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"/>
  </p:notesMasterIdLst>
  <p:sldIdLst>
    <p:sldId id="258" r:id="rId2"/>
    <p:sldId id="259" r:id="rId3"/>
  </p:sldIdLst>
  <p:sldSz cx="12192000" cy="6858000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037" autoAdjust="0"/>
    <p:restoredTop sz="94660"/>
  </p:normalViewPr>
  <p:slideViewPr>
    <p:cSldViewPr snapToGrid="0">
      <p:cViewPr varScale="1">
        <p:scale>
          <a:sx n="72" d="100"/>
          <a:sy n="72" d="100"/>
        </p:scale>
        <p:origin x="696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A340A64-BE18-403E-B596-6E226F013587}" type="datetimeFigureOut">
              <a:rPr lang="es-ES" smtClean="0"/>
              <a:t>31/05/2021</a:t>
            </a:fld>
            <a:endParaRPr lang="es-E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A2A61BA-A165-4623-9D89-E06782AEB881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35170565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72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72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08585625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1CD786B-3574-4384-90F9-76EBF59FA83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3B075EC9-B088-421D-8296-96399F48E8F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6AEC30F8-7D5E-4EB8-9730-51C9F22B70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4E9C71-1F6B-4B00-B48D-F7836DC5E7A1}" type="datetimeFigureOut">
              <a:rPr lang="es-ES" smtClean="0"/>
              <a:t>31/05/2021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6FC8E3D0-2598-4C5F-8CBC-A0AD596CF4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F2A4950D-2D7E-410B-8CF7-D6ABE5AF63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9D8B8C-6CD6-4789-BAF8-D3CFE81986A5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74281703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BA39A39-DB24-4012-B408-0C8C723546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1D9454DF-80FA-4890-998A-E7AB18A7433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8F5564FA-4A77-482B-BF48-7FF67CBA38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4E9C71-1F6B-4B00-B48D-F7836DC5E7A1}" type="datetimeFigureOut">
              <a:rPr lang="es-ES" smtClean="0"/>
              <a:t>31/05/2021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0EED64AA-703D-4687-B756-EA4DF4ED53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7CB139E2-D2E3-41CA-85E3-DFF89EBB01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9D8B8C-6CD6-4789-BAF8-D3CFE81986A5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58698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70560194-AF7B-4FEF-B926-98D9FC55396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B3ED4A68-C2FB-4951-91FB-057FB942F48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968BDC6E-8120-482D-BBD9-6EF7AFE96F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4E9C71-1F6B-4B00-B48D-F7836DC5E7A1}" type="datetimeFigureOut">
              <a:rPr lang="es-ES" smtClean="0"/>
              <a:t>31/05/2021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F5F0F154-F389-4AE4-BACB-4D79832190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EA1CE5CC-4A6E-4C1A-91E2-C827D6E8B1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9D8B8C-6CD6-4789-BAF8-D3CFE81986A5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60320835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_Título e Objeto">
  <p:cSld name="2_Título e Objeto">
    <p:spTree>
      <p:nvGrpSpPr>
        <p:cNvPr id="1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4"/>
          <p:cNvSpPr/>
          <p:nvPr/>
        </p:nvSpPr>
        <p:spPr>
          <a:xfrm rot="-5400000">
            <a:off x="-2720838" y="2720836"/>
            <a:ext cx="6858001" cy="1416326"/>
          </a:xfrm>
          <a:prstGeom prst="rect">
            <a:avLst/>
          </a:prstGeom>
          <a:solidFill>
            <a:srgbClr val="4A5AA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" name="Google Shape;26;p4"/>
          <p:cNvSpPr txBox="1">
            <a:spLocks noGrp="1"/>
          </p:cNvSpPr>
          <p:nvPr>
            <p:ph type="title"/>
          </p:nvPr>
        </p:nvSpPr>
        <p:spPr>
          <a:xfrm>
            <a:off x="1878496" y="794609"/>
            <a:ext cx="8179904" cy="103470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E3048"/>
              </a:buClr>
              <a:buSzPts val="3600"/>
              <a:buFont typeface="DM Sans Medium"/>
              <a:buNone/>
              <a:defRPr sz="36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4"/>
          <p:cNvSpPr txBox="1">
            <a:spLocks noGrp="1"/>
          </p:cNvSpPr>
          <p:nvPr>
            <p:ph type="body" idx="1"/>
          </p:nvPr>
        </p:nvSpPr>
        <p:spPr>
          <a:xfrm>
            <a:off x="1878496" y="2067620"/>
            <a:ext cx="9452113" cy="44027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2E3048"/>
              </a:buClr>
              <a:buSzPts val="2400"/>
              <a:buChar char="•"/>
              <a:defRPr sz="2400"/>
            </a:lvl1pPr>
            <a:lvl2pPr marL="914400" lvl="1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2E3048"/>
              </a:buClr>
              <a:buSzPts val="2000"/>
              <a:buChar char="•"/>
              <a:defRPr sz="2000"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2E3048"/>
              </a:buClr>
              <a:buSzPts val="1800"/>
              <a:buChar char="•"/>
              <a:defRPr sz="1800"/>
            </a:lvl3pPr>
            <a:lvl4pPr marL="1828800" lvl="3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2E3048"/>
              </a:buClr>
              <a:buSzPts val="1600"/>
              <a:buChar char="•"/>
              <a:defRPr sz="1600"/>
            </a:lvl4pPr>
            <a:lvl5pPr marL="2286000" lvl="4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2E3048"/>
              </a:buClr>
              <a:buSzPts val="1600"/>
              <a:buChar char="•"/>
              <a:defRPr sz="1600"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pic>
        <p:nvPicPr>
          <p:cNvPr id="28" name="Google Shape;28;p4"/>
          <p:cNvPicPr preferRelativeResize="0"/>
          <p:nvPr/>
        </p:nvPicPr>
        <p:blipFill rotWithShape="1">
          <a:blip r:embed="rId2">
            <a:alphaModFix/>
          </a:blip>
          <a:srcRect l="67989" t="3977" r="247" b="75298"/>
          <a:stretch/>
        </p:blipFill>
        <p:spPr>
          <a:xfrm>
            <a:off x="10336696" y="241662"/>
            <a:ext cx="1716157" cy="1081418"/>
          </a:xfrm>
          <a:prstGeom prst="rect">
            <a:avLst/>
          </a:prstGeom>
          <a:noFill/>
          <a:ln>
            <a:noFill/>
          </a:ln>
        </p:spPr>
      </p:pic>
      <p:pic>
        <p:nvPicPr>
          <p:cNvPr id="29" name="Google Shape;29;p4" descr="Uma imagem com preto&#10;&#10;Descrição gerada automaticamente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 rot="8204311">
            <a:off x="-1187982" y="1347451"/>
            <a:ext cx="3353149" cy="3353149"/>
          </a:xfrm>
          <a:prstGeom prst="rect">
            <a:avLst/>
          </a:prstGeom>
          <a:noFill/>
          <a:ln>
            <a:noFill/>
          </a:ln>
        </p:spPr>
      </p:pic>
      <p:pic>
        <p:nvPicPr>
          <p:cNvPr id="30" name="Google Shape;30;p4" descr="Uma imagem com texto&#10;&#10;Descrição gerada automaticamente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39335" y="5515994"/>
            <a:ext cx="1110728" cy="1110728"/>
          </a:xfrm>
          <a:prstGeom prst="rect">
            <a:avLst/>
          </a:prstGeom>
          <a:noFill/>
          <a:ln>
            <a:noFill/>
          </a:ln>
        </p:spPr>
      </p:pic>
      <p:pic>
        <p:nvPicPr>
          <p:cNvPr id="31" name="Google Shape;31;p4" descr="Uma imagem com gráficos de vetor, aeronaves&#10;&#10;Descrição gerada automaticamente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67249" y="186145"/>
            <a:ext cx="1281826" cy="1281826"/>
          </a:xfrm>
          <a:prstGeom prst="rect">
            <a:avLst/>
          </a:prstGeom>
          <a:noFill/>
          <a:ln>
            <a:noFill/>
          </a:ln>
        </p:spPr>
      </p:pic>
      <p:sp>
        <p:nvSpPr>
          <p:cNvPr id="32" name="Google Shape;32;p4"/>
          <p:cNvSpPr/>
          <p:nvPr/>
        </p:nvSpPr>
        <p:spPr>
          <a:xfrm>
            <a:off x="10217426" y="337930"/>
            <a:ext cx="52019" cy="765313"/>
          </a:xfrm>
          <a:prstGeom prst="rect">
            <a:avLst/>
          </a:prstGeom>
          <a:solidFill>
            <a:srgbClr val="EEA23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4125334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DFFC1FE-759C-4F5F-AACA-85AAA6ADEE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C63454DA-7CBA-46D7-90C0-5A9DFA3D35F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B73BB616-BD8E-4D11-B2E0-B02EC18546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4E9C71-1F6B-4B00-B48D-F7836DC5E7A1}" type="datetimeFigureOut">
              <a:rPr lang="es-ES" smtClean="0"/>
              <a:t>31/05/2021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E7F4EB50-C3DC-430D-8C64-8949BD9772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F86015D2-6DEF-4696-AE68-25FEBEAF4B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9D8B8C-6CD6-4789-BAF8-D3CFE81986A5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9941812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F5B0B0C-363D-421A-9DE9-AA12AA7297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7DA7045F-FE3B-4920-9654-9FF79FEBEB2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F5EDDA97-F8E1-4952-B427-CBBADA8860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4E9C71-1F6B-4B00-B48D-F7836DC5E7A1}" type="datetimeFigureOut">
              <a:rPr lang="es-ES" smtClean="0"/>
              <a:t>31/05/2021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3AAB521E-D7ED-4260-8977-ABEA8462D7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312AC5B5-F66B-43EF-984B-24B9552378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9D8B8C-6CD6-4789-BAF8-D3CFE81986A5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8618058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CB51D37-EF64-4974-A685-1DA18079F9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DE31FBE2-0219-455A-B373-0EC9AA7198C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A31FCDE3-C1D9-4F9E-A56E-84311D8A2A2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F0CED13E-B3F4-46D3-9467-CB4D9F4A52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4E9C71-1F6B-4B00-B48D-F7836DC5E7A1}" type="datetimeFigureOut">
              <a:rPr lang="es-ES" smtClean="0"/>
              <a:t>31/05/2021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C86154D9-8009-4BDE-88FB-98FEFFECA1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80236CA6-83EF-4B24-90BD-42794113AA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9D8B8C-6CD6-4789-BAF8-D3CFE81986A5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0232566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337B9BD-3451-4061-9A36-926CDAB16B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E64DE089-21FC-4388-819C-224A00302C1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7CB8C6B0-70B1-4B98-A07D-9F8BC07C14F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85059785-F2AE-431E-98A4-00B5EEC2A4E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918FE9BE-A61F-41E7-8739-1E29B5E3C78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601B9768-24B2-4D74-A37E-474FD4247D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4E9C71-1F6B-4B00-B48D-F7836DC5E7A1}" type="datetimeFigureOut">
              <a:rPr lang="es-ES" smtClean="0"/>
              <a:t>31/05/2021</a:t>
            </a:fld>
            <a:endParaRPr lang="es-ES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7CEAC8EC-5808-46D0-88B9-737604E5C3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29991734-FFC4-4782-834B-3426A3C9F4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9D8B8C-6CD6-4789-BAF8-D3CFE81986A5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3923809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648F43E-A94B-4102-BF76-370BCDA7E4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208BCD5B-E702-4F18-AC2A-DC9CE76384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4E9C71-1F6B-4B00-B48D-F7836DC5E7A1}" type="datetimeFigureOut">
              <a:rPr lang="es-ES" smtClean="0"/>
              <a:t>31/05/2021</a:t>
            </a:fld>
            <a:endParaRPr lang="es-E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5A2A9042-D857-4DFA-9D4C-7BD8BFADBE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1EA2210B-AD86-43BD-ACF7-12C410CA29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9D8B8C-6CD6-4789-BAF8-D3CFE81986A5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6931914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B68A5F33-6A77-4911-8776-B96B85E0F5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4E9C71-1F6B-4B00-B48D-F7836DC5E7A1}" type="datetimeFigureOut">
              <a:rPr lang="es-ES" smtClean="0"/>
              <a:t>31/05/2021</a:t>
            </a:fld>
            <a:endParaRPr lang="es-ES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8CF283C3-617D-45A2-A96C-1C6FFD471E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D8259B07-334C-46A8-9F20-167D594D30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9D8B8C-6CD6-4789-BAF8-D3CFE81986A5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7343492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AFD3E53-F6BD-4EBC-9AC5-FD984ABC58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D9B6D0B0-2FD4-4AC4-A75D-9201FD26F54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2E975F90-237A-42AD-8687-39F7ABD4E8D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3EAFACD5-0C86-4A2D-98A1-74CF20ED1F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4E9C71-1F6B-4B00-B48D-F7836DC5E7A1}" type="datetimeFigureOut">
              <a:rPr lang="es-ES" smtClean="0"/>
              <a:t>31/05/2021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1EAFBFEC-39C4-4368-9E72-DD44E1DE3A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54C4FC87-531C-4D0F-B8DD-2A3AD43B80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9D8B8C-6CD6-4789-BAF8-D3CFE81986A5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4279810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A24F574-3C37-46C1-BC3F-BC93DDE5B9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B8AFC1A9-3E91-47C8-A57F-80C64F93E5D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B02DA50A-3E29-473D-9F6E-443EE60D8DF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465F6CC1-3E46-45B9-870C-DF3D3FFC58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4E9C71-1F6B-4B00-B48D-F7836DC5E7A1}" type="datetimeFigureOut">
              <a:rPr lang="es-ES" smtClean="0"/>
              <a:t>31/05/2021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8AE7EB10-F6A3-41EC-98B4-2704CBFF3C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07239EC2-544C-47F9-9836-AD43442F6C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9D8B8C-6CD6-4789-BAF8-D3CFE81986A5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8379221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A9EA5CEC-F1AA-4569-AEDC-9B87032377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63774AA4-7155-48A5-9980-F1E26C99651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CB289142-EF13-40F7-B52E-CF10ACA6AF8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4E9C71-1F6B-4B00-B48D-F7836DC5E7A1}" type="datetimeFigureOut">
              <a:rPr lang="es-ES" smtClean="0"/>
              <a:t>31/05/2021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EAB3B7F8-0C34-4893-A84C-A482B8A8341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3E8F8C0-CF02-404C-8718-367D10DDF95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E9D8B8C-6CD6-4789-BAF8-D3CFE81986A5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840551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hyperlink" Target="https://meet.google.com/ykn-oqts-wvf" TargetMode="External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7.png"/><Relationship Id="rId5" Type="http://schemas.openxmlformats.org/officeDocument/2006/relationships/image" Target="../media/image6.jpeg"/><Relationship Id="rId4" Type="http://schemas.openxmlformats.org/officeDocument/2006/relationships/image" Target="../media/image5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meet.google.com/ykn-oqts-wvf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13"/>
          <p:cNvSpPr txBox="1">
            <a:spLocks noGrp="1"/>
          </p:cNvSpPr>
          <p:nvPr>
            <p:ph type="title"/>
          </p:nvPr>
        </p:nvSpPr>
        <p:spPr>
          <a:xfrm>
            <a:off x="2051758" y="2429212"/>
            <a:ext cx="9770367" cy="108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/>
            <a:r>
              <a:rPr lang="es-ES" sz="3200" b="1" i="1" dirty="0">
                <a:effectLst/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La Evaluación como </a:t>
            </a:r>
            <a:r>
              <a:rPr lang="es-ES" sz="3200" i="1" dirty="0"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</a:t>
            </a:r>
            <a:r>
              <a:rPr lang="es-ES" sz="3200" b="1" i="1" dirty="0">
                <a:effectLst/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erramienta </a:t>
            </a:r>
            <a:r>
              <a:rPr lang="es-ES" sz="3200" i="1" dirty="0"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</a:t>
            </a:r>
            <a:r>
              <a:rPr lang="es-ES" sz="3200" b="1" i="1" dirty="0">
                <a:effectLst/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ara el Diseño de Políticas Públicas</a:t>
            </a:r>
            <a:endParaRPr lang="es-ES" sz="3200" i="1" dirty="0">
              <a:effectLst/>
              <a:latin typeface="Arial Black" panose="020B0A040201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83277D71-FD66-4325-9EBB-DA95C5E61179}"/>
              </a:ext>
            </a:extLst>
          </p:cNvPr>
          <p:cNvSpPr txBox="1"/>
          <p:nvPr/>
        </p:nvSpPr>
        <p:spPr>
          <a:xfrm rot="16200000">
            <a:off x="-1532504" y="3278380"/>
            <a:ext cx="638780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400" b="1" i="1" dirty="0">
                <a:solidFill>
                  <a:srgbClr val="FF0000"/>
                </a:solidFill>
              </a:rPr>
              <a:t>7º SEMINARIO ESTATAL DE EVALUACIÓN</a:t>
            </a:r>
            <a:endParaRPr lang="es-ES" sz="2400" b="1" i="1" dirty="0">
              <a:solidFill>
                <a:srgbClr val="FF0000"/>
              </a:solidFill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797F0FF1-E836-4031-8689-1CEF248EC1C2}"/>
              </a:ext>
            </a:extLst>
          </p:cNvPr>
          <p:cNvSpPr txBox="1"/>
          <p:nvPr/>
        </p:nvSpPr>
        <p:spPr>
          <a:xfrm>
            <a:off x="9937754" y="6100458"/>
            <a:ext cx="206979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sz="1800" b="1" i="1" dirty="0">
                <a:solidFill>
                  <a:srgbClr val="FF0000"/>
                </a:solidFill>
              </a:rPr>
              <a:t>11 de junio 2021</a:t>
            </a:r>
          </a:p>
          <a:p>
            <a:r>
              <a:rPr lang="es-MX" sz="1800" b="1" i="1" dirty="0">
                <a:solidFill>
                  <a:srgbClr val="FF0000"/>
                </a:solidFill>
              </a:rPr>
              <a:t>10:00 a 13:00 </a:t>
            </a:r>
            <a:r>
              <a:rPr lang="es-MX" sz="1800" b="1" i="1" dirty="0" err="1">
                <a:solidFill>
                  <a:srgbClr val="FF0000"/>
                </a:solidFill>
              </a:rPr>
              <a:t>Hrs</a:t>
            </a:r>
            <a:endParaRPr lang="es-MX" sz="1800" b="1" i="1" dirty="0">
              <a:solidFill>
                <a:srgbClr val="FF0000"/>
              </a:solidFill>
            </a:endParaRP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100423AE-F57C-4269-A795-C550980AC696}"/>
              </a:ext>
            </a:extLst>
          </p:cNvPr>
          <p:cNvSpPr txBox="1"/>
          <p:nvPr/>
        </p:nvSpPr>
        <p:spPr>
          <a:xfrm>
            <a:off x="2251106" y="6133739"/>
            <a:ext cx="6059904" cy="61555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sz="1600" dirty="0"/>
              <a:t>Google </a:t>
            </a:r>
            <a:r>
              <a:rPr lang="es-ES" sz="1600" dirty="0" err="1"/>
              <a:t>Meet</a:t>
            </a:r>
            <a:r>
              <a:rPr lang="es-ES" sz="1600" dirty="0"/>
              <a:t> </a:t>
            </a:r>
            <a:r>
              <a:rPr lang="es-ES" sz="1800" dirty="0">
                <a:hlinkClick r:id="rId3"/>
              </a:rPr>
              <a:t>https://meet.google.com/ykn-oqts-wvf</a:t>
            </a:r>
            <a:r>
              <a:rPr lang="es-ES" sz="1800" dirty="0"/>
              <a:t> </a:t>
            </a:r>
            <a:endParaRPr lang="es-ES" sz="1600" dirty="0"/>
          </a:p>
          <a:p>
            <a:r>
              <a:rPr lang="es-ES" sz="1600" dirty="0"/>
              <a:t>O marca el: ‪(MX) +52 222 382 6000‬ PIN: ‪840 384 976 7934‬#</a:t>
            </a:r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0A4E8778-606C-4FF2-9CDC-8BFF3BCB4F6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61600" y="151621"/>
            <a:ext cx="2068800" cy="1080000"/>
          </a:xfrm>
          <a:prstGeom prst="rect">
            <a:avLst/>
          </a:prstGeom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4A35F407-DB16-41F5-9C04-17A901C09780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b="9965"/>
          <a:stretch/>
        </p:blipFill>
        <p:spPr>
          <a:xfrm>
            <a:off x="1924659" y="256334"/>
            <a:ext cx="1084712" cy="1080000"/>
          </a:xfrm>
          <a:prstGeom prst="rect">
            <a:avLst/>
          </a:prstGeom>
        </p:spPr>
      </p:pic>
      <p:pic>
        <p:nvPicPr>
          <p:cNvPr id="17" name="Imagen 16">
            <a:extLst>
              <a:ext uri="{FF2B5EF4-FFF2-40B4-BE49-F238E27FC236}">
                <a16:creationId xmlns:a16="http://schemas.microsoft.com/office/drawing/2014/main" id="{572348A8-CDD4-49AC-ACE7-0A19E7A942E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015184" y="419954"/>
            <a:ext cx="2190227" cy="561966"/>
          </a:xfrm>
          <a:prstGeom prst="rect">
            <a:avLst/>
          </a:prstGeom>
        </p:spPr>
      </p:pic>
      <p:pic>
        <p:nvPicPr>
          <p:cNvPr id="19" name="Imagen 18">
            <a:extLst>
              <a:ext uri="{FF2B5EF4-FFF2-40B4-BE49-F238E27FC236}">
                <a16:creationId xmlns:a16="http://schemas.microsoft.com/office/drawing/2014/main" id="{B9476DDA-FF91-45A9-99D5-0C419A783B9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936942" y="256334"/>
            <a:ext cx="1295238" cy="933333"/>
          </a:xfrm>
          <a:prstGeom prst="rect">
            <a:avLst/>
          </a:prstGeom>
        </p:spPr>
      </p:pic>
      <p:pic>
        <p:nvPicPr>
          <p:cNvPr id="21" name="Imagen 20">
            <a:extLst>
              <a:ext uri="{FF2B5EF4-FFF2-40B4-BE49-F238E27FC236}">
                <a16:creationId xmlns:a16="http://schemas.microsoft.com/office/drawing/2014/main" id="{A4F7B46D-790E-49C1-B0A4-394E6B615558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311010" y="366693"/>
            <a:ext cx="1857143" cy="657143"/>
          </a:xfrm>
          <a:prstGeom prst="rect">
            <a:avLst/>
          </a:prstGeom>
        </p:spPr>
      </p:pic>
      <p:sp>
        <p:nvSpPr>
          <p:cNvPr id="22" name="CuadroTexto 21">
            <a:extLst>
              <a:ext uri="{FF2B5EF4-FFF2-40B4-BE49-F238E27FC236}">
                <a16:creationId xmlns:a16="http://schemas.microsoft.com/office/drawing/2014/main" id="{45449FA5-2C00-494B-9BB4-3330E25C7B48}"/>
              </a:ext>
            </a:extLst>
          </p:cNvPr>
          <p:cNvSpPr txBox="1"/>
          <p:nvPr/>
        </p:nvSpPr>
        <p:spPr>
          <a:xfrm>
            <a:off x="4244550" y="4059430"/>
            <a:ext cx="764183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sz="1200" dirty="0"/>
              <a:t>TE INVITA LA </a:t>
            </a:r>
            <a:r>
              <a:rPr lang="es-MX" sz="1600" i="1" dirty="0"/>
              <a:t>COMISIÓN ESTATAL DE EVALUACIÓN DEL DESARROLLO SOCIAL</a:t>
            </a:r>
            <a:endParaRPr lang="es-ES" sz="1600" i="1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13"/>
          <p:cNvSpPr txBox="1">
            <a:spLocks noGrp="1"/>
          </p:cNvSpPr>
          <p:nvPr>
            <p:ph type="title"/>
          </p:nvPr>
        </p:nvSpPr>
        <p:spPr>
          <a:xfrm>
            <a:off x="2116019" y="1816956"/>
            <a:ext cx="9770367" cy="108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/>
            <a:r>
              <a:rPr lang="es-ES" sz="3200" b="1" i="1" dirty="0">
                <a:effectLst/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La Evaluación como </a:t>
            </a:r>
            <a:r>
              <a:rPr lang="es-ES" sz="3200" i="1" dirty="0"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</a:t>
            </a:r>
            <a:r>
              <a:rPr lang="es-ES" sz="3200" b="1" i="1" dirty="0">
                <a:effectLst/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erramienta </a:t>
            </a:r>
            <a:r>
              <a:rPr lang="es-ES" sz="3200" i="1" dirty="0"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</a:t>
            </a:r>
            <a:r>
              <a:rPr lang="es-ES" sz="3200" b="1" i="1" dirty="0">
                <a:effectLst/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ara el Diseño de Políticas Públicas</a:t>
            </a:r>
            <a:endParaRPr lang="es-ES" sz="3200" i="1" dirty="0">
              <a:effectLst/>
              <a:latin typeface="Arial Black" panose="020B0A040201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83277D71-FD66-4325-9EBB-DA95C5E61179}"/>
              </a:ext>
            </a:extLst>
          </p:cNvPr>
          <p:cNvSpPr txBox="1"/>
          <p:nvPr/>
        </p:nvSpPr>
        <p:spPr>
          <a:xfrm rot="16200000">
            <a:off x="-1020924" y="3198168"/>
            <a:ext cx="53381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400" b="1" i="1" dirty="0">
                <a:solidFill>
                  <a:srgbClr val="FF0000"/>
                </a:solidFill>
              </a:rPr>
              <a:t>7º SEMINARIO ESTATAL DE EVALUACIÓN</a:t>
            </a:r>
            <a:endParaRPr lang="es-ES" sz="2400" b="1" i="1" dirty="0">
              <a:solidFill>
                <a:srgbClr val="FF0000"/>
              </a:solidFill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797F0FF1-E836-4031-8689-1CEF248EC1C2}"/>
              </a:ext>
            </a:extLst>
          </p:cNvPr>
          <p:cNvSpPr txBox="1"/>
          <p:nvPr/>
        </p:nvSpPr>
        <p:spPr>
          <a:xfrm>
            <a:off x="9937754" y="6100458"/>
            <a:ext cx="206979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sz="1800" b="1" i="1" dirty="0">
                <a:solidFill>
                  <a:srgbClr val="FF0000"/>
                </a:solidFill>
              </a:rPr>
              <a:t>11 de junio 2021</a:t>
            </a:r>
          </a:p>
          <a:p>
            <a:r>
              <a:rPr lang="es-MX" sz="1800" b="1" i="1" dirty="0">
                <a:solidFill>
                  <a:srgbClr val="FF0000"/>
                </a:solidFill>
              </a:rPr>
              <a:t>10:00 a 13:00 </a:t>
            </a:r>
            <a:r>
              <a:rPr lang="es-MX" sz="1800" b="1" i="1" dirty="0" err="1">
                <a:solidFill>
                  <a:srgbClr val="FF0000"/>
                </a:solidFill>
              </a:rPr>
              <a:t>Hrs</a:t>
            </a:r>
            <a:endParaRPr lang="es-MX" sz="1800" b="1" i="1" dirty="0">
              <a:solidFill>
                <a:srgbClr val="FF0000"/>
              </a:solidFill>
            </a:endParaRP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100423AE-F57C-4269-A795-C550980AC696}"/>
              </a:ext>
            </a:extLst>
          </p:cNvPr>
          <p:cNvSpPr txBox="1"/>
          <p:nvPr/>
        </p:nvSpPr>
        <p:spPr>
          <a:xfrm>
            <a:off x="2302738" y="5682325"/>
            <a:ext cx="6059904" cy="6771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dirty="0"/>
              <a:t>Google </a:t>
            </a:r>
            <a:r>
              <a:rPr lang="es-ES" dirty="0" err="1"/>
              <a:t>Meet</a:t>
            </a:r>
            <a:r>
              <a:rPr lang="es-ES" dirty="0"/>
              <a:t> </a:t>
            </a:r>
            <a:r>
              <a:rPr lang="es-ES" sz="2000" dirty="0">
                <a:hlinkClick r:id="rId3"/>
              </a:rPr>
              <a:t>https://meet.google.com/ykn-oqts-wvf</a:t>
            </a:r>
            <a:r>
              <a:rPr lang="es-ES" sz="2000" dirty="0"/>
              <a:t> </a:t>
            </a:r>
            <a:endParaRPr lang="es-ES" dirty="0"/>
          </a:p>
          <a:p>
            <a:r>
              <a:rPr lang="es-ES" dirty="0"/>
              <a:t>O marca el: ‪(MX) +52 222 382 6000‬ PIN: ‪840 384 976 7934‬#</a:t>
            </a:r>
          </a:p>
        </p:txBody>
      </p:sp>
      <p:sp>
        <p:nvSpPr>
          <p:cNvPr id="22" name="CuadroTexto 21">
            <a:extLst>
              <a:ext uri="{FF2B5EF4-FFF2-40B4-BE49-F238E27FC236}">
                <a16:creationId xmlns:a16="http://schemas.microsoft.com/office/drawing/2014/main" id="{45449FA5-2C00-494B-9BB4-3330E25C7B48}"/>
              </a:ext>
            </a:extLst>
          </p:cNvPr>
          <p:cNvSpPr txBox="1"/>
          <p:nvPr/>
        </p:nvSpPr>
        <p:spPr>
          <a:xfrm>
            <a:off x="5332690" y="3429000"/>
            <a:ext cx="634393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1200" dirty="0"/>
              <a:t>TE INVITA LA </a:t>
            </a:r>
            <a:r>
              <a:rPr lang="es-MX" sz="1600" i="1" dirty="0"/>
              <a:t>COMISIÓN ESTATAL DE EVALUACIÓN DEL DESARROLLO SOCIAL</a:t>
            </a:r>
            <a:endParaRPr lang="es-ES" sz="1600" i="1" dirty="0"/>
          </a:p>
        </p:txBody>
      </p:sp>
    </p:spTree>
    <p:extLst>
      <p:ext uri="{BB962C8B-B14F-4D97-AF65-F5344CB8AC3E}">
        <p14:creationId xmlns:p14="http://schemas.microsoft.com/office/powerpoint/2010/main" val="1622508114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579</TotalTime>
  <Words>134</Words>
  <Application>Microsoft Office PowerPoint</Application>
  <PresentationFormat>Panorámica</PresentationFormat>
  <Paragraphs>14</Paragraphs>
  <Slides>2</Slides>
  <Notes>2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2</vt:i4>
      </vt:variant>
    </vt:vector>
  </HeadingPairs>
  <TitlesOfParts>
    <vt:vector size="8" baseType="lpstr">
      <vt:lpstr>Arial</vt:lpstr>
      <vt:lpstr>Arial Black</vt:lpstr>
      <vt:lpstr>Calibri</vt:lpstr>
      <vt:lpstr>Calibri Light</vt:lpstr>
      <vt:lpstr>DM Sans Medium</vt:lpstr>
      <vt:lpstr>Tema de Office</vt:lpstr>
      <vt:lpstr>La Evaluación como Herramienta para el Diseño de Políticas Públicas</vt:lpstr>
      <vt:lpstr>La Evaluación como Herramienta para el Diseño de Políticas Públicas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La Evaluación como Herramienta para el Diseño de Políticas Públicas</dc:title>
  <dc:creator>HP COEVAL</dc:creator>
  <cp:lastModifiedBy>HP COEVAL</cp:lastModifiedBy>
  <cp:revision>3</cp:revision>
  <dcterms:created xsi:type="dcterms:W3CDTF">2021-05-28T04:46:19Z</dcterms:created>
  <dcterms:modified xsi:type="dcterms:W3CDTF">2021-05-31T18:27:00Z</dcterms:modified>
</cp:coreProperties>
</file>