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3" r:id="rId2"/>
    <p:sldMasterId id="2147483694" r:id="rId3"/>
  </p:sldMasterIdLst>
  <p:notesMasterIdLst>
    <p:notesMasterId r:id="rId63"/>
  </p:notesMasterIdLst>
  <p:sldIdLst>
    <p:sldId id="268" r:id="rId4"/>
    <p:sldId id="256" r:id="rId5"/>
    <p:sldId id="842" r:id="rId6"/>
    <p:sldId id="839" r:id="rId7"/>
    <p:sldId id="840" r:id="rId8"/>
    <p:sldId id="841" r:id="rId9"/>
    <p:sldId id="838" r:id="rId10"/>
    <p:sldId id="336" r:id="rId11"/>
    <p:sldId id="318" r:id="rId12"/>
    <p:sldId id="316" r:id="rId13"/>
    <p:sldId id="303" r:id="rId14"/>
    <p:sldId id="319" r:id="rId15"/>
    <p:sldId id="274" r:id="rId16"/>
    <p:sldId id="292" r:id="rId17"/>
    <p:sldId id="314" r:id="rId18"/>
    <p:sldId id="296" r:id="rId19"/>
    <p:sldId id="317" r:id="rId20"/>
    <p:sldId id="302" r:id="rId21"/>
    <p:sldId id="287" r:id="rId22"/>
    <p:sldId id="310" r:id="rId23"/>
    <p:sldId id="299" r:id="rId24"/>
    <p:sldId id="308" r:id="rId25"/>
    <p:sldId id="277" r:id="rId26"/>
    <p:sldId id="257" r:id="rId27"/>
    <p:sldId id="284" r:id="rId28"/>
    <p:sldId id="258" r:id="rId29"/>
    <p:sldId id="278" r:id="rId30"/>
    <p:sldId id="279" r:id="rId31"/>
    <p:sldId id="282" r:id="rId32"/>
    <p:sldId id="844" r:id="rId33"/>
    <p:sldId id="285" r:id="rId34"/>
    <p:sldId id="286" r:id="rId35"/>
    <p:sldId id="280" r:id="rId36"/>
    <p:sldId id="281" r:id="rId37"/>
    <p:sldId id="321" r:id="rId38"/>
    <p:sldId id="322" r:id="rId39"/>
    <p:sldId id="323" r:id="rId40"/>
    <p:sldId id="324" r:id="rId41"/>
    <p:sldId id="325" r:id="rId42"/>
    <p:sldId id="326" r:id="rId43"/>
    <p:sldId id="327" r:id="rId44"/>
    <p:sldId id="328" r:id="rId45"/>
    <p:sldId id="329" r:id="rId46"/>
    <p:sldId id="330" r:id="rId47"/>
    <p:sldId id="331" r:id="rId48"/>
    <p:sldId id="283" r:id="rId49"/>
    <p:sldId id="332" r:id="rId50"/>
    <p:sldId id="333" r:id="rId51"/>
    <p:sldId id="334" r:id="rId52"/>
    <p:sldId id="335" r:id="rId53"/>
    <p:sldId id="337" r:id="rId54"/>
    <p:sldId id="338" r:id="rId55"/>
    <p:sldId id="339" r:id="rId56"/>
    <p:sldId id="340" r:id="rId57"/>
    <p:sldId id="341" r:id="rId58"/>
    <p:sldId id="342" r:id="rId59"/>
    <p:sldId id="343" r:id="rId60"/>
    <p:sldId id="344" r:id="rId61"/>
    <p:sldId id="843" r:id="rId62"/>
  </p:sldIdLst>
  <p:sldSz cx="18288000" cy="10287000"/>
  <p:notesSz cx="18288000" cy="10287000"/>
  <p:embeddedFontLst>
    <p:embeddedFont>
      <p:font typeface="DM Sans" pitchFamily="2" charset="0"/>
      <p:regular r:id="rId64"/>
      <p:bold r:id="rId65"/>
      <p:italic r:id="rId66"/>
      <p:boldItalic r:id="rId67"/>
    </p:embeddedFont>
    <p:embeddedFont>
      <p:font typeface="Garamond" panose="02020404030301010803" pitchFamily="18" charset="0"/>
      <p:regular r:id="rId68"/>
      <p:bold r:id="rId69"/>
      <p:italic r:id="rId70"/>
    </p:embeddedFont>
    <p:embeddedFont>
      <p:font typeface="Segoe UI" panose="020B0502040204020203" pitchFamily="34" charset="0"/>
      <p:regular r:id="rId71"/>
      <p:bold r:id="rId72"/>
      <p:italic r:id="rId73"/>
      <p:boldItalic r:id="rId74"/>
    </p:embeddedFont>
    <p:embeddedFont>
      <p:font typeface="Tw Cen MT" panose="020B0602020104020603" pitchFamily="34" charset="0"/>
      <p:regular r:id="rId75"/>
      <p:bold r:id="rId76"/>
      <p:italic r:id="rId77"/>
      <p:boldItalic r:id="rId78"/>
    </p:embeddedFont>
    <p:embeddedFont>
      <p:font typeface="Tw Cen MT Condensed Extra Bold" panose="020B0803020202020204" pitchFamily="34" charset="0"/>
      <p:regular r:id="rId79"/>
    </p:embeddedFont>
  </p:embeddedFontLst>
  <p:defaultTextStyle>
    <a:defPPr>
      <a:defRPr kern="0"/>
    </a:defPPr>
  </p:defaultTextStyle>
  <p:extLst>
    <p:ext uri="{EFAFB233-063F-42B5-8137-9DF3F51BA10A}">
      <p15:sldGuideLst xmlns:p15="http://schemas.microsoft.com/office/powerpoint/2012/main">
        <p15:guide id="1" orient="horz" pos="2856"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D79115-38CA-4DBF-8BE0-7D0B3D6668F8}" v="136" dt="2024-06-06T14:40:45.75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82" autoAdjust="0"/>
    <p:restoredTop sz="94061" autoAdjust="0"/>
  </p:normalViewPr>
  <p:slideViewPr>
    <p:cSldViewPr>
      <p:cViewPr>
        <p:scale>
          <a:sx n="50" d="100"/>
          <a:sy n="50" d="100"/>
        </p:scale>
        <p:origin x="36" y="-246"/>
      </p:cViewPr>
      <p:guideLst>
        <p:guide orient="horz" pos="2856"/>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notesMaster" Target="notesMasters/notesMaster1.xml"/><Relationship Id="rId68" Type="http://schemas.openxmlformats.org/officeDocument/2006/relationships/font" Target="fonts/font5.fntdata"/><Relationship Id="rId84" Type="http://schemas.microsoft.com/office/2016/11/relationships/changesInfo" Target="changesInfos/changesInfo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font" Target="fonts/font11.fntdata"/><Relationship Id="rId79" Type="http://schemas.openxmlformats.org/officeDocument/2006/relationships/font" Target="fonts/font16.fntdata"/><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1.fntdata"/><Relationship Id="rId69" Type="http://schemas.openxmlformats.org/officeDocument/2006/relationships/font" Target="fonts/font6.fntdata"/><Relationship Id="rId77" Type="http://schemas.openxmlformats.org/officeDocument/2006/relationships/font" Target="fonts/font14.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9.fntdata"/><Relationship Id="rId80" Type="http://schemas.openxmlformats.org/officeDocument/2006/relationships/presProps" Target="presProps.xml"/><Relationship Id="rId85"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font" Target="fonts/font4.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font" Target="fonts/font7.fntdata"/><Relationship Id="rId75" Type="http://schemas.openxmlformats.org/officeDocument/2006/relationships/font" Target="fonts/font12.fntdata"/><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font" Target="fonts/font2.fntdata"/><Relationship Id="rId73" Type="http://schemas.openxmlformats.org/officeDocument/2006/relationships/font" Target="fonts/font10.fntdata"/><Relationship Id="rId78" Type="http://schemas.openxmlformats.org/officeDocument/2006/relationships/font" Target="fonts/font15.fntdata"/><Relationship Id="rId8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font" Target="fonts/font13.fntdata"/><Relationship Id="rId7" Type="http://schemas.openxmlformats.org/officeDocument/2006/relationships/slide" Target="slides/slide4.xml"/><Relationship Id="rId71" Type="http://schemas.openxmlformats.org/officeDocument/2006/relationships/font" Target="fonts/font8.fntdata"/><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font" Target="fonts/font3.fntdata"/><Relationship Id="rId61" Type="http://schemas.openxmlformats.org/officeDocument/2006/relationships/slide" Target="slides/slide58.xml"/><Relationship Id="rId8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ine  BETOU ADA" userId="99e4fe3d-0095-481a-af8a-49222d876341" providerId="ADAL" clId="{F6D79115-38CA-4DBF-8BE0-7D0B3D6668F8}"/>
    <pc:docChg chg="modSld">
      <pc:chgData name="Francine  BETOU ADA" userId="99e4fe3d-0095-481a-af8a-49222d876341" providerId="ADAL" clId="{F6D79115-38CA-4DBF-8BE0-7D0B3D6668F8}" dt="2024-06-06T14:41:20.753" v="157" actId="14100"/>
      <pc:docMkLst>
        <pc:docMk/>
      </pc:docMkLst>
      <pc:sldChg chg="modSp mod">
        <pc:chgData name="Francine  BETOU ADA" userId="99e4fe3d-0095-481a-af8a-49222d876341" providerId="ADAL" clId="{F6D79115-38CA-4DBF-8BE0-7D0B3D6668F8}" dt="2024-06-06T11:45:47.393" v="18" actId="20577"/>
        <pc:sldMkLst>
          <pc:docMk/>
          <pc:sldMk cId="0" sldId="257"/>
        </pc:sldMkLst>
        <pc:spChg chg="mod">
          <ac:chgData name="Francine  BETOU ADA" userId="99e4fe3d-0095-481a-af8a-49222d876341" providerId="ADAL" clId="{F6D79115-38CA-4DBF-8BE0-7D0B3D6668F8}" dt="2024-06-06T11:45:47.393" v="18" actId="20577"/>
          <ac:spMkLst>
            <pc:docMk/>
            <pc:sldMk cId="0" sldId="257"/>
            <ac:spMk id="10" creationId="{6E1DCB0E-D1CB-A6CD-569A-30069FB88F99}"/>
          </ac:spMkLst>
        </pc:spChg>
      </pc:sldChg>
      <pc:sldChg chg="modAnim">
        <pc:chgData name="Francine  BETOU ADA" userId="99e4fe3d-0095-481a-af8a-49222d876341" providerId="ADAL" clId="{F6D79115-38CA-4DBF-8BE0-7D0B3D6668F8}" dt="2024-06-06T11:43:43.945" v="16"/>
        <pc:sldMkLst>
          <pc:docMk/>
          <pc:sldMk cId="3595776809" sldId="838"/>
        </pc:sldMkLst>
      </pc:sldChg>
      <pc:sldChg chg="modSp mod modAnim">
        <pc:chgData name="Francine  BETOU ADA" userId="99e4fe3d-0095-481a-af8a-49222d876341" providerId="ADAL" clId="{F6D79115-38CA-4DBF-8BE0-7D0B3D6668F8}" dt="2024-06-06T13:09:02.596" v="147" actId="1076"/>
        <pc:sldMkLst>
          <pc:docMk/>
          <pc:sldMk cId="1755031308" sldId="839"/>
        </pc:sldMkLst>
        <pc:spChg chg="mod">
          <ac:chgData name="Francine  BETOU ADA" userId="99e4fe3d-0095-481a-af8a-49222d876341" providerId="ADAL" clId="{F6D79115-38CA-4DBF-8BE0-7D0B3D6668F8}" dt="2024-06-06T13:09:02.596" v="147" actId="1076"/>
          <ac:spMkLst>
            <pc:docMk/>
            <pc:sldMk cId="1755031308" sldId="839"/>
            <ac:spMk id="6" creationId="{57550C2F-E866-18C8-4BB6-3CCF741B0B4D}"/>
          </ac:spMkLst>
        </pc:spChg>
      </pc:sldChg>
      <pc:sldChg chg="modAnim">
        <pc:chgData name="Francine  BETOU ADA" userId="99e4fe3d-0095-481a-af8a-49222d876341" providerId="ADAL" clId="{F6D79115-38CA-4DBF-8BE0-7D0B3D6668F8}" dt="2024-06-06T11:43:33.764" v="14"/>
        <pc:sldMkLst>
          <pc:docMk/>
          <pc:sldMk cId="4165604661" sldId="840"/>
        </pc:sldMkLst>
      </pc:sldChg>
      <pc:sldChg chg="modAnim">
        <pc:chgData name="Francine  BETOU ADA" userId="99e4fe3d-0095-481a-af8a-49222d876341" providerId="ADAL" clId="{F6D79115-38CA-4DBF-8BE0-7D0B3D6668F8}" dt="2024-06-06T11:43:39.200" v="15"/>
        <pc:sldMkLst>
          <pc:docMk/>
          <pc:sldMk cId="3139092745" sldId="841"/>
        </pc:sldMkLst>
      </pc:sldChg>
      <pc:sldChg chg="modSp mod modAnim">
        <pc:chgData name="Francine  BETOU ADA" userId="99e4fe3d-0095-481a-af8a-49222d876341" providerId="ADAL" clId="{F6D79115-38CA-4DBF-8BE0-7D0B3D6668F8}" dt="2024-06-06T13:12:25.545" v="148" actId="1076"/>
        <pc:sldMkLst>
          <pc:docMk/>
          <pc:sldMk cId="1705476745" sldId="842"/>
        </pc:sldMkLst>
        <pc:spChg chg="mod">
          <ac:chgData name="Francine  BETOU ADA" userId="99e4fe3d-0095-481a-af8a-49222d876341" providerId="ADAL" clId="{F6D79115-38CA-4DBF-8BE0-7D0B3D6668F8}" dt="2024-06-06T11:30:21.528" v="2" actId="20577"/>
          <ac:spMkLst>
            <pc:docMk/>
            <pc:sldMk cId="1705476745" sldId="842"/>
            <ac:spMk id="3" creationId="{1B282D30-43B2-C299-7A0B-1D25C151FF94}"/>
          </ac:spMkLst>
        </pc:spChg>
        <pc:spChg chg="mod">
          <ac:chgData name="Francine  BETOU ADA" userId="99e4fe3d-0095-481a-af8a-49222d876341" providerId="ADAL" clId="{F6D79115-38CA-4DBF-8BE0-7D0B3D6668F8}" dt="2024-06-06T13:12:25.545" v="148" actId="1076"/>
          <ac:spMkLst>
            <pc:docMk/>
            <pc:sldMk cId="1705476745" sldId="842"/>
            <ac:spMk id="6" creationId="{57550C2F-E866-18C8-4BB6-3CCF741B0B4D}"/>
          </ac:spMkLst>
        </pc:spChg>
      </pc:sldChg>
      <pc:sldChg chg="addSp modSp mod">
        <pc:chgData name="Francine  BETOU ADA" userId="99e4fe3d-0095-481a-af8a-49222d876341" providerId="ADAL" clId="{F6D79115-38CA-4DBF-8BE0-7D0B3D6668F8}" dt="2024-06-06T14:41:20.753" v="157" actId="14100"/>
        <pc:sldMkLst>
          <pc:docMk/>
          <pc:sldMk cId="3231196636" sldId="844"/>
        </pc:sldMkLst>
        <pc:spChg chg="mod">
          <ac:chgData name="Francine  BETOU ADA" userId="99e4fe3d-0095-481a-af8a-49222d876341" providerId="ADAL" clId="{F6D79115-38CA-4DBF-8BE0-7D0B3D6668F8}" dt="2024-06-06T14:41:16.024" v="155" actId="1076"/>
          <ac:spMkLst>
            <pc:docMk/>
            <pc:sldMk cId="3231196636" sldId="844"/>
            <ac:spMk id="3" creationId="{AF95DBFE-2A38-D3E6-1078-2DC7E753C06E}"/>
          </ac:spMkLst>
        </pc:spChg>
        <pc:picChg chg="add mod">
          <ac:chgData name="Francine  BETOU ADA" userId="99e4fe3d-0095-481a-af8a-49222d876341" providerId="ADAL" clId="{F6D79115-38CA-4DBF-8BE0-7D0B3D6668F8}" dt="2024-06-06T14:41:20.753" v="157" actId="14100"/>
          <ac:picMkLst>
            <pc:docMk/>
            <pc:sldMk cId="3231196636" sldId="844"/>
            <ac:picMk id="4" creationId="{2244B9CC-3897-1940-A000-585CF240483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574218ED-7F1E-4696-B4F9-2D9DAC94235E}" type="datetimeFigureOut">
              <a:rPr lang="en-US" smtClean="0"/>
              <a:t>6/5/2024</a:t>
            </a:fld>
            <a:endParaRPr lang="en-US"/>
          </a:p>
        </p:txBody>
      </p:sp>
      <p:sp>
        <p:nvSpPr>
          <p:cNvPr id="4" name="Slide Image Placeholder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D70EAEAC-3E27-4045-9B36-271A48779F46}" type="slidenum">
              <a:rPr lang="en-US" smtClean="0"/>
              <a:t>‹N°›</a:t>
            </a:fld>
            <a:endParaRPr lang="en-US"/>
          </a:p>
        </p:txBody>
      </p:sp>
    </p:spTree>
    <p:extLst>
      <p:ext uri="{BB962C8B-B14F-4D97-AF65-F5344CB8AC3E}">
        <p14:creationId xmlns:p14="http://schemas.microsoft.com/office/powerpoint/2010/main" val="25117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D70EAEAC-3E27-4045-9B36-271A48779F46}"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8</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806039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0EAEAC-3E27-4045-9B36-271A48779F46}" type="slidenum">
              <a:rPr lang="en-US" smtClean="0"/>
              <a:t>20</a:t>
            </a:fld>
            <a:endParaRPr lang="en-US"/>
          </a:p>
        </p:txBody>
      </p:sp>
    </p:spTree>
    <p:extLst>
      <p:ext uri="{BB962C8B-B14F-4D97-AF65-F5344CB8AC3E}">
        <p14:creationId xmlns:p14="http://schemas.microsoft.com/office/powerpoint/2010/main" val="41062824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0EAEAC-3E27-4045-9B36-271A48779F46}" type="slidenum">
              <a:rPr lang="en-US" smtClean="0"/>
              <a:t>21</a:t>
            </a:fld>
            <a:endParaRPr lang="en-US"/>
          </a:p>
        </p:txBody>
      </p:sp>
    </p:spTree>
    <p:extLst>
      <p:ext uri="{BB962C8B-B14F-4D97-AF65-F5344CB8AC3E}">
        <p14:creationId xmlns:p14="http://schemas.microsoft.com/office/powerpoint/2010/main" val="2481715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C6DCB072-6E87-1443-B03D-2F25BA59A975}" type="slidenum">
              <a:rPr kumimoji="0" lang="fr-FR"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26</a:t>
            </a:fld>
            <a:endParaRPr kumimoji="0" lang="fr-FR"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445817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pc="-55" dirty="0"/>
              <a:t>48 centres, 16 communes, 11 provinces </a:t>
            </a:r>
          </a:p>
          <a:p>
            <a:endParaRPr lang="fr-FR"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C6DCB072-6E87-1443-B03D-2F25BA59A975}" type="slidenum">
              <a:rPr kumimoji="0" lang="fr-FR"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28</a:t>
            </a:fld>
            <a:endParaRPr kumimoji="0" lang="fr-FR"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476902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C6DCB072-6E87-1443-B03D-2F25BA59A975}" type="slidenum">
              <a:rPr kumimoji="0" lang="fr-FR"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29</a:t>
            </a:fld>
            <a:endParaRPr kumimoji="0" lang="fr-FR"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9204092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9F8ADD1C-195E-4869-801B-1816E774CAB4}" type="slidenum">
              <a:rPr kumimoji="0" lang="fr-FR"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39</a:t>
            </a:fld>
            <a:endParaRPr kumimoji="0" lang="fr-FR"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026042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Faire un passage sur les approches méthodos à anticiper dès le début du projet, surtout si on veut s’inscrire dans une évaluation d’impact</a:t>
            </a:r>
          </a:p>
        </p:txBody>
      </p:sp>
      <p:sp>
        <p:nvSpPr>
          <p:cNvPr id="4" name="Espace réservé du numéro de diapositive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9294BD4-1644-4FFA-A40F-751E06BD3539}" type="slidenum">
              <a:rPr kumimoji="0" lang="fr-FR"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57</a:t>
            </a:fld>
            <a:endParaRPr kumimoji="0" lang="fr-FR"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780079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0EAEAC-3E27-4045-9B36-271A48779F46}" type="slidenum">
              <a:rPr lang="en-US" smtClean="0"/>
              <a:t>10</a:t>
            </a:fld>
            <a:endParaRPr lang="en-US"/>
          </a:p>
        </p:txBody>
      </p:sp>
    </p:spTree>
    <p:extLst>
      <p:ext uri="{BB962C8B-B14F-4D97-AF65-F5344CB8AC3E}">
        <p14:creationId xmlns:p14="http://schemas.microsoft.com/office/powerpoint/2010/main" val="2170435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0EAEAC-3E27-4045-9B36-271A48779F46}" type="slidenum">
              <a:rPr lang="en-US" smtClean="0"/>
              <a:t>11</a:t>
            </a:fld>
            <a:endParaRPr lang="en-US"/>
          </a:p>
        </p:txBody>
      </p:sp>
    </p:spTree>
    <p:extLst>
      <p:ext uri="{BB962C8B-B14F-4D97-AF65-F5344CB8AC3E}">
        <p14:creationId xmlns:p14="http://schemas.microsoft.com/office/powerpoint/2010/main" val="1452439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0EAEAC-3E27-4045-9B36-271A48779F46}" type="slidenum">
              <a:rPr lang="en-US" smtClean="0"/>
              <a:t>13</a:t>
            </a:fld>
            <a:endParaRPr lang="en-US"/>
          </a:p>
        </p:txBody>
      </p:sp>
    </p:spTree>
    <p:extLst>
      <p:ext uri="{BB962C8B-B14F-4D97-AF65-F5344CB8AC3E}">
        <p14:creationId xmlns:p14="http://schemas.microsoft.com/office/powerpoint/2010/main" val="1156921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2D41D5-650F-4C0A-91B7-4DFAA4C83111}" type="slidenum">
              <a:rPr lang="en-US" smtClean="0"/>
              <a:t>14</a:t>
            </a:fld>
            <a:endParaRPr lang="en-US"/>
          </a:p>
        </p:txBody>
      </p:sp>
    </p:spTree>
    <p:extLst>
      <p:ext uri="{BB962C8B-B14F-4D97-AF65-F5344CB8AC3E}">
        <p14:creationId xmlns:p14="http://schemas.microsoft.com/office/powerpoint/2010/main" val="3050052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0EAEAC-3E27-4045-9B36-271A48779F46}" type="slidenum">
              <a:rPr lang="en-US" smtClean="0"/>
              <a:t>15</a:t>
            </a:fld>
            <a:endParaRPr lang="en-US"/>
          </a:p>
        </p:txBody>
      </p:sp>
    </p:spTree>
    <p:extLst>
      <p:ext uri="{BB962C8B-B14F-4D97-AF65-F5344CB8AC3E}">
        <p14:creationId xmlns:p14="http://schemas.microsoft.com/office/powerpoint/2010/main" val="343656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0EAEAC-3E27-4045-9B36-271A48779F46}" type="slidenum">
              <a:rPr lang="en-US" smtClean="0"/>
              <a:t>16</a:t>
            </a:fld>
            <a:endParaRPr lang="en-US"/>
          </a:p>
        </p:txBody>
      </p:sp>
    </p:spTree>
    <p:extLst>
      <p:ext uri="{BB962C8B-B14F-4D97-AF65-F5344CB8AC3E}">
        <p14:creationId xmlns:p14="http://schemas.microsoft.com/office/powerpoint/2010/main" val="3471562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0EAEAC-3E27-4045-9B36-271A48779F46}" type="slidenum">
              <a:rPr lang="en-US" smtClean="0"/>
              <a:t>18</a:t>
            </a:fld>
            <a:endParaRPr lang="en-US"/>
          </a:p>
        </p:txBody>
      </p:sp>
    </p:spTree>
    <p:extLst>
      <p:ext uri="{BB962C8B-B14F-4D97-AF65-F5344CB8AC3E}">
        <p14:creationId xmlns:p14="http://schemas.microsoft.com/office/powerpoint/2010/main" val="3402087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0EAEAC-3E27-4045-9B36-271A48779F46}" type="slidenum">
              <a:rPr lang="en-US" smtClean="0"/>
              <a:t>19</a:t>
            </a:fld>
            <a:endParaRPr lang="en-US"/>
          </a:p>
        </p:txBody>
      </p:sp>
    </p:spTree>
    <p:extLst>
      <p:ext uri="{BB962C8B-B14F-4D97-AF65-F5344CB8AC3E}">
        <p14:creationId xmlns:p14="http://schemas.microsoft.com/office/powerpoint/2010/main" val="42739034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8760460"/>
          </a:xfrm>
          <a:custGeom>
            <a:avLst/>
            <a:gdLst/>
            <a:ahLst/>
            <a:cxnLst/>
            <a:rect l="l" t="t" r="r" b="b"/>
            <a:pathLst>
              <a:path w="18288000" h="8760460">
                <a:moveTo>
                  <a:pt x="0" y="8759928"/>
                </a:moveTo>
                <a:lnTo>
                  <a:pt x="18287998" y="8759928"/>
                </a:lnTo>
                <a:lnTo>
                  <a:pt x="18287998" y="0"/>
                </a:lnTo>
                <a:lnTo>
                  <a:pt x="0" y="0"/>
                </a:lnTo>
                <a:lnTo>
                  <a:pt x="0" y="8759928"/>
                </a:lnTo>
                <a:close/>
              </a:path>
            </a:pathLst>
          </a:custGeom>
          <a:solidFill>
            <a:srgbClr val="F1F4FF"/>
          </a:solidFill>
        </p:spPr>
        <p:txBody>
          <a:bodyPr wrap="square" lIns="0" tIns="0" rIns="0" bIns="0" rtlCol="0"/>
          <a:lstStyle/>
          <a:p>
            <a:endParaRPr/>
          </a:p>
        </p:txBody>
      </p:sp>
      <p:pic>
        <p:nvPicPr>
          <p:cNvPr id="17" name="bg object 17"/>
          <p:cNvPicPr/>
          <p:nvPr/>
        </p:nvPicPr>
        <p:blipFill>
          <a:blip r:embed="rId2" cstate="print">
            <a:extLst>
              <a:ext uri="{28A0092B-C50C-407E-A947-70E740481C1C}">
                <a14:useLocalDpi xmlns:a14="http://schemas.microsoft.com/office/drawing/2010/main" val="0"/>
              </a:ext>
            </a:extLst>
          </a:blip>
          <a:stretch>
            <a:fillRect/>
          </a:stretch>
        </p:blipFill>
        <p:spPr>
          <a:xfrm>
            <a:off x="9827257" y="0"/>
            <a:ext cx="8460742" cy="9523862"/>
          </a:xfrm>
          <a:prstGeom prst="rect">
            <a:avLst/>
          </a:prstGeom>
        </p:spPr>
      </p:pic>
      <p:sp>
        <p:nvSpPr>
          <p:cNvPr id="2" name="Holder 2"/>
          <p:cNvSpPr>
            <a:spLocks noGrp="1"/>
          </p:cNvSpPr>
          <p:nvPr>
            <p:ph type="ctrTitle"/>
          </p:nvPr>
        </p:nvSpPr>
        <p:spPr>
          <a:xfrm>
            <a:off x="915145" y="4010735"/>
            <a:ext cx="6907530" cy="2105660"/>
          </a:xfrm>
          <a:prstGeom prst="rect">
            <a:avLst/>
          </a:prstGeom>
        </p:spPr>
        <p:txBody>
          <a:bodyPr wrap="square" lIns="0" tIns="0" rIns="0" bIns="0">
            <a:spAutoFit/>
          </a:bodyPr>
          <a:lstStyle>
            <a:lvl1pPr>
              <a:defRPr sz="3650" b="1" i="0">
                <a:solidFill>
                  <a:srgbClr val="E98517"/>
                </a:solidFill>
                <a:latin typeface="DM Sans"/>
                <a:cs typeface="DM Sans"/>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6_Image slide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5571B87-83ED-480D-B2E1-30A525BCB7BA}"/>
              </a:ext>
            </a:extLst>
          </p:cNvPr>
          <p:cNvSpPr>
            <a:spLocks noGrp="1"/>
          </p:cNvSpPr>
          <p:nvPr>
            <p:ph type="pic" sz="quarter" idx="12" hasCustomPrompt="1"/>
          </p:nvPr>
        </p:nvSpPr>
        <p:spPr>
          <a:xfrm>
            <a:off x="0" y="2"/>
            <a:ext cx="18288000" cy="6547016"/>
          </a:xfrm>
          <a:custGeom>
            <a:avLst/>
            <a:gdLst>
              <a:gd name="connsiteX0" fmla="*/ 6799846 w 12192000"/>
              <a:gd name="connsiteY0" fmla="*/ 4281142 h 4364677"/>
              <a:gd name="connsiteX1" fmla="*/ 6802321 w 12192000"/>
              <a:gd name="connsiteY1" fmla="*/ 4281848 h 4364677"/>
              <a:gd name="connsiteX2" fmla="*/ 6813630 w 12192000"/>
              <a:gd name="connsiteY2" fmla="*/ 4283260 h 4364677"/>
              <a:gd name="connsiteX3" fmla="*/ 6816456 w 12192000"/>
              <a:gd name="connsiteY3" fmla="*/ 4284672 h 4364677"/>
              <a:gd name="connsiteX4" fmla="*/ 6824585 w 12192000"/>
              <a:gd name="connsiteY4" fmla="*/ 4287143 h 4364677"/>
              <a:gd name="connsiteX5" fmla="*/ 6828826 w 12192000"/>
              <a:gd name="connsiteY5" fmla="*/ 4288908 h 4364677"/>
              <a:gd name="connsiteX6" fmla="*/ 6831299 w 12192000"/>
              <a:gd name="connsiteY6" fmla="*/ 4293849 h 4364677"/>
              <a:gd name="connsiteX7" fmla="*/ 6840842 w 12192000"/>
              <a:gd name="connsiteY7" fmla="*/ 4306556 h 4364677"/>
              <a:gd name="connsiteX8" fmla="*/ 6845083 w 12192000"/>
              <a:gd name="connsiteY8" fmla="*/ 4315027 h 4364677"/>
              <a:gd name="connsiteX9" fmla="*/ 6845083 w 12192000"/>
              <a:gd name="connsiteY9" fmla="*/ 4319263 h 4364677"/>
              <a:gd name="connsiteX10" fmla="*/ 6841549 w 12192000"/>
              <a:gd name="connsiteY10" fmla="*/ 4328793 h 4364677"/>
              <a:gd name="connsiteX11" fmla="*/ 6836601 w 12192000"/>
              <a:gd name="connsiteY11" fmla="*/ 4344323 h 4364677"/>
              <a:gd name="connsiteX12" fmla="*/ 6832360 w 12192000"/>
              <a:gd name="connsiteY12" fmla="*/ 4349971 h 4364677"/>
              <a:gd name="connsiteX13" fmla="*/ 6825645 w 12192000"/>
              <a:gd name="connsiteY13" fmla="*/ 4355618 h 4364677"/>
              <a:gd name="connsiteX14" fmla="*/ 6819637 w 12192000"/>
              <a:gd name="connsiteY14" fmla="*/ 4358795 h 4364677"/>
              <a:gd name="connsiteX15" fmla="*/ 6797372 w 12192000"/>
              <a:gd name="connsiteY15" fmla="*/ 4363737 h 4364677"/>
              <a:gd name="connsiteX16" fmla="*/ 6786063 w 12192000"/>
              <a:gd name="connsiteY16" fmla="*/ 4363384 h 4364677"/>
              <a:gd name="connsiteX17" fmla="*/ 6768392 w 12192000"/>
              <a:gd name="connsiteY17" fmla="*/ 4349618 h 4364677"/>
              <a:gd name="connsiteX18" fmla="*/ 6767331 w 12192000"/>
              <a:gd name="connsiteY18" fmla="*/ 4341147 h 4364677"/>
              <a:gd name="connsiteX19" fmla="*/ 6766978 w 12192000"/>
              <a:gd name="connsiteY19" fmla="*/ 4337617 h 4364677"/>
              <a:gd name="connsiteX20" fmla="*/ 6765211 w 12192000"/>
              <a:gd name="connsiteY20" fmla="*/ 4328087 h 4364677"/>
              <a:gd name="connsiteX21" fmla="*/ 6764151 w 12192000"/>
              <a:gd name="connsiteY21" fmla="*/ 4323498 h 4364677"/>
              <a:gd name="connsiteX22" fmla="*/ 6764504 w 12192000"/>
              <a:gd name="connsiteY22" fmla="*/ 4317498 h 4364677"/>
              <a:gd name="connsiteX23" fmla="*/ 6766978 w 12192000"/>
              <a:gd name="connsiteY23" fmla="*/ 4311497 h 4364677"/>
              <a:gd name="connsiteX24" fmla="*/ 6774753 w 12192000"/>
              <a:gd name="connsiteY24" fmla="*/ 4297026 h 4364677"/>
              <a:gd name="connsiteX25" fmla="*/ 6799846 w 12192000"/>
              <a:gd name="connsiteY25" fmla="*/ 4281142 h 4364677"/>
              <a:gd name="connsiteX26" fmla="*/ 8567010 w 12192000"/>
              <a:gd name="connsiteY26" fmla="*/ 4151223 h 4364677"/>
              <a:gd name="connsiteX27" fmla="*/ 8569484 w 12192000"/>
              <a:gd name="connsiteY27" fmla="*/ 4151929 h 4364677"/>
              <a:gd name="connsiteX28" fmla="*/ 8580793 w 12192000"/>
              <a:gd name="connsiteY28" fmla="*/ 4153341 h 4364677"/>
              <a:gd name="connsiteX29" fmla="*/ 8583620 w 12192000"/>
              <a:gd name="connsiteY29" fmla="*/ 4154753 h 4364677"/>
              <a:gd name="connsiteX30" fmla="*/ 8591749 w 12192000"/>
              <a:gd name="connsiteY30" fmla="*/ 4157224 h 4364677"/>
              <a:gd name="connsiteX31" fmla="*/ 8595990 w 12192000"/>
              <a:gd name="connsiteY31" fmla="*/ 4158988 h 4364677"/>
              <a:gd name="connsiteX32" fmla="*/ 8598464 w 12192000"/>
              <a:gd name="connsiteY32" fmla="*/ 4163930 h 4364677"/>
              <a:gd name="connsiteX33" fmla="*/ 8608006 w 12192000"/>
              <a:gd name="connsiteY33" fmla="*/ 4176637 h 4364677"/>
              <a:gd name="connsiteX34" fmla="*/ 8612247 w 12192000"/>
              <a:gd name="connsiteY34" fmla="*/ 4185108 h 4364677"/>
              <a:gd name="connsiteX35" fmla="*/ 8612247 w 12192000"/>
              <a:gd name="connsiteY35" fmla="*/ 4189344 h 4364677"/>
              <a:gd name="connsiteX36" fmla="*/ 8608713 w 12192000"/>
              <a:gd name="connsiteY36" fmla="*/ 4198874 h 4364677"/>
              <a:gd name="connsiteX37" fmla="*/ 8603765 w 12192000"/>
              <a:gd name="connsiteY37" fmla="*/ 4214404 h 4364677"/>
              <a:gd name="connsiteX38" fmla="*/ 8599524 w 12192000"/>
              <a:gd name="connsiteY38" fmla="*/ 4220052 h 4364677"/>
              <a:gd name="connsiteX39" fmla="*/ 8592809 w 12192000"/>
              <a:gd name="connsiteY39" fmla="*/ 4225699 h 4364677"/>
              <a:gd name="connsiteX40" fmla="*/ 8586801 w 12192000"/>
              <a:gd name="connsiteY40" fmla="*/ 4228876 h 4364677"/>
              <a:gd name="connsiteX41" fmla="*/ 8564536 w 12192000"/>
              <a:gd name="connsiteY41" fmla="*/ 4233818 h 4364677"/>
              <a:gd name="connsiteX42" fmla="*/ 8553226 w 12192000"/>
              <a:gd name="connsiteY42" fmla="*/ 4233465 h 4364677"/>
              <a:gd name="connsiteX43" fmla="*/ 8535556 w 12192000"/>
              <a:gd name="connsiteY43" fmla="*/ 4219699 h 4364677"/>
              <a:gd name="connsiteX44" fmla="*/ 8534495 w 12192000"/>
              <a:gd name="connsiteY44" fmla="*/ 4211228 h 4364677"/>
              <a:gd name="connsiteX45" fmla="*/ 8534142 w 12192000"/>
              <a:gd name="connsiteY45" fmla="*/ 4207698 h 4364677"/>
              <a:gd name="connsiteX46" fmla="*/ 8532375 w 12192000"/>
              <a:gd name="connsiteY46" fmla="*/ 4198168 h 4364677"/>
              <a:gd name="connsiteX47" fmla="*/ 8531315 w 12192000"/>
              <a:gd name="connsiteY47" fmla="*/ 4193579 h 4364677"/>
              <a:gd name="connsiteX48" fmla="*/ 8531668 w 12192000"/>
              <a:gd name="connsiteY48" fmla="*/ 4187579 h 4364677"/>
              <a:gd name="connsiteX49" fmla="*/ 8534142 w 12192000"/>
              <a:gd name="connsiteY49" fmla="*/ 4181578 h 4364677"/>
              <a:gd name="connsiteX50" fmla="*/ 8541917 w 12192000"/>
              <a:gd name="connsiteY50" fmla="*/ 4167107 h 4364677"/>
              <a:gd name="connsiteX51" fmla="*/ 8567010 w 12192000"/>
              <a:gd name="connsiteY51" fmla="*/ 4151223 h 4364677"/>
              <a:gd name="connsiteX52" fmla="*/ 5786253 w 12192000"/>
              <a:gd name="connsiteY52" fmla="*/ 4137448 h 4364677"/>
              <a:gd name="connsiteX53" fmla="*/ 5786515 w 12192000"/>
              <a:gd name="connsiteY53" fmla="*/ 4137712 h 4364677"/>
              <a:gd name="connsiteX54" fmla="*/ 5786024 w 12192000"/>
              <a:gd name="connsiteY54" fmla="*/ 4137829 h 4364677"/>
              <a:gd name="connsiteX55" fmla="*/ 6481806 w 12192000"/>
              <a:gd name="connsiteY55" fmla="*/ 4126760 h 4364677"/>
              <a:gd name="connsiteX56" fmla="*/ 6491866 w 12192000"/>
              <a:gd name="connsiteY56" fmla="*/ 4126760 h 4364677"/>
              <a:gd name="connsiteX57" fmla="*/ 6493373 w 12192000"/>
              <a:gd name="connsiteY57" fmla="*/ 4128763 h 4364677"/>
              <a:gd name="connsiteX58" fmla="*/ 6507458 w 12192000"/>
              <a:gd name="connsiteY58" fmla="*/ 4139779 h 4364677"/>
              <a:gd name="connsiteX59" fmla="*/ 6511985 w 12192000"/>
              <a:gd name="connsiteY59" fmla="*/ 4156803 h 4364677"/>
              <a:gd name="connsiteX60" fmla="*/ 6504943 w 12192000"/>
              <a:gd name="connsiteY60" fmla="*/ 4176832 h 4364677"/>
              <a:gd name="connsiteX61" fmla="*/ 6497399 w 12192000"/>
              <a:gd name="connsiteY61" fmla="*/ 4181339 h 4364677"/>
              <a:gd name="connsiteX62" fmla="*/ 6487841 w 12192000"/>
              <a:gd name="connsiteY62" fmla="*/ 4193356 h 4364677"/>
              <a:gd name="connsiteX63" fmla="*/ 6484823 w 12192000"/>
              <a:gd name="connsiteY63" fmla="*/ 4198864 h 4364677"/>
              <a:gd name="connsiteX64" fmla="*/ 6469734 w 12192000"/>
              <a:gd name="connsiteY64" fmla="*/ 4212884 h 4364677"/>
              <a:gd name="connsiteX65" fmla="*/ 6456658 w 12192000"/>
              <a:gd name="connsiteY65" fmla="*/ 4210881 h 4364677"/>
              <a:gd name="connsiteX66" fmla="*/ 6445592 w 12192000"/>
              <a:gd name="connsiteY66" fmla="*/ 4203871 h 4364677"/>
              <a:gd name="connsiteX67" fmla="*/ 6439556 w 12192000"/>
              <a:gd name="connsiteY67" fmla="*/ 4196861 h 4364677"/>
              <a:gd name="connsiteX68" fmla="*/ 6439556 w 12192000"/>
              <a:gd name="connsiteY68" fmla="*/ 4178835 h 4364677"/>
              <a:gd name="connsiteX69" fmla="*/ 6450621 w 12192000"/>
              <a:gd name="connsiteY69" fmla="*/ 4167819 h 4364677"/>
              <a:gd name="connsiteX70" fmla="*/ 6457663 w 12192000"/>
              <a:gd name="connsiteY70" fmla="*/ 4154800 h 4364677"/>
              <a:gd name="connsiteX71" fmla="*/ 6463196 w 12192000"/>
              <a:gd name="connsiteY71" fmla="*/ 4141281 h 4364677"/>
              <a:gd name="connsiteX72" fmla="*/ 6470740 w 12192000"/>
              <a:gd name="connsiteY72" fmla="*/ 4132268 h 4364677"/>
              <a:gd name="connsiteX73" fmla="*/ 6481806 w 12192000"/>
              <a:gd name="connsiteY73" fmla="*/ 4126760 h 4364677"/>
              <a:gd name="connsiteX74" fmla="*/ 5836890 w 12192000"/>
              <a:gd name="connsiteY74" fmla="*/ 4125119 h 4364677"/>
              <a:gd name="connsiteX75" fmla="*/ 5846947 w 12192000"/>
              <a:gd name="connsiteY75" fmla="*/ 4125119 h 4364677"/>
              <a:gd name="connsiteX76" fmla="*/ 5858016 w 12192000"/>
              <a:gd name="connsiteY76" fmla="*/ 4130627 h 4364677"/>
              <a:gd name="connsiteX77" fmla="*/ 5865566 w 12192000"/>
              <a:gd name="connsiteY77" fmla="*/ 4139640 h 4364677"/>
              <a:gd name="connsiteX78" fmla="*/ 5871090 w 12192000"/>
              <a:gd name="connsiteY78" fmla="*/ 4153159 h 4364677"/>
              <a:gd name="connsiteX79" fmla="*/ 5878138 w 12192000"/>
              <a:gd name="connsiteY79" fmla="*/ 4166178 h 4364677"/>
              <a:gd name="connsiteX80" fmla="*/ 5889205 w 12192000"/>
              <a:gd name="connsiteY80" fmla="*/ 4177194 h 4364677"/>
              <a:gd name="connsiteX81" fmla="*/ 5889205 w 12192000"/>
              <a:gd name="connsiteY81" fmla="*/ 4195220 h 4364677"/>
              <a:gd name="connsiteX82" fmla="*/ 5883168 w 12192000"/>
              <a:gd name="connsiteY82" fmla="*/ 4202230 h 4364677"/>
              <a:gd name="connsiteX83" fmla="*/ 5872103 w 12192000"/>
              <a:gd name="connsiteY83" fmla="*/ 4209240 h 4364677"/>
              <a:gd name="connsiteX84" fmla="*/ 5859018 w 12192000"/>
              <a:gd name="connsiteY84" fmla="*/ 4211243 h 4364677"/>
              <a:gd name="connsiteX85" fmla="*/ 5843932 w 12192000"/>
              <a:gd name="connsiteY85" fmla="*/ 4197223 h 4364677"/>
              <a:gd name="connsiteX86" fmla="*/ 5840911 w 12192000"/>
              <a:gd name="connsiteY86" fmla="*/ 4191715 h 4364677"/>
              <a:gd name="connsiteX87" fmla="*/ 5831359 w 12192000"/>
              <a:gd name="connsiteY87" fmla="*/ 4179698 h 4364677"/>
              <a:gd name="connsiteX88" fmla="*/ 5823813 w 12192000"/>
              <a:gd name="connsiteY88" fmla="*/ 4175191 h 4364677"/>
              <a:gd name="connsiteX89" fmla="*/ 5816771 w 12192000"/>
              <a:gd name="connsiteY89" fmla="*/ 4155162 h 4364677"/>
              <a:gd name="connsiteX90" fmla="*/ 5821300 w 12192000"/>
              <a:gd name="connsiteY90" fmla="*/ 4138138 h 4364677"/>
              <a:gd name="connsiteX91" fmla="*/ 5835383 w 12192000"/>
              <a:gd name="connsiteY91" fmla="*/ 4127122 h 4364677"/>
              <a:gd name="connsiteX92" fmla="*/ 5836890 w 12192000"/>
              <a:gd name="connsiteY92" fmla="*/ 4125119 h 4364677"/>
              <a:gd name="connsiteX93" fmla="*/ 6122674 w 12192000"/>
              <a:gd name="connsiteY93" fmla="*/ 4103897 h 4364677"/>
              <a:gd name="connsiteX94" fmla="*/ 6141406 w 12192000"/>
              <a:gd name="connsiteY94" fmla="*/ 4115753 h 4364677"/>
              <a:gd name="connsiteX95" fmla="*/ 6147209 w 12192000"/>
              <a:gd name="connsiteY95" fmla="*/ 4126555 h 4364677"/>
              <a:gd name="connsiteX96" fmla="*/ 6149055 w 12192000"/>
              <a:gd name="connsiteY96" fmla="*/ 4131033 h 4364677"/>
              <a:gd name="connsiteX97" fmla="*/ 6149319 w 12192000"/>
              <a:gd name="connsiteY97" fmla="*/ 4135512 h 4364677"/>
              <a:gd name="connsiteX98" fmla="*/ 6148529 w 12192000"/>
              <a:gd name="connsiteY98" fmla="*/ 4138937 h 4364677"/>
              <a:gd name="connsiteX99" fmla="*/ 6147209 w 12192000"/>
              <a:gd name="connsiteY99" fmla="*/ 4146051 h 4364677"/>
              <a:gd name="connsiteX100" fmla="*/ 6146945 w 12192000"/>
              <a:gd name="connsiteY100" fmla="*/ 4148685 h 4364677"/>
              <a:gd name="connsiteX101" fmla="*/ 6146153 w 12192000"/>
              <a:gd name="connsiteY101" fmla="*/ 4155008 h 4364677"/>
              <a:gd name="connsiteX102" fmla="*/ 6132962 w 12192000"/>
              <a:gd name="connsiteY102" fmla="*/ 4165283 h 4364677"/>
              <a:gd name="connsiteX103" fmla="*/ 6124521 w 12192000"/>
              <a:gd name="connsiteY103" fmla="*/ 4165547 h 4364677"/>
              <a:gd name="connsiteX104" fmla="*/ 6107902 w 12192000"/>
              <a:gd name="connsiteY104" fmla="*/ 4161858 h 4364677"/>
              <a:gd name="connsiteX105" fmla="*/ 6103420 w 12192000"/>
              <a:gd name="connsiteY105" fmla="*/ 4159487 h 4364677"/>
              <a:gd name="connsiteX106" fmla="*/ 6098407 w 12192000"/>
              <a:gd name="connsiteY106" fmla="*/ 4155272 h 4364677"/>
              <a:gd name="connsiteX107" fmla="*/ 6095240 w 12192000"/>
              <a:gd name="connsiteY107" fmla="*/ 4151056 h 4364677"/>
              <a:gd name="connsiteX108" fmla="*/ 6091548 w 12192000"/>
              <a:gd name="connsiteY108" fmla="*/ 4139464 h 4364677"/>
              <a:gd name="connsiteX109" fmla="*/ 6088910 w 12192000"/>
              <a:gd name="connsiteY109" fmla="*/ 4132351 h 4364677"/>
              <a:gd name="connsiteX110" fmla="*/ 6088910 w 12192000"/>
              <a:gd name="connsiteY110" fmla="*/ 4129189 h 4364677"/>
              <a:gd name="connsiteX111" fmla="*/ 6092076 w 12192000"/>
              <a:gd name="connsiteY111" fmla="*/ 4122866 h 4364677"/>
              <a:gd name="connsiteX112" fmla="*/ 6099199 w 12192000"/>
              <a:gd name="connsiteY112" fmla="*/ 4113382 h 4364677"/>
              <a:gd name="connsiteX113" fmla="*/ 6101044 w 12192000"/>
              <a:gd name="connsiteY113" fmla="*/ 4109693 h 4364677"/>
              <a:gd name="connsiteX114" fmla="*/ 6104210 w 12192000"/>
              <a:gd name="connsiteY114" fmla="*/ 4108376 h 4364677"/>
              <a:gd name="connsiteX115" fmla="*/ 6110278 w 12192000"/>
              <a:gd name="connsiteY115" fmla="*/ 4106532 h 4364677"/>
              <a:gd name="connsiteX116" fmla="*/ 6112388 w 12192000"/>
              <a:gd name="connsiteY116" fmla="*/ 4105478 h 4364677"/>
              <a:gd name="connsiteX117" fmla="*/ 6120829 w 12192000"/>
              <a:gd name="connsiteY117" fmla="*/ 4104424 h 4364677"/>
              <a:gd name="connsiteX118" fmla="*/ 6122674 w 12192000"/>
              <a:gd name="connsiteY118" fmla="*/ 4103897 h 4364677"/>
              <a:gd name="connsiteX119" fmla="*/ 7083794 w 12192000"/>
              <a:gd name="connsiteY119" fmla="*/ 4100457 h 4364677"/>
              <a:gd name="connsiteX120" fmla="*/ 7090938 w 12192000"/>
              <a:gd name="connsiteY120" fmla="*/ 4100457 h 4364677"/>
              <a:gd name="connsiteX121" fmla="*/ 7092009 w 12192000"/>
              <a:gd name="connsiteY121" fmla="*/ 4101879 h 4364677"/>
              <a:gd name="connsiteX122" fmla="*/ 7102010 w 12192000"/>
              <a:gd name="connsiteY122" fmla="*/ 4109702 h 4364677"/>
              <a:gd name="connsiteX123" fmla="*/ 7105225 w 12192000"/>
              <a:gd name="connsiteY123" fmla="*/ 4121791 h 4364677"/>
              <a:gd name="connsiteX124" fmla="*/ 7100224 w 12192000"/>
              <a:gd name="connsiteY124" fmla="*/ 4136014 h 4364677"/>
              <a:gd name="connsiteX125" fmla="*/ 7094866 w 12192000"/>
              <a:gd name="connsiteY125" fmla="*/ 4139214 h 4364677"/>
              <a:gd name="connsiteX126" fmla="*/ 7088080 w 12192000"/>
              <a:gd name="connsiteY126" fmla="*/ 4147748 h 4364677"/>
              <a:gd name="connsiteX127" fmla="*/ 7085937 w 12192000"/>
              <a:gd name="connsiteY127" fmla="*/ 4151659 h 4364677"/>
              <a:gd name="connsiteX128" fmla="*/ 7075222 w 12192000"/>
              <a:gd name="connsiteY128" fmla="*/ 4161615 h 4364677"/>
              <a:gd name="connsiteX129" fmla="*/ 7065936 w 12192000"/>
              <a:gd name="connsiteY129" fmla="*/ 4160193 h 4364677"/>
              <a:gd name="connsiteX130" fmla="*/ 7058077 w 12192000"/>
              <a:gd name="connsiteY130" fmla="*/ 4155215 h 4364677"/>
              <a:gd name="connsiteX131" fmla="*/ 7053791 w 12192000"/>
              <a:gd name="connsiteY131" fmla="*/ 4150237 h 4364677"/>
              <a:gd name="connsiteX132" fmla="*/ 7053791 w 12192000"/>
              <a:gd name="connsiteY132" fmla="*/ 4137436 h 4364677"/>
              <a:gd name="connsiteX133" fmla="*/ 7061650 w 12192000"/>
              <a:gd name="connsiteY133" fmla="*/ 4129614 h 4364677"/>
              <a:gd name="connsiteX134" fmla="*/ 7066649 w 12192000"/>
              <a:gd name="connsiteY134" fmla="*/ 4120369 h 4364677"/>
              <a:gd name="connsiteX135" fmla="*/ 7070578 w 12192000"/>
              <a:gd name="connsiteY135" fmla="*/ 4110769 h 4364677"/>
              <a:gd name="connsiteX136" fmla="*/ 7075936 w 12192000"/>
              <a:gd name="connsiteY136" fmla="*/ 4104368 h 4364677"/>
              <a:gd name="connsiteX137" fmla="*/ 7083794 w 12192000"/>
              <a:gd name="connsiteY137" fmla="*/ 4100457 h 4364677"/>
              <a:gd name="connsiteX138" fmla="*/ 5705952 w 12192000"/>
              <a:gd name="connsiteY138" fmla="*/ 4072602 h 4364677"/>
              <a:gd name="connsiteX139" fmla="*/ 5707895 w 12192000"/>
              <a:gd name="connsiteY139" fmla="*/ 4075487 h 4364677"/>
              <a:gd name="connsiteX140" fmla="*/ 5708545 w 12192000"/>
              <a:gd name="connsiteY140" fmla="*/ 4078076 h 4364677"/>
              <a:gd name="connsiteX141" fmla="*/ 5710484 w 12192000"/>
              <a:gd name="connsiteY141" fmla="*/ 4081096 h 4364677"/>
              <a:gd name="connsiteX142" fmla="*/ 5713291 w 12192000"/>
              <a:gd name="connsiteY142" fmla="*/ 4079154 h 4364677"/>
              <a:gd name="connsiteX143" fmla="*/ 5719769 w 12192000"/>
              <a:gd name="connsiteY143" fmla="*/ 4080233 h 4364677"/>
              <a:gd name="connsiteX144" fmla="*/ 5721060 w 12192000"/>
              <a:gd name="connsiteY144" fmla="*/ 4083037 h 4364677"/>
              <a:gd name="connsiteX145" fmla="*/ 5724946 w 12192000"/>
              <a:gd name="connsiteY145" fmla="*/ 4084547 h 4364677"/>
              <a:gd name="connsiteX146" fmla="*/ 5726456 w 12192000"/>
              <a:gd name="connsiteY146" fmla="*/ 4080880 h 4364677"/>
              <a:gd name="connsiteX147" fmla="*/ 5726092 w 12192000"/>
              <a:gd name="connsiteY147" fmla="*/ 4077617 h 4364677"/>
              <a:gd name="connsiteX148" fmla="*/ 5742959 w 12192000"/>
              <a:gd name="connsiteY148" fmla="*/ 4094394 h 4364677"/>
              <a:gd name="connsiteX149" fmla="*/ 5741997 w 12192000"/>
              <a:gd name="connsiteY149" fmla="*/ 4095764 h 4364677"/>
              <a:gd name="connsiteX150" fmla="*/ 5743938 w 12192000"/>
              <a:gd name="connsiteY150" fmla="*/ 4099863 h 4364677"/>
              <a:gd name="connsiteX151" fmla="*/ 5747824 w 12192000"/>
              <a:gd name="connsiteY151" fmla="*/ 4101589 h 4364677"/>
              <a:gd name="connsiteX152" fmla="*/ 5750411 w 12192000"/>
              <a:gd name="connsiteY152" fmla="*/ 4106766 h 4364677"/>
              <a:gd name="connsiteX153" fmla="*/ 5758828 w 12192000"/>
              <a:gd name="connsiteY153" fmla="*/ 4123376 h 4364677"/>
              <a:gd name="connsiteX154" fmla="*/ 5761850 w 12192000"/>
              <a:gd name="connsiteY154" fmla="*/ 4125749 h 4364677"/>
              <a:gd name="connsiteX155" fmla="*/ 5757750 w 12192000"/>
              <a:gd name="connsiteY155" fmla="*/ 4128338 h 4364677"/>
              <a:gd name="connsiteX156" fmla="*/ 5757100 w 12192000"/>
              <a:gd name="connsiteY156" fmla="*/ 4128338 h 4364677"/>
              <a:gd name="connsiteX157" fmla="*/ 5753001 w 12192000"/>
              <a:gd name="connsiteY157" fmla="*/ 4135672 h 4364677"/>
              <a:gd name="connsiteX158" fmla="*/ 5752570 w 12192000"/>
              <a:gd name="connsiteY158" fmla="*/ 4145811 h 4364677"/>
              <a:gd name="connsiteX159" fmla="*/ 5748902 w 12192000"/>
              <a:gd name="connsiteY159" fmla="*/ 4160048 h 4364677"/>
              <a:gd name="connsiteX160" fmla="*/ 5745663 w 12192000"/>
              <a:gd name="connsiteY160" fmla="*/ 4163931 h 4364677"/>
              <a:gd name="connsiteX161" fmla="*/ 5736812 w 12192000"/>
              <a:gd name="connsiteY161" fmla="*/ 4175148 h 4364677"/>
              <a:gd name="connsiteX162" fmla="*/ 5731633 w 12192000"/>
              <a:gd name="connsiteY162" fmla="*/ 4177090 h 4364677"/>
              <a:gd name="connsiteX163" fmla="*/ 5710268 w 12192000"/>
              <a:gd name="connsiteY163" fmla="*/ 4183346 h 4364677"/>
              <a:gd name="connsiteX164" fmla="*/ 5710268 w 12192000"/>
              <a:gd name="connsiteY164" fmla="*/ 4188091 h 4364677"/>
              <a:gd name="connsiteX165" fmla="*/ 5715881 w 12192000"/>
              <a:gd name="connsiteY165" fmla="*/ 4188738 h 4364677"/>
              <a:gd name="connsiteX166" fmla="*/ 5719769 w 12192000"/>
              <a:gd name="connsiteY166" fmla="*/ 4186150 h 4364677"/>
              <a:gd name="connsiteX167" fmla="*/ 5723433 w 12192000"/>
              <a:gd name="connsiteY167" fmla="*/ 4185718 h 4364677"/>
              <a:gd name="connsiteX168" fmla="*/ 5722786 w 12192000"/>
              <a:gd name="connsiteY168" fmla="*/ 4189601 h 4364677"/>
              <a:gd name="connsiteX169" fmla="*/ 5719769 w 12192000"/>
              <a:gd name="connsiteY169" fmla="*/ 4192406 h 4364677"/>
              <a:gd name="connsiteX170" fmla="*/ 5718686 w 12192000"/>
              <a:gd name="connsiteY170" fmla="*/ 4199093 h 4364677"/>
              <a:gd name="connsiteX171" fmla="*/ 5724513 w 12192000"/>
              <a:gd name="connsiteY171" fmla="*/ 4197799 h 4364677"/>
              <a:gd name="connsiteX172" fmla="*/ 5729043 w 12192000"/>
              <a:gd name="connsiteY172" fmla="*/ 4194131 h 4364677"/>
              <a:gd name="connsiteX173" fmla="*/ 5733366 w 12192000"/>
              <a:gd name="connsiteY173" fmla="*/ 4196936 h 4364677"/>
              <a:gd name="connsiteX174" fmla="*/ 5728613 w 12192000"/>
              <a:gd name="connsiteY174" fmla="*/ 4209232 h 4364677"/>
              <a:gd name="connsiteX175" fmla="*/ 5728613 w 12192000"/>
              <a:gd name="connsiteY175" fmla="*/ 4221096 h 4364677"/>
              <a:gd name="connsiteX176" fmla="*/ 5732927 w 12192000"/>
              <a:gd name="connsiteY176" fmla="*/ 4225842 h 4364677"/>
              <a:gd name="connsiteX177" fmla="*/ 5734224 w 12192000"/>
              <a:gd name="connsiteY177" fmla="*/ 4228215 h 4364677"/>
              <a:gd name="connsiteX178" fmla="*/ 5731848 w 12192000"/>
              <a:gd name="connsiteY178" fmla="*/ 4229509 h 4364677"/>
              <a:gd name="connsiteX179" fmla="*/ 5727317 w 12192000"/>
              <a:gd name="connsiteY179" fmla="*/ 4233824 h 4364677"/>
              <a:gd name="connsiteX180" fmla="*/ 5721708 w 12192000"/>
              <a:gd name="connsiteY180" fmla="*/ 4243531 h 4364677"/>
              <a:gd name="connsiteX181" fmla="*/ 5721490 w 12192000"/>
              <a:gd name="connsiteY181" fmla="*/ 4248708 h 4364677"/>
              <a:gd name="connsiteX182" fmla="*/ 5723215 w 12192000"/>
              <a:gd name="connsiteY182" fmla="*/ 4252160 h 4364677"/>
              <a:gd name="connsiteX183" fmla="*/ 5719547 w 12192000"/>
              <a:gd name="connsiteY183" fmla="*/ 4254532 h 4364677"/>
              <a:gd name="connsiteX184" fmla="*/ 5716526 w 12192000"/>
              <a:gd name="connsiteY184" fmla="*/ 4254964 h 4364677"/>
              <a:gd name="connsiteX185" fmla="*/ 5712859 w 12192000"/>
              <a:gd name="connsiteY185" fmla="*/ 4263808 h 4364677"/>
              <a:gd name="connsiteX186" fmla="*/ 5713940 w 12192000"/>
              <a:gd name="connsiteY186" fmla="*/ 4265534 h 4364677"/>
              <a:gd name="connsiteX187" fmla="*/ 5713720 w 12192000"/>
              <a:gd name="connsiteY187" fmla="*/ 4269417 h 4364677"/>
              <a:gd name="connsiteX188" fmla="*/ 5710268 w 12192000"/>
              <a:gd name="connsiteY188" fmla="*/ 4268554 h 4364677"/>
              <a:gd name="connsiteX189" fmla="*/ 5708111 w 12192000"/>
              <a:gd name="connsiteY189" fmla="*/ 4265750 h 4364677"/>
              <a:gd name="connsiteX190" fmla="*/ 5703793 w 12192000"/>
              <a:gd name="connsiteY190" fmla="*/ 4265103 h 4364677"/>
              <a:gd name="connsiteX191" fmla="*/ 5690630 w 12192000"/>
              <a:gd name="connsiteY191" fmla="*/ 4268554 h 4364677"/>
              <a:gd name="connsiteX192" fmla="*/ 5674229 w 12192000"/>
              <a:gd name="connsiteY192" fmla="*/ 4269633 h 4364677"/>
              <a:gd name="connsiteX193" fmla="*/ 5670343 w 12192000"/>
              <a:gd name="connsiteY193" fmla="*/ 4267691 h 4364677"/>
              <a:gd name="connsiteX194" fmla="*/ 5659119 w 12192000"/>
              <a:gd name="connsiteY194" fmla="*/ 4262514 h 4364677"/>
              <a:gd name="connsiteX195" fmla="*/ 5656961 w 12192000"/>
              <a:gd name="connsiteY195" fmla="*/ 4261004 h 4364677"/>
              <a:gd name="connsiteX196" fmla="*/ 5647464 w 12192000"/>
              <a:gd name="connsiteY196" fmla="*/ 4249571 h 4364677"/>
              <a:gd name="connsiteX197" fmla="*/ 5641638 w 12192000"/>
              <a:gd name="connsiteY197" fmla="*/ 4230156 h 4364677"/>
              <a:gd name="connsiteX198" fmla="*/ 5638831 w 12192000"/>
              <a:gd name="connsiteY198" fmla="*/ 4223469 h 4364677"/>
              <a:gd name="connsiteX199" fmla="*/ 5639480 w 12192000"/>
              <a:gd name="connsiteY199" fmla="*/ 4213978 h 4364677"/>
              <a:gd name="connsiteX200" fmla="*/ 5640343 w 12192000"/>
              <a:gd name="connsiteY200" fmla="*/ 4205996 h 4364677"/>
              <a:gd name="connsiteX201" fmla="*/ 5640130 w 12192000"/>
              <a:gd name="connsiteY201" fmla="*/ 4202760 h 4364677"/>
              <a:gd name="connsiteX202" fmla="*/ 5652860 w 12192000"/>
              <a:gd name="connsiteY202" fmla="*/ 4188091 h 4364677"/>
              <a:gd name="connsiteX203" fmla="*/ 5664944 w 12192000"/>
              <a:gd name="connsiteY203" fmla="*/ 4180973 h 4364677"/>
              <a:gd name="connsiteX204" fmla="*/ 5674013 w 12192000"/>
              <a:gd name="connsiteY204" fmla="*/ 4169108 h 4364677"/>
              <a:gd name="connsiteX205" fmla="*/ 5672717 w 12192000"/>
              <a:gd name="connsiteY205" fmla="*/ 4166735 h 4364677"/>
              <a:gd name="connsiteX206" fmla="*/ 5659982 w 12192000"/>
              <a:gd name="connsiteY206" fmla="*/ 4151635 h 4364677"/>
              <a:gd name="connsiteX207" fmla="*/ 5658252 w 12192000"/>
              <a:gd name="connsiteY207" fmla="*/ 4148184 h 4364677"/>
              <a:gd name="connsiteX208" fmla="*/ 5656530 w 12192000"/>
              <a:gd name="connsiteY208" fmla="*/ 4137398 h 4364677"/>
              <a:gd name="connsiteX209" fmla="*/ 5653506 w 12192000"/>
              <a:gd name="connsiteY209" fmla="*/ 4124886 h 4364677"/>
              <a:gd name="connsiteX210" fmla="*/ 5653725 w 12192000"/>
              <a:gd name="connsiteY210" fmla="*/ 4119709 h 4364677"/>
              <a:gd name="connsiteX211" fmla="*/ 5665161 w 12192000"/>
              <a:gd name="connsiteY211" fmla="*/ 4091881 h 4364677"/>
              <a:gd name="connsiteX212" fmla="*/ 5667322 w 12192000"/>
              <a:gd name="connsiteY212" fmla="*/ 4090156 h 4364677"/>
              <a:gd name="connsiteX213" fmla="*/ 5680485 w 12192000"/>
              <a:gd name="connsiteY213" fmla="*/ 4083900 h 4364677"/>
              <a:gd name="connsiteX214" fmla="*/ 5686098 w 12192000"/>
              <a:gd name="connsiteY214" fmla="*/ 4082174 h 4364677"/>
              <a:gd name="connsiteX215" fmla="*/ 5695594 w 12192000"/>
              <a:gd name="connsiteY215" fmla="*/ 4080017 h 4364677"/>
              <a:gd name="connsiteX216" fmla="*/ 5702715 w 12192000"/>
              <a:gd name="connsiteY216" fmla="*/ 4073761 h 4364677"/>
              <a:gd name="connsiteX217" fmla="*/ 5705952 w 12192000"/>
              <a:gd name="connsiteY217" fmla="*/ 4072602 h 4364677"/>
              <a:gd name="connsiteX218" fmla="*/ 3657262 w 12192000"/>
              <a:gd name="connsiteY218" fmla="*/ 4038207 h 4364677"/>
              <a:gd name="connsiteX219" fmla="*/ 3659736 w 12192000"/>
              <a:gd name="connsiteY219" fmla="*/ 4038913 h 4364677"/>
              <a:gd name="connsiteX220" fmla="*/ 3671044 w 12192000"/>
              <a:gd name="connsiteY220" fmla="*/ 4040325 h 4364677"/>
              <a:gd name="connsiteX221" fmla="*/ 3673872 w 12192000"/>
              <a:gd name="connsiteY221" fmla="*/ 4041737 h 4364677"/>
              <a:gd name="connsiteX222" fmla="*/ 3682000 w 12192000"/>
              <a:gd name="connsiteY222" fmla="*/ 4044208 h 4364677"/>
              <a:gd name="connsiteX223" fmla="*/ 3686240 w 12192000"/>
              <a:gd name="connsiteY223" fmla="*/ 4045972 h 4364677"/>
              <a:gd name="connsiteX224" fmla="*/ 3688716 w 12192000"/>
              <a:gd name="connsiteY224" fmla="*/ 4050914 h 4364677"/>
              <a:gd name="connsiteX225" fmla="*/ 3698256 w 12192000"/>
              <a:gd name="connsiteY225" fmla="*/ 4063621 h 4364677"/>
              <a:gd name="connsiteX226" fmla="*/ 3702496 w 12192000"/>
              <a:gd name="connsiteY226" fmla="*/ 4072092 h 4364677"/>
              <a:gd name="connsiteX227" fmla="*/ 3702496 w 12192000"/>
              <a:gd name="connsiteY227" fmla="*/ 4076328 h 4364677"/>
              <a:gd name="connsiteX228" fmla="*/ 3698962 w 12192000"/>
              <a:gd name="connsiteY228" fmla="*/ 4085858 h 4364677"/>
              <a:gd name="connsiteX229" fmla="*/ 3694016 w 12192000"/>
              <a:gd name="connsiteY229" fmla="*/ 4101388 h 4364677"/>
              <a:gd name="connsiteX230" fmla="*/ 3689774 w 12192000"/>
              <a:gd name="connsiteY230" fmla="*/ 4107036 h 4364677"/>
              <a:gd name="connsiteX231" fmla="*/ 3683060 w 12192000"/>
              <a:gd name="connsiteY231" fmla="*/ 4112683 h 4364677"/>
              <a:gd name="connsiteX232" fmla="*/ 3677052 w 12192000"/>
              <a:gd name="connsiteY232" fmla="*/ 4115860 h 4364677"/>
              <a:gd name="connsiteX233" fmla="*/ 3654788 w 12192000"/>
              <a:gd name="connsiteY233" fmla="*/ 4120801 h 4364677"/>
              <a:gd name="connsiteX234" fmla="*/ 3643479 w 12192000"/>
              <a:gd name="connsiteY234" fmla="*/ 4120448 h 4364677"/>
              <a:gd name="connsiteX235" fmla="*/ 3625807 w 12192000"/>
              <a:gd name="connsiteY235" fmla="*/ 4106683 h 4364677"/>
              <a:gd name="connsiteX236" fmla="*/ 3624748 w 12192000"/>
              <a:gd name="connsiteY236" fmla="*/ 4098212 h 4364677"/>
              <a:gd name="connsiteX237" fmla="*/ 3624395 w 12192000"/>
              <a:gd name="connsiteY237" fmla="*/ 4094682 h 4364677"/>
              <a:gd name="connsiteX238" fmla="*/ 3622627 w 12192000"/>
              <a:gd name="connsiteY238" fmla="*/ 4085152 h 4364677"/>
              <a:gd name="connsiteX239" fmla="*/ 3621567 w 12192000"/>
              <a:gd name="connsiteY239" fmla="*/ 4080563 h 4364677"/>
              <a:gd name="connsiteX240" fmla="*/ 3621923 w 12192000"/>
              <a:gd name="connsiteY240" fmla="*/ 4074563 h 4364677"/>
              <a:gd name="connsiteX241" fmla="*/ 3624395 w 12192000"/>
              <a:gd name="connsiteY241" fmla="*/ 4068562 h 4364677"/>
              <a:gd name="connsiteX242" fmla="*/ 3632168 w 12192000"/>
              <a:gd name="connsiteY242" fmla="*/ 4054091 h 4364677"/>
              <a:gd name="connsiteX243" fmla="*/ 3657262 w 12192000"/>
              <a:gd name="connsiteY243" fmla="*/ 4038207 h 4364677"/>
              <a:gd name="connsiteX244" fmla="*/ 8248968 w 12192000"/>
              <a:gd name="connsiteY244" fmla="*/ 3996841 h 4364677"/>
              <a:gd name="connsiteX245" fmla="*/ 8259027 w 12192000"/>
              <a:gd name="connsiteY245" fmla="*/ 3996841 h 4364677"/>
              <a:gd name="connsiteX246" fmla="*/ 8260536 w 12192000"/>
              <a:gd name="connsiteY246" fmla="*/ 3998844 h 4364677"/>
              <a:gd name="connsiteX247" fmla="*/ 8274619 w 12192000"/>
              <a:gd name="connsiteY247" fmla="*/ 4009860 h 4364677"/>
              <a:gd name="connsiteX248" fmla="*/ 8279146 w 12192000"/>
              <a:gd name="connsiteY248" fmla="*/ 4026884 h 4364677"/>
              <a:gd name="connsiteX249" fmla="*/ 8272105 w 12192000"/>
              <a:gd name="connsiteY249" fmla="*/ 4046913 h 4364677"/>
              <a:gd name="connsiteX250" fmla="*/ 8264560 w 12192000"/>
              <a:gd name="connsiteY250" fmla="*/ 4051420 h 4364677"/>
              <a:gd name="connsiteX251" fmla="*/ 8255003 w 12192000"/>
              <a:gd name="connsiteY251" fmla="*/ 4063437 h 4364677"/>
              <a:gd name="connsiteX252" fmla="*/ 8251985 w 12192000"/>
              <a:gd name="connsiteY252" fmla="*/ 4068945 h 4364677"/>
              <a:gd name="connsiteX253" fmla="*/ 8236896 w 12192000"/>
              <a:gd name="connsiteY253" fmla="*/ 4082965 h 4364677"/>
              <a:gd name="connsiteX254" fmla="*/ 8223819 w 12192000"/>
              <a:gd name="connsiteY254" fmla="*/ 4080962 h 4364677"/>
              <a:gd name="connsiteX255" fmla="*/ 8212753 w 12192000"/>
              <a:gd name="connsiteY255" fmla="*/ 4073952 h 4364677"/>
              <a:gd name="connsiteX256" fmla="*/ 8206717 w 12192000"/>
              <a:gd name="connsiteY256" fmla="*/ 4066942 h 4364677"/>
              <a:gd name="connsiteX257" fmla="*/ 8206717 w 12192000"/>
              <a:gd name="connsiteY257" fmla="*/ 4048916 h 4364677"/>
              <a:gd name="connsiteX258" fmla="*/ 8217783 w 12192000"/>
              <a:gd name="connsiteY258" fmla="*/ 4037900 h 4364677"/>
              <a:gd name="connsiteX259" fmla="*/ 8224825 w 12192000"/>
              <a:gd name="connsiteY259" fmla="*/ 4024881 h 4364677"/>
              <a:gd name="connsiteX260" fmla="*/ 8230357 w 12192000"/>
              <a:gd name="connsiteY260" fmla="*/ 4011362 h 4364677"/>
              <a:gd name="connsiteX261" fmla="*/ 8237902 w 12192000"/>
              <a:gd name="connsiteY261" fmla="*/ 4002349 h 4364677"/>
              <a:gd name="connsiteX262" fmla="*/ 8248968 w 12192000"/>
              <a:gd name="connsiteY262" fmla="*/ 3996841 h 4364677"/>
              <a:gd name="connsiteX263" fmla="*/ 7604049 w 12192000"/>
              <a:gd name="connsiteY263" fmla="*/ 3995200 h 4364677"/>
              <a:gd name="connsiteX264" fmla="*/ 7614109 w 12192000"/>
              <a:gd name="connsiteY264" fmla="*/ 3995200 h 4364677"/>
              <a:gd name="connsiteX265" fmla="*/ 7625175 w 12192000"/>
              <a:gd name="connsiteY265" fmla="*/ 4000708 h 4364677"/>
              <a:gd name="connsiteX266" fmla="*/ 7632719 w 12192000"/>
              <a:gd name="connsiteY266" fmla="*/ 4009721 h 4364677"/>
              <a:gd name="connsiteX267" fmla="*/ 7638252 w 12192000"/>
              <a:gd name="connsiteY267" fmla="*/ 4023240 h 4364677"/>
              <a:gd name="connsiteX268" fmla="*/ 7645294 w 12192000"/>
              <a:gd name="connsiteY268" fmla="*/ 4036259 h 4364677"/>
              <a:gd name="connsiteX269" fmla="*/ 7656359 w 12192000"/>
              <a:gd name="connsiteY269" fmla="*/ 4047275 h 4364677"/>
              <a:gd name="connsiteX270" fmla="*/ 7656359 w 12192000"/>
              <a:gd name="connsiteY270" fmla="*/ 4065301 h 4364677"/>
              <a:gd name="connsiteX271" fmla="*/ 7650323 w 12192000"/>
              <a:gd name="connsiteY271" fmla="*/ 4072311 h 4364677"/>
              <a:gd name="connsiteX272" fmla="*/ 7639258 w 12192000"/>
              <a:gd name="connsiteY272" fmla="*/ 4079321 h 4364677"/>
              <a:gd name="connsiteX273" fmla="*/ 7626180 w 12192000"/>
              <a:gd name="connsiteY273" fmla="*/ 4081324 h 4364677"/>
              <a:gd name="connsiteX274" fmla="*/ 7611091 w 12192000"/>
              <a:gd name="connsiteY274" fmla="*/ 4067304 h 4364677"/>
              <a:gd name="connsiteX275" fmla="*/ 7608073 w 12192000"/>
              <a:gd name="connsiteY275" fmla="*/ 4061796 h 4364677"/>
              <a:gd name="connsiteX276" fmla="*/ 7598517 w 12192000"/>
              <a:gd name="connsiteY276" fmla="*/ 4049779 h 4364677"/>
              <a:gd name="connsiteX277" fmla="*/ 7590972 w 12192000"/>
              <a:gd name="connsiteY277" fmla="*/ 4045272 h 4364677"/>
              <a:gd name="connsiteX278" fmla="*/ 7583930 w 12192000"/>
              <a:gd name="connsiteY278" fmla="*/ 4025243 h 4364677"/>
              <a:gd name="connsiteX279" fmla="*/ 7588457 w 12192000"/>
              <a:gd name="connsiteY279" fmla="*/ 4008219 h 4364677"/>
              <a:gd name="connsiteX280" fmla="*/ 7602540 w 12192000"/>
              <a:gd name="connsiteY280" fmla="*/ 3997203 h 4364677"/>
              <a:gd name="connsiteX281" fmla="*/ 7604049 w 12192000"/>
              <a:gd name="connsiteY281" fmla="*/ 3995200 h 4364677"/>
              <a:gd name="connsiteX282" fmla="*/ 6734567 w 12192000"/>
              <a:gd name="connsiteY282" fmla="*/ 3981974 h 4364677"/>
              <a:gd name="connsiteX283" fmla="*/ 6751995 w 12192000"/>
              <a:gd name="connsiteY283" fmla="*/ 3993007 h 4364677"/>
              <a:gd name="connsiteX284" fmla="*/ 6757396 w 12192000"/>
              <a:gd name="connsiteY284" fmla="*/ 4003059 h 4364677"/>
              <a:gd name="connsiteX285" fmla="*/ 6759114 w 12192000"/>
              <a:gd name="connsiteY285" fmla="*/ 4007226 h 4364677"/>
              <a:gd name="connsiteX286" fmla="*/ 6759360 w 12192000"/>
              <a:gd name="connsiteY286" fmla="*/ 4011394 h 4364677"/>
              <a:gd name="connsiteX287" fmla="*/ 6758623 w 12192000"/>
              <a:gd name="connsiteY287" fmla="*/ 4014581 h 4364677"/>
              <a:gd name="connsiteX288" fmla="*/ 6757396 w 12192000"/>
              <a:gd name="connsiteY288" fmla="*/ 4021201 h 4364677"/>
              <a:gd name="connsiteX289" fmla="*/ 6757150 w 12192000"/>
              <a:gd name="connsiteY289" fmla="*/ 4023653 h 4364677"/>
              <a:gd name="connsiteX290" fmla="*/ 6756414 w 12192000"/>
              <a:gd name="connsiteY290" fmla="*/ 4029537 h 4364677"/>
              <a:gd name="connsiteX291" fmla="*/ 6744140 w 12192000"/>
              <a:gd name="connsiteY291" fmla="*/ 4039098 h 4364677"/>
              <a:gd name="connsiteX292" fmla="*/ 6736284 w 12192000"/>
              <a:gd name="connsiteY292" fmla="*/ 4039343 h 4364677"/>
              <a:gd name="connsiteX293" fmla="*/ 6720819 w 12192000"/>
              <a:gd name="connsiteY293" fmla="*/ 4035911 h 4364677"/>
              <a:gd name="connsiteX294" fmla="*/ 6716647 w 12192000"/>
              <a:gd name="connsiteY294" fmla="*/ 4033705 h 4364677"/>
              <a:gd name="connsiteX295" fmla="*/ 6711982 w 12192000"/>
              <a:gd name="connsiteY295" fmla="*/ 4029782 h 4364677"/>
              <a:gd name="connsiteX296" fmla="*/ 6709036 w 12192000"/>
              <a:gd name="connsiteY296" fmla="*/ 4025859 h 4364677"/>
              <a:gd name="connsiteX297" fmla="*/ 6705599 w 12192000"/>
              <a:gd name="connsiteY297" fmla="*/ 4015072 h 4364677"/>
              <a:gd name="connsiteX298" fmla="*/ 6703144 w 12192000"/>
              <a:gd name="connsiteY298" fmla="*/ 4008452 h 4364677"/>
              <a:gd name="connsiteX299" fmla="*/ 6703144 w 12192000"/>
              <a:gd name="connsiteY299" fmla="*/ 4005510 h 4364677"/>
              <a:gd name="connsiteX300" fmla="*/ 6706091 w 12192000"/>
              <a:gd name="connsiteY300" fmla="*/ 3999626 h 4364677"/>
              <a:gd name="connsiteX301" fmla="*/ 6712719 w 12192000"/>
              <a:gd name="connsiteY301" fmla="*/ 3990800 h 4364677"/>
              <a:gd name="connsiteX302" fmla="*/ 6714437 w 12192000"/>
              <a:gd name="connsiteY302" fmla="*/ 3987368 h 4364677"/>
              <a:gd name="connsiteX303" fmla="*/ 6717382 w 12192000"/>
              <a:gd name="connsiteY303" fmla="*/ 3986142 h 4364677"/>
              <a:gd name="connsiteX304" fmla="*/ 6723029 w 12192000"/>
              <a:gd name="connsiteY304" fmla="*/ 3984426 h 4364677"/>
              <a:gd name="connsiteX305" fmla="*/ 6724993 w 12192000"/>
              <a:gd name="connsiteY305" fmla="*/ 3983445 h 4364677"/>
              <a:gd name="connsiteX306" fmla="*/ 6732847 w 12192000"/>
              <a:gd name="connsiteY306" fmla="*/ 3982464 h 4364677"/>
              <a:gd name="connsiteX307" fmla="*/ 6734567 w 12192000"/>
              <a:gd name="connsiteY307" fmla="*/ 3981974 h 4364677"/>
              <a:gd name="connsiteX308" fmla="*/ 4605624 w 12192000"/>
              <a:gd name="connsiteY308" fmla="*/ 3974242 h 4364677"/>
              <a:gd name="connsiteX309" fmla="*/ 4612767 w 12192000"/>
              <a:gd name="connsiteY309" fmla="*/ 3974242 h 4364677"/>
              <a:gd name="connsiteX310" fmla="*/ 4620625 w 12192000"/>
              <a:gd name="connsiteY310" fmla="*/ 3978153 h 4364677"/>
              <a:gd name="connsiteX311" fmla="*/ 4625984 w 12192000"/>
              <a:gd name="connsiteY311" fmla="*/ 3984554 h 4364677"/>
              <a:gd name="connsiteX312" fmla="*/ 4629912 w 12192000"/>
              <a:gd name="connsiteY312" fmla="*/ 3994154 h 4364677"/>
              <a:gd name="connsiteX313" fmla="*/ 4634916 w 12192000"/>
              <a:gd name="connsiteY313" fmla="*/ 4003399 h 4364677"/>
              <a:gd name="connsiteX314" fmla="*/ 4642771 w 12192000"/>
              <a:gd name="connsiteY314" fmla="*/ 4011221 h 4364677"/>
              <a:gd name="connsiteX315" fmla="*/ 4642771 w 12192000"/>
              <a:gd name="connsiteY315" fmla="*/ 4024022 h 4364677"/>
              <a:gd name="connsiteX316" fmla="*/ 4638487 w 12192000"/>
              <a:gd name="connsiteY316" fmla="*/ 4029000 h 4364677"/>
              <a:gd name="connsiteX317" fmla="*/ 4630626 w 12192000"/>
              <a:gd name="connsiteY317" fmla="*/ 4033978 h 4364677"/>
              <a:gd name="connsiteX318" fmla="*/ 4621341 w 12192000"/>
              <a:gd name="connsiteY318" fmla="*/ 4035400 h 4364677"/>
              <a:gd name="connsiteX319" fmla="*/ 4610625 w 12192000"/>
              <a:gd name="connsiteY319" fmla="*/ 4025444 h 4364677"/>
              <a:gd name="connsiteX320" fmla="*/ 4608483 w 12192000"/>
              <a:gd name="connsiteY320" fmla="*/ 4021533 h 4364677"/>
              <a:gd name="connsiteX321" fmla="*/ 4601697 w 12192000"/>
              <a:gd name="connsiteY321" fmla="*/ 4012999 h 4364677"/>
              <a:gd name="connsiteX322" fmla="*/ 4596338 w 12192000"/>
              <a:gd name="connsiteY322" fmla="*/ 4009799 h 4364677"/>
              <a:gd name="connsiteX323" fmla="*/ 4591337 w 12192000"/>
              <a:gd name="connsiteY323" fmla="*/ 3995576 h 4364677"/>
              <a:gd name="connsiteX324" fmla="*/ 4594552 w 12192000"/>
              <a:gd name="connsiteY324" fmla="*/ 3983487 h 4364677"/>
              <a:gd name="connsiteX325" fmla="*/ 4604556 w 12192000"/>
              <a:gd name="connsiteY325" fmla="*/ 3975664 h 4364677"/>
              <a:gd name="connsiteX326" fmla="*/ 4605624 w 12192000"/>
              <a:gd name="connsiteY326" fmla="*/ 3974242 h 4364677"/>
              <a:gd name="connsiteX327" fmla="*/ 7889835 w 12192000"/>
              <a:gd name="connsiteY327" fmla="*/ 3973978 h 4364677"/>
              <a:gd name="connsiteX328" fmla="*/ 7908564 w 12192000"/>
              <a:gd name="connsiteY328" fmla="*/ 3985834 h 4364677"/>
              <a:gd name="connsiteX329" fmla="*/ 7914368 w 12192000"/>
              <a:gd name="connsiteY329" fmla="*/ 3996636 h 4364677"/>
              <a:gd name="connsiteX330" fmla="*/ 7916214 w 12192000"/>
              <a:gd name="connsiteY330" fmla="*/ 4001114 h 4364677"/>
              <a:gd name="connsiteX331" fmla="*/ 7916478 w 12192000"/>
              <a:gd name="connsiteY331" fmla="*/ 4005593 h 4364677"/>
              <a:gd name="connsiteX332" fmla="*/ 7915687 w 12192000"/>
              <a:gd name="connsiteY332" fmla="*/ 4009018 h 4364677"/>
              <a:gd name="connsiteX333" fmla="*/ 7914368 w 12192000"/>
              <a:gd name="connsiteY333" fmla="*/ 4016132 h 4364677"/>
              <a:gd name="connsiteX334" fmla="*/ 7914104 w 12192000"/>
              <a:gd name="connsiteY334" fmla="*/ 4018766 h 4364677"/>
              <a:gd name="connsiteX335" fmla="*/ 7913312 w 12192000"/>
              <a:gd name="connsiteY335" fmla="*/ 4025089 h 4364677"/>
              <a:gd name="connsiteX336" fmla="*/ 7900123 w 12192000"/>
              <a:gd name="connsiteY336" fmla="*/ 4035364 h 4364677"/>
              <a:gd name="connsiteX337" fmla="*/ 7891681 w 12192000"/>
              <a:gd name="connsiteY337" fmla="*/ 4035628 h 4364677"/>
              <a:gd name="connsiteX338" fmla="*/ 7875062 w 12192000"/>
              <a:gd name="connsiteY338" fmla="*/ 4031939 h 4364677"/>
              <a:gd name="connsiteX339" fmla="*/ 7870578 w 12192000"/>
              <a:gd name="connsiteY339" fmla="*/ 4029568 h 4364677"/>
              <a:gd name="connsiteX340" fmla="*/ 7865566 w 12192000"/>
              <a:gd name="connsiteY340" fmla="*/ 4025353 h 4364677"/>
              <a:gd name="connsiteX341" fmla="*/ 7862400 w 12192000"/>
              <a:gd name="connsiteY341" fmla="*/ 4021137 h 4364677"/>
              <a:gd name="connsiteX342" fmla="*/ 7858707 w 12192000"/>
              <a:gd name="connsiteY342" fmla="*/ 4009545 h 4364677"/>
              <a:gd name="connsiteX343" fmla="*/ 7856069 w 12192000"/>
              <a:gd name="connsiteY343" fmla="*/ 4002432 h 4364677"/>
              <a:gd name="connsiteX344" fmla="*/ 7856069 w 12192000"/>
              <a:gd name="connsiteY344" fmla="*/ 3999270 h 4364677"/>
              <a:gd name="connsiteX345" fmla="*/ 7859235 w 12192000"/>
              <a:gd name="connsiteY345" fmla="*/ 3992947 h 4364677"/>
              <a:gd name="connsiteX346" fmla="*/ 7866357 w 12192000"/>
              <a:gd name="connsiteY346" fmla="*/ 3983463 h 4364677"/>
              <a:gd name="connsiteX347" fmla="*/ 7868204 w 12192000"/>
              <a:gd name="connsiteY347" fmla="*/ 3979774 h 4364677"/>
              <a:gd name="connsiteX348" fmla="*/ 7871369 w 12192000"/>
              <a:gd name="connsiteY348" fmla="*/ 3978457 h 4364677"/>
              <a:gd name="connsiteX349" fmla="*/ 7877437 w 12192000"/>
              <a:gd name="connsiteY349" fmla="*/ 3976613 h 4364677"/>
              <a:gd name="connsiteX350" fmla="*/ 7879547 w 12192000"/>
              <a:gd name="connsiteY350" fmla="*/ 3975559 h 4364677"/>
              <a:gd name="connsiteX351" fmla="*/ 7887988 w 12192000"/>
              <a:gd name="connsiteY351" fmla="*/ 3974505 h 4364677"/>
              <a:gd name="connsiteX352" fmla="*/ 7889835 w 12192000"/>
              <a:gd name="connsiteY352" fmla="*/ 3973978 h 4364677"/>
              <a:gd name="connsiteX353" fmla="*/ 8850960 w 12192000"/>
              <a:gd name="connsiteY353" fmla="*/ 3970538 h 4364677"/>
              <a:gd name="connsiteX354" fmla="*/ 8858103 w 12192000"/>
              <a:gd name="connsiteY354" fmla="*/ 3970538 h 4364677"/>
              <a:gd name="connsiteX355" fmla="*/ 8859175 w 12192000"/>
              <a:gd name="connsiteY355" fmla="*/ 3971960 h 4364677"/>
              <a:gd name="connsiteX356" fmla="*/ 8869175 w 12192000"/>
              <a:gd name="connsiteY356" fmla="*/ 3979783 h 4364677"/>
              <a:gd name="connsiteX357" fmla="*/ 8872390 w 12192000"/>
              <a:gd name="connsiteY357" fmla="*/ 3991872 h 4364677"/>
              <a:gd name="connsiteX358" fmla="*/ 8867390 w 12192000"/>
              <a:gd name="connsiteY358" fmla="*/ 4006095 h 4364677"/>
              <a:gd name="connsiteX359" fmla="*/ 8862032 w 12192000"/>
              <a:gd name="connsiteY359" fmla="*/ 4009295 h 4364677"/>
              <a:gd name="connsiteX360" fmla="*/ 8855246 w 12192000"/>
              <a:gd name="connsiteY360" fmla="*/ 4017829 h 4364677"/>
              <a:gd name="connsiteX361" fmla="*/ 8853103 w 12192000"/>
              <a:gd name="connsiteY361" fmla="*/ 4021740 h 4364677"/>
              <a:gd name="connsiteX362" fmla="*/ 8842388 w 12192000"/>
              <a:gd name="connsiteY362" fmla="*/ 4031696 h 4364677"/>
              <a:gd name="connsiteX363" fmla="*/ 8833101 w 12192000"/>
              <a:gd name="connsiteY363" fmla="*/ 4030274 h 4364677"/>
              <a:gd name="connsiteX364" fmla="*/ 8825243 w 12192000"/>
              <a:gd name="connsiteY364" fmla="*/ 4025296 h 4364677"/>
              <a:gd name="connsiteX365" fmla="*/ 8820957 w 12192000"/>
              <a:gd name="connsiteY365" fmla="*/ 4020318 h 4364677"/>
              <a:gd name="connsiteX366" fmla="*/ 8820957 w 12192000"/>
              <a:gd name="connsiteY366" fmla="*/ 4007517 h 4364677"/>
              <a:gd name="connsiteX367" fmla="*/ 8828815 w 12192000"/>
              <a:gd name="connsiteY367" fmla="*/ 3999695 h 4364677"/>
              <a:gd name="connsiteX368" fmla="*/ 8833815 w 12192000"/>
              <a:gd name="connsiteY368" fmla="*/ 3990450 h 4364677"/>
              <a:gd name="connsiteX369" fmla="*/ 8837744 w 12192000"/>
              <a:gd name="connsiteY369" fmla="*/ 3980850 h 4364677"/>
              <a:gd name="connsiteX370" fmla="*/ 8843102 w 12192000"/>
              <a:gd name="connsiteY370" fmla="*/ 3974449 h 4364677"/>
              <a:gd name="connsiteX371" fmla="*/ 8850960 w 12192000"/>
              <a:gd name="connsiteY371" fmla="*/ 3970538 h 4364677"/>
              <a:gd name="connsiteX372" fmla="*/ 6296317 w 12192000"/>
              <a:gd name="connsiteY372" fmla="*/ 3958076 h 4364677"/>
              <a:gd name="connsiteX373" fmla="*/ 6315047 w 12192000"/>
              <a:gd name="connsiteY373" fmla="*/ 3969932 h 4364677"/>
              <a:gd name="connsiteX374" fmla="*/ 6320850 w 12192000"/>
              <a:gd name="connsiteY374" fmla="*/ 3980734 h 4364677"/>
              <a:gd name="connsiteX375" fmla="*/ 6322695 w 12192000"/>
              <a:gd name="connsiteY375" fmla="*/ 3985212 h 4364677"/>
              <a:gd name="connsiteX376" fmla="*/ 6322960 w 12192000"/>
              <a:gd name="connsiteY376" fmla="*/ 3989691 h 4364677"/>
              <a:gd name="connsiteX377" fmla="*/ 6322168 w 12192000"/>
              <a:gd name="connsiteY377" fmla="*/ 3993116 h 4364677"/>
              <a:gd name="connsiteX378" fmla="*/ 6320850 w 12192000"/>
              <a:gd name="connsiteY378" fmla="*/ 4000230 h 4364677"/>
              <a:gd name="connsiteX379" fmla="*/ 6320586 w 12192000"/>
              <a:gd name="connsiteY379" fmla="*/ 4002864 h 4364677"/>
              <a:gd name="connsiteX380" fmla="*/ 6319794 w 12192000"/>
              <a:gd name="connsiteY380" fmla="*/ 4009187 h 4364677"/>
              <a:gd name="connsiteX381" fmla="*/ 6306604 w 12192000"/>
              <a:gd name="connsiteY381" fmla="*/ 4019462 h 4364677"/>
              <a:gd name="connsiteX382" fmla="*/ 6298163 w 12192000"/>
              <a:gd name="connsiteY382" fmla="*/ 4019726 h 4364677"/>
              <a:gd name="connsiteX383" fmla="*/ 6281545 w 12192000"/>
              <a:gd name="connsiteY383" fmla="*/ 4016037 h 4364677"/>
              <a:gd name="connsiteX384" fmla="*/ 6277059 w 12192000"/>
              <a:gd name="connsiteY384" fmla="*/ 4013666 h 4364677"/>
              <a:gd name="connsiteX385" fmla="*/ 6272048 w 12192000"/>
              <a:gd name="connsiteY385" fmla="*/ 4009451 h 4364677"/>
              <a:gd name="connsiteX386" fmla="*/ 6268883 w 12192000"/>
              <a:gd name="connsiteY386" fmla="*/ 4005235 h 4364677"/>
              <a:gd name="connsiteX387" fmla="*/ 6265191 w 12192000"/>
              <a:gd name="connsiteY387" fmla="*/ 3993643 h 4364677"/>
              <a:gd name="connsiteX388" fmla="*/ 6262552 w 12192000"/>
              <a:gd name="connsiteY388" fmla="*/ 3986530 h 4364677"/>
              <a:gd name="connsiteX389" fmla="*/ 6262552 w 12192000"/>
              <a:gd name="connsiteY389" fmla="*/ 3983368 h 4364677"/>
              <a:gd name="connsiteX390" fmla="*/ 6265718 w 12192000"/>
              <a:gd name="connsiteY390" fmla="*/ 3977045 h 4364677"/>
              <a:gd name="connsiteX391" fmla="*/ 6272839 w 12192000"/>
              <a:gd name="connsiteY391" fmla="*/ 3967561 h 4364677"/>
              <a:gd name="connsiteX392" fmla="*/ 6274686 w 12192000"/>
              <a:gd name="connsiteY392" fmla="*/ 3963872 h 4364677"/>
              <a:gd name="connsiteX393" fmla="*/ 6277851 w 12192000"/>
              <a:gd name="connsiteY393" fmla="*/ 3962555 h 4364677"/>
              <a:gd name="connsiteX394" fmla="*/ 6283919 w 12192000"/>
              <a:gd name="connsiteY394" fmla="*/ 3960711 h 4364677"/>
              <a:gd name="connsiteX395" fmla="*/ 6286029 w 12192000"/>
              <a:gd name="connsiteY395" fmla="*/ 3959657 h 4364677"/>
              <a:gd name="connsiteX396" fmla="*/ 6294470 w 12192000"/>
              <a:gd name="connsiteY396" fmla="*/ 3958603 h 4364677"/>
              <a:gd name="connsiteX397" fmla="*/ 6296317 w 12192000"/>
              <a:gd name="connsiteY397" fmla="*/ 3958076 h 4364677"/>
              <a:gd name="connsiteX398" fmla="*/ 6992062 w 12192000"/>
              <a:gd name="connsiteY398" fmla="*/ 3936236 h 4364677"/>
              <a:gd name="connsiteX399" fmla="*/ 6994537 w 12192000"/>
              <a:gd name="connsiteY399" fmla="*/ 3936942 h 4364677"/>
              <a:gd name="connsiteX400" fmla="*/ 7005846 w 12192000"/>
              <a:gd name="connsiteY400" fmla="*/ 3938354 h 4364677"/>
              <a:gd name="connsiteX401" fmla="*/ 7008671 w 12192000"/>
              <a:gd name="connsiteY401" fmla="*/ 3939766 h 4364677"/>
              <a:gd name="connsiteX402" fmla="*/ 7016801 w 12192000"/>
              <a:gd name="connsiteY402" fmla="*/ 3942237 h 4364677"/>
              <a:gd name="connsiteX403" fmla="*/ 7021042 w 12192000"/>
              <a:gd name="connsiteY403" fmla="*/ 3944001 h 4364677"/>
              <a:gd name="connsiteX404" fmla="*/ 7023516 w 12192000"/>
              <a:gd name="connsiteY404" fmla="*/ 3948943 h 4364677"/>
              <a:gd name="connsiteX405" fmla="*/ 7033058 w 12192000"/>
              <a:gd name="connsiteY405" fmla="*/ 3961650 h 4364677"/>
              <a:gd name="connsiteX406" fmla="*/ 7037298 w 12192000"/>
              <a:gd name="connsiteY406" fmla="*/ 3970121 h 4364677"/>
              <a:gd name="connsiteX407" fmla="*/ 7037298 w 12192000"/>
              <a:gd name="connsiteY407" fmla="*/ 3974357 h 4364677"/>
              <a:gd name="connsiteX408" fmla="*/ 7033764 w 12192000"/>
              <a:gd name="connsiteY408" fmla="*/ 3983887 h 4364677"/>
              <a:gd name="connsiteX409" fmla="*/ 7028817 w 12192000"/>
              <a:gd name="connsiteY409" fmla="*/ 3999417 h 4364677"/>
              <a:gd name="connsiteX410" fmla="*/ 7024577 w 12192000"/>
              <a:gd name="connsiteY410" fmla="*/ 4005065 h 4364677"/>
              <a:gd name="connsiteX411" fmla="*/ 7017860 w 12192000"/>
              <a:gd name="connsiteY411" fmla="*/ 4010712 h 4364677"/>
              <a:gd name="connsiteX412" fmla="*/ 7011853 w 12192000"/>
              <a:gd name="connsiteY412" fmla="*/ 4013889 h 4364677"/>
              <a:gd name="connsiteX413" fmla="*/ 6989587 w 12192000"/>
              <a:gd name="connsiteY413" fmla="*/ 4018830 h 4364677"/>
              <a:gd name="connsiteX414" fmla="*/ 6978278 w 12192000"/>
              <a:gd name="connsiteY414" fmla="*/ 4018477 h 4364677"/>
              <a:gd name="connsiteX415" fmla="*/ 6960608 w 12192000"/>
              <a:gd name="connsiteY415" fmla="*/ 4004712 h 4364677"/>
              <a:gd name="connsiteX416" fmla="*/ 6959548 w 12192000"/>
              <a:gd name="connsiteY416" fmla="*/ 3996241 h 4364677"/>
              <a:gd name="connsiteX417" fmla="*/ 6959194 w 12192000"/>
              <a:gd name="connsiteY417" fmla="*/ 3992711 h 4364677"/>
              <a:gd name="connsiteX418" fmla="*/ 6957426 w 12192000"/>
              <a:gd name="connsiteY418" fmla="*/ 3983181 h 4364677"/>
              <a:gd name="connsiteX419" fmla="*/ 6956367 w 12192000"/>
              <a:gd name="connsiteY419" fmla="*/ 3978592 h 4364677"/>
              <a:gd name="connsiteX420" fmla="*/ 6956721 w 12192000"/>
              <a:gd name="connsiteY420" fmla="*/ 3972592 h 4364677"/>
              <a:gd name="connsiteX421" fmla="*/ 6959194 w 12192000"/>
              <a:gd name="connsiteY421" fmla="*/ 3966591 h 4364677"/>
              <a:gd name="connsiteX422" fmla="*/ 6966969 w 12192000"/>
              <a:gd name="connsiteY422" fmla="*/ 3952120 h 4364677"/>
              <a:gd name="connsiteX423" fmla="*/ 6992062 w 12192000"/>
              <a:gd name="connsiteY423" fmla="*/ 3936236 h 4364677"/>
              <a:gd name="connsiteX424" fmla="*/ 7099270 w 12192000"/>
              <a:gd name="connsiteY424" fmla="*/ 3920171 h 4364677"/>
              <a:gd name="connsiteX425" fmla="*/ 7099468 w 12192000"/>
              <a:gd name="connsiteY425" fmla="*/ 3920501 h 4364677"/>
              <a:gd name="connsiteX426" fmla="*/ 7099040 w 12192000"/>
              <a:gd name="connsiteY426" fmla="*/ 3920400 h 4364677"/>
              <a:gd name="connsiteX427" fmla="*/ 2643657 w 12192000"/>
              <a:gd name="connsiteY427" fmla="*/ 3894513 h 4364677"/>
              <a:gd name="connsiteX428" fmla="*/ 2643922 w 12192000"/>
              <a:gd name="connsiteY428" fmla="*/ 3894777 h 4364677"/>
              <a:gd name="connsiteX429" fmla="*/ 2643429 w 12192000"/>
              <a:gd name="connsiteY429" fmla="*/ 3894894 h 4364677"/>
              <a:gd name="connsiteX430" fmla="*/ 3339222 w 12192000"/>
              <a:gd name="connsiteY430" fmla="*/ 3883825 h 4364677"/>
              <a:gd name="connsiteX431" fmla="*/ 3349281 w 12192000"/>
              <a:gd name="connsiteY431" fmla="*/ 3883825 h 4364677"/>
              <a:gd name="connsiteX432" fmla="*/ 3350790 w 12192000"/>
              <a:gd name="connsiteY432" fmla="*/ 3885828 h 4364677"/>
              <a:gd name="connsiteX433" fmla="*/ 3364873 w 12192000"/>
              <a:gd name="connsiteY433" fmla="*/ 3896844 h 4364677"/>
              <a:gd name="connsiteX434" fmla="*/ 3369401 w 12192000"/>
              <a:gd name="connsiteY434" fmla="*/ 3913868 h 4364677"/>
              <a:gd name="connsiteX435" fmla="*/ 3362359 w 12192000"/>
              <a:gd name="connsiteY435" fmla="*/ 3933897 h 4364677"/>
              <a:gd name="connsiteX436" fmla="*/ 3354814 w 12192000"/>
              <a:gd name="connsiteY436" fmla="*/ 3938404 h 4364677"/>
              <a:gd name="connsiteX437" fmla="*/ 3345259 w 12192000"/>
              <a:gd name="connsiteY437" fmla="*/ 3950421 h 4364677"/>
              <a:gd name="connsiteX438" fmla="*/ 3342241 w 12192000"/>
              <a:gd name="connsiteY438" fmla="*/ 3955929 h 4364677"/>
              <a:gd name="connsiteX439" fmla="*/ 3327150 w 12192000"/>
              <a:gd name="connsiteY439" fmla="*/ 3969949 h 4364677"/>
              <a:gd name="connsiteX440" fmla="*/ 3314072 w 12192000"/>
              <a:gd name="connsiteY440" fmla="*/ 3967946 h 4364677"/>
              <a:gd name="connsiteX441" fmla="*/ 3303006 w 12192000"/>
              <a:gd name="connsiteY441" fmla="*/ 3960936 h 4364677"/>
              <a:gd name="connsiteX442" fmla="*/ 3296973 w 12192000"/>
              <a:gd name="connsiteY442" fmla="*/ 3953926 h 4364677"/>
              <a:gd name="connsiteX443" fmla="*/ 3296973 w 12192000"/>
              <a:gd name="connsiteY443" fmla="*/ 3935900 h 4364677"/>
              <a:gd name="connsiteX444" fmla="*/ 3308036 w 12192000"/>
              <a:gd name="connsiteY444" fmla="*/ 3924884 h 4364677"/>
              <a:gd name="connsiteX445" fmla="*/ 3315079 w 12192000"/>
              <a:gd name="connsiteY445" fmla="*/ 3911865 h 4364677"/>
              <a:gd name="connsiteX446" fmla="*/ 3320613 w 12192000"/>
              <a:gd name="connsiteY446" fmla="*/ 3898346 h 4364677"/>
              <a:gd name="connsiteX447" fmla="*/ 3328156 w 12192000"/>
              <a:gd name="connsiteY447" fmla="*/ 3889333 h 4364677"/>
              <a:gd name="connsiteX448" fmla="*/ 3339222 w 12192000"/>
              <a:gd name="connsiteY448" fmla="*/ 3883825 h 4364677"/>
              <a:gd name="connsiteX449" fmla="*/ 2694298 w 12192000"/>
              <a:gd name="connsiteY449" fmla="*/ 3882184 h 4364677"/>
              <a:gd name="connsiteX450" fmla="*/ 2704357 w 12192000"/>
              <a:gd name="connsiteY450" fmla="*/ 3882184 h 4364677"/>
              <a:gd name="connsiteX451" fmla="*/ 2715423 w 12192000"/>
              <a:gd name="connsiteY451" fmla="*/ 3887692 h 4364677"/>
              <a:gd name="connsiteX452" fmla="*/ 2722967 w 12192000"/>
              <a:gd name="connsiteY452" fmla="*/ 3896705 h 4364677"/>
              <a:gd name="connsiteX453" fmla="*/ 2728499 w 12192000"/>
              <a:gd name="connsiteY453" fmla="*/ 3910224 h 4364677"/>
              <a:gd name="connsiteX454" fmla="*/ 2735543 w 12192000"/>
              <a:gd name="connsiteY454" fmla="*/ 3923243 h 4364677"/>
              <a:gd name="connsiteX455" fmla="*/ 2746609 w 12192000"/>
              <a:gd name="connsiteY455" fmla="*/ 3934259 h 4364677"/>
              <a:gd name="connsiteX456" fmla="*/ 2746609 w 12192000"/>
              <a:gd name="connsiteY456" fmla="*/ 3952285 h 4364677"/>
              <a:gd name="connsiteX457" fmla="*/ 2740572 w 12192000"/>
              <a:gd name="connsiteY457" fmla="*/ 3959295 h 4364677"/>
              <a:gd name="connsiteX458" fmla="*/ 2729506 w 12192000"/>
              <a:gd name="connsiteY458" fmla="*/ 3966305 h 4364677"/>
              <a:gd name="connsiteX459" fmla="*/ 2716428 w 12192000"/>
              <a:gd name="connsiteY459" fmla="*/ 3968308 h 4364677"/>
              <a:gd name="connsiteX460" fmla="*/ 2701339 w 12192000"/>
              <a:gd name="connsiteY460" fmla="*/ 3954288 h 4364677"/>
              <a:gd name="connsiteX461" fmla="*/ 2698322 w 12192000"/>
              <a:gd name="connsiteY461" fmla="*/ 3948780 h 4364677"/>
              <a:gd name="connsiteX462" fmla="*/ 2688764 w 12192000"/>
              <a:gd name="connsiteY462" fmla="*/ 3936763 h 4364677"/>
              <a:gd name="connsiteX463" fmla="*/ 2681221 w 12192000"/>
              <a:gd name="connsiteY463" fmla="*/ 3932256 h 4364677"/>
              <a:gd name="connsiteX464" fmla="*/ 2674179 w 12192000"/>
              <a:gd name="connsiteY464" fmla="*/ 3912227 h 4364677"/>
              <a:gd name="connsiteX465" fmla="*/ 2678705 w 12192000"/>
              <a:gd name="connsiteY465" fmla="*/ 3895203 h 4364677"/>
              <a:gd name="connsiteX466" fmla="*/ 2692789 w 12192000"/>
              <a:gd name="connsiteY466" fmla="*/ 3884187 h 4364677"/>
              <a:gd name="connsiteX467" fmla="*/ 2694298 w 12192000"/>
              <a:gd name="connsiteY467" fmla="*/ 3882184 h 4364677"/>
              <a:gd name="connsiteX468" fmla="*/ 4495557 w 12192000"/>
              <a:gd name="connsiteY468" fmla="*/ 3880336 h 4364677"/>
              <a:gd name="connsiteX469" fmla="*/ 4495790 w 12192000"/>
              <a:gd name="connsiteY469" fmla="*/ 3880565 h 4364677"/>
              <a:gd name="connsiteX470" fmla="*/ 4495359 w 12192000"/>
              <a:gd name="connsiteY470" fmla="*/ 3880666 h 4364677"/>
              <a:gd name="connsiteX471" fmla="*/ 7168860 w 12192000"/>
              <a:gd name="connsiteY471" fmla="*/ 3863973 h 4364677"/>
              <a:gd name="connsiteX472" fmla="*/ 7171666 w 12192000"/>
              <a:gd name="connsiteY472" fmla="*/ 3864978 h 4364677"/>
              <a:gd name="connsiteX473" fmla="*/ 7177838 w 12192000"/>
              <a:gd name="connsiteY473" fmla="*/ 3870400 h 4364677"/>
              <a:gd name="connsiteX474" fmla="*/ 7186068 w 12192000"/>
              <a:gd name="connsiteY474" fmla="*/ 3872269 h 4364677"/>
              <a:gd name="connsiteX475" fmla="*/ 7190931 w 12192000"/>
              <a:gd name="connsiteY475" fmla="*/ 3873765 h 4364677"/>
              <a:gd name="connsiteX476" fmla="*/ 7202340 w 12192000"/>
              <a:gd name="connsiteY476" fmla="*/ 3879186 h 4364677"/>
              <a:gd name="connsiteX477" fmla="*/ 7204211 w 12192000"/>
              <a:gd name="connsiteY477" fmla="*/ 3880682 h 4364677"/>
              <a:gd name="connsiteX478" fmla="*/ 7214124 w 12192000"/>
              <a:gd name="connsiteY478" fmla="*/ 3904798 h 4364677"/>
              <a:gd name="connsiteX479" fmla="*/ 7214311 w 12192000"/>
              <a:gd name="connsiteY479" fmla="*/ 3909285 h 4364677"/>
              <a:gd name="connsiteX480" fmla="*/ 7211693 w 12192000"/>
              <a:gd name="connsiteY480" fmla="*/ 3920128 h 4364677"/>
              <a:gd name="connsiteX481" fmla="*/ 7210196 w 12192000"/>
              <a:gd name="connsiteY481" fmla="*/ 3929475 h 4364677"/>
              <a:gd name="connsiteX482" fmla="*/ 7208700 w 12192000"/>
              <a:gd name="connsiteY482" fmla="*/ 3932466 h 4364677"/>
              <a:gd name="connsiteX483" fmla="*/ 7197664 w 12192000"/>
              <a:gd name="connsiteY483" fmla="*/ 3945552 h 4364677"/>
              <a:gd name="connsiteX484" fmla="*/ 7196542 w 12192000"/>
              <a:gd name="connsiteY484" fmla="*/ 3947609 h 4364677"/>
              <a:gd name="connsiteX485" fmla="*/ 7204398 w 12192000"/>
              <a:gd name="connsiteY485" fmla="*/ 3957891 h 4364677"/>
              <a:gd name="connsiteX486" fmla="*/ 7214872 w 12192000"/>
              <a:gd name="connsiteY486" fmla="*/ 3964060 h 4364677"/>
              <a:gd name="connsiteX487" fmla="*/ 7225908 w 12192000"/>
              <a:gd name="connsiteY487" fmla="*/ 3976773 h 4364677"/>
              <a:gd name="connsiteX488" fmla="*/ 7225721 w 12192000"/>
              <a:gd name="connsiteY488" fmla="*/ 3979577 h 4364677"/>
              <a:gd name="connsiteX489" fmla="*/ 7226469 w 12192000"/>
              <a:gd name="connsiteY489" fmla="*/ 3986494 h 4364677"/>
              <a:gd name="connsiteX490" fmla="*/ 7227030 w 12192000"/>
              <a:gd name="connsiteY490" fmla="*/ 3994720 h 4364677"/>
              <a:gd name="connsiteX491" fmla="*/ 7224599 w 12192000"/>
              <a:gd name="connsiteY491" fmla="*/ 4000515 h 4364677"/>
              <a:gd name="connsiteX492" fmla="*/ 7219548 w 12192000"/>
              <a:gd name="connsiteY492" fmla="*/ 4017340 h 4364677"/>
              <a:gd name="connsiteX493" fmla="*/ 7211319 w 12192000"/>
              <a:gd name="connsiteY493" fmla="*/ 4027248 h 4364677"/>
              <a:gd name="connsiteX494" fmla="*/ 7209448 w 12192000"/>
              <a:gd name="connsiteY494" fmla="*/ 4028557 h 4364677"/>
              <a:gd name="connsiteX495" fmla="*/ 7199722 w 12192000"/>
              <a:gd name="connsiteY495" fmla="*/ 4033044 h 4364677"/>
              <a:gd name="connsiteX496" fmla="*/ 7196355 w 12192000"/>
              <a:gd name="connsiteY496" fmla="*/ 4034726 h 4364677"/>
              <a:gd name="connsiteX497" fmla="*/ 7182140 w 12192000"/>
              <a:gd name="connsiteY497" fmla="*/ 4033792 h 4364677"/>
              <a:gd name="connsiteX498" fmla="*/ 7170731 w 12192000"/>
              <a:gd name="connsiteY498" fmla="*/ 4030800 h 4364677"/>
              <a:gd name="connsiteX499" fmla="*/ 7166989 w 12192000"/>
              <a:gd name="connsiteY499" fmla="*/ 4031361 h 4364677"/>
              <a:gd name="connsiteX500" fmla="*/ 7165119 w 12192000"/>
              <a:gd name="connsiteY500" fmla="*/ 4033792 h 4364677"/>
              <a:gd name="connsiteX501" fmla="*/ 7162126 w 12192000"/>
              <a:gd name="connsiteY501" fmla="*/ 4034539 h 4364677"/>
              <a:gd name="connsiteX502" fmla="*/ 7161939 w 12192000"/>
              <a:gd name="connsiteY502" fmla="*/ 4031174 h 4364677"/>
              <a:gd name="connsiteX503" fmla="*/ 7162875 w 12192000"/>
              <a:gd name="connsiteY503" fmla="*/ 4029679 h 4364677"/>
              <a:gd name="connsiteX504" fmla="*/ 7159696 w 12192000"/>
              <a:gd name="connsiteY504" fmla="*/ 4022014 h 4364677"/>
              <a:gd name="connsiteX505" fmla="*/ 7157077 w 12192000"/>
              <a:gd name="connsiteY505" fmla="*/ 4021640 h 4364677"/>
              <a:gd name="connsiteX506" fmla="*/ 7153897 w 12192000"/>
              <a:gd name="connsiteY506" fmla="*/ 4019584 h 4364677"/>
              <a:gd name="connsiteX507" fmla="*/ 7155393 w 12192000"/>
              <a:gd name="connsiteY507" fmla="*/ 4016593 h 4364677"/>
              <a:gd name="connsiteX508" fmla="*/ 7155206 w 12192000"/>
              <a:gd name="connsiteY508" fmla="*/ 4012106 h 4364677"/>
              <a:gd name="connsiteX509" fmla="*/ 7150343 w 12192000"/>
              <a:gd name="connsiteY509" fmla="*/ 4003693 h 4364677"/>
              <a:gd name="connsiteX510" fmla="*/ 7146415 w 12192000"/>
              <a:gd name="connsiteY510" fmla="*/ 3999954 h 4364677"/>
              <a:gd name="connsiteX511" fmla="*/ 7144357 w 12192000"/>
              <a:gd name="connsiteY511" fmla="*/ 3998832 h 4364677"/>
              <a:gd name="connsiteX512" fmla="*/ 7145480 w 12192000"/>
              <a:gd name="connsiteY512" fmla="*/ 3996776 h 4364677"/>
              <a:gd name="connsiteX513" fmla="*/ 7149221 w 12192000"/>
              <a:gd name="connsiteY513" fmla="*/ 3992663 h 4364677"/>
              <a:gd name="connsiteX514" fmla="*/ 7149221 w 12192000"/>
              <a:gd name="connsiteY514" fmla="*/ 3982381 h 4364677"/>
              <a:gd name="connsiteX515" fmla="*/ 7145105 w 12192000"/>
              <a:gd name="connsiteY515" fmla="*/ 3971725 h 4364677"/>
              <a:gd name="connsiteX516" fmla="*/ 7148847 w 12192000"/>
              <a:gd name="connsiteY516" fmla="*/ 3969295 h 4364677"/>
              <a:gd name="connsiteX517" fmla="*/ 7152775 w 12192000"/>
              <a:gd name="connsiteY517" fmla="*/ 3972473 h 4364677"/>
              <a:gd name="connsiteX518" fmla="*/ 7157824 w 12192000"/>
              <a:gd name="connsiteY518" fmla="*/ 3973595 h 4364677"/>
              <a:gd name="connsiteX519" fmla="*/ 7156890 w 12192000"/>
              <a:gd name="connsiteY519" fmla="*/ 3967799 h 4364677"/>
              <a:gd name="connsiteX520" fmla="*/ 7154271 w 12192000"/>
              <a:gd name="connsiteY520" fmla="*/ 3965369 h 4364677"/>
              <a:gd name="connsiteX521" fmla="*/ 7153710 w 12192000"/>
              <a:gd name="connsiteY521" fmla="*/ 3962004 h 4364677"/>
              <a:gd name="connsiteX522" fmla="*/ 7156890 w 12192000"/>
              <a:gd name="connsiteY522" fmla="*/ 3962378 h 4364677"/>
              <a:gd name="connsiteX523" fmla="*/ 7160257 w 12192000"/>
              <a:gd name="connsiteY523" fmla="*/ 3964621 h 4364677"/>
              <a:gd name="connsiteX524" fmla="*/ 7165119 w 12192000"/>
              <a:gd name="connsiteY524" fmla="*/ 3964060 h 4364677"/>
              <a:gd name="connsiteX525" fmla="*/ 7165119 w 12192000"/>
              <a:gd name="connsiteY525" fmla="*/ 3959947 h 4364677"/>
              <a:gd name="connsiteX526" fmla="*/ 7146602 w 12192000"/>
              <a:gd name="connsiteY526" fmla="*/ 3954526 h 4364677"/>
              <a:gd name="connsiteX527" fmla="*/ 7142113 w 12192000"/>
              <a:gd name="connsiteY527" fmla="*/ 3952843 h 4364677"/>
              <a:gd name="connsiteX528" fmla="*/ 7134445 w 12192000"/>
              <a:gd name="connsiteY528" fmla="*/ 3943122 h 4364677"/>
              <a:gd name="connsiteX529" fmla="*/ 7131639 w 12192000"/>
              <a:gd name="connsiteY529" fmla="*/ 3939757 h 4364677"/>
              <a:gd name="connsiteX530" fmla="*/ 7128459 w 12192000"/>
              <a:gd name="connsiteY530" fmla="*/ 3927419 h 4364677"/>
              <a:gd name="connsiteX531" fmla="*/ 7128085 w 12192000"/>
              <a:gd name="connsiteY531" fmla="*/ 3918632 h 4364677"/>
              <a:gd name="connsiteX532" fmla="*/ 7124531 w 12192000"/>
              <a:gd name="connsiteY532" fmla="*/ 3912276 h 4364677"/>
              <a:gd name="connsiteX533" fmla="*/ 7123970 w 12192000"/>
              <a:gd name="connsiteY533" fmla="*/ 3912276 h 4364677"/>
              <a:gd name="connsiteX534" fmla="*/ 7120416 w 12192000"/>
              <a:gd name="connsiteY534" fmla="*/ 3910032 h 4364677"/>
              <a:gd name="connsiteX535" fmla="*/ 7123035 w 12192000"/>
              <a:gd name="connsiteY535" fmla="*/ 3907976 h 4364677"/>
              <a:gd name="connsiteX536" fmla="*/ 7130330 w 12192000"/>
              <a:gd name="connsiteY536" fmla="*/ 3893581 h 4364677"/>
              <a:gd name="connsiteX537" fmla="*/ 7132574 w 12192000"/>
              <a:gd name="connsiteY537" fmla="*/ 3889094 h 4364677"/>
              <a:gd name="connsiteX538" fmla="*/ 7135940 w 12192000"/>
              <a:gd name="connsiteY538" fmla="*/ 3887599 h 4364677"/>
              <a:gd name="connsiteX539" fmla="*/ 7137624 w 12192000"/>
              <a:gd name="connsiteY539" fmla="*/ 3884047 h 4364677"/>
              <a:gd name="connsiteX540" fmla="*/ 7136787 w 12192000"/>
              <a:gd name="connsiteY540" fmla="*/ 3882859 h 4364677"/>
              <a:gd name="connsiteX541" fmla="*/ 7151406 w 12192000"/>
              <a:gd name="connsiteY541" fmla="*/ 3868320 h 4364677"/>
              <a:gd name="connsiteX542" fmla="*/ 7151091 w 12192000"/>
              <a:gd name="connsiteY542" fmla="*/ 3871147 h 4364677"/>
              <a:gd name="connsiteX543" fmla="*/ 7152401 w 12192000"/>
              <a:gd name="connsiteY543" fmla="*/ 3874326 h 4364677"/>
              <a:gd name="connsiteX544" fmla="*/ 7155767 w 12192000"/>
              <a:gd name="connsiteY544" fmla="*/ 3873017 h 4364677"/>
              <a:gd name="connsiteX545" fmla="*/ 7156890 w 12192000"/>
              <a:gd name="connsiteY545" fmla="*/ 3870587 h 4364677"/>
              <a:gd name="connsiteX546" fmla="*/ 7162500 w 12192000"/>
              <a:gd name="connsiteY546" fmla="*/ 3869652 h 4364677"/>
              <a:gd name="connsiteX547" fmla="*/ 7164932 w 12192000"/>
              <a:gd name="connsiteY547" fmla="*/ 3871334 h 4364677"/>
              <a:gd name="connsiteX548" fmla="*/ 7166615 w 12192000"/>
              <a:gd name="connsiteY548" fmla="*/ 3868717 h 4364677"/>
              <a:gd name="connsiteX549" fmla="*/ 7167177 w 12192000"/>
              <a:gd name="connsiteY549" fmla="*/ 3866474 h 4364677"/>
              <a:gd name="connsiteX550" fmla="*/ 7168860 w 12192000"/>
              <a:gd name="connsiteY550" fmla="*/ 3863973 h 4364677"/>
              <a:gd name="connsiteX551" fmla="*/ 3941206 w 12192000"/>
              <a:gd name="connsiteY551" fmla="*/ 3857522 h 4364677"/>
              <a:gd name="connsiteX552" fmla="*/ 3948350 w 12192000"/>
              <a:gd name="connsiteY552" fmla="*/ 3857522 h 4364677"/>
              <a:gd name="connsiteX553" fmla="*/ 3949421 w 12192000"/>
              <a:gd name="connsiteY553" fmla="*/ 3858944 h 4364677"/>
              <a:gd name="connsiteX554" fmla="*/ 3959422 w 12192000"/>
              <a:gd name="connsiteY554" fmla="*/ 3866767 h 4364677"/>
              <a:gd name="connsiteX555" fmla="*/ 3962636 w 12192000"/>
              <a:gd name="connsiteY555" fmla="*/ 3878856 h 4364677"/>
              <a:gd name="connsiteX556" fmla="*/ 3957637 w 12192000"/>
              <a:gd name="connsiteY556" fmla="*/ 3893079 h 4364677"/>
              <a:gd name="connsiteX557" fmla="*/ 3952278 w 12192000"/>
              <a:gd name="connsiteY557" fmla="*/ 3896279 h 4364677"/>
              <a:gd name="connsiteX558" fmla="*/ 3945493 w 12192000"/>
              <a:gd name="connsiteY558" fmla="*/ 3904813 h 4364677"/>
              <a:gd name="connsiteX559" fmla="*/ 3943348 w 12192000"/>
              <a:gd name="connsiteY559" fmla="*/ 3908724 h 4364677"/>
              <a:gd name="connsiteX560" fmla="*/ 3932634 w 12192000"/>
              <a:gd name="connsiteY560" fmla="*/ 3918680 h 4364677"/>
              <a:gd name="connsiteX561" fmla="*/ 3923348 w 12192000"/>
              <a:gd name="connsiteY561" fmla="*/ 3917258 h 4364677"/>
              <a:gd name="connsiteX562" fmla="*/ 3915489 w 12192000"/>
              <a:gd name="connsiteY562" fmla="*/ 3912280 h 4364677"/>
              <a:gd name="connsiteX563" fmla="*/ 3911204 w 12192000"/>
              <a:gd name="connsiteY563" fmla="*/ 3907302 h 4364677"/>
              <a:gd name="connsiteX564" fmla="*/ 3911204 w 12192000"/>
              <a:gd name="connsiteY564" fmla="*/ 3894501 h 4364677"/>
              <a:gd name="connsiteX565" fmla="*/ 3919061 w 12192000"/>
              <a:gd name="connsiteY565" fmla="*/ 3886679 h 4364677"/>
              <a:gd name="connsiteX566" fmla="*/ 3924062 w 12192000"/>
              <a:gd name="connsiteY566" fmla="*/ 3877434 h 4364677"/>
              <a:gd name="connsiteX567" fmla="*/ 3927991 w 12192000"/>
              <a:gd name="connsiteY567" fmla="*/ 3867834 h 4364677"/>
              <a:gd name="connsiteX568" fmla="*/ 3933348 w 12192000"/>
              <a:gd name="connsiteY568" fmla="*/ 3861433 h 4364677"/>
              <a:gd name="connsiteX569" fmla="*/ 3941206 w 12192000"/>
              <a:gd name="connsiteY569" fmla="*/ 3857522 h 4364677"/>
              <a:gd name="connsiteX570" fmla="*/ 4948183 w 12192000"/>
              <a:gd name="connsiteY570" fmla="*/ 3855759 h 4364677"/>
              <a:gd name="connsiteX571" fmla="*/ 4950655 w 12192000"/>
              <a:gd name="connsiteY571" fmla="*/ 3856465 h 4364677"/>
              <a:gd name="connsiteX572" fmla="*/ 4961965 w 12192000"/>
              <a:gd name="connsiteY572" fmla="*/ 3857877 h 4364677"/>
              <a:gd name="connsiteX573" fmla="*/ 4964785 w 12192000"/>
              <a:gd name="connsiteY573" fmla="*/ 3859289 h 4364677"/>
              <a:gd name="connsiteX574" fmla="*/ 4972923 w 12192000"/>
              <a:gd name="connsiteY574" fmla="*/ 3861760 h 4364677"/>
              <a:gd name="connsiteX575" fmla="*/ 4977159 w 12192000"/>
              <a:gd name="connsiteY575" fmla="*/ 3863524 h 4364677"/>
              <a:gd name="connsiteX576" fmla="*/ 4979625 w 12192000"/>
              <a:gd name="connsiteY576" fmla="*/ 3868466 h 4364677"/>
              <a:gd name="connsiteX577" fmla="*/ 4989166 w 12192000"/>
              <a:gd name="connsiteY577" fmla="*/ 3881173 h 4364677"/>
              <a:gd name="connsiteX578" fmla="*/ 4993410 w 12192000"/>
              <a:gd name="connsiteY578" fmla="*/ 3889644 h 4364677"/>
              <a:gd name="connsiteX579" fmla="*/ 4993410 w 12192000"/>
              <a:gd name="connsiteY579" fmla="*/ 3893880 h 4364677"/>
              <a:gd name="connsiteX580" fmla="*/ 4989869 w 12192000"/>
              <a:gd name="connsiteY580" fmla="*/ 3903410 h 4364677"/>
              <a:gd name="connsiteX581" fmla="*/ 4984925 w 12192000"/>
              <a:gd name="connsiteY581" fmla="*/ 3918940 h 4364677"/>
              <a:gd name="connsiteX582" fmla="*/ 4980683 w 12192000"/>
              <a:gd name="connsiteY582" fmla="*/ 3924588 h 4364677"/>
              <a:gd name="connsiteX583" fmla="*/ 4973981 w 12192000"/>
              <a:gd name="connsiteY583" fmla="*/ 3930235 h 4364677"/>
              <a:gd name="connsiteX584" fmla="*/ 4967965 w 12192000"/>
              <a:gd name="connsiteY584" fmla="*/ 3933412 h 4364677"/>
              <a:gd name="connsiteX585" fmla="*/ 4945711 w 12192000"/>
              <a:gd name="connsiteY585" fmla="*/ 3938353 h 4364677"/>
              <a:gd name="connsiteX586" fmla="*/ 4934399 w 12192000"/>
              <a:gd name="connsiteY586" fmla="*/ 3938000 h 4364677"/>
              <a:gd name="connsiteX587" fmla="*/ 4916729 w 12192000"/>
              <a:gd name="connsiteY587" fmla="*/ 3924235 h 4364677"/>
              <a:gd name="connsiteX588" fmla="*/ 4915669 w 12192000"/>
              <a:gd name="connsiteY588" fmla="*/ 3915764 h 4364677"/>
              <a:gd name="connsiteX589" fmla="*/ 4915315 w 12192000"/>
              <a:gd name="connsiteY589" fmla="*/ 3912234 h 4364677"/>
              <a:gd name="connsiteX590" fmla="*/ 4913549 w 12192000"/>
              <a:gd name="connsiteY590" fmla="*/ 3902704 h 4364677"/>
              <a:gd name="connsiteX591" fmla="*/ 4912489 w 12192000"/>
              <a:gd name="connsiteY591" fmla="*/ 3898115 h 4364677"/>
              <a:gd name="connsiteX592" fmla="*/ 4912841 w 12192000"/>
              <a:gd name="connsiteY592" fmla="*/ 3892115 h 4364677"/>
              <a:gd name="connsiteX593" fmla="*/ 4915315 w 12192000"/>
              <a:gd name="connsiteY593" fmla="*/ 3886114 h 4364677"/>
              <a:gd name="connsiteX594" fmla="*/ 4923089 w 12192000"/>
              <a:gd name="connsiteY594" fmla="*/ 3871643 h 4364677"/>
              <a:gd name="connsiteX595" fmla="*/ 4948183 w 12192000"/>
              <a:gd name="connsiteY595" fmla="*/ 3855759 h 4364677"/>
              <a:gd name="connsiteX596" fmla="*/ 2087541 w 12192000"/>
              <a:gd name="connsiteY596" fmla="*/ 3850730 h 4364677"/>
              <a:gd name="connsiteX597" fmla="*/ 2094502 w 12192000"/>
              <a:gd name="connsiteY597" fmla="*/ 3852716 h 4364677"/>
              <a:gd name="connsiteX598" fmla="*/ 2126322 w 12192000"/>
              <a:gd name="connsiteY598" fmla="*/ 3856689 h 4364677"/>
              <a:gd name="connsiteX599" fmla="*/ 2134276 w 12192000"/>
              <a:gd name="connsiteY599" fmla="*/ 3860661 h 4364677"/>
              <a:gd name="connsiteX600" fmla="*/ 2157149 w 12192000"/>
              <a:gd name="connsiteY600" fmla="*/ 3867613 h 4364677"/>
              <a:gd name="connsiteX601" fmla="*/ 2169082 w 12192000"/>
              <a:gd name="connsiteY601" fmla="*/ 3872579 h 4364677"/>
              <a:gd name="connsiteX602" fmla="*/ 2176043 w 12192000"/>
              <a:gd name="connsiteY602" fmla="*/ 3886483 h 4364677"/>
              <a:gd name="connsiteX603" fmla="*/ 2202891 w 12192000"/>
              <a:gd name="connsiteY603" fmla="*/ 3922236 h 4364677"/>
              <a:gd name="connsiteX604" fmla="*/ 2214824 w 12192000"/>
              <a:gd name="connsiteY604" fmla="*/ 3946071 h 4364677"/>
              <a:gd name="connsiteX605" fmla="*/ 2214824 w 12192000"/>
              <a:gd name="connsiteY605" fmla="*/ 3957988 h 4364677"/>
              <a:gd name="connsiteX606" fmla="*/ 2204879 w 12192000"/>
              <a:gd name="connsiteY606" fmla="*/ 3984803 h 4364677"/>
              <a:gd name="connsiteX607" fmla="*/ 2190959 w 12192000"/>
              <a:gd name="connsiteY607" fmla="*/ 4028501 h 4364677"/>
              <a:gd name="connsiteX608" fmla="*/ 2179026 w 12192000"/>
              <a:gd name="connsiteY608" fmla="*/ 4044391 h 4364677"/>
              <a:gd name="connsiteX609" fmla="*/ 2160132 w 12192000"/>
              <a:gd name="connsiteY609" fmla="*/ 4060281 h 4364677"/>
              <a:gd name="connsiteX610" fmla="*/ 2143227 w 12192000"/>
              <a:gd name="connsiteY610" fmla="*/ 4069219 h 4364677"/>
              <a:gd name="connsiteX611" fmla="*/ 2080577 w 12192000"/>
              <a:gd name="connsiteY611" fmla="*/ 4083123 h 4364677"/>
              <a:gd name="connsiteX612" fmla="*/ 2048755 w 12192000"/>
              <a:gd name="connsiteY612" fmla="*/ 4082130 h 4364677"/>
              <a:gd name="connsiteX613" fmla="*/ 1999036 w 12192000"/>
              <a:gd name="connsiteY613" fmla="*/ 4043398 h 4364677"/>
              <a:gd name="connsiteX614" fmla="*/ 1996053 w 12192000"/>
              <a:gd name="connsiteY614" fmla="*/ 4019562 h 4364677"/>
              <a:gd name="connsiteX615" fmla="*/ 1995058 w 12192000"/>
              <a:gd name="connsiteY615" fmla="*/ 4009631 h 4364677"/>
              <a:gd name="connsiteX616" fmla="*/ 1990086 w 12192000"/>
              <a:gd name="connsiteY616" fmla="*/ 3982817 h 4364677"/>
              <a:gd name="connsiteX617" fmla="*/ 1987103 w 12192000"/>
              <a:gd name="connsiteY617" fmla="*/ 3969906 h 4364677"/>
              <a:gd name="connsiteX618" fmla="*/ 1988098 w 12192000"/>
              <a:gd name="connsiteY618" fmla="*/ 3953023 h 4364677"/>
              <a:gd name="connsiteX619" fmla="*/ 1995058 w 12192000"/>
              <a:gd name="connsiteY619" fmla="*/ 3936139 h 4364677"/>
              <a:gd name="connsiteX620" fmla="*/ 1997712 w 12192000"/>
              <a:gd name="connsiteY620" fmla="*/ 3929022 h 4364677"/>
              <a:gd name="connsiteX621" fmla="*/ 1992947 w 12192000"/>
              <a:gd name="connsiteY621" fmla="*/ 3929752 h 4364677"/>
              <a:gd name="connsiteX622" fmla="*/ 1982230 w 12192000"/>
              <a:gd name="connsiteY622" fmla="*/ 3919796 h 4364677"/>
              <a:gd name="connsiteX623" fmla="*/ 1980088 w 12192000"/>
              <a:gd name="connsiteY623" fmla="*/ 3915885 h 4364677"/>
              <a:gd name="connsiteX624" fmla="*/ 1973302 w 12192000"/>
              <a:gd name="connsiteY624" fmla="*/ 3907351 h 4364677"/>
              <a:gd name="connsiteX625" fmla="*/ 1967943 w 12192000"/>
              <a:gd name="connsiteY625" fmla="*/ 3904151 h 4364677"/>
              <a:gd name="connsiteX626" fmla="*/ 1962944 w 12192000"/>
              <a:gd name="connsiteY626" fmla="*/ 3889928 h 4364677"/>
              <a:gd name="connsiteX627" fmla="*/ 1966159 w 12192000"/>
              <a:gd name="connsiteY627" fmla="*/ 3877839 h 4364677"/>
              <a:gd name="connsiteX628" fmla="*/ 1976159 w 12192000"/>
              <a:gd name="connsiteY628" fmla="*/ 3870016 h 4364677"/>
              <a:gd name="connsiteX629" fmla="*/ 1977231 w 12192000"/>
              <a:gd name="connsiteY629" fmla="*/ 3868594 h 4364677"/>
              <a:gd name="connsiteX630" fmla="*/ 1984374 w 12192000"/>
              <a:gd name="connsiteY630" fmla="*/ 3868594 h 4364677"/>
              <a:gd name="connsiteX631" fmla="*/ 1992232 w 12192000"/>
              <a:gd name="connsiteY631" fmla="*/ 3872505 h 4364677"/>
              <a:gd name="connsiteX632" fmla="*/ 1997589 w 12192000"/>
              <a:gd name="connsiteY632" fmla="*/ 3878906 h 4364677"/>
              <a:gd name="connsiteX633" fmla="*/ 2001519 w 12192000"/>
              <a:gd name="connsiteY633" fmla="*/ 3888506 h 4364677"/>
              <a:gd name="connsiteX634" fmla="*/ 2006519 w 12192000"/>
              <a:gd name="connsiteY634" fmla="*/ 3897751 h 4364677"/>
              <a:gd name="connsiteX635" fmla="*/ 2011449 w 12192000"/>
              <a:gd name="connsiteY635" fmla="*/ 3902658 h 4364677"/>
              <a:gd name="connsiteX636" fmla="*/ 2016935 w 12192000"/>
              <a:gd name="connsiteY636" fmla="*/ 3895421 h 4364677"/>
              <a:gd name="connsiteX637" fmla="*/ 2087541 w 12192000"/>
              <a:gd name="connsiteY637" fmla="*/ 3850730 h 4364677"/>
              <a:gd name="connsiteX638" fmla="*/ 6093412 w 12192000"/>
              <a:gd name="connsiteY638" fmla="*/ 3850542 h 4364677"/>
              <a:gd name="connsiteX639" fmla="*/ 6110841 w 12192000"/>
              <a:gd name="connsiteY639" fmla="*/ 3861575 h 4364677"/>
              <a:gd name="connsiteX640" fmla="*/ 6116241 w 12192000"/>
              <a:gd name="connsiteY640" fmla="*/ 3871627 h 4364677"/>
              <a:gd name="connsiteX641" fmla="*/ 6117961 w 12192000"/>
              <a:gd name="connsiteY641" fmla="*/ 3875794 h 4364677"/>
              <a:gd name="connsiteX642" fmla="*/ 6118205 w 12192000"/>
              <a:gd name="connsiteY642" fmla="*/ 3879962 h 4364677"/>
              <a:gd name="connsiteX643" fmla="*/ 6117468 w 12192000"/>
              <a:gd name="connsiteY643" fmla="*/ 3883149 h 4364677"/>
              <a:gd name="connsiteX644" fmla="*/ 6116241 w 12192000"/>
              <a:gd name="connsiteY644" fmla="*/ 3889769 h 4364677"/>
              <a:gd name="connsiteX645" fmla="*/ 6115997 w 12192000"/>
              <a:gd name="connsiteY645" fmla="*/ 3892221 h 4364677"/>
              <a:gd name="connsiteX646" fmla="*/ 6115259 w 12192000"/>
              <a:gd name="connsiteY646" fmla="*/ 3898105 h 4364677"/>
              <a:gd name="connsiteX647" fmla="*/ 6102987 w 12192000"/>
              <a:gd name="connsiteY647" fmla="*/ 3907666 h 4364677"/>
              <a:gd name="connsiteX648" fmla="*/ 6095131 w 12192000"/>
              <a:gd name="connsiteY648" fmla="*/ 3907911 h 4364677"/>
              <a:gd name="connsiteX649" fmla="*/ 6079665 w 12192000"/>
              <a:gd name="connsiteY649" fmla="*/ 3904479 h 4364677"/>
              <a:gd name="connsiteX650" fmla="*/ 6075496 w 12192000"/>
              <a:gd name="connsiteY650" fmla="*/ 3902273 h 4364677"/>
              <a:gd name="connsiteX651" fmla="*/ 6070830 w 12192000"/>
              <a:gd name="connsiteY651" fmla="*/ 3898350 h 4364677"/>
              <a:gd name="connsiteX652" fmla="*/ 6067884 w 12192000"/>
              <a:gd name="connsiteY652" fmla="*/ 3894427 h 4364677"/>
              <a:gd name="connsiteX653" fmla="*/ 6064448 w 12192000"/>
              <a:gd name="connsiteY653" fmla="*/ 3883640 h 4364677"/>
              <a:gd name="connsiteX654" fmla="*/ 6061992 w 12192000"/>
              <a:gd name="connsiteY654" fmla="*/ 3877020 h 4364677"/>
              <a:gd name="connsiteX655" fmla="*/ 6061992 w 12192000"/>
              <a:gd name="connsiteY655" fmla="*/ 3874078 h 4364677"/>
              <a:gd name="connsiteX656" fmla="*/ 6064936 w 12192000"/>
              <a:gd name="connsiteY656" fmla="*/ 3868194 h 4364677"/>
              <a:gd name="connsiteX657" fmla="*/ 6071564 w 12192000"/>
              <a:gd name="connsiteY657" fmla="*/ 3859368 h 4364677"/>
              <a:gd name="connsiteX658" fmla="*/ 6073284 w 12192000"/>
              <a:gd name="connsiteY658" fmla="*/ 3855936 h 4364677"/>
              <a:gd name="connsiteX659" fmla="*/ 6076228 w 12192000"/>
              <a:gd name="connsiteY659" fmla="*/ 3854710 h 4364677"/>
              <a:gd name="connsiteX660" fmla="*/ 6081876 w 12192000"/>
              <a:gd name="connsiteY660" fmla="*/ 3852994 h 4364677"/>
              <a:gd name="connsiteX661" fmla="*/ 6083839 w 12192000"/>
              <a:gd name="connsiteY661" fmla="*/ 3852013 h 4364677"/>
              <a:gd name="connsiteX662" fmla="*/ 6091693 w 12192000"/>
              <a:gd name="connsiteY662" fmla="*/ 3851032 h 4364677"/>
              <a:gd name="connsiteX663" fmla="*/ 6093412 w 12192000"/>
              <a:gd name="connsiteY663" fmla="*/ 3850542 h 4364677"/>
              <a:gd name="connsiteX664" fmla="*/ 2563357 w 12192000"/>
              <a:gd name="connsiteY664" fmla="*/ 3829666 h 4364677"/>
              <a:gd name="connsiteX665" fmla="*/ 2565300 w 12192000"/>
              <a:gd name="connsiteY665" fmla="*/ 3832552 h 4364677"/>
              <a:gd name="connsiteX666" fmla="*/ 2565947 w 12192000"/>
              <a:gd name="connsiteY666" fmla="*/ 3835140 h 4364677"/>
              <a:gd name="connsiteX667" fmla="*/ 2567890 w 12192000"/>
              <a:gd name="connsiteY667" fmla="*/ 3838160 h 4364677"/>
              <a:gd name="connsiteX668" fmla="*/ 2570695 w 12192000"/>
              <a:gd name="connsiteY668" fmla="*/ 3836219 h 4364677"/>
              <a:gd name="connsiteX669" fmla="*/ 2577171 w 12192000"/>
              <a:gd name="connsiteY669" fmla="*/ 3837297 h 4364677"/>
              <a:gd name="connsiteX670" fmla="*/ 2578465 w 12192000"/>
              <a:gd name="connsiteY670" fmla="*/ 3840102 h 4364677"/>
              <a:gd name="connsiteX671" fmla="*/ 2582349 w 12192000"/>
              <a:gd name="connsiteY671" fmla="*/ 3841612 h 4364677"/>
              <a:gd name="connsiteX672" fmla="*/ 2583862 w 12192000"/>
              <a:gd name="connsiteY672" fmla="*/ 3837945 h 4364677"/>
              <a:gd name="connsiteX673" fmla="*/ 2583498 w 12192000"/>
              <a:gd name="connsiteY673" fmla="*/ 3834682 h 4364677"/>
              <a:gd name="connsiteX674" fmla="*/ 2600366 w 12192000"/>
              <a:gd name="connsiteY674" fmla="*/ 3851459 h 4364677"/>
              <a:gd name="connsiteX675" fmla="*/ 2599401 w 12192000"/>
              <a:gd name="connsiteY675" fmla="*/ 3852829 h 4364677"/>
              <a:gd name="connsiteX676" fmla="*/ 2601343 w 12192000"/>
              <a:gd name="connsiteY676" fmla="*/ 3856928 h 4364677"/>
              <a:gd name="connsiteX677" fmla="*/ 2605227 w 12192000"/>
              <a:gd name="connsiteY677" fmla="*/ 3858654 h 4364677"/>
              <a:gd name="connsiteX678" fmla="*/ 2607817 w 12192000"/>
              <a:gd name="connsiteY678" fmla="*/ 3863831 h 4364677"/>
              <a:gd name="connsiteX679" fmla="*/ 2616234 w 12192000"/>
              <a:gd name="connsiteY679" fmla="*/ 3880441 h 4364677"/>
              <a:gd name="connsiteX680" fmla="*/ 2619256 w 12192000"/>
              <a:gd name="connsiteY680" fmla="*/ 3882814 h 4364677"/>
              <a:gd name="connsiteX681" fmla="*/ 2615155 w 12192000"/>
              <a:gd name="connsiteY681" fmla="*/ 3885403 h 4364677"/>
              <a:gd name="connsiteX682" fmla="*/ 2614507 w 12192000"/>
              <a:gd name="connsiteY682" fmla="*/ 3885403 h 4364677"/>
              <a:gd name="connsiteX683" fmla="*/ 2610407 w 12192000"/>
              <a:gd name="connsiteY683" fmla="*/ 3892737 h 4364677"/>
              <a:gd name="connsiteX684" fmla="*/ 2609976 w 12192000"/>
              <a:gd name="connsiteY684" fmla="*/ 3902876 h 4364677"/>
              <a:gd name="connsiteX685" fmla="*/ 2606307 w 12192000"/>
              <a:gd name="connsiteY685" fmla="*/ 3917113 h 4364677"/>
              <a:gd name="connsiteX686" fmla="*/ 2603070 w 12192000"/>
              <a:gd name="connsiteY686" fmla="*/ 3920996 h 4364677"/>
              <a:gd name="connsiteX687" fmla="*/ 2594221 w 12192000"/>
              <a:gd name="connsiteY687" fmla="*/ 3932213 h 4364677"/>
              <a:gd name="connsiteX688" fmla="*/ 2589041 w 12192000"/>
              <a:gd name="connsiteY688" fmla="*/ 3934155 h 4364677"/>
              <a:gd name="connsiteX689" fmla="*/ 2567674 w 12192000"/>
              <a:gd name="connsiteY689" fmla="*/ 3940411 h 4364677"/>
              <a:gd name="connsiteX690" fmla="*/ 2567674 w 12192000"/>
              <a:gd name="connsiteY690" fmla="*/ 3945156 h 4364677"/>
              <a:gd name="connsiteX691" fmla="*/ 2573285 w 12192000"/>
              <a:gd name="connsiteY691" fmla="*/ 3945803 h 4364677"/>
              <a:gd name="connsiteX692" fmla="*/ 2577171 w 12192000"/>
              <a:gd name="connsiteY692" fmla="*/ 3943215 h 4364677"/>
              <a:gd name="connsiteX693" fmla="*/ 2580840 w 12192000"/>
              <a:gd name="connsiteY693" fmla="*/ 3942783 h 4364677"/>
              <a:gd name="connsiteX694" fmla="*/ 2580193 w 12192000"/>
              <a:gd name="connsiteY694" fmla="*/ 3946666 h 4364677"/>
              <a:gd name="connsiteX695" fmla="*/ 2577171 w 12192000"/>
              <a:gd name="connsiteY695" fmla="*/ 3949471 h 4364677"/>
              <a:gd name="connsiteX696" fmla="*/ 2576092 w 12192000"/>
              <a:gd name="connsiteY696" fmla="*/ 3956158 h 4364677"/>
              <a:gd name="connsiteX697" fmla="*/ 2581918 w 12192000"/>
              <a:gd name="connsiteY697" fmla="*/ 3954864 h 4364677"/>
              <a:gd name="connsiteX698" fmla="*/ 2586453 w 12192000"/>
              <a:gd name="connsiteY698" fmla="*/ 3951196 h 4364677"/>
              <a:gd name="connsiteX699" fmla="*/ 2590767 w 12192000"/>
              <a:gd name="connsiteY699" fmla="*/ 3954001 h 4364677"/>
              <a:gd name="connsiteX700" fmla="*/ 2586020 w 12192000"/>
              <a:gd name="connsiteY700" fmla="*/ 3966297 h 4364677"/>
              <a:gd name="connsiteX701" fmla="*/ 2586020 w 12192000"/>
              <a:gd name="connsiteY701" fmla="*/ 3978161 h 4364677"/>
              <a:gd name="connsiteX702" fmla="*/ 2590337 w 12192000"/>
              <a:gd name="connsiteY702" fmla="*/ 3982907 h 4364677"/>
              <a:gd name="connsiteX703" fmla="*/ 2591630 w 12192000"/>
              <a:gd name="connsiteY703" fmla="*/ 3985280 h 4364677"/>
              <a:gd name="connsiteX704" fmla="*/ 2589257 w 12192000"/>
              <a:gd name="connsiteY704" fmla="*/ 3986574 h 4364677"/>
              <a:gd name="connsiteX705" fmla="*/ 2584725 w 12192000"/>
              <a:gd name="connsiteY705" fmla="*/ 3990888 h 4364677"/>
              <a:gd name="connsiteX706" fmla="*/ 2579112 w 12192000"/>
              <a:gd name="connsiteY706" fmla="*/ 4000596 h 4364677"/>
              <a:gd name="connsiteX707" fmla="*/ 2578896 w 12192000"/>
              <a:gd name="connsiteY707" fmla="*/ 4005773 h 4364677"/>
              <a:gd name="connsiteX708" fmla="*/ 2580624 w 12192000"/>
              <a:gd name="connsiteY708" fmla="*/ 4009224 h 4364677"/>
              <a:gd name="connsiteX709" fmla="*/ 2576955 w 12192000"/>
              <a:gd name="connsiteY709" fmla="*/ 4011597 h 4364677"/>
              <a:gd name="connsiteX710" fmla="*/ 2573933 w 12192000"/>
              <a:gd name="connsiteY710" fmla="*/ 4012029 h 4364677"/>
              <a:gd name="connsiteX711" fmla="*/ 2570264 w 12192000"/>
              <a:gd name="connsiteY711" fmla="*/ 4020873 h 4364677"/>
              <a:gd name="connsiteX712" fmla="*/ 2571343 w 12192000"/>
              <a:gd name="connsiteY712" fmla="*/ 4022599 h 4364677"/>
              <a:gd name="connsiteX713" fmla="*/ 2571127 w 12192000"/>
              <a:gd name="connsiteY713" fmla="*/ 4026482 h 4364677"/>
              <a:gd name="connsiteX714" fmla="*/ 2567674 w 12192000"/>
              <a:gd name="connsiteY714" fmla="*/ 4025619 h 4364677"/>
              <a:gd name="connsiteX715" fmla="*/ 2565516 w 12192000"/>
              <a:gd name="connsiteY715" fmla="*/ 4022815 h 4364677"/>
              <a:gd name="connsiteX716" fmla="*/ 2561199 w 12192000"/>
              <a:gd name="connsiteY716" fmla="*/ 4022167 h 4364677"/>
              <a:gd name="connsiteX717" fmla="*/ 2548033 w 12192000"/>
              <a:gd name="connsiteY717" fmla="*/ 4025619 h 4364677"/>
              <a:gd name="connsiteX718" fmla="*/ 2531631 w 12192000"/>
              <a:gd name="connsiteY718" fmla="*/ 4026698 h 4364677"/>
              <a:gd name="connsiteX719" fmla="*/ 2527746 w 12192000"/>
              <a:gd name="connsiteY719" fmla="*/ 4024756 h 4364677"/>
              <a:gd name="connsiteX720" fmla="*/ 2516523 w 12192000"/>
              <a:gd name="connsiteY720" fmla="*/ 4019579 h 4364677"/>
              <a:gd name="connsiteX721" fmla="*/ 2514364 w 12192000"/>
              <a:gd name="connsiteY721" fmla="*/ 4018069 h 4364677"/>
              <a:gd name="connsiteX722" fmla="*/ 2504868 w 12192000"/>
              <a:gd name="connsiteY722" fmla="*/ 4006636 h 4364677"/>
              <a:gd name="connsiteX723" fmla="*/ 2499040 w 12192000"/>
              <a:gd name="connsiteY723" fmla="*/ 3987221 h 4364677"/>
              <a:gd name="connsiteX724" fmla="*/ 2496234 w 12192000"/>
              <a:gd name="connsiteY724" fmla="*/ 3980534 h 4364677"/>
              <a:gd name="connsiteX725" fmla="*/ 2496881 w 12192000"/>
              <a:gd name="connsiteY725" fmla="*/ 3971042 h 4364677"/>
              <a:gd name="connsiteX726" fmla="*/ 2497744 w 12192000"/>
              <a:gd name="connsiteY726" fmla="*/ 3963061 h 4364677"/>
              <a:gd name="connsiteX727" fmla="*/ 2497530 w 12192000"/>
              <a:gd name="connsiteY727" fmla="*/ 3959825 h 4364677"/>
              <a:gd name="connsiteX728" fmla="*/ 2510264 w 12192000"/>
              <a:gd name="connsiteY728" fmla="*/ 3945156 h 4364677"/>
              <a:gd name="connsiteX729" fmla="*/ 2522350 w 12192000"/>
              <a:gd name="connsiteY729" fmla="*/ 3938038 h 4364677"/>
              <a:gd name="connsiteX730" fmla="*/ 2531416 w 12192000"/>
              <a:gd name="connsiteY730" fmla="*/ 3926173 h 4364677"/>
              <a:gd name="connsiteX731" fmla="*/ 2530120 w 12192000"/>
              <a:gd name="connsiteY731" fmla="*/ 3923800 h 4364677"/>
              <a:gd name="connsiteX732" fmla="*/ 2517386 w 12192000"/>
              <a:gd name="connsiteY732" fmla="*/ 3908700 h 4364677"/>
              <a:gd name="connsiteX733" fmla="*/ 2515659 w 12192000"/>
              <a:gd name="connsiteY733" fmla="*/ 3905249 h 4364677"/>
              <a:gd name="connsiteX734" fmla="*/ 2513933 w 12192000"/>
              <a:gd name="connsiteY734" fmla="*/ 3894463 h 4364677"/>
              <a:gd name="connsiteX735" fmla="*/ 2510911 w 12192000"/>
              <a:gd name="connsiteY735" fmla="*/ 3881951 h 4364677"/>
              <a:gd name="connsiteX736" fmla="*/ 2511127 w 12192000"/>
              <a:gd name="connsiteY736" fmla="*/ 3876774 h 4364677"/>
              <a:gd name="connsiteX737" fmla="*/ 2522566 w 12192000"/>
              <a:gd name="connsiteY737" fmla="*/ 3848946 h 4364677"/>
              <a:gd name="connsiteX738" fmla="*/ 2524724 w 12192000"/>
              <a:gd name="connsiteY738" fmla="*/ 3847220 h 4364677"/>
              <a:gd name="connsiteX739" fmla="*/ 2537890 w 12192000"/>
              <a:gd name="connsiteY739" fmla="*/ 3840965 h 4364677"/>
              <a:gd name="connsiteX740" fmla="*/ 2543501 w 12192000"/>
              <a:gd name="connsiteY740" fmla="*/ 3839239 h 4364677"/>
              <a:gd name="connsiteX741" fmla="*/ 2552998 w 12192000"/>
              <a:gd name="connsiteY741" fmla="*/ 3837082 h 4364677"/>
              <a:gd name="connsiteX742" fmla="*/ 2560120 w 12192000"/>
              <a:gd name="connsiteY742" fmla="*/ 3830826 h 4364677"/>
              <a:gd name="connsiteX743" fmla="*/ 2563357 w 12192000"/>
              <a:gd name="connsiteY743" fmla="*/ 3829666 h 4364677"/>
              <a:gd name="connsiteX744" fmla="*/ 8063477 w 12192000"/>
              <a:gd name="connsiteY744" fmla="*/ 3828157 h 4364677"/>
              <a:gd name="connsiteX745" fmla="*/ 8082206 w 12192000"/>
              <a:gd name="connsiteY745" fmla="*/ 3840013 h 4364677"/>
              <a:gd name="connsiteX746" fmla="*/ 8088010 w 12192000"/>
              <a:gd name="connsiteY746" fmla="*/ 3850815 h 4364677"/>
              <a:gd name="connsiteX747" fmla="*/ 8089856 w 12192000"/>
              <a:gd name="connsiteY747" fmla="*/ 3855293 h 4364677"/>
              <a:gd name="connsiteX748" fmla="*/ 8090120 w 12192000"/>
              <a:gd name="connsiteY748" fmla="*/ 3859772 h 4364677"/>
              <a:gd name="connsiteX749" fmla="*/ 8089329 w 12192000"/>
              <a:gd name="connsiteY749" fmla="*/ 3863197 h 4364677"/>
              <a:gd name="connsiteX750" fmla="*/ 8088010 w 12192000"/>
              <a:gd name="connsiteY750" fmla="*/ 3870311 h 4364677"/>
              <a:gd name="connsiteX751" fmla="*/ 8087746 w 12192000"/>
              <a:gd name="connsiteY751" fmla="*/ 3872945 h 4364677"/>
              <a:gd name="connsiteX752" fmla="*/ 8086954 w 12192000"/>
              <a:gd name="connsiteY752" fmla="*/ 3879268 h 4364677"/>
              <a:gd name="connsiteX753" fmla="*/ 8073765 w 12192000"/>
              <a:gd name="connsiteY753" fmla="*/ 3889543 h 4364677"/>
              <a:gd name="connsiteX754" fmla="*/ 8065323 w 12192000"/>
              <a:gd name="connsiteY754" fmla="*/ 3889807 h 4364677"/>
              <a:gd name="connsiteX755" fmla="*/ 8048704 w 12192000"/>
              <a:gd name="connsiteY755" fmla="*/ 3886118 h 4364677"/>
              <a:gd name="connsiteX756" fmla="*/ 8044220 w 12192000"/>
              <a:gd name="connsiteY756" fmla="*/ 3883747 h 4364677"/>
              <a:gd name="connsiteX757" fmla="*/ 8039208 w 12192000"/>
              <a:gd name="connsiteY757" fmla="*/ 3879532 h 4364677"/>
              <a:gd name="connsiteX758" fmla="*/ 8036042 w 12192000"/>
              <a:gd name="connsiteY758" fmla="*/ 3875316 h 4364677"/>
              <a:gd name="connsiteX759" fmla="*/ 8032349 w 12192000"/>
              <a:gd name="connsiteY759" fmla="*/ 3863724 h 4364677"/>
              <a:gd name="connsiteX760" fmla="*/ 8029711 w 12192000"/>
              <a:gd name="connsiteY760" fmla="*/ 3856611 h 4364677"/>
              <a:gd name="connsiteX761" fmla="*/ 8029711 w 12192000"/>
              <a:gd name="connsiteY761" fmla="*/ 3853449 h 4364677"/>
              <a:gd name="connsiteX762" fmla="*/ 8032877 w 12192000"/>
              <a:gd name="connsiteY762" fmla="*/ 3847126 h 4364677"/>
              <a:gd name="connsiteX763" fmla="*/ 8039999 w 12192000"/>
              <a:gd name="connsiteY763" fmla="*/ 3837641 h 4364677"/>
              <a:gd name="connsiteX764" fmla="*/ 8041846 w 12192000"/>
              <a:gd name="connsiteY764" fmla="*/ 3833953 h 4364677"/>
              <a:gd name="connsiteX765" fmla="*/ 8045011 w 12192000"/>
              <a:gd name="connsiteY765" fmla="*/ 3832636 h 4364677"/>
              <a:gd name="connsiteX766" fmla="*/ 8051079 w 12192000"/>
              <a:gd name="connsiteY766" fmla="*/ 3830791 h 4364677"/>
              <a:gd name="connsiteX767" fmla="*/ 8053189 w 12192000"/>
              <a:gd name="connsiteY767" fmla="*/ 3829738 h 4364677"/>
              <a:gd name="connsiteX768" fmla="*/ 8061630 w 12192000"/>
              <a:gd name="connsiteY768" fmla="*/ 3828684 h 4364677"/>
              <a:gd name="connsiteX769" fmla="*/ 8063477 w 12192000"/>
              <a:gd name="connsiteY769" fmla="*/ 3828157 h 4364677"/>
              <a:gd name="connsiteX770" fmla="*/ 7720811 w 12192000"/>
              <a:gd name="connsiteY770" fmla="*/ 3818805 h 4364677"/>
              <a:gd name="connsiteX771" fmla="*/ 7721512 w 12192000"/>
              <a:gd name="connsiteY771" fmla="*/ 3819503 h 4364677"/>
              <a:gd name="connsiteX772" fmla="*/ 7720208 w 12192000"/>
              <a:gd name="connsiteY772" fmla="*/ 3819812 h 4364677"/>
              <a:gd name="connsiteX773" fmla="*/ 6648777 w 12192000"/>
              <a:gd name="connsiteY773" fmla="*/ 3806892 h 4364677"/>
              <a:gd name="connsiteX774" fmla="*/ 6667507 w 12192000"/>
              <a:gd name="connsiteY774" fmla="*/ 3818748 h 4364677"/>
              <a:gd name="connsiteX775" fmla="*/ 6673310 w 12192000"/>
              <a:gd name="connsiteY775" fmla="*/ 3829549 h 4364677"/>
              <a:gd name="connsiteX776" fmla="*/ 6675157 w 12192000"/>
              <a:gd name="connsiteY776" fmla="*/ 3834028 h 4364677"/>
              <a:gd name="connsiteX777" fmla="*/ 6675420 w 12192000"/>
              <a:gd name="connsiteY777" fmla="*/ 3838507 h 4364677"/>
              <a:gd name="connsiteX778" fmla="*/ 6674630 w 12192000"/>
              <a:gd name="connsiteY778" fmla="*/ 3841932 h 4364677"/>
              <a:gd name="connsiteX779" fmla="*/ 6673310 w 12192000"/>
              <a:gd name="connsiteY779" fmla="*/ 3849045 h 4364677"/>
              <a:gd name="connsiteX780" fmla="*/ 6673046 w 12192000"/>
              <a:gd name="connsiteY780" fmla="*/ 3851680 h 4364677"/>
              <a:gd name="connsiteX781" fmla="*/ 6672255 w 12192000"/>
              <a:gd name="connsiteY781" fmla="*/ 3858003 h 4364677"/>
              <a:gd name="connsiteX782" fmla="*/ 6659066 w 12192000"/>
              <a:gd name="connsiteY782" fmla="*/ 3868278 h 4364677"/>
              <a:gd name="connsiteX783" fmla="*/ 6650625 w 12192000"/>
              <a:gd name="connsiteY783" fmla="*/ 3868542 h 4364677"/>
              <a:gd name="connsiteX784" fmla="*/ 6634007 w 12192000"/>
              <a:gd name="connsiteY784" fmla="*/ 3864853 h 4364677"/>
              <a:gd name="connsiteX785" fmla="*/ 6629521 w 12192000"/>
              <a:gd name="connsiteY785" fmla="*/ 3862482 h 4364677"/>
              <a:gd name="connsiteX786" fmla="*/ 6624508 w 12192000"/>
              <a:gd name="connsiteY786" fmla="*/ 3858267 h 4364677"/>
              <a:gd name="connsiteX787" fmla="*/ 6621343 w 12192000"/>
              <a:gd name="connsiteY787" fmla="*/ 3854051 h 4364677"/>
              <a:gd name="connsiteX788" fmla="*/ 6617651 w 12192000"/>
              <a:gd name="connsiteY788" fmla="*/ 3842459 h 4364677"/>
              <a:gd name="connsiteX789" fmla="*/ 6615012 w 12192000"/>
              <a:gd name="connsiteY789" fmla="*/ 3835345 h 4364677"/>
              <a:gd name="connsiteX790" fmla="*/ 6615012 w 12192000"/>
              <a:gd name="connsiteY790" fmla="*/ 3832184 h 4364677"/>
              <a:gd name="connsiteX791" fmla="*/ 6618178 w 12192000"/>
              <a:gd name="connsiteY791" fmla="*/ 3825861 h 4364677"/>
              <a:gd name="connsiteX792" fmla="*/ 6625301 w 12192000"/>
              <a:gd name="connsiteY792" fmla="*/ 3816376 h 4364677"/>
              <a:gd name="connsiteX793" fmla="*/ 6627146 w 12192000"/>
              <a:gd name="connsiteY793" fmla="*/ 3812688 h 4364677"/>
              <a:gd name="connsiteX794" fmla="*/ 6630313 w 12192000"/>
              <a:gd name="connsiteY794" fmla="*/ 3811371 h 4364677"/>
              <a:gd name="connsiteX795" fmla="*/ 6636379 w 12192000"/>
              <a:gd name="connsiteY795" fmla="*/ 3809526 h 4364677"/>
              <a:gd name="connsiteX796" fmla="*/ 6638491 w 12192000"/>
              <a:gd name="connsiteY796" fmla="*/ 3808473 h 4364677"/>
              <a:gd name="connsiteX797" fmla="*/ 6646931 w 12192000"/>
              <a:gd name="connsiteY797" fmla="*/ 3807419 h 4364677"/>
              <a:gd name="connsiteX798" fmla="*/ 6648777 w 12192000"/>
              <a:gd name="connsiteY798" fmla="*/ 3806892 h 4364677"/>
              <a:gd name="connsiteX799" fmla="*/ 8759227 w 12192000"/>
              <a:gd name="connsiteY799" fmla="*/ 3806317 h 4364677"/>
              <a:gd name="connsiteX800" fmla="*/ 8761701 w 12192000"/>
              <a:gd name="connsiteY800" fmla="*/ 3807023 h 4364677"/>
              <a:gd name="connsiteX801" fmla="*/ 8773010 w 12192000"/>
              <a:gd name="connsiteY801" fmla="*/ 3808435 h 4364677"/>
              <a:gd name="connsiteX802" fmla="*/ 8775837 w 12192000"/>
              <a:gd name="connsiteY802" fmla="*/ 3809847 h 4364677"/>
              <a:gd name="connsiteX803" fmla="*/ 8783966 w 12192000"/>
              <a:gd name="connsiteY803" fmla="*/ 3812317 h 4364677"/>
              <a:gd name="connsiteX804" fmla="*/ 8788207 w 12192000"/>
              <a:gd name="connsiteY804" fmla="*/ 3814082 h 4364677"/>
              <a:gd name="connsiteX805" fmla="*/ 8790681 w 12192000"/>
              <a:gd name="connsiteY805" fmla="*/ 3819024 h 4364677"/>
              <a:gd name="connsiteX806" fmla="*/ 8800223 w 12192000"/>
              <a:gd name="connsiteY806" fmla="*/ 3831731 h 4364677"/>
              <a:gd name="connsiteX807" fmla="*/ 8804464 w 12192000"/>
              <a:gd name="connsiteY807" fmla="*/ 3840202 h 4364677"/>
              <a:gd name="connsiteX808" fmla="*/ 8804464 w 12192000"/>
              <a:gd name="connsiteY808" fmla="*/ 3844437 h 4364677"/>
              <a:gd name="connsiteX809" fmla="*/ 8800930 w 12192000"/>
              <a:gd name="connsiteY809" fmla="*/ 3853968 h 4364677"/>
              <a:gd name="connsiteX810" fmla="*/ 8795982 w 12192000"/>
              <a:gd name="connsiteY810" fmla="*/ 3869498 h 4364677"/>
              <a:gd name="connsiteX811" fmla="*/ 8791741 w 12192000"/>
              <a:gd name="connsiteY811" fmla="*/ 3875146 h 4364677"/>
              <a:gd name="connsiteX812" fmla="*/ 8785026 w 12192000"/>
              <a:gd name="connsiteY812" fmla="*/ 3880793 h 4364677"/>
              <a:gd name="connsiteX813" fmla="*/ 8779018 w 12192000"/>
              <a:gd name="connsiteY813" fmla="*/ 3883970 h 4364677"/>
              <a:gd name="connsiteX814" fmla="*/ 8756753 w 12192000"/>
              <a:gd name="connsiteY814" fmla="*/ 3888911 h 4364677"/>
              <a:gd name="connsiteX815" fmla="*/ 8745443 w 12192000"/>
              <a:gd name="connsiteY815" fmla="*/ 3888558 h 4364677"/>
              <a:gd name="connsiteX816" fmla="*/ 8727773 w 12192000"/>
              <a:gd name="connsiteY816" fmla="*/ 3874793 h 4364677"/>
              <a:gd name="connsiteX817" fmla="*/ 8726712 w 12192000"/>
              <a:gd name="connsiteY817" fmla="*/ 3866322 h 4364677"/>
              <a:gd name="connsiteX818" fmla="*/ 8726359 w 12192000"/>
              <a:gd name="connsiteY818" fmla="*/ 3862792 h 4364677"/>
              <a:gd name="connsiteX819" fmla="*/ 8724592 w 12192000"/>
              <a:gd name="connsiteY819" fmla="*/ 3853262 h 4364677"/>
              <a:gd name="connsiteX820" fmla="*/ 8723532 w 12192000"/>
              <a:gd name="connsiteY820" fmla="*/ 3848673 h 4364677"/>
              <a:gd name="connsiteX821" fmla="*/ 8723885 w 12192000"/>
              <a:gd name="connsiteY821" fmla="*/ 3842672 h 4364677"/>
              <a:gd name="connsiteX822" fmla="*/ 8726359 w 12192000"/>
              <a:gd name="connsiteY822" fmla="*/ 3836672 h 4364677"/>
              <a:gd name="connsiteX823" fmla="*/ 8734134 w 12192000"/>
              <a:gd name="connsiteY823" fmla="*/ 3822200 h 4364677"/>
              <a:gd name="connsiteX824" fmla="*/ 8759227 w 12192000"/>
              <a:gd name="connsiteY824" fmla="*/ 3806317 h 4364677"/>
              <a:gd name="connsiteX825" fmla="*/ 5855272 w 12192000"/>
              <a:gd name="connsiteY825" fmla="*/ 3805285 h 4364677"/>
              <a:gd name="connsiteX826" fmla="*/ 5857746 w 12192000"/>
              <a:gd name="connsiteY826" fmla="*/ 3805991 h 4364677"/>
              <a:gd name="connsiteX827" fmla="*/ 5869058 w 12192000"/>
              <a:gd name="connsiteY827" fmla="*/ 3807403 h 4364677"/>
              <a:gd name="connsiteX828" fmla="*/ 5871890 w 12192000"/>
              <a:gd name="connsiteY828" fmla="*/ 3808815 h 4364677"/>
              <a:gd name="connsiteX829" fmla="*/ 5880018 w 12192000"/>
              <a:gd name="connsiteY829" fmla="*/ 3811285 h 4364677"/>
              <a:gd name="connsiteX830" fmla="*/ 5884262 w 12192000"/>
              <a:gd name="connsiteY830" fmla="*/ 3813050 h 4364677"/>
              <a:gd name="connsiteX831" fmla="*/ 5886734 w 12192000"/>
              <a:gd name="connsiteY831" fmla="*/ 3817992 h 4364677"/>
              <a:gd name="connsiteX832" fmla="*/ 5896274 w 12192000"/>
              <a:gd name="connsiteY832" fmla="*/ 3830699 h 4364677"/>
              <a:gd name="connsiteX833" fmla="*/ 5900518 w 12192000"/>
              <a:gd name="connsiteY833" fmla="*/ 3839170 h 4364677"/>
              <a:gd name="connsiteX834" fmla="*/ 5900518 w 12192000"/>
              <a:gd name="connsiteY834" fmla="*/ 3843405 h 4364677"/>
              <a:gd name="connsiteX835" fmla="*/ 5896982 w 12192000"/>
              <a:gd name="connsiteY835" fmla="*/ 3852936 h 4364677"/>
              <a:gd name="connsiteX836" fmla="*/ 5892033 w 12192000"/>
              <a:gd name="connsiteY836" fmla="*/ 3868466 h 4364677"/>
              <a:gd name="connsiteX837" fmla="*/ 5887795 w 12192000"/>
              <a:gd name="connsiteY837" fmla="*/ 3874114 h 4364677"/>
              <a:gd name="connsiteX838" fmla="*/ 5881079 w 12192000"/>
              <a:gd name="connsiteY838" fmla="*/ 3879761 h 4364677"/>
              <a:gd name="connsiteX839" fmla="*/ 5875072 w 12192000"/>
              <a:gd name="connsiteY839" fmla="*/ 3882938 h 4364677"/>
              <a:gd name="connsiteX840" fmla="*/ 5852799 w 12192000"/>
              <a:gd name="connsiteY840" fmla="*/ 3887879 h 4364677"/>
              <a:gd name="connsiteX841" fmla="*/ 5841492 w 12192000"/>
              <a:gd name="connsiteY841" fmla="*/ 3887526 h 4364677"/>
              <a:gd name="connsiteX842" fmla="*/ 5823821 w 12192000"/>
              <a:gd name="connsiteY842" fmla="*/ 3873761 h 4364677"/>
              <a:gd name="connsiteX843" fmla="*/ 5822762 w 12192000"/>
              <a:gd name="connsiteY843" fmla="*/ 3865290 h 4364677"/>
              <a:gd name="connsiteX844" fmla="*/ 5822409 w 12192000"/>
              <a:gd name="connsiteY844" fmla="*/ 3861760 h 4364677"/>
              <a:gd name="connsiteX845" fmla="*/ 5820643 w 12192000"/>
              <a:gd name="connsiteY845" fmla="*/ 3852230 h 4364677"/>
              <a:gd name="connsiteX846" fmla="*/ 5819582 w 12192000"/>
              <a:gd name="connsiteY846" fmla="*/ 3847641 h 4364677"/>
              <a:gd name="connsiteX847" fmla="*/ 5819935 w 12192000"/>
              <a:gd name="connsiteY847" fmla="*/ 3841640 h 4364677"/>
              <a:gd name="connsiteX848" fmla="*/ 5822409 w 12192000"/>
              <a:gd name="connsiteY848" fmla="*/ 3835640 h 4364677"/>
              <a:gd name="connsiteX849" fmla="*/ 5830184 w 12192000"/>
              <a:gd name="connsiteY849" fmla="*/ 3821168 h 4364677"/>
              <a:gd name="connsiteX850" fmla="*/ 5855272 w 12192000"/>
              <a:gd name="connsiteY850" fmla="*/ 3805285 h 4364677"/>
              <a:gd name="connsiteX851" fmla="*/ 8866436 w 12192000"/>
              <a:gd name="connsiteY851" fmla="*/ 3790252 h 4364677"/>
              <a:gd name="connsiteX852" fmla="*/ 8866633 w 12192000"/>
              <a:gd name="connsiteY852" fmla="*/ 3790582 h 4364677"/>
              <a:gd name="connsiteX853" fmla="*/ 8866205 w 12192000"/>
              <a:gd name="connsiteY853" fmla="*/ 3790481 h 4364677"/>
              <a:gd name="connsiteX854" fmla="*/ 1867165 w 12192000"/>
              <a:gd name="connsiteY854" fmla="*/ 3774688 h 4364677"/>
              <a:gd name="connsiteX855" fmla="*/ 1867395 w 12192000"/>
              <a:gd name="connsiteY855" fmla="*/ 3774917 h 4364677"/>
              <a:gd name="connsiteX856" fmla="*/ 1866967 w 12192000"/>
              <a:gd name="connsiteY856" fmla="*/ 3775018 h 4364677"/>
              <a:gd name="connsiteX857" fmla="*/ 6831532 w 12192000"/>
              <a:gd name="connsiteY857" fmla="*/ 3764879 h 4364677"/>
              <a:gd name="connsiteX858" fmla="*/ 6838674 w 12192000"/>
              <a:gd name="connsiteY858" fmla="*/ 3764879 h 4364677"/>
              <a:gd name="connsiteX859" fmla="*/ 6839746 w 12192000"/>
              <a:gd name="connsiteY859" fmla="*/ 3766301 h 4364677"/>
              <a:gd name="connsiteX860" fmla="*/ 6849748 w 12192000"/>
              <a:gd name="connsiteY860" fmla="*/ 3774124 h 4364677"/>
              <a:gd name="connsiteX861" fmla="*/ 6852961 w 12192000"/>
              <a:gd name="connsiteY861" fmla="*/ 3786213 h 4364677"/>
              <a:gd name="connsiteX862" fmla="*/ 6847962 w 12192000"/>
              <a:gd name="connsiteY862" fmla="*/ 3800436 h 4364677"/>
              <a:gd name="connsiteX863" fmla="*/ 6842604 w 12192000"/>
              <a:gd name="connsiteY863" fmla="*/ 3803636 h 4364677"/>
              <a:gd name="connsiteX864" fmla="*/ 6835818 w 12192000"/>
              <a:gd name="connsiteY864" fmla="*/ 3812170 h 4364677"/>
              <a:gd name="connsiteX865" fmla="*/ 6833675 w 12192000"/>
              <a:gd name="connsiteY865" fmla="*/ 3816081 h 4364677"/>
              <a:gd name="connsiteX866" fmla="*/ 6822960 w 12192000"/>
              <a:gd name="connsiteY866" fmla="*/ 3826037 h 4364677"/>
              <a:gd name="connsiteX867" fmla="*/ 6813673 w 12192000"/>
              <a:gd name="connsiteY867" fmla="*/ 3824615 h 4364677"/>
              <a:gd name="connsiteX868" fmla="*/ 6805816 w 12192000"/>
              <a:gd name="connsiteY868" fmla="*/ 3819637 h 4364677"/>
              <a:gd name="connsiteX869" fmla="*/ 6801529 w 12192000"/>
              <a:gd name="connsiteY869" fmla="*/ 3814659 h 4364677"/>
              <a:gd name="connsiteX870" fmla="*/ 6801529 w 12192000"/>
              <a:gd name="connsiteY870" fmla="*/ 3801858 h 4364677"/>
              <a:gd name="connsiteX871" fmla="*/ 6809388 w 12192000"/>
              <a:gd name="connsiteY871" fmla="*/ 3794036 h 4364677"/>
              <a:gd name="connsiteX872" fmla="*/ 6814387 w 12192000"/>
              <a:gd name="connsiteY872" fmla="*/ 3784791 h 4364677"/>
              <a:gd name="connsiteX873" fmla="*/ 6818316 w 12192000"/>
              <a:gd name="connsiteY873" fmla="*/ 3775190 h 4364677"/>
              <a:gd name="connsiteX874" fmla="*/ 6823673 w 12192000"/>
              <a:gd name="connsiteY874" fmla="*/ 3768790 h 4364677"/>
              <a:gd name="connsiteX875" fmla="*/ 6831532 w 12192000"/>
              <a:gd name="connsiteY875" fmla="*/ 3764879 h 4364677"/>
              <a:gd name="connsiteX876" fmla="*/ 5379126 w 12192000"/>
              <a:gd name="connsiteY876" fmla="*/ 3762945 h 4364677"/>
              <a:gd name="connsiteX877" fmla="*/ 5386274 w 12192000"/>
              <a:gd name="connsiteY877" fmla="*/ 3762945 h 4364677"/>
              <a:gd name="connsiteX878" fmla="*/ 5394127 w 12192000"/>
              <a:gd name="connsiteY878" fmla="*/ 3766856 h 4364677"/>
              <a:gd name="connsiteX879" fmla="*/ 5399486 w 12192000"/>
              <a:gd name="connsiteY879" fmla="*/ 3773256 h 4364677"/>
              <a:gd name="connsiteX880" fmla="*/ 5403415 w 12192000"/>
              <a:gd name="connsiteY880" fmla="*/ 3782857 h 4364677"/>
              <a:gd name="connsiteX881" fmla="*/ 5408414 w 12192000"/>
              <a:gd name="connsiteY881" fmla="*/ 3792102 h 4364677"/>
              <a:gd name="connsiteX882" fmla="*/ 5416271 w 12192000"/>
              <a:gd name="connsiteY882" fmla="*/ 3799924 h 4364677"/>
              <a:gd name="connsiteX883" fmla="*/ 5416271 w 12192000"/>
              <a:gd name="connsiteY883" fmla="*/ 3812725 h 4364677"/>
              <a:gd name="connsiteX884" fmla="*/ 5411984 w 12192000"/>
              <a:gd name="connsiteY884" fmla="*/ 3817703 h 4364677"/>
              <a:gd name="connsiteX885" fmla="*/ 5404131 w 12192000"/>
              <a:gd name="connsiteY885" fmla="*/ 3822681 h 4364677"/>
              <a:gd name="connsiteX886" fmla="*/ 5394841 w 12192000"/>
              <a:gd name="connsiteY886" fmla="*/ 3824103 h 4364677"/>
              <a:gd name="connsiteX887" fmla="*/ 5384127 w 12192000"/>
              <a:gd name="connsiteY887" fmla="*/ 3814147 h 4364677"/>
              <a:gd name="connsiteX888" fmla="*/ 5381983 w 12192000"/>
              <a:gd name="connsiteY888" fmla="*/ 3810236 h 4364677"/>
              <a:gd name="connsiteX889" fmla="*/ 5375199 w 12192000"/>
              <a:gd name="connsiteY889" fmla="*/ 3801702 h 4364677"/>
              <a:gd name="connsiteX890" fmla="*/ 5369838 w 12192000"/>
              <a:gd name="connsiteY890" fmla="*/ 3798502 h 4364677"/>
              <a:gd name="connsiteX891" fmla="*/ 5364841 w 12192000"/>
              <a:gd name="connsiteY891" fmla="*/ 3784279 h 4364677"/>
              <a:gd name="connsiteX892" fmla="*/ 5368054 w 12192000"/>
              <a:gd name="connsiteY892" fmla="*/ 3772190 h 4364677"/>
              <a:gd name="connsiteX893" fmla="*/ 5378056 w 12192000"/>
              <a:gd name="connsiteY893" fmla="*/ 3764367 h 4364677"/>
              <a:gd name="connsiteX894" fmla="*/ 5379126 w 12192000"/>
              <a:gd name="connsiteY894" fmla="*/ 3762945 h 4364677"/>
              <a:gd name="connsiteX895" fmla="*/ 2567551 w 12192000"/>
              <a:gd name="connsiteY895" fmla="*/ 3762945 h 4364677"/>
              <a:gd name="connsiteX896" fmla="*/ 2574693 w 12192000"/>
              <a:gd name="connsiteY896" fmla="*/ 3762945 h 4364677"/>
              <a:gd name="connsiteX897" fmla="*/ 2582554 w 12192000"/>
              <a:gd name="connsiteY897" fmla="*/ 3766856 h 4364677"/>
              <a:gd name="connsiteX898" fmla="*/ 2587911 w 12192000"/>
              <a:gd name="connsiteY898" fmla="*/ 3773256 h 4364677"/>
              <a:gd name="connsiteX899" fmla="*/ 2591839 w 12192000"/>
              <a:gd name="connsiteY899" fmla="*/ 3782857 h 4364677"/>
              <a:gd name="connsiteX900" fmla="*/ 2596839 w 12192000"/>
              <a:gd name="connsiteY900" fmla="*/ 3792102 h 4364677"/>
              <a:gd name="connsiteX901" fmla="*/ 2604696 w 12192000"/>
              <a:gd name="connsiteY901" fmla="*/ 3799924 h 4364677"/>
              <a:gd name="connsiteX902" fmla="*/ 2604696 w 12192000"/>
              <a:gd name="connsiteY902" fmla="*/ 3812725 h 4364677"/>
              <a:gd name="connsiteX903" fmla="*/ 2600411 w 12192000"/>
              <a:gd name="connsiteY903" fmla="*/ 3817703 h 4364677"/>
              <a:gd name="connsiteX904" fmla="*/ 2592551 w 12192000"/>
              <a:gd name="connsiteY904" fmla="*/ 3822681 h 4364677"/>
              <a:gd name="connsiteX905" fmla="*/ 2583267 w 12192000"/>
              <a:gd name="connsiteY905" fmla="*/ 3824103 h 4364677"/>
              <a:gd name="connsiteX906" fmla="*/ 2572550 w 12192000"/>
              <a:gd name="connsiteY906" fmla="*/ 3814147 h 4364677"/>
              <a:gd name="connsiteX907" fmla="*/ 2570408 w 12192000"/>
              <a:gd name="connsiteY907" fmla="*/ 3810236 h 4364677"/>
              <a:gd name="connsiteX908" fmla="*/ 2563620 w 12192000"/>
              <a:gd name="connsiteY908" fmla="*/ 3801702 h 4364677"/>
              <a:gd name="connsiteX909" fmla="*/ 2558263 w 12192000"/>
              <a:gd name="connsiteY909" fmla="*/ 3798502 h 4364677"/>
              <a:gd name="connsiteX910" fmla="*/ 2553264 w 12192000"/>
              <a:gd name="connsiteY910" fmla="*/ 3784279 h 4364677"/>
              <a:gd name="connsiteX911" fmla="*/ 2556477 w 12192000"/>
              <a:gd name="connsiteY911" fmla="*/ 3772190 h 4364677"/>
              <a:gd name="connsiteX912" fmla="*/ 2566478 w 12192000"/>
              <a:gd name="connsiteY912" fmla="*/ 3764367 h 4364677"/>
              <a:gd name="connsiteX913" fmla="*/ 2567551 w 12192000"/>
              <a:gd name="connsiteY913" fmla="*/ 3762945 h 4364677"/>
              <a:gd name="connsiteX914" fmla="*/ 6435919 w 12192000"/>
              <a:gd name="connsiteY914" fmla="*/ 3741001 h 4364677"/>
              <a:gd name="connsiteX915" fmla="*/ 6454649 w 12192000"/>
              <a:gd name="connsiteY915" fmla="*/ 3752857 h 4364677"/>
              <a:gd name="connsiteX916" fmla="*/ 6460452 w 12192000"/>
              <a:gd name="connsiteY916" fmla="*/ 3763658 h 4364677"/>
              <a:gd name="connsiteX917" fmla="*/ 6462299 w 12192000"/>
              <a:gd name="connsiteY917" fmla="*/ 3768137 h 4364677"/>
              <a:gd name="connsiteX918" fmla="*/ 6462562 w 12192000"/>
              <a:gd name="connsiteY918" fmla="*/ 3772616 h 4364677"/>
              <a:gd name="connsiteX919" fmla="*/ 6461770 w 12192000"/>
              <a:gd name="connsiteY919" fmla="*/ 3776041 h 4364677"/>
              <a:gd name="connsiteX920" fmla="*/ 6460452 w 12192000"/>
              <a:gd name="connsiteY920" fmla="*/ 3783154 h 4364677"/>
              <a:gd name="connsiteX921" fmla="*/ 6460188 w 12192000"/>
              <a:gd name="connsiteY921" fmla="*/ 3785789 h 4364677"/>
              <a:gd name="connsiteX922" fmla="*/ 6459396 w 12192000"/>
              <a:gd name="connsiteY922" fmla="*/ 3792112 h 4364677"/>
              <a:gd name="connsiteX923" fmla="*/ 6446206 w 12192000"/>
              <a:gd name="connsiteY923" fmla="*/ 3802387 h 4364677"/>
              <a:gd name="connsiteX924" fmla="*/ 6437766 w 12192000"/>
              <a:gd name="connsiteY924" fmla="*/ 3802650 h 4364677"/>
              <a:gd name="connsiteX925" fmla="*/ 6421147 w 12192000"/>
              <a:gd name="connsiteY925" fmla="*/ 3798962 h 4364677"/>
              <a:gd name="connsiteX926" fmla="*/ 6416663 w 12192000"/>
              <a:gd name="connsiteY926" fmla="*/ 3796591 h 4364677"/>
              <a:gd name="connsiteX927" fmla="*/ 6411650 w 12192000"/>
              <a:gd name="connsiteY927" fmla="*/ 3792375 h 4364677"/>
              <a:gd name="connsiteX928" fmla="*/ 6408485 w 12192000"/>
              <a:gd name="connsiteY928" fmla="*/ 3788160 h 4364677"/>
              <a:gd name="connsiteX929" fmla="*/ 6404793 w 12192000"/>
              <a:gd name="connsiteY929" fmla="*/ 3776568 h 4364677"/>
              <a:gd name="connsiteX930" fmla="*/ 6402154 w 12192000"/>
              <a:gd name="connsiteY930" fmla="*/ 3769454 h 4364677"/>
              <a:gd name="connsiteX931" fmla="*/ 6402154 w 12192000"/>
              <a:gd name="connsiteY931" fmla="*/ 3766293 h 4364677"/>
              <a:gd name="connsiteX932" fmla="*/ 6405319 w 12192000"/>
              <a:gd name="connsiteY932" fmla="*/ 3759970 h 4364677"/>
              <a:gd name="connsiteX933" fmla="*/ 6412442 w 12192000"/>
              <a:gd name="connsiteY933" fmla="*/ 3750485 h 4364677"/>
              <a:gd name="connsiteX934" fmla="*/ 6414289 w 12192000"/>
              <a:gd name="connsiteY934" fmla="*/ 3746797 h 4364677"/>
              <a:gd name="connsiteX935" fmla="*/ 6417453 w 12192000"/>
              <a:gd name="connsiteY935" fmla="*/ 3745480 h 4364677"/>
              <a:gd name="connsiteX936" fmla="*/ 6423521 w 12192000"/>
              <a:gd name="connsiteY936" fmla="*/ 3743635 h 4364677"/>
              <a:gd name="connsiteX937" fmla="*/ 6425631 w 12192000"/>
              <a:gd name="connsiteY937" fmla="*/ 3742582 h 4364677"/>
              <a:gd name="connsiteX938" fmla="*/ 6434072 w 12192000"/>
              <a:gd name="connsiteY938" fmla="*/ 3741528 h 4364677"/>
              <a:gd name="connsiteX939" fmla="*/ 6435919 w 12192000"/>
              <a:gd name="connsiteY939" fmla="*/ 3741001 h 4364677"/>
              <a:gd name="connsiteX940" fmla="*/ 8668643 w 12192000"/>
              <a:gd name="connsiteY940" fmla="*/ 3739756 h 4364677"/>
              <a:gd name="connsiteX941" fmla="*/ 8671011 w 12192000"/>
              <a:gd name="connsiteY941" fmla="*/ 3741150 h 4364677"/>
              <a:gd name="connsiteX942" fmla="*/ 8660084 w 12192000"/>
              <a:gd name="connsiteY942" fmla="*/ 3742371 h 4364677"/>
              <a:gd name="connsiteX943" fmla="*/ 8668643 w 12192000"/>
              <a:gd name="connsiteY943" fmla="*/ 3739756 h 4364677"/>
              <a:gd name="connsiteX944" fmla="*/ 8936026 w 12192000"/>
              <a:gd name="connsiteY944" fmla="*/ 3734054 h 4364677"/>
              <a:gd name="connsiteX945" fmla="*/ 8938832 w 12192000"/>
              <a:gd name="connsiteY945" fmla="*/ 3735059 h 4364677"/>
              <a:gd name="connsiteX946" fmla="*/ 8945004 w 12192000"/>
              <a:gd name="connsiteY946" fmla="*/ 3740480 h 4364677"/>
              <a:gd name="connsiteX947" fmla="*/ 8953234 w 12192000"/>
              <a:gd name="connsiteY947" fmla="*/ 3742350 h 4364677"/>
              <a:gd name="connsiteX948" fmla="*/ 8958097 w 12192000"/>
              <a:gd name="connsiteY948" fmla="*/ 3743845 h 4364677"/>
              <a:gd name="connsiteX949" fmla="*/ 8969506 w 12192000"/>
              <a:gd name="connsiteY949" fmla="*/ 3749267 h 4364677"/>
              <a:gd name="connsiteX950" fmla="*/ 8971377 w 12192000"/>
              <a:gd name="connsiteY950" fmla="*/ 3750762 h 4364677"/>
              <a:gd name="connsiteX951" fmla="*/ 8981290 w 12192000"/>
              <a:gd name="connsiteY951" fmla="*/ 3774879 h 4364677"/>
              <a:gd name="connsiteX952" fmla="*/ 8981477 w 12192000"/>
              <a:gd name="connsiteY952" fmla="*/ 3779365 h 4364677"/>
              <a:gd name="connsiteX953" fmla="*/ 8978859 w 12192000"/>
              <a:gd name="connsiteY953" fmla="*/ 3790208 h 4364677"/>
              <a:gd name="connsiteX954" fmla="*/ 8977362 w 12192000"/>
              <a:gd name="connsiteY954" fmla="*/ 3799556 h 4364677"/>
              <a:gd name="connsiteX955" fmla="*/ 8975866 w 12192000"/>
              <a:gd name="connsiteY955" fmla="*/ 3802547 h 4364677"/>
              <a:gd name="connsiteX956" fmla="*/ 8964830 w 12192000"/>
              <a:gd name="connsiteY956" fmla="*/ 3815633 h 4364677"/>
              <a:gd name="connsiteX957" fmla="*/ 8963708 w 12192000"/>
              <a:gd name="connsiteY957" fmla="*/ 3817690 h 4364677"/>
              <a:gd name="connsiteX958" fmla="*/ 8971564 w 12192000"/>
              <a:gd name="connsiteY958" fmla="*/ 3827972 h 4364677"/>
              <a:gd name="connsiteX959" fmla="*/ 8982038 w 12192000"/>
              <a:gd name="connsiteY959" fmla="*/ 3834141 h 4364677"/>
              <a:gd name="connsiteX960" fmla="*/ 8993074 w 12192000"/>
              <a:gd name="connsiteY960" fmla="*/ 3846853 h 4364677"/>
              <a:gd name="connsiteX961" fmla="*/ 8992887 w 12192000"/>
              <a:gd name="connsiteY961" fmla="*/ 3849658 h 4364677"/>
              <a:gd name="connsiteX962" fmla="*/ 8993635 w 12192000"/>
              <a:gd name="connsiteY962" fmla="*/ 3856575 h 4364677"/>
              <a:gd name="connsiteX963" fmla="*/ 8994196 w 12192000"/>
              <a:gd name="connsiteY963" fmla="*/ 3864801 h 4364677"/>
              <a:gd name="connsiteX964" fmla="*/ 8991765 w 12192000"/>
              <a:gd name="connsiteY964" fmla="*/ 3870596 h 4364677"/>
              <a:gd name="connsiteX965" fmla="*/ 8986714 w 12192000"/>
              <a:gd name="connsiteY965" fmla="*/ 3887421 h 4364677"/>
              <a:gd name="connsiteX966" fmla="*/ 8978485 w 12192000"/>
              <a:gd name="connsiteY966" fmla="*/ 3897329 h 4364677"/>
              <a:gd name="connsiteX967" fmla="*/ 8976614 w 12192000"/>
              <a:gd name="connsiteY967" fmla="*/ 3898638 h 4364677"/>
              <a:gd name="connsiteX968" fmla="*/ 8966888 w 12192000"/>
              <a:gd name="connsiteY968" fmla="*/ 3903125 h 4364677"/>
              <a:gd name="connsiteX969" fmla="*/ 8963521 w 12192000"/>
              <a:gd name="connsiteY969" fmla="*/ 3904807 h 4364677"/>
              <a:gd name="connsiteX970" fmla="*/ 8949306 w 12192000"/>
              <a:gd name="connsiteY970" fmla="*/ 3903873 h 4364677"/>
              <a:gd name="connsiteX971" fmla="*/ 8937896 w 12192000"/>
              <a:gd name="connsiteY971" fmla="*/ 3900881 h 4364677"/>
              <a:gd name="connsiteX972" fmla="*/ 8934155 w 12192000"/>
              <a:gd name="connsiteY972" fmla="*/ 3901442 h 4364677"/>
              <a:gd name="connsiteX973" fmla="*/ 8932285 w 12192000"/>
              <a:gd name="connsiteY973" fmla="*/ 3903873 h 4364677"/>
              <a:gd name="connsiteX974" fmla="*/ 8929292 w 12192000"/>
              <a:gd name="connsiteY974" fmla="*/ 3904620 h 4364677"/>
              <a:gd name="connsiteX975" fmla="*/ 8929105 w 12192000"/>
              <a:gd name="connsiteY975" fmla="*/ 3901255 h 4364677"/>
              <a:gd name="connsiteX976" fmla="*/ 8930041 w 12192000"/>
              <a:gd name="connsiteY976" fmla="*/ 3899760 h 4364677"/>
              <a:gd name="connsiteX977" fmla="*/ 8926861 w 12192000"/>
              <a:gd name="connsiteY977" fmla="*/ 3892095 h 4364677"/>
              <a:gd name="connsiteX978" fmla="*/ 8924242 w 12192000"/>
              <a:gd name="connsiteY978" fmla="*/ 3891721 h 4364677"/>
              <a:gd name="connsiteX979" fmla="*/ 8921062 w 12192000"/>
              <a:gd name="connsiteY979" fmla="*/ 3889665 h 4364677"/>
              <a:gd name="connsiteX980" fmla="*/ 8922559 w 12192000"/>
              <a:gd name="connsiteY980" fmla="*/ 3886674 h 4364677"/>
              <a:gd name="connsiteX981" fmla="*/ 8922372 w 12192000"/>
              <a:gd name="connsiteY981" fmla="*/ 3882187 h 4364677"/>
              <a:gd name="connsiteX982" fmla="*/ 8917509 w 12192000"/>
              <a:gd name="connsiteY982" fmla="*/ 3873774 h 4364677"/>
              <a:gd name="connsiteX983" fmla="*/ 8913581 w 12192000"/>
              <a:gd name="connsiteY983" fmla="*/ 3870035 h 4364677"/>
              <a:gd name="connsiteX984" fmla="*/ 8911523 w 12192000"/>
              <a:gd name="connsiteY984" fmla="*/ 3868913 h 4364677"/>
              <a:gd name="connsiteX985" fmla="*/ 8912646 w 12192000"/>
              <a:gd name="connsiteY985" fmla="*/ 3866857 h 4364677"/>
              <a:gd name="connsiteX986" fmla="*/ 8916386 w 12192000"/>
              <a:gd name="connsiteY986" fmla="*/ 3862744 h 4364677"/>
              <a:gd name="connsiteX987" fmla="*/ 8916386 w 12192000"/>
              <a:gd name="connsiteY987" fmla="*/ 3852462 h 4364677"/>
              <a:gd name="connsiteX988" fmla="*/ 8912271 w 12192000"/>
              <a:gd name="connsiteY988" fmla="*/ 3841806 h 4364677"/>
              <a:gd name="connsiteX989" fmla="*/ 8916012 w 12192000"/>
              <a:gd name="connsiteY989" fmla="*/ 3839376 h 4364677"/>
              <a:gd name="connsiteX990" fmla="*/ 8919940 w 12192000"/>
              <a:gd name="connsiteY990" fmla="*/ 3842554 h 4364677"/>
              <a:gd name="connsiteX991" fmla="*/ 8924990 w 12192000"/>
              <a:gd name="connsiteY991" fmla="*/ 3843675 h 4364677"/>
              <a:gd name="connsiteX992" fmla="*/ 8924055 w 12192000"/>
              <a:gd name="connsiteY992" fmla="*/ 3837880 h 4364677"/>
              <a:gd name="connsiteX993" fmla="*/ 8921437 w 12192000"/>
              <a:gd name="connsiteY993" fmla="*/ 3835450 h 4364677"/>
              <a:gd name="connsiteX994" fmla="*/ 8920875 w 12192000"/>
              <a:gd name="connsiteY994" fmla="*/ 3832085 h 4364677"/>
              <a:gd name="connsiteX995" fmla="*/ 8924055 w 12192000"/>
              <a:gd name="connsiteY995" fmla="*/ 3832458 h 4364677"/>
              <a:gd name="connsiteX996" fmla="*/ 8927422 w 12192000"/>
              <a:gd name="connsiteY996" fmla="*/ 3834702 h 4364677"/>
              <a:gd name="connsiteX997" fmla="*/ 8932285 w 12192000"/>
              <a:gd name="connsiteY997" fmla="*/ 3834141 h 4364677"/>
              <a:gd name="connsiteX998" fmla="*/ 8932285 w 12192000"/>
              <a:gd name="connsiteY998" fmla="*/ 3830028 h 4364677"/>
              <a:gd name="connsiteX999" fmla="*/ 8913768 w 12192000"/>
              <a:gd name="connsiteY999" fmla="*/ 3824607 h 4364677"/>
              <a:gd name="connsiteX1000" fmla="*/ 8909279 w 12192000"/>
              <a:gd name="connsiteY1000" fmla="*/ 3822924 h 4364677"/>
              <a:gd name="connsiteX1001" fmla="*/ 8901610 w 12192000"/>
              <a:gd name="connsiteY1001" fmla="*/ 3813203 h 4364677"/>
              <a:gd name="connsiteX1002" fmla="*/ 8898804 w 12192000"/>
              <a:gd name="connsiteY1002" fmla="*/ 3809838 h 4364677"/>
              <a:gd name="connsiteX1003" fmla="*/ 8895625 w 12192000"/>
              <a:gd name="connsiteY1003" fmla="*/ 3797499 h 4364677"/>
              <a:gd name="connsiteX1004" fmla="*/ 8895251 w 12192000"/>
              <a:gd name="connsiteY1004" fmla="*/ 3788713 h 4364677"/>
              <a:gd name="connsiteX1005" fmla="*/ 8891697 w 12192000"/>
              <a:gd name="connsiteY1005" fmla="*/ 3782357 h 4364677"/>
              <a:gd name="connsiteX1006" fmla="*/ 8891136 w 12192000"/>
              <a:gd name="connsiteY1006" fmla="*/ 3782357 h 4364677"/>
              <a:gd name="connsiteX1007" fmla="*/ 8887582 w 12192000"/>
              <a:gd name="connsiteY1007" fmla="*/ 3780113 h 4364677"/>
              <a:gd name="connsiteX1008" fmla="*/ 8890201 w 12192000"/>
              <a:gd name="connsiteY1008" fmla="*/ 3778057 h 4364677"/>
              <a:gd name="connsiteX1009" fmla="*/ 8897495 w 12192000"/>
              <a:gd name="connsiteY1009" fmla="*/ 3763662 h 4364677"/>
              <a:gd name="connsiteX1010" fmla="*/ 8899740 w 12192000"/>
              <a:gd name="connsiteY1010" fmla="*/ 3759175 h 4364677"/>
              <a:gd name="connsiteX1011" fmla="*/ 8903106 w 12192000"/>
              <a:gd name="connsiteY1011" fmla="*/ 3757679 h 4364677"/>
              <a:gd name="connsiteX1012" fmla="*/ 8904790 w 12192000"/>
              <a:gd name="connsiteY1012" fmla="*/ 3754127 h 4364677"/>
              <a:gd name="connsiteX1013" fmla="*/ 8903953 w 12192000"/>
              <a:gd name="connsiteY1013" fmla="*/ 3752940 h 4364677"/>
              <a:gd name="connsiteX1014" fmla="*/ 8918572 w 12192000"/>
              <a:gd name="connsiteY1014" fmla="*/ 3738401 h 4364677"/>
              <a:gd name="connsiteX1015" fmla="*/ 8918257 w 12192000"/>
              <a:gd name="connsiteY1015" fmla="*/ 3741228 h 4364677"/>
              <a:gd name="connsiteX1016" fmla="*/ 8919566 w 12192000"/>
              <a:gd name="connsiteY1016" fmla="*/ 3744406 h 4364677"/>
              <a:gd name="connsiteX1017" fmla="*/ 8922933 w 12192000"/>
              <a:gd name="connsiteY1017" fmla="*/ 3743098 h 4364677"/>
              <a:gd name="connsiteX1018" fmla="*/ 8924055 w 12192000"/>
              <a:gd name="connsiteY1018" fmla="*/ 3740667 h 4364677"/>
              <a:gd name="connsiteX1019" fmla="*/ 8929666 w 12192000"/>
              <a:gd name="connsiteY1019" fmla="*/ 3739733 h 4364677"/>
              <a:gd name="connsiteX1020" fmla="*/ 8932098 w 12192000"/>
              <a:gd name="connsiteY1020" fmla="*/ 3741415 h 4364677"/>
              <a:gd name="connsiteX1021" fmla="*/ 8933781 w 12192000"/>
              <a:gd name="connsiteY1021" fmla="*/ 3738798 h 4364677"/>
              <a:gd name="connsiteX1022" fmla="*/ 8934343 w 12192000"/>
              <a:gd name="connsiteY1022" fmla="*/ 3736554 h 4364677"/>
              <a:gd name="connsiteX1023" fmla="*/ 8936026 w 12192000"/>
              <a:gd name="connsiteY1023" fmla="*/ 3734054 h 4364677"/>
              <a:gd name="connsiteX1024" fmla="*/ 1797574 w 12192000"/>
              <a:gd name="connsiteY1024" fmla="*/ 3718490 h 4364677"/>
              <a:gd name="connsiteX1025" fmla="*/ 1799258 w 12192000"/>
              <a:gd name="connsiteY1025" fmla="*/ 3720990 h 4364677"/>
              <a:gd name="connsiteX1026" fmla="*/ 1799819 w 12192000"/>
              <a:gd name="connsiteY1026" fmla="*/ 3723234 h 4364677"/>
              <a:gd name="connsiteX1027" fmla="*/ 1801503 w 12192000"/>
              <a:gd name="connsiteY1027" fmla="*/ 3725851 h 4364677"/>
              <a:gd name="connsiteX1028" fmla="*/ 1803934 w 12192000"/>
              <a:gd name="connsiteY1028" fmla="*/ 3724169 h 4364677"/>
              <a:gd name="connsiteX1029" fmla="*/ 1809544 w 12192000"/>
              <a:gd name="connsiteY1029" fmla="*/ 3725103 h 4364677"/>
              <a:gd name="connsiteX1030" fmla="*/ 1810668 w 12192000"/>
              <a:gd name="connsiteY1030" fmla="*/ 3727534 h 4364677"/>
              <a:gd name="connsiteX1031" fmla="*/ 1814035 w 12192000"/>
              <a:gd name="connsiteY1031" fmla="*/ 3728842 h 4364677"/>
              <a:gd name="connsiteX1032" fmla="*/ 1815344 w 12192000"/>
              <a:gd name="connsiteY1032" fmla="*/ 3725664 h 4364677"/>
              <a:gd name="connsiteX1033" fmla="*/ 1815029 w 12192000"/>
              <a:gd name="connsiteY1033" fmla="*/ 3722837 h 4364677"/>
              <a:gd name="connsiteX1034" fmla="*/ 1829648 w 12192000"/>
              <a:gd name="connsiteY1034" fmla="*/ 3737376 h 4364677"/>
              <a:gd name="connsiteX1035" fmla="*/ 1828811 w 12192000"/>
              <a:gd name="connsiteY1035" fmla="*/ 3738563 h 4364677"/>
              <a:gd name="connsiteX1036" fmla="*/ 1830494 w 12192000"/>
              <a:gd name="connsiteY1036" fmla="*/ 3742115 h 4364677"/>
              <a:gd name="connsiteX1037" fmla="*/ 1833861 w 12192000"/>
              <a:gd name="connsiteY1037" fmla="*/ 3743611 h 4364677"/>
              <a:gd name="connsiteX1038" fmla="*/ 1836105 w 12192000"/>
              <a:gd name="connsiteY1038" fmla="*/ 3748098 h 4364677"/>
              <a:gd name="connsiteX1039" fmla="*/ 1843400 w 12192000"/>
              <a:gd name="connsiteY1039" fmla="*/ 3762493 h 4364677"/>
              <a:gd name="connsiteX1040" fmla="*/ 1846019 w 12192000"/>
              <a:gd name="connsiteY1040" fmla="*/ 3764549 h 4364677"/>
              <a:gd name="connsiteX1041" fmla="*/ 1842465 w 12192000"/>
              <a:gd name="connsiteY1041" fmla="*/ 3766793 h 4364677"/>
              <a:gd name="connsiteX1042" fmla="*/ 1841904 w 12192000"/>
              <a:gd name="connsiteY1042" fmla="*/ 3766793 h 4364677"/>
              <a:gd name="connsiteX1043" fmla="*/ 1838349 w 12192000"/>
              <a:gd name="connsiteY1043" fmla="*/ 3773149 h 4364677"/>
              <a:gd name="connsiteX1044" fmla="*/ 1837975 w 12192000"/>
              <a:gd name="connsiteY1044" fmla="*/ 3781935 h 4364677"/>
              <a:gd name="connsiteX1045" fmla="*/ 1834795 w 12192000"/>
              <a:gd name="connsiteY1045" fmla="*/ 3794274 h 4364677"/>
              <a:gd name="connsiteX1046" fmla="*/ 1831991 w 12192000"/>
              <a:gd name="connsiteY1046" fmla="*/ 3797639 h 4364677"/>
              <a:gd name="connsiteX1047" fmla="*/ 1824322 w 12192000"/>
              <a:gd name="connsiteY1047" fmla="*/ 3807360 h 4364677"/>
              <a:gd name="connsiteX1048" fmla="*/ 1819833 w 12192000"/>
              <a:gd name="connsiteY1048" fmla="*/ 3809043 h 4364677"/>
              <a:gd name="connsiteX1049" fmla="*/ 1801316 w 12192000"/>
              <a:gd name="connsiteY1049" fmla="*/ 3814464 h 4364677"/>
              <a:gd name="connsiteX1050" fmla="*/ 1801316 w 12192000"/>
              <a:gd name="connsiteY1050" fmla="*/ 3818577 h 4364677"/>
              <a:gd name="connsiteX1051" fmla="*/ 1806179 w 12192000"/>
              <a:gd name="connsiteY1051" fmla="*/ 3819138 h 4364677"/>
              <a:gd name="connsiteX1052" fmla="*/ 1809544 w 12192000"/>
              <a:gd name="connsiteY1052" fmla="*/ 3816894 h 4364677"/>
              <a:gd name="connsiteX1053" fmla="*/ 1812726 w 12192000"/>
              <a:gd name="connsiteY1053" fmla="*/ 3816521 h 4364677"/>
              <a:gd name="connsiteX1054" fmla="*/ 1812164 w 12192000"/>
              <a:gd name="connsiteY1054" fmla="*/ 3819886 h 4364677"/>
              <a:gd name="connsiteX1055" fmla="*/ 1809544 w 12192000"/>
              <a:gd name="connsiteY1055" fmla="*/ 3822316 h 4364677"/>
              <a:gd name="connsiteX1056" fmla="*/ 1808610 w 12192000"/>
              <a:gd name="connsiteY1056" fmla="*/ 3828111 h 4364677"/>
              <a:gd name="connsiteX1057" fmla="*/ 1813661 w 12192000"/>
              <a:gd name="connsiteY1057" fmla="*/ 3826990 h 4364677"/>
              <a:gd name="connsiteX1058" fmla="*/ 1817588 w 12192000"/>
              <a:gd name="connsiteY1058" fmla="*/ 3823812 h 4364677"/>
              <a:gd name="connsiteX1059" fmla="*/ 1821329 w 12192000"/>
              <a:gd name="connsiteY1059" fmla="*/ 3826242 h 4364677"/>
              <a:gd name="connsiteX1060" fmla="*/ 1817215 w 12192000"/>
              <a:gd name="connsiteY1060" fmla="*/ 3836898 h 4364677"/>
              <a:gd name="connsiteX1061" fmla="*/ 1817215 w 12192000"/>
              <a:gd name="connsiteY1061" fmla="*/ 3847180 h 4364677"/>
              <a:gd name="connsiteX1062" fmla="*/ 1820955 w 12192000"/>
              <a:gd name="connsiteY1062" fmla="*/ 3851293 h 4364677"/>
              <a:gd name="connsiteX1063" fmla="*/ 1822077 w 12192000"/>
              <a:gd name="connsiteY1063" fmla="*/ 3853349 h 4364677"/>
              <a:gd name="connsiteX1064" fmla="*/ 1820020 w 12192000"/>
              <a:gd name="connsiteY1064" fmla="*/ 3854471 h 4364677"/>
              <a:gd name="connsiteX1065" fmla="*/ 1816091 w 12192000"/>
              <a:gd name="connsiteY1065" fmla="*/ 3858210 h 4364677"/>
              <a:gd name="connsiteX1066" fmla="*/ 1811229 w 12192000"/>
              <a:gd name="connsiteY1066" fmla="*/ 3866623 h 4364677"/>
              <a:gd name="connsiteX1067" fmla="*/ 1811042 w 12192000"/>
              <a:gd name="connsiteY1067" fmla="*/ 3871110 h 4364677"/>
              <a:gd name="connsiteX1068" fmla="*/ 1812538 w 12192000"/>
              <a:gd name="connsiteY1068" fmla="*/ 3874101 h 4364677"/>
              <a:gd name="connsiteX1069" fmla="*/ 1809359 w 12192000"/>
              <a:gd name="connsiteY1069" fmla="*/ 3876157 h 4364677"/>
              <a:gd name="connsiteX1070" fmla="*/ 1806740 w 12192000"/>
              <a:gd name="connsiteY1070" fmla="*/ 3876531 h 4364677"/>
              <a:gd name="connsiteX1071" fmla="*/ 1803560 w 12192000"/>
              <a:gd name="connsiteY1071" fmla="*/ 3884196 h 4364677"/>
              <a:gd name="connsiteX1072" fmla="*/ 1804495 w 12192000"/>
              <a:gd name="connsiteY1072" fmla="*/ 3885691 h 4364677"/>
              <a:gd name="connsiteX1073" fmla="*/ 1804308 w 12192000"/>
              <a:gd name="connsiteY1073" fmla="*/ 3889056 h 4364677"/>
              <a:gd name="connsiteX1074" fmla="*/ 1801316 w 12192000"/>
              <a:gd name="connsiteY1074" fmla="*/ 3888309 h 4364677"/>
              <a:gd name="connsiteX1075" fmla="*/ 1799445 w 12192000"/>
              <a:gd name="connsiteY1075" fmla="*/ 3885878 h 4364677"/>
              <a:gd name="connsiteX1076" fmla="*/ 1795704 w 12192000"/>
              <a:gd name="connsiteY1076" fmla="*/ 3885317 h 4364677"/>
              <a:gd name="connsiteX1077" fmla="*/ 1784295 w 12192000"/>
              <a:gd name="connsiteY1077" fmla="*/ 3888309 h 4364677"/>
              <a:gd name="connsiteX1078" fmla="*/ 1770080 w 12192000"/>
              <a:gd name="connsiteY1078" fmla="*/ 3889243 h 4364677"/>
              <a:gd name="connsiteX1079" fmla="*/ 1766713 w 12192000"/>
              <a:gd name="connsiteY1079" fmla="*/ 3887561 h 4364677"/>
              <a:gd name="connsiteX1080" fmla="*/ 1756987 w 12192000"/>
              <a:gd name="connsiteY1080" fmla="*/ 3883074 h 4364677"/>
              <a:gd name="connsiteX1081" fmla="*/ 1755116 w 12192000"/>
              <a:gd name="connsiteY1081" fmla="*/ 3881765 h 4364677"/>
              <a:gd name="connsiteX1082" fmla="*/ 1746885 w 12192000"/>
              <a:gd name="connsiteY1082" fmla="*/ 3871857 h 4364677"/>
              <a:gd name="connsiteX1083" fmla="*/ 1741836 w 12192000"/>
              <a:gd name="connsiteY1083" fmla="*/ 3855032 h 4364677"/>
              <a:gd name="connsiteX1084" fmla="*/ 1739405 w 12192000"/>
              <a:gd name="connsiteY1084" fmla="*/ 3849236 h 4364677"/>
              <a:gd name="connsiteX1085" fmla="*/ 1739966 w 12192000"/>
              <a:gd name="connsiteY1085" fmla="*/ 3841011 h 4364677"/>
              <a:gd name="connsiteX1086" fmla="*/ 1740714 w 12192000"/>
              <a:gd name="connsiteY1086" fmla="*/ 3834094 h 4364677"/>
              <a:gd name="connsiteX1087" fmla="*/ 1740527 w 12192000"/>
              <a:gd name="connsiteY1087" fmla="*/ 3831289 h 4364677"/>
              <a:gd name="connsiteX1088" fmla="*/ 1751563 w 12192000"/>
              <a:gd name="connsiteY1088" fmla="*/ 3818577 h 4364677"/>
              <a:gd name="connsiteX1089" fmla="*/ 1762037 w 12192000"/>
              <a:gd name="connsiteY1089" fmla="*/ 3812408 h 4364677"/>
              <a:gd name="connsiteX1090" fmla="*/ 1769893 w 12192000"/>
              <a:gd name="connsiteY1090" fmla="*/ 3802126 h 4364677"/>
              <a:gd name="connsiteX1091" fmla="*/ 1768771 w 12192000"/>
              <a:gd name="connsiteY1091" fmla="*/ 3800069 h 4364677"/>
              <a:gd name="connsiteX1092" fmla="*/ 1757735 w 12192000"/>
              <a:gd name="connsiteY1092" fmla="*/ 3786983 h 4364677"/>
              <a:gd name="connsiteX1093" fmla="*/ 1756238 w 12192000"/>
              <a:gd name="connsiteY1093" fmla="*/ 3783992 h 4364677"/>
              <a:gd name="connsiteX1094" fmla="*/ 1754742 w 12192000"/>
              <a:gd name="connsiteY1094" fmla="*/ 3774644 h 4364677"/>
              <a:gd name="connsiteX1095" fmla="*/ 1752124 w 12192000"/>
              <a:gd name="connsiteY1095" fmla="*/ 3763801 h 4364677"/>
              <a:gd name="connsiteX1096" fmla="*/ 1752311 w 12192000"/>
              <a:gd name="connsiteY1096" fmla="*/ 3759315 h 4364677"/>
              <a:gd name="connsiteX1097" fmla="*/ 1762224 w 12192000"/>
              <a:gd name="connsiteY1097" fmla="*/ 3735198 h 4364677"/>
              <a:gd name="connsiteX1098" fmla="*/ 1764094 w 12192000"/>
              <a:gd name="connsiteY1098" fmla="*/ 3733703 h 4364677"/>
              <a:gd name="connsiteX1099" fmla="*/ 1775503 w 12192000"/>
              <a:gd name="connsiteY1099" fmla="*/ 3728281 h 4364677"/>
              <a:gd name="connsiteX1100" fmla="*/ 1780367 w 12192000"/>
              <a:gd name="connsiteY1100" fmla="*/ 3726786 h 4364677"/>
              <a:gd name="connsiteX1101" fmla="*/ 1788597 w 12192000"/>
              <a:gd name="connsiteY1101" fmla="*/ 3724916 h 4364677"/>
              <a:gd name="connsiteX1102" fmla="*/ 1794769 w 12192000"/>
              <a:gd name="connsiteY1102" fmla="*/ 3719495 h 4364677"/>
              <a:gd name="connsiteX1103" fmla="*/ 1797574 w 12192000"/>
              <a:gd name="connsiteY1103" fmla="*/ 3718490 h 4364677"/>
              <a:gd name="connsiteX1104" fmla="*/ 8415941 w 12192000"/>
              <a:gd name="connsiteY1104" fmla="*/ 3676973 h 4364677"/>
              <a:gd name="connsiteX1105" fmla="*/ 8434670 w 12192000"/>
              <a:gd name="connsiteY1105" fmla="*/ 3688829 h 4364677"/>
              <a:gd name="connsiteX1106" fmla="*/ 8440474 w 12192000"/>
              <a:gd name="connsiteY1106" fmla="*/ 3699630 h 4364677"/>
              <a:gd name="connsiteX1107" fmla="*/ 8442320 w 12192000"/>
              <a:gd name="connsiteY1107" fmla="*/ 3704109 h 4364677"/>
              <a:gd name="connsiteX1108" fmla="*/ 8442584 w 12192000"/>
              <a:gd name="connsiteY1108" fmla="*/ 3708588 h 4364677"/>
              <a:gd name="connsiteX1109" fmla="*/ 8441793 w 12192000"/>
              <a:gd name="connsiteY1109" fmla="*/ 3712013 h 4364677"/>
              <a:gd name="connsiteX1110" fmla="*/ 8440474 w 12192000"/>
              <a:gd name="connsiteY1110" fmla="*/ 3719126 h 4364677"/>
              <a:gd name="connsiteX1111" fmla="*/ 8440210 w 12192000"/>
              <a:gd name="connsiteY1111" fmla="*/ 3721761 h 4364677"/>
              <a:gd name="connsiteX1112" fmla="*/ 8439418 w 12192000"/>
              <a:gd name="connsiteY1112" fmla="*/ 3728084 h 4364677"/>
              <a:gd name="connsiteX1113" fmla="*/ 8426229 w 12192000"/>
              <a:gd name="connsiteY1113" fmla="*/ 3738359 h 4364677"/>
              <a:gd name="connsiteX1114" fmla="*/ 8417787 w 12192000"/>
              <a:gd name="connsiteY1114" fmla="*/ 3738622 h 4364677"/>
              <a:gd name="connsiteX1115" fmla="*/ 8401168 w 12192000"/>
              <a:gd name="connsiteY1115" fmla="*/ 3734934 h 4364677"/>
              <a:gd name="connsiteX1116" fmla="*/ 8396684 w 12192000"/>
              <a:gd name="connsiteY1116" fmla="*/ 3732563 h 4364677"/>
              <a:gd name="connsiteX1117" fmla="*/ 8391672 w 12192000"/>
              <a:gd name="connsiteY1117" fmla="*/ 3728347 h 4364677"/>
              <a:gd name="connsiteX1118" fmla="*/ 8388506 w 12192000"/>
              <a:gd name="connsiteY1118" fmla="*/ 3724132 h 4364677"/>
              <a:gd name="connsiteX1119" fmla="*/ 8384813 w 12192000"/>
              <a:gd name="connsiteY1119" fmla="*/ 3712540 h 4364677"/>
              <a:gd name="connsiteX1120" fmla="*/ 8382175 w 12192000"/>
              <a:gd name="connsiteY1120" fmla="*/ 3705426 h 4364677"/>
              <a:gd name="connsiteX1121" fmla="*/ 8382175 w 12192000"/>
              <a:gd name="connsiteY1121" fmla="*/ 3702265 h 4364677"/>
              <a:gd name="connsiteX1122" fmla="*/ 8385341 w 12192000"/>
              <a:gd name="connsiteY1122" fmla="*/ 3695942 h 4364677"/>
              <a:gd name="connsiteX1123" fmla="*/ 8392463 w 12192000"/>
              <a:gd name="connsiteY1123" fmla="*/ 3686457 h 4364677"/>
              <a:gd name="connsiteX1124" fmla="*/ 8394310 w 12192000"/>
              <a:gd name="connsiteY1124" fmla="*/ 3682769 h 4364677"/>
              <a:gd name="connsiteX1125" fmla="*/ 8397475 w 12192000"/>
              <a:gd name="connsiteY1125" fmla="*/ 3681452 h 4364677"/>
              <a:gd name="connsiteX1126" fmla="*/ 8403543 w 12192000"/>
              <a:gd name="connsiteY1126" fmla="*/ 3679607 h 4364677"/>
              <a:gd name="connsiteX1127" fmla="*/ 8405653 w 12192000"/>
              <a:gd name="connsiteY1127" fmla="*/ 3678554 h 4364677"/>
              <a:gd name="connsiteX1128" fmla="*/ 8414094 w 12192000"/>
              <a:gd name="connsiteY1128" fmla="*/ 3677500 h 4364677"/>
              <a:gd name="connsiteX1129" fmla="*/ 8415941 w 12192000"/>
              <a:gd name="connsiteY1129" fmla="*/ 3676973 h 4364677"/>
              <a:gd name="connsiteX1130" fmla="*/ 5269064 w 12192000"/>
              <a:gd name="connsiteY1130" fmla="*/ 3669039 h 4364677"/>
              <a:gd name="connsiteX1131" fmla="*/ 5269293 w 12192000"/>
              <a:gd name="connsiteY1131" fmla="*/ 3669268 h 4364677"/>
              <a:gd name="connsiteX1132" fmla="*/ 5268865 w 12192000"/>
              <a:gd name="connsiteY1132" fmla="*/ 3669369 h 4364677"/>
              <a:gd name="connsiteX1133" fmla="*/ 2457483 w 12192000"/>
              <a:gd name="connsiteY1133" fmla="*/ 3669039 h 4364677"/>
              <a:gd name="connsiteX1134" fmla="*/ 2457713 w 12192000"/>
              <a:gd name="connsiteY1134" fmla="*/ 3669268 h 4364677"/>
              <a:gd name="connsiteX1135" fmla="*/ 2457285 w 12192000"/>
              <a:gd name="connsiteY1135" fmla="*/ 3669369 h 4364677"/>
              <a:gd name="connsiteX1136" fmla="*/ 6262356 w 12192000"/>
              <a:gd name="connsiteY1136" fmla="*/ 3667142 h 4364677"/>
              <a:gd name="connsiteX1137" fmla="*/ 6262552 w 12192000"/>
              <a:gd name="connsiteY1137" fmla="*/ 3667337 h 4364677"/>
              <a:gd name="connsiteX1138" fmla="*/ 6262187 w 12192000"/>
              <a:gd name="connsiteY1138" fmla="*/ 3667424 h 4364677"/>
              <a:gd name="connsiteX1139" fmla="*/ 8598696 w 12192000"/>
              <a:gd name="connsiteY1139" fmla="*/ 3634960 h 4364677"/>
              <a:gd name="connsiteX1140" fmla="*/ 8605839 w 12192000"/>
              <a:gd name="connsiteY1140" fmla="*/ 3634960 h 4364677"/>
              <a:gd name="connsiteX1141" fmla="*/ 8606911 w 12192000"/>
              <a:gd name="connsiteY1141" fmla="*/ 3636382 h 4364677"/>
              <a:gd name="connsiteX1142" fmla="*/ 8616911 w 12192000"/>
              <a:gd name="connsiteY1142" fmla="*/ 3644205 h 4364677"/>
              <a:gd name="connsiteX1143" fmla="*/ 8620126 w 12192000"/>
              <a:gd name="connsiteY1143" fmla="*/ 3656294 h 4364677"/>
              <a:gd name="connsiteX1144" fmla="*/ 8615126 w 12192000"/>
              <a:gd name="connsiteY1144" fmla="*/ 3670517 h 4364677"/>
              <a:gd name="connsiteX1145" fmla="*/ 8609768 w 12192000"/>
              <a:gd name="connsiteY1145" fmla="*/ 3673717 h 4364677"/>
              <a:gd name="connsiteX1146" fmla="*/ 8602982 w 12192000"/>
              <a:gd name="connsiteY1146" fmla="*/ 3682251 h 4364677"/>
              <a:gd name="connsiteX1147" fmla="*/ 8600839 w 12192000"/>
              <a:gd name="connsiteY1147" fmla="*/ 3686162 h 4364677"/>
              <a:gd name="connsiteX1148" fmla="*/ 8590124 w 12192000"/>
              <a:gd name="connsiteY1148" fmla="*/ 3696118 h 4364677"/>
              <a:gd name="connsiteX1149" fmla="*/ 8580837 w 12192000"/>
              <a:gd name="connsiteY1149" fmla="*/ 3694696 h 4364677"/>
              <a:gd name="connsiteX1150" fmla="*/ 8572979 w 12192000"/>
              <a:gd name="connsiteY1150" fmla="*/ 3689718 h 4364677"/>
              <a:gd name="connsiteX1151" fmla="*/ 8568693 w 12192000"/>
              <a:gd name="connsiteY1151" fmla="*/ 3684740 h 4364677"/>
              <a:gd name="connsiteX1152" fmla="*/ 8568693 w 12192000"/>
              <a:gd name="connsiteY1152" fmla="*/ 3671939 h 4364677"/>
              <a:gd name="connsiteX1153" fmla="*/ 8576551 w 12192000"/>
              <a:gd name="connsiteY1153" fmla="*/ 3664117 h 4364677"/>
              <a:gd name="connsiteX1154" fmla="*/ 8581551 w 12192000"/>
              <a:gd name="connsiteY1154" fmla="*/ 3654872 h 4364677"/>
              <a:gd name="connsiteX1155" fmla="*/ 8585480 w 12192000"/>
              <a:gd name="connsiteY1155" fmla="*/ 3645271 h 4364677"/>
              <a:gd name="connsiteX1156" fmla="*/ 8590838 w 12192000"/>
              <a:gd name="connsiteY1156" fmla="*/ 3638871 h 4364677"/>
              <a:gd name="connsiteX1157" fmla="*/ 8598696 w 12192000"/>
              <a:gd name="connsiteY1157" fmla="*/ 3634960 h 4364677"/>
              <a:gd name="connsiteX1158" fmla="*/ 4326178 w 12192000"/>
              <a:gd name="connsiteY1158" fmla="*/ 3628852 h 4364677"/>
              <a:gd name="connsiteX1159" fmla="*/ 4333139 w 12192000"/>
              <a:gd name="connsiteY1159" fmla="*/ 3630838 h 4364677"/>
              <a:gd name="connsiteX1160" fmla="*/ 4364960 w 12192000"/>
              <a:gd name="connsiteY1160" fmla="*/ 3634811 h 4364677"/>
              <a:gd name="connsiteX1161" fmla="*/ 4372918 w 12192000"/>
              <a:gd name="connsiteY1161" fmla="*/ 3638783 h 4364677"/>
              <a:gd name="connsiteX1162" fmla="*/ 4395783 w 12192000"/>
              <a:gd name="connsiteY1162" fmla="*/ 3645735 h 4364677"/>
              <a:gd name="connsiteX1163" fmla="*/ 4407719 w 12192000"/>
              <a:gd name="connsiteY1163" fmla="*/ 3650701 h 4364677"/>
              <a:gd name="connsiteX1164" fmla="*/ 4414679 w 12192000"/>
              <a:gd name="connsiteY1164" fmla="*/ 3664605 h 4364677"/>
              <a:gd name="connsiteX1165" fmla="*/ 4441528 w 12192000"/>
              <a:gd name="connsiteY1165" fmla="*/ 3700357 h 4364677"/>
              <a:gd name="connsiteX1166" fmla="*/ 4453463 w 12192000"/>
              <a:gd name="connsiteY1166" fmla="*/ 3724192 h 4364677"/>
              <a:gd name="connsiteX1167" fmla="*/ 4453463 w 12192000"/>
              <a:gd name="connsiteY1167" fmla="*/ 3736110 h 4364677"/>
              <a:gd name="connsiteX1168" fmla="*/ 4443519 w 12192000"/>
              <a:gd name="connsiteY1168" fmla="*/ 3762925 h 4364677"/>
              <a:gd name="connsiteX1169" fmla="*/ 4429597 w 12192000"/>
              <a:gd name="connsiteY1169" fmla="*/ 3806622 h 4364677"/>
              <a:gd name="connsiteX1170" fmla="*/ 4417662 w 12192000"/>
              <a:gd name="connsiteY1170" fmla="*/ 3822512 h 4364677"/>
              <a:gd name="connsiteX1171" fmla="*/ 4413299 w 12192000"/>
              <a:gd name="connsiteY1171" fmla="*/ 3831402 h 4364677"/>
              <a:gd name="connsiteX1172" fmla="*/ 4416989 w 12192000"/>
              <a:gd name="connsiteY1172" fmla="*/ 3830564 h 4364677"/>
              <a:gd name="connsiteX1173" fmla="*/ 4423162 w 12192000"/>
              <a:gd name="connsiteY1173" fmla="*/ 3825143 h 4364677"/>
              <a:gd name="connsiteX1174" fmla="*/ 4425966 w 12192000"/>
              <a:gd name="connsiteY1174" fmla="*/ 3824138 h 4364677"/>
              <a:gd name="connsiteX1175" fmla="*/ 4427654 w 12192000"/>
              <a:gd name="connsiteY1175" fmla="*/ 3826638 h 4364677"/>
              <a:gd name="connsiteX1176" fmla="*/ 4428211 w 12192000"/>
              <a:gd name="connsiteY1176" fmla="*/ 3828882 h 4364677"/>
              <a:gd name="connsiteX1177" fmla="*/ 4429895 w 12192000"/>
              <a:gd name="connsiteY1177" fmla="*/ 3831499 h 4364677"/>
              <a:gd name="connsiteX1178" fmla="*/ 4432325 w 12192000"/>
              <a:gd name="connsiteY1178" fmla="*/ 3829817 h 4364677"/>
              <a:gd name="connsiteX1179" fmla="*/ 4437939 w 12192000"/>
              <a:gd name="connsiteY1179" fmla="*/ 3830751 h 4364677"/>
              <a:gd name="connsiteX1180" fmla="*/ 4439061 w 12192000"/>
              <a:gd name="connsiteY1180" fmla="*/ 3833182 h 4364677"/>
              <a:gd name="connsiteX1181" fmla="*/ 4442428 w 12192000"/>
              <a:gd name="connsiteY1181" fmla="*/ 3834490 h 4364677"/>
              <a:gd name="connsiteX1182" fmla="*/ 4443737 w 12192000"/>
              <a:gd name="connsiteY1182" fmla="*/ 3831312 h 4364677"/>
              <a:gd name="connsiteX1183" fmla="*/ 4443422 w 12192000"/>
              <a:gd name="connsiteY1183" fmla="*/ 3828485 h 4364677"/>
              <a:gd name="connsiteX1184" fmla="*/ 4458042 w 12192000"/>
              <a:gd name="connsiteY1184" fmla="*/ 3843024 h 4364677"/>
              <a:gd name="connsiteX1185" fmla="*/ 4457204 w 12192000"/>
              <a:gd name="connsiteY1185" fmla="*/ 3844211 h 4364677"/>
              <a:gd name="connsiteX1186" fmla="*/ 4458889 w 12192000"/>
              <a:gd name="connsiteY1186" fmla="*/ 3847763 h 4364677"/>
              <a:gd name="connsiteX1187" fmla="*/ 4462258 w 12192000"/>
              <a:gd name="connsiteY1187" fmla="*/ 3849259 h 4364677"/>
              <a:gd name="connsiteX1188" fmla="*/ 4464499 w 12192000"/>
              <a:gd name="connsiteY1188" fmla="*/ 3853746 h 4364677"/>
              <a:gd name="connsiteX1189" fmla="*/ 4471796 w 12192000"/>
              <a:gd name="connsiteY1189" fmla="*/ 3868141 h 4364677"/>
              <a:gd name="connsiteX1190" fmla="*/ 4474412 w 12192000"/>
              <a:gd name="connsiteY1190" fmla="*/ 3870197 h 4364677"/>
              <a:gd name="connsiteX1191" fmla="*/ 4470857 w 12192000"/>
              <a:gd name="connsiteY1191" fmla="*/ 3872441 h 4364677"/>
              <a:gd name="connsiteX1192" fmla="*/ 4470296 w 12192000"/>
              <a:gd name="connsiteY1192" fmla="*/ 3872441 h 4364677"/>
              <a:gd name="connsiteX1193" fmla="*/ 4466742 w 12192000"/>
              <a:gd name="connsiteY1193" fmla="*/ 3878797 h 4364677"/>
              <a:gd name="connsiteX1194" fmla="*/ 4466368 w 12192000"/>
              <a:gd name="connsiteY1194" fmla="*/ 3887584 h 4364677"/>
              <a:gd name="connsiteX1195" fmla="*/ 4463190 w 12192000"/>
              <a:gd name="connsiteY1195" fmla="*/ 3899922 h 4364677"/>
              <a:gd name="connsiteX1196" fmla="*/ 4460384 w 12192000"/>
              <a:gd name="connsiteY1196" fmla="*/ 3903287 h 4364677"/>
              <a:gd name="connsiteX1197" fmla="*/ 4452718 w 12192000"/>
              <a:gd name="connsiteY1197" fmla="*/ 3913008 h 4364677"/>
              <a:gd name="connsiteX1198" fmla="*/ 4448224 w 12192000"/>
              <a:gd name="connsiteY1198" fmla="*/ 3914691 h 4364677"/>
              <a:gd name="connsiteX1199" fmla="*/ 4429708 w 12192000"/>
              <a:gd name="connsiteY1199" fmla="*/ 3920112 h 4364677"/>
              <a:gd name="connsiteX1200" fmla="*/ 4429708 w 12192000"/>
              <a:gd name="connsiteY1200" fmla="*/ 3924225 h 4364677"/>
              <a:gd name="connsiteX1201" fmla="*/ 4434572 w 12192000"/>
              <a:gd name="connsiteY1201" fmla="*/ 3924786 h 4364677"/>
              <a:gd name="connsiteX1202" fmla="*/ 4437939 w 12192000"/>
              <a:gd name="connsiteY1202" fmla="*/ 3922543 h 4364677"/>
              <a:gd name="connsiteX1203" fmla="*/ 4441117 w 12192000"/>
              <a:gd name="connsiteY1203" fmla="*/ 3922169 h 4364677"/>
              <a:gd name="connsiteX1204" fmla="*/ 4440559 w 12192000"/>
              <a:gd name="connsiteY1204" fmla="*/ 3925534 h 4364677"/>
              <a:gd name="connsiteX1205" fmla="*/ 4437939 w 12192000"/>
              <a:gd name="connsiteY1205" fmla="*/ 3927964 h 4364677"/>
              <a:gd name="connsiteX1206" fmla="*/ 4437005 w 12192000"/>
              <a:gd name="connsiteY1206" fmla="*/ 3933760 h 4364677"/>
              <a:gd name="connsiteX1207" fmla="*/ 4442053 w 12192000"/>
              <a:gd name="connsiteY1207" fmla="*/ 3932638 h 4364677"/>
              <a:gd name="connsiteX1208" fmla="*/ 4445981 w 12192000"/>
              <a:gd name="connsiteY1208" fmla="*/ 3929460 h 4364677"/>
              <a:gd name="connsiteX1209" fmla="*/ 4449727 w 12192000"/>
              <a:gd name="connsiteY1209" fmla="*/ 3931890 h 4364677"/>
              <a:gd name="connsiteX1210" fmla="*/ 4445606 w 12192000"/>
              <a:gd name="connsiteY1210" fmla="*/ 3942546 h 4364677"/>
              <a:gd name="connsiteX1211" fmla="*/ 4445606 w 12192000"/>
              <a:gd name="connsiteY1211" fmla="*/ 3952828 h 4364677"/>
              <a:gd name="connsiteX1212" fmla="*/ 4449353 w 12192000"/>
              <a:gd name="connsiteY1212" fmla="*/ 3956941 h 4364677"/>
              <a:gd name="connsiteX1213" fmla="*/ 4450470 w 12192000"/>
              <a:gd name="connsiteY1213" fmla="*/ 3958997 h 4364677"/>
              <a:gd name="connsiteX1214" fmla="*/ 4448414 w 12192000"/>
              <a:gd name="connsiteY1214" fmla="*/ 3960119 h 4364677"/>
              <a:gd name="connsiteX1215" fmla="*/ 4444486 w 12192000"/>
              <a:gd name="connsiteY1215" fmla="*/ 3963858 h 4364677"/>
              <a:gd name="connsiteX1216" fmla="*/ 4439620 w 12192000"/>
              <a:gd name="connsiteY1216" fmla="*/ 3972271 h 4364677"/>
              <a:gd name="connsiteX1217" fmla="*/ 4439435 w 12192000"/>
              <a:gd name="connsiteY1217" fmla="*/ 3976758 h 4364677"/>
              <a:gd name="connsiteX1218" fmla="*/ 4440932 w 12192000"/>
              <a:gd name="connsiteY1218" fmla="*/ 3979749 h 4364677"/>
              <a:gd name="connsiteX1219" fmla="*/ 4437752 w 12192000"/>
              <a:gd name="connsiteY1219" fmla="*/ 3981805 h 4364677"/>
              <a:gd name="connsiteX1220" fmla="*/ 4435133 w 12192000"/>
              <a:gd name="connsiteY1220" fmla="*/ 3982179 h 4364677"/>
              <a:gd name="connsiteX1221" fmla="*/ 4431953 w 12192000"/>
              <a:gd name="connsiteY1221" fmla="*/ 3989844 h 4364677"/>
              <a:gd name="connsiteX1222" fmla="*/ 4432888 w 12192000"/>
              <a:gd name="connsiteY1222" fmla="*/ 3991339 h 4364677"/>
              <a:gd name="connsiteX1223" fmla="*/ 4432699 w 12192000"/>
              <a:gd name="connsiteY1223" fmla="*/ 3994704 h 4364677"/>
              <a:gd name="connsiteX1224" fmla="*/ 4429708 w 12192000"/>
              <a:gd name="connsiteY1224" fmla="*/ 3993957 h 4364677"/>
              <a:gd name="connsiteX1225" fmla="*/ 4427839 w 12192000"/>
              <a:gd name="connsiteY1225" fmla="*/ 3991526 h 4364677"/>
              <a:gd name="connsiteX1226" fmla="*/ 4424097 w 12192000"/>
              <a:gd name="connsiteY1226" fmla="*/ 3990965 h 4364677"/>
              <a:gd name="connsiteX1227" fmla="*/ 4412686 w 12192000"/>
              <a:gd name="connsiteY1227" fmla="*/ 3993957 h 4364677"/>
              <a:gd name="connsiteX1228" fmla="*/ 4398471 w 12192000"/>
              <a:gd name="connsiteY1228" fmla="*/ 3994891 h 4364677"/>
              <a:gd name="connsiteX1229" fmla="*/ 4395105 w 12192000"/>
              <a:gd name="connsiteY1229" fmla="*/ 3993209 h 4364677"/>
              <a:gd name="connsiteX1230" fmla="*/ 4385378 w 12192000"/>
              <a:gd name="connsiteY1230" fmla="*/ 3988722 h 4364677"/>
              <a:gd name="connsiteX1231" fmla="*/ 4383512 w 12192000"/>
              <a:gd name="connsiteY1231" fmla="*/ 3987413 h 4364677"/>
              <a:gd name="connsiteX1232" fmla="*/ 4375280 w 12192000"/>
              <a:gd name="connsiteY1232" fmla="*/ 3977505 h 4364677"/>
              <a:gd name="connsiteX1233" fmla="*/ 4370229 w 12192000"/>
              <a:gd name="connsiteY1233" fmla="*/ 3960680 h 4364677"/>
              <a:gd name="connsiteX1234" fmla="*/ 4367801 w 12192000"/>
              <a:gd name="connsiteY1234" fmla="*/ 3954885 h 4364677"/>
              <a:gd name="connsiteX1235" fmla="*/ 4368358 w 12192000"/>
              <a:gd name="connsiteY1235" fmla="*/ 3946659 h 4364677"/>
              <a:gd name="connsiteX1236" fmla="*/ 4369107 w 12192000"/>
              <a:gd name="connsiteY1236" fmla="*/ 3939742 h 4364677"/>
              <a:gd name="connsiteX1237" fmla="*/ 4368920 w 12192000"/>
              <a:gd name="connsiteY1237" fmla="*/ 3936938 h 4364677"/>
              <a:gd name="connsiteX1238" fmla="*/ 4379953 w 12192000"/>
              <a:gd name="connsiteY1238" fmla="*/ 3924225 h 4364677"/>
              <a:gd name="connsiteX1239" fmla="*/ 4390429 w 12192000"/>
              <a:gd name="connsiteY1239" fmla="*/ 3918056 h 4364677"/>
              <a:gd name="connsiteX1240" fmla="*/ 4398283 w 12192000"/>
              <a:gd name="connsiteY1240" fmla="*/ 3907774 h 4364677"/>
              <a:gd name="connsiteX1241" fmla="*/ 4397162 w 12192000"/>
              <a:gd name="connsiteY1241" fmla="*/ 3905717 h 4364677"/>
              <a:gd name="connsiteX1242" fmla="*/ 4386125 w 12192000"/>
              <a:gd name="connsiteY1242" fmla="*/ 3892631 h 4364677"/>
              <a:gd name="connsiteX1243" fmla="*/ 4384631 w 12192000"/>
              <a:gd name="connsiteY1243" fmla="*/ 3889640 h 4364677"/>
              <a:gd name="connsiteX1244" fmla="*/ 4383137 w 12192000"/>
              <a:gd name="connsiteY1244" fmla="*/ 3880293 h 4364677"/>
              <a:gd name="connsiteX1245" fmla="*/ 4380519 w 12192000"/>
              <a:gd name="connsiteY1245" fmla="*/ 3869450 h 4364677"/>
              <a:gd name="connsiteX1246" fmla="*/ 4380702 w 12192000"/>
              <a:gd name="connsiteY1246" fmla="*/ 3864963 h 4364677"/>
              <a:gd name="connsiteX1247" fmla="*/ 4389637 w 12192000"/>
              <a:gd name="connsiteY1247" fmla="*/ 3843231 h 4364677"/>
              <a:gd name="connsiteX1248" fmla="*/ 4381864 w 12192000"/>
              <a:gd name="connsiteY1248" fmla="*/ 3847341 h 4364677"/>
              <a:gd name="connsiteX1249" fmla="*/ 4319214 w 12192000"/>
              <a:gd name="connsiteY1249" fmla="*/ 3861245 h 4364677"/>
              <a:gd name="connsiteX1250" fmla="*/ 4287395 w 12192000"/>
              <a:gd name="connsiteY1250" fmla="*/ 3860252 h 4364677"/>
              <a:gd name="connsiteX1251" fmla="*/ 4237676 w 12192000"/>
              <a:gd name="connsiteY1251" fmla="*/ 3821519 h 4364677"/>
              <a:gd name="connsiteX1252" fmla="*/ 4234693 w 12192000"/>
              <a:gd name="connsiteY1252" fmla="*/ 3797684 h 4364677"/>
              <a:gd name="connsiteX1253" fmla="*/ 4233698 w 12192000"/>
              <a:gd name="connsiteY1253" fmla="*/ 3787753 h 4364677"/>
              <a:gd name="connsiteX1254" fmla="*/ 4228726 w 12192000"/>
              <a:gd name="connsiteY1254" fmla="*/ 3760938 h 4364677"/>
              <a:gd name="connsiteX1255" fmla="*/ 4225741 w 12192000"/>
              <a:gd name="connsiteY1255" fmla="*/ 3748028 h 4364677"/>
              <a:gd name="connsiteX1256" fmla="*/ 4226736 w 12192000"/>
              <a:gd name="connsiteY1256" fmla="*/ 3731144 h 4364677"/>
              <a:gd name="connsiteX1257" fmla="*/ 4233698 w 12192000"/>
              <a:gd name="connsiteY1257" fmla="*/ 3714261 h 4364677"/>
              <a:gd name="connsiteX1258" fmla="*/ 4255574 w 12192000"/>
              <a:gd name="connsiteY1258" fmla="*/ 3673543 h 4364677"/>
              <a:gd name="connsiteX1259" fmla="*/ 4326178 w 12192000"/>
              <a:gd name="connsiteY1259" fmla="*/ 3628852 h 4364677"/>
              <a:gd name="connsiteX1260" fmla="*/ 478120 w 12192000"/>
              <a:gd name="connsiteY1260" fmla="*/ 3620452 h 4364677"/>
              <a:gd name="connsiteX1261" fmla="*/ 488450 w 12192000"/>
              <a:gd name="connsiteY1261" fmla="*/ 3625071 h 4364677"/>
              <a:gd name="connsiteX1262" fmla="*/ 506326 w 12192000"/>
              <a:gd name="connsiteY1262" fmla="*/ 3639235 h 4364677"/>
              <a:gd name="connsiteX1263" fmla="*/ 510345 w 12192000"/>
              <a:gd name="connsiteY1263" fmla="*/ 3644716 h 4364677"/>
              <a:gd name="connsiteX1264" fmla="*/ 513921 w 12192000"/>
              <a:gd name="connsiteY1264" fmla="*/ 3652728 h 4364677"/>
              <a:gd name="connsiteX1265" fmla="*/ 515272 w 12192000"/>
              <a:gd name="connsiteY1265" fmla="*/ 3659660 h 4364677"/>
              <a:gd name="connsiteX1266" fmla="*/ 512945 w 12192000"/>
              <a:gd name="connsiteY1266" fmla="*/ 3675793 h 4364677"/>
              <a:gd name="connsiteX1267" fmla="*/ 511964 w 12192000"/>
              <a:gd name="connsiteY1267" fmla="*/ 3685910 h 4364677"/>
              <a:gd name="connsiteX1268" fmla="*/ 510116 w 12192000"/>
              <a:gd name="connsiteY1268" fmla="*/ 3689720 h 4364677"/>
              <a:gd name="connsiteX1269" fmla="*/ 502603 w 12192000"/>
              <a:gd name="connsiteY1269" fmla="*/ 3695491 h 4364677"/>
              <a:gd name="connsiteX1270" fmla="*/ 488472 w 12192000"/>
              <a:gd name="connsiteY1270" fmla="*/ 3702758 h 4364677"/>
              <a:gd name="connsiteX1271" fmla="*/ 484088 w 12192000"/>
              <a:gd name="connsiteY1271" fmla="*/ 3706125 h 4364677"/>
              <a:gd name="connsiteX1272" fmla="*/ 479502 w 12192000"/>
              <a:gd name="connsiteY1272" fmla="*/ 3705861 h 4364677"/>
              <a:gd name="connsiteX1273" fmla="*/ 471111 w 12192000"/>
              <a:gd name="connsiteY1273" fmla="*/ 3704536 h 4364677"/>
              <a:gd name="connsiteX1274" fmla="*/ 467951 w 12192000"/>
              <a:gd name="connsiteY1274" fmla="*/ 3704573 h 4364677"/>
              <a:gd name="connsiteX1275" fmla="*/ 457159 w 12192000"/>
              <a:gd name="connsiteY1275" fmla="*/ 3700907 h 4364677"/>
              <a:gd name="connsiteX1276" fmla="*/ 454625 w 12192000"/>
              <a:gd name="connsiteY1276" fmla="*/ 3700462 h 4364677"/>
              <a:gd name="connsiteX1277" fmla="*/ 438982 w 12192000"/>
              <a:gd name="connsiteY1277" fmla="*/ 3675219 h 4364677"/>
              <a:gd name="connsiteX1278" fmla="*/ 438303 w 12192000"/>
              <a:gd name="connsiteY1278" fmla="*/ 3658805 h 4364677"/>
              <a:gd name="connsiteX1279" fmla="*/ 438695 w 12192000"/>
              <a:gd name="connsiteY1279" fmla="*/ 3652326 h 4364677"/>
              <a:gd name="connsiteX1280" fmla="*/ 440996 w 12192000"/>
              <a:gd name="connsiteY1280" fmla="*/ 3646773 h 4364677"/>
              <a:gd name="connsiteX1281" fmla="*/ 443954 w 12192000"/>
              <a:gd name="connsiteY1281" fmla="*/ 3643108 h 4364677"/>
              <a:gd name="connsiteX1282" fmla="*/ 449703 w 12192000"/>
              <a:gd name="connsiteY1282" fmla="*/ 3635305 h 4364677"/>
              <a:gd name="connsiteX1283" fmla="*/ 451562 w 12192000"/>
              <a:gd name="connsiteY1283" fmla="*/ 3632283 h 4364677"/>
              <a:gd name="connsiteX1284" fmla="*/ 456214 w 12192000"/>
              <a:gd name="connsiteY1284" fmla="*/ 3625124 h 4364677"/>
              <a:gd name="connsiteX1285" fmla="*/ 478120 w 12192000"/>
              <a:gd name="connsiteY1285" fmla="*/ 3620452 h 4364677"/>
              <a:gd name="connsiteX1286" fmla="*/ 5199473 w 12192000"/>
              <a:gd name="connsiteY1286" fmla="*/ 3612841 h 4364677"/>
              <a:gd name="connsiteX1287" fmla="*/ 5201154 w 12192000"/>
              <a:gd name="connsiteY1287" fmla="*/ 3615341 h 4364677"/>
              <a:gd name="connsiteX1288" fmla="*/ 5201718 w 12192000"/>
              <a:gd name="connsiteY1288" fmla="*/ 3617585 h 4364677"/>
              <a:gd name="connsiteX1289" fmla="*/ 5203400 w 12192000"/>
              <a:gd name="connsiteY1289" fmla="*/ 3620202 h 4364677"/>
              <a:gd name="connsiteX1290" fmla="*/ 5205827 w 12192000"/>
              <a:gd name="connsiteY1290" fmla="*/ 3618520 h 4364677"/>
              <a:gd name="connsiteX1291" fmla="*/ 5211442 w 12192000"/>
              <a:gd name="connsiteY1291" fmla="*/ 3619454 h 4364677"/>
              <a:gd name="connsiteX1292" fmla="*/ 5212564 w 12192000"/>
              <a:gd name="connsiteY1292" fmla="*/ 3621885 h 4364677"/>
              <a:gd name="connsiteX1293" fmla="*/ 5215929 w 12192000"/>
              <a:gd name="connsiteY1293" fmla="*/ 3623193 h 4364677"/>
              <a:gd name="connsiteX1294" fmla="*/ 5217239 w 12192000"/>
              <a:gd name="connsiteY1294" fmla="*/ 3620015 h 4364677"/>
              <a:gd name="connsiteX1295" fmla="*/ 5216923 w 12192000"/>
              <a:gd name="connsiteY1295" fmla="*/ 3617188 h 4364677"/>
              <a:gd name="connsiteX1296" fmla="*/ 5231544 w 12192000"/>
              <a:gd name="connsiteY1296" fmla="*/ 3631727 h 4364677"/>
              <a:gd name="connsiteX1297" fmla="*/ 5230704 w 12192000"/>
              <a:gd name="connsiteY1297" fmla="*/ 3632914 h 4364677"/>
              <a:gd name="connsiteX1298" fmla="*/ 5232390 w 12192000"/>
              <a:gd name="connsiteY1298" fmla="*/ 3636466 h 4364677"/>
              <a:gd name="connsiteX1299" fmla="*/ 5235760 w 12192000"/>
              <a:gd name="connsiteY1299" fmla="*/ 3637962 h 4364677"/>
              <a:gd name="connsiteX1300" fmla="*/ 5237998 w 12192000"/>
              <a:gd name="connsiteY1300" fmla="*/ 3642449 h 4364677"/>
              <a:gd name="connsiteX1301" fmla="*/ 5245296 w 12192000"/>
              <a:gd name="connsiteY1301" fmla="*/ 3656844 h 4364677"/>
              <a:gd name="connsiteX1302" fmla="*/ 5247920 w 12192000"/>
              <a:gd name="connsiteY1302" fmla="*/ 3658900 h 4364677"/>
              <a:gd name="connsiteX1303" fmla="*/ 5244362 w 12192000"/>
              <a:gd name="connsiteY1303" fmla="*/ 3661144 h 4364677"/>
              <a:gd name="connsiteX1304" fmla="*/ 5243801 w 12192000"/>
              <a:gd name="connsiteY1304" fmla="*/ 3661144 h 4364677"/>
              <a:gd name="connsiteX1305" fmla="*/ 5240244 w 12192000"/>
              <a:gd name="connsiteY1305" fmla="*/ 3667500 h 4364677"/>
              <a:gd name="connsiteX1306" fmla="*/ 5239869 w 12192000"/>
              <a:gd name="connsiteY1306" fmla="*/ 3676286 h 4364677"/>
              <a:gd name="connsiteX1307" fmla="*/ 5236691 w 12192000"/>
              <a:gd name="connsiteY1307" fmla="*/ 3688625 h 4364677"/>
              <a:gd name="connsiteX1308" fmla="*/ 5233888 w 12192000"/>
              <a:gd name="connsiteY1308" fmla="*/ 3691990 h 4364677"/>
              <a:gd name="connsiteX1309" fmla="*/ 5226220 w 12192000"/>
              <a:gd name="connsiteY1309" fmla="*/ 3701711 h 4364677"/>
              <a:gd name="connsiteX1310" fmla="*/ 5221728 w 12192000"/>
              <a:gd name="connsiteY1310" fmla="*/ 3703394 h 4364677"/>
              <a:gd name="connsiteX1311" fmla="*/ 5203211 w 12192000"/>
              <a:gd name="connsiteY1311" fmla="*/ 3708815 h 4364677"/>
              <a:gd name="connsiteX1312" fmla="*/ 5203211 w 12192000"/>
              <a:gd name="connsiteY1312" fmla="*/ 3712928 h 4364677"/>
              <a:gd name="connsiteX1313" fmla="*/ 5208075 w 12192000"/>
              <a:gd name="connsiteY1313" fmla="*/ 3713489 h 4364677"/>
              <a:gd name="connsiteX1314" fmla="*/ 5211442 w 12192000"/>
              <a:gd name="connsiteY1314" fmla="*/ 3711245 h 4364677"/>
              <a:gd name="connsiteX1315" fmla="*/ 5214618 w 12192000"/>
              <a:gd name="connsiteY1315" fmla="*/ 3710872 h 4364677"/>
              <a:gd name="connsiteX1316" fmla="*/ 5214062 w 12192000"/>
              <a:gd name="connsiteY1316" fmla="*/ 3714237 h 4364677"/>
              <a:gd name="connsiteX1317" fmla="*/ 5211442 w 12192000"/>
              <a:gd name="connsiteY1317" fmla="*/ 3716667 h 4364677"/>
              <a:gd name="connsiteX1318" fmla="*/ 5210507 w 12192000"/>
              <a:gd name="connsiteY1318" fmla="*/ 3722462 h 4364677"/>
              <a:gd name="connsiteX1319" fmla="*/ 5215555 w 12192000"/>
              <a:gd name="connsiteY1319" fmla="*/ 3721341 h 4364677"/>
              <a:gd name="connsiteX1320" fmla="*/ 5219485 w 12192000"/>
              <a:gd name="connsiteY1320" fmla="*/ 3718163 h 4364677"/>
              <a:gd name="connsiteX1321" fmla="*/ 5223227 w 12192000"/>
              <a:gd name="connsiteY1321" fmla="*/ 3720593 h 4364677"/>
              <a:gd name="connsiteX1322" fmla="*/ 5219105 w 12192000"/>
              <a:gd name="connsiteY1322" fmla="*/ 3731249 h 4364677"/>
              <a:gd name="connsiteX1323" fmla="*/ 5219105 w 12192000"/>
              <a:gd name="connsiteY1323" fmla="*/ 3741531 h 4364677"/>
              <a:gd name="connsiteX1324" fmla="*/ 5222850 w 12192000"/>
              <a:gd name="connsiteY1324" fmla="*/ 3745644 h 4364677"/>
              <a:gd name="connsiteX1325" fmla="*/ 5223973 w 12192000"/>
              <a:gd name="connsiteY1325" fmla="*/ 3747700 h 4364677"/>
              <a:gd name="connsiteX1326" fmla="*/ 5221917 w 12192000"/>
              <a:gd name="connsiteY1326" fmla="*/ 3748822 h 4364677"/>
              <a:gd name="connsiteX1327" fmla="*/ 5217983 w 12192000"/>
              <a:gd name="connsiteY1327" fmla="*/ 3752561 h 4364677"/>
              <a:gd name="connsiteX1328" fmla="*/ 5213121 w 12192000"/>
              <a:gd name="connsiteY1328" fmla="*/ 3760974 h 4364677"/>
              <a:gd name="connsiteX1329" fmla="*/ 5212936 w 12192000"/>
              <a:gd name="connsiteY1329" fmla="*/ 3765460 h 4364677"/>
              <a:gd name="connsiteX1330" fmla="*/ 5214429 w 12192000"/>
              <a:gd name="connsiteY1330" fmla="*/ 3768451 h 4364677"/>
              <a:gd name="connsiteX1331" fmla="*/ 5211255 w 12192000"/>
              <a:gd name="connsiteY1331" fmla="*/ 3770508 h 4364677"/>
              <a:gd name="connsiteX1332" fmla="*/ 5208636 w 12192000"/>
              <a:gd name="connsiteY1332" fmla="*/ 3770882 h 4364677"/>
              <a:gd name="connsiteX1333" fmla="*/ 5205454 w 12192000"/>
              <a:gd name="connsiteY1333" fmla="*/ 3778547 h 4364677"/>
              <a:gd name="connsiteX1334" fmla="*/ 5206389 w 12192000"/>
              <a:gd name="connsiteY1334" fmla="*/ 3780042 h 4364677"/>
              <a:gd name="connsiteX1335" fmla="*/ 5206208 w 12192000"/>
              <a:gd name="connsiteY1335" fmla="*/ 3783407 h 4364677"/>
              <a:gd name="connsiteX1336" fmla="*/ 5203211 w 12192000"/>
              <a:gd name="connsiteY1336" fmla="*/ 3782659 h 4364677"/>
              <a:gd name="connsiteX1337" fmla="*/ 5201345 w 12192000"/>
              <a:gd name="connsiteY1337" fmla="*/ 3780229 h 4364677"/>
              <a:gd name="connsiteX1338" fmla="*/ 5197605 w 12192000"/>
              <a:gd name="connsiteY1338" fmla="*/ 3779668 h 4364677"/>
              <a:gd name="connsiteX1339" fmla="*/ 5186193 w 12192000"/>
              <a:gd name="connsiteY1339" fmla="*/ 3782659 h 4364677"/>
              <a:gd name="connsiteX1340" fmla="*/ 5171974 w 12192000"/>
              <a:gd name="connsiteY1340" fmla="*/ 3783594 h 4364677"/>
              <a:gd name="connsiteX1341" fmla="*/ 5168611 w 12192000"/>
              <a:gd name="connsiteY1341" fmla="*/ 3781912 h 4364677"/>
              <a:gd name="connsiteX1342" fmla="*/ 5158882 w 12192000"/>
              <a:gd name="connsiteY1342" fmla="*/ 3777425 h 4364677"/>
              <a:gd name="connsiteX1343" fmla="*/ 5157012 w 12192000"/>
              <a:gd name="connsiteY1343" fmla="*/ 3776116 h 4364677"/>
              <a:gd name="connsiteX1344" fmla="*/ 5148777 w 12192000"/>
              <a:gd name="connsiteY1344" fmla="*/ 3766208 h 4364677"/>
              <a:gd name="connsiteX1345" fmla="*/ 5143732 w 12192000"/>
              <a:gd name="connsiteY1345" fmla="*/ 3749383 h 4364677"/>
              <a:gd name="connsiteX1346" fmla="*/ 5141299 w 12192000"/>
              <a:gd name="connsiteY1346" fmla="*/ 3743587 h 4364677"/>
              <a:gd name="connsiteX1347" fmla="*/ 5141863 w 12192000"/>
              <a:gd name="connsiteY1347" fmla="*/ 3735362 h 4364677"/>
              <a:gd name="connsiteX1348" fmla="*/ 5142610 w 12192000"/>
              <a:gd name="connsiteY1348" fmla="*/ 3728445 h 4364677"/>
              <a:gd name="connsiteX1349" fmla="*/ 5142417 w 12192000"/>
              <a:gd name="connsiteY1349" fmla="*/ 3725640 h 4364677"/>
              <a:gd name="connsiteX1350" fmla="*/ 5153459 w 12192000"/>
              <a:gd name="connsiteY1350" fmla="*/ 3712928 h 4364677"/>
              <a:gd name="connsiteX1351" fmla="*/ 5163930 w 12192000"/>
              <a:gd name="connsiteY1351" fmla="*/ 3706759 h 4364677"/>
              <a:gd name="connsiteX1352" fmla="*/ 5171789 w 12192000"/>
              <a:gd name="connsiteY1352" fmla="*/ 3696477 h 4364677"/>
              <a:gd name="connsiteX1353" fmla="*/ 5170665 w 12192000"/>
              <a:gd name="connsiteY1353" fmla="*/ 3694420 h 4364677"/>
              <a:gd name="connsiteX1354" fmla="*/ 5159628 w 12192000"/>
              <a:gd name="connsiteY1354" fmla="*/ 3681334 h 4364677"/>
              <a:gd name="connsiteX1355" fmla="*/ 5158132 w 12192000"/>
              <a:gd name="connsiteY1355" fmla="*/ 3678343 h 4364677"/>
              <a:gd name="connsiteX1356" fmla="*/ 5156637 w 12192000"/>
              <a:gd name="connsiteY1356" fmla="*/ 3668995 h 4364677"/>
              <a:gd name="connsiteX1357" fmla="*/ 5154015 w 12192000"/>
              <a:gd name="connsiteY1357" fmla="*/ 3658152 h 4364677"/>
              <a:gd name="connsiteX1358" fmla="*/ 5154208 w 12192000"/>
              <a:gd name="connsiteY1358" fmla="*/ 3653666 h 4364677"/>
              <a:gd name="connsiteX1359" fmla="*/ 5164118 w 12192000"/>
              <a:gd name="connsiteY1359" fmla="*/ 3629549 h 4364677"/>
              <a:gd name="connsiteX1360" fmla="*/ 5165988 w 12192000"/>
              <a:gd name="connsiteY1360" fmla="*/ 3628054 h 4364677"/>
              <a:gd name="connsiteX1361" fmla="*/ 5177400 w 12192000"/>
              <a:gd name="connsiteY1361" fmla="*/ 3622632 h 4364677"/>
              <a:gd name="connsiteX1362" fmla="*/ 5182263 w 12192000"/>
              <a:gd name="connsiteY1362" fmla="*/ 3621137 h 4364677"/>
              <a:gd name="connsiteX1363" fmla="*/ 5190493 w 12192000"/>
              <a:gd name="connsiteY1363" fmla="*/ 3619267 h 4364677"/>
              <a:gd name="connsiteX1364" fmla="*/ 5196668 w 12192000"/>
              <a:gd name="connsiteY1364" fmla="*/ 3613846 h 4364677"/>
              <a:gd name="connsiteX1365" fmla="*/ 5199473 w 12192000"/>
              <a:gd name="connsiteY1365" fmla="*/ 3612841 h 4364677"/>
              <a:gd name="connsiteX1366" fmla="*/ 2387893 w 12192000"/>
              <a:gd name="connsiteY1366" fmla="*/ 3612841 h 4364677"/>
              <a:gd name="connsiteX1367" fmla="*/ 2389576 w 12192000"/>
              <a:gd name="connsiteY1367" fmla="*/ 3615341 h 4364677"/>
              <a:gd name="connsiteX1368" fmla="*/ 2390137 w 12192000"/>
              <a:gd name="connsiteY1368" fmla="*/ 3617585 h 4364677"/>
              <a:gd name="connsiteX1369" fmla="*/ 2391820 w 12192000"/>
              <a:gd name="connsiteY1369" fmla="*/ 3620202 h 4364677"/>
              <a:gd name="connsiteX1370" fmla="*/ 2394252 w 12192000"/>
              <a:gd name="connsiteY1370" fmla="*/ 3618520 h 4364677"/>
              <a:gd name="connsiteX1371" fmla="*/ 2399864 w 12192000"/>
              <a:gd name="connsiteY1371" fmla="*/ 3619454 h 4364677"/>
              <a:gd name="connsiteX1372" fmla="*/ 2400985 w 12192000"/>
              <a:gd name="connsiteY1372" fmla="*/ 3621885 h 4364677"/>
              <a:gd name="connsiteX1373" fmla="*/ 2404353 w 12192000"/>
              <a:gd name="connsiteY1373" fmla="*/ 3623193 h 4364677"/>
              <a:gd name="connsiteX1374" fmla="*/ 2405662 w 12192000"/>
              <a:gd name="connsiteY1374" fmla="*/ 3620015 h 4364677"/>
              <a:gd name="connsiteX1375" fmla="*/ 2405347 w 12192000"/>
              <a:gd name="connsiteY1375" fmla="*/ 3617188 h 4364677"/>
              <a:gd name="connsiteX1376" fmla="*/ 2419966 w 12192000"/>
              <a:gd name="connsiteY1376" fmla="*/ 3631727 h 4364677"/>
              <a:gd name="connsiteX1377" fmla="*/ 2419129 w 12192000"/>
              <a:gd name="connsiteY1377" fmla="*/ 3632914 h 4364677"/>
              <a:gd name="connsiteX1378" fmla="*/ 2420812 w 12192000"/>
              <a:gd name="connsiteY1378" fmla="*/ 3636466 h 4364677"/>
              <a:gd name="connsiteX1379" fmla="*/ 2424179 w 12192000"/>
              <a:gd name="connsiteY1379" fmla="*/ 3637962 h 4364677"/>
              <a:gd name="connsiteX1380" fmla="*/ 2426424 w 12192000"/>
              <a:gd name="connsiteY1380" fmla="*/ 3642449 h 4364677"/>
              <a:gd name="connsiteX1381" fmla="*/ 2433718 w 12192000"/>
              <a:gd name="connsiteY1381" fmla="*/ 3656844 h 4364677"/>
              <a:gd name="connsiteX1382" fmla="*/ 2436337 w 12192000"/>
              <a:gd name="connsiteY1382" fmla="*/ 3658900 h 4364677"/>
              <a:gd name="connsiteX1383" fmla="*/ 2432784 w 12192000"/>
              <a:gd name="connsiteY1383" fmla="*/ 3661144 h 4364677"/>
              <a:gd name="connsiteX1384" fmla="*/ 2432222 w 12192000"/>
              <a:gd name="connsiteY1384" fmla="*/ 3661144 h 4364677"/>
              <a:gd name="connsiteX1385" fmla="*/ 2428668 w 12192000"/>
              <a:gd name="connsiteY1385" fmla="*/ 3667500 h 4364677"/>
              <a:gd name="connsiteX1386" fmla="*/ 2428294 w 12192000"/>
              <a:gd name="connsiteY1386" fmla="*/ 3676286 h 4364677"/>
              <a:gd name="connsiteX1387" fmla="*/ 2425114 w 12192000"/>
              <a:gd name="connsiteY1387" fmla="*/ 3688625 h 4364677"/>
              <a:gd name="connsiteX1388" fmla="*/ 2422308 w 12192000"/>
              <a:gd name="connsiteY1388" fmla="*/ 3691990 h 4364677"/>
              <a:gd name="connsiteX1389" fmla="*/ 2414640 w 12192000"/>
              <a:gd name="connsiteY1389" fmla="*/ 3701711 h 4364677"/>
              <a:gd name="connsiteX1390" fmla="*/ 2410151 w 12192000"/>
              <a:gd name="connsiteY1390" fmla="*/ 3703394 h 4364677"/>
              <a:gd name="connsiteX1391" fmla="*/ 2391634 w 12192000"/>
              <a:gd name="connsiteY1391" fmla="*/ 3708815 h 4364677"/>
              <a:gd name="connsiteX1392" fmla="*/ 2391634 w 12192000"/>
              <a:gd name="connsiteY1392" fmla="*/ 3712928 h 4364677"/>
              <a:gd name="connsiteX1393" fmla="*/ 2396497 w 12192000"/>
              <a:gd name="connsiteY1393" fmla="*/ 3713489 h 4364677"/>
              <a:gd name="connsiteX1394" fmla="*/ 2399864 w 12192000"/>
              <a:gd name="connsiteY1394" fmla="*/ 3711245 h 4364677"/>
              <a:gd name="connsiteX1395" fmla="*/ 2403043 w 12192000"/>
              <a:gd name="connsiteY1395" fmla="*/ 3710872 h 4364677"/>
              <a:gd name="connsiteX1396" fmla="*/ 2402482 w 12192000"/>
              <a:gd name="connsiteY1396" fmla="*/ 3714237 h 4364677"/>
              <a:gd name="connsiteX1397" fmla="*/ 2399864 w 12192000"/>
              <a:gd name="connsiteY1397" fmla="*/ 3716667 h 4364677"/>
              <a:gd name="connsiteX1398" fmla="*/ 2398929 w 12192000"/>
              <a:gd name="connsiteY1398" fmla="*/ 3722462 h 4364677"/>
              <a:gd name="connsiteX1399" fmla="*/ 2403978 w 12192000"/>
              <a:gd name="connsiteY1399" fmla="*/ 3721341 h 4364677"/>
              <a:gd name="connsiteX1400" fmla="*/ 2407907 w 12192000"/>
              <a:gd name="connsiteY1400" fmla="*/ 3718163 h 4364677"/>
              <a:gd name="connsiteX1401" fmla="*/ 2411647 w 12192000"/>
              <a:gd name="connsiteY1401" fmla="*/ 3720593 h 4364677"/>
              <a:gd name="connsiteX1402" fmla="*/ 2407531 w 12192000"/>
              <a:gd name="connsiteY1402" fmla="*/ 3731249 h 4364677"/>
              <a:gd name="connsiteX1403" fmla="*/ 2407531 w 12192000"/>
              <a:gd name="connsiteY1403" fmla="*/ 3741531 h 4364677"/>
              <a:gd name="connsiteX1404" fmla="*/ 2411273 w 12192000"/>
              <a:gd name="connsiteY1404" fmla="*/ 3745644 h 4364677"/>
              <a:gd name="connsiteX1405" fmla="*/ 2412395 w 12192000"/>
              <a:gd name="connsiteY1405" fmla="*/ 3747700 h 4364677"/>
              <a:gd name="connsiteX1406" fmla="*/ 2410338 w 12192000"/>
              <a:gd name="connsiteY1406" fmla="*/ 3748822 h 4364677"/>
              <a:gd name="connsiteX1407" fmla="*/ 2406410 w 12192000"/>
              <a:gd name="connsiteY1407" fmla="*/ 3752561 h 4364677"/>
              <a:gd name="connsiteX1408" fmla="*/ 2401547 w 12192000"/>
              <a:gd name="connsiteY1408" fmla="*/ 3760974 h 4364677"/>
              <a:gd name="connsiteX1409" fmla="*/ 2401360 w 12192000"/>
              <a:gd name="connsiteY1409" fmla="*/ 3765460 h 4364677"/>
              <a:gd name="connsiteX1410" fmla="*/ 2402856 w 12192000"/>
              <a:gd name="connsiteY1410" fmla="*/ 3768451 h 4364677"/>
              <a:gd name="connsiteX1411" fmla="*/ 2399676 w 12192000"/>
              <a:gd name="connsiteY1411" fmla="*/ 3770508 h 4364677"/>
              <a:gd name="connsiteX1412" fmla="*/ 2397058 w 12192000"/>
              <a:gd name="connsiteY1412" fmla="*/ 3770882 h 4364677"/>
              <a:gd name="connsiteX1413" fmla="*/ 2393878 w 12192000"/>
              <a:gd name="connsiteY1413" fmla="*/ 3778547 h 4364677"/>
              <a:gd name="connsiteX1414" fmla="*/ 2394814 w 12192000"/>
              <a:gd name="connsiteY1414" fmla="*/ 3780042 h 4364677"/>
              <a:gd name="connsiteX1415" fmla="*/ 2394626 w 12192000"/>
              <a:gd name="connsiteY1415" fmla="*/ 3783407 h 4364677"/>
              <a:gd name="connsiteX1416" fmla="*/ 2391634 w 12192000"/>
              <a:gd name="connsiteY1416" fmla="*/ 3782659 h 4364677"/>
              <a:gd name="connsiteX1417" fmla="*/ 2389763 w 12192000"/>
              <a:gd name="connsiteY1417" fmla="*/ 3780229 h 4364677"/>
              <a:gd name="connsiteX1418" fmla="*/ 2386023 w 12192000"/>
              <a:gd name="connsiteY1418" fmla="*/ 3779668 h 4364677"/>
              <a:gd name="connsiteX1419" fmla="*/ 2374613 w 12192000"/>
              <a:gd name="connsiteY1419" fmla="*/ 3782659 h 4364677"/>
              <a:gd name="connsiteX1420" fmla="*/ 2364686 w 12192000"/>
              <a:gd name="connsiteY1420" fmla="*/ 3783312 h 4364677"/>
              <a:gd name="connsiteX1421" fmla="*/ 2365028 w 12192000"/>
              <a:gd name="connsiteY1421" fmla="*/ 3783996 h 4364677"/>
              <a:gd name="connsiteX1422" fmla="*/ 2365028 w 12192000"/>
              <a:gd name="connsiteY1422" fmla="*/ 3788231 h 4364677"/>
              <a:gd name="connsiteX1423" fmla="*/ 2361494 w 12192000"/>
              <a:gd name="connsiteY1423" fmla="*/ 3797761 h 4364677"/>
              <a:gd name="connsiteX1424" fmla="*/ 2356546 w 12192000"/>
              <a:gd name="connsiteY1424" fmla="*/ 3813292 h 4364677"/>
              <a:gd name="connsiteX1425" fmla="*/ 2352305 w 12192000"/>
              <a:gd name="connsiteY1425" fmla="*/ 3818939 h 4364677"/>
              <a:gd name="connsiteX1426" fmla="*/ 2345590 w 12192000"/>
              <a:gd name="connsiteY1426" fmla="*/ 3824587 h 4364677"/>
              <a:gd name="connsiteX1427" fmla="*/ 2339582 w 12192000"/>
              <a:gd name="connsiteY1427" fmla="*/ 3827764 h 4364677"/>
              <a:gd name="connsiteX1428" fmla="*/ 2317316 w 12192000"/>
              <a:gd name="connsiteY1428" fmla="*/ 3832705 h 4364677"/>
              <a:gd name="connsiteX1429" fmla="*/ 2306008 w 12192000"/>
              <a:gd name="connsiteY1429" fmla="*/ 3832352 h 4364677"/>
              <a:gd name="connsiteX1430" fmla="*/ 2288337 w 12192000"/>
              <a:gd name="connsiteY1430" fmla="*/ 3818587 h 4364677"/>
              <a:gd name="connsiteX1431" fmla="*/ 2287276 w 12192000"/>
              <a:gd name="connsiteY1431" fmla="*/ 3810115 h 4364677"/>
              <a:gd name="connsiteX1432" fmla="*/ 2286923 w 12192000"/>
              <a:gd name="connsiteY1432" fmla="*/ 3806586 h 4364677"/>
              <a:gd name="connsiteX1433" fmla="*/ 2285156 w 12192000"/>
              <a:gd name="connsiteY1433" fmla="*/ 3797056 h 4364677"/>
              <a:gd name="connsiteX1434" fmla="*/ 2284096 w 12192000"/>
              <a:gd name="connsiteY1434" fmla="*/ 3792467 h 4364677"/>
              <a:gd name="connsiteX1435" fmla="*/ 2284449 w 12192000"/>
              <a:gd name="connsiteY1435" fmla="*/ 3786466 h 4364677"/>
              <a:gd name="connsiteX1436" fmla="*/ 2286923 w 12192000"/>
              <a:gd name="connsiteY1436" fmla="*/ 3780466 h 4364677"/>
              <a:gd name="connsiteX1437" fmla="*/ 2294698 w 12192000"/>
              <a:gd name="connsiteY1437" fmla="*/ 3765994 h 4364677"/>
              <a:gd name="connsiteX1438" fmla="*/ 2319790 w 12192000"/>
              <a:gd name="connsiteY1438" fmla="*/ 3750111 h 4364677"/>
              <a:gd name="connsiteX1439" fmla="*/ 2322264 w 12192000"/>
              <a:gd name="connsiteY1439" fmla="*/ 3750817 h 4364677"/>
              <a:gd name="connsiteX1440" fmla="*/ 2327522 w 12192000"/>
              <a:gd name="connsiteY1440" fmla="*/ 3754435 h 4364677"/>
              <a:gd name="connsiteX1441" fmla="*/ 2333065 w 12192000"/>
              <a:gd name="connsiteY1441" fmla="*/ 3752414 h 4364677"/>
              <a:gd name="connsiteX1442" fmla="*/ 2332154 w 12192000"/>
              <a:gd name="connsiteY1442" fmla="*/ 3749383 h 4364677"/>
              <a:gd name="connsiteX1443" fmla="*/ 2329724 w 12192000"/>
              <a:gd name="connsiteY1443" fmla="*/ 3743587 h 4364677"/>
              <a:gd name="connsiteX1444" fmla="*/ 2330285 w 12192000"/>
              <a:gd name="connsiteY1444" fmla="*/ 3735362 h 4364677"/>
              <a:gd name="connsiteX1445" fmla="*/ 2331033 w 12192000"/>
              <a:gd name="connsiteY1445" fmla="*/ 3728445 h 4364677"/>
              <a:gd name="connsiteX1446" fmla="*/ 2330846 w 12192000"/>
              <a:gd name="connsiteY1446" fmla="*/ 3725640 h 4364677"/>
              <a:gd name="connsiteX1447" fmla="*/ 2341881 w 12192000"/>
              <a:gd name="connsiteY1447" fmla="*/ 3712928 h 4364677"/>
              <a:gd name="connsiteX1448" fmla="*/ 2352356 w 12192000"/>
              <a:gd name="connsiteY1448" fmla="*/ 3706759 h 4364677"/>
              <a:gd name="connsiteX1449" fmla="*/ 2360212 w 12192000"/>
              <a:gd name="connsiteY1449" fmla="*/ 3696477 h 4364677"/>
              <a:gd name="connsiteX1450" fmla="*/ 2359088 w 12192000"/>
              <a:gd name="connsiteY1450" fmla="*/ 3694420 h 4364677"/>
              <a:gd name="connsiteX1451" fmla="*/ 2348052 w 12192000"/>
              <a:gd name="connsiteY1451" fmla="*/ 3681334 h 4364677"/>
              <a:gd name="connsiteX1452" fmla="*/ 2346556 w 12192000"/>
              <a:gd name="connsiteY1452" fmla="*/ 3678343 h 4364677"/>
              <a:gd name="connsiteX1453" fmla="*/ 2345061 w 12192000"/>
              <a:gd name="connsiteY1453" fmla="*/ 3668995 h 4364677"/>
              <a:gd name="connsiteX1454" fmla="*/ 2342442 w 12192000"/>
              <a:gd name="connsiteY1454" fmla="*/ 3658152 h 4364677"/>
              <a:gd name="connsiteX1455" fmla="*/ 2342630 w 12192000"/>
              <a:gd name="connsiteY1455" fmla="*/ 3653666 h 4364677"/>
              <a:gd name="connsiteX1456" fmla="*/ 2352542 w 12192000"/>
              <a:gd name="connsiteY1456" fmla="*/ 3629549 h 4364677"/>
              <a:gd name="connsiteX1457" fmla="*/ 2354412 w 12192000"/>
              <a:gd name="connsiteY1457" fmla="*/ 3628054 h 4364677"/>
              <a:gd name="connsiteX1458" fmla="*/ 2365822 w 12192000"/>
              <a:gd name="connsiteY1458" fmla="*/ 3622632 h 4364677"/>
              <a:gd name="connsiteX1459" fmla="*/ 2370686 w 12192000"/>
              <a:gd name="connsiteY1459" fmla="*/ 3621137 h 4364677"/>
              <a:gd name="connsiteX1460" fmla="*/ 2378915 w 12192000"/>
              <a:gd name="connsiteY1460" fmla="*/ 3619267 h 4364677"/>
              <a:gd name="connsiteX1461" fmla="*/ 2385087 w 12192000"/>
              <a:gd name="connsiteY1461" fmla="*/ 3613846 h 4364677"/>
              <a:gd name="connsiteX1462" fmla="*/ 2387893 w 12192000"/>
              <a:gd name="connsiteY1462" fmla="*/ 3612841 h 4364677"/>
              <a:gd name="connsiteX1463" fmla="*/ 4652295 w 12192000"/>
              <a:gd name="connsiteY1463" fmla="*/ 3557822 h 4364677"/>
              <a:gd name="connsiteX1464" fmla="*/ 4659259 w 12192000"/>
              <a:gd name="connsiteY1464" fmla="*/ 3559808 h 4364677"/>
              <a:gd name="connsiteX1465" fmla="*/ 4691076 w 12192000"/>
              <a:gd name="connsiteY1465" fmla="*/ 3563781 h 4364677"/>
              <a:gd name="connsiteX1466" fmla="*/ 4699031 w 12192000"/>
              <a:gd name="connsiteY1466" fmla="*/ 3567753 h 4364677"/>
              <a:gd name="connsiteX1467" fmla="*/ 4721905 w 12192000"/>
              <a:gd name="connsiteY1467" fmla="*/ 3574705 h 4364677"/>
              <a:gd name="connsiteX1468" fmla="*/ 4733839 w 12192000"/>
              <a:gd name="connsiteY1468" fmla="*/ 3579671 h 4364677"/>
              <a:gd name="connsiteX1469" fmla="*/ 4740799 w 12192000"/>
              <a:gd name="connsiteY1469" fmla="*/ 3593575 h 4364677"/>
              <a:gd name="connsiteX1470" fmla="*/ 4767649 w 12192000"/>
              <a:gd name="connsiteY1470" fmla="*/ 3629327 h 4364677"/>
              <a:gd name="connsiteX1471" fmla="*/ 4779580 w 12192000"/>
              <a:gd name="connsiteY1471" fmla="*/ 3653162 h 4364677"/>
              <a:gd name="connsiteX1472" fmla="*/ 4779580 w 12192000"/>
              <a:gd name="connsiteY1472" fmla="*/ 3665080 h 4364677"/>
              <a:gd name="connsiteX1473" fmla="*/ 4769635 w 12192000"/>
              <a:gd name="connsiteY1473" fmla="*/ 3691895 h 4364677"/>
              <a:gd name="connsiteX1474" fmla="*/ 4755715 w 12192000"/>
              <a:gd name="connsiteY1474" fmla="*/ 3735592 h 4364677"/>
              <a:gd name="connsiteX1475" fmla="*/ 4743783 w 12192000"/>
              <a:gd name="connsiteY1475" fmla="*/ 3751482 h 4364677"/>
              <a:gd name="connsiteX1476" fmla="*/ 4724888 w 12192000"/>
              <a:gd name="connsiteY1476" fmla="*/ 3767373 h 4364677"/>
              <a:gd name="connsiteX1477" fmla="*/ 4707983 w 12192000"/>
              <a:gd name="connsiteY1477" fmla="*/ 3776311 h 4364677"/>
              <a:gd name="connsiteX1478" fmla="*/ 4645337 w 12192000"/>
              <a:gd name="connsiteY1478" fmla="*/ 3790215 h 4364677"/>
              <a:gd name="connsiteX1479" fmla="*/ 4613513 w 12192000"/>
              <a:gd name="connsiteY1479" fmla="*/ 3789221 h 4364677"/>
              <a:gd name="connsiteX1480" fmla="*/ 4563795 w 12192000"/>
              <a:gd name="connsiteY1480" fmla="*/ 3750489 h 4364677"/>
              <a:gd name="connsiteX1481" fmla="*/ 4560811 w 12192000"/>
              <a:gd name="connsiteY1481" fmla="*/ 3726654 h 4364677"/>
              <a:gd name="connsiteX1482" fmla="*/ 4559817 w 12192000"/>
              <a:gd name="connsiteY1482" fmla="*/ 3716723 h 4364677"/>
              <a:gd name="connsiteX1483" fmla="*/ 4554844 w 12192000"/>
              <a:gd name="connsiteY1483" fmla="*/ 3689908 h 4364677"/>
              <a:gd name="connsiteX1484" fmla="*/ 4551860 w 12192000"/>
              <a:gd name="connsiteY1484" fmla="*/ 3676998 h 4364677"/>
              <a:gd name="connsiteX1485" fmla="*/ 4552855 w 12192000"/>
              <a:gd name="connsiteY1485" fmla="*/ 3660114 h 4364677"/>
              <a:gd name="connsiteX1486" fmla="*/ 4559817 w 12192000"/>
              <a:gd name="connsiteY1486" fmla="*/ 3643231 h 4364677"/>
              <a:gd name="connsiteX1487" fmla="*/ 4581693 w 12192000"/>
              <a:gd name="connsiteY1487" fmla="*/ 3602513 h 4364677"/>
              <a:gd name="connsiteX1488" fmla="*/ 4652295 w 12192000"/>
              <a:gd name="connsiteY1488" fmla="*/ 3557822 h 4364677"/>
              <a:gd name="connsiteX1489" fmla="*/ 3384690 w 12192000"/>
              <a:gd name="connsiteY1489" fmla="*/ 3504632 h 4364677"/>
              <a:gd name="connsiteX1490" fmla="*/ 3385080 w 12192000"/>
              <a:gd name="connsiteY1490" fmla="*/ 3506241 h 4364677"/>
              <a:gd name="connsiteX1491" fmla="*/ 3405250 w 12192000"/>
              <a:gd name="connsiteY1491" fmla="*/ 3507796 h 4364677"/>
              <a:gd name="connsiteX1492" fmla="*/ 3390751 w 12192000"/>
              <a:gd name="connsiteY1492" fmla="*/ 3504914 h 4364677"/>
              <a:gd name="connsiteX1493" fmla="*/ 3390213 w 12192000"/>
              <a:gd name="connsiteY1493" fmla="*/ 3504938 h 4364677"/>
              <a:gd name="connsiteX1494" fmla="*/ 8875436 w 12192000"/>
              <a:gd name="connsiteY1494" fmla="*/ 3498270 h 4364677"/>
              <a:gd name="connsiteX1495" fmla="*/ 8892865 w 12192000"/>
              <a:gd name="connsiteY1495" fmla="*/ 3509302 h 4364677"/>
              <a:gd name="connsiteX1496" fmla="*/ 8898266 w 12192000"/>
              <a:gd name="connsiteY1496" fmla="*/ 3519354 h 4364677"/>
              <a:gd name="connsiteX1497" fmla="*/ 8899984 w 12192000"/>
              <a:gd name="connsiteY1497" fmla="*/ 3523522 h 4364677"/>
              <a:gd name="connsiteX1498" fmla="*/ 8900229 w 12192000"/>
              <a:gd name="connsiteY1498" fmla="*/ 3527690 h 4364677"/>
              <a:gd name="connsiteX1499" fmla="*/ 8899493 w 12192000"/>
              <a:gd name="connsiteY1499" fmla="*/ 3530877 h 4364677"/>
              <a:gd name="connsiteX1500" fmla="*/ 8898266 w 12192000"/>
              <a:gd name="connsiteY1500" fmla="*/ 3537497 h 4364677"/>
              <a:gd name="connsiteX1501" fmla="*/ 8898020 w 12192000"/>
              <a:gd name="connsiteY1501" fmla="*/ 3539948 h 4364677"/>
              <a:gd name="connsiteX1502" fmla="*/ 8897284 w 12192000"/>
              <a:gd name="connsiteY1502" fmla="*/ 3545832 h 4364677"/>
              <a:gd name="connsiteX1503" fmla="*/ 8885010 w 12192000"/>
              <a:gd name="connsiteY1503" fmla="*/ 3555394 h 4364677"/>
              <a:gd name="connsiteX1504" fmla="*/ 8877154 w 12192000"/>
              <a:gd name="connsiteY1504" fmla="*/ 3555639 h 4364677"/>
              <a:gd name="connsiteX1505" fmla="*/ 8861689 w 12192000"/>
              <a:gd name="connsiteY1505" fmla="*/ 3552207 h 4364677"/>
              <a:gd name="connsiteX1506" fmla="*/ 8857516 w 12192000"/>
              <a:gd name="connsiteY1506" fmla="*/ 3550000 h 4364677"/>
              <a:gd name="connsiteX1507" fmla="*/ 8852852 w 12192000"/>
              <a:gd name="connsiteY1507" fmla="*/ 3546078 h 4364677"/>
              <a:gd name="connsiteX1508" fmla="*/ 8849906 w 12192000"/>
              <a:gd name="connsiteY1508" fmla="*/ 3542155 h 4364677"/>
              <a:gd name="connsiteX1509" fmla="*/ 8846469 w 12192000"/>
              <a:gd name="connsiteY1509" fmla="*/ 3531368 h 4364677"/>
              <a:gd name="connsiteX1510" fmla="*/ 8844014 w 12192000"/>
              <a:gd name="connsiteY1510" fmla="*/ 3524748 h 4364677"/>
              <a:gd name="connsiteX1511" fmla="*/ 8844014 w 12192000"/>
              <a:gd name="connsiteY1511" fmla="*/ 3521806 h 4364677"/>
              <a:gd name="connsiteX1512" fmla="*/ 8846960 w 12192000"/>
              <a:gd name="connsiteY1512" fmla="*/ 3515922 h 4364677"/>
              <a:gd name="connsiteX1513" fmla="*/ 8853588 w 12192000"/>
              <a:gd name="connsiteY1513" fmla="*/ 3507096 h 4364677"/>
              <a:gd name="connsiteX1514" fmla="*/ 8855306 w 12192000"/>
              <a:gd name="connsiteY1514" fmla="*/ 3503664 h 4364677"/>
              <a:gd name="connsiteX1515" fmla="*/ 8858252 w 12192000"/>
              <a:gd name="connsiteY1515" fmla="*/ 3502438 h 4364677"/>
              <a:gd name="connsiteX1516" fmla="*/ 8863898 w 12192000"/>
              <a:gd name="connsiteY1516" fmla="*/ 3500722 h 4364677"/>
              <a:gd name="connsiteX1517" fmla="*/ 8865862 w 12192000"/>
              <a:gd name="connsiteY1517" fmla="*/ 3499741 h 4364677"/>
              <a:gd name="connsiteX1518" fmla="*/ 8873717 w 12192000"/>
              <a:gd name="connsiteY1518" fmla="*/ 3498760 h 4364677"/>
              <a:gd name="connsiteX1519" fmla="*/ 8875436 w 12192000"/>
              <a:gd name="connsiteY1519" fmla="*/ 3498270 h 4364677"/>
              <a:gd name="connsiteX1520" fmla="*/ 5758045 w 12192000"/>
              <a:gd name="connsiteY1520" fmla="*/ 3489920 h 4364677"/>
              <a:gd name="connsiteX1521" fmla="*/ 5765005 w 12192000"/>
              <a:gd name="connsiteY1521" fmla="*/ 3491906 h 4364677"/>
              <a:gd name="connsiteX1522" fmla="*/ 5796827 w 12192000"/>
              <a:gd name="connsiteY1522" fmla="*/ 3495879 h 4364677"/>
              <a:gd name="connsiteX1523" fmla="*/ 5804782 w 12192000"/>
              <a:gd name="connsiteY1523" fmla="*/ 3499851 h 4364677"/>
              <a:gd name="connsiteX1524" fmla="*/ 5827652 w 12192000"/>
              <a:gd name="connsiteY1524" fmla="*/ 3506803 h 4364677"/>
              <a:gd name="connsiteX1525" fmla="*/ 5839585 w 12192000"/>
              <a:gd name="connsiteY1525" fmla="*/ 3511769 h 4364677"/>
              <a:gd name="connsiteX1526" fmla="*/ 5846547 w 12192000"/>
              <a:gd name="connsiteY1526" fmla="*/ 3525673 h 4364677"/>
              <a:gd name="connsiteX1527" fmla="*/ 5873394 w 12192000"/>
              <a:gd name="connsiteY1527" fmla="*/ 3561425 h 4364677"/>
              <a:gd name="connsiteX1528" fmla="*/ 5885327 w 12192000"/>
              <a:gd name="connsiteY1528" fmla="*/ 3585260 h 4364677"/>
              <a:gd name="connsiteX1529" fmla="*/ 5885327 w 12192000"/>
              <a:gd name="connsiteY1529" fmla="*/ 3597178 h 4364677"/>
              <a:gd name="connsiteX1530" fmla="*/ 5875384 w 12192000"/>
              <a:gd name="connsiteY1530" fmla="*/ 3623993 h 4364677"/>
              <a:gd name="connsiteX1531" fmla="*/ 5861461 w 12192000"/>
              <a:gd name="connsiteY1531" fmla="*/ 3667690 h 4364677"/>
              <a:gd name="connsiteX1532" fmla="*/ 5849532 w 12192000"/>
              <a:gd name="connsiteY1532" fmla="*/ 3683580 h 4364677"/>
              <a:gd name="connsiteX1533" fmla="*/ 5830639 w 12192000"/>
              <a:gd name="connsiteY1533" fmla="*/ 3699471 h 4364677"/>
              <a:gd name="connsiteX1534" fmla="*/ 5813731 w 12192000"/>
              <a:gd name="connsiteY1534" fmla="*/ 3708409 h 4364677"/>
              <a:gd name="connsiteX1535" fmla="*/ 5751084 w 12192000"/>
              <a:gd name="connsiteY1535" fmla="*/ 3722313 h 4364677"/>
              <a:gd name="connsiteX1536" fmla="*/ 5737136 w 12192000"/>
              <a:gd name="connsiteY1536" fmla="*/ 3724261 h 4364677"/>
              <a:gd name="connsiteX1537" fmla="*/ 5730869 w 12192000"/>
              <a:gd name="connsiteY1537" fmla="*/ 3727365 h 4364677"/>
              <a:gd name="connsiteX1538" fmla="*/ 5719207 w 12192000"/>
              <a:gd name="connsiteY1538" fmla="*/ 3727056 h 4364677"/>
              <a:gd name="connsiteX1539" fmla="*/ 5707897 w 12192000"/>
              <a:gd name="connsiteY1539" fmla="*/ 3726703 h 4364677"/>
              <a:gd name="connsiteX1540" fmla="*/ 5690229 w 12192000"/>
              <a:gd name="connsiteY1540" fmla="*/ 3712938 h 4364677"/>
              <a:gd name="connsiteX1541" fmla="*/ 5689169 w 12192000"/>
              <a:gd name="connsiteY1541" fmla="*/ 3704466 h 4364677"/>
              <a:gd name="connsiteX1542" fmla="*/ 5688988 w 12192000"/>
              <a:gd name="connsiteY1542" fmla="*/ 3702679 h 4364677"/>
              <a:gd name="connsiteX1543" fmla="*/ 5678570 w 12192000"/>
              <a:gd name="connsiteY1543" fmla="*/ 3697158 h 4364677"/>
              <a:gd name="connsiteX1544" fmla="*/ 5669543 w 12192000"/>
              <a:gd name="connsiteY1544" fmla="*/ 3682587 h 4364677"/>
              <a:gd name="connsiteX1545" fmla="*/ 5666560 w 12192000"/>
              <a:gd name="connsiteY1545" fmla="*/ 3658752 h 4364677"/>
              <a:gd name="connsiteX1546" fmla="*/ 5665568 w 12192000"/>
              <a:gd name="connsiteY1546" fmla="*/ 3648821 h 4364677"/>
              <a:gd name="connsiteX1547" fmla="*/ 5660595 w 12192000"/>
              <a:gd name="connsiteY1547" fmla="*/ 3622006 h 4364677"/>
              <a:gd name="connsiteX1548" fmla="*/ 5657613 w 12192000"/>
              <a:gd name="connsiteY1548" fmla="*/ 3609096 h 4364677"/>
              <a:gd name="connsiteX1549" fmla="*/ 5658603 w 12192000"/>
              <a:gd name="connsiteY1549" fmla="*/ 3592212 h 4364677"/>
              <a:gd name="connsiteX1550" fmla="*/ 5665568 w 12192000"/>
              <a:gd name="connsiteY1550" fmla="*/ 3575329 h 4364677"/>
              <a:gd name="connsiteX1551" fmla="*/ 5687446 w 12192000"/>
              <a:gd name="connsiteY1551" fmla="*/ 3534611 h 4364677"/>
              <a:gd name="connsiteX1552" fmla="*/ 5758045 w 12192000"/>
              <a:gd name="connsiteY1552" fmla="*/ 3489920 h 4364677"/>
              <a:gd name="connsiteX1553" fmla="*/ 1132100 w 12192000"/>
              <a:gd name="connsiteY1553" fmla="*/ 3470094 h 4364677"/>
              <a:gd name="connsiteX1554" fmla="*/ 1139244 w 12192000"/>
              <a:gd name="connsiteY1554" fmla="*/ 3470094 h 4364677"/>
              <a:gd name="connsiteX1555" fmla="*/ 1147101 w 12192000"/>
              <a:gd name="connsiteY1555" fmla="*/ 3474005 h 4364677"/>
              <a:gd name="connsiteX1556" fmla="*/ 1152458 w 12192000"/>
              <a:gd name="connsiteY1556" fmla="*/ 3480405 h 4364677"/>
              <a:gd name="connsiteX1557" fmla="*/ 1156389 w 12192000"/>
              <a:gd name="connsiteY1557" fmla="*/ 3490006 h 4364677"/>
              <a:gd name="connsiteX1558" fmla="*/ 1161388 w 12192000"/>
              <a:gd name="connsiteY1558" fmla="*/ 3499251 h 4364677"/>
              <a:gd name="connsiteX1559" fmla="*/ 1169246 w 12192000"/>
              <a:gd name="connsiteY1559" fmla="*/ 3507073 h 4364677"/>
              <a:gd name="connsiteX1560" fmla="*/ 1169246 w 12192000"/>
              <a:gd name="connsiteY1560" fmla="*/ 3519874 h 4364677"/>
              <a:gd name="connsiteX1561" fmla="*/ 1164960 w 12192000"/>
              <a:gd name="connsiteY1561" fmla="*/ 3524852 h 4364677"/>
              <a:gd name="connsiteX1562" fmla="*/ 1157103 w 12192000"/>
              <a:gd name="connsiteY1562" fmla="*/ 3529830 h 4364677"/>
              <a:gd name="connsiteX1563" fmla="*/ 1147817 w 12192000"/>
              <a:gd name="connsiteY1563" fmla="*/ 3531252 h 4364677"/>
              <a:gd name="connsiteX1564" fmla="*/ 1137101 w 12192000"/>
              <a:gd name="connsiteY1564" fmla="*/ 3521296 h 4364677"/>
              <a:gd name="connsiteX1565" fmla="*/ 1134958 w 12192000"/>
              <a:gd name="connsiteY1565" fmla="*/ 3517385 h 4364677"/>
              <a:gd name="connsiteX1566" fmla="*/ 1128172 w 12192000"/>
              <a:gd name="connsiteY1566" fmla="*/ 3508851 h 4364677"/>
              <a:gd name="connsiteX1567" fmla="*/ 1122815 w 12192000"/>
              <a:gd name="connsiteY1567" fmla="*/ 3505651 h 4364677"/>
              <a:gd name="connsiteX1568" fmla="*/ 1117814 w 12192000"/>
              <a:gd name="connsiteY1568" fmla="*/ 3491428 h 4364677"/>
              <a:gd name="connsiteX1569" fmla="*/ 1121028 w 12192000"/>
              <a:gd name="connsiteY1569" fmla="*/ 3479339 h 4364677"/>
              <a:gd name="connsiteX1570" fmla="*/ 1131030 w 12192000"/>
              <a:gd name="connsiteY1570" fmla="*/ 3471516 h 4364677"/>
              <a:gd name="connsiteX1571" fmla="*/ 1132100 w 12192000"/>
              <a:gd name="connsiteY1571" fmla="*/ 3470094 h 4364677"/>
              <a:gd name="connsiteX1572" fmla="*/ 2405057 w 12192000"/>
              <a:gd name="connsiteY1572" fmla="*/ 3457469 h 4364677"/>
              <a:gd name="connsiteX1573" fmla="*/ 2399563 w 12192000"/>
              <a:gd name="connsiteY1573" fmla="*/ 3459703 h 4364677"/>
              <a:gd name="connsiteX1574" fmla="*/ 2404719 w 12192000"/>
              <a:gd name="connsiteY1574" fmla="*/ 3462049 h 4364677"/>
              <a:gd name="connsiteX1575" fmla="*/ 799349 w 12192000"/>
              <a:gd name="connsiteY1575" fmla="*/ 3433394 h 4364677"/>
              <a:gd name="connsiteX1576" fmla="*/ 806544 w 12192000"/>
              <a:gd name="connsiteY1576" fmla="*/ 3437123 h 4364677"/>
              <a:gd name="connsiteX1577" fmla="*/ 813504 w 12192000"/>
              <a:gd name="connsiteY1577" fmla="*/ 3440772 h 4364677"/>
              <a:gd name="connsiteX1578" fmla="*/ 820374 w 12192000"/>
              <a:gd name="connsiteY1578" fmla="*/ 3454733 h 4364677"/>
              <a:gd name="connsiteX1579" fmla="*/ 818468 w 12192000"/>
              <a:gd name="connsiteY1579" fmla="*/ 3460348 h 4364677"/>
              <a:gd name="connsiteX1580" fmla="*/ 817619 w 12192000"/>
              <a:gd name="connsiteY1580" fmla="*/ 3462661 h 4364677"/>
              <a:gd name="connsiteX1581" fmla="*/ 815833 w 12192000"/>
              <a:gd name="connsiteY1581" fmla="*/ 3469152 h 4364677"/>
              <a:gd name="connsiteX1582" fmla="*/ 815105 w 12192000"/>
              <a:gd name="connsiteY1582" fmla="*/ 3472341 h 4364677"/>
              <a:gd name="connsiteX1583" fmla="*/ 813066 w 12192000"/>
              <a:gd name="connsiteY1583" fmla="*/ 3475984 h 4364677"/>
              <a:gd name="connsiteX1584" fmla="*/ 809700 w 12192000"/>
              <a:gd name="connsiteY1584" fmla="*/ 3478984 h 4364677"/>
              <a:gd name="connsiteX1585" fmla="*/ 800454 w 12192000"/>
              <a:gd name="connsiteY1585" fmla="*/ 3485670 h 4364677"/>
              <a:gd name="connsiteX1586" fmla="*/ 779956 w 12192000"/>
              <a:gd name="connsiteY1586" fmla="*/ 3487989 h 4364677"/>
              <a:gd name="connsiteX1587" fmla="*/ 778625 w 12192000"/>
              <a:gd name="connsiteY1587" fmla="*/ 3486798 h 4364677"/>
              <a:gd name="connsiteX1588" fmla="*/ 771986 w 12192000"/>
              <a:gd name="connsiteY1588" fmla="*/ 3482487 h 4364677"/>
              <a:gd name="connsiteX1589" fmla="*/ 770647 w 12192000"/>
              <a:gd name="connsiteY1589" fmla="*/ 3480747 h 4364677"/>
              <a:gd name="connsiteX1590" fmla="*/ 766316 w 12192000"/>
              <a:gd name="connsiteY1590" fmla="*/ 3476739 h 4364677"/>
              <a:gd name="connsiteX1591" fmla="*/ 764201 w 12192000"/>
              <a:gd name="connsiteY1591" fmla="*/ 3474350 h 4364677"/>
              <a:gd name="connsiteX1592" fmla="*/ 764153 w 12192000"/>
              <a:gd name="connsiteY1592" fmla="*/ 3470512 h 4364677"/>
              <a:gd name="connsiteX1593" fmla="*/ 762042 w 12192000"/>
              <a:gd name="connsiteY1593" fmla="*/ 3459678 h 4364677"/>
              <a:gd name="connsiteX1594" fmla="*/ 761960 w 12192000"/>
              <a:gd name="connsiteY1594" fmla="*/ 3453099 h 4364677"/>
              <a:gd name="connsiteX1595" fmla="*/ 763244 w 12192000"/>
              <a:gd name="connsiteY1595" fmla="*/ 3450452 h 4364677"/>
              <a:gd name="connsiteX1596" fmla="*/ 768342 w 12192000"/>
              <a:gd name="connsiteY1596" fmla="*/ 3445567 h 4364677"/>
              <a:gd name="connsiteX1597" fmla="*/ 776142 w 12192000"/>
              <a:gd name="connsiteY1597" fmla="*/ 3437362 h 4364677"/>
              <a:gd name="connsiteX1598" fmla="*/ 780505 w 12192000"/>
              <a:gd name="connsiteY1598" fmla="*/ 3435118 h 4364677"/>
              <a:gd name="connsiteX1599" fmla="*/ 786414 w 12192000"/>
              <a:gd name="connsiteY1599" fmla="*/ 3433625 h 4364677"/>
              <a:gd name="connsiteX1600" fmla="*/ 791131 w 12192000"/>
              <a:gd name="connsiteY1600" fmla="*/ 3433461 h 4364677"/>
              <a:gd name="connsiteX1601" fmla="*/ 799349 w 12192000"/>
              <a:gd name="connsiteY1601" fmla="*/ 3433394 h 4364677"/>
              <a:gd name="connsiteX1602" fmla="*/ 5821557 w 12192000"/>
              <a:gd name="connsiteY1602" fmla="*/ 3423739 h 4364677"/>
              <a:gd name="connsiteX1603" fmla="*/ 5824852 w 12192000"/>
              <a:gd name="connsiteY1603" fmla="*/ 3423739 h 4364677"/>
              <a:gd name="connsiteX1604" fmla="*/ 5828147 w 12192000"/>
              <a:gd name="connsiteY1604" fmla="*/ 3423739 h 4364677"/>
              <a:gd name="connsiteX1605" fmla="*/ 5825252 w 12192000"/>
              <a:gd name="connsiteY1605" fmla="*/ 3426633 h 4364677"/>
              <a:gd name="connsiteX1606" fmla="*/ 10031209 w 12192000"/>
              <a:gd name="connsiteY1606" fmla="*/ 3414549 h 4364677"/>
              <a:gd name="connsiteX1607" fmla="*/ 10033682 w 12192000"/>
              <a:gd name="connsiteY1607" fmla="*/ 3415255 h 4364677"/>
              <a:gd name="connsiteX1608" fmla="*/ 10044992 w 12192000"/>
              <a:gd name="connsiteY1608" fmla="*/ 3416667 h 4364677"/>
              <a:gd name="connsiteX1609" fmla="*/ 10047819 w 12192000"/>
              <a:gd name="connsiteY1609" fmla="*/ 3418079 h 4364677"/>
              <a:gd name="connsiteX1610" fmla="*/ 10055948 w 12192000"/>
              <a:gd name="connsiteY1610" fmla="*/ 3420549 h 4364677"/>
              <a:gd name="connsiteX1611" fmla="*/ 10060189 w 12192000"/>
              <a:gd name="connsiteY1611" fmla="*/ 3422314 h 4364677"/>
              <a:gd name="connsiteX1612" fmla="*/ 10062663 w 12192000"/>
              <a:gd name="connsiteY1612" fmla="*/ 3427256 h 4364677"/>
              <a:gd name="connsiteX1613" fmla="*/ 10072205 w 12192000"/>
              <a:gd name="connsiteY1613" fmla="*/ 3439963 h 4364677"/>
              <a:gd name="connsiteX1614" fmla="*/ 10076446 w 12192000"/>
              <a:gd name="connsiteY1614" fmla="*/ 3448434 h 4364677"/>
              <a:gd name="connsiteX1615" fmla="*/ 10076446 w 12192000"/>
              <a:gd name="connsiteY1615" fmla="*/ 3452669 h 4364677"/>
              <a:gd name="connsiteX1616" fmla="*/ 10072912 w 12192000"/>
              <a:gd name="connsiteY1616" fmla="*/ 3462199 h 4364677"/>
              <a:gd name="connsiteX1617" fmla="*/ 10067964 w 12192000"/>
              <a:gd name="connsiteY1617" fmla="*/ 3477730 h 4364677"/>
              <a:gd name="connsiteX1618" fmla="*/ 10063723 w 12192000"/>
              <a:gd name="connsiteY1618" fmla="*/ 3483377 h 4364677"/>
              <a:gd name="connsiteX1619" fmla="*/ 10057008 w 12192000"/>
              <a:gd name="connsiteY1619" fmla="*/ 3489025 h 4364677"/>
              <a:gd name="connsiteX1620" fmla="*/ 10051000 w 12192000"/>
              <a:gd name="connsiteY1620" fmla="*/ 3492202 h 4364677"/>
              <a:gd name="connsiteX1621" fmla="*/ 10028735 w 12192000"/>
              <a:gd name="connsiteY1621" fmla="*/ 3497143 h 4364677"/>
              <a:gd name="connsiteX1622" fmla="*/ 10017425 w 12192000"/>
              <a:gd name="connsiteY1622" fmla="*/ 3496790 h 4364677"/>
              <a:gd name="connsiteX1623" fmla="*/ 9999754 w 12192000"/>
              <a:gd name="connsiteY1623" fmla="*/ 3483025 h 4364677"/>
              <a:gd name="connsiteX1624" fmla="*/ 9998694 w 12192000"/>
              <a:gd name="connsiteY1624" fmla="*/ 3474553 h 4364677"/>
              <a:gd name="connsiteX1625" fmla="*/ 9998341 w 12192000"/>
              <a:gd name="connsiteY1625" fmla="*/ 3471024 h 4364677"/>
              <a:gd name="connsiteX1626" fmla="*/ 9996574 w 12192000"/>
              <a:gd name="connsiteY1626" fmla="*/ 3461494 h 4364677"/>
              <a:gd name="connsiteX1627" fmla="*/ 9995513 w 12192000"/>
              <a:gd name="connsiteY1627" fmla="*/ 3456905 h 4364677"/>
              <a:gd name="connsiteX1628" fmla="*/ 9995867 w 12192000"/>
              <a:gd name="connsiteY1628" fmla="*/ 3450904 h 4364677"/>
              <a:gd name="connsiteX1629" fmla="*/ 9998341 w 12192000"/>
              <a:gd name="connsiteY1629" fmla="*/ 3444904 h 4364677"/>
              <a:gd name="connsiteX1630" fmla="*/ 10006116 w 12192000"/>
              <a:gd name="connsiteY1630" fmla="*/ 3430432 h 4364677"/>
              <a:gd name="connsiteX1631" fmla="*/ 10031209 w 12192000"/>
              <a:gd name="connsiteY1631" fmla="*/ 3414549 h 4364677"/>
              <a:gd name="connsiteX1632" fmla="*/ 579076 w 12192000"/>
              <a:gd name="connsiteY1632" fmla="*/ 3399768 h 4364677"/>
              <a:gd name="connsiteX1633" fmla="*/ 586271 w 12192000"/>
              <a:gd name="connsiteY1633" fmla="*/ 3403497 h 4364677"/>
              <a:gd name="connsiteX1634" fmla="*/ 593232 w 12192000"/>
              <a:gd name="connsiteY1634" fmla="*/ 3407146 h 4364677"/>
              <a:gd name="connsiteX1635" fmla="*/ 600101 w 12192000"/>
              <a:gd name="connsiteY1635" fmla="*/ 3421107 h 4364677"/>
              <a:gd name="connsiteX1636" fmla="*/ 598196 w 12192000"/>
              <a:gd name="connsiteY1636" fmla="*/ 3426722 h 4364677"/>
              <a:gd name="connsiteX1637" fmla="*/ 597347 w 12192000"/>
              <a:gd name="connsiteY1637" fmla="*/ 3429035 h 4364677"/>
              <a:gd name="connsiteX1638" fmla="*/ 595562 w 12192000"/>
              <a:gd name="connsiteY1638" fmla="*/ 3435526 h 4364677"/>
              <a:gd name="connsiteX1639" fmla="*/ 594833 w 12192000"/>
              <a:gd name="connsiteY1639" fmla="*/ 3438715 h 4364677"/>
              <a:gd name="connsiteX1640" fmla="*/ 592793 w 12192000"/>
              <a:gd name="connsiteY1640" fmla="*/ 3442358 h 4364677"/>
              <a:gd name="connsiteX1641" fmla="*/ 589428 w 12192000"/>
              <a:gd name="connsiteY1641" fmla="*/ 3445358 h 4364677"/>
              <a:gd name="connsiteX1642" fmla="*/ 580182 w 12192000"/>
              <a:gd name="connsiteY1642" fmla="*/ 3452044 h 4364677"/>
              <a:gd name="connsiteX1643" fmla="*/ 559685 w 12192000"/>
              <a:gd name="connsiteY1643" fmla="*/ 3454363 h 4364677"/>
              <a:gd name="connsiteX1644" fmla="*/ 558353 w 12192000"/>
              <a:gd name="connsiteY1644" fmla="*/ 3453172 h 4364677"/>
              <a:gd name="connsiteX1645" fmla="*/ 551713 w 12192000"/>
              <a:gd name="connsiteY1645" fmla="*/ 3448861 h 4364677"/>
              <a:gd name="connsiteX1646" fmla="*/ 550374 w 12192000"/>
              <a:gd name="connsiteY1646" fmla="*/ 3447121 h 4364677"/>
              <a:gd name="connsiteX1647" fmla="*/ 546043 w 12192000"/>
              <a:gd name="connsiteY1647" fmla="*/ 3443113 h 4364677"/>
              <a:gd name="connsiteX1648" fmla="*/ 543927 w 12192000"/>
              <a:gd name="connsiteY1648" fmla="*/ 3440724 h 4364677"/>
              <a:gd name="connsiteX1649" fmla="*/ 543880 w 12192000"/>
              <a:gd name="connsiteY1649" fmla="*/ 3436886 h 4364677"/>
              <a:gd name="connsiteX1650" fmla="*/ 541770 w 12192000"/>
              <a:gd name="connsiteY1650" fmla="*/ 3426052 h 4364677"/>
              <a:gd name="connsiteX1651" fmla="*/ 541687 w 12192000"/>
              <a:gd name="connsiteY1651" fmla="*/ 3419473 h 4364677"/>
              <a:gd name="connsiteX1652" fmla="*/ 542972 w 12192000"/>
              <a:gd name="connsiteY1652" fmla="*/ 3416826 h 4364677"/>
              <a:gd name="connsiteX1653" fmla="*/ 548069 w 12192000"/>
              <a:gd name="connsiteY1653" fmla="*/ 3411941 h 4364677"/>
              <a:gd name="connsiteX1654" fmla="*/ 555870 w 12192000"/>
              <a:gd name="connsiteY1654" fmla="*/ 3403736 h 4364677"/>
              <a:gd name="connsiteX1655" fmla="*/ 560232 w 12192000"/>
              <a:gd name="connsiteY1655" fmla="*/ 3401492 h 4364677"/>
              <a:gd name="connsiteX1656" fmla="*/ 566141 w 12192000"/>
              <a:gd name="connsiteY1656" fmla="*/ 3399999 h 4364677"/>
              <a:gd name="connsiteX1657" fmla="*/ 570859 w 12192000"/>
              <a:gd name="connsiteY1657" fmla="*/ 3399835 h 4364677"/>
              <a:gd name="connsiteX1658" fmla="*/ 579076 w 12192000"/>
              <a:gd name="connsiteY1658" fmla="*/ 3399768 h 4364677"/>
              <a:gd name="connsiteX1659" fmla="*/ 1022035 w 12192000"/>
              <a:gd name="connsiteY1659" fmla="*/ 3376188 h 4364677"/>
              <a:gd name="connsiteX1660" fmla="*/ 1022266 w 12192000"/>
              <a:gd name="connsiteY1660" fmla="*/ 3376417 h 4364677"/>
              <a:gd name="connsiteX1661" fmla="*/ 1021838 w 12192000"/>
              <a:gd name="connsiteY1661" fmla="*/ 3376518 h 4364677"/>
              <a:gd name="connsiteX1662" fmla="*/ 3723900 w 12192000"/>
              <a:gd name="connsiteY1662" fmla="*/ 3352597 h 4364677"/>
              <a:gd name="connsiteX1663" fmla="*/ 3716142 w 12192000"/>
              <a:gd name="connsiteY1663" fmla="*/ 3353598 h 4364677"/>
              <a:gd name="connsiteX1664" fmla="*/ 3701312 w 12192000"/>
              <a:gd name="connsiteY1664" fmla="*/ 3358408 h 4364677"/>
              <a:gd name="connsiteX1665" fmla="*/ 3696684 w 12192000"/>
              <a:gd name="connsiteY1665" fmla="*/ 3359909 h 4364677"/>
              <a:gd name="connsiteX1666" fmla="*/ 3707744 w 12192000"/>
              <a:gd name="connsiteY1666" fmla="*/ 3374017 h 4364677"/>
              <a:gd name="connsiteX1667" fmla="*/ 3732812 w 12192000"/>
              <a:gd name="connsiteY1667" fmla="*/ 3375508 h 4364677"/>
              <a:gd name="connsiteX1668" fmla="*/ 3740653 w 12192000"/>
              <a:gd name="connsiteY1668" fmla="*/ 3374080 h 4364677"/>
              <a:gd name="connsiteX1669" fmla="*/ 3739076 w 12192000"/>
              <a:gd name="connsiteY1669" fmla="*/ 3373300 h 4364677"/>
              <a:gd name="connsiteX1670" fmla="*/ 3734903 w 12192000"/>
              <a:gd name="connsiteY1670" fmla="*/ 3371093 h 4364677"/>
              <a:gd name="connsiteX1671" fmla="*/ 3730238 w 12192000"/>
              <a:gd name="connsiteY1671" fmla="*/ 3367171 h 4364677"/>
              <a:gd name="connsiteX1672" fmla="*/ 3727292 w 12192000"/>
              <a:gd name="connsiteY1672" fmla="*/ 3363248 h 4364677"/>
              <a:gd name="connsiteX1673" fmla="*/ 5233627 w 12192000"/>
              <a:gd name="connsiteY1673" fmla="*/ 3352314 h 4364677"/>
              <a:gd name="connsiteX1674" fmla="*/ 5240766 w 12192000"/>
              <a:gd name="connsiteY1674" fmla="*/ 3352314 h 4364677"/>
              <a:gd name="connsiteX1675" fmla="*/ 5248630 w 12192000"/>
              <a:gd name="connsiteY1675" fmla="*/ 3356225 h 4364677"/>
              <a:gd name="connsiteX1676" fmla="*/ 5253985 w 12192000"/>
              <a:gd name="connsiteY1676" fmla="*/ 3362625 h 4364677"/>
              <a:gd name="connsiteX1677" fmla="*/ 5257917 w 12192000"/>
              <a:gd name="connsiteY1677" fmla="*/ 3372226 h 4364677"/>
              <a:gd name="connsiteX1678" fmla="*/ 5262915 w 12192000"/>
              <a:gd name="connsiteY1678" fmla="*/ 3381471 h 4364677"/>
              <a:gd name="connsiteX1679" fmla="*/ 5270770 w 12192000"/>
              <a:gd name="connsiteY1679" fmla="*/ 3389293 h 4364677"/>
              <a:gd name="connsiteX1680" fmla="*/ 5270770 w 12192000"/>
              <a:gd name="connsiteY1680" fmla="*/ 3402094 h 4364677"/>
              <a:gd name="connsiteX1681" fmla="*/ 5266486 w 12192000"/>
              <a:gd name="connsiteY1681" fmla="*/ 3407072 h 4364677"/>
              <a:gd name="connsiteX1682" fmla="*/ 5258627 w 12192000"/>
              <a:gd name="connsiteY1682" fmla="*/ 3412050 h 4364677"/>
              <a:gd name="connsiteX1683" fmla="*/ 5249342 w 12192000"/>
              <a:gd name="connsiteY1683" fmla="*/ 3413472 h 4364677"/>
              <a:gd name="connsiteX1684" fmla="*/ 5238621 w 12192000"/>
              <a:gd name="connsiteY1684" fmla="*/ 3403516 h 4364677"/>
              <a:gd name="connsiteX1685" fmla="*/ 5236480 w 12192000"/>
              <a:gd name="connsiteY1685" fmla="*/ 3399605 h 4364677"/>
              <a:gd name="connsiteX1686" fmla="*/ 5229697 w 12192000"/>
              <a:gd name="connsiteY1686" fmla="*/ 3391071 h 4364677"/>
              <a:gd name="connsiteX1687" fmla="*/ 5224337 w 12192000"/>
              <a:gd name="connsiteY1687" fmla="*/ 3387871 h 4364677"/>
              <a:gd name="connsiteX1688" fmla="*/ 5219332 w 12192000"/>
              <a:gd name="connsiteY1688" fmla="*/ 3373648 h 4364677"/>
              <a:gd name="connsiteX1689" fmla="*/ 5222554 w 12192000"/>
              <a:gd name="connsiteY1689" fmla="*/ 3361559 h 4364677"/>
              <a:gd name="connsiteX1690" fmla="*/ 5232555 w 12192000"/>
              <a:gd name="connsiteY1690" fmla="*/ 3353736 h 4364677"/>
              <a:gd name="connsiteX1691" fmla="*/ 5233627 w 12192000"/>
              <a:gd name="connsiteY1691" fmla="*/ 3352314 h 4364677"/>
              <a:gd name="connsiteX1692" fmla="*/ 8993730 w 12192000"/>
              <a:gd name="connsiteY1692" fmla="*/ 3348642 h 4364677"/>
              <a:gd name="connsiteX1693" fmla="*/ 8966419 w 12192000"/>
              <a:gd name="connsiteY1693" fmla="*/ 3355183 h 4364677"/>
              <a:gd name="connsiteX1694" fmla="*/ 8963278 w 12192000"/>
              <a:gd name="connsiteY1694" fmla="*/ 3358139 h 4364677"/>
              <a:gd name="connsiteX1695" fmla="*/ 8964287 w 12192000"/>
              <a:gd name="connsiteY1695" fmla="*/ 3359249 h 4364677"/>
              <a:gd name="connsiteX1696" fmla="*/ 8965582 w 12192000"/>
              <a:gd name="connsiteY1696" fmla="*/ 3361622 h 4364677"/>
              <a:gd name="connsiteX1697" fmla="*/ 8963208 w 12192000"/>
              <a:gd name="connsiteY1697" fmla="*/ 3362916 h 4364677"/>
              <a:gd name="connsiteX1698" fmla="*/ 8958676 w 12192000"/>
              <a:gd name="connsiteY1698" fmla="*/ 3367230 h 4364677"/>
              <a:gd name="connsiteX1699" fmla="*/ 8953064 w 12192000"/>
              <a:gd name="connsiteY1699" fmla="*/ 3376937 h 4364677"/>
              <a:gd name="connsiteX1700" fmla="*/ 8952848 w 12192000"/>
              <a:gd name="connsiteY1700" fmla="*/ 3382115 h 4364677"/>
              <a:gd name="connsiteX1701" fmla="*/ 8954575 w 12192000"/>
              <a:gd name="connsiteY1701" fmla="*/ 3385566 h 4364677"/>
              <a:gd name="connsiteX1702" fmla="*/ 8950906 w 12192000"/>
              <a:gd name="connsiteY1702" fmla="*/ 3387939 h 4364677"/>
              <a:gd name="connsiteX1703" fmla="*/ 8947884 w 12192000"/>
              <a:gd name="connsiteY1703" fmla="*/ 3388371 h 4364677"/>
              <a:gd name="connsiteX1704" fmla="*/ 8944215 w 12192000"/>
              <a:gd name="connsiteY1704" fmla="*/ 3397215 h 4364677"/>
              <a:gd name="connsiteX1705" fmla="*/ 8945294 w 12192000"/>
              <a:gd name="connsiteY1705" fmla="*/ 3398941 h 4364677"/>
              <a:gd name="connsiteX1706" fmla="*/ 8945078 w 12192000"/>
              <a:gd name="connsiteY1706" fmla="*/ 3402824 h 4364677"/>
              <a:gd name="connsiteX1707" fmla="*/ 8941625 w 12192000"/>
              <a:gd name="connsiteY1707" fmla="*/ 3401961 h 4364677"/>
              <a:gd name="connsiteX1708" fmla="*/ 8939467 w 12192000"/>
              <a:gd name="connsiteY1708" fmla="*/ 3399156 h 4364677"/>
              <a:gd name="connsiteX1709" fmla="*/ 8935150 w 12192000"/>
              <a:gd name="connsiteY1709" fmla="*/ 3398509 h 4364677"/>
              <a:gd name="connsiteX1710" fmla="*/ 8928686 w 12192000"/>
              <a:gd name="connsiteY1710" fmla="*/ 3400204 h 4364677"/>
              <a:gd name="connsiteX1711" fmla="*/ 8919918 w 12192000"/>
              <a:gd name="connsiteY1711" fmla="*/ 3434536 h 4364677"/>
              <a:gd name="connsiteX1712" fmla="*/ 8851533 w 12192000"/>
              <a:gd name="connsiteY1712" fmla="*/ 3475581 h 4364677"/>
              <a:gd name="connsiteX1713" fmla="*/ 8805031 w 12192000"/>
              <a:gd name="connsiteY1713" fmla="*/ 3491999 h 4364677"/>
              <a:gd name="connsiteX1714" fmla="*/ 8728440 w 12192000"/>
              <a:gd name="connsiteY1714" fmla="*/ 3538516 h 4364677"/>
              <a:gd name="connsiteX1715" fmla="*/ 8703821 w 12192000"/>
              <a:gd name="connsiteY1715" fmla="*/ 3560407 h 4364677"/>
              <a:gd name="connsiteX1716" fmla="*/ 8714763 w 12192000"/>
              <a:gd name="connsiteY1716" fmla="*/ 3628815 h 4364677"/>
              <a:gd name="connsiteX1717" fmla="*/ 8712028 w 12192000"/>
              <a:gd name="connsiteY1717" fmla="*/ 3721849 h 4364677"/>
              <a:gd name="connsiteX1718" fmla="*/ 8706771 w 12192000"/>
              <a:gd name="connsiteY1718" fmla="*/ 3721849 h 4364677"/>
              <a:gd name="connsiteX1719" fmla="*/ 8701814 w 12192000"/>
              <a:gd name="connsiteY1719" fmla="*/ 3732180 h 4364677"/>
              <a:gd name="connsiteX1720" fmla="*/ 8688011 w 12192000"/>
              <a:gd name="connsiteY1720" fmla="*/ 3744782 h 4364677"/>
              <a:gd name="connsiteX1721" fmla="*/ 8706465 w 12192000"/>
              <a:gd name="connsiteY1721" fmla="*/ 3741615 h 4364677"/>
              <a:gd name="connsiteX1722" fmla="*/ 8723698 w 12192000"/>
              <a:gd name="connsiteY1722" fmla="*/ 3727524 h 4364677"/>
              <a:gd name="connsiteX1723" fmla="*/ 8881230 w 12192000"/>
              <a:gd name="connsiteY1723" fmla="*/ 3622545 h 4364677"/>
              <a:gd name="connsiteX1724" fmla="*/ 8906715 w 12192000"/>
              <a:gd name="connsiteY1724" fmla="*/ 3603107 h 4364677"/>
              <a:gd name="connsiteX1725" fmla="*/ 8944579 w 12192000"/>
              <a:gd name="connsiteY1725" fmla="*/ 3575650 h 4364677"/>
              <a:gd name="connsiteX1726" fmla="*/ 8946031 w 12192000"/>
              <a:gd name="connsiteY1726" fmla="*/ 3568851 h 4364677"/>
              <a:gd name="connsiteX1727" fmla="*/ 9006708 w 12192000"/>
              <a:gd name="connsiteY1727" fmla="*/ 3517828 h 4364677"/>
              <a:gd name="connsiteX1728" fmla="*/ 9061804 w 12192000"/>
              <a:gd name="connsiteY1728" fmla="*/ 3476278 h 4364677"/>
              <a:gd name="connsiteX1729" fmla="*/ 9048930 w 12192000"/>
              <a:gd name="connsiteY1729" fmla="*/ 3469974 h 4364677"/>
              <a:gd name="connsiteX1730" fmla="*/ 9054509 w 12192000"/>
              <a:gd name="connsiteY1730" fmla="*/ 3460501 h 4364677"/>
              <a:gd name="connsiteX1731" fmla="*/ 9097952 w 12192000"/>
              <a:gd name="connsiteY1731" fmla="*/ 3423572 h 4364677"/>
              <a:gd name="connsiteX1732" fmla="*/ 9104753 w 12192000"/>
              <a:gd name="connsiteY1732" fmla="*/ 3425024 h 4364677"/>
              <a:gd name="connsiteX1733" fmla="*/ 9093595 w 12192000"/>
              <a:gd name="connsiteY1733" fmla="*/ 3443969 h 4364677"/>
              <a:gd name="connsiteX1734" fmla="*/ 9120188 w 12192000"/>
              <a:gd name="connsiteY1734" fmla="*/ 3423230 h 4364677"/>
              <a:gd name="connsiteX1735" fmla="*/ 9094299 w 12192000"/>
              <a:gd name="connsiteY1735" fmla="*/ 3403411 h 4364677"/>
              <a:gd name="connsiteX1736" fmla="*/ 9064894 w 12192000"/>
              <a:gd name="connsiteY1736" fmla="*/ 3379810 h 4364677"/>
              <a:gd name="connsiteX1737" fmla="*/ 8993730 w 12192000"/>
              <a:gd name="connsiteY1737" fmla="*/ 3348642 h 4364677"/>
              <a:gd name="connsiteX1738" fmla="*/ 9211458 w 12192000"/>
              <a:gd name="connsiteY1738" fmla="*/ 3339057 h 4364677"/>
              <a:gd name="connsiteX1739" fmla="*/ 9160633 w 12192000"/>
              <a:gd name="connsiteY1739" fmla="*/ 3342870 h 4364677"/>
              <a:gd name="connsiteX1740" fmla="*/ 9133022 w 12192000"/>
              <a:gd name="connsiteY1740" fmla="*/ 3344152 h 4364677"/>
              <a:gd name="connsiteX1741" fmla="*/ 9108710 w 12192000"/>
              <a:gd name="connsiteY1741" fmla="*/ 3339319 h 4364677"/>
              <a:gd name="connsiteX1742" fmla="*/ 9106412 w 12192000"/>
              <a:gd name="connsiteY1742" fmla="*/ 3340775 h 4364677"/>
              <a:gd name="connsiteX1743" fmla="*/ 9116866 w 12192000"/>
              <a:gd name="connsiteY1743" fmla="*/ 3383914 h 4364677"/>
              <a:gd name="connsiteX1744" fmla="*/ 9125289 w 12192000"/>
              <a:gd name="connsiteY1744" fmla="*/ 3418668 h 4364677"/>
              <a:gd name="connsiteX1745" fmla="*/ 9150143 w 12192000"/>
              <a:gd name="connsiteY1745" fmla="*/ 3395620 h 4364677"/>
              <a:gd name="connsiteX1746" fmla="*/ 9202567 w 12192000"/>
              <a:gd name="connsiteY1746" fmla="*/ 3349944 h 4364677"/>
              <a:gd name="connsiteX1747" fmla="*/ 952445 w 12192000"/>
              <a:gd name="connsiteY1747" fmla="*/ 3319990 h 4364677"/>
              <a:gd name="connsiteX1748" fmla="*/ 954128 w 12192000"/>
              <a:gd name="connsiteY1748" fmla="*/ 3322490 h 4364677"/>
              <a:gd name="connsiteX1749" fmla="*/ 954689 w 12192000"/>
              <a:gd name="connsiteY1749" fmla="*/ 3324734 h 4364677"/>
              <a:gd name="connsiteX1750" fmla="*/ 956373 w 12192000"/>
              <a:gd name="connsiteY1750" fmla="*/ 3327351 h 4364677"/>
              <a:gd name="connsiteX1751" fmla="*/ 958803 w 12192000"/>
              <a:gd name="connsiteY1751" fmla="*/ 3325669 h 4364677"/>
              <a:gd name="connsiteX1752" fmla="*/ 964416 w 12192000"/>
              <a:gd name="connsiteY1752" fmla="*/ 3326603 h 4364677"/>
              <a:gd name="connsiteX1753" fmla="*/ 965537 w 12192000"/>
              <a:gd name="connsiteY1753" fmla="*/ 3329034 h 4364677"/>
              <a:gd name="connsiteX1754" fmla="*/ 968904 w 12192000"/>
              <a:gd name="connsiteY1754" fmla="*/ 3330342 h 4364677"/>
              <a:gd name="connsiteX1755" fmla="*/ 970214 w 12192000"/>
              <a:gd name="connsiteY1755" fmla="*/ 3327164 h 4364677"/>
              <a:gd name="connsiteX1756" fmla="*/ 969899 w 12192000"/>
              <a:gd name="connsiteY1756" fmla="*/ 3324337 h 4364677"/>
              <a:gd name="connsiteX1757" fmla="*/ 984518 w 12192000"/>
              <a:gd name="connsiteY1757" fmla="*/ 3338876 h 4364677"/>
              <a:gd name="connsiteX1758" fmla="*/ 983680 w 12192000"/>
              <a:gd name="connsiteY1758" fmla="*/ 3340063 h 4364677"/>
              <a:gd name="connsiteX1759" fmla="*/ 985364 w 12192000"/>
              <a:gd name="connsiteY1759" fmla="*/ 3343615 h 4364677"/>
              <a:gd name="connsiteX1760" fmla="*/ 988731 w 12192000"/>
              <a:gd name="connsiteY1760" fmla="*/ 3345111 h 4364677"/>
              <a:gd name="connsiteX1761" fmla="*/ 990975 w 12192000"/>
              <a:gd name="connsiteY1761" fmla="*/ 3349598 h 4364677"/>
              <a:gd name="connsiteX1762" fmla="*/ 998270 w 12192000"/>
              <a:gd name="connsiteY1762" fmla="*/ 3363993 h 4364677"/>
              <a:gd name="connsiteX1763" fmla="*/ 1000889 w 12192000"/>
              <a:gd name="connsiteY1763" fmla="*/ 3366049 h 4364677"/>
              <a:gd name="connsiteX1764" fmla="*/ 997335 w 12192000"/>
              <a:gd name="connsiteY1764" fmla="*/ 3368293 h 4364677"/>
              <a:gd name="connsiteX1765" fmla="*/ 996774 w 12192000"/>
              <a:gd name="connsiteY1765" fmla="*/ 3368293 h 4364677"/>
              <a:gd name="connsiteX1766" fmla="*/ 993220 w 12192000"/>
              <a:gd name="connsiteY1766" fmla="*/ 3374649 h 4364677"/>
              <a:gd name="connsiteX1767" fmla="*/ 992846 w 12192000"/>
              <a:gd name="connsiteY1767" fmla="*/ 3383435 h 4364677"/>
              <a:gd name="connsiteX1768" fmla="*/ 989666 w 12192000"/>
              <a:gd name="connsiteY1768" fmla="*/ 3395774 h 4364677"/>
              <a:gd name="connsiteX1769" fmla="*/ 986860 w 12192000"/>
              <a:gd name="connsiteY1769" fmla="*/ 3399139 h 4364677"/>
              <a:gd name="connsiteX1770" fmla="*/ 979192 w 12192000"/>
              <a:gd name="connsiteY1770" fmla="*/ 3408860 h 4364677"/>
              <a:gd name="connsiteX1771" fmla="*/ 974703 w 12192000"/>
              <a:gd name="connsiteY1771" fmla="*/ 3410543 h 4364677"/>
              <a:gd name="connsiteX1772" fmla="*/ 956186 w 12192000"/>
              <a:gd name="connsiteY1772" fmla="*/ 3415964 h 4364677"/>
              <a:gd name="connsiteX1773" fmla="*/ 956186 w 12192000"/>
              <a:gd name="connsiteY1773" fmla="*/ 3420077 h 4364677"/>
              <a:gd name="connsiteX1774" fmla="*/ 961049 w 12192000"/>
              <a:gd name="connsiteY1774" fmla="*/ 3420638 h 4364677"/>
              <a:gd name="connsiteX1775" fmla="*/ 964416 w 12192000"/>
              <a:gd name="connsiteY1775" fmla="*/ 3418394 h 4364677"/>
              <a:gd name="connsiteX1776" fmla="*/ 967595 w 12192000"/>
              <a:gd name="connsiteY1776" fmla="*/ 3418021 h 4364677"/>
              <a:gd name="connsiteX1777" fmla="*/ 967035 w 12192000"/>
              <a:gd name="connsiteY1777" fmla="*/ 3421386 h 4364677"/>
              <a:gd name="connsiteX1778" fmla="*/ 964416 w 12192000"/>
              <a:gd name="connsiteY1778" fmla="*/ 3423816 h 4364677"/>
              <a:gd name="connsiteX1779" fmla="*/ 963481 w 12192000"/>
              <a:gd name="connsiteY1779" fmla="*/ 3429611 h 4364677"/>
              <a:gd name="connsiteX1780" fmla="*/ 968530 w 12192000"/>
              <a:gd name="connsiteY1780" fmla="*/ 3428490 h 4364677"/>
              <a:gd name="connsiteX1781" fmla="*/ 972459 w 12192000"/>
              <a:gd name="connsiteY1781" fmla="*/ 3425312 h 4364677"/>
              <a:gd name="connsiteX1782" fmla="*/ 976199 w 12192000"/>
              <a:gd name="connsiteY1782" fmla="*/ 3427742 h 4364677"/>
              <a:gd name="connsiteX1783" fmla="*/ 972084 w 12192000"/>
              <a:gd name="connsiteY1783" fmla="*/ 3438398 h 4364677"/>
              <a:gd name="connsiteX1784" fmla="*/ 972084 w 12192000"/>
              <a:gd name="connsiteY1784" fmla="*/ 3448680 h 4364677"/>
              <a:gd name="connsiteX1785" fmla="*/ 975825 w 12192000"/>
              <a:gd name="connsiteY1785" fmla="*/ 3452793 h 4364677"/>
              <a:gd name="connsiteX1786" fmla="*/ 976948 w 12192000"/>
              <a:gd name="connsiteY1786" fmla="*/ 3454849 h 4364677"/>
              <a:gd name="connsiteX1787" fmla="*/ 974890 w 12192000"/>
              <a:gd name="connsiteY1787" fmla="*/ 3455971 h 4364677"/>
              <a:gd name="connsiteX1788" fmla="*/ 970962 w 12192000"/>
              <a:gd name="connsiteY1788" fmla="*/ 3459710 h 4364677"/>
              <a:gd name="connsiteX1789" fmla="*/ 966099 w 12192000"/>
              <a:gd name="connsiteY1789" fmla="*/ 3468123 h 4364677"/>
              <a:gd name="connsiteX1790" fmla="*/ 965911 w 12192000"/>
              <a:gd name="connsiteY1790" fmla="*/ 3472609 h 4364677"/>
              <a:gd name="connsiteX1791" fmla="*/ 967409 w 12192000"/>
              <a:gd name="connsiteY1791" fmla="*/ 3475600 h 4364677"/>
              <a:gd name="connsiteX1792" fmla="*/ 964229 w 12192000"/>
              <a:gd name="connsiteY1792" fmla="*/ 3477657 h 4364677"/>
              <a:gd name="connsiteX1793" fmla="*/ 961609 w 12192000"/>
              <a:gd name="connsiteY1793" fmla="*/ 3478031 h 4364677"/>
              <a:gd name="connsiteX1794" fmla="*/ 958430 w 12192000"/>
              <a:gd name="connsiteY1794" fmla="*/ 3485696 h 4364677"/>
              <a:gd name="connsiteX1795" fmla="*/ 959364 w 12192000"/>
              <a:gd name="connsiteY1795" fmla="*/ 3487191 h 4364677"/>
              <a:gd name="connsiteX1796" fmla="*/ 959179 w 12192000"/>
              <a:gd name="connsiteY1796" fmla="*/ 3490556 h 4364677"/>
              <a:gd name="connsiteX1797" fmla="*/ 956186 w 12192000"/>
              <a:gd name="connsiteY1797" fmla="*/ 3489808 h 4364677"/>
              <a:gd name="connsiteX1798" fmla="*/ 954315 w 12192000"/>
              <a:gd name="connsiteY1798" fmla="*/ 3487378 h 4364677"/>
              <a:gd name="connsiteX1799" fmla="*/ 950575 w 12192000"/>
              <a:gd name="connsiteY1799" fmla="*/ 3486817 h 4364677"/>
              <a:gd name="connsiteX1800" fmla="*/ 939165 w 12192000"/>
              <a:gd name="connsiteY1800" fmla="*/ 3489808 h 4364677"/>
              <a:gd name="connsiteX1801" fmla="*/ 924949 w 12192000"/>
              <a:gd name="connsiteY1801" fmla="*/ 3490743 h 4364677"/>
              <a:gd name="connsiteX1802" fmla="*/ 921582 w 12192000"/>
              <a:gd name="connsiteY1802" fmla="*/ 3489061 h 4364677"/>
              <a:gd name="connsiteX1803" fmla="*/ 911857 w 12192000"/>
              <a:gd name="connsiteY1803" fmla="*/ 3484574 h 4364677"/>
              <a:gd name="connsiteX1804" fmla="*/ 909986 w 12192000"/>
              <a:gd name="connsiteY1804" fmla="*/ 3483265 h 4364677"/>
              <a:gd name="connsiteX1805" fmla="*/ 901757 w 12192000"/>
              <a:gd name="connsiteY1805" fmla="*/ 3473357 h 4364677"/>
              <a:gd name="connsiteX1806" fmla="*/ 896707 w 12192000"/>
              <a:gd name="connsiteY1806" fmla="*/ 3456532 h 4364677"/>
              <a:gd name="connsiteX1807" fmla="*/ 894275 w 12192000"/>
              <a:gd name="connsiteY1807" fmla="*/ 3450736 h 4364677"/>
              <a:gd name="connsiteX1808" fmla="*/ 894836 w 12192000"/>
              <a:gd name="connsiteY1808" fmla="*/ 3442511 h 4364677"/>
              <a:gd name="connsiteX1809" fmla="*/ 895583 w 12192000"/>
              <a:gd name="connsiteY1809" fmla="*/ 3435594 h 4364677"/>
              <a:gd name="connsiteX1810" fmla="*/ 895397 w 12192000"/>
              <a:gd name="connsiteY1810" fmla="*/ 3432789 h 4364677"/>
              <a:gd name="connsiteX1811" fmla="*/ 906433 w 12192000"/>
              <a:gd name="connsiteY1811" fmla="*/ 3420077 h 4364677"/>
              <a:gd name="connsiteX1812" fmla="*/ 916907 w 12192000"/>
              <a:gd name="connsiteY1812" fmla="*/ 3413908 h 4364677"/>
              <a:gd name="connsiteX1813" fmla="*/ 924762 w 12192000"/>
              <a:gd name="connsiteY1813" fmla="*/ 3403626 h 4364677"/>
              <a:gd name="connsiteX1814" fmla="*/ 923640 w 12192000"/>
              <a:gd name="connsiteY1814" fmla="*/ 3401569 h 4364677"/>
              <a:gd name="connsiteX1815" fmla="*/ 912605 w 12192000"/>
              <a:gd name="connsiteY1815" fmla="*/ 3388483 h 4364677"/>
              <a:gd name="connsiteX1816" fmla="*/ 911109 w 12192000"/>
              <a:gd name="connsiteY1816" fmla="*/ 3385492 h 4364677"/>
              <a:gd name="connsiteX1817" fmla="*/ 909613 w 12192000"/>
              <a:gd name="connsiteY1817" fmla="*/ 3376144 h 4364677"/>
              <a:gd name="connsiteX1818" fmla="*/ 906994 w 12192000"/>
              <a:gd name="connsiteY1818" fmla="*/ 3365301 h 4364677"/>
              <a:gd name="connsiteX1819" fmla="*/ 907181 w 12192000"/>
              <a:gd name="connsiteY1819" fmla="*/ 3360815 h 4364677"/>
              <a:gd name="connsiteX1820" fmla="*/ 917094 w 12192000"/>
              <a:gd name="connsiteY1820" fmla="*/ 3336698 h 4364677"/>
              <a:gd name="connsiteX1821" fmla="*/ 918965 w 12192000"/>
              <a:gd name="connsiteY1821" fmla="*/ 3335203 h 4364677"/>
              <a:gd name="connsiteX1822" fmla="*/ 930374 w 12192000"/>
              <a:gd name="connsiteY1822" fmla="*/ 3329781 h 4364677"/>
              <a:gd name="connsiteX1823" fmla="*/ 935237 w 12192000"/>
              <a:gd name="connsiteY1823" fmla="*/ 3328286 h 4364677"/>
              <a:gd name="connsiteX1824" fmla="*/ 943466 w 12192000"/>
              <a:gd name="connsiteY1824" fmla="*/ 3326416 h 4364677"/>
              <a:gd name="connsiteX1825" fmla="*/ 949639 w 12192000"/>
              <a:gd name="connsiteY1825" fmla="*/ 3320995 h 4364677"/>
              <a:gd name="connsiteX1826" fmla="*/ 952445 w 12192000"/>
              <a:gd name="connsiteY1826" fmla="*/ 3319990 h 4364677"/>
              <a:gd name="connsiteX1827" fmla="*/ 7081855 w 12192000"/>
              <a:gd name="connsiteY1827" fmla="*/ 3307459 h 4364677"/>
              <a:gd name="connsiteX1828" fmla="*/ 7085647 w 12192000"/>
              <a:gd name="connsiteY1828" fmla="*/ 3307704 h 4364677"/>
              <a:gd name="connsiteX1829" fmla="*/ 7081609 w 12192000"/>
              <a:gd name="connsiteY1829" fmla="*/ 3307704 h 4364677"/>
              <a:gd name="connsiteX1830" fmla="*/ 4070196 w 12192000"/>
              <a:gd name="connsiteY1830" fmla="*/ 3306509 h 4364677"/>
              <a:gd name="connsiteX1831" fmla="*/ 4039374 w 12192000"/>
              <a:gd name="connsiteY1831" fmla="*/ 3314313 h 4364677"/>
              <a:gd name="connsiteX1832" fmla="*/ 4043079 w 12192000"/>
              <a:gd name="connsiteY1832" fmla="*/ 3313111 h 4364677"/>
              <a:gd name="connsiteX1833" fmla="*/ 4046786 w 12192000"/>
              <a:gd name="connsiteY1833" fmla="*/ 3311909 h 4364677"/>
              <a:gd name="connsiteX1834" fmla="*/ 4061616 w 12192000"/>
              <a:gd name="connsiteY1834" fmla="*/ 3307099 h 4364677"/>
              <a:gd name="connsiteX1835" fmla="*/ 7085646 w 12192000"/>
              <a:gd name="connsiteY1835" fmla="*/ 3303667 h 4364677"/>
              <a:gd name="connsiteX1836" fmla="*/ 7089684 w 12192000"/>
              <a:gd name="connsiteY1836" fmla="*/ 3303667 h 4364677"/>
              <a:gd name="connsiteX1837" fmla="*/ 7089683 w 12192000"/>
              <a:gd name="connsiteY1837" fmla="*/ 3303857 h 4364677"/>
              <a:gd name="connsiteX1838" fmla="*/ 400363 w 12192000"/>
              <a:gd name="connsiteY1838" fmla="*/ 3298918 h 4364677"/>
              <a:gd name="connsiteX1839" fmla="*/ 408097 w 12192000"/>
              <a:gd name="connsiteY1839" fmla="*/ 3304251 h 4364677"/>
              <a:gd name="connsiteX1840" fmla="*/ 412994 w 12192000"/>
              <a:gd name="connsiteY1840" fmla="*/ 3312160 h 4364677"/>
              <a:gd name="connsiteX1841" fmla="*/ 414678 w 12192000"/>
              <a:gd name="connsiteY1841" fmla="*/ 3318509 h 4364677"/>
              <a:gd name="connsiteX1842" fmla="*/ 409089 w 12192000"/>
              <a:gd name="connsiteY1842" fmla="*/ 3330026 h 4364677"/>
              <a:gd name="connsiteX1843" fmla="*/ 398607 w 12192000"/>
              <a:gd name="connsiteY1843" fmla="*/ 3333634 h 4364677"/>
              <a:gd name="connsiteX1844" fmla="*/ 390072 w 12192000"/>
              <a:gd name="connsiteY1844" fmla="*/ 3339769 h 4364677"/>
              <a:gd name="connsiteX1845" fmla="*/ 382347 w 12192000"/>
              <a:gd name="connsiteY1845" fmla="*/ 3346692 h 4364677"/>
              <a:gd name="connsiteX1846" fmla="*/ 374733 w 12192000"/>
              <a:gd name="connsiteY1846" fmla="*/ 3350112 h 4364677"/>
              <a:gd name="connsiteX1847" fmla="*/ 365955 w 12192000"/>
              <a:gd name="connsiteY1847" fmla="*/ 3350201 h 4364677"/>
              <a:gd name="connsiteX1848" fmla="*/ 359529 w 12192000"/>
              <a:gd name="connsiteY1848" fmla="*/ 3347083 h 4364677"/>
              <a:gd name="connsiteX1849" fmla="*/ 359186 w 12192000"/>
              <a:gd name="connsiteY1849" fmla="*/ 3345336 h 4364677"/>
              <a:gd name="connsiteX1850" fmla="*/ 353603 w 12192000"/>
              <a:gd name="connsiteY1850" fmla="*/ 3333933 h 4364677"/>
              <a:gd name="connsiteX1851" fmla="*/ 355987 w 12192000"/>
              <a:gd name="connsiteY1851" fmla="*/ 3321653 h 4364677"/>
              <a:gd name="connsiteX1852" fmla="*/ 366693 w 12192000"/>
              <a:gd name="connsiteY1852" fmla="*/ 3311039 h 4364677"/>
              <a:gd name="connsiteX1853" fmla="*/ 372910 w 12192000"/>
              <a:gd name="connsiteY1853" fmla="*/ 3310498 h 4364677"/>
              <a:gd name="connsiteX1854" fmla="*/ 382740 w 12192000"/>
              <a:gd name="connsiteY1854" fmla="*/ 3305782 h 4364677"/>
              <a:gd name="connsiteX1855" fmla="*/ 386377 w 12192000"/>
              <a:gd name="connsiteY1855" fmla="*/ 3303199 h 4364677"/>
              <a:gd name="connsiteX1856" fmla="*/ 400363 w 12192000"/>
              <a:gd name="connsiteY1856" fmla="*/ 3298918 h 4364677"/>
              <a:gd name="connsiteX1857" fmla="*/ 7275381 w 12192000"/>
              <a:gd name="connsiteY1857" fmla="*/ 3295594 h 4364677"/>
              <a:gd name="connsiteX1858" fmla="*/ 7279418 w 12192000"/>
              <a:gd name="connsiteY1858" fmla="*/ 3295594 h 4364677"/>
              <a:gd name="connsiteX1859" fmla="*/ 7275381 w 12192000"/>
              <a:gd name="connsiteY1859" fmla="*/ 3299631 h 4364677"/>
              <a:gd name="connsiteX1860" fmla="*/ 7275381 w 12192000"/>
              <a:gd name="connsiteY1860" fmla="*/ 3295594 h 4364677"/>
              <a:gd name="connsiteX1861" fmla="*/ 7267308 w 12192000"/>
              <a:gd name="connsiteY1861" fmla="*/ 3295594 h 4364677"/>
              <a:gd name="connsiteX1862" fmla="*/ 7267307 w 12192000"/>
              <a:gd name="connsiteY1862" fmla="*/ 3299631 h 4364677"/>
              <a:gd name="connsiteX1863" fmla="*/ 7271344 w 12192000"/>
              <a:gd name="connsiteY1863" fmla="*/ 3299631 h 4364677"/>
              <a:gd name="connsiteX1864" fmla="*/ 7275381 w 12192000"/>
              <a:gd name="connsiteY1864" fmla="*/ 3299631 h 4364677"/>
              <a:gd name="connsiteX1865" fmla="*/ 7279418 w 12192000"/>
              <a:gd name="connsiteY1865" fmla="*/ 3299630 h 4364677"/>
              <a:gd name="connsiteX1866" fmla="*/ 7283456 w 12192000"/>
              <a:gd name="connsiteY1866" fmla="*/ 3299631 h 4364677"/>
              <a:gd name="connsiteX1867" fmla="*/ 7291528 w 12192000"/>
              <a:gd name="connsiteY1867" fmla="*/ 3303667 h 4364677"/>
              <a:gd name="connsiteX1868" fmla="*/ 7299603 w 12192000"/>
              <a:gd name="connsiteY1868" fmla="*/ 3299631 h 4364677"/>
              <a:gd name="connsiteX1869" fmla="*/ 7323824 w 12192000"/>
              <a:gd name="connsiteY1869" fmla="*/ 3303667 h 4364677"/>
              <a:gd name="connsiteX1870" fmla="*/ 7251160 w 12192000"/>
              <a:gd name="connsiteY1870" fmla="*/ 3307704 h 4364677"/>
              <a:gd name="connsiteX1871" fmla="*/ 7218864 w 12192000"/>
              <a:gd name="connsiteY1871" fmla="*/ 3319815 h 4364677"/>
              <a:gd name="connsiteX1872" fmla="*/ 7178495 w 12192000"/>
              <a:gd name="connsiteY1872" fmla="*/ 3323852 h 4364677"/>
              <a:gd name="connsiteX1873" fmla="*/ 7109867 w 12192000"/>
              <a:gd name="connsiteY1873" fmla="*/ 3315779 h 4364677"/>
              <a:gd name="connsiteX1874" fmla="*/ 7113904 w 12192000"/>
              <a:gd name="connsiteY1874" fmla="*/ 3311741 h 4364677"/>
              <a:gd name="connsiteX1875" fmla="*/ 7109867 w 12192000"/>
              <a:gd name="connsiteY1875" fmla="*/ 3311742 h 4364677"/>
              <a:gd name="connsiteX1876" fmla="*/ 7093720 w 12192000"/>
              <a:gd name="connsiteY1876" fmla="*/ 3307704 h 4364677"/>
              <a:gd name="connsiteX1877" fmla="*/ 7089683 w 12192000"/>
              <a:gd name="connsiteY1877" fmla="*/ 3307704 h 4364677"/>
              <a:gd name="connsiteX1878" fmla="*/ 7089683 w 12192000"/>
              <a:gd name="connsiteY1878" fmla="*/ 3303857 h 4364677"/>
              <a:gd name="connsiteX1879" fmla="*/ 7096306 w 12192000"/>
              <a:gd name="connsiteY1879" fmla="*/ 3304172 h 4364677"/>
              <a:gd name="connsiteX1880" fmla="*/ 7113905 w 12192000"/>
              <a:gd name="connsiteY1880" fmla="*/ 3299631 h 4364677"/>
              <a:gd name="connsiteX1881" fmla="*/ 7117942 w 12192000"/>
              <a:gd name="connsiteY1881" fmla="*/ 3303667 h 4364677"/>
              <a:gd name="connsiteX1882" fmla="*/ 7121978 w 12192000"/>
              <a:gd name="connsiteY1882" fmla="*/ 3303667 h 4364677"/>
              <a:gd name="connsiteX1883" fmla="*/ 7126015 w 12192000"/>
              <a:gd name="connsiteY1883" fmla="*/ 3307704 h 4364677"/>
              <a:gd name="connsiteX1884" fmla="*/ 7130052 w 12192000"/>
              <a:gd name="connsiteY1884" fmla="*/ 3307704 h 4364677"/>
              <a:gd name="connsiteX1885" fmla="*/ 7130052 w 12192000"/>
              <a:gd name="connsiteY1885" fmla="*/ 3303667 h 4364677"/>
              <a:gd name="connsiteX1886" fmla="*/ 7162347 w 12192000"/>
              <a:gd name="connsiteY1886" fmla="*/ 3299631 h 4364677"/>
              <a:gd name="connsiteX1887" fmla="*/ 7162347 w 12192000"/>
              <a:gd name="connsiteY1887" fmla="*/ 3303667 h 4364677"/>
              <a:gd name="connsiteX1888" fmla="*/ 7170422 w 12192000"/>
              <a:gd name="connsiteY1888" fmla="*/ 3303667 h 4364677"/>
              <a:gd name="connsiteX1889" fmla="*/ 7174458 w 12192000"/>
              <a:gd name="connsiteY1889" fmla="*/ 3303667 h 4364677"/>
              <a:gd name="connsiteX1890" fmla="*/ 7214827 w 12192000"/>
              <a:gd name="connsiteY1890" fmla="*/ 3307704 h 4364677"/>
              <a:gd name="connsiteX1891" fmla="*/ 7214828 w 12192000"/>
              <a:gd name="connsiteY1891" fmla="*/ 3303667 h 4364677"/>
              <a:gd name="connsiteX1892" fmla="*/ 7218864 w 12192000"/>
              <a:gd name="connsiteY1892" fmla="*/ 3307704 h 4364677"/>
              <a:gd name="connsiteX1893" fmla="*/ 7222901 w 12192000"/>
              <a:gd name="connsiteY1893" fmla="*/ 3303666 h 4364677"/>
              <a:gd name="connsiteX1894" fmla="*/ 7247123 w 12192000"/>
              <a:gd name="connsiteY1894" fmla="*/ 3303667 h 4364677"/>
              <a:gd name="connsiteX1895" fmla="*/ 7259233 w 12192000"/>
              <a:gd name="connsiteY1895" fmla="*/ 3299631 h 4364677"/>
              <a:gd name="connsiteX1896" fmla="*/ 7263271 w 12192000"/>
              <a:gd name="connsiteY1896" fmla="*/ 3303667 h 4364677"/>
              <a:gd name="connsiteX1897" fmla="*/ 7267308 w 12192000"/>
              <a:gd name="connsiteY1897" fmla="*/ 3295594 h 4364677"/>
              <a:gd name="connsiteX1898" fmla="*/ 8127212 w 12192000"/>
              <a:gd name="connsiteY1898" fmla="*/ 3283331 h 4364677"/>
              <a:gd name="connsiteX1899" fmla="*/ 8086801 w 12192000"/>
              <a:gd name="connsiteY1899" fmla="*/ 3299631 h 4364677"/>
              <a:gd name="connsiteX1900" fmla="*/ 8054507 w 12192000"/>
              <a:gd name="connsiteY1900" fmla="*/ 3315779 h 4364677"/>
              <a:gd name="connsiteX1901" fmla="*/ 8058544 w 12192000"/>
              <a:gd name="connsiteY1901" fmla="*/ 3311742 h 4364677"/>
              <a:gd name="connsiteX1902" fmla="*/ 8014137 w 12192000"/>
              <a:gd name="connsiteY1902" fmla="*/ 3327890 h 4364677"/>
              <a:gd name="connsiteX1903" fmla="*/ 8002027 w 12192000"/>
              <a:gd name="connsiteY1903" fmla="*/ 3327890 h 4364677"/>
              <a:gd name="connsiteX1904" fmla="*/ 7872845 w 12192000"/>
              <a:gd name="connsiteY1904" fmla="*/ 3368258 h 4364677"/>
              <a:gd name="connsiteX1905" fmla="*/ 7872845 w 12192000"/>
              <a:gd name="connsiteY1905" fmla="*/ 3364222 h 4364677"/>
              <a:gd name="connsiteX1906" fmla="*/ 7868808 w 12192000"/>
              <a:gd name="connsiteY1906" fmla="*/ 3364222 h 4364677"/>
              <a:gd name="connsiteX1907" fmla="*/ 7864771 w 12192000"/>
              <a:gd name="connsiteY1907" fmla="*/ 3368257 h 4364677"/>
              <a:gd name="connsiteX1908" fmla="*/ 7820365 w 12192000"/>
              <a:gd name="connsiteY1908" fmla="*/ 3380369 h 4364677"/>
              <a:gd name="connsiteX1909" fmla="*/ 7816328 w 12192000"/>
              <a:gd name="connsiteY1909" fmla="*/ 3380369 h 4364677"/>
              <a:gd name="connsiteX1910" fmla="*/ 7812291 w 12192000"/>
              <a:gd name="connsiteY1910" fmla="*/ 3380369 h 4364677"/>
              <a:gd name="connsiteX1911" fmla="*/ 7812291 w 12192000"/>
              <a:gd name="connsiteY1911" fmla="*/ 3384407 h 4364677"/>
              <a:gd name="connsiteX1912" fmla="*/ 7816328 w 12192000"/>
              <a:gd name="connsiteY1912" fmla="*/ 3384407 h 4364677"/>
              <a:gd name="connsiteX1913" fmla="*/ 7800180 w 12192000"/>
              <a:gd name="connsiteY1913" fmla="*/ 3388443 h 4364677"/>
              <a:gd name="connsiteX1914" fmla="*/ 7800181 w 12192000"/>
              <a:gd name="connsiteY1914" fmla="*/ 3396517 h 4364677"/>
              <a:gd name="connsiteX1915" fmla="*/ 7812291 w 12192000"/>
              <a:gd name="connsiteY1915" fmla="*/ 3392480 h 4364677"/>
              <a:gd name="connsiteX1916" fmla="*/ 7812291 w 12192000"/>
              <a:gd name="connsiteY1916" fmla="*/ 3396517 h 4364677"/>
              <a:gd name="connsiteX1917" fmla="*/ 7844586 w 12192000"/>
              <a:gd name="connsiteY1917" fmla="*/ 3380369 h 4364677"/>
              <a:gd name="connsiteX1918" fmla="*/ 7852660 w 12192000"/>
              <a:gd name="connsiteY1918" fmla="*/ 3380369 h 4364677"/>
              <a:gd name="connsiteX1919" fmla="*/ 7856697 w 12192000"/>
              <a:gd name="connsiteY1919" fmla="*/ 3380369 h 4364677"/>
              <a:gd name="connsiteX1920" fmla="*/ 7860735 w 12192000"/>
              <a:gd name="connsiteY1920" fmla="*/ 3380369 h 4364677"/>
              <a:gd name="connsiteX1921" fmla="*/ 7860734 w 12192000"/>
              <a:gd name="connsiteY1921" fmla="*/ 3376331 h 4364677"/>
              <a:gd name="connsiteX1922" fmla="*/ 7868808 w 12192000"/>
              <a:gd name="connsiteY1922" fmla="*/ 3376332 h 4364677"/>
              <a:gd name="connsiteX1923" fmla="*/ 7864770 w 12192000"/>
              <a:gd name="connsiteY1923" fmla="*/ 3384407 h 4364677"/>
              <a:gd name="connsiteX1924" fmla="*/ 7876882 w 12192000"/>
              <a:gd name="connsiteY1924" fmla="*/ 3380369 h 4364677"/>
              <a:gd name="connsiteX1925" fmla="*/ 7880920 w 12192000"/>
              <a:gd name="connsiteY1925" fmla="*/ 3380369 h 4364677"/>
              <a:gd name="connsiteX1926" fmla="*/ 7884956 w 12192000"/>
              <a:gd name="connsiteY1926" fmla="*/ 3380369 h 4364677"/>
              <a:gd name="connsiteX1927" fmla="*/ 7888992 w 12192000"/>
              <a:gd name="connsiteY1927" fmla="*/ 3380369 h 4364677"/>
              <a:gd name="connsiteX1928" fmla="*/ 7905140 w 12192000"/>
              <a:gd name="connsiteY1928" fmla="*/ 3376331 h 4364677"/>
              <a:gd name="connsiteX1929" fmla="*/ 7909177 w 12192000"/>
              <a:gd name="connsiteY1929" fmla="*/ 3372295 h 4364677"/>
              <a:gd name="connsiteX1930" fmla="*/ 7913215 w 12192000"/>
              <a:gd name="connsiteY1930" fmla="*/ 3372295 h 4364677"/>
              <a:gd name="connsiteX1931" fmla="*/ 7909177 w 12192000"/>
              <a:gd name="connsiteY1931" fmla="*/ 3372295 h 4364677"/>
              <a:gd name="connsiteX1932" fmla="*/ 7949546 w 12192000"/>
              <a:gd name="connsiteY1932" fmla="*/ 3360185 h 4364677"/>
              <a:gd name="connsiteX1933" fmla="*/ 7957620 w 12192000"/>
              <a:gd name="connsiteY1933" fmla="*/ 3360184 h 4364677"/>
              <a:gd name="connsiteX1934" fmla="*/ 7957621 w 12192000"/>
              <a:gd name="connsiteY1934" fmla="*/ 3356148 h 4364677"/>
              <a:gd name="connsiteX1935" fmla="*/ 7993952 w 12192000"/>
              <a:gd name="connsiteY1935" fmla="*/ 3344037 h 4364677"/>
              <a:gd name="connsiteX1936" fmla="*/ 7993952 w 12192000"/>
              <a:gd name="connsiteY1936" fmla="*/ 3340000 h 4364677"/>
              <a:gd name="connsiteX1937" fmla="*/ 7997989 w 12192000"/>
              <a:gd name="connsiteY1937" fmla="*/ 3340000 h 4364677"/>
              <a:gd name="connsiteX1938" fmla="*/ 7997989 w 12192000"/>
              <a:gd name="connsiteY1938" fmla="*/ 3344037 h 4364677"/>
              <a:gd name="connsiteX1939" fmla="*/ 8002027 w 12192000"/>
              <a:gd name="connsiteY1939" fmla="*/ 3344037 h 4364677"/>
              <a:gd name="connsiteX1940" fmla="*/ 8006063 w 12192000"/>
              <a:gd name="connsiteY1940" fmla="*/ 3340000 h 4364677"/>
              <a:gd name="connsiteX1941" fmla="*/ 8119096 w 12192000"/>
              <a:gd name="connsiteY1941" fmla="*/ 3303667 h 4364677"/>
              <a:gd name="connsiteX1942" fmla="*/ 8125777 w 12192000"/>
              <a:gd name="connsiteY1942" fmla="*/ 3302713 h 4364677"/>
              <a:gd name="connsiteX1943" fmla="*/ 7594297 w 12192000"/>
              <a:gd name="connsiteY1943" fmla="*/ 3263298 h 4364677"/>
              <a:gd name="connsiteX1944" fmla="*/ 7610446 w 12192000"/>
              <a:gd name="connsiteY1944" fmla="*/ 3263298 h 4364677"/>
              <a:gd name="connsiteX1945" fmla="*/ 7598334 w 12192000"/>
              <a:gd name="connsiteY1945" fmla="*/ 3267335 h 4364677"/>
              <a:gd name="connsiteX1946" fmla="*/ 7594297 w 12192000"/>
              <a:gd name="connsiteY1946" fmla="*/ 3267335 h 4364677"/>
              <a:gd name="connsiteX1947" fmla="*/ 7590261 w 12192000"/>
              <a:gd name="connsiteY1947" fmla="*/ 3267335 h 4364677"/>
              <a:gd name="connsiteX1948" fmla="*/ 7586224 w 12192000"/>
              <a:gd name="connsiteY1948" fmla="*/ 3267335 h 4364677"/>
              <a:gd name="connsiteX1949" fmla="*/ 7594297 w 12192000"/>
              <a:gd name="connsiteY1949" fmla="*/ 3263298 h 4364677"/>
              <a:gd name="connsiteX1950" fmla="*/ 9713166 w 12192000"/>
              <a:gd name="connsiteY1950" fmla="*/ 3260167 h 4364677"/>
              <a:gd name="connsiteX1951" fmla="*/ 9723226 w 12192000"/>
              <a:gd name="connsiteY1951" fmla="*/ 3260167 h 4364677"/>
              <a:gd name="connsiteX1952" fmla="*/ 9724735 w 12192000"/>
              <a:gd name="connsiteY1952" fmla="*/ 3262170 h 4364677"/>
              <a:gd name="connsiteX1953" fmla="*/ 9738818 w 12192000"/>
              <a:gd name="connsiteY1953" fmla="*/ 3273186 h 4364677"/>
              <a:gd name="connsiteX1954" fmla="*/ 9743345 w 12192000"/>
              <a:gd name="connsiteY1954" fmla="*/ 3290210 h 4364677"/>
              <a:gd name="connsiteX1955" fmla="*/ 9736303 w 12192000"/>
              <a:gd name="connsiteY1955" fmla="*/ 3310239 h 4364677"/>
              <a:gd name="connsiteX1956" fmla="*/ 9728759 w 12192000"/>
              <a:gd name="connsiteY1956" fmla="*/ 3314745 h 4364677"/>
              <a:gd name="connsiteX1957" fmla="*/ 9719202 w 12192000"/>
              <a:gd name="connsiteY1957" fmla="*/ 3326763 h 4364677"/>
              <a:gd name="connsiteX1958" fmla="*/ 9716184 w 12192000"/>
              <a:gd name="connsiteY1958" fmla="*/ 3332271 h 4364677"/>
              <a:gd name="connsiteX1959" fmla="*/ 9701095 w 12192000"/>
              <a:gd name="connsiteY1959" fmla="*/ 3346291 h 4364677"/>
              <a:gd name="connsiteX1960" fmla="*/ 9688017 w 12192000"/>
              <a:gd name="connsiteY1960" fmla="*/ 3344288 h 4364677"/>
              <a:gd name="connsiteX1961" fmla="*/ 9676952 w 12192000"/>
              <a:gd name="connsiteY1961" fmla="*/ 3337278 h 4364677"/>
              <a:gd name="connsiteX1962" fmla="*/ 9670916 w 12192000"/>
              <a:gd name="connsiteY1962" fmla="*/ 3330268 h 4364677"/>
              <a:gd name="connsiteX1963" fmla="*/ 9670916 w 12192000"/>
              <a:gd name="connsiteY1963" fmla="*/ 3312242 h 4364677"/>
              <a:gd name="connsiteX1964" fmla="*/ 9681982 w 12192000"/>
              <a:gd name="connsiteY1964" fmla="*/ 3301226 h 4364677"/>
              <a:gd name="connsiteX1965" fmla="*/ 9689023 w 12192000"/>
              <a:gd name="connsiteY1965" fmla="*/ 3288207 h 4364677"/>
              <a:gd name="connsiteX1966" fmla="*/ 9694556 w 12192000"/>
              <a:gd name="connsiteY1966" fmla="*/ 3274688 h 4364677"/>
              <a:gd name="connsiteX1967" fmla="*/ 9702101 w 12192000"/>
              <a:gd name="connsiteY1967" fmla="*/ 3265675 h 4364677"/>
              <a:gd name="connsiteX1968" fmla="*/ 9713166 w 12192000"/>
              <a:gd name="connsiteY1968" fmla="*/ 3260167 h 4364677"/>
              <a:gd name="connsiteX1969" fmla="*/ 5123555 w 12192000"/>
              <a:gd name="connsiteY1969" fmla="*/ 3258408 h 4364677"/>
              <a:gd name="connsiteX1970" fmla="*/ 5123787 w 12192000"/>
              <a:gd name="connsiteY1970" fmla="*/ 3258637 h 4364677"/>
              <a:gd name="connsiteX1971" fmla="*/ 5123361 w 12192000"/>
              <a:gd name="connsiteY1971" fmla="*/ 3258738 h 4364677"/>
              <a:gd name="connsiteX1972" fmla="*/ 136414 w 12192000"/>
              <a:gd name="connsiteY1972" fmla="*/ 3252601 h 4364677"/>
              <a:gd name="connsiteX1973" fmla="*/ 146772 w 12192000"/>
              <a:gd name="connsiteY1973" fmla="*/ 3257969 h 4364677"/>
              <a:gd name="connsiteX1974" fmla="*/ 156792 w 12192000"/>
              <a:gd name="connsiteY1974" fmla="*/ 3263223 h 4364677"/>
              <a:gd name="connsiteX1975" fmla="*/ 166682 w 12192000"/>
              <a:gd name="connsiteY1975" fmla="*/ 3283321 h 4364677"/>
              <a:gd name="connsiteX1976" fmla="*/ 163940 w 12192000"/>
              <a:gd name="connsiteY1976" fmla="*/ 3291406 h 4364677"/>
              <a:gd name="connsiteX1977" fmla="*/ 162717 w 12192000"/>
              <a:gd name="connsiteY1977" fmla="*/ 3294736 h 4364677"/>
              <a:gd name="connsiteX1978" fmla="*/ 160147 w 12192000"/>
              <a:gd name="connsiteY1978" fmla="*/ 3304081 h 4364677"/>
              <a:gd name="connsiteX1979" fmla="*/ 159097 w 12192000"/>
              <a:gd name="connsiteY1979" fmla="*/ 3308673 h 4364677"/>
              <a:gd name="connsiteX1980" fmla="*/ 156162 w 12192000"/>
              <a:gd name="connsiteY1980" fmla="*/ 3313917 h 4364677"/>
              <a:gd name="connsiteX1981" fmla="*/ 151315 w 12192000"/>
              <a:gd name="connsiteY1981" fmla="*/ 3318236 h 4364677"/>
              <a:gd name="connsiteX1982" fmla="*/ 138005 w 12192000"/>
              <a:gd name="connsiteY1982" fmla="*/ 3327863 h 4364677"/>
              <a:gd name="connsiteX1983" fmla="*/ 108496 w 12192000"/>
              <a:gd name="connsiteY1983" fmla="*/ 3331201 h 4364677"/>
              <a:gd name="connsiteX1984" fmla="*/ 106578 w 12192000"/>
              <a:gd name="connsiteY1984" fmla="*/ 3329486 h 4364677"/>
              <a:gd name="connsiteX1985" fmla="*/ 97019 w 12192000"/>
              <a:gd name="connsiteY1985" fmla="*/ 3323279 h 4364677"/>
              <a:gd name="connsiteX1986" fmla="*/ 95091 w 12192000"/>
              <a:gd name="connsiteY1986" fmla="*/ 3320775 h 4364677"/>
              <a:gd name="connsiteX1987" fmla="*/ 88855 w 12192000"/>
              <a:gd name="connsiteY1987" fmla="*/ 3315004 h 4364677"/>
              <a:gd name="connsiteX1988" fmla="*/ 85810 w 12192000"/>
              <a:gd name="connsiteY1988" fmla="*/ 3311565 h 4364677"/>
              <a:gd name="connsiteX1989" fmla="*/ 85742 w 12192000"/>
              <a:gd name="connsiteY1989" fmla="*/ 3306039 h 4364677"/>
              <a:gd name="connsiteX1990" fmla="*/ 82703 w 12192000"/>
              <a:gd name="connsiteY1990" fmla="*/ 3290442 h 4364677"/>
              <a:gd name="connsiteX1991" fmla="*/ 82585 w 12192000"/>
              <a:gd name="connsiteY1991" fmla="*/ 3280969 h 4364677"/>
              <a:gd name="connsiteX1992" fmla="*/ 84432 w 12192000"/>
              <a:gd name="connsiteY1992" fmla="*/ 3277158 h 4364677"/>
              <a:gd name="connsiteX1993" fmla="*/ 91773 w 12192000"/>
              <a:gd name="connsiteY1993" fmla="*/ 3270126 h 4364677"/>
              <a:gd name="connsiteX1994" fmla="*/ 103003 w 12192000"/>
              <a:gd name="connsiteY1994" fmla="*/ 3258313 h 4364677"/>
              <a:gd name="connsiteX1995" fmla="*/ 109283 w 12192000"/>
              <a:gd name="connsiteY1995" fmla="*/ 3255083 h 4364677"/>
              <a:gd name="connsiteX1996" fmla="*/ 117789 w 12192000"/>
              <a:gd name="connsiteY1996" fmla="*/ 3252933 h 4364677"/>
              <a:gd name="connsiteX1997" fmla="*/ 124583 w 12192000"/>
              <a:gd name="connsiteY1997" fmla="*/ 3252697 h 4364677"/>
              <a:gd name="connsiteX1998" fmla="*/ 136414 w 12192000"/>
              <a:gd name="connsiteY1998" fmla="*/ 3252601 h 4364677"/>
              <a:gd name="connsiteX1999" fmla="*/ 4253240 w 12192000"/>
              <a:gd name="connsiteY1999" fmla="*/ 3244944 h 4364677"/>
              <a:gd name="connsiteX2000" fmla="*/ 4242508 w 12192000"/>
              <a:gd name="connsiteY2000" fmla="*/ 3248424 h 4364677"/>
              <a:gd name="connsiteX2001" fmla="*/ 4161711 w 12192000"/>
              <a:gd name="connsiteY2001" fmla="*/ 3274633 h 4364677"/>
              <a:gd name="connsiteX2002" fmla="*/ 4155599 w 12192000"/>
              <a:gd name="connsiteY2002" fmla="*/ 3268422 h 4364677"/>
              <a:gd name="connsiteX2003" fmla="*/ 4151892 w 12192000"/>
              <a:gd name="connsiteY2003" fmla="*/ 3269624 h 4364677"/>
              <a:gd name="connsiteX2004" fmla="*/ 4153094 w 12192000"/>
              <a:gd name="connsiteY2004" fmla="*/ 3273331 h 4364677"/>
              <a:gd name="connsiteX2005" fmla="*/ 4075242 w 12192000"/>
              <a:gd name="connsiteY2005" fmla="*/ 3298582 h 4364677"/>
              <a:gd name="connsiteX2006" fmla="*/ 4076445 w 12192000"/>
              <a:gd name="connsiteY2006" fmla="*/ 3302289 h 4364677"/>
              <a:gd name="connsiteX2007" fmla="*/ 4060413 w 12192000"/>
              <a:gd name="connsiteY2007" fmla="*/ 3303391 h 4364677"/>
              <a:gd name="connsiteX2008" fmla="*/ 4052999 w 12192000"/>
              <a:gd name="connsiteY2008" fmla="*/ 3305796 h 4364677"/>
              <a:gd name="connsiteX2009" fmla="*/ 4051895 w 12192000"/>
              <a:gd name="connsiteY2009" fmla="*/ 3289766 h 4364677"/>
              <a:gd name="connsiteX2010" fmla="*/ 4066725 w 12192000"/>
              <a:gd name="connsiteY2010" fmla="*/ 3284956 h 4364677"/>
              <a:gd name="connsiteX2011" fmla="*/ 4088970 w 12192000"/>
              <a:gd name="connsiteY2011" fmla="*/ 3277741 h 4364677"/>
              <a:gd name="connsiteX2012" fmla="*/ 4092676 w 12192000"/>
              <a:gd name="connsiteY2012" fmla="*/ 3276539 h 4364677"/>
              <a:gd name="connsiteX2013" fmla="*/ 4096384 w 12192000"/>
              <a:gd name="connsiteY2013" fmla="*/ 3275337 h 4364677"/>
              <a:gd name="connsiteX2014" fmla="*/ 4103798 w 12192000"/>
              <a:gd name="connsiteY2014" fmla="*/ 3272932 h 4364677"/>
              <a:gd name="connsiteX2015" fmla="*/ 4107505 w 12192000"/>
              <a:gd name="connsiteY2015" fmla="*/ 3271729 h 4364677"/>
              <a:gd name="connsiteX2016" fmla="*/ 4106710 w 12192000"/>
              <a:gd name="connsiteY2016" fmla="*/ 3271324 h 4364677"/>
              <a:gd name="connsiteX2017" fmla="*/ 4035613 w 12192000"/>
              <a:gd name="connsiteY2017" fmla="*/ 3291929 h 4364677"/>
              <a:gd name="connsiteX2018" fmla="*/ 4024764 w 12192000"/>
              <a:gd name="connsiteY2018" fmla="*/ 3294486 h 4364677"/>
              <a:gd name="connsiteX2019" fmla="*/ 4029653 w 12192000"/>
              <a:gd name="connsiteY2019" fmla="*/ 3296980 h 4364677"/>
              <a:gd name="connsiteX2020" fmla="*/ 4044481 w 12192000"/>
              <a:gd name="connsiteY2020" fmla="*/ 3292171 h 4364677"/>
              <a:gd name="connsiteX2021" fmla="*/ 4041876 w 12192000"/>
              <a:gd name="connsiteY2021" fmla="*/ 3309404 h 4364677"/>
              <a:gd name="connsiteX2022" fmla="*/ 4034462 w 12192000"/>
              <a:gd name="connsiteY2022" fmla="*/ 3311808 h 4364677"/>
              <a:gd name="connsiteX2023" fmla="*/ 4030754 w 12192000"/>
              <a:gd name="connsiteY2023" fmla="*/ 3313011 h 4364677"/>
              <a:gd name="connsiteX2024" fmla="*/ 4033260 w 12192000"/>
              <a:gd name="connsiteY2024" fmla="*/ 3308102 h 4364677"/>
              <a:gd name="connsiteX2025" fmla="*/ 4028350 w 12192000"/>
              <a:gd name="connsiteY2025" fmla="*/ 3305597 h 4364677"/>
              <a:gd name="connsiteX2026" fmla="*/ 4022138 w 12192000"/>
              <a:gd name="connsiteY2026" fmla="*/ 3311709 h 4364677"/>
              <a:gd name="connsiteX2027" fmla="*/ 4018430 w 12192000"/>
              <a:gd name="connsiteY2027" fmla="*/ 3312912 h 4364677"/>
              <a:gd name="connsiteX2028" fmla="*/ 4002399 w 12192000"/>
              <a:gd name="connsiteY2028" fmla="*/ 3314014 h 4364677"/>
              <a:gd name="connsiteX2029" fmla="*/ 3992581 w 12192000"/>
              <a:gd name="connsiteY2029" fmla="*/ 3309005 h 4364677"/>
              <a:gd name="connsiteX2030" fmla="*/ 3965428 w 12192000"/>
              <a:gd name="connsiteY2030" fmla="*/ 3313714 h 4364677"/>
              <a:gd name="connsiteX2031" fmla="*/ 3964126 w 12192000"/>
              <a:gd name="connsiteY2031" fmla="*/ 3322331 h 4364677"/>
              <a:gd name="connsiteX2032" fmla="*/ 3958014 w 12192000"/>
              <a:gd name="connsiteY2032" fmla="*/ 3316119 h 4364677"/>
              <a:gd name="connsiteX2033" fmla="*/ 3936972 w 12192000"/>
              <a:gd name="connsiteY2033" fmla="*/ 3327041 h 4364677"/>
              <a:gd name="connsiteX2034" fmla="*/ 3909820 w 12192000"/>
              <a:gd name="connsiteY2034" fmla="*/ 3331751 h 4364677"/>
              <a:gd name="connsiteX2035" fmla="*/ 3906113 w 12192000"/>
              <a:gd name="connsiteY2035" fmla="*/ 3332953 h 4364677"/>
              <a:gd name="connsiteX2036" fmla="*/ 3892585 w 12192000"/>
              <a:gd name="connsiteY2036" fmla="*/ 3329146 h 4364677"/>
              <a:gd name="connsiteX2037" fmla="*/ 3864130 w 12192000"/>
              <a:gd name="connsiteY2037" fmla="*/ 3342473 h 4364677"/>
              <a:gd name="connsiteX2038" fmla="*/ 3832066 w 12192000"/>
              <a:gd name="connsiteY2038" fmla="*/ 3344678 h 4364677"/>
              <a:gd name="connsiteX2039" fmla="*/ 3816036 w 12192000"/>
              <a:gd name="connsiteY2039" fmla="*/ 3345780 h 4364677"/>
              <a:gd name="connsiteX2040" fmla="*/ 3793892 w 12192000"/>
              <a:gd name="connsiteY2040" fmla="*/ 3340671 h 4364677"/>
              <a:gd name="connsiteX2041" fmla="*/ 3778419 w 12192000"/>
              <a:gd name="connsiteY2041" fmla="*/ 3346650 h 4364677"/>
              <a:gd name="connsiteX2042" fmla="*/ 3777495 w 12192000"/>
              <a:gd name="connsiteY2042" fmla="*/ 3346725 h 4364677"/>
              <a:gd name="connsiteX2043" fmla="*/ 3777615 w 12192000"/>
              <a:gd name="connsiteY2043" fmla="*/ 3348783 h 4364677"/>
              <a:gd name="connsiteX2044" fmla="*/ 3776879 w 12192000"/>
              <a:gd name="connsiteY2044" fmla="*/ 3351970 h 4364677"/>
              <a:gd name="connsiteX2045" fmla="*/ 3775650 w 12192000"/>
              <a:gd name="connsiteY2045" fmla="*/ 3358590 h 4364677"/>
              <a:gd name="connsiteX2046" fmla="*/ 3775405 w 12192000"/>
              <a:gd name="connsiteY2046" fmla="*/ 3361041 h 4364677"/>
              <a:gd name="connsiteX2047" fmla="*/ 3774669 w 12192000"/>
              <a:gd name="connsiteY2047" fmla="*/ 3366925 h 4364677"/>
              <a:gd name="connsiteX2048" fmla="*/ 3773426 w 12192000"/>
              <a:gd name="connsiteY2048" fmla="*/ 3368112 h 4364677"/>
              <a:gd name="connsiteX2049" fmla="*/ 3952589 w 12192000"/>
              <a:gd name="connsiteY2049" fmla="*/ 3335487 h 4364677"/>
              <a:gd name="connsiteX2050" fmla="*/ 3974302 w 12192000"/>
              <a:gd name="connsiteY2050" fmla="*/ 3330500 h 4364677"/>
              <a:gd name="connsiteX2051" fmla="*/ 3977454 w 12192000"/>
              <a:gd name="connsiteY2051" fmla="*/ 3329083 h 4364677"/>
              <a:gd name="connsiteX2052" fmla="*/ 4011017 w 12192000"/>
              <a:gd name="connsiteY2052" fmla="*/ 3315316 h 4364677"/>
              <a:gd name="connsiteX2053" fmla="*/ 4014723 w 12192000"/>
              <a:gd name="connsiteY2053" fmla="*/ 3314113 h 4364677"/>
              <a:gd name="connsiteX2054" fmla="*/ 4030754 w 12192000"/>
              <a:gd name="connsiteY2054" fmla="*/ 3313011 h 4364677"/>
              <a:gd name="connsiteX2055" fmla="*/ 4031958 w 12192000"/>
              <a:gd name="connsiteY2055" fmla="*/ 3316718 h 4364677"/>
              <a:gd name="connsiteX2056" fmla="*/ 4032121 w 12192000"/>
              <a:gd name="connsiteY2056" fmla="*/ 3317220 h 4364677"/>
              <a:gd name="connsiteX2057" fmla="*/ 4061375 w 12192000"/>
              <a:gd name="connsiteY2057" fmla="*/ 3310501 h 4364677"/>
              <a:gd name="connsiteX2058" fmla="*/ 4076185 w 12192000"/>
              <a:gd name="connsiteY2058" fmla="*/ 3306097 h 4364677"/>
              <a:gd name="connsiteX2059" fmla="*/ 4070196 w 12192000"/>
              <a:gd name="connsiteY2059" fmla="*/ 3306509 h 4364677"/>
              <a:gd name="connsiteX2060" fmla="*/ 4101203 w 12192000"/>
              <a:gd name="connsiteY2060" fmla="*/ 3298657 h 4364677"/>
              <a:gd name="connsiteX2061" fmla="*/ 4132769 w 12192000"/>
              <a:gd name="connsiteY2061" fmla="*/ 3289271 h 4364677"/>
              <a:gd name="connsiteX2062" fmla="*/ 4144605 w 12192000"/>
              <a:gd name="connsiteY2062" fmla="*/ 3284855 h 4364677"/>
              <a:gd name="connsiteX2063" fmla="*/ 4159207 w 12192000"/>
              <a:gd name="connsiteY2063" fmla="*/ 3279543 h 4364677"/>
              <a:gd name="connsiteX2064" fmla="*/ 4162914 w 12192000"/>
              <a:gd name="connsiteY2064" fmla="*/ 3278341 h 4364677"/>
              <a:gd name="connsiteX2065" fmla="*/ 4202388 w 12192000"/>
              <a:gd name="connsiteY2065" fmla="*/ 3265171 h 4364677"/>
              <a:gd name="connsiteX2066" fmla="*/ 8126216 w 12192000"/>
              <a:gd name="connsiteY2066" fmla="*/ 3233939 h 4364677"/>
              <a:gd name="connsiteX2067" fmla="*/ 8123133 w 12192000"/>
              <a:gd name="connsiteY2067" fmla="*/ 3235040 h 4364677"/>
              <a:gd name="connsiteX2068" fmla="*/ 8119097 w 12192000"/>
              <a:gd name="connsiteY2068" fmla="*/ 3235039 h 4364677"/>
              <a:gd name="connsiteX2069" fmla="*/ 8111024 w 12192000"/>
              <a:gd name="connsiteY2069" fmla="*/ 3235039 h 4364677"/>
              <a:gd name="connsiteX2070" fmla="*/ 8111023 w 12192000"/>
              <a:gd name="connsiteY2070" fmla="*/ 3239077 h 4364677"/>
              <a:gd name="connsiteX2071" fmla="*/ 8050469 w 12192000"/>
              <a:gd name="connsiteY2071" fmla="*/ 3267335 h 4364677"/>
              <a:gd name="connsiteX2072" fmla="*/ 7969731 w 12192000"/>
              <a:gd name="connsiteY2072" fmla="*/ 3299631 h 4364677"/>
              <a:gd name="connsiteX2073" fmla="*/ 7925325 w 12192000"/>
              <a:gd name="connsiteY2073" fmla="*/ 3315779 h 4364677"/>
              <a:gd name="connsiteX2074" fmla="*/ 7921287 w 12192000"/>
              <a:gd name="connsiteY2074" fmla="*/ 3315779 h 4364677"/>
              <a:gd name="connsiteX2075" fmla="*/ 7917251 w 12192000"/>
              <a:gd name="connsiteY2075" fmla="*/ 3315779 h 4364677"/>
              <a:gd name="connsiteX2076" fmla="*/ 7913214 w 12192000"/>
              <a:gd name="connsiteY2076" fmla="*/ 3315779 h 4364677"/>
              <a:gd name="connsiteX2077" fmla="*/ 7913214 w 12192000"/>
              <a:gd name="connsiteY2077" fmla="*/ 3319815 h 4364677"/>
              <a:gd name="connsiteX2078" fmla="*/ 7909177 w 12192000"/>
              <a:gd name="connsiteY2078" fmla="*/ 3327890 h 4364677"/>
              <a:gd name="connsiteX2079" fmla="*/ 7880919 w 12192000"/>
              <a:gd name="connsiteY2079" fmla="*/ 3335962 h 4364677"/>
              <a:gd name="connsiteX2080" fmla="*/ 7872845 w 12192000"/>
              <a:gd name="connsiteY2080" fmla="*/ 3344037 h 4364677"/>
              <a:gd name="connsiteX2081" fmla="*/ 7921287 w 12192000"/>
              <a:gd name="connsiteY2081" fmla="*/ 3323852 h 4364677"/>
              <a:gd name="connsiteX2082" fmla="*/ 7929362 w 12192000"/>
              <a:gd name="connsiteY2082" fmla="*/ 3323852 h 4364677"/>
              <a:gd name="connsiteX2083" fmla="*/ 7933399 w 12192000"/>
              <a:gd name="connsiteY2083" fmla="*/ 3319815 h 4364677"/>
              <a:gd name="connsiteX2084" fmla="*/ 7997989 w 12192000"/>
              <a:gd name="connsiteY2084" fmla="*/ 3299630 h 4364677"/>
              <a:gd name="connsiteX2085" fmla="*/ 8128786 w 12192000"/>
              <a:gd name="connsiteY2085" fmla="*/ 3250141 h 4364677"/>
              <a:gd name="connsiteX2086" fmla="*/ 10315158 w 12192000"/>
              <a:gd name="connsiteY2086" fmla="*/ 3233864 h 4364677"/>
              <a:gd name="connsiteX2087" fmla="*/ 10322302 w 12192000"/>
              <a:gd name="connsiteY2087" fmla="*/ 3233864 h 4364677"/>
              <a:gd name="connsiteX2088" fmla="*/ 10323373 w 12192000"/>
              <a:gd name="connsiteY2088" fmla="*/ 3235286 h 4364677"/>
              <a:gd name="connsiteX2089" fmla="*/ 10333374 w 12192000"/>
              <a:gd name="connsiteY2089" fmla="*/ 3243109 h 4364677"/>
              <a:gd name="connsiteX2090" fmla="*/ 10336589 w 12192000"/>
              <a:gd name="connsiteY2090" fmla="*/ 3255198 h 4364677"/>
              <a:gd name="connsiteX2091" fmla="*/ 10331588 w 12192000"/>
              <a:gd name="connsiteY2091" fmla="*/ 3269421 h 4364677"/>
              <a:gd name="connsiteX2092" fmla="*/ 10326231 w 12192000"/>
              <a:gd name="connsiteY2092" fmla="*/ 3272621 h 4364677"/>
              <a:gd name="connsiteX2093" fmla="*/ 10319444 w 12192000"/>
              <a:gd name="connsiteY2093" fmla="*/ 3281155 h 4364677"/>
              <a:gd name="connsiteX2094" fmla="*/ 10317301 w 12192000"/>
              <a:gd name="connsiteY2094" fmla="*/ 3285066 h 4364677"/>
              <a:gd name="connsiteX2095" fmla="*/ 10306586 w 12192000"/>
              <a:gd name="connsiteY2095" fmla="*/ 3295022 h 4364677"/>
              <a:gd name="connsiteX2096" fmla="*/ 10297300 w 12192000"/>
              <a:gd name="connsiteY2096" fmla="*/ 3293600 h 4364677"/>
              <a:gd name="connsiteX2097" fmla="*/ 10289442 w 12192000"/>
              <a:gd name="connsiteY2097" fmla="*/ 3288622 h 4364677"/>
              <a:gd name="connsiteX2098" fmla="*/ 10285156 w 12192000"/>
              <a:gd name="connsiteY2098" fmla="*/ 3283644 h 4364677"/>
              <a:gd name="connsiteX2099" fmla="*/ 10285156 w 12192000"/>
              <a:gd name="connsiteY2099" fmla="*/ 3270843 h 4364677"/>
              <a:gd name="connsiteX2100" fmla="*/ 10293014 w 12192000"/>
              <a:gd name="connsiteY2100" fmla="*/ 3263021 h 4364677"/>
              <a:gd name="connsiteX2101" fmla="*/ 10298014 w 12192000"/>
              <a:gd name="connsiteY2101" fmla="*/ 3253776 h 4364677"/>
              <a:gd name="connsiteX2102" fmla="*/ 10301943 w 12192000"/>
              <a:gd name="connsiteY2102" fmla="*/ 3244175 h 4364677"/>
              <a:gd name="connsiteX2103" fmla="*/ 10307301 w 12192000"/>
              <a:gd name="connsiteY2103" fmla="*/ 3237775 h 4364677"/>
              <a:gd name="connsiteX2104" fmla="*/ 10315158 w 12192000"/>
              <a:gd name="connsiteY2104" fmla="*/ 3233864 h 4364677"/>
              <a:gd name="connsiteX2105" fmla="*/ 4279133 w 12192000"/>
              <a:gd name="connsiteY2105" fmla="*/ 3232448 h 4364677"/>
              <a:gd name="connsiteX2106" fmla="*/ 4271717 w 12192000"/>
              <a:gd name="connsiteY2106" fmla="*/ 3234853 h 4364677"/>
              <a:gd name="connsiteX2107" fmla="*/ 4272506 w 12192000"/>
              <a:gd name="connsiteY2107" fmla="*/ 3237281 h 4364677"/>
              <a:gd name="connsiteX2108" fmla="*/ 4277727 w 12192000"/>
              <a:gd name="connsiteY2108" fmla="*/ 3235203 h 4364677"/>
              <a:gd name="connsiteX2109" fmla="*/ 4460736 w 12192000"/>
              <a:gd name="connsiteY2109" fmla="*/ 3223289 h 4364677"/>
              <a:gd name="connsiteX2110" fmla="*/ 4402462 w 12192000"/>
              <a:gd name="connsiteY2110" fmla="*/ 3252786 h 4364677"/>
              <a:gd name="connsiteX2111" fmla="*/ 4412939 w 12192000"/>
              <a:gd name="connsiteY2111" fmla="*/ 3248457 h 4364677"/>
              <a:gd name="connsiteX2112" fmla="*/ 4441037 w 12192000"/>
              <a:gd name="connsiteY2112" fmla="*/ 3234223 h 4364677"/>
              <a:gd name="connsiteX2113" fmla="*/ 899199 w 12192000"/>
              <a:gd name="connsiteY2113" fmla="*/ 3221054 h 4364677"/>
              <a:gd name="connsiteX2114" fmla="*/ 899628 w 12192000"/>
              <a:gd name="connsiteY2114" fmla="*/ 3221149 h 4364677"/>
              <a:gd name="connsiteX2115" fmla="*/ 899306 w 12192000"/>
              <a:gd name="connsiteY2115" fmla="*/ 3221360 h 4364677"/>
              <a:gd name="connsiteX2116" fmla="*/ 6621402 w 12192000"/>
              <a:gd name="connsiteY2116" fmla="*/ 3202744 h 4364677"/>
              <a:gd name="connsiteX2117" fmla="*/ 6625437 w 12192000"/>
              <a:gd name="connsiteY2117" fmla="*/ 3202744 h 4364677"/>
              <a:gd name="connsiteX2118" fmla="*/ 6629475 w 12192000"/>
              <a:gd name="connsiteY2118" fmla="*/ 3202744 h 4364677"/>
              <a:gd name="connsiteX2119" fmla="*/ 6630588 w 12192000"/>
              <a:gd name="connsiteY2119" fmla="*/ 3203301 h 4364677"/>
              <a:gd name="connsiteX2120" fmla="*/ 600639 w 12192000"/>
              <a:gd name="connsiteY2120" fmla="*/ 3182676 h 4364677"/>
              <a:gd name="connsiteX2121" fmla="*/ 609615 w 12192000"/>
              <a:gd name="connsiteY2121" fmla="*/ 3185450 h 4364677"/>
              <a:gd name="connsiteX2122" fmla="*/ 614909 w 12192000"/>
              <a:gd name="connsiteY2122" fmla="*/ 3199084 h 4364677"/>
              <a:gd name="connsiteX2123" fmla="*/ 615131 w 12192000"/>
              <a:gd name="connsiteY2123" fmla="*/ 3203539 h 4364677"/>
              <a:gd name="connsiteX2124" fmla="*/ 617512 w 12192000"/>
              <a:gd name="connsiteY2124" fmla="*/ 3214179 h 4364677"/>
              <a:gd name="connsiteX2125" fmla="*/ 620935 w 12192000"/>
              <a:gd name="connsiteY2125" fmla="*/ 3219396 h 4364677"/>
              <a:gd name="connsiteX2126" fmla="*/ 619226 w 12192000"/>
              <a:gd name="connsiteY2126" fmla="*/ 3234375 h 4364677"/>
              <a:gd name="connsiteX2127" fmla="*/ 611057 w 12192000"/>
              <a:gd name="connsiteY2127" fmla="*/ 3243849 h 4364677"/>
              <a:gd name="connsiteX2128" fmla="*/ 598645 w 12192000"/>
              <a:gd name="connsiteY2128" fmla="*/ 3246522 h 4364677"/>
              <a:gd name="connsiteX2129" fmla="*/ 597060 w 12192000"/>
              <a:gd name="connsiteY2129" fmla="*/ 3247334 h 4364677"/>
              <a:gd name="connsiteX2130" fmla="*/ 590633 w 12192000"/>
              <a:gd name="connsiteY2130" fmla="*/ 3244216 h 4364677"/>
              <a:gd name="connsiteX2131" fmla="*/ 585271 w 12192000"/>
              <a:gd name="connsiteY2131" fmla="*/ 3237267 h 4364677"/>
              <a:gd name="connsiteX2132" fmla="*/ 583244 w 12192000"/>
              <a:gd name="connsiteY2132" fmla="*/ 3229170 h 4364677"/>
              <a:gd name="connsiteX2133" fmla="*/ 583899 w 12192000"/>
              <a:gd name="connsiteY2133" fmla="*/ 3218818 h 4364677"/>
              <a:gd name="connsiteX2134" fmla="*/ 583436 w 12192000"/>
              <a:gd name="connsiteY2134" fmla="*/ 3208318 h 4364677"/>
              <a:gd name="connsiteX2135" fmla="*/ 579780 w 12192000"/>
              <a:gd name="connsiteY2135" fmla="*/ 3197850 h 4364677"/>
              <a:gd name="connsiteX2136" fmla="*/ 585367 w 12192000"/>
              <a:gd name="connsiteY2136" fmla="*/ 3186333 h 4364677"/>
              <a:gd name="connsiteX2137" fmla="*/ 591396 w 12192000"/>
              <a:gd name="connsiteY2137" fmla="*/ 3183725 h 4364677"/>
              <a:gd name="connsiteX2138" fmla="*/ 600639 w 12192000"/>
              <a:gd name="connsiteY2138" fmla="*/ 3182676 h 4364677"/>
              <a:gd name="connsiteX2139" fmla="*/ 1159775 w 12192000"/>
              <a:gd name="connsiteY2139" fmla="*/ 3180426 h 4364677"/>
              <a:gd name="connsiteX2140" fmla="*/ 1166736 w 12192000"/>
              <a:gd name="connsiteY2140" fmla="*/ 3182412 h 4364677"/>
              <a:gd name="connsiteX2141" fmla="*/ 1198557 w 12192000"/>
              <a:gd name="connsiteY2141" fmla="*/ 3186385 h 4364677"/>
              <a:gd name="connsiteX2142" fmla="*/ 1206513 w 12192000"/>
              <a:gd name="connsiteY2142" fmla="*/ 3190357 h 4364677"/>
              <a:gd name="connsiteX2143" fmla="*/ 1229385 w 12192000"/>
              <a:gd name="connsiteY2143" fmla="*/ 3197309 h 4364677"/>
              <a:gd name="connsiteX2144" fmla="*/ 1241317 w 12192000"/>
              <a:gd name="connsiteY2144" fmla="*/ 3202275 h 4364677"/>
              <a:gd name="connsiteX2145" fmla="*/ 1248278 w 12192000"/>
              <a:gd name="connsiteY2145" fmla="*/ 3216179 h 4364677"/>
              <a:gd name="connsiteX2146" fmla="*/ 1275126 w 12192000"/>
              <a:gd name="connsiteY2146" fmla="*/ 3251931 h 4364677"/>
              <a:gd name="connsiteX2147" fmla="*/ 1287059 w 12192000"/>
              <a:gd name="connsiteY2147" fmla="*/ 3275766 h 4364677"/>
              <a:gd name="connsiteX2148" fmla="*/ 1287059 w 12192000"/>
              <a:gd name="connsiteY2148" fmla="*/ 3287684 h 4364677"/>
              <a:gd name="connsiteX2149" fmla="*/ 1277115 w 12192000"/>
              <a:gd name="connsiteY2149" fmla="*/ 3314499 h 4364677"/>
              <a:gd name="connsiteX2150" fmla="*/ 1263194 w 12192000"/>
              <a:gd name="connsiteY2150" fmla="*/ 3358196 h 4364677"/>
              <a:gd name="connsiteX2151" fmla="*/ 1251261 w 12192000"/>
              <a:gd name="connsiteY2151" fmla="*/ 3374086 h 4364677"/>
              <a:gd name="connsiteX2152" fmla="*/ 1232368 w 12192000"/>
              <a:gd name="connsiteY2152" fmla="*/ 3389977 h 4364677"/>
              <a:gd name="connsiteX2153" fmla="*/ 1215462 w 12192000"/>
              <a:gd name="connsiteY2153" fmla="*/ 3398915 h 4364677"/>
              <a:gd name="connsiteX2154" fmla="*/ 1152814 w 12192000"/>
              <a:gd name="connsiteY2154" fmla="*/ 3412819 h 4364677"/>
              <a:gd name="connsiteX2155" fmla="*/ 1120995 w 12192000"/>
              <a:gd name="connsiteY2155" fmla="*/ 3411825 h 4364677"/>
              <a:gd name="connsiteX2156" fmla="*/ 1071274 w 12192000"/>
              <a:gd name="connsiteY2156" fmla="*/ 3373093 h 4364677"/>
              <a:gd name="connsiteX2157" fmla="*/ 1068290 w 12192000"/>
              <a:gd name="connsiteY2157" fmla="*/ 3349258 h 4364677"/>
              <a:gd name="connsiteX2158" fmla="*/ 1067297 w 12192000"/>
              <a:gd name="connsiteY2158" fmla="*/ 3339327 h 4364677"/>
              <a:gd name="connsiteX2159" fmla="*/ 1062325 w 12192000"/>
              <a:gd name="connsiteY2159" fmla="*/ 3312512 h 4364677"/>
              <a:gd name="connsiteX2160" fmla="*/ 1059342 w 12192000"/>
              <a:gd name="connsiteY2160" fmla="*/ 3299602 h 4364677"/>
              <a:gd name="connsiteX2161" fmla="*/ 1060336 w 12192000"/>
              <a:gd name="connsiteY2161" fmla="*/ 3282718 h 4364677"/>
              <a:gd name="connsiteX2162" fmla="*/ 1067297 w 12192000"/>
              <a:gd name="connsiteY2162" fmla="*/ 3265835 h 4364677"/>
              <a:gd name="connsiteX2163" fmla="*/ 1089174 w 12192000"/>
              <a:gd name="connsiteY2163" fmla="*/ 3225117 h 4364677"/>
              <a:gd name="connsiteX2164" fmla="*/ 1159775 w 12192000"/>
              <a:gd name="connsiteY2164" fmla="*/ 3180426 h 4364677"/>
              <a:gd name="connsiteX2165" fmla="*/ 9349033 w 12192000"/>
              <a:gd name="connsiteY2165" fmla="*/ 3163641 h 4364677"/>
              <a:gd name="connsiteX2166" fmla="*/ 9327492 w 12192000"/>
              <a:gd name="connsiteY2166" fmla="*/ 3185532 h 4364677"/>
              <a:gd name="connsiteX2167" fmla="*/ 9313815 w 12192000"/>
              <a:gd name="connsiteY2167" fmla="*/ 3226577 h 4364677"/>
              <a:gd name="connsiteX2168" fmla="*/ 9308307 w 12192000"/>
              <a:gd name="connsiteY2168" fmla="*/ 3236494 h 4364677"/>
              <a:gd name="connsiteX2169" fmla="*/ 9308370 w 12192000"/>
              <a:gd name="connsiteY2169" fmla="*/ 3237469 h 4364677"/>
              <a:gd name="connsiteX2170" fmla="*/ 9352772 w 12192000"/>
              <a:gd name="connsiteY2170" fmla="*/ 3179416 h 4364677"/>
              <a:gd name="connsiteX2171" fmla="*/ 9364421 w 12192000"/>
              <a:gd name="connsiteY2171" fmla="*/ 3166083 h 4364677"/>
              <a:gd name="connsiteX2172" fmla="*/ 9362496 w 12192000"/>
              <a:gd name="connsiteY2172" fmla="*/ 3164753 h 4364677"/>
              <a:gd name="connsiteX2173" fmla="*/ 9349033 w 12192000"/>
              <a:gd name="connsiteY2173" fmla="*/ 3163641 h 4364677"/>
              <a:gd name="connsiteX2174" fmla="*/ 4572306 w 12192000"/>
              <a:gd name="connsiteY2174" fmla="*/ 3161207 h 4364677"/>
              <a:gd name="connsiteX2175" fmla="*/ 4541002 w 12192000"/>
              <a:gd name="connsiteY2175" fmla="*/ 3179286 h 4364677"/>
              <a:gd name="connsiteX2176" fmla="*/ 4545804 w 12192000"/>
              <a:gd name="connsiteY2176" fmla="*/ 3176683 h 4364677"/>
              <a:gd name="connsiteX2177" fmla="*/ 4566308 w 12192000"/>
              <a:gd name="connsiteY2177" fmla="*/ 3165294 h 4364677"/>
              <a:gd name="connsiteX2178" fmla="*/ 1005779 w 12192000"/>
              <a:gd name="connsiteY2178" fmla="*/ 3145897 h 4364677"/>
              <a:gd name="connsiteX2179" fmla="*/ 1008145 w 12192000"/>
              <a:gd name="connsiteY2179" fmla="*/ 3147876 h 4364677"/>
              <a:gd name="connsiteX2180" fmla="*/ 1008766 w 12192000"/>
              <a:gd name="connsiteY2180" fmla="*/ 3150879 h 4364677"/>
              <a:gd name="connsiteX2181" fmla="*/ 1011888 w 12192000"/>
              <a:gd name="connsiteY2181" fmla="*/ 3153016 h 4364677"/>
              <a:gd name="connsiteX2182" fmla="*/ 1023459 w 12192000"/>
              <a:gd name="connsiteY2182" fmla="*/ 3155305 h 4364677"/>
              <a:gd name="connsiteX2183" fmla="*/ 1036656 w 12192000"/>
              <a:gd name="connsiteY2183" fmla="*/ 3160669 h 4364677"/>
              <a:gd name="connsiteX2184" fmla="*/ 1038951 w 12192000"/>
              <a:gd name="connsiteY2184" fmla="*/ 3163652 h 4364677"/>
              <a:gd name="connsiteX2185" fmla="*/ 1045743 w 12192000"/>
              <a:gd name="connsiteY2185" fmla="*/ 3171934 h 4364677"/>
              <a:gd name="connsiteX2186" fmla="*/ 1046855 w 12192000"/>
              <a:gd name="connsiteY2186" fmla="*/ 3173928 h 4364677"/>
              <a:gd name="connsiteX2187" fmla="*/ 1049935 w 12192000"/>
              <a:gd name="connsiteY2187" fmla="*/ 3186435 h 4364677"/>
              <a:gd name="connsiteX2188" fmla="*/ 1047135 w 12192000"/>
              <a:gd name="connsiteY2188" fmla="*/ 3203777 h 4364677"/>
              <a:gd name="connsiteX2189" fmla="*/ 1046793 w 12192000"/>
              <a:gd name="connsiteY2189" fmla="*/ 3210052 h 4364677"/>
              <a:gd name="connsiteX2190" fmla="*/ 1042698 w 12192000"/>
              <a:gd name="connsiteY2190" fmla="*/ 3217208 h 4364677"/>
              <a:gd name="connsiteX2191" fmla="*/ 1039005 w 12192000"/>
              <a:gd name="connsiteY2191" fmla="*/ 3223105 h 4364677"/>
              <a:gd name="connsiteX2192" fmla="*/ 1037950 w 12192000"/>
              <a:gd name="connsiteY2192" fmla="*/ 3225710 h 4364677"/>
              <a:gd name="connsiteX2193" fmla="*/ 1022472 w 12192000"/>
              <a:gd name="connsiteY2193" fmla="*/ 3232331 h 4364677"/>
              <a:gd name="connsiteX2194" fmla="*/ 1010355 w 12192000"/>
              <a:gd name="connsiteY2194" fmla="*/ 3233309 h 4364677"/>
              <a:gd name="connsiteX2195" fmla="*/ 998800 w 12192000"/>
              <a:gd name="connsiteY2195" fmla="*/ 3239131 h 4364677"/>
              <a:gd name="connsiteX2196" fmla="*/ 998912 w 12192000"/>
              <a:gd name="connsiteY2196" fmla="*/ 3241471 h 4364677"/>
              <a:gd name="connsiteX2197" fmla="*/ 1003128 w 12192000"/>
              <a:gd name="connsiteY2197" fmla="*/ 3258062 h 4364677"/>
              <a:gd name="connsiteX2198" fmla="*/ 1003170 w 12192000"/>
              <a:gd name="connsiteY2198" fmla="*/ 3261406 h 4364677"/>
              <a:gd name="connsiteX2199" fmla="*/ 1000436 w 12192000"/>
              <a:gd name="connsiteY2199" fmla="*/ 3270470 h 4364677"/>
              <a:gd name="connsiteX2200" fmla="*/ 998059 w 12192000"/>
              <a:gd name="connsiteY2200" fmla="*/ 3281368 h 4364677"/>
              <a:gd name="connsiteX2201" fmla="*/ 995933 w 12192000"/>
              <a:gd name="connsiteY2201" fmla="*/ 3285323 h 4364677"/>
              <a:gd name="connsiteX2202" fmla="*/ 976487 w 12192000"/>
              <a:gd name="connsiteY2202" fmla="*/ 3302694 h 4364677"/>
              <a:gd name="connsiteX2203" fmla="*/ 974150 w 12192000"/>
              <a:gd name="connsiteY2203" fmla="*/ 3303223 h 4364677"/>
              <a:gd name="connsiteX2204" fmla="*/ 961520 w 12192000"/>
              <a:gd name="connsiteY2204" fmla="*/ 3303121 h 4364677"/>
              <a:gd name="connsiteX2205" fmla="*/ 956492 w 12192000"/>
              <a:gd name="connsiteY2205" fmla="*/ 3302344 h 4364677"/>
              <a:gd name="connsiteX2206" fmla="*/ 948271 w 12192000"/>
              <a:gd name="connsiteY2206" fmla="*/ 3300434 h 4364677"/>
              <a:gd name="connsiteX2207" fmla="*/ 940351 w 12192000"/>
              <a:gd name="connsiteY2207" fmla="*/ 3302617 h 4364677"/>
              <a:gd name="connsiteX2208" fmla="*/ 937388 w 12192000"/>
              <a:gd name="connsiteY2208" fmla="*/ 3302297 h 4364677"/>
              <a:gd name="connsiteX2209" fmla="*/ 936965 w 12192000"/>
              <a:gd name="connsiteY2209" fmla="*/ 3299312 h 4364677"/>
              <a:gd name="connsiteX2210" fmla="*/ 937440 w 12192000"/>
              <a:gd name="connsiteY2210" fmla="*/ 3297049 h 4364677"/>
              <a:gd name="connsiteX2211" fmla="*/ 937067 w 12192000"/>
              <a:gd name="connsiteY2211" fmla="*/ 3293960 h 4364677"/>
              <a:gd name="connsiteX2212" fmla="*/ 934145 w 12192000"/>
              <a:gd name="connsiteY2212" fmla="*/ 3294412 h 4364677"/>
              <a:gd name="connsiteX2213" fmla="*/ 929505 w 12192000"/>
              <a:gd name="connsiteY2213" fmla="*/ 3291122 h 4364677"/>
              <a:gd name="connsiteX2214" fmla="*/ 929556 w 12192000"/>
              <a:gd name="connsiteY2214" fmla="*/ 3288445 h 4364677"/>
              <a:gd name="connsiteX2215" fmla="*/ 927098 w 12192000"/>
              <a:gd name="connsiteY2215" fmla="*/ 3285798 h 4364677"/>
              <a:gd name="connsiteX2216" fmla="*/ 924533 w 12192000"/>
              <a:gd name="connsiteY2216" fmla="*/ 3288086 h 4364677"/>
              <a:gd name="connsiteX2217" fmla="*/ 923582 w 12192000"/>
              <a:gd name="connsiteY2217" fmla="*/ 3290768 h 4364677"/>
              <a:gd name="connsiteX2218" fmla="*/ 916775 w 12192000"/>
              <a:gd name="connsiteY2218" fmla="*/ 3271306 h 4364677"/>
              <a:gd name="connsiteX2219" fmla="*/ 918046 w 12192000"/>
              <a:gd name="connsiteY2219" fmla="*/ 3270603 h 4364677"/>
              <a:gd name="connsiteX2220" fmla="*/ 918082 w 12192000"/>
              <a:gd name="connsiteY2220" fmla="*/ 3266672 h 4364677"/>
              <a:gd name="connsiteX2221" fmla="*/ 915706 w 12192000"/>
              <a:gd name="connsiteY2221" fmla="*/ 3263857 h 4364677"/>
              <a:gd name="connsiteX2222" fmla="*/ 915645 w 12192000"/>
              <a:gd name="connsiteY2222" fmla="*/ 3258840 h 4364677"/>
              <a:gd name="connsiteX2223" fmla="*/ 915365 w 12192000"/>
              <a:gd name="connsiteY2223" fmla="*/ 3242705 h 4364677"/>
              <a:gd name="connsiteX2224" fmla="*/ 913907 w 12192000"/>
              <a:gd name="connsiteY2224" fmla="*/ 3239712 h 4364677"/>
              <a:gd name="connsiteX2225" fmla="*/ 918083 w 12192000"/>
              <a:gd name="connsiteY2225" fmla="*/ 3239245 h 4364677"/>
              <a:gd name="connsiteX2226" fmla="*/ 918587 w 12192000"/>
              <a:gd name="connsiteY2226" fmla="*/ 3239490 h 4364677"/>
              <a:gd name="connsiteX2227" fmla="*/ 924559 w 12192000"/>
              <a:gd name="connsiteY2227" fmla="*/ 3235322 h 4364677"/>
              <a:gd name="connsiteX2228" fmla="*/ 928731 w 12192000"/>
              <a:gd name="connsiteY2228" fmla="*/ 3227580 h 4364677"/>
              <a:gd name="connsiteX2229" fmla="*/ 936978 w 12192000"/>
              <a:gd name="connsiteY2229" fmla="*/ 3217867 h 4364677"/>
              <a:gd name="connsiteX2230" fmla="*/ 940970 w 12192000"/>
              <a:gd name="connsiteY2230" fmla="*/ 3216064 h 4364677"/>
              <a:gd name="connsiteX2231" fmla="*/ 952113 w 12192000"/>
              <a:gd name="connsiteY2231" fmla="*/ 3210665 h 4364677"/>
              <a:gd name="connsiteX2232" fmla="*/ 956886 w 12192000"/>
              <a:gd name="connsiteY2232" fmla="*/ 3211110 h 4364677"/>
              <a:gd name="connsiteX2233" fmla="*/ 975912 w 12192000"/>
              <a:gd name="connsiteY2233" fmla="*/ 3214315 h 4364677"/>
              <a:gd name="connsiteX2234" fmla="*/ 977708 w 12192000"/>
              <a:gd name="connsiteY2234" fmla="*/ 3210614 h 4364677"/>
              <a:gd name="connsiteX2235" fmla="*/ 973578 w 12192000"/>
              <a:gd name="connsiteY2235" fmla="*/ 3207987 h 4364677"/>
              <a:gd name="connsiteX2236" fmla="*/ 969570 w 12192000"/>
              <a:gd name="connsiteY2236" fmla="*/ 3208536 h 4364677"/>
              <a:gd name="connsiteX2237" fmla="*/ 966546 w 12192000"/>
              <a:gd name="connsiteY2237" fmla="*/ 3207484 h 4364677"/>
              <a:gd name="connsiteX2238" fmla="*/ 968518 w 12192000"/>
              <a:gd name="connsiteY2238" fmla="*/ 3204702 h 4364677"/>
              <a:gd name="connsiteX2239" fmla="*/ 971936 w 12192000"/>
              <a:gd name="connsiteY2239" fmla="*/ 3203658 h 4364677"/>
              <a:gd name="connsiteX2240" fmla="*/ 975307 w 12192000"/>
              <a:gd name="connsiteY2240" fmla="*/ 3198852 h 4364677"/>
              <a:gd name="connsiteX2241" fmla="*/ 970274 w 12192000"/>
              <a:gd name="connsiteY2241" fmla="*/ 3197657 h 4364677"/>
              <a:gd name="connsiteX2242" fmla="*/ 965352 w 12192000"/>
              <a:gd name="connsiteY2242" fmla="*/ 3198802 h 4364677"/>
              <a:gd name="connsiteX2243" fmla="*/ 963047 w 12192000"/>
              <a:gd name="connsiteY2243" fmla="*/ 3194983 h 4364677"/>
              <a:gd name="connsiteX2244" fmla="*/ 971401 w 12192000"/>
              <a:gd name="connsiteY2244" fmla="*/ 3187191 h 4364677"/>
              <a:gd name="connsiteX2245" fmla="*/ 975889 w 12192000"/>
              <a:gd name="connsiteY2245" fmla="*/ 3177940 h 4364677"/>
              <a:gd name="connsiteX2246" fmla="*/ 974318 w 12192000"/>
              <a:gd name="connsiteY2246" fmla="*/ 3172607 h 4364677"/>
              <a:gd name="connsiteX2247" fmla="*/ 974206 w 12192000"/>
              <a:gd name="connsiteY2247" fmla="*/ 3170267 h 4364677"/>
              <a:gd name="connsiteX2248" fmla="*/ 976547 w 12192000"/>
              <a:gd name="connsiteY2248" fmla="*/ 3170156 h 4364677"/>
              <a:gd name="connsiteX2249" fmla="*/ 981713 w 12192000"/>
              <a:gd name="connsiteY2249" fmla="*/ 3168506 h 4364677"/>
              <a:gd name="connsiteX2250" fmla="*/ 989760 w 12192000"/>
              <a:gd name="connsiteY2250" fmla="*/ 3163060 h 4364677"/>
              <a:gd name="connsiteX2251" fmla="*/ 991887 w 12192000"/>
              <a:gd name="connsiteY2251" fmla="*/ 3159105 h 4364677"/>
              <a:gd name="connsiteX2252" fmla="*/ 991846 w 12192000"/>
              <a:gd name="connsiteY2252" fmla="*/ 3155761 h 4364677"/>
              <a:gd name="connsiteX2253" fmla="*/ 995605 w 12192000"/>
              <a:gd name="connsiteY2253" fmla="*/ 3155298 h 4364677"/>
              <a:gd name="connsiteX2254" fmla="*/ 998124 w 12192000"/>
              <a:gd name="connsiteY2254" fmla="*/ 3156105 h 4364677"/>
              <a:gd name="connsiteX2255" fmla="*/ 1004330 w 12192000"/>
              <a:gd name="connsiteY2255" fmla="*/ 3150597 h 4364677"/>
              <a:gd name="connsiteX2256" fmla="*/ 1004141 w 12192000"/>
              <a:gd name="connsiteY2256" fmla="*/ 3148843 h 4364677"/>
              <a:gd name="connsiteX2257" fmla="*/ 1005779 w 12192000"/>
              <a:gd name="connsiteY2257" fmla="*/ 3145897 h 4364677"/>
              <a:gd name="connsiteX2258" fmla="*/ 4319466 w 12192000"/>
              <a:gd name="connsiteY2258" fmla="*/ 3139787 h 4364677"/>
              <a:gd name="connsiteX2259" fmla="*/ 4315899 w 12192000"/>
              <a:gd name="connsiteY2259" fmla="*/ 3141188 h 4364677"/>
              <a:gd name="connsiteX2260" fmla="*/ 4316082 w 12192000"/>
              <a:gd name="connsiteY2260" fmla="*/ 3140823 h 4364677"/>
              <a:gd name="connsiteX2261" fmla="*/ 4319466 w 12192000"/>
              <a:gd name="connsiteY2261" fmla="*/ 3139787 h 4364677"/>
              <a:gd name="connsiteX2262" fmla="*/ 4625060 w 12192000"/>
              <a:gd name="connsiteY2262" fmla="*/ 3129809 h 4364677"/>
              <a:gd name="connsiteX2263" fmla="*/ 4620304 w 12192000"/>
              <a:gd name="connsiteY2263" fmla="*/ 3132917 h 4364677"/>
              <a:gd name="connsiteX2264" fmla="*/ 4623803 w 12192000"/>
              <a:gd name="connsiteY2264" fmla="*/ 3132946 h 4364677"/>
              <a:gd name="connsiteX2265" fmla="*/ 9965929 w 12192000"/>
              <a:gd name="connsiteY2265" fmla="*/ 3115381 h 4364677"/>
              <a:gd name="connsiteX2266" fmla="*/ 9983358 w 12192000"/>
              <a:gd name="connsiteY2266" fmla="*/ 3126413 h 4364677"/>
              <a:gd name="connsiteX2267" fmla="*/ 9988758 w 12192000"/>
              <a:gd name="connsiteY2267" fmla="*/ 3136465 h 4364677"/>
              <a:gd name="connsiteX2268" fmla="*/ 9990477 w 12192000"/>
              <a:gd name="connsiteY2268" fmla="*/ 3140633 h 4364677"/>
              <a:gd name="connsiteX2269" fmla="*/ 9990722 w 12192000"/>
              <a:gd name="connsiteY2269" fmla="*/ 3144801 h 4364677"/>
              <a:gd name="connsiteX2270" fmla="*/ 9989986 w 12192000"/>
              <a:gd name="connsiteY2270" fmla="*/ 3147988 h 4364677"/>
              <a:gd name="connsiteX2271" fmla="*/ 9988758 w 12192000"/>
              <a:gd name="connsiteY2271" fmla="*/ 3154608 h 4364677"/>
              <a:gd name="connsiteX2272" fmla="*/ 9988513 w 12192000"/>
              <a:gd name="connsiteY2272" fmla="*/ 3157059 h 4364677"/>
              <a:gd name="connsiteX2273" fmla="*/ 9987776 w 12192000"/>
              <a:gd name="connsiteY2273" fmla="*/ 3162943 h 4364677"/>
              <a:gd name="connsiteX2274" fmla="*/ 9975502 w 12192000"/>
              <a:gd name="connsiteY2274" fmla="*/ 3172505 h 4364677"/>
              <a:gd name="connsiteX2275" fmla="*/ 9967647 w 12192000"/>
              <a:gd name="connsiteY2275" fmla="*/ 3172750 h 4364677"/>
              <a:gd name="connsiteX2276" fmla="*/ 9952182 w 12192000"/>
              <a:gd name="connsiteY2276" fmla="*/ 3169318 h 4364677"/>
              <a:gd name="connsiteX2277" fmla="*/ 9948008 w 12192000"/>
              <a:gd name="connsiteY2277" fmla="*/ 3167111 h 4364677"/>
              <a:gd name="connsiteX2278" fmla="*/ 9943344 w 12192000"/>
              <a:gd name="connsiteY2278" fmla="*/ 3163189 h 4364677"/>
              <a:gd name="connsiteX2279" fmla="*/ 9940399 w 12192000"/>
              <a:gd name="connsiteY2279" fmla="*/ 3159266 h 4364677"/>
              <a:gd name="connsiteX2280" fmla="*/ 9936962 w 12192000"/>
              <a:gd name="connsiteY2280" fmla="*/ 3148479 h 4364677"/>
              <a:gd name="connsiteX2281" fmla="*/ 9934507 w 12192000"/>
              <a:gd name="connsiteY2281" fmla="*/ 3141859 h 4364677"/>
              <a:gd name="connsiteX2282" fmla="*/ 9934507 w 12192000"/>
              <a:gd name="connsiteY2282" fmla="*/ 3138917 h 4364677"/>
              <a:gd name="connsiteX2283" fmla="*/ 9937453 w 12192000"/>
              <a:gd name="connsiteY2283" fmla="*/ 3133033 h 4364677"/>
              <a:gd name="connsiteX2284" fmla="*/ 9944081 w 12192000"/>
              <a:gd name="connsiteY2284" fmla="*/ 3124207 h 4364677"/>
              <a:gd name="connsiteX2285" fmla="*/ 9945799 w 12192000"/>
              <a:gd name="connsiteY2285" fmla="*/ 3120775 h 4364677"/>
              <a:gd name="connsiteX2286" fmla="*/ 9948745 w 12192000"/>
              <a:gd name="connsiteY2286" fmla="*/ 3119549 h 4364677"/>
              <a:gd name="connsiteX2287" fmla="*/ 9954391 w 12192000"/>
              <a:gd name="connsiteY2287" fmla="*/ 3117833 h 4364677"/>
              <a:gd name="connsiteX2288" fmla="*/ 9956355 w 12192000"/>
              <a:gd name="connsiteY2288" fmla="*/ 3116852 h 4364677"/>
              <a:gd name="connsiteX2289" fmla="*/ 9964210 w 12192000"/>
              <a:gd name="connsiteY2289" fmla="*/ 3115871 h 4364677"/>
              <a:gd name="connsiteX2290" fmla="*/ 9965929 w 12192000"/>
              <a:gd name="connsiteY2290" fmla="*/ 3115381 h 4364677"/>
              <a:gd name="connsiteX2291" fmla="*/ 6391296 w 12192000"/>
              <a:gd name="connsiteY2291" fmla="*/ 3109895 h 4364677"/>
              <a:gd name="connsiteX2292" fmla="*/ 6395334 w 12192000"/>
              <a:gd name="connsiteY2292" fmla="*/ 3113932 h 4364677"/>
              <a:gd name="connsiteX2293" fmla="*/ 6391296 w 12192000"/>
              <a:gd name="connsiteY2293" fmla="*/ 3109895 h 4364677"/>
              <a:gd name="connsiteX2294" fmla="*/ 6467997 w 12192000"/>
              <a:gd name="connsiteY2294" fmla="*/ 3093747 h 4364677"/>
              <a:gd name="connsiteX2295" fmla="*/ 6474401 w 12192000"/>
              <a:gd name="connsiteY2295" fmla="*/ 3097002 h 4364677"/>
              <a:gd name="connsiteX2296" fmla="*/ 6467998 w 12192000"/>
              <a:gd name="connsiteY2296" fmla="*/ 3094447 h 4364677"/>
              <a:gd name="connsiteX2297" fmla="*/ 9527676 w 12192000"/>
              <a:gd name="connsiteY2297" fmla="*/ 3091483 h 4364677"/>
              <a:gd name="connsiteX2298" fmla="*/ 9546405 w 12192000"/>
              <a:gd name="connsiteY2298" fmla="*/ 3103339 h 4364677"/>
              <a:gd name="connsiteX2299" fmla="*/ 9552208 w 12192000"/>
              <a:gd name="connsiteY2299" fmla="*/ 3114140 h 4364677"/>
              <a:gd name="connsiteX2300" fmla="*/ 9554055 w 12192000"/>
              <a:gd name="connsiteY2300" fmla="*/ 3118619 h 4364677"/>
              <a:gd name="connsiteX2301" fmla="*/ 9554319 w 12192000"/>
              <a:gd name="connsiteY2301" fmla="*/ 3123098 h 4364677"/>
              <a:gd name="connsiteX2302" fmla="*/ 9553527 w 12192000"/>
              <a:gd name="connsiteY2302" fmla="*/ 3126523 h 4364677"/>
              <a:gd name="connsiteX2303" fmla="*/ 9552208 w 12192000"/>
              <a:gd name="connsiteY2303" fmla="*/ 3133636 h 4364677"/>
              <a:gd name="connsiteX2304" fmla="*/ 9551945 w 12192000"/>
              <a:gd name="connsiteY2304" fmla="*/ 3136271 h 4364677"/>
              <a:gd name="connsiteX2305" fmla="*/ 9551153 w 12192000"/>
              <a:gd name="connsiteY2305" fmla="*/ 3142594 h 4364677"/>
              <a:gd name="connsiteX2306" fmla="*/ 9537963 w 12192000"/>
              <a:gd name="connsiteY2306" fmla="*/ 3152869 h 4364677"/>
              <a:gd name="connsiteX2307" fmla="*/ 9529522 w 12192000"/>
              <a:gd name="connsiteY2307" fmla="*/ 3153132 h 4364677"/>
              <a:gd name="connsiteX2308" fmla="*/ 9512903 w 12192000"/>
              <a:gd name="connsiteY2308" fmla="*/ 3149444 h 4364677"/>
              <a:gd name="connsiteX2309" fmla="*/ 9508419 w 12192000"/>
              <a:gd name="connsiteY2309" fmla="*/ 3147073 h 4364677"/>
              <a:gd name="connsiteX2310" fmla="*/ 9503407 w 12192000"/>
              <a:gd name="connsiteY2310" fmla="*/ 3142857 h 4364677"/>
              <a:gd name="connsiteX2311" fmla="*/ 9500241 w 12192000"/>
              <a:gd name="connsiteY2311" fmla="*/ 3138642 h 4364677"/>
              <a:gd name="connsiteX2312" fmla="*/ 9496548 w 12192000"/>
              <a:gd name="connsiteY2312" fmla="*/ 3127050 h 4364677"/>
              <a:gd name="connsiteX2313" fmla="*/ 9493910 w 12192000"/>
              <a:gd name="connsiteY2313" fmla="*/ 3119936 h 4364677"/>
              <a:gd name="connsiteX2314" fmla="*/ 9493910 w 12192000"/>
              <a:gd name="connsiteY2314" fmla="*/ 3116775 h 4364677"/>
              <a:gd name="connsiteX2315" fmla="*/ 9497076 w 12192000"/>
              <a:gd name="connsiteY2315" fmla="*/ 3110452 h 4364677"/>
              <a:gd name="connsiteX2316" fmla="*/ 9504198 w 12192000"/>
              <a:gd name="connsiteY2316" fmla="*/ 3100967 h 4364677"/>
              <a:gd name="connsiteX2317" fmla="*/ 9506044 w 12192000"/>
              <a:gd name="connsiteY2317" fmla="*/ 3097279 h 4364677"/>
              <a:gd name="connsiteX2318" fmla="*/ 9509210 w 12192000"/>
              <a:gd name="connsiteY2318" fmla="*/ 3095962 h 4364677"/>
              <a:gd name="connsiteX2319" fmla="*/ 9515277 w 12192000"/>
              <a:gd name="connsiteY2319" fmla="*/ 3094117 h 4364677"/>
              <a:gd name="connsiteX2320" fmla="*/ 9517388 w 12192000"/>
              <a:gd name="connsiteY2320" fmla="*/ 3093064 h 4364677"/>
              <a:gd name="connsiteX2321" fmla="*/ 9525829 w 12192000"/>
              <a:gd name="connsiteY2321" fmla="*/ 3092010 h 4364677"/>
              <a:gd name="connsiteX2322" fmla="*/ 9527676 w 12192000"/>
              <a:gd name="connsiteY2322" fmla="*/ 3091483 h 4364677"/>
              <a:gd name="connsiteX2323" fmla="*/ 6454254 w 12192000"/>
              <a:gd name="connsiteY2323" fmla="*/ 3088076 h 4364677"/>
              <a:gd name="connsiteX2324" fmla="*/ 6459925 w 12192000"/>
              <a:gd name="connsiteY2324" fmla="*/ 3091223 h 4364677"/>
              <a:gd name="connsiteX2325" fmla="*/ 6467998 w 12192000"/>
              <a:gd name="connsiteY2325" fmla="*/ 3094447 h 4364677"/>
              <a:gd name="connsiteX2326" fmla="*/ 6467997 w 12192000"/>
              <a:gd name="connsiteY2326" fmla="*/ 3097784 h 4364677"/>
              <a:gd name="connsiteX2327" fmla="*/ 6455887 w 12192000"/>
              <a:gd name="connsiteY2327" fmla="*/ 3089710 h 4364677"/>
              <a:gd name="connsiteX2328" fmla="*/ 120002 w 12192000"/>
              <a:gd name="connsiteY2328" fmla="*/ 3086303 h 4364677"/>
              <a:gd name="connsiteX2329" fmla="*/ 120293 w 12192000"/>
              <a:gd name="connsiteY2329" fmla="*/ 3086540 h 4364677"/>
              <a:gd name="connsiteX2330" fmla="*/ 120031 w 12192000"/>
              <a:gd name="connsiteY2330" fmla="*/ 3086630 h 4364677"/>
              <a:gd name="connsiteX2331" fmla="*/ 6446713 w 12192000"/>
              <a:gd name="connsiteY2331" fmla="*/ 3083104 h 4364677"/>
              <a:gd name="connsiteX2332" fmla="*/ 6451850 w 12192000"/>
              <a:gd name="connsiteY2332" fmla="*/ 3085673 h 4364677"/>
              <a:gd name="connsiteX2333" fmla="*/ 6454254 w 12192000"/>
              <a:gd name="connsiteY2333" fmla="*/ 3088076 h 4364677"/>
              <a:gd name="connsiteX2334" fmla="*/ 6447308 w 12192000"/>
              <a:gd name="connsiteY2334" fmla="*/ 3084222 h 4364677"/>
              <a:gd name="connsiteX2335" fmla="*/ 7723011 w 12192000"/>
              <a:gd name="connsiteY2335" fmla="*/ 3080324 h 4364677"/>
              <a:gd name="connsiteX2336" fmla="*/ 7726548 w 12192000"/>
              <a:gd name="connsiteY2336" fmla="*/ 3080498 h 4364677"/>
              <a:gd name="connsiteX2337" fmla="*/ 7722715 w 12192000"/>
              <a:gd name="connsiteY2337" fmla="*/ 3080604 h 4364677"/>
              <a:gd name="connsiteX2338" fmla="*/ 6435703 w 12192000"/>
              <a:gd name="connsiteY2338" fmla="*/ 3077599 h 4364677"/>
              <a:gd name="connsiteX2339" fmla="*/ 6443777 w 12192000"/>
              <a:gd name="connsiteY2339" fmla="*/ 3077599 h 4364677"/>
              <a:gd name="connsiteX2340" fmla="*/ 6446713 w 12192000"/>
              <a:gd name="connsiteY2340" fmla="*/ 3083104 h 4364677"/>
              <a:gd name="connsiteX2341" fmla="*/ 6443776 w 12192000"/>
              <a:gd name="connsiteY2341" fmla="*/ 3081636 h 4364677"/>
              <a:gd name="connsiteX2342" fmla="*/ 6439740 w 12192000"/>
              <a:gd name="connsiteY2342" fmla="*/ 3081636 h 4364677"/>
              <a:gd name="connsiteX2343" fmla="*/ 6435703 w 12192000"/>
              <a:gd name="connsiteY2343" fmla="*/ 3077599 h 4364677"/>
              <a:gd name="connsiteX2344" fmla="*/ 10223426 w 12192000"/>
              <a:gd name="connsiteY2344" fmla="*/ 3069643 h 4364677"/>
              <a:gd name="connsiteX2345" fmla="*/ 10225899 w 12192000"/>
              <a:gd name="connsiteY2345" fmla="*/ 3070349 h 4364677"/>
              <a:gd name="connsiteX2346" fmla="*/ 10237209 w 12192000"/>
              <a:gd name="connsiteY2346" fmla="*/ 3071761 h 4364677"/>
              <a:gd name="connsiteX2347" fmla="*/ 10240036 w 12192000"/>
              <a:gd name="connsiteY2347" fmla="*/ 3073173 h 4364677"/>
              <a:gd name="connsiteX2348" fmla="*/ 10248165 w 12192000"/>
              <a:gd name="connsiteY2348" fmla="*/ 3075643 h 4364677"/>
              <a:gd name="connsiteX2349" fmla="*/ 10252406 w 12192000"/>
              <a:gd name="connsiteY2349" fmla="*/ 3077408 h 4364677"/>
              <a:gd name="connsiteX2350" fmla="*/ 10254880 w 12192000"/>
              <a:gd name="connsiteY2350" fmla="*/ 3082350 h 4364677"/>
              <a:gd name="connsiteX2351" fmla="*/ 10264422 w 12192000"/>
              <a:gd name="connsiteY2351" fmla="*/ 3095057 h 4364677"/>
              <a:gd name="connsiteX2352" fmla="*/ 10268663 w 12192000"/>
              <a:gd name="connsiteY2352" fmla="*/ 3103528 h 4364677"/>
              <a:gd name="connsiteX2353" fmla="*/ 10268663 w 12192000"/>
              <a:gd name="connsiteY2353" fmla="*/ 3107763 h 4364677"/>
              <a:gd name="connsiteX2354" fmla="*/ 10265129 w 12192000"/>
              <a:gd name="connsiteY2354" fmla="*/ 3117293 h 4364677"/>
              <a:gd name="connsiteX2355" fmla="*/ 10260181 w 12192000"/>
              <a:gd name="connsiteY2355" fmla="*/ 3132824 h 4364677"/>
              <a:gd name="connsiteX2356" fmla="*/ 10255940 w 12192000"/>
              <a:gd name="connsiteY2356" fmla="*/ 3138471 h 4364677"/>
              <a:gd name="connsiteX2357" fmla="*/ 10249225 w 12192000"/>
              <a:gd name="connsiteY2357" fmla="*/ 3144119 h 4364677"/>
              <a:gd name="connsiteX2358" fmla="*/ 10243217 w 12192000"/>
              <a:gd name="connsiteY2358" fmla="*/ 3147296 h 4364677"/>
              <a:gd name="connsiteX2359" fmla="*/ 10220952 w 12192000"/>
              <a:gd name="connsiteY2359" fmla="*/ 3152237 h 4364677"/>
              <a:gd name="connsiteX2360" fmla="*/ 10209642 w 12192000"/>
              <a:gd name="connsiteY2360" fmla="*/ 3151884 h 4364677"/>
              <a:gd name="connsiteX2361" fmla="*/ 10191971 w 12192000"/>
              <a:gd name="connsiteY2361" fmla="*/ 3138119 h 4364677"/>
              <a:gd name="connsiteX2362" fmla="*/ 10190911 w 12192000"/>
              <a:gd name="connsiteY2362" fmla="*/ 3129647 h 4364677"/>
              <a:gd name="connsiteX2363" fmla="*/ 10190558 w 12192000"/>
              <a:gd name="connsiteY2363" fmla="*/ 3126118 h 4364677"/>
              <a:gd name="connsiteX2364" fmla="*/ 10188791 w 12192000"/>
              <a:gd name="connsiteY2364" fmla="*/ 3116588 h 4364677"/>
              <a:gd name="connsiteX2365" fmla="*/ 10187730 w 12192000"/>
              <a:gd name="connsiteY2365" fmla="*/ 3111999 h 4364677"/>
              <a:gd name="connsiteX2366" fmla="*/ 10188084 w 12192000"/>
              <a:gd name="connsiteY2366" fmla="*/ 3105998 h 4364677"/>
              <a:gd name="connsiteX2367" fmla="*/ 10190558 w 12192000"/>
              <a:gd name="connsiteY2367" fmla="*/ 3099998 h 4364677"/>
              <a:gd name="connsiteX2368" fmla="*/ 10198333 w 12192000"/>
              <a:gd name="connsiteY2368" fmla="*/ 3085526 h 4364677"/>
              <a:gd name="connsiteX2369" fmla="*/ 10223426 w 12192000"/>
              <a:gd name="connsiteY2369" fmla="*/ 3069643 h 4364677"/>
              <a:gd name="connsiteX2370" fmla="*/ 465380 w 12192000"/>
              <a:gd name="connsiteY2370" fmla="*/ 3067979 h 4364677"/>
              <a:gd name="connsiteX2371" fmla="*/ 473113 w 12192000"/>
              <a:gd name="connsiteY2371" fmla="*/ 3071986 h 4364677"/>
              <a:gd name="connsiteX2372" fmla="*/ 480592 w 12192000"/>
              <a:gd name="connsiteY2372" fmla="*/ 3075908 h 4364677"/>
              <a:gd name="connsiteX2373" fmla="*/ 487974 w 12192000"/>
              <a:gd name="connsiteY2373" fmla="*/ 3090909 h 4364677"/>
              <a:gd name="connsiteX2374" fmla="*/ 485927 w 12192000"/>
              <a:gd name="connsiteY2374" fmla="*/ 3096944 h 4364677"/>
              <a:gd name="connsiteX2375" fmla="*/ 485015 w 12192000"/>
              <a:gd name="connsiteY2375" fmla="*/ 3099429 h 4364677"/>
              <a:gd name="connsiteX2376" fmla="*/ 483096 w 12192000"/>
              <a:gd name="connsiteY2376" fmla="*/ 3106405 h 4364677"/>
              <a:gd name="connsiteX2377" fmla="*/ 482312 w 12192000"/>
              <a:gd name="connsiteY2377" fmla="*/ 3109832 h 4364677"/>
              <a:gd name="connsiteX2378" fmla="*/ 480121 w 12192000"/>
              <a:gd name="connsiteY2378" fmla="*/ 3113746 h 4364677"/>
              <a:gd name="connsiteX2379" fmla="*/ 476505 w 12192000"/>
              <a:gd name="connsiteY2379" fmla="*/ 3116970 h 4364677"/>
              <a:gd name="connsiteX2380" fmla="*/ 466569 w 12192000"/>
              <a:gd name="connsiteY2380" fmla="*/ 3124156 h 4364677"/>
              <a:gd name="connsiteX2381" fmla="*/ 444542 w 12192000"/>
              <a:gd name="connsiteY2381" fmla="*/ 3126647 h 4364677"/>
              <a:gd name="connsiteX2382" fmla="*/ 443110 w 12192000"/>
              <a:gd name="connsiteY2382" fmla="*/ 3125367 h 4364677"/>
              <a:gd name="connsiteX2383" fmla="*/ 435977 w 12192000"/>
              <a:gd name="connsiteY2383" fmla="*/ 3120735 h 4364677"/>
              <a:gd name="connsiteX2384" fmla="*/ 434538 w 12192000"/>
              <a:gd name="connsiteY2384" fmla="*/ 3118865 h 4364677"/>
              <a:gd name="connsiteX2385" fmla="*/ 429883 w 12192000"/>
              <a:gd name="connsiteY2385" fmla="*/ 3114558 h 4364677"/>
              <a:gd name="connsiteX2386" fmla="*/ 427610 w 12192000"/>
              <a:gd name="connsiteY2386" fmla="*/ 3111991 h 4364677"/>
              <a:gd name="connsiteX2387" fmla="*/ 427559 w 12192000"/>
              <a:gd name="connsiteY2387" fmla="*/ 3107867 h 4364677"/>
              <a:gd name="connsiteX2388" fmla="*/ 425291 w 12192000"/>
              <a:gd name="connsiteY2388" fmla="*/ 3096224 h 4364677"/>
              <a:gd name="connsiteX2389" fmla="*/ 425203 w 12192000"/>
              <a:gd name="connsiteY2389" fmla="*/ 3089154 h 4364677"/>
              <a:gd name="connsiteX2390" fmla="*/ 426582 w 12192000"/>
              <a:gd name="connsiteY2390" fmla="*/ 3086309 h 4364677"/>
              <a:gd name="connsiteX2391" fmla="*/ 432061 w 12192000"/>
              <a:gd name="connsiteY2391" fmla="*/ 3081061 h 4364677"/>
              <a:gd name="connsiteX2392" fmla="*/ 440444 w 12192000"/>
              <a:gd name="connsiteY2392" fmla="*/ 3072243 h 4364677"/>
              <a:gd name="connsiteX2393" fmla="*/ 445132 w 12192000"/>
              <a:gd name="connsiteY2393" fmla="*/ 3069832 h 4364677"/>
              <a:gd name="connsiteX2394" fmla="*/ 451481 w 12192000"/>
              <a:gd name="connsiteY2394" fmla="*/ 3068227 h 4364677"/>
              <a:gd name="connsiteX2395" fmla="*/ 456550 w 12192000"/>
              <a:gd name="connsiteY2395" fmla="*/ 3068051 h 4364677"/>
              <a:gd name="connsiteX2396" fmla="*/ 465380 w 12192000"/>
              <a:gd name="connsiteY2396" fmla="*/ 3067979 h 4364677"/>
              <a:gd name="connsiteX2397" fmla="*/ 559079 w 12192000"/>
              <a:gd name="connsiteY2397" fmla="*/ 3055729 h 4364677"/>
              <a:gd name="connsiteX2398" fmla="*/ 557630 w 12192000"/>
              <a:gd name="connsiteY2398" fmla="*/ 3057413 h 4364677"/>
              <a:gd name="connsiteX2399" fmla="*/ 555513 w 12192000"/>
              <a:gd name="connsiteY2399" fmla="*/ 3055996 h 4364677"/>
              <a:gd name="connsiteX2400" fmla="*/ 557296 w 12192000"/>
              <a:gd name="connsiteY2400" fmla="*/ 3055862 h 4364677"/>
              <a:gd name="connsiteX2401" fmla="*/ 559079 w 12192000"/>
              <a:gd name="connsiteY2401" fmla="*/ 3055729 h 4364677"/>
              <a:gd name="connsiteX2402" fmla="*/ 10330634 w 12192000"/>
              <a:gd name="connsiteY2402" fmla="*/ 3053578 h 4364677"/>
              <a:gd name="connsiteX2403" fmla="*/ 10330832 w 12192000"/>
              <a:gd name="connsiteY2403" fmla="*/ 3053908 h 4364677"/>
              <a:gd name="connsiteX2404" fmla="*/ 10330404 w 12192000"/>
              <a:gd name="connsiteY2404" fmla="*/ 3053807 h 4364677"/>
              <a:gd name="connsiteX2405" fmla="*/ 245109 w 12192000"/>
              <a:gd name="connsiteY2405" fmla="*/ 3034353 h 4364677"/>
              <a:gd name="connsiteX2406" fmla="*/ 252840 w 12192000"/>
              <a:gd name="connsiteY2406" fmla="*/ 3038360 h 4364677"/>
              <a:gd name="connsiteX2407" fmla="*/ 260320 w 12192000"/>
              <a:gd name="connsiteY2407" fmla="*/ 3042282 h 4364677"/>
              <a:gd name="connsiteX2408" fmla="*/ 267702 w 12192000"/>
              <a:gd name="connsiteY2408" fmla="*/ 3057283 h 4364677"/>
              <a:gd name="connsiteX2409" fmla="*/ 265654 w 12192000"/>
              <a:gd name="connsiteY2409" fmla="*/ 3063318 h 4364677"/>
              <a:gd name="connsiteX2410" fmla="*/ 264742 w 12192000"/>
              <a:gd name="connsiteY2410" fmla="*/ 3065803 h 4364677"/>
              <a:gd name="connsiteX2411" fmla="*/ 262824 w 12192000"/>
              <a:gd name="connsiteY2411" fmla="*/ 3072779 h 4364677"/>
              <a:gd name="connsiteX2412" fmla="*/ 262040 w 12192000"/>
              <a:gd name="connsiteY2412" fmla="*/ 3076206 h 4364677"/>
              <a:gd name="connsiteX2413" fmla="*/ 259849 w 12192000"/>
              <a:gd name="connsiteY2413" fmla="*/ 3080120 h 4364677"/>
              <a:gd name="connsiteX2414" fmla="*/ 256232 w 12192000"/>
              <a:gd name="connsiteY2414" fmla="*/ 3083344 h 4364677"/>
              <a:gd name="connsiteX2415" fmla="*/ 246295 w 12192000"/>
              <a:gd name="connsiteY2415" fmla="*/ 3090530 h 4364677"/>
              <a:gd name="connsiteX2416" fmla="*/ 224270 w 12192000"/>
              <a:gd name="connsiteY2416" fmla="*/ 3093021 h 4364677"/>
              <a:gd name="connsiteX2417" fmla="*/ 222838 w 12192000"/>
              <a:gd name="connsiteY2417" fmla="*/ 3091741 h 4364677"/>
              <a:gd name="connsiteX2418" fmla="*/ 215704 w 12192000"/>
              <a:gd name="connsiteY2418" fmla="*/ 3087109 h 4364677"/>
              <a:gd name="connsiteX2419" fmla="*/ 214265 w 12192000"/>
              <a:gd name="connsiteY2419" fmla="*/ 3085239 h 4364677"/>
              <a:gd name="connsiteX2420" fmla="*/ 209611 w 12192000"/>
              <a:gd name="connsiteY2420" fmla="*/ 3080932 h 4364677"/>
              <a:gd name="connsiteX2421" fmla="*/ 207338 w 12192000"/>
              <a:gd name="connsiteY2421" fmla="*/ 3078365 h 4364677"/>
              <a:gd name="connsiteX2422" fmla="*/ 207286 w 12192000"/>
              <a:gd name="connsiteY2422" fmla="*/ 3074241 h 4364677"/>
              <a:gd name="connsiteX2423" fmla="*/ 205019 w 12192000"/>
              <a:gd name="connsiteY2423" fmla="*/ 3062598 h 4364677"/>
              <a:gd name="connsiteX2424" fmla="*/ 204930 w 12192000"/>
              <a:gd name="connsiteY2424" fmla="*/ 3055528 h 4364677"/>
              <a:gd name="connsiteX2425" fmla="*/ 206310 w 12192000"/>
              <a:gd name="connsiteY2425" fmla="*/ 3052683 h 4364677"/>
              <a:gd name="connsiteX2426" fmla="*/ 211789 w 12192000"/>
              <a:gd name="connsiteY2426" fmla="*/ 3047435 h 4364677"/>
              <a:gd name="connsiteX2427" fmla="*/ 220171 w 12192000"/>
              <a:gd name="connsiteY2427" fmla="*/ 3038617 h 4364677"/>
              <a:gd name="connsiteX2428" fmla="*/ 224859 w 12192000"/>
              <a:gd name="connsiteY2428" fmla="*/ 3036206 h 4364677"/>
              <a:gd name="connsiteX2429" fmla="*/ 231208 w 12192000"/>
              <a:gd name="connsiteY2429" fmla="*/ 3034601 h 4364677"/>
              <a:gd name="connsiteX2430" fmla="*/ 236278 w 12192000"/>
              <a:gd name="connsiteY2430" fmla="*/ 3034425 h 4364677"/>
              <a:gd name="connsiteX2431" fmla="*/ 245109 w 12192000"/>
              <a:gd name="connsiteY2431" fmla="*/ 3034353 h 4364677"/>
              <a:gd name="connsiteX2432" fmla="*/ 6354965 w 12192000"/>
              <a:gd name="connsiteY2432" fmla="*/ 3017045 h 4364677"/>
              <a:gd name="connsiteX2433" fmla="*/ 6362809 w 12192000"/>
              <a:gd name="connsiteY2433" fmla="*/ 3022029 h 4364677"/>
              <a:gd name="connsiteX2434" fmla="*/ 6362533 w 12192000"/>
              <a:gd name="connsiteY2434" fmla="*/ 3022091 h 4364677"/>
              <a:gd name="connsiteX2435" fmla="*/ 6354965 w 12192000"/>
              <a:gd name="connsiteY2435" fmla="*/ 3017045 h 4364677"/>
              <a:gd name="connsiteX2436" fmla="*/ 5007369 w 12192000"/>
              <a:gd name="connsiteY2436" fmla="*/ 2999660 h 4364677"/>
              <a:gd name="connsiteX2437" fmla="*/ 5006950 w 12192000"/>
              <a:gd name="connsiteY2437" fmla="*/ 3000478 h 4364677"/>
              <a:gd name="connsiteX2438" fmla="*/ 5003243 w 12192000"/>
              <a:gd name="connsiteY2438" fmla="*/ 3001681 h 4364677"/>
              <a:gd name="connsiteX2439" fmla="*/ 10400225 w 12192000"/>
              <a:gd name="connsiteY2439" fmla="*/ 2997380 h 4364677"/>
              <a:gd name="connsiteX2440" fmla="*/ 10403030 w 12192000"/>
              <a:gd name="connsiteY2440" fmla="*/ 2998385 h 4364677"/>
              <a:gd name="connsiteX2441" fmla="*/ 10409203 w 12192000"/>
              <a:gd name="connsiteY2441" fmla="*/ 3003806 h 4364677"/>
              <a:gd name="connsiteX2442" fmla="*/ 10417433 w 12192000"/>
              <a:gd name="connsiteY2442" fmla="*/ 3005676 h 4364677"/>
              <a:gd name="connsiteX2443" fmla="*/ 10422296 w 12192000"/>
              <a:gd name="connsiteY2443" fmla="*/ 3007171 h 4364677"/>
              <a:gd name="connsiteX2444" fmla="*/ 10433705 w 12192000"/>
              <a:gd name="connsiteY2444" fmla="*/ 3012593 h 4364677"/>
              <a:gd name="connsiteX2445" fmla="*/ 10435576 w 12192000"/>
              <a:gd name="connsiteY2445" fmla="*/ 3014088 h 4364677"/>
              <a:gd name="connsiteX2446" fmla="*/ 10445489 w 12192000"/>
              <a:gd name="connsiteY2446" fmla="*/ 3038205 h 4364677"/>
              <a:gd name="connsiteX2447" fmla="*/ 10445676 w 12192000"/>
              <a:gd name="connsiteY2447" fmla="*/ 3042691 h 4364677"/>
              <a:gd name="connsiteX2448" fmla="*/ 10443057 w 12192000"/>
              <a:gd name="connsiteY2448" fmla="*/ 3053534 h 4364677"/>
              <a:gd name="connsiteX2449" fmla="*/ 10441561 w 12192000"/>
              <a:gd name="connsiteY2449" fmla="*/ 3062882 h 4364677"/>
              <a:gd name="connsiteX2450" fmla="*/ 10440065 w 12192000"/>
              <a:gd name="connsiteY2450" fmla="*/ 3065873 h 4364677"/>
              <a:gd name="connsiteX2451" fmla="*/ 10429029 w 12192000"/>
              <a:gd name="connsiteY2451" fmla="*/ 3078959 h 4364677"/>
              <a:gd name="connsiteX2452" fmla="*/ 10427907 w 12192000"/>
              <a:gd name="connsiteY2452" fmla="*/ 3081016 h 4364677"/>
              <a:gd name="connsiteX2453" fmla="*/ 10435763 w 12192000"/>
              <a:gd name="connsiteY2453" fmla="*/ 3091298 h 4364677"/>
              <a:gd name="connsiteX2454" fmla="*/ 10446237 w 12192000"/>
              <a:gd name="connsiteY2454" fmla="*/ 3097467 h 4364677"/>
              <a:gd name="connsiteX2455" fmla="*/ 10457273 w 12192000"/>
              <a:gd name="connsiteY2455" fmla="*/ 3110179 h 4364677"/>
              <a:gd name="connsiteX2456" fmla="*/ 10457086 w 12192000"/>
              <a:gd name="connsiteY2456" fmla="*/ 3112984 h 4364677"/>
              <a:gd name="connsiteX2457" fmla="*/ 10457834 w 12192000"/>
              <a:gd name="connsiteY2457" fmla="*/ 3119901 h 4364677"/>
              <a:gd name="connsiteX2458" fmla="*/ 10458395 w 12192000"/>
              <a:gd name="connsiteY2458" fmla="*/ 3128126 h 4364677"/>
              <a:gd name="connsiteX2459" fmla="*/ 10455963 w 12192000"/>
              <a:gd name="connsiteY2459" fmla="*/ 3133922 h 4364677"/>
              <a:gd name="connsiteX2460" fmla="*/ 10450913 w 12192000"/>
              <a:gd name="connsiteY2460" fmla="*/ 3150747 h 4364677"/>
              <a:gd name="connsiteX2461" fmla="*/ 10442683 w 12192000"/>
              <a:gd name="connsiteY2461" fmla="*/ 3160655 h 4364677"/>
              <a:gd name="connsiteX2462" fmla="*/ 10440813 w 12192000"/>
              <a:gd name="connsiteY2462" fmla="*/ 3161964 h 4364677"/>
              <a:gd name="connsiteX2463" fmla="*/ 10431087 w 12192000"/>
              <a:gd name="connsiteY2463" fmla="*/ 3166451 h 4364677"/>
              <a:gd name="connsiteX2464" fmla="*/ 10427720 w 12192000"/>
              <a:gd name="connsiteY2464" fmla="*/ 3168133 h 4364677"/>
              <a:gd name="connsiteX2465" fmla="*/ 10413505 w 12192000"/>
              <a:gd name="connsiteY2465" fmla="*/ 3167198 h 4364677"/>
              <a:gd name="connsiteX2466" fmla="*/ 10402095 w 12192000"/>
              <a:gd name="connsiteY2466" fmla="*/ 3164207 h 4364677"/>
              <a:gd name="connsiteX2467" fmla="*/ 10398354 w 12192000"/>
              <a:gd name="connsiteY2467" fmla="*/ 3164768 h 4364677"/>
              <a:gd name="connsiteX2468" fmla="*/ 10396484 w 12192000"/>
              <a:gd name="connsiteY2468" fmla="*/ 3167198 h 4364677"/>
              <a:gd name="connsiteX2469" fmla="*/ 10393491 w 12192000"/>
              <a:gd name="connsiteY2469" fmla="*/ 3167946 h 4364677"/>
              <a:gd name="connsiteX2470" fmla="*/ 10393304 w 12192000"/>
              <a:gd name="connsiteY2470" fmla="*/ 3164581 h 4364677"/>
              <a:gd name="connsiteX2471" fmla="*/ 10394239 w 12192000"/>
              <a:gd name="connsiteY2471" fmla="*/ 3163086 h 4364677"/>
              <a:gd name="connsiteX2472" fmla="*/ 10391060 w 12192000"/>
              <a:gd name="connsiteY2472" fmla="*/ 3155421 h 4364677"/>
              <a:gd name="connsiteX2473" fmla="*/ 10388441 w 12192000"/>
              <a:gd name="connsiteY2473" fmla="*/ 3155047 h 4364677"/>
              <a:gd name="connsiteX2474" fmla="*/ 10385261 w 12192000"/>
              <a:gd name="connsiteY2474" fmla="*/ 3152990 h 4364677"/>
              <a:gd name="connsiteX2475" fmla="*/ 10386758 w 12192000"/>
              <a:gd name="connsiteY2475" fmla="*/ 3149999 h 4364677"/>
              <a:gd name="connsiteX2476" fmla="*/ 10386571 w 12192000"/>
              <a:gd name="connsiteY2476" fmla="*/ 3145513 h 4364677"/>
              <a:gd name="connsiteX2477" fmla="*/ 10381707 w 12192000"/>
              <a:gd name="connsiteY2477" fmla="*/ 3137100 h 4364677"/>
              <a:gd name="connsiteX2478" fmla="*/ 10377780 w 12192000"/>
              <a:gd name="connsiteY2478" fmla="*/ 3133361 h 4364677"/>
              <a:gd name="connsiteX2479" fmla="*/ 10375722 w 12192000"/>
              <a:gd name="connsiteY2479" fmla="*/ 3132239 h 4364677"/>
              <a:gd name="connsiteX2480" fmla="*/ 10376844 w 12192000"/>
              <a:gd name="connsiteY2480" fmla="*/ 3130183 h 4364677"/>
              <a:gd name="connsiteX2481" fmla="*/ 10380585 w 12192000"/>
              <a:gd name="connsiteY2481" fmla="*/ 3126070 h 4364677"/>
              <a:gd name="connsiteX2482" fmla="*/ 10380585 w 12192000"/>
              <a:gd name="connsiteY2482" fmla="*/ 3115788 h 4364677"/>
              <a:gd name="connsiteX2483" fmla="*/ 10376470 w 12192000"/>
              <a:gd name="connsiteY2483" fmla="*/ 3105132 h 4364677"/>
              <a:gd name="connsiteX2484" fmla="*/ 10380211 w 12192000"/>
              <a:gd name="connsiteY2484" fmla="*/ 3102702 h 4364677"/>
              <a:gd name="connsiteX2485" fmla="*/ 10384139 w 12192000"/>
              <a:gd name="connsiteY2485" fmla="*/ 3105880 h 4364677"/>
              <a:gd name="connsiteX2486" fmla="*/ 10389189 w 12192000"/>
              <a:gd name="connsiteY2486" fmla="*/ 3107001 h 4364677"/>
              <a:gd name="connsiteX2487" fmla="*/ 10388254 w 12192000"/>
              <a:gd name="connsiteY2487" fmla="*/ 3101206 h 4364677"/>
              <a:gd name="connsiteX2488" fmla="*/ 10385635 w 12192000"/>
              <a:gd name="connsiteY2488" fmla="*/ 3098776 h 4364677"/>
              <a:gd name="connsiteX2489" fmla="*/ 10385074 w 12192000"/>
              <a:gd name="connsiteY2489" fmla="*/ 3095411 h 4364677"/>
              <a:gd name="connsiteX2490" fmla="*/ 10388254 w 12192000"/>
              <a:gd name="connsiteY2490" fmla="*/ 3095784 h 4364677"/>
              <a:gd name="connsiteX2491" fmla="*/ 10391621 w 12192000"/>
              <a:gd name="connsiteY2491" fmla="*/ 3098028 h 4364677"/>
              <a:gd name="connsiteX2492" fmla="*/ 10396484 w 12192000"/>
              <a:gd name="connsiteY2492" fmla="*/ 3097467 h 4364677"/>
              <a:gd name="connsiteX2493" fmla="*/ 10396484 w 12192000"/>
              <a:gd name="connsiteY2493" fmla="*/ 3093354 h 4364677"/>
              <a:gd name="connsiteX2494" fmla="*/ 10377967 w 12192000"/>
              <a:gd name="connsiteY2494" fmla="*/ 3087933 h 4364677"/>
              <a:gd name="connsiteX2495" fmla="*/ 10373478 w 12192000"/>
              <a:gd name="connsiteY2495" fmla="*/ 3086250 h 4364677"/>
              <a:gd name="connsiteX2496" fmla="*/ 10365809 w 12192000"/>
              <a:gd name="connsiteY2496" fmla="*/ 3076529 h 4364677"/>
              <a:gd name="connsiteX2497" fmla="*/ 10363003 w 12192000"/>
              <a:gd name="connsiteY2497" fmla="*/ 3073164 h 4364677"/>
              <a:gd name="connsiteX2498" fmla="*/ 10359823 w 12192000"/>
              <a:gd name="connsiteY2498" fmla="*/ 3060825 h 4364677"/>
              <a:gd name="connsiteX2499" fmla="*/ 10359449 w 12192000"/>
              <a:gd name="connsiteY2499" fmla="*/ 3052039 h 4364677"/>
              <a:gd name="connsiteX2500" fmla="*/ 10355896 w 12192000"/>
              <a:gd name="connsiteY2500" fmla="*/ 3045683 h 4364677"/>
              <a:gd name="connsiteX2501" fmla="*/ 10355334 w 12192000"/>
              <a:gd name="connsiteY2501" fmla="*/ 3045683 h 4364677"/>
              <a:gd name="connsiteX2502" fmla="*/ 10351781 w 12192000"/>
              <a:gd name="connsiteY2502" fmla="*/ 3043439 h 4364677"/>
              <a:gd name="connsiteX2503" fmla="*/ 10354399 w 12192000"/>
              <a:gd name="connsiteY2503" fmla="*/ 3041383 h 4364677"/>
              <a:gd name="connsiteX2504" fmla="*/ 10361694 w 12192000"/>
              <a:gd name="connsiteY2504" fmla="*/ 3026988 h 4364677"/>
              <a:gd name="connsiteX2505" fmla="*/ 10363938 w 12192000"/>
              <a:gd name="connsiteY2505" fmla="*/ 3022501 h 4364677"/>
              <a:gd name="connsiteX2506" fmla="*/ 10367305 w 12192000"/>
              <a:gd name="connsiteY2506" fmla="*/ 3021005 h 4364677"/>
              <a:gd name="connsiteX2507" fmla="*/ 10368989 w 12192000"/>
              <a:gd name="connsiteY2507" fmla="*/ 3017453 h 4364677"/>
              <a:gd name="connsiteX2508" fmla="*/ 10368152 w 12192000"/>
              <a:gd name="connsiteY2508" fmla="*/ 3016266 h 4364677"/>
              <a:gd name="connsiteX2509" fmla="*/ 10382771 w 12192000"/>
              <a:gd name="connsiteY2509" fmla="*/ 3001727 h 4364677"/>
              <a:gd name="connsiteX2510" fmla="*/ 10382456 w 12192000"/>
              <a:gd name="connsiteY2510" fmla="*/ 3004554 h 4364677"/>
              <a:gd name="connsiteX2511" fmla="*/ 10383765 w 12192000"/>
              <a:gd name="connsiteY2511" fmla="*/ 3007732 h 4364677"/>
              <a:gd name="connsiteX2512" fmla="*/ 10387132 w 12192000"/>
              <a:gd name="connsiteY2512" fmla="*/ 3006424 h 4364677"/>
              <a:gd name="connsiteX2513" fmla="*/ 10388254 w 12192000"/>
              <a:gd name="connsiteY2513" fmla="*/ 3003993 h 4364677"/>
              <a:gd name="connsiteX2514" fmla="*/ 10393865 w 12192000"/>
              <a:gd name="connsiteY2514" fmla="*/ 3003059 h 4364677"/>
              <a:gd name="connsiteX2515" fmla="*/ 10396297 w 12192000"/>
              <a:gd name="connsiteY2515" fmla="*/ 3004741 h 4364677"/>
              <a:gd name="connsiteX2516" fmla="*/ 10397980 w 12192000"/>
              <a:gd name="connsiteY2516" fmla="*/ 3002124 h 4364677"/>
              <a:gd name="connsiteX2517" fmla="*/ 10398541 w 12192000"/>
              <a:gd name="connsiteY2517" fmla="*/ 2999880 h 4364677"/>
              <a:gd name="connsiteX2518" fmla="*/ 10400225 w 12192000"/>
              <a:gd name="connsiteY2518" fmla="*/ 2997380 h 4364677"/>
              <a:gd name="connsiteX2519" fmla="*/ 1731178 w 12192000"/>
              <a:gd name="connsiteY2519" fmla="*/ 2973080 h 4364677"/>
              <a:gd name="connsiteX2520" fmla="*/ 1718178 w 12192000"/>
              <a:gd name="connsiteY2520" fmla="*/ 2978287 h 4364677"/>
              <a:gd name="connsiteX2521" fmla="*/ 1722336 w 12192000"/>
              <a:gd name="connsiteY2521" fmla="*/ 2982753 h 4364677"/>
              <a:gd name="connsiteX2522" fmla="*/ 1736258 w 12192000"/>
              <a:gd name="connsiteY2522" fmla="*/ 2977723 h 4364677"/>
              <a:gd name="connsiteX2523" fmla="*/ 75865 w 12192000"/>
              <a:gd name="connsiteY2523" fmla="*/ 2962532 h 4364677"/>
              <a:gd name="connsiteX2524" fmla="*/ 84992 w 12192000"/>
              <a:gd name="connsiteY2524" fmla="*/ 2962709 h 4364677"/>
              <a:gd name="connsiteX2525" fmla="*/ 88200 w 12192000"/>
              <a:gd name="connsiteY2525" fmla="*/ 2962672 h 4364677"/>
              <a:gd name="connsiteX2526" fmla="*/ 98751 w 12192000"/>
              <a:gd name="connsiteY2526" fmla="*/ 2968676 h 4364677"/>
              <a:gd name="connsiteX2527" fmla="*/ 106388 w 12192000"/>
              <a:gd name="connsiteY2527" fmla="*/ 2975215 h 4364677"/>
              <a:gd name="connsiteX2528" fmla="*/ 109464 w 12192000"/>
              <a:gd name="connsiteY2528" fmla="*/ 2976176 h 4364677"/>
              <a:gd name="connsiteX2529" fmla="*/ 111803 w 12192000"/>
              <a:gd name="connsiteY2529" fmla="*/ 2975008 h 4364677"/>
              <a:gd name="connsiteX2530" fmla="*/ 114377 w 12192000"/>
              <a:gd name="connsiteY2530" fmla="*/ 2975548 h 4364677"/>
              <a:gd name="connsiteX2531" fmla="*/ 113269 w 12192000"/>
              <a:gd name="connsiteY2531" fmla="*/ 2978198 h 4364677"/>
              <a:gd name="connsiteX2532" fmla="*/ 111994 w 12192000"/>
              <a:gd name="connsiteY2532" fmla="*/ 2978997 h 4364677"/>
              <a:gd name="connsiteX2533" fmla="*/ 111582 w 12192000"/>
              <a:gd name="connsiteY2533" fmla="*/ 2986057 h 4364677"/>
              <a:gd name="connsiteX2534" fmla="*/ 113451 w 12192000"/>
              <a:gd name="connsiteY2534" fmla="*/ 2987318 h 4364677"/>
              <a:gd name="connsiteX2535" fmla="*/ 115124 w 12192000"/>
              <a:gd name="connsiteY2535" fmla="*/ 2990078 h 4364677"/>
              <a:gd name="connsiteX2536" fmla="*/ 112863 w 12192000"/>
              <a:gd name="connsiteY2536" fmla="*/ 2991815 h 4364677"/>
              <a:gd name="connsiteX2537" fmla="*/ 111338 w 12192000"/>
              <a:gd name="connsiteY2537" fmla="*/ 2995325 h 4364677"/>
              <a:gd name="connsiteX2538" fmla="*/ 111938 w 12192000"/>
              <a:gd name="connsiteY2538" fmla="*/ 3003585 h 4364677"/>
              <a:gd name="connsiteX2539" fmla="*/ 113559 w 12192000"/>
              <a:gd name="connsiteY2539" fmla="*/ 3007913 h 4364677"/>
              <a:gd name="connsiteX2540" fmla="*/ 114719 w 12192000"/>
              <a:gd name="connsiteY2540" fmla="*/ 3009539 h 4364677"/>
              <a:gd name="connsiteX2541" fmla="*/ 113094 w 12192000"/>
              <a:gd name="connsiteY2541" fmla="*/ 3010698 h 4364677"/>
              <a:gd name="connsiteX2542" fmla="*/ 108695 w 12192000"/>
              <a:gd name="connsiteY2542" fmla="*/ 3012460 h 4364677"/>
              <a:gd name="connsiteX2543" fmla="*/ 104870 w 12192000"/>
              <a:gd name="connsiteY2543" fmla="*/ 3020345 h 4364677"/>
              <a:gd name="connsiteX2544" fmla="*/ 104062 w 12192000"/>
              <a:gd name="connsiteY2544" fmla="*/ 3030047 h 4364677"/>
              <a:gd name="connsiteX2545" fmla="*/ 100288 w 12192000"/>
              <a:gd name="connsiteY2545" fmla="*/ 3030519 h 4364677"/>
              <a:gd name="connsiteX2546" fmla="*/ 98459 w 12192000"/>
              <a:gd name="connsiteY2546" fmla="*/ 3026620 h 4364677"/>
              <a:gd name="connsiteX2547" fmla="*/ 95004 w 12192000"/>
              <a:gd name="connsiteY2547" fmla="*/ 3023882 h 4364677"/>
              <a:gd name="connsiteX2548" fmla="*/ 93564 w 12192000"/>
              <a:gd name="connsiteY2548" fmla="*/ 3028673 h 4364677"/>
              <a:gd name="connsiteX2549" fmla="*/ 94668 w 12192000"/>
              <a:gd name="connsiteY2549" fmla="*/ 3031511 h 4364677"/>
              <a:gd name="connsiteX2550" fmla="*/ 93848 w 12192000"/>
              <a:gd name="connsiteY2550" fmla="*/ 3034300 h 4364677"/>
              <a:gd name="connsiteX2551" fmla="*/ 91549 w 12192000"/>
              <a:gd name="connsiteY2551" fmla="*/ 3032831 h 4364677"/>
              <a:gd name="connsiteX2552" fmla="*/ 89801 w 12192000"/>
              <a:gd name="connsiteY2552" fmla="*/ 3029858 h 4364677"/>
              <a:gd name="connsiteX2553" fmla="*/ 85864 w 12192000"/>
              <a:gd name="connsiteY2553" fmla="*/ 3028479 h 4364677"/>
              <a:gd name="connsiteX2554" fmla="*/ 84334 w 12192000"/>
              <a:gd name="connsiteY2554" fmla="*/ 3031633 h 4364677"/>
              <a:gd name="connsiteX2555" fmla="*/ 96516 w 12192000"/>
              <a:gd name="connsiteY2555" fmla="*/ 3042678 h 4364677"/>
              <a:gd name="connsiteX2556" fmla="*/ 99332 w 12192000"/>
              <a:gd name="connsiteY2556" fmla="*/ 3045639 h 4364677"/>
              <a:gd name="connsiteX2557" fmla="*/ 101597 w 12192000"/>
              <a:gd name="connsiteY2557" fmla="*/ 3055946 h 4364677"/>
              <a:gd name="connsiteX2558" fmla="*/ 102496 w 12192000"/>
              <a:gd name="connsiteY2558" fmla="*/ 3059570 h 4364677"/>
              <a:gd name="connsiteX2559" fmla="*/ 100344 w 12192000"/>
              <a:gd name="connsiteY2559" fmla="*/ 3070214 h 4364677"/>
              <a:gd name="connsiteX2560" fmla="*/ 97363 w 12192000"/>
              <a:gd name="connsiteY2560" fmla="*/ 3077091 h 4364677"/>
              <a:gd name="connsiteX2561" fmla="*/ 97723 w 12192000"/>
              <a:gd name="connsiteY2561" fmla="*/ 3083287 h 4364677"/>
              <a:gd name="connsiteX2562" fmla="*/ 98154 w 12192000"/>
              <a:gd name="connsiteY2562" fmla="*/ 3083495 h 4364677"/>
              <a:gd name="connsiteX2563" fmla="*/ 100044 w 12192000"/>
              <a:gd name="connsiteY2563" fmla="*/ 3086538 h 4364677"/>
              <a:gd name="connsiteX2564" fmla="*/ 97271 w 12192000"/>
              <a:gd name="connsiteY2564" fmla="*/ 3087140 h 4364677"/>
              <a:gd name="connsiteX2565" fmla="*/ 86323 w 12192000"/>
              <a:gd name="connsiteY2565" fmla="*/ 3095465 h 4364677"/>
              <a:gd name="connsiteX2566" fmla="*/ 82932 w 12192000"/>
              <a:gd name="connsiteY2566" fmla="*/ 3098070 h 4364677"/>
              <a:gd name="connsiteX2567" fmla="*/ 79794 w 12192000"/>
              <a:gd name="connsiteY2567" fmla="*/ 3097965 h 4364677"/>
              <a:gd name="connsiteX2568" fmla="*/ 77181 w 12192000"/>
              <a:gd name="connsiteY2568" fmla="*/ 3100062 h 4364677"/>
              <a:gd name="connsiteX2569" fmla="*/ 77382 w 12192000"/>
              <a:gd name="connsiteY2569" fmla="*/ 3101284 h 4364677"/>
              <a:gd name="connsiteX2570" fmla="*/ 60764 w 12192000"/>
              <a:gd name="connsiteY2570" fmla="*/ 3106995 h 4364677"/>
              <a:gd name="connsiteX2571" fmla="*/ 62057 w 12192000"/>
              <a:gd name="connsiteY2571" fmla="*/ 3104944 h 4364677"/>
              <a:gd name="connsiteX2572" fmla="*/ 62235 w 12192000"/>
              <a:gd name="connsiteY2572" fmla="*/ 3102020 h 4364677"/>
              <a:gd name="connsiteX2573" fmla="*/ 59167 w 12192000"/>
              <a:gd name="connsiteY2573" fmla="*/ 3101771 h 4364677"/>
              <a:gd name="connsiteX2574" fmla="*/ 57401 w 12192000"/>
              <a:gd name="connsiteY2574" fmla="*/ 3103217 h 4364677"/>
              <a:gd name="connsiteX2575" fmla="*/ 52752 w 12192000"/>
              <a:gd name="connsiteY2575" fmla="*/ 3101846 h 4364677"/>
              <a:gd name="connsiteX2576" fmla="*/ 51513 w 12192000"/>
              <a:gd name="connsiteY2576" fmla="*/ 3099652 h 4364677"/>
              <a:gd name="connsiteX2577" fmla="*/ 49247 w 12192000"/>
              <a:gd name="connsiteY2577" fmla="*/ 3101032 h 4364677"/>
              <a:gd name="connsiteX2578" fmla="*/ 47984 w 12192000"/>
              <a:gd name="connsiteY2578" fmla="*/ 3102544 h 4364677"/>
              <a:gd name="connsiteX2579" fmla="*/ 45763 w 12192000"/>
              <a:gd name="connsiteY2579" fmla="*/ 3103835 h 4364677"/>
              <a:gd name="connsiteX2580" fmla="*/ 43985 w 12192000"/>
              <a:gd name="connsiteY2580" fmla="*/ 3102021 h 4364677"/>
              <a:gd name="connsiteX2581" fmla="*/ 41269 w 12192000"/>
              <a:gd name="connsiteY2581" fmla="*/ 3095567 h 4364677"/>
              <a:gd name="connsiteX2582" fmla="*/ 35654 w 12192000"/>
              <a:gd name="connsiteY2582" fmla="*/ 3091072 h 4364677"/>
              <a:gd name="connsiteX2583" fmla="*/ 32480 w 12192000"/>
              <a:gd name="connsiteY2583" fmla="*/ 3088116 h 4364677"/>
              <a:gd name="connsiteX2584" fmla="*/ 25749 w 12192000"/>
              <a:gd name="connsiteY2584" fmla="*/ 3079715 h 4364677"/>
              <a:gd name="connsiteX2585" fmla="*/ 24871 w 12192000"/>
              <a:gd name="connsiteY2585" fmla="*/ 3077872 h 4364677"/>
              <a:gd name="connsiteX2586" fmla="*/ 26240 w 12192000"/>
              <a:gd name="connsiteY2586" fmla="*/ 3055692 h 4364677"/>
              <a:gd name="connsiteX2587" fmla="*/ 27765 w 12192000"/>
              <a:gd name="connsiteY2587" fmla="*/ 3052182 h 4364677"/>
              <a:gd name="connsiteX2588" fmla="*/ 33808 w 12192000"/>
              <a:gd name="connsiteY2588" fmla="*/ 3044841 h 4364677"/>
              <a:gd name="connsiteX2589" fmla="*/ 38432 w 12192000"/>
              <a:gd name="connsiteY2589" fmla="*/ 3038230 h 4364677"/>
              <a:gd name="connsiteX2590" fmla="*/ 40692 w 12192000"/>
              <a:gd name="connsiteY2590" fmla="*/ 3036493 h 4364677"/>
              <a:gd name="connsiteX2591" fmla="*/ 54022 w 12192000"/>
              <a:gd name="connsiteY2591" fmla="*/ 3030564 h 4364677"/>
              <a:gd name="connsiteX2592" fmla="*/ 55647 w 12192000"/>
              <a:gd name="connsiteY2592" fmla="*/ 3029405 h 4364677"/>
              <a:gd name="connsiteX2593" fmla="*/ 53449 w 12192000"/>
              <a:gd name="connsiteY2593" fmla="*/ 3018598 h 4364677"/>
              <a:gd name="connsiteX2594" fmla="*/ 47712 w 12192000"/>
              <a:gd name="connsiteY2594" fmla="*/ 3009971 h 4364677"/>
              <a:gd name="connsiteX2595" fmla="*/ 43979 w 12192000"/>
              <a:gd name="connsiteY2595" fmla="*/ 2996117 h 4364677"/>
              <a:gd name="connsiteX2596" fmla="*/ 45166 w 12192000"/>
              <a:gd name="connsiteY2596" fmla="*/ 2994037 h 4364677"/>
              <a:gd name="connsiteX2597" fmla="*/ 47165 w 12192000"/>
              <a:gd name="connsiteY2597" fmla="*/ 2988454 h 4364677"/>
              <a:gd name="connsiteX2598" fmla="*/ 49794 w 12192000"/>
              <a:gd name="connsiteY2598" fmla="*/ 2981938 h 4364677"/>
              <a:gd name="connsiteX2599" fmla="*/ 53816 w 12192000"/>
              <a:gd name="connsiteY2599" fmla="*/ 2978399 h 4364677"/>
              <a:gd name="connsiteX2600" fmla="*/ 63946 w 12192000"/>
              <a:gd name="connsiteY2600" fmla="*/ 2967375 h 4364677"/>
              <a:gd name="connsiteX2601" fmla="*/ 73944 w 12192000"/>
              <a:gd name="connsiteY2601" fmla="*/ 2962839 h 4364677"/>
              <a:gd name="connsiteX2602" fmla="*/ 75865 w 12192000"/>
              <a:gd name="connsiteY2602" fmla="*/ 2962532 h 4364677"/>
              <a:gd name="connsiteX2603" fmla="*/ 8277819 w 12192000"/>
              <a:gd name="connsiteY2603" fmla="*/ 2961458 h 4364677"/>
              <a:gd name="connsiteX2604" fmla="*/ 8272843 w 12192000"/>
              <a:gd name="connsiteY2604" fmla="*/ 2962603 h 4364677"/>
              <a:gd name="connsiteX2605" fmla="*/ 8272967 w 12192000"/>
              <a:gd name="connsiteY2605" fmla="*/ 2962528 h 4364677"/>
              <a:gd name="connsiteX2606" fmla="*/ 8277819 w 12192000"/>
              <a:gd name="connsiteY2606" fmla="*/ 2961458 h 4364677"/>
              <a:gd name="connsiteX2607" fmla="*/ 1653592 w 12192000"/>
              <a:gd name="connsiteY2607" fmla="*/ 2944853 h 4364677"/>
              <a:gd name="connsiteX2608" fmla="*/ 1642781 w 12192000"/>
              <a:gd name="connsiteY2608" fmla="*/ 2947797 h 4364677"/>
              <a:gd name="connsiteX2609" fmla="*/ 1635922 w 12192000"/>
              <a:gd name="connsiteY2609" fmla="*/ 2951607 h 4364677"/>
              <a:gd name="connsiteX2610" fmla="*/ 1633736 w 12192000"/>
              <a:gd name="connsiteY2610" fmla="*/ 2951770 h 4364677"/>
              <a:gd name="connsiteX2611" fmla="*/ 1631551 w 12192000"/>
              <a:gd name="connsiteY2611" fmla="*/ 2951934 h 4364677"/>
              <a:gd name="connsiteX2612" fmla="*/ 1631715 w 12192000"/>
              <a:gd name="connsiteY2612" fmla="*/ 2954120 h 4364677"/>
              <a:gd name="connsiteX2613" fmla="*/ 1633901 w 12192000"/>
              <a:gd name="connsiteY2613" fmla="*/ 2953956 h 4364677"/>
              <a:gd name="connsiteX2614" fmla="*/ 1625321 w 12192000"/>
              <a:gd name="connsiteY2614" fmla="*/ 2956795 h 4364677"/>
              <a:gd name="connsiteX2615" fmla="*/ 1625649 w 12192000"/>
              <a:gd name="connsiteY2615" fmla="*/ 2961166 h 4364677"/>
              <a:gd name="connsiteX2616" fmla="*/ 1632042 w 12192000"/>
              <a:gd name="connsiteY2616" fmla="*/ 2958491 h 4364677"/>
              <a:gd name="connsiteX2617" fmla="*/ 1632205 w 12192000"/>
              <a:gd name="connsiteY2617" fmla="*/ 2960676 h 4364677"/>
              <a:gd name="connsiteX2618" fmla="*/ 1649036 w 12192000"/>
              <a:gd name="connsiteY2618" fmla="*/ 2950627 h 4364677"/>
              <a:gd name="connsiteX2619" fmla="*/ 1653407 w 12192000"/>
              <a:gd name="connsiteY2619" fmla="*/ 2950300 h 4364677"/>
              <a:gd name="connsiteX2620" fmla="*/ 1655593 w 12192000"/>
              <a:gd name="connsiteY2620" fmla="*/ 2950136 h 4364677"/>
              <a:gd name="connsiteX2621" fmla="*/ 1657779 w 12192000"/>
              <a:gd name="connsiteY2621" fmla="*/ 2949973 h 4364677"/>
              <a:gd name="connsiteX2622" fmla="*/ 1657754 w 12192000"/>
              <a:gd name="connsiteY2622" fmla="*/ 2949652 h 4364677"/>
              <a:gd name="connsiteX2623" fmla="*/ 1235202 w 12192000"/>
              <a:gd name="connsiteY2623" fmla="*/ 2942006 h 4364677"/>
              <a:gd name="connsiteX2624" fmla="*/ 1233015 w 12192000"/>
              <a:gd name="connsiteY2624" fmla="*/ 2942169 h 4364677"/>
              <a:gd name="connsiteX2625" fmla="*/ 1233137 w 12192000"/>
              <a:gd name="connsiteY2625" fmla="*/ 2942027 h 4364677"/>
              <a:gd name="connsiteX2626" fmla="*/ 1237223 w 12192000"/>
              <a:gd name="connsiteY2626" fmla="*/ 2939657 h 4364677"/>
              <a:gd name="connsiteX2627" fmla="*/ 1237230 w 12192000"/>
              <a:gd name="connsiteY2627" fmla="*/ 2939760 h 4364677"/>
              <a:gd name="connsiteX2628" fmla="*/ 1235037 w 12192000"/>
              <a:gd name="connsiteY2628" fmla="*/ 2939820 h 4364677"/>
              <a:gd name="connsiteX2629" fmla="*/ 1237223 w 12192000"/>
              <a:gd name="connsiteY2629" fmla="*/ 2939657 h 4364677"/>
              <a:gd name="connsiteX2630" fmla="*/ 1687805 w 12192000"/>
              <a:gd name="connsiteY2630" fmla="*/ 2933425 h 4364677"/>
              <a:gd name="connsiteX2631" fmla="*/ 1679475 w 12192000"/>
              <a:gd name="connsiteY2631" fmla="*/ 2936728 h 4364677"/>
              <a:gd name="connsiteX2632" fmla="*/ 1685240 w 12192000"/>
              <a:gd name="connsiteY2632" fmla="*/ 2942918 h 4364677"/>
              <a:gd name="connsiteX2633" fmla="*/ 1693838 w 12192000"/>
              <a:gd name="connsiteY2633" fmla="*/ 2938940 h 4364677"/>
              <a:gd name="connsiteX2634" fmla="*/ 1333063 w 12192000"/>
              <a:gd name="connsiteY2634" fmla="*/ 2928096 h 4364677"/>
              <a:gd name="connsiteX2635" fmla="*/ 1333226 w 12192000"/>
              <a:gd name="connsiteY2635" fmla="*/ 2930282 h 4364677"/>
              <a:gd name="connsiteX2636" fmla="*/ 1335412 w 12192000"/>
              <a:gd name="connsiteY2636" fmla="*/ 2930118 h 4364677"/>
              <a:gd name="connsiteX2637" fmla="*/ 1337597 w 12192000"/>
              <a:gd name="connsiteY2637" fmla="*/ 2929955 h 4364677"/>
              <a:gd name="connsiteX2638" fmla="*/ 1339783 w 12192000"/>
              <a:gd name="connsiteY2638" fmla="*/ 2929791 h 4364677"/>
              <a:gd name="connsiteX2639" fmla="*/ 1341969 w 12192000"/>
              <a:gd name="connsiteY2639" fmla="*/ 2929628 h 4364677"/>
              <a:gd name="connsiteX2640" fmla="*/ 1346503 w 12192000"/>
              <a:gd name="connsiteY2640" fmla="*/ 2931486 h 4364677"/>
              <a:gd name="connsiteX2641" fmla="*/ 1350711 w 12192000"/>
              <a:gd name="connsiteY2641" fmla="*/ 2928974 h 4364677"/>
              <a:gd name="connsiteX2642" fmla="*/ 1363988 w 12192000"/>
              <a:gd name="connsiteY2642" fmla="*/ 2930179 h 4364677"/>
              <a:gd name="connsiteX2643" fmla="*/ 1324811 w 12192000"/>
              <a:gd name="connsiteY2643" fmla="*/ 2935306 h 4364677"/>
              <a:gd name="connsiteX2644" fmla="*/ 1307816 w 12192000"/>
              <a:gd name="connsiteY2644" fmla="*/ 2943170 h 4364677"/>
              <a:gd name="connsiteX2645" fmla="*/ 1286123 w 12192000"/>
              <a:gd name="connsiteY2645" fmla="*/ 2946990 h 4364677"/>
              <a:gd name="connsiteX2646" fmla="*/ 1248641 w 12192000"/>
              <a:gd name="connsiteY2646" fmla="*/ 2945397 h 4364677"/>
              <a:gd name="connsiteX2647" fmla="*/ 1250663 w 12192000"/>
              <a:gd name="connsiteY2647" fmla="*/ 2943047 h 4364677"/>
              <a:gd name="connsiteX2648" fmla="*/ 1248477 w 12192000"/>
              <a:gd name="connsiteY2648" fmla="*/ 2943211 h 4364677"/>
              <a:gd name="connsiteX2649" fmla="*/ 1239573 w 12192000"/>
              <a:gd name="connsiteY2649" fmla="*/ 2941679 h 4364677"/>
              <a:gd name="connsiteX2650" fmla="*/ 1237385 w 12192000"/>
              <a:gd name="connsiteY2650" fmla="*/ 2941843 h 4364677"/>
              <a:gd name="connsiteX2651" fmla="*/ 1237230 w 12192000"/>
              <a:gd name="connsiteY2651" fmla="*/ 2939760 h 4364677"/>
              <a:gd name="connsiteX2652" fmla="*/ 1240830 w 12192000"/>
              <a:gd name="connsiteY2652" fmla="*/ 2939662 h 4364677"/>
              <a:gd name="connsiteX2653" fmla="*/ 1250173 w 12192000"/>
              <a:gd name="connsiteY2653" fmla="*/ 2936491 h 4364677"/>
              <a:gd name="connsiteX2654" fmla="*/ 1252522 w 12192000"/>
              <a:gd name="connsiteY2654" fmla="*/ 2938513 h 4364677"/>
              <a:gd name="connsiteX2655" fmla="*/ 1254707 w 12192000"/>
              <a:gd name="connsiteY2655" fmla="*/ 2938349 h 4364677"/>
              <a:gd name="connsiteX2656" fmla="*/ 1257058 w 12192000"/>
              <a:gd name="connsiteY2656" fmla="*/ 2940372 h 4364677"/>
              <a:gd name="connsiteX2657" fmla="*/ 1259242 w 12192000"/>
              <a:gd name="connsiteY2657" fmla="*/ 2940209 h 4364677"/>
              <a:gd name="connsiteX2658" fmla="*/ 1259079 w 12192000"/>
              <a:gd name="connsiteY2658" fmla="*/ 2938023 h 4364677"/>
              <a:gd name="connsiteX2659" fmla="*/ 1276400 w 12192000"/>
              <a:gd name="connsiteY2659" fmla="*/ 2934530 h 4364677"/>
              <a:gd name="connsiteX2660" fmla="*/ 1276563 w 12192000"/>
              <a:gd name="connsiteY2660" fmla="*/ 2936715 h 4364677"/>
              <a:gd name="connsiteX2661" fmla="*/ 1280936 w 12192000"/>
              <a:gd name="connsiteY2661" fmla="*/ 2936389 h 4364677"/>
              <a:gd name="connsiteX2662" fmla="*/ 1283120 w 12192000"/>
              <a:gd name="connsiteY2662" fmla="*/ 2936225 h 4364677"/>
              <a:gd name="connsiteX2663" fmla="*/ 1305140 w 12192000"/>
              <a:gd name="connsiteY2663" fmla="*/ 2936777 h 4364677"/>
              <a:gd name="connsiteX2664" fmla="*/ 1304977 w 12192000"/>
              <a:gd name="connsiteY2664" fmla="*/ 2934591 h 4364677"/>
              <a:gd name="connsiteX2665" fmla="*/ 1307326 w 12192000"/>
              <a:gd name="connsiteY2665" fmla="*/ 2936614 h 4364677"/>
              <a:gd name="connsiteX2666" fmla="*/ 1309348 w 12192000"/>
              <a:gd name="connsiteY2666" fmla="*/ 2934264 h 4364677"/>
              <a:gd name="connsiteX2667" fmla="*/ 1322461 w 12192000"/>
              <a:gd name="connsiteY2667" fmla="*/ 2933284 h 4364677"/>
              <a:gd name="connsiteX2668" fmla="*/ 1328855 w 12192000"/>
              <a:gd name="connsiteY2668" fmla="*/ 2930608 h 4364677"/>
              <a:gd name="connsiteX2669" fmla="*/ 1331204 w 12192000"/>
              <a:gd name="connsiteY2669" fmla="*/ 2932630 h 4364677"/>
              <a:gd name="connsiteX2670" fmla="*/ 1333063 w 12192000"/>
              <a:gd name="connsiteY2670" fmla="*/ 2928096 h 4364677"/>
              <a:gd name="connsiteX2671" fmla="*/ 1339619 w 12192000"/>
              <a:gd name="connsiteY2671" fmla="*/ 2927606 h 4364677"/>
              <a:gd name="connsiteX2672" fmla="*/ 1337597 w 12192000"/>
              <a:gd name="connsiteY2672" fmla="*/ 2929955 h 4364677"/>
              <a:gd name="connsiteX2673" fmla="*/ 1337434 w 12192000"/>
              <a:gd name="connsiteY2673" fmla="*/ 2927769 h 4364677"/>
              <a:gd name="connsiteX2674" fmla="*/ 1339619 w 12192000"/>
              <a:gd name="connsiteY2674" fmla="*/ 2927606 h 4364677"/>
              <a:gd name="connsiteX2675" fmla="*/ 6767262 w 12192000"/>
              <a:gd name="connsiteY2675" fmla="*/ 2925066 h 4364677"/>
              <a:gd name="connsiteX2676" fmla="*/ 6771099 w 12192000"/>
              <a:gd name="connsiteY2676" fmla="*/ 2928610 h 4364677"/>
              <a:gd name="connsiteX2677" fmla="*/ 6804443 w 12192000"/>
              <a:gd name="connsiteY2677" fmla="*/ 2943442 h 4364677"/>
              <a:gd name="connsiteX2678" fmla="*/ 6873601 w 12192000"/>
              <a:gd name="connsiteY2678" fmla="*/ 2959921 h 4364677"/>
              <a:gd name="connsiteX2679" fmla="*/ 6870830 w 12192000"/>
              <a:gd name="connsiteY2679" fmla="*/ 2958668 h 4364677"/>
              <a:gd name="connsiteX2680" fmla="*/ 6807552 w 12192000"/>
              <a:gd name="connsiteY2680" fmla="*/ 2940813 h 4364677"/>
              <a:gd name="connsiteX2681" fmla="*/ 1676837 w 12192000"/>
              <a:gd name="connsiteY2681" fmla="*/ 2921006 h 4364677"/>
              <a:gd name="connsiteX2682" fmla="*/ 1675154 w 12192000"/>
              <a:gd name="connsiteY2682" fmla="*/ 2921476 h 4364677"/>
              <a:gd name="connsiteX2683" fmla="*/ 1666910 w 12192000"/>
              <a:gd name="connsiteY2683" fmla="*/ 2925114 h 4364677"/>
              <a:gd name="connsiteX2684" fmla="*/ 1666609 w 12192000"/>
              <a:gd name="connsiteY2684" fmla="*/ 2925462 h 4364677"/>
              <a:gd name="connsiteX2685" fmla="*/ 1668682 w 12192000"/>
              <a:gd name="connsiteY2685" fmla="*/ 2927269 h 4364677"/>
              <a:gd name="connsiteX2686" fmla="*/ 1678029 w 12192000"/>
              <a:gd name="connsiteY2686" fmla="*/ 2923184 h 4364677"/>
              <a:gd name="connsiteX2687" fmla="*/ 1678393 w 12192000"/>
              <a:gd name="connsiteY2687" fmla="*/ 2922960 h 4364677"/>
              <a:gd name="connsiteX2688" fmla="*/ 11642573 w 12192000"/>
              <a:gd name="connsiteY2688" fmla="*/ 2906064 h 4364677"/>
              <a:gd name="connsiteX2689" fmla="*/ 11645046 w 12192000"/>
              <a:gd name="connsiteY2689" fmla="*/ 2906770 h 4364677"/>
              <a:gd name="connsiteX2690" fmla="*/ 11656356 w 12192000"/>
              <a:gd name="connsiteY2690" fmla="*/ 2908182 h 4364677"/>
              <a:gd name="connsiteX2691" fmla="*/ 11659183 w 12192000"/>
              <a:gd name="connsiteY2691" fmla="*/ 2909594 h 4364677"/>
              <a:gd name="connsiteX2692" fmla="*/ 11667312 w 12192000"/>
              <a:gd name="connsiteY2692" fmla="*/ 2912064 h 4364677"/>
              <a:gd name="connsiteX2693" fmla="*/ 11671553 w 12192000"/>
              <a:gd name="connsiteY2693" fmla="*/ 2913829 h 4364677"/>
              <a:gd name="connsiteX2694" fmla="*/ 11674027 w 12192000"/>
              <a:gd name="connsiteY2694" fmla="*/ 2918771 h 4364677"/>
              <a:gd name="connsiteX2695" fmla="*/ 11683569 w 12192000"/>
              <a:gd name="connsiteY2695" fmla="*/ 2931478 h 4364677"/>
              <a:gd name="connsiteX2696" fmla="*/ 11687810 w 12192000"/>
              <a:gd name="connsiteY2696" fmla="*/ 2939949 h 4364677"/>
              <a:gd name="connsiteX2697" fmla="*/ 11687810 w 12192000"/>
              <a:gd name="connsiteY2697" fmla="*/ 2944184 h 4364677"/>
              <a:gd name="connsiteX2698" fmla="*/ 11684276 w 12192000"/>
              <a:gd name="connsiteY2698" fmla="*/ 2953714 h 4364677"/>
              <a:gd name="connsiteX2699" fmla="*/ 11679328 w 12192000"/>
              <a:gd name="connsiteY2699" fmla="*/ 2969245 h 4364677"/>
              <a:gd name="connsiteX2700" fmla="*/ 11675087 w 12192000"/>
              <a:gd name="connsiteY2700" fmla="*/ 2974892 h 4364677"/>
              <a:gd name="connsiteX2701" fmla="*/ 11668372 w 12192000"/>
              <a:gd name="connsiteY2701" fmla="*/ 2980540 h 4364677"/>
              <a:gd name="connsiteX2702" fmla="*/ 11662364 w 12192000"/>
              <a:gd name="connsiteY2702" fmla="*/ 2983717 h 4364677"/>
              <a:gd name="connsiteX2703" fmla="*/ 11640099 w 12192000"/>
              <a:gd name="connsiteY2703" fmla="*/ 2988658 h 4364677"/>
              <a:gd name="connsiteX2704" fmla="*/ 11628789 w 12192000"/>
              <a:gd name="connsiteY2704" fmla="*/ 2988305 h 4364677"/>
              <a:gd name="connsiteX2705" fmla="*/ 11611118 w 12192000"/>
              <a:gd name="connsiteY2705" fmla="*/ 2974540 h 4364677"/>
              <a:gd name="connsiteX2706" fmla="*/ 11610058 w 12192000"/>
              <a:gd name="connsiteY2706" fmla="*/ 2966068 h 4364677"/>
              <a:gd name="connsiteX2707" fmla="*/ 11609705 w 12192000"/>
              <a:gd name="connsiteY2707" fmla="*/ 2962539 h 4364677"/>
              <a:gd name="connsiteX2708" fmla="*/ 11607938 w 12192000"/>
              <a:gd name="connsiteY2708" fmla="*/ 2953009 h 4364677"/>
              <a:gd name="connsiteX2709" fmla="*/ 11606877 w 12192000"/>
              <a:gd name="connsiteY2709" fmla="*/ 2948420 h 4364677"/>
              <a:gd name="connsiteX2710" fmla="*/ 11607231 w 12192000"/>
              <a:gd name="connsiteY2710" fmla="*/ 2942419 h 4364677"/>
              <a:gd name="connsiteX2711" fmla="*/ 11609705 w 12192000"/>
              <a:gd name="connsiteY2711" fmla="*/ 2936419 h 4364677"/>
              <a:gd name="connsiteX2712" fmla="*/ 11617480 w 12192000"/>
              <a:gd name="connsiteY2712" fmla="*/ 2921947 h 4364677"/>
              <a:gd name="connsiteX2713" fmla="*/ 11642573 w 12192000"/>
              <a:gd name="connsiteY2713" fmla="*/ 2906064 h 4364677"/>
              <a:gd name="connsiteX2714" fmla="*/ 983979 w 12192000"/>
              <a:gd name="connsiteY2714" fmla="*/ 2903645 h 4364677"/>
              <a:gd name="connsiteX2715" fmla="*/ 984605 w 12192000"/>
              <a:gd name="connsiteY2715" fmla="*/ 2903901 h 4364677"/>
              <a:gd name="connsiteX2716" fmla="*/ 979609 w 12192000"/>
              <a:gd name="connsiteY2716" fmla="*/ 2903971 h 4364677"/>
              <a:gd name="connsiteX2717" fmla="*/ 981793 w 12192000"/>
              <a:gd name="connsiteY2717" fmla="*/ 2903808 h 4364677"/>
              <a:gd name="connsiteX2718" fmla="*/ 983979 w 12192000"/>
              <a:gd name="connsiteY2718" fmla="*/ 2903645 h 4364677"/>
              <a:gd name="connsiteX2719" fmla="*/ 6711817 w 12192000"/>
              <a:gd name="connsiteY2719" fmla="*/ 2903395 h 4364677"/>
              <a:gd name="connsiteX2720" fmla="*/ 6720053 w 12192000"/>
              <a:gd name="connsiteY2720" fmla="*/ 2908010 h 4364677"/>
              <a:gd name="connsiteX2721" fmla="*/ 6731322 w 12192000"/>
              <a:gd name="connsiteY2721" fmla="*/ 2912027 h 4364677"/>
              <a:gd name="connsiteX2722" fmla="*/ 6732992 w 12192000"/>
              <a:gd name="connsiteY2722" fmla="*/ 2911671 h 4364677"/>
              <a:gd name="connsiteX2723" fmla="*/ 10062894 w 12192000"/>
              <a:gd name="connsiteY2723" fmla="*/ 2898286 h 4364677"/>
              <a:gd name="connsiteX2724" fmla="*/ 10070038 w 12192000"/>
              <a:gd name="connsiteY2724" fmla="*/ 2898286 h 4364677"/>
              <a:gd name="connsiteX2725" fmla="*/ 10071109 w 12192000"/>
              <a:gd name="connsiteY2725" fmla="*/ 2899708 h 4364677"/>
              <a:gd name="connsiteX2726" fmla="*/ 10081110 w 12192000"/>
              <a:gd name="connsiteY2726" fmla="*/ 2907531 h 4364677"/>
              <a:gd name="connsiteX2727" fmla="*/ 10084325 w 12192000"/>
              <a:gd name="connsiteY2727" fmla="*/ 2919620 h 4364677"/>
              <a:gd name="connsiteX2728" fmla="*/ 10079324 w 12192000"/>
              <a:gd name="connsiteY2728" fmla="*/ 2933843 h 4364677"/>
              <a:gd name="connsiteX2729" fmla="*/ 10073967 w 12192000"/>
              <a:gd name="connsiteY2729" fmla="*/ 2937043 h 4364677"/>
              <a:gd name="connsiteX2730" fmla="*/ 10067180 w 12192000"/>
              <a:gd name="connsiteY2730" fmla="*/ 2945577 h 4364677"/>
              <a:gd name="connsiteX2731" fmla="*/ 10065037 w 12192000"/>
              <a:gd name="connsiteY2731" fmla="*/ 2949488 h 4364677"/>
              <a:gd name="connsiteX2732" fmla="*/ 10054322 w 12192000"/>
              <a:gd name="connsiteY2732" fmla="*/ 2959444 h 4364677"/>
              <a:gd name="connsiteX2733" fmla="*/ 10045036 w 12192000"/>
              <a:gd name="connsiteY2733" fmla="*/ 2958022 h 4364677"/>
              <a:gd name="connsiteX2734" fmla="*/ 10037178 w 12192000"/>
              <a:gd name="connsiteY2734" fmla="*/ 2953044 h 4364677"/>
              <a:gd name="connsiteX2735" fmla="*/ 10032892 w 12192000"/>
              <a:gd name="connsiteY2735" fmla="*/ 2948066 h 4364677"/>
              <a:gd name="connsiteX2736" fmla="*/ 10032892 w 12192000"/>
              <a:gd name="connsiteY2736" fmla="*/ 2935265 h 4364677"/>
              <a:gd name="connsiteX2737" fmla="*/ 10040750 w 12192000"/>
              <a:gd name="connsiteY2737" fmla="*/ 2927443 h 4364677"/>
              <a:gd name="connsiteX2738" fmla="*/ 10045750 w 12192000"/>
              <a:gd name="connsiteY2738" fmla="*/ 2918198 h 4364677"/>
              <a:gd name="connsiteX2739" fmla="*/ 10049679 w 12192000"/>
              <a:gd name="connsiteY2739" fmla="*/ 2908597 h 4364677"/>
              <a:gd name="connsiteX2740" fmla="*/ 10055037 w 12192000"/>
              <a:gd name="connsiteY2740" fmla="*/ 2902197 h 4364677"/>
              <a:gd name="connsiteX2741" fmla="*/ 10062894 w 12192000"/>
              <a:gd name="connsiteY2741" fmla="*/ 2898286 h 4364677"/>
              <a:gd name="connsiteX2742" fmla="*/ 6649658 w 12192000"/>
              <a:gd name="connsiteY2742" fmla="*/ 2897298 h 4364677"/>
              <a:gd name="connsiteX2743" fmla="*/ 6649658 w 12192000"/>
              <a:gd name="connsiteY2743" fmla="*/ 2898122 h 4364677"/>
              <a:gd name="connsiteX2744" fmla="*/ 6646365 w 12192000"/>
              <a:gd name="connsiteY2744" fmla="*/ 2897299 h 4364677"/>
              <a:gd name="connsiteX2745" fmla="*/ 6649658 w 12192000"/>
              <a:gd name="connsiteY2745" fmla="*/ 2897298 h 4364677"/>
              <a:gd name="connsiteX2746" fmla="*/ 1517533 w 12192000"/>
              <a:gd name="connsiteY2746" fmla="*/ 2896721 h 4364677"/>
              <a:gd name="connsiteX2747" fmla="*/ 1511139 w 12192000"/>
              <a:gd name="connsiteY2747" fmla="*/ 2899397 h 4364677"/>
              <a:gd name="connsiteX2748" fmla="*/ 1508953 w 12192000"/>
              <a:gd name="connsiteY2748" fmla="*/ 2899560 h 4364677"/>
              <a:gd name="connsiteX2749" fmla="*/ 1506768 w 12192000"/>
              <a:gd name="connsiteY2749" fmla="*/ 2899724 h 4364677"/>
              <a:gd name="connsiteX2750" fmla="*/ 1504582 w 12192000"/>
              <a:gd name="connsiteY2750" fmla="*/ 2899887 h 4364677"/>
              <a:gd name="connsiteX2751" fmla="*/ 1508790 w 12192000"/>
              <a:gd name="connsiteY2751" fmla="*/ 2897375 h 4364677"/>
              <a:gd name="connsiteX2752" fmla="*/ 1517533 w 12192000"/>
              <a:gd name="connsiteY2752" fmla="*/ 2896721 h 4364677"/>
              <a:gd name="connsiteX2753" fmla="*/ 8456999 w 12192000"/>
              <a:gd name="connsiteY2753" fmla="*/ 2894990 h 4364677"/>
              <a:gd name="connsiteX2754" fmla="*/ 8450123 w 12192000"/>
              <a:gd name="connsiteY2754" fmla="*/ 2900558 h 4364677"/>
              <a:gd name="connsiteX2755" fmla="*/ 8447163 w 12192000"/>
              <a:gd name="connsiteY2755" fmla="*/ 2898667 h 4364677"/>
              <a:gd name="connsiteX2756" fmla="*/ 6679298 w 12192000"/>
              <a:gd name="connsiteY2756" fmla="*/ 2890684 h 4364677"/>
              <a:gd name="connsiteX2757" fmla="*/ 6679298 w 12192000"/>
              <a:gd name="connsiteY2757" fmla="*/ 2890707 h 4364677"/>
              <a:gd name="connsiteX2758" fmla="*/ 6679356 w 12192000"/>
              <a:gd name="connsiteY2758" fmla="*/ 2890707 h 4364677"/>
              <a:gd name="connsiteX2759" fmla="*/ 334543 w 12192000"/>
              <a:gd name="connsiteY2759" fmla="*/ 2882307 h 4364677"/>
              <a:gd name="connsiteX2760" fmla="*/ 403668 w 12192000"/>
              <a:gd name="connsiteY2760" fmla="*/ 2943533 h 4364677"/>
              <a:gd name="connsiteX2761" fmla="*/ 414765 w 12192000"/>
              <a:gd name="connsiteY2761" fmla="*/ 2948087 h 4364677"/>
              <a:gd name="connsiteX2762" fmla="*/ 432280 w 12192000"/>
              <a:gd name="connsiteY2762" fmla="*/ 2966516 h 4364677"/>
              <a:gd name="connsiteX2763" fmla="*/ 450910 w 12192000"/>
              <a:gd name="connsiteY2763" fmla="*/ 2975889 h 4364677"/>
              <a:gd name="connsiteX2764" fmla="*/ 468558 w 12192000"/>
              <a:gd name="connsiteY2764" fmla="*/ 2996103 h 4364677"/>
              <a:gd name="connsiteX2765" fmla="*/ 465260 w 12192000"/>
              <a:gd name="connsiteY2765" fmla="*/ 2999939 h 4364677"/>
              <a:gd name="connsiteX2766" fmla="*/ 480457 w 12192000"/>
              <a:gd name="connsiteY2766" fmla="*/ 3011363 h 4364677"/>
              <a:gd name="connsiteX2767" fmla="*/ 480324 w 12192000"/>
              <a:gd name="connsiteY2767" fmla="*/ 3009579 h 4364677"/>
              <a:gd name="connsiteX2768" fmla="*/ 478407 w 12192000"/>
              <a:gd name="connsiteY2768" fmla="*/ 3007928 h 4364677"/>
              <a:gd name="connsiteX2769" fmla="*/ 480190 w 12192000"/>
              <a:gd name="connsiteY2769" fmla="*/ 3007794 h 4364677"/>
              <a:gd name="connsiteX2770" fmla="*/ 478007 w 12192000"/>
              <a:gd name="connsiteY2770" fmla="*/ 3002574 h 4364677"/>
              <a:gd name="connsiteX2771" fmla="*/ 489372 w 12192000"/>
              <a:gd name="connsiteY2771" fmla="*/ 3010697 h 4364677"/>
              <a:gd name="connsiteX2772" fmla="*/ 491156 w 12192000"/>
              <a:gd name="connsiteY2772" fmla="*/ 3010563 h 4364677"/>
              <a:gd name="connsiteX2773" fmla="*/ 491289 w 12192000"/>
              <a:gd name="connsiteY2773" fmla="*/ 3012348 h 4364677"/>
              <a:gd name="connsiteX2774" fmla="*/ 494989 w 12192000"/>
              <a:gd name="connsiteY2774" fmla="*/ 3013866 h 4364677"/>
              <a:gd name="connsiteX2775" fmla="*/ 495121 w 12192000"/>
              <a:gd name="connsiteY2775" fmla="*/ 3015650 h 4364677"/>
              <a:gd name="connsiteX2776" fmla="*/ 517451 w 12192000"/>
              <a:gd name="connsiteY2776" fmla="*/ 3026541 h 4364677"/>
              <a:gd name="connsiteX2777" fmla="*/ 531133 w 12192000"/>
              <a:gd name="connsiteY2777" fmla="*/ 3041669 h 4364677"/>
              <a:gd name="connsiteX2778" fmla="*/ 533050 w 12192000"/>
              <a:gd name="connsiteY2778" fmla="*/ 3043320 h 4364677"/>
              <a:gd name="connsiteX2779" fmla="*/ 536883 w 12192000"/>
              <a:gd name="connsiteY2779" fmla="*/ 3046622 h 4364677"/>
              <a:gd name="connsiteX2780" fmla="*/ 535099 w 12192000"/>
              <a:gd name="connsiteY2780" fmla="*/ 3046755 h 4364677"/>
              <a:gd name="connsiteX2781" fmla="*/ 533182 w 12192000"/>
              <a:gd name="connsiteY2781" fmla="*/ 3045104 h 4364677"/>
              <a:gd name="connsiteX2782" fmla="*/ 531400 w 12192000"/>
              <a:gd name="connsiteY2782" fmla="*/ 3045237 h 4364677"/>
              <a:gd name="connsiteX2783" fmla="*/ 544415 w 12192000"/>
              <a:gd name="connsiteY2783" fmla="*/ 3051442 h 4364677"/>
              <a:gd name="connsiteX2784" fmla="*/ 542499 w 12192000"/>
              <a:gd name="connsiteY2784" fmla="*/ 3049791 h 4364677"/>
              <a:gd name="connsiteX2785" fmla="*/ 544281 w 12192000"/>
              <a:gd name="connsiteY2785" fmla="*/ 3049657 h 4364677"/>
              <a:gd name="connsiteX2786" fmla="*/ 546065 w 12192000"/>
              <a:gd name="connsiteY2786" fmla="*/ 3049524 h 4364677"/>
              <a:gd name="connsiteX2787" fmla="*/ 544015 w 12192000"/>
              <a:gd name="connsiteY2787" fmla="*/ 3046089 h 4364677"/>
              <a:gd name="connsiteX2788" fmla="*/ 553597 w 12192000"/>
              <a:gd name="connsiteY2788" fmla="*/ 3054344 h 4364677"/>
              <a:gd name="connsiteX2789" fmla="*/ 555513 w 12192000"/>
              <a:gd name="connsiteY2789" fmla="*/ 3055996 h 4364677"/>
              <a:gd name="connsiteX2790" fmla="*/ 557430 w 12192000"/>
              <a:gd name="connsiteY2790" fmla="*/ 3057647 h 4364677"/>
              <a:gd name="connsiteX2791" fmla="*/ 557630 w 12192000"/>
              <a:gd name="connsiteY2791" fmla="*/ 3057413 h 4364677"/>
              <a:gd name="connsiteX2792" fmla="*/ 598923 w 12192000"/>
              <a:gd name="connsiteY2792" fmla="*/ 3085050 h 4364677"/>
              <a:gd name="connsiteX2793" fmla="*/ 600840 w 12192000"/>
              <a:gd name="connsiteY2793" fmla="*/ 3086701 h 4364677"/>
              <a:gd name="connsiteX2794" fmla="*/ 604540 w 12192000"/>
              <a:gd name="connsiteY2794" fmla="*/ 3088218 h 4364677"/>
              <a:gd name="connsiteX2795" fmla="*/ 602757 w 12192000"/>
              <a:gd name="connsiteY2795" fmla="*/ 3088352 h 4364677"/>
              <a:gd name="connsiteX2796" fmla="*/ 620987 w 12192000"/>
              <a:gd name="connsiteY2796" fmla="*/ 3092372 h 4364677"/>
              <a:gd name="connsiteX2797" fmla="*/ 617288 w 12192000"/>
              <a:gd name="connsiteY2797" fmla="*/ 3090854 h 4364677"/>
              <a:gd name="connsiteX2798" fmla="*/ 617154 w 12192000"/>
              <a:gd name="connsiteY2798" fmla="*/ 3089070 h 4364677"/>
              <a:gd name="connsiteX2799" fmla="*/ 620853 w 12192000"/>
              <a:gd name="connsiteY2799" fmla="*/ 3090588 h 4364677"/>
              <a:gd name="connsiteX2800" fmla="*/ 621502 w 12192000"/>
              <a:gd name="connsiteY2800" fmla="*/ 3090539 h 4364677"/>
              <a:gd name="connsiteX2801" fmla="*/ 622463 w 12192000"/>
              <a:gd name="connsiteY2801" fmla="*/ 3091140 h 4364677"/>
              <a:gd name="connsiteX2802" fmla="*/ 624553 w 12192000"/>
              <a:gd name="connsiteY2802" fmla="*/ 3092105 h 4364677"/>
              <a:gd name="connsiteX2803" fmla="*/ 622636 w 12192000"/>
              <a:gd name="connsiteY2803" fmla="*/ 3090454 h 4364677"/>
              <a:gd name="connsiteX2804" fmla="*/ 621502 w 12192000"/>
              <a:gd name="connsiteY2804" fmla="*/ 3090539 h 4364677"/>
              <a:gd name="connsiteX2805" fmla="*/ 618937 w 12192000"/>
              <a:gd name="connsiteY2805" fmla="*/ 3088937 h 4364677"/>
              <a:gd name="connsiteX2806" fmla="*/ 692925 w 12192000"/>
              <a:gd name="connsiteY2806" fmla="*/ 3119293 h 4364677"/>
              <a:gd name="connsiteX2807" fmla="*/ 702374 w 12192000"/>
              <a:gd name="connsiteY2807" fmla="*/ 3125765 h 4364677"/>
              <a:gd name="connsiteX2808" fmla="*/ 705806 w 12192000"/>
              <a:gd name="connsiteY2808" fmla="*/ 3123714 h 4364677"/>
              <a:gd name="connsiteX2809" fmla="*/ 707723 w 12192000"/>
              <a:gd name="connsiteY2809" fmla="*/ 3125365 h 4364677"/>
              <a:gd name="connsiteX2810" fmla="*/ 711422 w 12192000"/>
              <a:gd name="connsiteY2810" fmla="*/ 3126882 h 4364677"/>
              <a:gd name="connsiteX2811" fmla="*/ 743067 w 12192000"/>
              <a:gd name="connsiteY2811" fmla="*/ 3142460 h 4364677"/>
              <a:gd name="connsiteX2812" fmla="*/ 741150 w 12192000"/>
              <a:gd name="connsiteY2812" fmla="*/ 3140809 h 4364677"/>
              <a:gd name="connsiteX2813" fmla="*/ 742801 w 12192000"/>
              <a:gd name="connsiteY2813" fmla="*/ 3138892 h 4364677"/>
              <a:gd name="connsiteX2814" fmla="*/ 744717 w 12192000"/>
              <a:gd name="connsiteY2814" fmla="*/ 3140542 h 4364677"/>
              <a:gd name="connsiteX2815" fmla="*/ 746500 w 12192000"/>
              <a:gd name="connsiteY2815" fmla="*/ 3140410 h 4364677"/>
              <a:gd name="connsiteX2816" fmla="*/ 776229 w 12192000"/>
              <a:gd name="connsiteY2816" fmla="*/ 3154337 h 4364677"/>
              <a:gd name="connsiteX2817" fmla="*/ 820222 w 12192000"/>
              <a:gd name="connsiteY2817" fmla="*/ 3167197 h 4364677"/>
              <a:gd name="connsiteX2818" fmla="*/ 782112 w 12192000"/>
              <a:gd name="connsiteY2818" fmla="*/ 3161074 h 4364677"/>
              <a:gd name="connsiteX2819" fmla="*/ 754166 w 12192000"/>
              <a:gd name="connsiteY2819" fmla="*/ 3147014 h 4364677"/>
              <a:gd name="connsiteX2820" fmla="*/ 752516 w 12192000"/>
              <a:gd name="connsiteY2820" fmla="*/ 3148932 h 4364677"/>
              <a:gd name="connsiteX2821" fmla="*/ 746901 w 12192000"/>
              <a:gd name="connsiteY2821" fmla="*/ 3145763 h 4364677"/>
              <a:gd name="connsiteX2822" fmla="*/ 744985 w 12192000"/>
              <a:gd name="connsiteY2822" fmla="*/ 3144112 h 4364677"/>
              <a:gd name="connsiteX2823" fmla="*/ 745118 w 12192000"/>
              <a:gd name="connsiteY2823" fmla="*/ 3145896 h 4364677"/>
              <a:gd name="connsiteX2824" fmla="*/ 717572 w 12192000"/>
              <a:gd name="connsiteY2824" fmla="*/ 3137189 h 4364677"/>
              <a:gd name="connsiteX2825" fmla="*/ 715789 w 12192000"/>
              <a:gd name="connsiteY2825" fmla="*/ 3137322 h 4364677"/>
              <a:gd name="connsiteX2826" fmla="*/ 714006 w 12192000"/>
              <a:gd name="connsiteY2826" fmla="*/ 3137456 h 4364677"/>
              <a:gd name="connsiteX2827" fmla="*/ 712223 w 12192000"/>
              <a:gd name="connsiteY2827" fmla="*/ 3137589 h 4364677"/>
              <a:gd name="connsiteX2828" fmla="*/ 712090 w 12192000"/>
              <a:gd name="connsiteY2828" fmla="*/ 3135805 h 4364677"/>
              <a:gd name="connsiteX2829" fmla="*/ 710440 w 12192000"/>
              <a:gd name="connsiteY2829" fmla="*/ 3137722 h 4364677"/>
              <a:gd name="connsiteX2830" fmla="*/ 695909 w 12192000"/>
              <a:gd name="connsiteY2830" fmla="*/ 3135220 h 4364677"/>
              <a:gd name="connsiteX2831" fmla="*/ 701924 w 12192000"/>
              <a:gd name="connsiteY2831" fmla="*/ 3143742 h 4364677"/>
              <a:gd name="connsiteX2832" fmla="*/ 698292 w 12192000"/>
              <a:gd name="connsiteY2832" fmla="*/ 3143117 h 4364677"/>
              <a:gd name="connsiteX2833" fmla="*/ 696475 w 12192000"/>
              <a:gd name="connsiteY2833" fmla="*/ 3142804 h 4364677"/>
              <a:gd name="connsiteX2834" fmla="*/ 696443 w 12192000"/>
              <a:gd name="connsiteY2834" fmla="*/ 3142358 h 4364677"/>
              <a:gd name="connsiteX2835" fmla="*/ 694660 w 12192000"/>
              <a:gd name="connsiteY2835" fmla="*/ 3142491 h 4364677"/>
              <a:gd name="connsiteX2836" fmla="*/ 696475 w 12192000"/>
              <a:gd name="connsiteY2836" fmla="*/ 3142804 h 4364677"/>
              <a:gd name="connsiteX2837" fmla="*/ 696576 w 12192000"/>
              <a:gd name="connsiteY2837" fmla="*/ 3144142 h 4364677"/>
              <a:gd name="connsiteX2838" fmla="*/ 694793 w 12192000"/>
              <a:gd name="connsiteY2838" fmla="*/ 3144275 h 4364677"/>
              <a:gd name="connsiteX2839" fmla="*/ 693010 w 12192000"/>
              <a:gd name="connsiteY2839" fmla="*/ 3144409 h 4364677"/>
              <a:gd name="connsiteX2840" fmla="*/ 683695 w 12192000"/>
              <a:gd name="connsiteY2840" fmla="*/ 3139722 h 4364677"/>
              <a:gd name="connsiteX2841" fmla="*/ 681779 w 12192000"/>
              <a:gd name="connsiteY2841" fmla="*/ 3138071 h 4364677"/>
              <a:gd name="connsiteX2842" fmla="*/ 678079 w 12192000"/>
              <a:gd name="connsiteY2842" fmla="*/ 3136553 h 4364677"/>
              <a:gd name="connsiteX2843" fmla="*/ 676162 w 12192000"/>
              <a:gd name="connsiteY2843" fmla="*/ 3134902 h 4364677"/>
              <a:gd name="connsiteX2844" fmla="*/ 679861 w 12192000"/>
              <a:gd name="connsiteY2844" fmla="*/ 3136420 h 4364677"/>
              <a:gd name="connsiteX2845" fmla="*/ 683562 w 12192000"/>
              <a:gd name="connsiteY2845" fmla="*/ 3137938 h 4364677"/>
              <a:gd name="connsiteX2846" fmla="*/ 673979 w 12192000"/>
              <a:gd name="connsiteY2846" fmla="*/ 3129682 h 4364677"/>
              <a:gd name="connsiteX2847" fmla="*/ 678928 w 12192000"/>
              <a:gd name="connsiteY2847" fmla="*/ 3123929 h 4364677"/>
              <a:gd name="connsiteX2848" fmla="*/ 602889 w 12192000"/>
              <a:gd name="connsiteY2848" fmla="*/ 3090137 h 4364677"/>
              <a:gd name="connsiteX2849" fmla="*/ 599190 w 12192000"/>
              <a:gd name="connsiteY2849" fmla="*/ 3088618 h 4364677"/>
              <a:gd name="connsiteX2850" fmla="*/ 597273 w 12192000"/>
              <a:gd name="connsiteY2850" fmla="*/ 3086967 h 4364677"/>
              <a:gd name="connsiteX2851" fmla="*/ 567412 w 12192000"/>
              <a:gd name="connsiteY2851" fmla="*/ 3071256 h 4364677"/>
              <a:gd name="connsiteX2852" fmla="*/ 530149 w 12192000"/>
              <a:gd name="connsiteY2852" fmla="*/ 3052509 h 4364677"/>
              <a:gd name="connsiteX2853" fmla="*/ 494273 w 12192000"/>
              <a:gd name="connsiteY2853" fmla="*/ 3028275 h 4364677"/>
              <a:gd name="connsiteX2854" fmla="*/ 441412 w 12192000"/>
              <a:gd name="connsiteY2854" fmla="*/ 2992749 h 4364677"/>
              <a:gd name="connsiteX2855" fmla="*/ 406517 w 12192000"/>
              <a:gd name="connsiteY2855" fmla="*/ 2957675 h 4364677"/>
              <a:gd name="connsiteX2856" fmla="*/ 412267 w 12192000"/>
              <a:gd name="connsiteY2856" fmla="*/ 2962629 h 4364677"/>
              <a:gd name="connsiteX2857" fmla="*/ 410217 w 12192000"/>
              <a:gd name="connsiteY2857" fmla="*/ 2959193 h 4364677"/>
              <a:gd name="connsiteX2858" fmla="*/ 408301 w 12192000"/>
              <a:gd name="connsiteY2858" fmla="*/ 2957542 h 4364677"/>
              <a:gd name="connsiteX2859" fmla="*/ 412000 w 12192000"/>
              <a:gd name="connsiteY2859" fmla="*/ 2959060 h 4364677"/>
              <a:gd name="connsiteX2860" fmla="*/ 413783 w 12192000"/>
              <a:gd name="connsiteY2860" fmla="*/ 2958927 h 4364677"/>
              <a:gd name="connsiteX2861" fmla="*/ 369972 w 12192000"/>
              <a:gd name="connsiteY2861" fmla="*/ 2924519 h 4364677"/>
              <a:gd name="connsiteX2862" fmla="*/ 334543 w 12192000"/>
              <a:gd name="connsiteY2862" fmla="*/ 2882307 h 4364677"/>
              <a:gd name="connsiteX2863" fmla="*/ 1642627 w 12192000"/>
              <a:gd name="connsiteY2863" fmla="*/ 2878085 h 4364677"/>
              <a:gd name="connsiteX2864" fmla="*/ 1621813 w 12192000"/>
              <a:gd name="connsiteY2864" fmla="*/ 2884399 h 4364677"/>
              <a:gd name="connsiteX2865" fmla="*/ 1634245 w 12192000"/>
              <a:gd name="connsiteY2865" fmla="*/ 2896950 h 4364677"/>
              <a:gd name="connsiteX2866" fmla="*/ 1634569 w 12192000"/>
              <a:gd name="connsiteY2866" fmla="*/ 2896762 h 4364677"/>
              <a:gd name="connsiteX2867" fmla="*/ 1652677 w 12192000"/>
              <a:gd name="connsiteY2867" fmla="*/ 2890694 h 4364677"/>
              <a:gd name="connsiteX2868" fmla="*/ 9667280 w 12192000"/>
              <a:gd name="connsiteY2868" fmla="*/ 2874408 h 4364677"/>
              <a:gd name="connsiteX2869" fmla="*/ 9686009 w 12192000"/>
              <a:gd name="connsiteY2869" fmla="*/ 2886264 h 4364677"/>
              <a:gd name="connsiteX2870" fmla="*/ 9691812 w 12192000"/>
              <a:gd name="connsiteY2870" fmla="*/ 2897065 h 4364677"/>
              <a:gd name="connsiteX2871" fmla="*/ 9693659 w 12192000"/>
              <a:gd name="connsiteY2871" fmla="*/ 2901544 h 4364677"/>
              <a:gd name="connsiteX2872" fmla="*/ 9693923 w 12192000"/>
              <a:gd name="connsiteY2872" fmla="*/ 2906023 h 4364677"/>
              <a:gd name="connsiteX2873" fmla="*/ 9693131 w 12192000"/>
              <a:gd name="connsiteY2873" fmla="*/ 2909448 h 4364677"/>
              <a:gd name="connsiteX2874" fmla="*/ 9691812 w 12192000"/>
              <a:gd name="connsiteY2874" fmla="*/ 2916561 h 4364677"/>
              <a:gd name="connsiteX2875" fmla="*/ 9691549 w 12192000"/>
              <a:gd name="connsiteY2875" fmla="*/ 2919196 h 4364677"/>
              <a:gd name="connsiteX2876" fmla="*/ 9690757 w 12192000"/>
              <a:gd name="connsiteY2876" fmla="*/ 2925519 h 4364677"/>
              <a:gd name="connsiteX2877" fmla="*/ 9677567 w 12192000"/>
              <a:gd name="connsiteY2877" fmla="*/ 2935794 h 4364677"/>
              <a:gd name="connsiteX2878" fmla="*/ 9669126 w 12192000"/>
              <a:gd name="connsiteY2878" fmla="*/ 2936057 h 4364677"/>
              <a:gd name="connsiteX2879" fmla="*/ 9652507 w 12192000"/>
              <a:gd name="connsiteY2879" fmla="*/ 2932369 h 4364677"/>
              <a:gd name="connsiteX2880" fmla="*/ 9648023 w 12192000"/>
              <a:gd name="connsiteY2880" fmla="*/ 2929998 h 4364677"/>
              <a:gd name="connsiteX2881" fmla="*/ 9643011 w 12192000"/>
              <a:gd name="connsiteY2881" fmla="*/ 2925782 h 4364677"/>
              <a:gd name="connsiteX2882" fmla="*/ 9639845 w 12192000"/>
              <a:gd name="connsiteY2882" fmla="*/ 2921567 h 4364677"/>
              <a:gd name="connsiteX2883" fmla="*/ 9636152 w 12192000"/>
              <a:gd name="connsiteY2883" fmla="*/ 2909975 h 4364677"/>
              <a:gd name="connsiteX2884" fmla="*/ 9633514 w 12192000"/>
              <a:gd name="connsiteY2884" fmla="*/ 2902861 h 4364677"/>
              <a:gd name="connsiteX2885" fmla="*/ 9633514 w 12192000"/>
              <a:gd name="connsiteY2885" fmla="*/ 2899700 h 4364677"/>
              <a:gd name="connsiteX2886" fmla="*/ 9636680 w 12192000"/>
              <a:gd name="connsiteY2886" fmla="*/ 2893377 h 4364677"/>
              <a:gd name="connsiteX2887" fmla="*/ 9643802 w 12192000"/>
              <a:gd name="connsiteY2887" fmla="*/ 2883892 h 4364677"/>
              <a:gd name="connsiteX2888" fmla="*/ 9645648 w 12192000"/>
              <a:gd name="connsiteY2888" fmla="*/ 2880204 h 4364677"/>
              <a:gd name="connsiteX2889" fmla="*/ 9648814 w 12192000"/>
              <a:gd name="connsiteY2889" fmla="*/ 2878887 h 4364677"/>
              <a:gd name="connsiteX2890" fmla="*/ 9654881 w 12192000"/>
              <a:gd name="connsiteY2890" fmla="*/ 2877042 h 4364677"/>
              <a:gd name="connsiteX2891" fmla="*/ 9656992 w 12192000"/>
              <a:gd name="connsiteY2891" fmla="*/ 2875989 h 4364677"/>
              <a:gd name="connsiteX2892" fmla="*/ 9665433 w 12192000"/>
              <a:gd name="connsiteY2892" fmla="*/ 2874935 h 4364677"/>
              <a:gd name="connsiteX2893" fmla="*/ 9667280 w 12192000"/>
              <a:gd name="connsiteY2893" fmla="*/ 2874408 h 4364677"/>
              <a:gd name="connsiteX2894" fmla="*/ 6619558 w 12192000"/>
              <a:gd name="connsiteY2894" fmla="*/ 2862427 h 4364677"/>
              <a:gd name="connsiteX2895" fmla="*/ 6617549 w 12192000"/>
              <a:gd name="connsiteY2895" fmla="*/ 2868458 h 4364677"/>
              <a:gd name="connsiteX2896" fmla="*/ 6610139 w 12192000"/>
              <a:gd name="connsiteY2896" fmla="*/ 2870931 h 4364677"/>
              <a:gd name="connsiteX2897" fmla="*/ 6626605 w 12192000"/>
              <a:gd name="connsiteY2897" fmla="*/ 2887410 h 4364677"/>
              <a:gd name="connsiteX2898" fmla="*/ 6620020 w 12192000"/>
              <a:gd name="connsiteY2898" fmla="*/ 2884115 h 4364677"/>
              <a:gd name="connsiteX2899" fmla="*/ 6613432 w 12192000"/>
              <a:gd name="connsiteY2899" fmla="*/ 2880818 h 4364677"/>
              <a:gd name="connsiteX2900" fmla="*/ 6616726 w 12192000"/>
              <a:gd name="connsiteY2900" fmla="*/ 2884115 h 4364677"/>
              <a:gd name="connsiteX2901" fmla="*/ 6623312 w 12192000"/>
              <a:gd name="connsiteY2901" fmla="*/ 2887410 h 4364677"/>
              <a:gd name="connsiteX2902" fmla="*/ 6626605 w 12192000"/>
              <a:gd name="connsiteY2902" fmla="*/ 2890706 h 4364677"/>
              <a:gd name="connsiteX2903" fmla="*/ 6643072 w 12192000"/>
              <a:gd name="connsiteY2903" fmla="*/ 2900594 h 4364677"/>
              <a:gd name="connsiteX2904" fmla="*/ 6646365 w 12192000"/>
              <a:gd name="connsiteY2904" fmla="*/ 2900594 h 4364677"/>
              <a:gd name="connsiteX2905" fmla="*/ 6649658 w 12192000"/>
              <a:gd name="connsiteY2905" fmla="*/ 2900594 h 4364677"/>
              <a:gd name="connsiteX2906" fmla="*/ 6649658 w 12192000"/>
              <a:gd name="connsiteY2906" fmla="*/ 2898122 h 4364677"/>
              <a:gd name="connsiteX2907" fmla="*/ 6652952 w 12192000"/>
              <a:gd name="connsiteY2907" fmla="*/ 2898946 h 4364677"/>
              <a:gd name="connsiteX2908" fmla="*/ 6659539 w 12192000"/>
              <a:gd name="connsiteY2908" fmla="*/ 2900595 h 4364677"/>
              <a:gd name="connsiteX2909" fmla="*/ 6649658 w 12192000"/>
              <a:gd name="connsiteY2909" fmla="*/ 2884115 h 4364677"/>
              <a:gd name="connsiteX2910" fmla="*/ 6676004 w 12192000"/>
              <a:gd name="connsiteY2910" fmla="*/ 2890706 h 4364677"/>
              <a:gd name="connsiteX2911" fmla="*/ 6676945 w 12192000"/>
              <a:gd name="connsiteY2911" fmla="*/ 2889765 h 4364677"/>
              <a:gd name="connsiteX2912" fmla="*/ 6657318 w 12192000"/>
              <a:gd name="connsiteY2912" fmla="*/ 2882093 h 4364677"/>
              <a:gd name="connsiteX2913" fmla="*/ 1629671 w 12192000"/>
              <a:gd name="connsiteY2913" fmla="*/ 2861831 h 4364677"/>
              <a:gd name="connsiteX2914" fmla="*/ 1629223 w 12192000"/>
              <a:gd name="connsiteY2914" fmla="*/ 2861996 h 4364677"/>
              <a:gd name="connsiteX2915" fmla="*/ 1607694 w 12192000"/>
              <a:gd name="connsiteY2915" fmla="*/ 2868002 h 4364677"/>
              <a:gd name="connsiteX2916" fmla="*/ 1595189 w 12192000"/>
              <a:gd name="connsiteY2916" fmla="*/ 2873235 h 4364677"/>
              <a:gd name="connsiteX2917" fmla="*/ 1608781 w 12192000"/>
              <a:gd name="connsiteY2917" fmla="*/ 2877265 h 4364677"/>
              <a:gd name="connsiteX2918" fmla="*/ 1635379 w 12192000"/>
              <a:gd name="connsiteY2918" fmla="*/ 2868992 h 4364677"/>
              <a:gd name="connsiteX2919" fmla="*/ 892143 w 12192000"/>
              <a:gd name="connsiteY2919" fmla="*/ 2851169 h 4364677"/>
              <a:gd name="connsiteX2920" fmla="*/ 895741 w 12192000"/>
              <a:gd name="connsiteY2920" fmla="*/ 2852673 h 4364677"/>
              <a:gd name="connsiteX2921" fmla="*/ 892171 w 12192000"/>
              <a:gd name="connsiteY2921" fmla="*/ 2851549 h 4364677"/>
              <a:gd name="connsiteX2922" fmla="*/ 884472 w 12192000"/>
              <a:gd name="connsiteY2922" fmla="*/ 2848656 h 4364677"/>
              <a:gd name="connsiteX2923" fmla="*/ 887670 w 12192000"/>
              <a:gd name="connsiteY2923" fmla="*/ 2850130 h 4364677"/>
              <a:gd name="connsiteX2924" fmla="*/ 892171 w 12192000"/>
              <a:gd name="connsiteY2924" fmla="*/ 2851549 h 4364677"/>
              <a:gd name="connsiteX2925" fmla="*/ 892306 w 12192000"/>
              <a:gd name="connsiteY2925" fmla="*/ 2853355 h 4364677"/>
              <a:gd name="connsiteX2926" fmla="*/ 885422 w 12192000"/>
              <a:gd name="connsiteY2926" fmla="*/ 2849474 h 4364677"/>
              <a:gd name="connsiteX2927" fmla="*/ 880188 w 12192000"/>
              <a:gd name="connsiteY2927" fmla="*/ 2846269 h 4364677"/>
              <a:gd name="connsiteX2928" fmla="*/ 883074 w 12192000"/>
              <a:gd name="connsiteY2928" fmla="*/ 2847452 h 4364677"/>
              <a:gd name="connsiteX2929" fmla="*/ 884472 w 12192000"/>
              <a:gd name="connsiteY2929" fmla="*/ 2848656 h 4364677"/>
              <a:gd name="connsiteX2930" fmla="*/ 880556 w 12192000"/>
              <a:gd name="connsiteY2930" fmla="*/ 2846850 h 4364677"/>
              <a:gd name="connsiteX2931" fmla="*/ 878376 w 12192000"/>
              <a:gd name="connsiteY2931" fmla="*/ 2843407 h 4364677"/>
              <a:gd name="connsiteX2932" fmla="*/ 880188 w 12192000"/>
              <a:gd name="connsiteY2932" fmla="*/ 2846269 h 4364677"/>
              <a:gd name="connsiteX2933" fmla="*/ 878539 w 12192000"/>
              <a:gd name="connsiteY2933" fmla="*/ 2845593 h 4364677"/>
              <a:gd name="connsiteX2934" fmla="*/ 876354 w 12192000"/>
              <a:gd name="connsiteY2934" fmla="*/ 2845756 h 4364677"/>
              <a:gd name="connsiteX2935" fmla="*/ 874004 w 12192000"/>
              <a:gd name="connsiteY2935" fmla="*/ 2843734 h 4364677"/>
              <a:gd name="connsiteX2936" fmla="*/ 878376 w 12192000"/>
              <a:gd name="connsiteY2936" fmla="*/ 2843407 h 4364677"/>
              <a:gd name="connsiteX2937" fmla="*/ 4797624 w 12192000"/>
              <a:gd name="connsiteY2937" fmla="*/ 2840729 h 4364677"/>
              <a:gd name="connsiteX2938" fmla="*/ 4793332 w 12192000"/>
              <a:gd name="connsiteY2938" fmla="*/ 2843495 h 4364677"/>
              <a:gd name="connsiteX2939" fmla="*/ 4793423 w 12192000"/>
              <a:gd name="connsiteY2939" fmla="*/ 2843382 h 4364677"/>
              <a:gd name="connsiteX2940" fmla="*/ 4797624 w 12192000"/>
              <a:gd name="connsiteY2940" fmla="*/ 2840729 h 4364677"/>
              <a:gd name="connsiteX2941" fmla="*/ 6531411 w 12192000"/>
              <a:gd name="connsiteY2941" fmla="*/ 2816520 h 4364677"/>
              <a:gd name="connsiteX2942" fmla="*/ 6551271 w 12192000"/>
              <a:gd name="connsiteY2942" fmla="*/ 2828495 h 4364677"/>
              <a:gd name="connsiteX2943" fmla="*/ 6585724 w 12192000"/>
              <a:gd name="connsiteY2943" fmla="*/ 2844807 h 4364677"/>
              <a:gd name="connsiteX2944" fmla="*/ 827841 w 12192000"/>
              <a:gd name="connsiteY2944" fmla="*/ 2814218 h 4364677"/>
              <a:gd name="connsiteX2945" fmla="*/ 832290 w 12192000"/>
              <a:gd name="connsiteY2945" fmla="*/ 2816599 h 4364677"/>
              <a:gd name="connsiteX2946" fmla="*/ 832143 w 12192000"/>
              <a:gd name="connsiteY2946" fmla="*/ 2816643 h 4364677"/>
              <a:gd name="connsiteX2947" fmla="*/ 827841 w 12192000"/>
              <a:gd name="connsiteY2947" fmla="*/ 2814218 h 4364677"/>
              <a:gd name="connsiteX2948" fmla="*/ 1780791 w 12192000"/>
              <a:gd name="connsiteY2948" fmla="*/ 2803462 h 4364677"/>
              <a:gd name="connsiteX2949" fmla="*/ 1777895 w 12192000"/>
              <a:gd name="connsiteY2949" fmla="*/ 2804779 h 4364677"/>
              <a:gd name="connsiteX2950" fmla="*/ 1778126 w 12192000"/>
              <a:gd name="connsiteY2950" fmla="*/ 2805053 h 4364677"/>
              <a:gd name="connsiteX2951" fmla="*/ 1784814 w 12192000"/>
              <a:gd name="connsiteY2951" fmla="*/ 2802736 h 4364677"/>
              <a:gd name="connsiteX2952" fmla="*/ 1778762 w 12192000"/>
              <a:gd name="connsiteY2952" fmla="*/ 2805806 h 4364677"/>
              <a:gd name="connsiteX2953" fmla="*/ 1784327 w 12192000"/>
              <a:gd name="connsiteY2953" fmla="*/ 2812397 h 4364677"/>
              <a:gd name="connsiteX2954" fmla="*/ 1784492 w 12192000"/>
              <a:gd name="connsiteY2954" fmla="*/ 2812332 h 4364677"/>
              <a:gd name="connsiteX2955" fmla="*/ 1785086 w 12192000"/>
              <a:gd name="connsiteY2955" fmla="*/ 2803085 h 4364677"/>
              <a:gd name="connsiteX2956" fmla="*/ 6511341 w 12192000"/>
              <a:gd name="connsiteY2956" fmla="*/ 2788532 h 4364677"/>
              <a:gd name="connsiteX2957" fmla="*/ 6511341 w 12192000"/>
              <a:gd name="connsiteY2957" fmla="*/ 2790617 h 4364677"/>
              <a:gd name="connsiteX2958" fmla="*/ 6520008 w 12192000"/>
              <a:gd name="connsiteY2958" fmla="*/ 2792476 h 4364677"/>
              <a:gd name="connsiteX2959" fmla="*/ 6519124 w 12192000"/>
              <a:gd name="connsiteY2959" fmla="*/ 2791827 h 4364677"/>
              <a:gd name="connsiteX2960" fmla="*/ 6521220 w 12192000"/>
              <a:gd name="connsiteY2960" fmla="*/ 2791827 h 4364677"/>
              <a:gd name="connsiteX2961" fmla="*/ 6522375 w 12192000"/>
              <a:gd name="connsiteY2961" fmla="*/ 2792983 h 4364677"/>
              <a:gd name="connsiteX2962" fmla="*/ 6528541 w 12192000"/>
              <a:gd name="connsiteY2962" fmla="*/ 2794306 h 4364677"/>
              <a:gd name="connsiteX2963" fmla="*/ 6514633 w 12192000"/>
              <a:gd name="connsiteY2963" fmla="*/ 2788532 h 4364677"/>
              <a:gd name="connsiteX2964" fmla="*/ 6519124 w 12192000"/>
              <a:gd name="connsiteY2964" fmla="*/ 2791827 h 4364677"/>
              <a:gd name="connsiteX2965" fmla="*/ 6517926 w 12192000"/>
              <a:gd name="connsiteY2965" fmla="*/ 2791827 h 4364677"/>
              <a:gd name="connsiteX2966" fmla="*/ 6511341 w 12192000"/>
              <a:gd name="connsiteY2966" fmla="*/ 2788532 h 4364677"/>
              <a:gd name="connsiteX2967" fmla="*/ 8633052 w 12192000"/>
              <a:gd name="connsiteY2967" fmla="*/ 2783887 h 4364677"/>
              <a:gd name="connsiteX2968" fmla="*/ 8415671 w 12192000"/>
              <a:gd name="connsiteY2968" fmla="*/ 2882715 h 4364677"/>
              <a:gd name="connsiteX2969" fmla="*/ 8346090 w 12192000"/>
              <a:gd name="connsiteY2969" fmla="*/ 2913326 h 4364677"/>
              <a:gd name="connsiteX2970" fmla="*/ 8339926 w 12192000"/>
              <a:gd name="connsiteY2970" fmla="*/ 2896876 h 4364677"/>
              <a:gd name="connsiteX2971" fmla="*/ 8319693 w 12192000"/>
              <a:gd name="connsiteY2971" fmla="*/ 2908972 h 4364677"/>
              <a:gd name="connsiteX2972" fmla="*/ 8323721 w 12192000"/>
              <a:gd name="connsiteY2972" fmla="*/ 2915716 h 4364677"/>
              <a:gd name="connsiteX2973" fmla="*/ 8198871 w 12192000"/>
              <a:gd name="connsiteY2973" fmla="*/ 2961061 h 4364677"/>
              <a:gd name="connsiteX2974" fmla="*/ 8129871 w 12192000"/>
              <a:gd name="connsiteY2974" fmla="*/ 2971190 h 4364677"/>
              <a:gd name="connsiteX2975" fmla="*/ 8055195 w 12192000"/>
              <a:gd name="connsiteY2975" fmla="*/ 2990205 h 4364677"/>
              <a:gd name="connsiteX2976" fmla="*/ 8078388 w 12192000"/>
              <a:gd name="connsiteY2976" fmla="*/ 2980001 h 4364677"/>
              <a:gd name="connsiteX2977" fmla="*/ 8069508 w 12192000"/>
              <a:gd name="connsiteY2977" fmla="*/ 2974327 h 4364677"/>
              <a:gd name="connsiteX2978" fmla="*/ 8013173 w 12192000"/>
              <a:gd name="connsiteY2978" fmla="*/ 2984208 h 4364677"/>
              <a:gd name="connsiteX2979" fmla="*/ 8004535 w 12192000"/>
              <a:gd name="connsiteY2979" fmla="*/ 2991201 h 4364677"/>
              <a:gd name="connsiteX2980" fmla="*/ 8012591 w 12192000"/>
              <a:gd name="connsiteY2980" fmla="*/ 3004690 h 4364677"/>
              <a:gd name="connsiteX2981" fmla="*/ 7943591 w 12192000"/>
              <a:gd name="connsiteY2981" fmla="*/ 3014819 h 4364677"/>
              <a:gd name="connsiteX2982" fmla="*/ 7865954 w 12192000"/>
              <a:gd name="connsiteY2982" fmla="*/ 3031942 h 4364677"/>
              <a:gd name="connsiteX2983" fmla="*/ 7862169 w 12192000"/>
              <a:gd name="connsiteY2983" fmla="*/ 3037865 h 4364677"/>
              <a:gd name="connsiteX2984" fmla="*/ 7814471 w 12192000"/>
              <a:gd name="connsiteY2984" fmla="*/ 3040753 h 4364677"/>
              <a:gd name="connsiteX2985" fmla="*/ 7780505 w 12192000"/>
              <a:gd name="connsiteY2985" fmla="*/ 3048244 h 4364677"/>
              <a:gd name="connsiteX2986" fmla="*/ 7592671 w 12192000"/>
              <a:gd name="connsiteY2986" fmla="*/ 3061686 h 4364677"/>
              <a:gd name="connsiteX2987" fmla="*/ 7568409 w 12192000"/>
              <a:gd name="connsiteY2987" fmla="*/ 3067036 h 4364677"/>
              <a:gd name="connsiteX2988" fmla="*/ 7549825 w 12192000"/>
              <a:gd name="connsiteY2988" fmla="*/ 3063503 h 4364677"/>
              <a:gd name="connsiteX2989" fmla="*/ 7579763 w 12192000"/>
              <a:gd name="connsiteY2989" fmla="*/ 3049268 h 4364677"/>
              <a:gd name="connsiteX2990" fmla="*/ 7499991 w 12192000"/>
              <a:gd name="connsiteY2990" fmla="*/ 3056685 h 4364677"/>
              <a:gd name="connsiteX2991" fmla="*/ 7514791 w 12192000"/>
              <a:gd name="connsiteY2991" fmla="*/ 3066141 h 4364677"/>
              <a:gd name="connsiteX2992" fmla="*/ 7506154 w 12192000"/>
              <a:gd name="connsiteY2992" fmla="*/ 3073134 h 4364677"/>
              <a:gd name="connsiteX2993" fmla="*/ 7500477 w 12192000"/>
              <a:gd name="connsiteY2993" fmla="*/ 3082019 h 4364677"/>
              <a:gd name="connsiteX2994" fmla="*/ 7497517 w 12192000"/>
              <a:gd name="connsiteY2994" fmla="*/ 3080128 h 4364677"/>
              <a:gd name="connsiteX2995" fmla="*/ 7502370 w 12192000"/>
              <a:gd name="connsiteY2995" fmla="*/ 3079057 h 4364677"/>
              <a:gd name="connsiteX2996" fmla="*/ 7499410 w 12192000"/>
              <a:gd name="connsiteY2996" fmla="*/ 3077166 h 4364677"/>
              <a:gd name="connsiteX2997" fmla="*/ 7496450 w 12192000"/>
              <a:gd name="connsiteY2997" fmla="*/ 3075275 h 4364677"/>
              <a:gd name="connsiteX2998" fmla="*/ 7491597 w 12192000"/>
              <a:gd name="connsiteY2998" fmla="*/ 3076345 h 4364677"/>
              <a:gd name="connsiteX2999" fmla="*/ 7489705 w 12192000"/>
              <a:gd name="connsiteY2999" fmla="*/ 3079307 h 4364677"/>
              <a:gd name="connsiteX3000" fmla="*/ 7466267 w 12192000"/>
              <a:gd name="connsiteY3000" fmla="*/ 3076843 h 4364677"/>
              <a:gd name="connsiteX3001" fmla="*/ 7469227 w 12192000"/>
              <a:gd name="connsiteY3001" fmla="*/ 3078735 h 4364677"/>
              <a:gd name="connsiteX3002" fmla="*/ 7461415 w 12192000"/>
              <a:gd name="connsiteY3002" fmla="*/ 3077914 h 4364677"/>
              <a:gd name="connsiteX3003" fmla="*/ 7456564 w 12192000"/>
              <a:gd name="connsiteY3003" fmla="*/ 3078984 h 4364677"/>
              <a:gd name="connsiteX3004" fmla="*/ 7459524 w 12192000"/>
              <a:gd name="connsiteY3004" fmla="*/ 3080875 h 4364677"/>
              <a:gd name="connsiteX3005" fmla="*/ 7462484 w 12192000"/>
              <a:gd name="connsiteY3005" fmla="*/ 3082766 h 4364677"/>
              <a:gd name="connsiteX3006" fmla="*/ 7366019 w 12192000"/>
              <a:gd name="connsiteY3006" fmla="*/ 3083688 h 4364677"/>
              <a:gd name="connsiteX3007" fmla="*/ 7394890 w 12192000"/>
              <a:gd name="connsiteY3007" fmla="*/ 3064601 h 4364677"/>
              <a:gd name="connsiteX3008" fmla="*/ 7380089 w 12192000"/>
              <a:gd name="connsiteY3008" fmla="*/ 3055144 h 4364677"/>
              <a:gd name="connsiteX3009" fmla="*/ 7328363 w 12192000"/>
              <a:gd name="connsiteY3009" fmla="*/ 3051287 h 4364677"/>
              <a:gd name="connsiteX3010" fmla="*/ 7327539 w 12192000"/>
              <a:gd name="connsiteY3010" fmla="*/ 3059101 h 4364677"/>
              <a:gd name="connsiteX3011" fmla="*/ 7274744 w 12192000"/>
              <a:gd name="connsiteY3011" fmla="*/ 3050392 h 4364677"/>
              <a:gd name="connsiteX3012" fmla="*/ 7182065 w 12192000"/>
              <a:gd name="connsiteY3012" fmla="*/ 3045391 h 4364677"/>
              <a:gd name="connsiteX3013" fmla="*/ 7179929 w 12192000"/>
              <a:gd name="connsiteY3013" fmla="*/ 3035685 h 4364677"/>
              <a:gd name="connsiteX3014" fmla="*/ 7068422 w 12192000"/>
              <a:gd name="connsiteY3014" fmla="*/ 3014484 h 4364677"/>
              <a:gd name="connsiteX3015" fmla="*/ 6969578 w 12192000"/>
              <a:gd name="connsiteY3015" fmla="*/ 2993032 h 4364677"/>
              <a:gd name="connsiteX3016" fmla="*/ 6962833 w 12192000"/>
              <a:gd name="connsiteY3016" fmla="*/ 2997064 h 4364677"/>
              <a:gd name="connsiteX3017" fmla="*/ 6940222 w 12192000"/>
              <a:gd name="connsiteY3017" fmla="*/ 2986786 h 4364677"/>
              <a:gd name="connsiteX3018" fmla="*/ 6867775 w 12192000"/>
              <a:gd name="connsiteY3018" fmla="*/ 2969690 h 4364677"/>
              <a:gd name="connsiteX3019" fmla="*/ 6844095 w 12192000"/>
              <a:gd name="connsiteY3019" fmla="*/ 2954559 h 4364677"/>
              <a:gd name="connsiteX3020" fmla="*/ 6798045 w 12192000"/>
              <a:gd name="connsiteY3020" fmla="*/ 2941819 h 4364677"/>
              <a:gd name="connsiteX3021" fmla="*/ 6759809 w 12192000"/>
              <a:gd name="connsiteY3021" fmla="*/ 2929898 h 4364677"/>
              <a:gd name="connsiteX3022" fmla="*/ 6757917 w 12192000"/>
              <a:gd name="connsiteY3022" fmla="*/ 2932860 h 4364677"/>
              <a:gd name="connsiteX3023" fmla="*/ 6772717 w 12192000"/>
              <a:gd name="connsiteY3023" fmla="*/ 2942317 h 4364677"/>
              <a:gd name="connsiteX3024" fmla="*/ 6822794 w 12192000"/>
              <a:gd name="connsiteY3024" fmla="*/ 2961802 h 4364677"/>
              <a:gd name="connsiteX3025" fmla="*/ 6901160 w 12192000"/>
              <a:gd name="connsiteY3025" fmla="*/ 2982680 h 4364677"/>
              <a:gd name="connsiteX3026" fmla="*/ 6915960 w 12192000"/>
              <a:gd name="connsiteY3026" fmla="*/ 2992137 h 4364677"/>
              <a:gd name="connsiteX3027" fmla="*/ 7044403 w 12192000"/>
              <a:gd name="connsiteY3027" fmla="*/ 3032502 h 4364677"/>
              <a:gd name="connsiteX3028" fmla="*/ 7240779 w 12192000"/>
              <a:gd name="connsiteY3028" fmla="*/ 3057883 h 4364677"/>
              <a:gd name="connsiteX3029" fmla="*/ 7248834 w 12192000"/>
              <a:gd name="connsiteY3029" fmla="*/ 3071372 h 4364677"/>
              <a:gd name="connsiteX3030" fmla="*/ 7295708 w 12192000"/>
              <a:gd name="connsiteY3030" fmla="*/ 3076298 h 4364677"/>
              <a:gd name="connsiteX3031" fmla="*/ 7290856 w 12192000"/>
              <a:gd name="connsiteY3031" fmla="*/ 3077368 h 4364677"/>
              <a:gd name="connsiteX3032" fmla="*/ 7286003 w 12192000"/>
              <a:gd name="connsiteY3032" fmla="*/ 3078439 h 4364677"/>
              <a:gd name="connsiteX3033" fmla="*/ 7294883 w 12192000"/>
              <a:gd name="connsiteY3033" fmla="*/ 3084113 h 4364677"/>
              <a:gd name="connsiteX3034" fmla="*/ 7299736 w 12192000"/>
              <a:gd name="connsiteY3034" fmla="*/ 3083042 h 4364677"/>
              <a:gd name="connsiteX3035" fmla="*/ 7301628 w 12192000"/>
              <a:gd name="connsiteY3035" fmla="*/ 3080081 h 4364677"/>
              <a:gd name="connsiteX3036" fmla="*/ 7382712 w 12192000"/>
              <a:gd name="connsiteY3036" fmla="*/ 3090183 h 4364677"/>
              <a:gd name="connsiteX3037" fmla="*/ 7515278 w 12192000"/>
              <a:gd name="connsiteY3037" fmla="*/ 3091476 h 4364677"/>
              <a:gd name="connsiteX3038" fmla="*/ 7556231 w 12192000"/>
              <a:gd name="connsiteY3038" fmla="*/ 3092620 h 4364677"/>
              <a:gd name="connsiteX3039" fmla="*/ 7698259 w 12192000"/>
              <a:gd name="connsiteY3039" fmla="*/ 3079104 h 4364677"/>
              <a:gd name="connsiteX3040" fmla="*/ 7711694 w 12192000"/>
              <a:gd name="connsiteY3040" fmla="*/ 3080912 h 4364677"/>
              <a:gd name="connsiteX3041" fmla="*/ 7722715 w 12192000"/>
              <a:gd name="connsiteY3041" fmla="*/ 3080604 h 4364677"/>
              <a:gd name="connsiteX3042" fmla="*/ 7721696 w 12192000"/>
              <a:gd name="connsiteY3042" fmla="*/ 3081569 h 4364677"/>
              <a:gd name="connsiteX3043" fmla="*/ 7718530 w 12192000"/>
              <a:gd name="connsiteY3043" fmla="*/ 3081630 h 4364677"/>
              <a:gd name="connsiteX3044" fmla="*/ 7719080 w 12192000"/>
              <a:gd name="connsiteY3044" fmla="*/ 3082886 h 4364677"/>
              <a:gd name="connsiteX3045" fmla="*/ 7862925 w 12192000"/>
              <a:gd name="connsiteY3045" fmla="*/ 3065075 h 4364677"/>
              <a:gd name="connsiteX3046" fmla="*/ 7864548 w 12192000"/>
              <a:gd name="connsiteY3046" fmla="*/ 3060238 h 4364677"/>
              <a:gd name="connsiteX3047" fmla="*/ 7972366 w 12192000"/>
              <a:gd name="connsiteY3047" fmla="*/ 3041547 h 4364677"/>
              <a:gd name="connsiteX3048" fmla="*/ 8000413 w 12192000"/>
              <a:gd name="connsiteY3048" fmla="*/ 3030273 h 4364677"/>
              <a:gd name="connsiteX3049" fmla="*/ 8143021 w 12192000"/>
              <a:gd name="connsiteY3049" fmla="*/ 2996276 h 4364677"/>
              <a:gd name="connsiteX3050" fmla="*/ 8210020 w 12192000"/>
              <a:gd name="connsiteY3050" fmla="*/ 2977047 h 4364677"/>
              <a:gd name="connsiteX3051" fmla="*/ 8272843 w 12192000"/>
              <a:gd name="connsiteY3051" fmla="*/ 2962603 h 4364677"/>
              <a:gd name="connsiteX3052" fmla="*/ 8266222 w 12192000"/>
              <a:gd name="connsiteY3052" fmla="*/ 2966560 h 4364677"/>
              <a:gd name="connsiteX3053" fmla="*/ 8278887 w 12192000"/>
              <a:gd name="connsiteY3053" fmla="*/ 2966311 h 4364677"/>
              <a:gd name="connsiteX3054" fmla="*/ 8283739 w 12192000"/>
              <a:gd name="connsiteY3054" fmla="*/ 2965240 h 4364677"/>
              <a:gd name="connsiteX3055" fmla="*/ 8281847 w 12192000"/>
              <a:gd name="connsiteY3055" fmla="*/ 2968202 h 4364677"/>
              <a:gd name="connsiteX3056" fmla="*/ 8157822 w 12192000"/>
              <a:gd name="connsiteY3056" fmla="*/ 3005733 h 4364677"/>
              <a:gd name="connsiteX3057" fmla="*/ 8164810 w 12192000"/>
              <a:gd name="connsiteY3057" fmla="*/ 3014368 h 4364677"/>
              <a:gd name="connsiteX3058" fmla="*/ 8197708 w 12192000"/>
              <a:gd name="connsiteY3058" fmla="*/ 3002024 h 4364677"/>
              <a:gd name="connsiteX3059" fmla="*/ 8250016 w 12192000"/>
              <a:gd name="connsiteY3059" fmla="*/ 2985399 h 4364677"/>
              <a:gd name="connsiteX3060" fmla="*/ 8428241 w 12192000"/>
              <a:gd name="connsiteY3060" fmla="*/ 2928282 h 4364677"/>
              <a:gd name="connsiteX3061" fmla="*/ 8443622 w 12192000"/>
              <a:gd name="connsiteY3061" fmla="*/ 2917257 h 4364677"/>
              <a:gd name="connsiteX3062" fmla="*/ 8513204 w 12192000"/>
              <a:gd name="connsiteY3062" fmla="*/ 2886645 h 4364677"/>
              <a:gd name="connsiteX3063" fmla="*/ 8525868 w 12192000"/>
              <a:gd name="connsiteY3063" fmla="*/ 2886397 h 4364677"/>
              <a:gd name="connsiteX3064" fmla="*/ 8557699 w 12192000"/>
              <a:gd name="connsiteY3064" fmla="*/ 2869200 h 4364677"/>
              <a:gd name="connsiteX3065" fmla="*/ 8553914 w 12192000"/>
              <a:gd name="connsiteY3065" fmla="*/ 2875123 h 4364677"/>
              <a:gd name="connsiteX3066" fmla="*/ 8626213 w 12192000"/>
              <a:gd name="connsiteY3066" fmla="*/ 2833735 h 4364677"/>
              <a:gd name="connsiteX3067" fmla="*/ 8565269 w 12192000"/>
              <a:gd name="connsiteY3067" fmla="*/ 2857353 h 4364677"/>
              <a:gd name="connsiteX3068" fmla="*/ 8509455 w 12192000"/>
              <a:gd name="connsiteY3068" fmla="*/ 2875388 h 4364677"/>
              <a:gd name="connsiteX3069" fmla="*/ 8456999 w 12192000"/>
              <a:gd name="connsiteY3069" fmla="*/ 2894990 h 4364677"/>
              <a:gd name="connsiteX3070" fmla="*/ 8458760 w 12192000"/>
              <a:gd name="connsiteY3070" fmla="*/ 2893565 h 4364677"/>
              <a:gd name="connsiteX3071" fmla="*/ 8450948 w 12192000"/>
              <a:gd name="connsiteY3071" fmla="*/ 2892744 h 4364677"/>
              <a:gd name="connsiteX3072" fmla="*/ 8447988 w 12192000"/>
              <a:gd name="connsiteY3072" fmla="*/ 2890852 h 4364677"/>
              <a:gd name="connsiteX3073" fmla="*/ 8572594 w 12192000"/>
              <a:gd name="connsiteY3073" fmla="*/ 2832840 h 4364677"/>
              <a:gd name="connsiteX3074" fmla="*/ 8633052 w 12192000"/>
              <a:gd name="connsiteY3074" fmla="*/ 2783887 h 4364677"/>
              <a:gd name="connsiteX3075" fmla="*/ 214254 w 12192000"/>
              <a:gd name="connsiteY3075" fmla="*/ 2778114 h 4364677"/>
              <a:gd name="connsiteX3076" fmla="*/ 221986 w 12192000"/>
              <a:gd name="connsiteY3076" fmla="*/ 2782121 h 4364677"/>
              <a:gd name="connsiteX3077" fmla="*/ 229465 w 12192000"/>
              <a:gd name="connsiteY3077" fmla="*/ 2786043 h 4364677"/>
              <a:gd name="connsiteX3078" fmla="*/ 236848 w 12192000"/>
              <a:gd name="connsiteY3078" fmla="*/ 2801044 h 4364677"/>
              <a:gd name="connsiteX3079" fmla="*/ 234800 w 12192000"/>
              <a:gd name="connsiteY3079" fmla="*/ 2807079 h 4364677"/>
              <a:gd name="connsiteX3080" fmla="*/ 233887 w 12192000"/>
              <a:gd name="connsiteY3080" fmla="*/ 2809564 h 4364677"/>
              <a:gd name="connsiteX3081" fmla="*/ 231968 w 12192000"/>
              <a:gd name="connsiteY3081" fmla="*/ 2816540 h 4364677"/>
              <a:gd name="connsiteX3082" fmla="*/ 231186 w 12192000"/>
              <a:gd name="connsiteY3082" fmla="*/ 2819967 h 4364677"/>
              <a:gd name="connsiteX3083" fmla="*/ 228993 w 12192000"/>
              <a:gd name="connsiteY3083" fmla="*/ 2823881 h 4364677"/>
              <a:gd name="connsiteX3084" fmla="*/ 225378 w 12192000"/>
              <a:gd name="connsiteY3084" fmla="*/ 2827105 h 4364677"/>
              <a:gd name="connsiteX3085" fmla="*/ 215442 w 12192000"/>
              <a:gd name="connsiteY3085" fmla="*/ 2834291 h 4364677"/>
              <a:gd name="connsiteX3086" fmla="*/ 193416 w 12192000"/>
              <a:gd name="connsiteY3086" fmla="*/ 2836782 h 4364677"/>
              <a:gd name="connsiteX3087" fmla="*/ 191984 w 12192000"/>
              <a:gd name="connsiteY3087" fmla="*/ 2835502 h 4364677"/>
              <a:gd name="connsiteX3088" fmla="*/ 184849 w 12192000"/>
              <a:gd name="connsiteY3088" fmla="*/ 2830870 h 4364677"/>
              <a:gd name="connsiteX3089" fmla="*/ 183411 w 12192000"/>
              <a:gd name="connsiteY3089" fmla="*/ 2829000 h 4364677"/>
              <a:gd name="connsiteX3090" fmla="*/ 178757 w 12192000"/>
              <a:gd name="connsiteY3090" fmla="*/ 2824693 h 4364677"/>
              <a:gd name="connsiteX3091" fmla="*/ 176484 w 12192000"/>
              <a:gd name="connsiteY3091" fmla="*/ 2822126 h 4364677"/>
              <a:gd name="connsiteX3092" fmla="*/ 176432 w 12192000"/>
              <a:gd name="connsiteY3092" fmla="*/ 2818002 h 4364677"/>
              <a:gd name="connsiteX3093" fmla="*/ 174164 w 12192000"/>
              <a:gd name="connsiteY3093" fmla="*/ 2806359 h 4364677"/>
              <a:gd name="connsiteX3094" fmla="*/ 174076 w 12192000"/>
              <a:gd name="connsiteY3094" fmla="*/ 2799289 h 4364677"/>
              <a:gd name="connsiteX3095" fmla="*/ 175456 w 12192000"/>
              <a:gd name="connsiteY3095" fmla="*/ 2796444 h 4364677"/>
              <a:gd name="connsiteX3096" fmla="*/ 180934 w 12192000"/>
              <a:gd name="connsiteY3096" fmla="*/ 2791196 h 4364677"/>
              <a:gd name="connsiteX3097" fmla="*/ 189316 w 12192000"/>
              <a:gd name="connsiteY3097" fmla="*/ 2782378 h 4364677"/>
              <a:gd name="connsiteX3098" fmla="*/ 194003 w 12192000"/>
              <a:gd name="connsiteY3098" fmla="*/ 2779967 h 4364677"/>
              <a:gd name="connsiteX3099" fmla="*/ 200354 w 12192000"/>
              <a:gd name="connsiteY3099" fmla="*/ 2778362 h 4364677"/>
              <a:gd name="connsiteX3100" fmla="*/ 205423 w 12192000"/>
              <a:gd name="connsiteY3100" fmla="*/ 2778186 h 4364677"/>
              <a:gd name="connsiteX3101" fmla="*/ 214254 w 12192000"/>
              <a:gd name="connsiteY3101" fmla="*/ 2778114 h 4364677"/>
              <a:gd name="connsiteX3102" fmla="*/ 10628972 w 12192000"/>
              <a:gd name="connsiteY3102" fmla="*/ 2762370 h 4364677"/>
              <a:gd name="connsiteX3103" fmla="*/ 10629238 w 12192000"/>
              <a:gd name="connsiteY3103" fmla="*/ 2762634 h 4364677"/>
              <a:gd name="connsiteX3104" fmla="*/ 10628744 w 12192000"/>
              <a:gd name="connsiteY3104" fmla="*/ 2762751 h 4364677"/>
              <a:gd name="connsiteX3105" fmla="*/ 10339635 w 12192000"/>
              <a:gd name="connsiteY3105" fmla="*/ 2761596 h 4364677"/>
              <a:gd name="connsiteX3106" fmla="*/ 10357064 w 12192000"/>
              <a:gd name="connsiteY3106" fmla="*/ 2772628 h 4364677"/>
              <a:gd name="connsiteX3107" fmla="*/ 10362464 w 12192000"/>
              <a:gd name="connsiteY3107" fmla="*/ 2782680 h 4364677"/>
              <a:gd name="connsiteX3108" fmla="*/ 10364183 w 12192000"/>
              <a:gd name="connsiteY3108" fmla="*/ 2786848 h 4364677"/>
              <a:gd name="connsiteX3109" fmla="*/ 10364428 w 12192000"/>
              <a:gd name="connsiteY3109" fmla="*/ 2791016 h 4364677"/>
              <a:gd name="connsiteX3110" fmla="*/ 10363692 w 12192000"/>
              <a:gd name="connsiteY3110" fmla="*/ 2794203 h 4364677"/>
              <a:gd name="connsiteX3111" fmla="*/ 10362464 w 12192000"/>
              <a:gd name="connsiteY3111" fmla="*/ 2800823 h 4364677"/>
              <a:gd name="connsiteX3112" fmla="*/ 10362219 w 12192000"/>
              <a:gd name="connsiteY3112" fmla="*/ 2803274 h 4364677"/>
              <a:gd name="connsiteX3113" fmla="*/ 10361482 w 12192000"/>
              <a:gd name="connsiteY3113" fmla="*/ 2809158 h 4364677"/>
              <a:gd name="connsiteX3114" fmla="*/ 10349208 w 12192000"/>
              <a:gd name="connsiteY3114" fmla="*/ 2818720 h 4364677"/>
              <a:gd name="connsiteX3115" fmla="*/ 10341353 w 12192000"/>
              <a:gd name="connsiteY3115" fmla="*/ 2818965 h 4364677"/>
              <a:gd name="connsiteX3116" fmla="*/ 10325888 w 12192000"/>
              <a:gd name="connsiteY3116" fmla="*/ 2815533 h 4364677"/>
              <a:gd name="connsiteX3117" fmla="*/ 10321714 w 12192000"/>
              <a:gd name="connsiteY3117" fmla="*/ 2813326 h 4364677"/>
              <a:gd name="connsiteX3118" fmla="*/ 10317050 w 12192000"/>
              <a:gd name="connsiteY3118" fmla="*/ 2809404 h 4364677"/>
              <a:gd name="connsiteX3119" fmla="*/ 10314105 w 12192000"/>
              <a:gd name="connsiteY3119" fmla="*/ 2805481 h 4364677"/>
              <a:gd name="connsiteX3120" fmla="*/ 10310668 w 12192000"/>
              <a:gd name="connsiteY3120" fmla="*/ 2794694 h 4364677"/>
              <a:gd name="connsiteX3121" fmla="*/ 10308213 w 12192000"/>
              <a:gd name="connsiteY3121" fmla="*/ 2788074 h 4364677"/>
              <a:gd name="connsiteX3122" fmla="*/ 10308213 w 12192000"/>
              <a:gd name="connsiteY3122" fmla="*/ 2785132 h 4364677"/>
              <a:gd name="connsiteX3123" fmla="*/ 10311159 w 12192000"/>
              <a:gd name="connsiteY3123" fmla="*/ 2779248 h 4364677"/>
              <a:gd name="connsiteX3124" fmla="*/ 10317787 w 12192000"/>
              <a:gd name="connsiteY3124" fmla="*/ 2770422 h 4364677"/>
              <a:gd name="connsiteX3125" fmla="*/ 10319505 w 12192000"/>
              <a:gd name="connsiteY3125" fmla="*/ 2766990 h 4364677"/>
              <a:gd name="connsiteX3126" fmla="*/ 10322451 w 12192000"/>
              <a:gd name="connsiteY3126" fmla="*/ 2765764 h 4364677"/>
              <a:gd name="connsiteX3127" fmla="*/ 10328097 w 12192000"/>
              <a:gd name="connsiteY3127" fmla="*/ 2764048 h 4364677"/>
              <a:gd name="connsiteX3128" fmla="*/ 10330061 w 12192000"/>
              <a:gd name="connsiteY3128" fmla="*/ 2763067 h 4364677"/>
              <a:gd name="connsiteX3129" fmla="*/ 10337916 w 12192000"/>
              <a:gd name="connsiteY3129" fmla="*/ 2762086 h 4364677"/>
              <a:gd name="connsiteX3130" fmla="*/ 10339635 w 12192000"/>
              <a:gd name="connsiteY3130" fmla="*/ 2761596 h 4364677"/>
              <a:gd name="connsiteX3131" fmla="*/ 10679612 w 12192000"/>
              <a:gd name="connsiteY3131" fmla="*/ 2750041 h 4364677"/>
              <a:gd name="connsiteX3132" fmla="*/ 10689672 w 12192000"/>
              <a:gd name="connsiteY3132" fmla="*/ 2750041 h 4364677"/>
              <a:gd name="connsiteX3133" fmla="*/ 10700737 w 12192000"/>
              <a:gd name="connsiteY3133" fmla="*/ 2755549 h 4364677"/>
              <a:gd name="connsiteX3134" fmla="*/ 10708282 w 12192000"/>
              <a:gd name="connsiteY3134" fmla="*/ 2764562 h 4364677"/>
              <a:gd name="connsiteX3135" fmla="*/ 10713815 w 12192000"/>
              <a:gd name="connsiteY3135" fmla="*/ 2778081 h 4364677"/>
              <a:gd name="connsiteX3136" fmla="*/ 10720856 w 12192000"/>
              <a:gd name="connsiteY3136" fmla="*/ 2791100 h 4364677"/>
              <a:gd name="connsiteX3137" fmla="*/ 10731922 w 12192000"/>
              <a:gd name="connsiteY3137" fmla="*/ 2802116 h 4364677"/>
              <a:gd name="connsiteX3138" fmla="*/ 10731922 w 12192000"/>
              <a:gd name="connsiteY3138" fmla="*/ 2820142 h 4364677"/>
              <a:gd name="connsiteX3139" fmla="*/ 10725886 w 12192000"/>
              <a:gd name="connsiteY3139" fmla="*/ 2827152 h 4364677"/>
              <a:gd name="connsiteX3140" fmla="*/ 10714821 w 12192000"/>
              <a:gd name="connsiteY3140" fmla="*/ 2834162 h 4364677"/>
              <a:gd name="connsiteX3141" fmla="*/ 10701743 w 12192000"/>
              <a:gd name="connsiteY3141" fmla="*/ 2836165 h 4364677"/>
              <a:gd name="connsiteX3142" fmla="*/ 10686654 w 12192000"/>
              <a:gd name="connsiteY3142" fmla="*/ 2822145 h 4364677"/>
              <a:gd name="connsiteX3143" fmla="*/ 10683636 w 12192000"/>
              <a:gd name="connsiteY3143" fmla="*/ 2816637 h 4364677"/>
              <a:gd name="connsiteX3144" fmla="*/ 10674079 w 12192000"/>
              <a:gd name="connsiteY3144" fmla="*/ 2804619 h 4364677"/>
              <a:gd name="connsiteX3145" fmla="*/ 10666535 w 12192000"/>
              <a:gd name="connsiteY3145" fmla="*/ 2800113 h 4364677"/>
              <a:gd name="connsiteX3146" fmla="*/ 10659493 w 12192000"/>
              <a:gd name="connsiteY3146" fmla="*/ 2780084 h 4364677"/>
              <a:gd name="connsiteX3147" fmla="*/ 10664020 w 12192000"/>
              <a:gd name="connsiteY3147" fmla="*/ 2763060 h 4364677"/>
              <a:gd name="connsiteX3148" fmla="*/ 10678103 w 12192000"/>
              <a:gd name="connsiteY3148" fmla="*/ 2752044 h 4364677"/>
              <a:gd name="connsiteX3149" fmla="*/ 10679612 w 12192000"/>
              <a:gd name="connsiteY3149" fmla="*/ 2750041 h 4364677"/>
              <a:gd name="connsiteX3150" fmla="*/ 1047338 w 12192000"/>
              <a:gd name="connsiteY3150" fmla="*/ 2747731 h 4364677"/>
              <a:gd name="connsiteX3151" fmla="*/ 1049559 w 12192000"/>
              <a:gd name="connsiteY3151" fmla="*/ 2749494 h 4364677"/>
              <a:gd name="connsiteX3152" fmla="*/ 1068212 w 12192000"/>
              <a:gd name="connsiteY3152" fmla="*/ 2756175 h 4364677"/>
              <a:gd name="connsiteX3153" fmla="*/ 1106322 w 12192000"/>
              <a:gd name="connsiteY3153" fmla="*/ 2762297 h 4364677"/>
              <a:gd name="connsiteX3154" fmla="*/ 1104771 w 12192000"/>
              <a:gd name="connsiteY3154" fmla="*/ 2761731 h 4364677"/>
              <a:gd name="connsiteX3155" fmla="*/ 1069789 w 12192000"/>
              <a:gd name="connsiteY3155" fmla="*/ 2754626 h 4364677"/>
              <a:gd name="connsiteX3156" fmla="*/ 6267607 w 12192000"/>
              <a:gd name="connsiteY3156" fmla="*/ 2738513 h 4364677"/>
              <a:gd name="connsiteX3157" fmla="*/ 6275678 w 12192000"/>
              <a:gd name="connsiteY3157" fmla="*/ 2745230 h 4364677"/>
              <a:gd name="connsiteX3158" fmla="*/ 6267433 w 12192000"/>
              <a:gd name="connsiteY3158" fmla="*/ 2742022 h 4364677"/>
              <a:gd name="connsiteX3159" fmla="*/ 6267607 w 12192000"/>
              <a:gd name="connsiteY3159" fmla="*/ 2738513 h 4364677"/>
              <a:gd name="connsiteX3160" fmla="*/ 1016443 w 12192000"/>
              <a:gd name="connsiteY3160" fmla="*/ 2738243 h 4364677"/>
              <a:gd name="connsiteX3161" fmla="*/ 1021088 w 12192000"/>
              <a:gd name="connsiteY3161" fmla="*/ 2740408 h 4364677"/>
              <a:gd name="connsiteX3162" fmla="*/ 1027351 w 12192000"/>
              <a:gd name="connsiteY3162" fmla="*/ 2742126 h 4364677"/>
              <a:gd name="connsiteX3163" fmla="*/ 1028242 w 12192000"/>
              <a:gd name="connsiteY3163" fmla="*/ 2741866 h 4364677"/>
              <a:gd name="connsiteX3164" fmla="*/ 982543 w 12192000"/>
              <a:gd name="connsiteY3164" fmla="*/ 2737458 h 4364677"/>
              <a:gd name="connsiteX3165" fmla="*/ 982576 w 12192000"/>
              <a:gd name="connsiteY3165" fmla="*/ 2737904 h 4364677"/>
              <a:gd name="connsiteX3166" fmla="*/ 980760 w 12192000"/>
              <a:gd name="connsiteY3166" fmla="*/ 2737591 h 4364677"/>
              <a:gd name="connsiteX3167" fmla="*/ 982543 w 12192000"/>
              <a:gd name="connsiteY3167" fmla="*/ 2737458 h 4364677"/>
              <a:gd name="connsiteX3168" fmla="*/ 5346873 w 12192000"/>
              <a:gd name="connsiteY3168" fmla="*/ 2733356 h 4364677"/>
              <a:gd name="connsiteX3169" fmla="*/ 5218687 w 12192000"/>
              <a:gd name="connsiteY3169" fmla="*/ 2889843 h 4364677"/>
              <a:gd name="connsiteX3170" fmla="*/ 5007452 w 12192000"/>
              <a:gd name="connsiteY3170" fmla="*/ 3090452 h 4364677"/>
              <a:gd name="connsiteX3171" fmla="*/ 5003745 w 12192000"/>
              <a:gd name="connsiteY3171" fmla="*/ 3091656 h 4364677"/>
              <a:gd name="connsiteX3172" fmla="*/ 5000038 w 12192000"/>
              <a:gd name="connsiteY3172" fmla="*/ 3092858 h 4364677"/>
              <a:gd name="connsiteX3173" fmla="*/ 4995129 w 12192000"/>
              <a:gd name="connsiteY3173" fmla="*/ 3090354 h 4364677"/>
              <a:gd name="connsiteX3174" fmla="*/ 5001342 w 12192000"/>
              <a:gd name="connsiteY3174" fmla="*/ 3084242 h 4364677"/>
              <a:gd name="connsiteX3175" fmla="*/ 4998938 w 12192000"/>
              <a:gd name="connsiteY3175" fmla="*/ 3076827 h 4364677"/>
              <a:gd name="connsiteX3176" fmla="*/ 4992726 w 12192000"/>
              <a:gd name="connsiteY3176" fmla="*/ 3082939 h 4364677"/>
              <a:gd name="connsiteX3177" fmla="*/ 4990221 w 12192000"/>
              <a:gd name="connsiteY3177" fmla="*/ 3087848 h 4364677"/>
              <a:gd name="connsiteX3178" fmla="*/ 4986512 w 12192000"/>
              <a:gd name="connsiteY3178" fmla="*/ 3089051 h 4364677"/>
              <a:gd name="connsiteX3179" fmla="*/ 4974189 w 12192000"/>
              <a:gd name="connsiteY3179" fmla="*/ 3088951 h 4364677"/>
              <a:gd name="connsiteX3180" fmla="*/ 4974087 w 12192000"/>
              <a:gd name="connsiteY3180" fmla="*/ 3101275 h 4364677"/>
              <a:gd name="connsiteX3181" fmla="*/ 4980301 w 12192000"/>
              <a:gd name="connsiteY3181" fmla="*/ 3095164 h 4364677"/>
              <a:gd name="connsiteX3182" fmla="*/ 4978999 w 12192000"/>
              <a:gd name="connsiteY3182" fmla="*/ 3103780 h 4364677"/>
              <a:gd name="connsiteX3183" fmla="*/ 4988915 w 12192000"/>
              <a:gd name="connsiteY3183" fmla="*/ 3096466 h 4364677"/>
              <a:gd name="connsiteX3184" fmla="*/ 4991422 w 12192000"/>
              <a:gd name="connsiteY3184" fmla="*/ 3091557 h 4364677"/>
              <a:gd name="connsiteX3185" fmla="*/ 4990120 w 12192000"/>
              <a:gd name="connsiteY3185" fmla="*/ 3100173 h 4364677"/>
              <a:gd name="connsiteX3186" fmla="*/ 4986413 w 12192000"/>
              <a:gd name="connsiteY3186" fmla="*/ 3101375 h 4364677"/>
              <a:gd name="connsiteX3187" fmla="*/ 4983908 w 12192000"/>
              <a:gd name="connsiteY3187" fmla="*/ 3106285 h 4364677"/>
              <a:gd name="connsiteX3188" fmla="*/ 4985109 w 12192000"/>
              <a:gd name="connsiteY3188" fmla="*/ 3109992 h 4364677"/>
              <a:gd name="connsiteX3189" fmla="*/ 4830107 w 12192000"/>
              <a:gd name="connsiteY3189" fmla="*/ 3225821 h 4364677"/>
              <a:gd name="connsiteX3190" fmla="*/ 4817785 w 12192000"/>
              <a:gd name="connsiteY3190" fmla="*/ 3225722 h 4364677"/>
              <a:gd name="connsiteX3191" fmla="*/ 4818985 w 12192000"/>
              <a:gd name="connsiteY3191" fmla="*/ 3229429 h 4364677"/>
              <a:gd name="connsiteX3192" fmla="*/ 4246073 w 12192000"/>
              <a:gd name="connsiteY3192" fmla="*/ 3509489 h 4364677"/>
              <a:gd name="connsiteX3193" fmla="*/ 3692690 w 12192000"/>
              <a:gd name="connsiteY3193" fmla="*/ 3617248 h 4364677"/>
              <a:gd name="connsiteX3194" fmla="*/ 3521433 w 12192000"/>
              <a:gd name="connsiteY3194" fmla="*/ 3622237 h 4364677"/>
              <a:gd name="connsiteX3195" fmla="*/ 3516482 w 12192000"/>
              <a:gd name="connsiteY3195" fmla="*/ 3625343 h 4364677"/>
              <a:gd name="connsiteX3196" fmla="*/ 3508039 w 12192000"/>
              <a:gd name="connsiteY3196" fmla="*/ 3625606 h 4364677"/>
              <a:gd name="connsiteX3197" fmla="*/ 3491421 w 12192000"/>
              <a:gd name="connsiteY3197" fmla="*/ 3621918 h 4364677"/>
              <a:gd name="connsiteX3198" fmla="*/ 3490971 w 12192000"/>
              <a:gd name="connsiteY3198" fmla="*/ 3621680 h 4364677"/>
              <a:gd name="connsiteX3199" fmla="*/ 3326688 w 12192000"/>
              <a:gd name="connsiteY3199" fmla="*/ 3613237 h 4364677"/>
              <a:gd name="connsiteX3200" fmla="*/ 3198901 w 12192000"/>
              <a:gd name="connsiteY3200" fmla="*/ 3597660 h 4364677"/>
              <a:gd name="connsiteX3201" fmla="*/ 3198447 w 12192000"/>
              <a:gd name="connsiteY3201" fmla="*/ 3599433 h 4364677"/>
              <a:gd name="connsiteX3202" fmla="*/ 3193614 w 12192000"/>
              <a:gd name="connsiteY3202" fmla="*/ 3623278 h 4364677"/>
              <a:gd name="connsiteX3203" fmla="*/ 3315644 w 12192000"/>
              <a:gd name="connsiteY3203" fmla="*/ 3643929 h 4364677"/>
              <a:gd name="connsiteX3204" fmla="*/ 4583232 w 12192000"/>
              <a:gd name="connsiteY3204" fmla="*/ 3424715 h 4364677"/>
              <a:gd name="connsiteX3205" fmla="*/ 5338598 w 12192000"/>
              <a:gd name="connsiteY3205" fmla="*/ 2835548 h 4364677"/>
              <a:gd name="connsiteX3206" fmla="*/ 5380638 w 12192000"/>
              <a:gd name="connsiteY3206" fmla="*/ 2778794 h 4364677"/>
              <a:gd name="connsiteX3207" fmla="*/ 998322 w 12192000"/>
              <a:gd name="connsiteY3207" fmla="*/ 2732677 h 4364677"/>
              <a:gd name="connsiteX3208" fmla="*/ 998323 w 12192000"/>
              <a:gd name="connsiteY3208" fmla="*/ 2732689 h 4364677"/>
              <a:gd name="connsiteX3209" fmla="*/ 998353 w 12192000"/>
              <a:gd name="connsiteY3209" fmla="*/ 2732687 h 4364677"/>
              <a:gd name="connsiteX3210" fmla="*/ 10965398 w 12192000"/>
              <a:gd name="connsiteY3210" fmla="*/ 2728819 h 4364677"/>
              <a:gd name="connsiteX3211" fmla="*/ 10984127 w 12192000"/>
              <a:gd name="connsiteY3211" fmla="*/ 2740675 h 4364677"/>
              <a:gd name="connsiteX3212" fmla="*/ 10989930 w 12192000"/>
              <a:gd name="connsiteY3212" fmla="*/ 2751476 h 4364677"/>
              <a:gd name="connsiteX3213" fmla="*/ 10991777 w 12192000"/>
              <a:gd name="connsiteY3213" fmla="*/ 2755955 h 4364677"/>
              <a:gd name="connsiteX3214" fmla="*/ 10992041 w 12192000"/>
              <a:gd name="connsiteY3214" fmla="*/ 2760434 h 4364677"/>
              <a:gd name="connsiteX3215" fmla="*/ 10991249 w 12192000"/>
              <a:gd name="connsiteY3215" fmla="*/ 2763859 h 4364677"/>
              <a:gd name="connsiteX3216" fmla="*/ 10989930 w 12192000"/>
              <a:gd name="connsiteY3216" fmla="*/ 2770972 h 4364677"/>
              <a:gd name="connsiteX3217" fmla="*/ 10989667 w 12192000"/>
              <a:gd name="connsiteY3217" fmla="*/ 2773607 h 4364677"/>
              <a:gd name="connsiteX3218" fmla="*/ 10988875 w 12192000"/>
              <a:gd name="connsiteY3218" fmla="*/ 2779930 h 4364677"/>
              <a:gd name="connsiteX3219" fmla="*/ 10975685 w 12192000"/>
              <a:gd name="connsiteY3219" fmla="*/ 2790205 h 4364677"/>
              <a:gd name="connsiteX3220" fmla="*/ 10967244 w 12192000"/>
              <a:gd name="connsiteY3220" fmla="*/ 2790468 h 4364677"/>
              <a:gd name="connsiteX3221" fmla="*/ 10950625 w 12192000"/>
              <a:gd name="connsiteY3221" fmla="*/ 2786780 h 4364677"/>
              <a:gd name="connsiteX3222" fmla="*/ 10946141 w 12192000"/>
              <a:gd name="connsiteY3222" fmla="*/ 2784409 h 4364677"/>
              <a:gd name="connsiteX3223" fmla="*/ 10941129 w 12192000"/>
              <a:gd name="connsiteY3223" fmla="*/ 2780193 h 4364677"/>
              <a:gd name="connsiteX3224" fmla="*/ 10937963 w 12192000"/>
              <a:gd name="connsiteY3224" fmla="*/ 2775978 h 4364677"/>
              <a:gd name="connsiteX3225" fmla="*/ 10934270 w 12192000"/>
              <a:gd name="connsiteY3225" fmla="*/ 2764386 h 4364677"/>
              <a:gd name="connsiteX3226" fmla="*/ 10931632 w 12192000"/>
              <a:gd name="connsiteY3226" fmla="*/ 2757272 h 4364677"/>
              <a:gd name="connsiteX3227" fmla="*/ 10931632 w 12192000"/>
              <a:gd name="connsiteY3227" fmla="*/ 2754111 h 4364677"/>
              <a:gd name="connsiteX3228" fmla="*/ 10934798 w 12192000"/>
              <a:gd name="connsiteY3228" fmla="*/ 2747788 h 4364677"/>
              <a:gd name="connsiteX3229" fmla="*/ 10941920 w 12192000"/>
              <a:gd name="connsiteY3229" fmla="*/ 2738303 h 4364677"/>
              <a:gd name="connsiteX3230" fmla="*/ 10943766 w 12192000"/>
              <a:gd name="connsiteY3230" fmla="*/ 2734615 h 4364677"/>
              <a:gd name="connsiteX3231" fmla="*/ 10946932 w 12192000"/>
              <a:gd name="connsiteY3231" fmla="*/ 2733298 h 4364677"/>
              <a:gd name="connsiteX3232" fmla="*/ 10952999 w 12192000"/>
              <a:gd name="connsiteY3232" fmla="*/ 2731453 h 4364677"/>
              <a:gd name="connsiteX3233" fmla="*/ 10955110 w 12192000"/>
              <a:gd name="connsiteY3233" fmla="*/ 2730400 h 4364677"/>
              <a:gd name="connsiteX3234" fmla="*/ 10963551 w 12192000"/>
              <a:gd name="connsiteY3234" fmla="*/ 2729346 h 4364677"/>
              <a:gd name="connsiteX3235" fmla="*/ 10965398 w 12192000"/>
              <a:gd name="connsiteY3235" fmla="*/ 2728819 h 4364677"/>
              <a:gd name="connsiteX3236" fmla="*/ 11926522 w 12192000"/>
              <a:gd name="connsiteY3236" fmla="*/ 2725379 h 4364677"/>
              <a:gd name="connsiteX3237" fmla="*/ 11933666 w 12192000"/>
              <a:gd name="connsiteY3237" fmla="*/ 2725379 h 4364677"/>
              <a:gd name="connsiteX3238" fmla="*/ 11934737 w 12192000"/>
              <a:gd name="connsiteY3238" fmla="*/ 2726801 h 4364677"/>
              <a:gd name="connsiteX3239" fmla="*/ 11944738 w 12192000"/>
              <a:gd name="connsiteY3239" fmla="*/ 2734624 h 4364677"/>
              <a:gd name="connsiteX3240" fmla="*/ 11947953 w 12192000"/>
              <a:gd name="connsiteY3240" fmla="*/ 2746713 h 4364677"/>
              <a:gd name="connsiteX3241" fmla="*/ 11942952 w 12192000"/>
              <a:gd name="connsiteY3241" fmla="*/ 2760936 h 4364677"/>
              <a:gd name="connsiteX3242" fmla="*/ 11937595 w 12192000"/>
              <a:gd name="connsiteY3242" fmla="*/ 2764136 h 4364677"/>
              <a:gd name="connsiteX3243" fmla="*/ 11930808 w 12192000"/>
              <a:gd name="connsiteY3243" fmla="*/ 2772670 h 4364677"/>
              <a:gd name="connsiteX3244" fmla="*/ 11928665 w 12192000"/>
              <a:gd name="connsiteY3244" fmla="*/ 2776581 h 4364677"/>
              <a:gd name="connsiteX3245" fmla="*/ 11917950 w 12192000"/>
              <a:gd name="connsiteY3245" fmla="*/ 2786537 h 4364677"/>
              <a:gd name="connsiteX3246" fmla="*/ 11908664 w 12192000"/>
              <a:gd name="connsiteY3246" fmla="*/ 2785115 h 4364677"/>
              <a:gd name="connsiteX3247" fmla="*/ 11900806 w 12192000"/>
              <a:gd name="connsiteY3247" fmla="*/ 2780137 h 4364677"/>
              <a:gd name="connsiteX3248" fmla="*/ 11896520 w 12192000"/>
              <a:gd name="connsiteY3248" fmla="*/ 2775159 h 4364677"/>
              <a:gd name="connsiteX3249" fmla="*/ 11896520 w 12192000"/>
              <a:gd name="connsiteY3249" fmla="*/ 2762358 h 4364677"/>
              <a:gd name="connsiteX3250" fmla="*/ 11904378 w 12192000"/>
              <a:gd name="connsiteY3250" fmla="*/ 2754536 h 4364677"/>
              <a:gd name="connsiteX3251" fmla="*/ 11909378 w 12192000"/>
              <a:gd name="connsiteY3251" fmla="*/ 2745291 h 4364677"/>
              <a:gd name="connsiteX3252" fmla="*/ 11913307 w 12192000"/>
              <a:gd name="connsiteY3252" fmla="*/ 2735690 h 4364677"/>
              <a:gd name="connsiteX3253" fmla="*/ 11918665 w 12192000"/>
              <a:gd name="connsiteY3253" fmla="*/ 2729290 h 4364677"/>
              <a:gd name="connsiteX3254" fmla="*/ 11926522 w 12192000"/>
              <a:gd name="connsiteY3254" fmla="*/ 2725379 h 4364677"/>
              <a:gd name="connsiteX3255" fmla="*/ 964835 w 12192000"/>
              <a:gd name="connsiteY3255" fmla="*/ 2719797 h 4364677"/>
              <a:gd name="connsiteX3256" fmla="*/ 963991 w 12192000"/>
              <a:gd name="connsiteY3256" fmla="*/ 2723143 h 4364677"/>
              <a:gd name="connsiteX3257" fmla="*/ 960080 w 12192000"/>
              <a:gd name="connsiteY3257" fmla="*/ 2724782 h 4364677"/>
              <a:gd name="connsiteX3258" fmla="*/ 969661 w 12192000"/>
              <a:gd name="connsiteY3258" fmla="*/ 2733038 h 4364677"/>
              <a:gd name="connsiteX3259" fmla="*/ 965963 w 12192000"/>
              <a:gd name="connsiteY3259" fmla="*/ 2731520 h 4364677"/>
              <a:gd name="connsiteX3260" fmla="*/ 962263 w 12192000"/>
              <a:gd name="connsiteY3260" fmla="*/ 2730002 h 4364677"/>
              <a:gd name="connsiteX3261" fmla="*/ 964179 w 12192000"/>
              <a:gd name="connsiteY3261" fmla="*/ 2731653 h 4364677"/>
              <a:gd name="connsiteX3262" fmla="*/ 967878 w 12192000"/>
              <a:gd name="connsiteY3262" fmla="*/ 2733171 h 4364677"/>
              <a:gd name="connsiteX3263" fmla="*/ 969795 w 12192000"/>
              <a:gd name="connsiteY3263" fmla="*/ 2734822 h 4364677"/>
              <a:gd name="connsiteX3264" fmla="*/ 979110 w 12192000"/>
              <a:gd name="connsiteY3264" fmla="*/ 2739509 h 4364677"/>
              <a:gd name="connsiteX3265" fmla="*/ 980892 w 12192000"/>
              <a:gd name="connsiteY3265" fmla="*/ 2739375 h 4364677"/>
              <a:gd name="connsiteX3266" fmla="*/ 982676 w 12192000"/>
              <a:gd name="connsiteY3266" fmla="*/ 2739242 h 4364677"/>
              <a:gd name="connsiteX3267" fmla="*/ 982576 w 12192000"/>
              <a:gd name="connsiteY3267" fmla="*/ 2737904 h 4364677"/>
              <a:gd name="connsiteX3268" fmla="*/ 984392 w 12192000"/>
              <a:gd name="connsiteY3268" fmla="*/ 2738217 h 4364677"/>
              <a:gd name="connsiteX3269" fmla="*/ 988026 w 12192000"/>
              <a:gd name="connsiteY3269" fmla="*/ 2738842 h 4364677"/>
              <a:gd name="connsiteX3270" fmla="*/ 982009 w 12192000"/>
              <a:gd name="connsiteY3270" fmla="*/ 2730320 h 4364677"/>
              <a:gd name="connsiteX3271" fmla="*/ 996540 w 12192000"/>
              <a:gd name="connsiteY3271" fmla="*/ 2732822 h 4364677"/>
              <a:gd name="connsiteX3272" fmla="*/ 997011 w 12192000"/>
              <a:gd name="connsiteY3272" fmla="*/ 2732275 h 4364677"/>
              <a:gd name="connsiteX3273" fmla="*/ 986075 w 12192000"/>
              <a:gd name="connsiteY3273" fmla="*/ 2728916 h 4364677"/>
              <a:gd name="connsiteX3274" fmla="*/ 6402661 w 12192000"/>
              <a:gd name="connsiteY3274" fmla="*/ 2719317 h 4364677"/>
              <a:gd name="connsiteX3275" fmla="*/ 6406357 w 12192000"/>
              <a:gd name="connsiteY3275" fmla="*/ 2722211 h 4364677"/>
              <a:gd name="connsiteX3276" fmla="*/ 6405955 w 12192000"/>
              <a:gd name="connsiteY3276" fmla="*/ 2722612 h 4364677"/>
              <a:gd name="connsiteX3277" fmla="*/ 6402661 w 12192000"/>
              <a:gd name="connsiteY3277" fmla="*/ 2719317 h 4364677"/>
              <a:gd name="connsiteX3278" fmla="*/ 4943614 w 12192000"/>
              <a:gd name="connsiteY3278" fmla="*/ 2717399 h 4364677"/>
              <a:gd name="connsiteX3279" fmla="*/ 4939036 w 12192000"/>
              <a:gd name="connsiteY3279" fmla="*/ 2724970 h 4364677"/>
              <a:gd name="connsiteX3280" fmla="*/ 4935611 w 12192000"/>
              <a:gd name="connsiteY3280" fmla="*/ 2724195 h 4364677"/>
              <a:gd name="connsiteX3281" fmla="*/ 5216450 w 12192000"/>
              <a:gd name="connsiteY3281" fmla="*/ 2698985 h 4364677"/>
              <a:gd name="connsiteX3282" fmla="*/ 5213280 w 12192000"/>
              <a:gd name="connsiteY3282" fmla="*/ 2701832 h 4364677"/>
              <a:gd name="connsiteX3283" fmla="*/ 5212743 w 12192000"/>
              <a:gd name="connsiteY3283" fmla="*/ 2700188 h 4364677"/>
              <a:gd name="connsiteX3284" fmla="*/ 5216450 w 12192000"/>
              <a:gd name="connsiteY3284" fmla="*/ 2698985 h 4364677"/>
              <a:gd name="connsiteX3285" fmla="*/ 915254 w 12192000"/>
              <a:gd name="connsiteY3285" fmla="*/ 2698511 h 4364677"/>
              <a:gd name="connsiteX3286" fmla="*/ 926490 w 12192000"/>
              <a:gd name="connsiteY3286" fmla="*/ 2704190 h 4364677"/>
              <a:gd name="connsiteX3287" fmla="*/ 945804 w 12192000"/>
              <a:gd name="connsiteY3287" fmla="*/ 2711627 h 4364677"/>
              <a:gd name="connsiteX3288" fmla="*/ 10548672 w 12192000"/>
              <a:gd name="connsiteY3288" fmla="*/ 2697523 h 4364677"/>
              <a:gd name="connsiteX3289" fmla="*/ 10550615 w 12192000"/>
              <a:gd name="connsiteY3289" fmla="*/ 2700409 h 4364677"/>
              <a:gd name="connsiteX3290" fmla="*/ 10551262 w 12192000"/>
              <a:gd name="connsiteY3290" fmla="*/ 2702997 h 4364677"/>
              <a:gd name="connsiteX3291" fmla="*/ 10553205 w 12192000"/>
              <a:gd name="connsiteY3291" fmla="*/ 2706017 h 4364677"/>
              <a:gd name="connsiteX3292" fmla="*/ 10556011 w 12192000"/>
              <a:gd name="connsiteY3292" fmla="*/ 2704076 h 4364677"/>
              <a:gd name="connsiteX3293" fmla="*/ 10562485 w 12192000"/>
              <a:gd name="connsiteY3293" fmla="*/ 2705154 h 4364677"/>
              <a:gd name="connsiteX3294" fmla="*/ 10563780 w 12192000"/>
              <a:gd name="connsiteY3294" fmla="*/ 2707959 h 4364677"/>
              <a:gd name="connsiteX3295" fmla="*/ 10567665 w 12192000"/>
              <a:gd name="connsiteY3295" fmla="*/ 2709469 h 4364677"/>
              <a:gd name="connsiteX3296" fmla="*/ 10569176 w 12192000"/>
              <a:gd name="connsiteY3296" fmla="*/ 2705802 h 4364677"/>
              <a:gd name="connsiteX3297" fmla="*/ 10568812 w 12192000"/>
              <a:gd name="connsiteY3297" fmla="*/ 2702539 h 4364677"/>
              <a:gd name="connsiteX3298" fmla="*/ 10585681 w 12192000"/>
              <a:gd name="connsiteY3298" fmla="*/ 2719315 h 4364677"/>
              <a:gd name="connsiteX3299" fmla="*/ 10584716 w 12192000"/>
              <a:gd name="connsiteY3299" fmla="*/ 2720686 h 4364677"/>
              <a:gd name="connsiteX3300" fmla="*/ 10586658 w 12192000"/>
              <a:gd name="connsiteY3300" fmla="*/ 2724785 h 4364677"/>
              <a:gd name="connsiteX3301" fmla="*/ 10590543 w 12192000"/>
              <a:gd name="connsiteY3301" fmla="*/ 2726510 h 4364677"/>
              <a:gd name="connsiteX3302" fmla="*/ 10593133 w 12192000"/>
              <a:gd name="connsiteY3302" fmla="*/ 2731688 h 4364677"/>
              <a:gd name="connsiteX3303" fmla="*/ 10601550 w 12192000"/>
              <a:gd name="connsiteY3303" fmla="*/ 2748298 h 4364677"/>
              <a:gd name="connsiteX3304" fmla="*/ 10604572 w 12192000"/>
              <a:gd name="connsiteY3304" fmla="*/ 2750671 h 4364677"/>
              <a:gd name="connsiteX3305" fmla="*/ 10600471 w 12192000"/>
              <a:gd name="connsiteY3305" fmla="*/ 2753259 h 4364677"/>
              <a:gd name="connsiteX3306" fmla="*/ 10599823 w 12192000"/>
              <a:gd name="connsiteY3306" fmla="*/ 2753259 h 4364677"/>
              <a:gd name="connsiteX3307" fmla="*/ 10595723 w 12192000"/>
              <a:gd name="connsiteY3307" fmla="*/ 2760594 h 4364677"/>
              <a:gd name="connsiteX3308" fmla="*/ 10595291 w 12192000"/>
              <a:gd name="connsiteY3308" fmla="*/ 2770732 h 4364677"/>
              <a:gd name="connsiteX3309" fmla="*/ 10591622 w 12192000"/>
              <a:gd name="connsiteY3309" fmla="*/ 2784970 h 4364677"/>
              <a:gd name="connsiteX3310" fmla="*/ 10588385 w 12192000"/>
              <a:gd name="connsiteY3310" fmla="*/ 2788853 h 4364677"/>
              <a:gd name="connsiteX3311" fmla="*/ 10579536 w 12192000"/>
              <a:gd name="connsiteY3311" fmla="*/ 2800070 h 4364677"/>
              <a:gd name="connsiteX3312" fmla="*/ 10574356 w 12192000"/>
              <a:gd name="connsiteY3312" fmla="*/ 2802011 h 4364677"/>
              <a:gd name="connsiteX3313" fmla="*/ 10552989 w 12192000"/>
              <a:gd name="connsiteY3313" fmla="*/ 2808267 h 4364677"/>
              <a:gd name="connsiteX3314" fmla="*/ 10552989 w 12192000"/>
              <a:gd name="connsiteY3314" fmla="*/ 2813013 h 4364677"/>
              <a:gd name="connsiteX3315" fmla="*/ 10558600 w 12192000"/>
              <a:gd name="connsiteY3315" fmla="*/ 2813660 h 4364677"/>
              <a:gd name="connsiteX3316" fmla="*/ 10562485 w 12192000"/>
              <a:gd name="connsiteY3316" fmla="*/ 2811072 h 4364677"/>
              <a:gd name="connsiteX3317" fmla="*/ 10566155 w 12192000"/>
              <a:gd name="connsiteY3317" fmla="*/ 2810640 h 4364677"/>
              <a:gd name="connsiteX3318" fmla="*/ 10565507 w 12192000"/>
              <a:gd name="connsiteY3318" fmla="*/ 2814523 h 4364677"/>
              <a:gd name="connsiteX3319" fmla="*/ 10562485 w 12192000"/>
              <a:gd name="connsiteY3319" fmla="*/ 2817327 h 4364677"/>
              <a:gd name="connsiteX3320" fmla="*/ 10561406 w 12192000"/>
              <a:gd name="connsiteY3320" fmla="*/ 2824015 h 4364677"/>
              <a:gd name="connsiteX3321" fmla="*/ 10567234 w 12192000"/>
              <a:gd name="connsiteY3321" fmla="*/ 2822720 h 4364677"/>
              <a:gd name="connsiteX3322" fmla="*/ 10571766 w 12192000"/>
              <a:gd name="connsiteY3322" fmla="*/ 2819053 h 4364677"/>
              <a:gd name="connsiteX3323" fmla="*/ 10576083 w 12192000"/>
              <a:gd name="connsiteY3323" fmla="*/ 2821858 h 4364677"/>
              <a:gd name="connsiteX3324" fmla="*/ 10571334 w 12192000"/>
              <a:gd name="connsiteY3324" fmla="*/ 2834153 h 4364677"/>
              <a:gd name="connsiteX3325" fmla="*/ 10571334 w 12192000"/>
              <a:gd name="connsiteY3325" fmla="*/ 2846018 h 4364677"/>
              <a:gd name="connsiteX3326" fmla="*/ 10575651 w 12192000"/>
              <a:gd name="connsiteY3326" fmla="*/ 2850764 h 4364677"/>
              <a:gd name="connsiteX3327" fmla="*/ 10576946 w 12192000"/>
              <a:gd name="connsiteY3327" fmla="*/ 2853137 h 4364677"/>
              <a:gd name="connsiteX3328" fmla="*/ 10574572 w 12192000"/>
              <a:gd name="connsiteY3328" fmla="*/ 2854431 h 4364677"/>
              <a:gd name="connsiteX3329" fmla="*/ 10570039 w 12192000"/>
              <a:gd name="connsiteY3329" fmla="*/ 2858745 h 4364677"/>
              <a:gd name="connsiteX3330" fmla="*/ 10564428 w 12192000"/>
              <a:gd name="connsiteY3330" fmla="*/ 2868452 h 4364677"/>
              <a:gd name="connsiteX3331" fmla="*/ 10564212 w 12192000"/>
              <a:gd name="connsiteY3331" fmla="*/ 2873630 h 4364677"/>
              <a:gd name="connsiteX3332" fmla="*/ 10565939 w 12192000"/>
              <a:gd name="connsiteY3332" fmla="*/ 2877081 h 4364677"/>
              <a:gd name="connsiteX3333" fmla="*/ 10562270 w 12192000"/>
              <a:gd name="connsiteY3333" fmla="*/ 2879454 h 4364677"/>
              <a:gd name="connsiteX3334" fmla="*/ 10559248 w 12192000"/>
              <a:gd name="connsiteY3334" fmla="*/ 2879886 h 4364677"/>
              <a:gd name="connsiteX3335" fmla="*/ 10555579 w 12192000"/>
              <a:gd name="connsiteY3335" fmla="*/ 2888730 h 4364677"/>
              <a:gd name="connsiteX3336" fmla="*/ 10556658 w 12192000"/>
              <a:gd name="connsiteY3336" fmla="*/ 2890456 h 4364677"/>
              <a:gd name="connsiteX3337" fmla="*/ 10556442 w 12192000"/>
              <a:gd name="connsiteY3337" fmla="*/ 2894339 h 4364677"/>
              <a:gd name="connsiteX3338" fmla="*/ 10552989 w 12192000"/>
              <a:gd name="connsiteY3338" fmla="*/ 2893476 h 4364677"/>
              <a:gd name="connsiteX3339" fmla="*/ 10550831 w 12192000"/>
              <a:gd name="connsiteY3339" fmla="*/ 2890671 h 4364677"/>
              <a:gd name="connsiteX3340" fmla="*/ 10546514 w 12192000"/>
              <a:gd name="connsiteY3340" fmla="*/ 2890024 h 4364677"/>
              <a:gd name="connsiteX3341" fmla="*/ 10533349 w 12192000"/>
              <a:gd name="connsiteY3341" fmla="*/ 2893476 h 4364677"/>
              <a:gd name="connsiteX3342" fmla="*/ 10516946 w 12192000"/>
              <a:gd name="connsiteY3342" fmla="*/ 2894554 h 4364677"/>
              <a:gd name="connsiteX3343" fmla="*/ 10513061 w 12192000"/>
              <a:gd name="connsiteY3343" fmla="*/ 2892613 h 4364677"/>
              <a:gd name="connsiteX3344" fmla="*/ 10501838 w 12192000"/>
              <a:gd name="connsiteY3344" fmla="*/ 2887436 h 4364677"/>
              <a:gd name="connsiteX3345" fmla="*/ 10499680 w 12192000"/>
              <a:gd name="connsiteY3345" fmla="*/ 2885926 h 4364677"/>
              <a:gd name="connsiteX3346" fmla="*/ 10490183 w 12192000"/>
              <a:gd name="connsiteY3346" fmla="*/ 2874493 h 4364677"/>
              <a:gd name="connsiteX3347" fmla="*/ 10484356 w 12192000"/>
              <a:gd name="connsiteY3347" fmla="*/ 2855078 h 4364677"/>
              <a:gd name="connsiteX3348" fmla="*/ 10481550 w 12192000"/>
              <a:gd name="connsiteY3348" fmla="*/ 2848391 h 4364677"/>
              <a:gd name="connsiteX3349" fmla="*/ 10482198 w 12192000"/>
              <a:gd name="connsiteY3349" fmla="*/ 2838899 h 4364677"/>
              <a:gd name="connsiteX3350" fmla="*/ 10483061 w 12192000"/>
              <a:gd name="connsiteY3350" fmla="*/ 2830918 h 4364677"/>
              <a:gd name="connsiteX3351" fmla="*/ 10482845 w 12192000"/>
              <a:gd name="connsiteY3351" fmla="*/ 2827682 h 4364677"/>
              <a:gd name="connsiteX3352" fmla="*/ 10495579 w 12192000"/>
              <a:gd name="connsiteY3352" fmla="*/ 2813013 h 4364677"/>
              <a:gd name="connsiteX3353" fmla="*/ 10507665 w 12192000"/>
              <a:gd name="connsiteY3353" fmla="*/ 2805894 h 4364677"/>
              <a:gd name="connsiteX3354" fmla="*/ 10516730 w 12192000"/>
              <a:gd name="connsiteY3354" fmla="*/ 2794030 h 4364677"/>
              <a:gd name="connsiteX3355" fmla="*/ 10515435 w 12192000"/>
              <a:gd name="connsiteY3355" fmla="*/ 2791657 h 4364677"/>
              <a:gd name="connsiteX3356" fmla="*/ 10502701 w 12192000"/>
              <a:gd name="connsiteY3356" fmla="*/ 2776557 h 4364677"/>
              <a:gd name="connsiteX3357" fmla="*/ 10500975 w 12192000"/>
              <a:gd name="connsiteY3357" fmla="*/ 2773105 h 4364677"/>
              <a:gd name="connsiteX3358" fmla="*/ 10499248 w 12192000"/>
              <a:gd name="connsiteY3358" fmla="*/ 2762319 h 4364677"/>
              <a:gd name="connsiteX3359" fmla="*/ 10496227 w 12192000"/>
              <a:gd name="connsiteY3359" fmla="*/ 2749808 h 4364677"/>
              <a:gd name="connsiteX3360" fmla="*/ 10496442 w 12192000"/>
              <a:gd name="connsiteY3360" fmla="*/ 2744631 h 4364677"/>
              <a:gd name="connsiteX3361" fmla="*/ 10507881 w 12192000"/>
              <a:gd name="connsiteY3361" fmla="*/ 2716803 h 4364677"/>
              <a:gd name="connsiteX3362" fmla="*/ 10510040 w 12192000"/>
              <a:gd name="connsiteY3362" fmla="*/ 2715077 h 4364677"/>
              <a:gd name="connsiteX3363" fmla="*/ 10523205 w 12192000"/>
              <a:gd name="connsiteY3363" fmla="*/ 2708822 h 4364677"/>
              <a:gd name="connsiteX3364" fmla="*/ 10528816 w 12192000"/>
              <a:gd name="connsiteY3364" fmla="*/ 2707096 h 4364677"/>
              <a:gd name="connsiteX3365" fmla="*/ 10538313 w 12192000"/>
              <a:gd name="connsiteY3365" fmla="*/ 2704939 h 4364677"/>
              <a:gd name="connsiteX3366" fmla="*/ 10545435 w 12192000"/>
              <a:gd name="connsiteY3366" fmla="*/ 2698683 h 4364677"/>
              <a:gd name="connsiteX3367" fmla="*/ 10548672 w 12192000"/>
              <a:gd name="connsiteY3367" fmla="*/ 2697523 h 4364677"/>
              <a:gd name="connsiteX3368" fmla="*/ 10126775 w 12192000"/>
              <a:gd name="connsiteY3368" fmla="*/ 2695705 h 4364677"/>
              <a:gd name="connsiteX3369" fmla="*/ 10144204 w 12192000"/>
              <a:gd name="connsiteY3369" fmla="*/ 2706737 h 4364677"/>
              <a:gd name="connsiteX3370" fmla="*/ 10149604 w 12192000"/>
              <a:gd name="connsiteY3370" fmla="*/ 2716789 h 4364677"/>
              <a:gd name="connsiteX3371" fmla="*/ 10151323 w 12192000"/>
              <a:gd name="connsiteY3371" fmla="*/ 2720957 h 4364677"/>
              <a:gd name="connsiteX3372" fmla="*/ 10151568 w 12192000"/>
              <a:gd name="connsiteY3372" fmla="*/ 2725125 h 4364677"/>
              <a:gd name="connsiteX3373" fmla="*/ 10150832 w 12192000"/>
              <a:gd name="connsiteY3373" fmla="*/ 2728312 h 4364677"/>
              <a:gd name="connsiteX3374" fmla="*/ 10149604 w 12192000"/>
              <a:gd name="connsiteY3374" fmla="*/ 2734932 h 4364677"/>
              <a:gd name="connsiteX3375" fmla="*/ 10149359 w 12192000"/>
              <a:gd name="connsiteY3375" fmla="*/ 2737383 h 4364677"/>
              <a:gd name="connsiteX3376" fmla="*/ 10148622 w 12192000"/>
              <a:gd name="connsiteY3376" fmla="*/ 2743267 h 4364677"/>
              <a:gd name="connsiteX3377" fmla="*/ 10136348 w 12192000"/>
              <a:gd name="connsiteY3377" fmla="*/ 2752829 h 4364677"/>
              <a:gd name="connsiteX3378" fmla="*/ 10128493 w 12192000"/>
              <a:gd name="connsiteY3378" fmla="*/ 2753074 h 4364677"/>
              <a:gd name="connsiteX3379" fmla="*/ 10113028 w 12192000"/>
              <a:gd name="connsiteY3379" fmla="*/ 2749642 h 4364677"/>
              <a:gd name="connsiteX3380" fmla="*/ 10108854 w 12192000"/>
              <a:gd name="connsiteY3380" fmla="*/ 2747435 h 4364677"/>
              <a:gd name="connsiteX3381" fmla="*/ 10104190 w 12192000"/>
              <a:gd name="connsiteY3381" fmla="*/ 2743513 h 4364677"/>
              <a:gd name="connsiteX3382" fmla="*/ 10101245 w 12192000"/>
              <a:gd name="connsiteY3382" fmla="*/ 2739590 h 4364677"/>
              <a:gd name="connsiteX3383" fmla="*/ 10097808 w 12192000"/>
              <a:gd name="connsiteY3383" fmla="*/ 2728803 h 4364677"/>
              <a:gd name="connsiteX3384" fmla="*/ 10095353 w 12192000"/>
              <a:gd name="connsiteY3384" fmla="*/ 2722183 h 4364677"/>
              <a:gd name="connsiteX3385" fmla="*/ 10095353 w 12192000"/>
              <a:gd name="connsiteY3385" fmla="*/ 2719241 h 4364677"/>
              <a:gd name="connsiteX3386" fmla="*/ 10098299 w 12192000"/>
              <a:gd name="connsiteY3386" fmla="*/ 2713357 h 4364677"/>
              <a:gd name="connsiteX3387" fmla="*/ 10104927 w 12192000"/>
              <a:gd name="connsiteY3387" fmla="*/ 2704531 h 4364677"/>
              <a:gd name="connsiteX3388" fmla="*/ 10106645 w 12192000"/>
              <a:gd name="connsiteY3388" fmla="*/ 2701099 h 4364677"/>
              <a:gd name="connsiteX3389" fmla="*/ 10109591 w 12192000"/>
              <a:gd name="connsiteY3389" fmla="*/ 2699873 h 4364677"/>
              <a:gd name="connsiteX3390" fmla="*/ 10115237 w 12192000"/>
              <a:gd name="connsiteY3390" fmla="*/ 2698157 h 4364677"/>
              <a:gd name="connsiteX3391" fmla="*/ 10117201 w 12192000"/>
              <a:gd name="connsiteY3391" fmla="*/ 2697176 h 4364677"/>
              <a:gd name="connsiteX3392" fmla="*/ 10125056 w 12192000"/>
              <a:gd name="connsiteY3392" fmla="*/ 2696195 h 4364677"/>
              <a:gd name="connsiteX3393" fmla="*/ 10126775 w 12192000"/>
              <a:gd name="connsiteY3393" fmla="*/ 2695705 h 4364677"/>
              <a:gd name="connsiteX3394" fmla="*/ 905037 w 12192000"/>
              <a:gd name="connsiteY3394" fmla="*/ 2684037 h 4364677"/>
              <a:gd name="connsiteX3395" fmla="*/ 907601 w 12192000"/>
              <a:gd name="connsiteY3395" fmla="*/ 2685639 h 4364677"/>
              <a:gd name="connsiteX3396" fmla="*/ 906953 w 12192000"/>
              <a:gd name="connsiteY3396" fmla="*/ 2685688 h 4364677"/>
              <a:gd name="connsiteX3397" fmla="*/ 903254 w 12192000"/>
              <a:gd name="connsiteY3397" fmla="*/ 2684170 h 4364677"/>
              <a:gd name="connsiteX3398" fmla="*/ 903338 w 12192000"/>
              <a:gd name="connsiteY3398" fmla="*/ 2685299 h 4364677"/>
              <a:gd name="connsiteX3399" fmla="*/ 908106 w 12192000"/>
              <a:gd name="connsiteY3399" fmla="*/ 2685955 h 4364677"/>
              <a:gd name="connsiteX3400" fmla="*/ 907601 w 12192000"/>
              <a:gd name="connsiteY3400" fmla="*/ 2685639 h 4364677"/>
              <a:gd name="connsiteX3401" fmla="*/ 908736 w 12192000"/>
              <a:gd name="connsiteY3401" fmla="*/ 2685554 h 4364677"/>
              <a:gd name="connsiteX3402" fmla="*/ 909409 w 12192000"/>
              <a:gd name="connsiteY3402" fmla="*/ 2686133 h 4364677"/>
              <a:gd name="connsiteX3403" fmla="*/ 912800 w 12192000"/>
              <a:gd name="connsiteY3403" fmla="*/ 2686600 h 4364677"/>
              <a:gd name="connsiteX3404" fmla="*/ 90780 w 12192000"/>
              <a:gd name="connsiteY3404" fmla="*/ 2680891 h 4364677"/>
              <a:gd name="connsiteX3405" fmla="*/ 110668 w 12192000"/>
              <a:gd name="connsiteY3405" fmla="*/ 2688446 h 4364677"/>
              <a:gd name="connsiteX3406" fmla="*/ 122745 w 12192000"/>
              <a:gd name="connsiteY3406" fmla="*/ 2695297 h 4364677"/>
              <a:gd name="connsiteX3407" fmla="*/ 127025 w 12192000"/>
              <a:gd name="connsiteY3407" fmla="*/ 2736079 h 4364677"/>
              <a:gd name="connsiteX3408" fmla="*/ 118839 w 12192000"/>
              <a:gd name="connsiteY3408" fmla="*/ 2755927 h 4364677"/>
              <a:gd name="connsiteX3409" fmla="*/ 115331 w 12192000"/>
              <a:gd name="connsiteY3409" fmla="*/ 2764149 h 4364677"/>
              <a:gd name="connsiteX3410" fmla="*/ 106757 w 12192000"/>
              <a:gd name="connsiteY3410" fmla="*/ 2786786 h 4364677"/>
              <a:gd name="connsiteX3411" fmla="*/ 102859 w 12192000"/>
              <a:gd name="connsiteY3411" fmla="*/ 2797796 h 4364677"/>
              <a:gd name="connsiteX3412" fmla="*/ 95844 w 12192000"/>
              <a:gd name="connsiteY3412" fmla="*/ 2811265 h 4364677"/>
              <a:gd name="connsiteX3413" fmla="*/ 86490 w 12192000"/>
              <a:gd name="connsiteY3413" fmla="*/ 2823599 h 4364677"/>
              <a:gd name="connsiteX3414" fmla="*/ 61941 w 12192000"/>
              <a:gd name="connsiteY3414" fmla="*/ 2852380 h 4364677"/>
              <a:gd name="connsiteX3415" fmla="*/ 16742 w 12192000"/>
              <a:gd name="connsiteY3415" fmla="*/ 2875113 h 4364677"/>
              <a:gd name="connsiteX3416" fmla="*/ 14794 w 12192000"/>
              <a:gd name="connsiteY3416" fmla="*/ 2872183 h 4364677"/>
              <a:gd name="connsiteX3417" fmla="*/ 3886 w 12192000"/>
              <a:gd name="connsiteY3417" fmla="*/ 2862921 h 4364677"/>
              <a:gd name="connsiteX3418" fmla="*/ 2329 w 12192000"/>
              <a:gd name="connsiteY3418" fmla="*/ 2858196 h 4364677"/>
              <a:gd name="connsiteX3419" fmla="*/ 4474 w 12192000"/>
              <a:gd name="connsiteY3419" fmla="*/ 2845715 h 4364677"/>
              <a:gd name="connsiteX3420" fmla="*/ 0 w 12192000"/>
              <a:gd name="connsiteY3420" fmla="*/ 2847056 h 4364677"/>
              <a:gd name="connsiteX3421" fmla="*/ 0 w 12192000"/>
              <a:gd name="connsiteY3421" fmla="*/ 2793555 h 4364677"/>
              <a:gd name="connsiteX3422" fmla="*/ 4290 w 12192000"/>
              <a:gd name="connsiteY3422" fmla="*/ 2773797 h 4364677"/>
              <a:gd name="connsiteX3423" fmla="*/ 8967 w 12192000"/>
              <a:gd name="connsiteY3423" fmla="*/ 2764156 h 4364677"/>
              <a:gd name="connsiteX3424" fmla="*/ 23386 w 12192000"/>
              <a:gd name="connsiteY3424" fmla="*/ 2744355 h 4364677"/>
              <a:gd name="connsiteX3425" fmla="*/ 45989 w 12192000"/>
              <a:gd name="connsiteY3425" fmla="*/ 2711653 h 4364677"/>
              <a:gd name="connsiteX3426" fmla="*/ 56898 w 12192000"/>
              <a:gd name="connsiteY3426" fmla="*/ 2701067 h 4364677"/>
              <a:gd name="connsiteX3427" fmla="*/ 70537 w 12192000"/>
              <a:gd name="connsiteY3427" fmla="*/ 2691804 h 4364677"/>
              <a:gd name="connsiteX3428" fmla="*/ 80667 w 12192000"/>
              <a:gd name="connsiteY3428" fmla="*/ 2687786 h 4364677"/>
              <a:gd name="connsiteX3429" fmla="*/ 90780 w 12192000"/>
              <a:gd name="connsiteY3429" fmla="*/ 2680891 h 4364677"/>
              <a:gd name="connsiteX3430" fmla="*/ 5850352 w 12192000"/>
              <a:gd name="connsiteY3430" fmla="*/ 2677941 h 4364677"/>
              <a:gd name="connsiteX3431" fmla="*/ 5854390 w 12192000"/>
              <a:gd name="connsiteY3431" fmla="*/ 2681978 h 4364677"/>
              <a:gd name="connsiteX3432" fmla="*/ 5854390 w 12192000"/>
              <a:gd name="connsiteY3432" fmla="*/ 2682147 h 4364677"/>
              <a:gd name="connsiteX3433" fmla="*/ 10096955 w 12192000"/>
              <a:gd name="connsiteY3433" fmla="*/ 2673621 h 4364677"/>
              <a:gd name="connsiteX3434" fmla="*/ 10097603 w 12192000"/>
              <a:gd name="connsiteY3434" fmla="*/ 2674266 h 4364677"/>
              <a:gd name="connsiteX3435" fmla="*/ 10096399 w 12192000"/>
              <a:gd name="connsiteY3435" fmla="*/ 2674551 h 4364677"/>
              <a:gd name="connsiteX3436" fmla="*/ 841613 w 12192000"/>
              <a:gd name="connsiteY3436" fmla="*/ 2651096 h 4364677"/>
              <a:gd name="connsiteX3437" fmla="*/ 843731 w 12192000"/>
              <a:gd name="connsiteY3437" fmla="*/ 2652513 h 4364677"/>
              <a:gd name="connsiteX3438" fmla="*/ 843530 w 12192000"/>
              <a:gd name="connsiteY3438" fmla="*/ 2652747 h 4364677"/>
              <a:gd name="connsiteX3439" fmla="*/ 841613 w 12192000"/>
              <a:gd name="connsiteY3439" fmla="*/ 2651096 h 4364677"/>
              <a:gd name="connsiteX3440" fmla="*/ 540914 w 12192000"/>
              <a:gd name="connsiteY3440" fmla="*/ 2651051 h 4364677"/>
              <a:gd name="connsiteX3441" fmla="*/ 543263 w 12192000"/>
              <a:gd name="connsiteY3441" fmla="*/ 2653074 h 4364677"/>
              <a:gd name="connsiteX3442" fmla="*/ 543270 w 12192000"/>
              <a:gd name="connsiteY3442" fmla="*/ 2653165 h 4364677"/>
              <a:gd name="connsiteX3443" fmla="*/ 5284028 w 12192000"/>
              <a:gd name="connsiteY3443" fmla="*/ 2647310 h 4364677"/>
              <a:gd name="connsiteX3444" fmla="*/ 5279529 w 12192000"/>
              <a:gd name="connsiteY3444" fmla="*/ 2653433 h 4364677"/>
              <a:gd name="connsiteX3445" fmla="*/ 5278376 w 12192000"/>
              <a:gd name="connsiteY3445" fmla="*/ 2662513 h 4364677"/>
              <a:gd name="connsiteX3446" fmla="*/ 5286217 w 12192000"/>
              <a:gd name="connsiteY3446" fmla="*/ 2650979 h 4364677"/>
              <a:gd name="connsiteX3447" fmla="*/ 5854390 w 12192000"/>
              <a:gd name="connsiteY3447" fmla="*/ 2625461 h 4364677"/>
              <a:gd name="connsiteX3448" fmla="*/ 5858547 w 12192000"/>
              <a:gd name="connsiteY3448" fmla="*/ 2629498 h 4364677"/>
              <a:gd name="connsiteX3449" fmla="*/ 5858426 w 12192000"/>
              <a:gd name="connsiteY3449" fmla="*/ 2629498 h 4364677"/>
              <a:gd name="connsiteX3450" fmla="*/ 5854390 w 12192000"/>
              <a:gd name="connsiteY3450" fmla="*/ 2625461 h 4364677"/>
              <a:gd name="connsiteX3451" fmla="*/ 540975 w 12192000"/>
              <a:gd name="connsiteY3451" fmla="*/ 2622475 h 4364677"/>
              <a:gd name="connsiteX3452" fmla="*/ 543390 w 12192000"/>
              <a:gd name="connsiteY3452" fmla="*/ 2624492 h 4364677"/>
              <a:gd name="connsiteX3453" fmla="*/ 543324 w 12192000"/>
              <a:gd name="connsiteY3453" fmla="*/ 2624497 h 4364677"/>
              <a:gd name="connsiteX3454" fmla="*/ 540975 w 12192000"/>
              <a:gd name="connsiteY3454" fmla="*/ 2622475 h 4364677"/>
              <a:gd name="connsiteX3455" fmla="*/ 6125629 w 12192000"/>
              <a:gd name="connsiteY3455" fmla="*/ 2618857 h 4364677"/>
              <a:gd name="connsiteX3456" fmla="*/ 6125755 w 12192000"/>
              <a:gd name="connsiteY3456" fmla="*/ 2618928 h 4364677"/>
              <a:gd name="connsiteX3457" fmla="*/ 6129091 w 12192000"/>
              <a:gd name="connsiteY3457" fmla="*/ 2622610 h 4364677"/>
              <a:gd name="connsiteX3458" fmla="*/ 6249698 w 12192000"/>
              <a:gd name="connsiteY3458" fmla="*/ 2608436 h 4364677"/>
              <a:gd name="connsiteX3459" fmla="*/ 6237054 w 12192000"/>
              <a:gd name="connsiteY3459" fmla="*/ 2615222 h 4364677"/>
              <a:gd name="connsiteX3460" fmla="*/ 6293983 w 12192000"/>
              <a:gd name="connsiteY3460" fmla="*/ 2659989 h 4364677"/>
              <a:gd name="connsiteX3461" fmla="*/ 6356555 w 12192000"/>
              <a:gd name="connsiteY3461" fmla="*/ 2709429 h 4364677"/>
              <a:gd name="connsiteX3462" fmla="*/ 6422421 w 12192000"/>
              <a:gd name="connsiteY3462" fmla="*/ 2748980 h 4364677"/>
              <a:gd name="connsiteX3463" fmla="*/ 6475114 w 12192000"/>
              <a:gd name="connsiteY3463" fmla="*/ 2781939 h 4364677"/>
              <a:gd name="connsiteX3464" fmla="*/ 6478408 w 12192000"/>
              <a:gd name="connsiteY3464" fmla="*/ 2785235 h 4364677"/>
              <a:gd name="connsiteX3465" fmla="*/ 6484995 w 12192000"/>
              <a:gd name="connsiteY3465" fmla="*/ 2788532 h 4364677"/>
              <a:gd name="connsiteX3466" fmla="*/ 6500291 w 12192000"/>
              <a:gd name="connsiteY3466" fmla="*/ 2797755 h 4364677"/>
              <a:gd name="connsiteX3467" fmla="*/ 6496403 w 12192000"/>
              <a:gd name="connsiteY3467" fmla="*/ 2789218 h 4364677"/>
              <a:gd name="connsiteX3468" fmla="*/ 6484994 w 12192000"/>
              <a:gd name="connsiteY3468" fmla="*/ 2785235 h 4364677"/>
              <a:gd name="connsiteX3469" fmla="*/ 6488287 w 12192000"/>
              <a:gd name="connsiteY3469" fmla="*/ 2785235 h 4364677"/>
              <a:gd name="connsiteX3470" fmla="*/ 6481700 w 12192000"/>
              <a:gd name="connsiteY3470" fmla="*/ 2781939 h 4364677"/>
              <a:gd name="connsiteX3471" fmla="*/ 6478408 w 12192000"/>
              <a:gd name="connsiteY3471" fmla="*/ 2778644 h 4364677"/>
              <a:gd name="connsiteX3472" fmla="*/ 6406357 w 12192000"/>
              <a:gd name="connsiteY3472" fmla="*/ 2722211 h 4364677"/>
              <a:gd name="connsiteX3473" fmla="*/ 6409248 w 12192000"/>
              <a:gd name="connsiteY3473" fmla="*/ 2719317 h 4364677"/>
              <a:gd name="connsiteX3474" fmla="*/ 6405955 w 12192000"/>
              <a:gd name="connsiteY3474" fmla="*/ 2719317 h 4364677"/>
              <a:gd name="connsiteX3475" fmla="*/ 6402661 w 12192000"/>
              <a:gd name="connsiteY3475" fmla="*/ 2719317 h 4364677"/>
              <a:gd name="connsiteX3476" fmla="*/ 6399368 w 12192000"/>
              <a:gd name="connsiteY3476" fmla="*/ 2716020 h 4364677"/>
              <a:gd name="connsiteX3477" fmla="*/ 6382902 w 12192000"/>
              <a:gd name="connsiteY3477" fmla="*/ 2699541 h 4364677"/>
              <a:gd name="connsiteX3478" fmla="*/ 6386195 w 12192000"/>
              <a:gd name="connsiteY3478" fmla="*/ 2706132 h 4364677"/>
              <a:gd name="connsiteX3479" fmla="*/ 6382902 w 12192000"/>
              <a:gd name="connsiteY3479" fmla="*/ 2706132 h 4364677"/>
              <a:gd name="connsiteX3480" fmla="*/ 6379608 w 12192000"/>
              <a:gd name="connsiteY3480" fmla="*/ 2706132 h 4364677"/>
              <a:gd name="connsiteX3481" fmla="*/ 6382903 w 12192000"/>
              <a:gd name="connsiteY3481" fmla="*/ 2709429 h 4364677"/>
              <a:gd name="connsiteX3482" fmla="*/ 6359849 w 12192000"/>
              <a:gd name="connsiteY3482" fmla="*/ 2696244 h 4364677"/>
              <a:gd name="connsiteX3483" fmla="*/ 6363142 w 12192000"/>
              <a:gd name="connsiteY3483" fmla="*/ 2696244 h 4364677"/>
              <a:gd name="connsiteX3484" fmla="*/ 6366436 w 12192000"/>
              <a:gd name="connsiteY3484" fmla="*/ 2699541 h 4364677"/>
              <a:gd name="connsiteX3485" fmla="*/ 6369728 w 12192000"/>
              <a:gd name="connsiteY3485" fmla="*/ 2699541 h 4364677"/>
              <a:gd name="connsiteX3486" fmla="*/ 6363142 w 12192000"/>
              <a:gd name="connsiteY3486" fmla="*/ 2692949 h 4364677"/>
              <a:gd name="connsiteX3487" fmla="*/ 6359849 w 12192000"/>
              <a:gd name="connsiteY3487" fmla="*/ 2689653 h 4364677"/>
              <a:gd name="connsiteX3488" fmla="*/ 6336796 w 12192000"/>
              <a:gd name="connsiteY3488" fmla="*/ 2659989 h 4364677"/>
              <a:gd name="connsiteX3489" fmla="*/ 6315801 w 12192000"/>
              <a:gd name="connsiteY3489" fmla="*/ 2645982 h 4364677"/>
              <a:gd name="connsiteX3490" fmla="*/ 6308053 w 12192000"/>
              <a:gd name="connsiteY3490" fmla="*/ 2642190 h 4364677"/>
              <a:gd name="connsiteX3491" fmla="*/ 6291419 w 12192000"/>
              <a:gd name="connsiteY3491" fmla="*/ 2641788 h 4364677"/>
              <a:gd name="connsiteX3492" fmla="*/ 6268956 w 12192000"/>
              <a:gd name="connsiteY3492" fmla="*/ 2627687 h 4364677"/>
              <a:gd name="connsiteX3493" fmla="*/ 6250762 w 12192000"/>
              <a:gd name="connsiteY3493" fmla="*/ 2609369 h 4364677"/>
              <a:gd name="connsiteX3494" fmla="*/ 11577293 w 12192000"/>
              <a:gd name="connsiteY3494" fmla="*/ 2606896 h 4364677"/>
              <a:gd name="connsiteX3495" fmla="*/ 11594722 w 12192000"/>
              <a:gd name="connsiteY3495" fmla="*/ 2617928 h 4364677"/>
              <a:gd name="connsiteX3496" fmla="*/ 11600122 w 12192000"/>
              <a:gd name="connsiteY3496" fmla="*/ 2627980 h 4364677"/>
              <a:gd name="connsiteX3497" fmla="*/ 11601841 w 12192000"/>
              <a:gd name="connsiteY3497" fmla="*/ 2632148 h 4364677"/>
              <a:gd name="connsiteX3498" fmla="*/ 11602086 w 12192000"/>
              <a:gd name="connsiteY3498" fmla="*/ 2636316 h 4364677"/>
              <a:gd name="connsiteX3499" fmla="*/ 11601350 w 12192000"/>
              <a:gd name="connsiteY3499" fmla="*/ 2639503 h 4364677"/>
              <a:gd name="connsiteX3500" fmla="*/ 11600122 w 12192000"/>
              <a:gd name="connsiteY3500" fmla="*/ 2646123 h 4364677"/>
              <a:gd name="connsiteX3501" fmla="*/ 11599877 w 12192000"/>
              <a:gd name="connsiteY3501" fmla="*/ 2648574 h 4364677"/>
              <a:gd name="connsiteX3502" fmla="*/ 11599140 w 12192000"/>
              <a:gd name="connsiteY3502" fmla="*/ 2654458 h 4364677"/>
              <a:gd name="connsiteX3503" fmla="*/ 11586866 w 12192000"/>
              <a:gd name="connsiteY3503" fmla="*/ 2664020 h 4364677"/>
              <a:gd name="connsiteX3504" fmla="*/ 11579011 w 12192000"/>
              <a:gd name="connsiteY3504" fmla="*/ 2664265 h 4364677"/>
              <a:gd name="connsiteX3505" fmla="*/ 11563546 w 12192000"/>
              <a:gd name="connsiteY3505" fmla="*/ 2660833 h 4364677"/>
              <a:gd name="connsiteX3506" fmla="*/ 11559372 w 12192000"/>
              <a:gd name="connsiteY3506" fmla="*/ 2658626 h 4364677"/>
              <a:gd name="connsiteX3507" fmla="*/ 11554708 w 12192000"/>
              <a:gd name="connsiteY3507" fmla="*/ 2654704 h 4364677"/>
              <a:gd name="connsiteX3508" fmla="*/ 11551763 w 12192000"/>
              <a:gd name="connsiteY3508" fmla="*/ 2650781 h 4364677"/>
              <a:gd name="connsiteX3509" fmla="*/ 11548326 w 12192000"/>
              <a:gd name="connsiteY3509" fmla="*/ 2639994 h 4364677"/>
              <a:gd name="connsiteX3510" fmla="*/ 11545871 w 12192000"/>
              <a:gd name="connsiteY3510" fmla="*/ 2633374 h 4364677"/>
              <a:gd name="connsiteX3511" fmla="*/ 11545871 w 12192000"/>
              <a:gd name="connsiteY3511" fmla="*/ 2630432 h 4364677"/>
              <a:gd name="connsiteX3512" fmla="*/ 11548817 w 12192000"/>
              <a:gd name="connsiteY3512" fmla="*/ 2624548 h 4364677"/>
              <a:gd name="connsiteX3513" fmla="*/ 11555445 w 12192000"/>
              <a:gd name="connsiteY3513" fmla="*/ 2615722 h 4364677"/>
              <a:gd name="connsiteX3514" fmla="*/ 11557163 w 12192000"/>
              <a:gd name="connsiteY3514" fmla="*/ 2612290 h 4364677"/>
              <a:gd name="connsiteX3515" fmla="*/ 11560109 w 12192000"/>
              <a:gd name="connsiteY3515" fmla="*/ 2611064 h 4364677"/>
              <a:gd name="connsiteX3516" fmla="*/ 11565755 w 12192000"/>
              <a:gd name="connsiteY3516" fmla="*/ 2609348 h 4364677"/>
              <a:gd name="connsiteX3517" fmla="*/ 11567719 w 12192000"/>
              <a:gd name="connsiteY3517" fmla="*/ 2608367 h 4364677"/>
              <a:gd name="connsiteX3518" fmla="*/ 11575574 w 12192000"/>
              <a:gd name="connsiteY3518" fmla="*/ 2607386 h 4364677"/>
              <a:gd name="connsiteX3519" fmla="*/ 11577293 w 12192000"/>
              <a:gd name="connsiteY3519" fmla="*/ 2606896 h 4364677"/>
              <a:gd name="connsiteX3520" fmla="*/ 11370491 w 12192000"/>
              <a:gd name="connsiteY3520" fmla="*/ 2604471 h 4364677"/>
              <a:gd name="connsiteX3521" fmla="*/ 11377452 w 12192000"/>
              <a:gd name="connsiteY3521" fmla="*/ 2606457 h 4364677"/>
              <a:gd name="connsiteX3522" fmla="*/ 11409273 w 12192000"/>
              <a:gd name="connsiteY3522" fmla="*/ 2610430 h 4364677"/>
              <a:gd name="connsiteX3523" fmla="*/ 11417228 w 12192000"/>
              <a:gd name="connsiteY3523" fmla="*/ 2614402 h 4364677"/>
              <a:gd name="connsiteX3524" fmla="*/ 11440100 w 12192000"/>
              <a:gd name="connsiteY3524" fmla="*/ 2621354 h 4364677"/>
              <a:gd name="connsiteX3525" fmla="*/ 11452032 w 12192000"/>
              <a:gd name="connsiteY3525" fmla="*/ 2626320 h 4364677"/>
              <a:gd name="connsiteX3526" fmla="*/ 11458993 w 12192000"/>
              <a:gd name="connsiteY3526" fmla="*/ 2640224 h 4364677"/>
              <a:gd name="connsiteX3527" fmla="*/ 11485842 w 12192000"/>
              <a:gd name="connsiteY3527" fmla="*/ 2675976 h 4364677"/>
              <a:gd name="connsiteX3528" fmla="*/ 11497775 w 12192000"/>
              <a:gd name="connsiteY3528" fmla="*/ 2699811 h 4364677"/>
              <a:gd name="connsiteX3529" fmla="*/ 11497775 w 12192000"/>
              <a:gd name="connsiteY3529" fmla="*/ 2711729 h 4364677"/>
              <a:gd name="connsiteX3530" fmla="*/ 11487831 w 12192000"/>
              <a:gd name="connsiteY3530" fmla="*/ 2738544 h 4364677"/>
              <a:gd name="connsiteX3531" fmla="*/ 11473909 w 12192000"/>
              <a:gd name="connsiteY3531" fmla="*/ 2782241 h 4364677"/>
              <a:gd name="connsiteX3532" fmla="*/ 11461976 w 12192000"/>
              <a:gd name="connsiteY3532" fmla="*/ 2798131 h 4364677"/>
              <a:gd name="connsiteX3533" fmla="*/ 11443083 w 12192000"/>
              <a:gd name="connsiteY3533" fmla="*/ 2814022 h 4364677"/>
              <a:gd name="connsiteX3534" fmla="*/ 11426178 w 12192000"/>
              <a:gd name="connsiteY3534" fmla="*/ 2822960 h 4364677"/>
              <a:gd name="connsiteX3535" fmla="*/ 11363530 w 12192000"/>
              <a:gd name="connsiteY3535" fmla="*/ 2836864 h 4364677"/>
              <a:gd name="connsiteX3536" fmla="*/ 11331709 w 12192000"/>
              <a:gd name="connsiteY3536" fmla="*/ 2835870 h 4364677"/>
              <a:gd name="connsiteX3537" fmla="*/ 11322996 w 12192000"/>
              <a:gd name="connsiteY3537" fmla="*/ 2828015 h 4364677"/>
              <a:gd name="connsiteX3538" fmla="*/ 11312459 w 12192000"/>
              <a:gd name="connsiteY3538" fmla="*/ 2837806 h 4364677"/>
              <a:gd name="connsiteX3539" fmla="*/ 11299381 w 12192000"/>
              <a:gd name="connsiteY3539" fmla="*/ 2835803 h 4364677"/>
              <a:gd name="connsiteX3540" fmla="*/ 11288316 w 12192000"/>
              <a:gd name="connsiteY3540" fmla="*/ 2828793 h 4364677"/>
              <a:gd name="connsiteX3541" fmla="*/ 11282280 w 12192000"/>
              <a:gd name="connsiteY3541" fmla="*/ 2821783 h 4364677"/>
              <a:gd name="connsiteX3542" fmla="*/ 11282280 w 12192000"/>
              <a:gd name="connsiteY3542" fmla="*/ 2803757 h 4364677"/>
              <a:gd name="connsiteX3543" fmla="*/ 11284636 w 12192000"/>
              <a:gd name="connsiteY3543" fmla="*/ 2801411 h 4364677"/>
              <a:gd name="connsiteX3544" fmla="*/ 11281989 w 12192000"/>
              <a:gd name="connsiteY3544" fmla="*/ 2797138 h 4364677"/>
              <a:gd name="connsiteX3545" fmla="*/ 11279006 w 12192000"/>
              <a:gd name="connsiteY3545" fmla="*/ 2773303 h 4364677"/>
              <a:gd name="connsiteX3546" fmla="*/ 11278011 w 12192000"/>
              <a:gd name="connsiteY3546" fmla="*/ 2763372 h 4364677"/>
              <a:gd name="connsiteX3547" fmla="*/ 11273039 w 12192000"/>
              <a:gd name="connsiteY3547" fmla="*/ 2736557 h 4364677"/>
              <a:gd name="connsiteX3548" fmla="*/ 11270056 w 12192000"/>
              <a:gd name="connsiteY3548" fmla="*/ 2723647 h 4364677"/>
              <a:gd name="connsiteX3549" fmla="*/ 11271051 w 12192000"/>
              <a:gd name="connsiteY3549" fmla="*/ 2706763 h 4364677"/>
              <a:gd name="connsiteX3550" fmla="*/ 11278011 w 12192000"/>
              <a:gd name="connsiteY3550" fmla="*/ 2689880 h 4364677"/>
              <a:gd name="connsiteX3551" fmla="*/ 11299888 w 12192000"/>
              <a:gd name="connsiteY3551" fmla="*/ 2649162 h 4364677"/>
              <a:gd name="connsiteX3552" fmla="*/ 11370491 w 12192000"/>
              <a:gd name="connsiteY3552" fmla="*/ 2604471 h 4364677"/>
              <a:gd name="connsiteX3553" fmla="*/ 754309 w 12192000"/>
              <a:gd name="connsiteY3553" fmla="*/ 2597256 h 4364677"/>
              <a:gd name="connsiteX3554" fmla="*/ 747738 w 12192000"/>
              <a:gd name="connsiteY3554" fmla="*/ 2601442 h 4364677"/>
              <a:gd name="connsiteX3555" fmla="*/ 780373 w 12192000"/>
              <a:gd name="connsiteY3555" fmla="*/ 2623375 h 4364677"/>
              <a:gd name="connsiteX3556" fmla="*/ 816251 w 12192000"/>
              <a:gd name="connsiteY3556" fmla="*/ 2647609 h 4364677"/>
              <a:gd name="connsiteX3557" fmla="*/ 853512 w 12192000"/>
              <a:gd name="connsiteY3557" fmla="*/ 2666356 h 4364677"/>
              <a:gd name="connsiteX3558" fmla="*/ 883374 w 12192000"/>
              <a:gd name="connsiteY3558" fmla="*/ 2682067 h 4364677"/>
              <a:gd name="connsiteX3559" fmla="*/ 885291 w 12192000"/>
              <a:gd name="connsiteY3559" fmla="*/ 2683718 h 4364677"/>
              <a:gd name="connsiteX3560" fmla="*/ 888991 w 12192000"/>
              <a:gd name="connsiteY3560" fmla="*/ 2685236 h 4364677"/>
              <a:gd name="connsiteX3561" fmla="*/ 897645 w 12192000"/>
              <a:gd name="connsiteY3561" fmla="*/ 2689611 h 4364677"/>
              <a:gd name="connsiteX3562" fmla="*/ 895194 w 12192000"/>
              <a:gd name="connsiteY3562" fmla="*/ 2685146 h 4364677"/>
              <a:gd name="connsiteX3563" fmla="*/ 888857 w 12192000"/>
              <a:gd name="connsiteY3563" fmla="*/ 2683452 h 4364677"/>
              <a:gd name="connsiteX3564" fmla="*/ 890639 w 12192000"/>
              <a:gd name="connsiteY3564" fmla="*/ 2683318 h 4364677"/>
              <a:gd name="connsiteX3565" fmla="*/ 886940 w 12192000"/>
              <a:gd name="connsiteY3565" fmla="*/ 2681801 h 4364677"/>
              <a:gd name="connsiteX3566" fmla="*/ 885023 w 12192000"/>
              <a:gd name="connsiteY3566" fmla="*/ 2680150 h 4364677"/>
              <a:gd name="connsiteX3567" fmla="*/ 843731 w 12192000"/>
              <a:gd name="connsiteY3567" fmla="*/ 2652513 h 4364677"/>
              <a:gd name="connsiteX3568" fmla="*/ 845179 w 12192000"/>
              <a:gd name="connsiteY3568" fmla="*/ 2650829 h 4364677"/>
              <a:gd name="connsiteX3569" fmla="*/ 843396 w 12192000"/>
              <a:gd name="connsiteY3569" fmla="*/ 2650962 h 4364677"/>
              <a:gd name="connsiteX3570" fmla="*/ 841613 w 12192000"/>
              <a:gd name="connsiteY3570" fmla="*/ 2651096 h 4364677"/>
              <a:gd name="connsiteX3571" fmla="*/ 839696 w 12192000"/>
              <a:gd name="connsiteY3571" fmla="*/ 2649444 h 4364677"/>
              <a:gd name="connsiteX3572" fmla="*/ 830114 w 12192000"/>
              <a:gd name="connsiteY3572" fmla="*/ 2641189 h 4364677"/>
              <a:gd name="connsiteX3573" fmla="*/ 832164 w 12192000"/>
              <a:gd name="connsiteY3573" fmla="*/ 2644624 h 4364677"/>
              <a:gd name="connsiteX3574" fmla="*/ 830382 w 12192000"/>
              <a:gd name="connsiteY3574" fmla="*/ 2644757 h 4364677"/>
              <a:gd name="connsiteX3575" fmla="*/ 828598 w 12192000"/>
              <a:gd name="connsiteY3575" fmla="*/ 2644891 h 4364677"/>
              <a:gd name="connsiteX3576" fmla="*/ 830516 w 12192000"/>
              <a:gd name="connsiteY3576" fmla="*/ 2646542 h 4364677"/>
              <a:gd name="connsiteX3577" fmla="*/ 817500 w 12192000"/>
              <a:gd name="connsiteY3577" fmla="*/ 2640337 h 4364677"/>
              <a:gd name="connsiteX3578" fmla="*/ 819283 w 12192000"/>
              <a:gd name="connsiteY3578" fmla="*/ 2640204 h 4364677"/>
              <a:gd name="connsiteX3579" fmla="*/ 821200 w 12192000"/>
              <a:gd name="connsiteY3579" fmla="*/ 2641855 h 4364677"/>
              <a:gd name="connsiteX3580" fmla="*/ 822982 w 12192000"/>
              <a:gd name="connsiteY3580" fmla="*/ 2641722 h 4364677"/>
              <a:gd name="connsiteX3581" fmla="*/ 819150 w 12192000"/>
              <a:gd name="connsiteY3581" fmla="*/ 2638420 h 4364677"/>
              <a:gd name="connsiteX3582" fmla="*/ 817233 w 12192000"/>
              <a:gd name="connsiteY3582" fmla="*/ 2636769 h 4364677"/>
              <a:gd name="connsiteX3583" fmla="*/ 803552 w 12192000"/>
              <a:gd name="connsiteY3583" fmla="*/ 2621642 h 4364677"/>
              <a:gd name="connsiteX3584" fmla="*/ 791618 w 12192000"/>
              <a:gd name="connsiteY3584" fmla="*/ 2614908 h 4364677"/>
              <a:gd name="connsiteX3585" fmla="*/ 787270 w 12192000"/>
              <a:gd name="connsiteY3585" fmla="*/ 2613168 h 4364677"/>
              <a:gd name="connsiteX3586" fmla="*/ 778248 w 12192000"/>
              <a:gd name="connsiteY3586" fmla="*/ 2613624 h 4364677"/>
              <a:gd name="connsiteX3587" fmla="*/ 765516 w 12192000"/>
              <a:gd name="connsiteY3587" fmla="*/ 2606899 h 4364677"/>
              <a:gd name="connsiteX3588" fmla="*/ 754924 w 12192000"/>
              <a:gd name="connsiteY3588" fmla="*/ 2597718 h 4364677"/>
              <a:gd name="connsiteX3589" fmla="*/ 5452192 w 12192000"/>
              <a:gd name="connsiteY3589" fmla="*/ 2586272 h 4364677"/>
              <a:gd name="connsiteX3590" fmla="*/ 5420450 w 12192000"/>
              <a:gd name="connsiteY3590" fmla="*/ 2636673 h 4364677"/>
              <a:gd name="connsiteX3591" fmla="*/ 5436446 w 12192000"/>
              <a:gd name="connsiteY3591" fmla="*/ 2659098 h 4364677"/>
              <a:gd name="connsiteX3592" fmla="*/ 5454487 w 12192000"/>
              <a:gd name="connsiteY3592" fmla="*/ 2679098 h 4364677"/>
              <a:gd name="connsiteX3593" fmla="*/ 5489821 w 12192000"/>
              <a:gd name="connsiteY3593" fmla="*/ 2631393 h 4364677"/>
              <a:gd name="connsiteX3594" fmla="*/ 11139040 w 12192000"/>
              <a:gd name="connsiteY3594" fmla="*/ 2582998 h 4364677"/>
              <a:gd name="connsiteX3595" fmla="*/ 11157769 w 12192000"/>
              <a:gd name="connsiteY3595" fmla="*/ 2594854 h 4364677"/>
              <a:gd name="connsiteX3596" fmla="*/ 11163572 w 12192000"/>
              <a:gd name="connsiteY3596" fmla="*/ 2605655 h 4364677"/>
              <a:gd name="connsiteX3597" fmla="*/ 11165419 w 12192000"/>
              <a:gd name="connsiteY3597" fmla="*/ 2610134 h 4364677"/>
              <a:gd name="connsiteX3598" fmla="*/ 11165683 w 12192000"/>
              <a:gd name="connsiteY3598" fmla="*/ 2614613 h 4364677"/>
              <a:gd name="connsiteX3599" fmla="*/ 11164891 w 12192000"/>
              <a:gd name="connsiteY3599" fmla="*/ 2618038 h 4364677"/>
              <a:gd name="connsiteX3600" fmla="*/ 11163572 w 12192000"/>
              <a:gd name="connsiteY3600" fmla="*/ 2625151 h 4364677"/>
              <a:gd name="connsiteX3601" fmla="*/ 11163309 w 12192000"/>
              <a:gd name="connsiteY3601" fmla="*/ 2627786 h 4364677"/>
              <a:gd name="connsiteX3602" fmla="*/ 11162517 w 12192000"/>
              <a:gd name="connsiteY3602" fmla="*/ 2634109 h 4364677"/>
              <a:gd name="connsiteX3603" fmla="*/ 11149327 w 12192000"/>
              <a:gd name="connsiteY3603" fmla="*/ 2644384 h 4364677"/>
              <a:gd name="connsiteX3604" fmla="*/ 11140886 w 12192000"/>
              <a:gd name="connsiteY3604" fmla="*/ 2644647 h 4364677"/>
              <a:gd name="connsiteX3605" fmla="*/ 11124267 w 12192000"/>
              <a:gd name="connsiteY3605" fmla="*/ 2640959 h 4364677"/>
              <a:gd name="connsiteX3606" fmla="*/ 11119783 w 12192000"/>
              <a:gd name="connsiteY3606" fmla="*/ 2638588 h 4364677"/>
              <a:gd name="connsiteX3607" fmla="*/ 11114771 w 12192000"/>
              <a:gd name="connsiteY3607" fmla="*/ 2634372 h 4364677"/>
              <a:gd name="connsiteX3608" fmla="*/ 11111605 w 12192000"/>
              <a:gd name="connsiteY3608" fmla="*/ 2630157 h 4364677"/>
              <a:gd name="connsiteX3609" fmla="*/ 11107912 w 12192000"/>
              <a:gd name="connsiteY3609" fmla="*/ 2618565 h 4364677"/>
              <a:gd name="connsiteX3610" fmla="*/ 11105274 w 12192000"/>
              <a:gd name="connsiteY3610" fmla="*/ 2611451 h 4364677"/>
              <a:gd name="connsiteX3611" fmla="*/ 11105274 w 12192000"/>
              <a:gd name="connsiteY3611" fmla="*/ 2608290 h 4364677"/>
              <a:gd name="connsiteX3612" fmla="*/ 11108440 w 12192000"/>
              <a:gd name="connsiteY3612" fmla="*/ 2601967 h 4364677"/>
              <a:gd name="connsiteX3613" fmla="*/ 11115562 w 12192000"/>
              <a:gd name="connsiteY3613" fmla="*/ 2592482 h 4364677"/>
              <a:gd name="connsiteX3614" fmla="*/ 11117408 w 12192000"/>
              <a:gd name="connsiteY3614" fmla="*/ 2588794 h 4364677"/>
              <a:gd name="connsiteX3615" fmla="*/ 11120574 w 12192000"/>
              <a:gd name="connsiteY3615" fmla="*/ 2587477 h 4364677"/>
              <a:gd name="connsiteX3616" fmla="*/ 11126641 w 12192000"/>
              <a:gd name="connsiteY3616" fmla="*/ 2585632 h 4364677"/>
              <a:gd name="connsiteX3617" fmla="*/ 11128752 w 12192000"/>
              <a:gd name="connsiteY3617" fmla="*/ 2584579 h 4364677"/>
              <a:gd name="connsiteX3618" fmla="*/ 11137193 w 12192000"/>
              <a:gd name="connsiteY3618" fmla="*/ 2583525 h 4364677"/>
              <a:gd name="connsiteX3619" fmla="*/ 11139040 w 12192000"/>
              <a:gd name="connsiteY3619" fmla="*/ 2582998 h 4364677"/>
              <a:gd name="connsiteX3620" fmla="*/ 5240205 w 12192000"/>
              <a:gd name="connsiteY3620" fmla="*/ 2573893 h 4364677"/>
              <a:gd name="connsiteX3621" fmla="*/ 5212541 w 12192000"/>
              <a:gd name="connsiteY3621" fmla="*/ 2611140 h 4364677"/>
              <a:gd name="connsiteX3622" fmla="*/ 5166153 w 12192000"/>
              <a:gd name="connsiteY3622" fmla="*/ 2670231 h 4364677"/>
              <a:gd name="connsiteX3623" fmla="*/ 5146216 w 12192000"/>
              <a:gd name="connsiteY3623" fmla="*/ 2697184 h 4364677"/>
              <a:gd name="connsiteX3624" fmla="*/ 5113854 w 12192000"/>
              <a:gd name="connsiteY3624" fmla="*/ 2736361 h 4364677"/>
              <a:gd name="connsiteX3625" fmla="*/ 4990818 w 12192000"/>
              <a:gd name="connsiteY3625" fmla="*/ 2862310 h 4364677"/>
              <a:gd name="connsiteX3626" fmla="*/ 4954745 w 12192000"/>
              <a:gd name="connsiteY3626" fmla="*/ 2902689 h 4364677"/>
              <a:gd name="connsiteX3627" fmla="*/ 4947331 w 12192000"/>
              <a:gd name="connsiteY3627" fmla="*/ 2905094 h 4364677"/>
              <a:gd name="connsiteX3628" fmla="*/ 4917573 w 12192000"/>
              <a:gd name="connsiteY3628" fmla="*/ 2927038 h 4364677"/>
              <a:gd name="connsiteX3629" fmla="*/ 4896430 w 12192000"/>
              <a:gd name="connsiteY3629" fmla="*/ 2950283 h 4364677"/>
              <a:gd name="connsiteX3630" fmla="*/ 4821987 w 12192000"/>
              <a:gd name="connsiteY3630" fmla="*/ 3011304 h 4364677"/>
              <a:gd name="connsiteX3631" fmla="*/ 4779806 w 12192000"/>
              <a:gd name="connsiteY3631" fmla="*/ 3045471 h 4364677"/>
              <a:gd name="connsiteX3632" fmla="*/ 4715383 w 12192000"/>
              <a:gd name="connsiteY3632" fmla="*/ 3086853 h 4364677"/>
              <a:gd name="connsiteX3633" fmla="*/ 4706663 w 12192000"/>
              <a:gd name="connsiteY3633" fmla="*/ 3097875 h 4364677"/>
              <a:gd name="connsiteX3634" fmla="*/ 4679412 w 12192000"/>
              <a:gd name="connsiteY3634" fmla="*/ 3114909 h 4364677"/>
              <a:gd name="connsiteX3635" fmla="*/ 4639837 w 12192000"/>
              <a:gd name="connsiteY3635" fmla="*/ 3131843 h 4364677"/>
              <a:gd name="connsiteX3636" fmla="*/ 4637229 w 12192000"/>
              <a:gd name="connsiteY3636" fmla="*/ 3149077 h 4364677"/>
              <a:gd name="connsiteX3637" fmla="*/ 4621098 w 12192000"/>
              <a:gd name="connsiteY3637" fmla="*/ 3162502 h 4364677"/>
              <a:gd name="connsiteX3638" fmla="*/ 4536939 w 12192000"/>
              <a:gd name="connsiteY3638" fmla="*/ 3206191 h 4364677"/>
              <a:gd name="connsiteX3639" fmla="*/ 4520905 w 12192000"/>
              <a:gd name="connsiteY3639" fmla="*/ 3207293 h 4364677"/>
              <a:gd name="connsiteX3640" fmla="*/ 4512188 w 12192000"/>
              <a:gd name="connsiteY3640" fmla="*/ 3218315 h 4364677"/>
              <a:gd name="connsiteX3641" fmla="*/ 4508481 w 12192000"/>
              <a:gd name="connsiteY3641" fmla="*/ 3219518 h 4364677"/>
              <a:gd name="connsiteX3642" fmla="*/ 4419406 w 12192000"/>
              <a:gd name="connsiteY3642" fmla="*/ 3260700 h 4364677"/>
              <a:gd name="connsiteX3643" fmla="*/ 4418204 w 12192000"/>
              <a:gd name="connsiteY3643" fmla="*/ 3256992 h 4364677"/>
              <a:gd name="connsiteX3644" fmla="*/ 4399667 w 12192000"/>
              <a:gd name="connsiteY3644" fmla="*/ 3263004 h 4364677"/>
              <a:gd name="connsiteX3645" fmla="*/ 4379829 w 12192000"/>
              <a:gd name="connsiteY3645" fmla="*/ 3277633 h 4364677"/>
              <a:gd name="connsiteX3646" fmla="*/ 4366304 w 12192000"/>
              <a:gd name="connsiteY3646" fmla="*/ 3273826 h 4364677"/>
              <a:gd name="connsiteX3647" fmla="*/ 4319311 w 12192000"/>
              <a:gd name="connsiteY3647" fmla="*/ 3293166 h 4364677"/>
              <a:gd name="connsiteX3648" fmla="*/ 4284646 w 12192000"/>
              <a:gd name="connsiteY3648" fmla="*/ 3312604 h 4364677"/>
              <a:gd name="connsiteX3649" fmla="*/ 4279736 w 12192000"/>
              <a:gd name="connsiteY3649" fmla="*/ 3310099 h 4364677"/>
              <a:gd name="connsiteX3650" fmla="*/ 4221623 w 12192000"/>
              <a:gd name="connsiteY3650" fmla="*/ 3333045 h 4364677"/>
              <a:gd name="connsiteX3651" fmla="*/ 4214303 w 12192000"/>
              <a:gd name="connsiteY3651" fmla="*/ 3335418 h 4364677"/>
              <a:gd name="connsiteX3652" fmla="*/ 4175197 w 12192000"/>
              <a:gd name="connsiteY3652" fmla="*/ 3350115 h 4364677"/>
              <a:gd name="connsiteX3653" fmla="*/ 4167224 w 12192000"/>
              <a:gd name="connsiteY3653" fmla="*/ 3354789 h 4364677"/>
              <a:gd name="connsiteX3654" fmla="*/ 4169203 w 12192000"/>
              <a:gd name="connsiteY3654" fmla="*/ 3352368 h 4364677"/>
              <a:gd name="connsiteX3655" fmla="*/ 4118889 w 12192000"/>
              <a:gd name="connsiteY3655" fmla="*/ 3371273 h 4364677"/>
              <a:gd name="connsiteX3656" fmla="*/ 3990066 w 12192000"/>
              <a:gd name="connsiteY3656" fmla="*/ 3410109 h 4364677"/>
              <a:gd name="connsiteX3657" fmla="*/ 3990231 w 12192000"/>
              <a:gd name="connsiteY3657" fmla="*/ 3410506 h 4364677"/>
              <a:gd name="connsiteX3658" fmla="*/ 3990475 w 12192000"/>
              <a:gd name="connsiteY3658" fmla="*/ 3414674 h 4364677"/>
              <a:gd name="connsiteX3659" fmla="*/ 3989739 w 12192000"/>
              <a:gd name="connsiteY3659" fmla="*/ 3417861 h 4364677"/>
              <a:gd name="connsiteX3660" fmla="*/ 3988511 w 12192000"/>
              <a:gd name="connsiteY3660" fmla="*/ 3424481 h 4364677"/>
              <a:gd name="connsiteX3661" fmla="*/ 3988265 w 12192000"/>
              <a:gd name="connsiteY3661" fmla="*/ 3426932 h 4364677"/>
              <a:gd name="connsiteX3662" fmla="*/ 3987530 w 12192000"/>
              <a:gd name="connsiteY3662" fmla="*/ 3432816 h 4364677"/>
              <a:gd name="connsiteX3663" fmla="*/ 3975254 w 12192000"/>
              <a:gd name="connsiteY3663" fmla="*/ 3442378 h 4364677"/>
              <a:gd name="connsiteX3664" fmla="*/ 3967400 w 12192000"/>
              <a:gd name="connsiteY3664" fmla="*/ 3442623 h 4364677"/>
              <a:gd name="connsiteX3665" fmla="*/ 3951934 w 12192000"/>
              <a:gd name="connsiteY3665" fmla="*/ 3439191 h 4364677"/>
              <a:gd name="connsiteX3666" fmla="*/ 3947761 w 12192000"/>
              <a:gd name="connsiteY3666" fmla="*/ 3436984 h 4364677"/>
              <a:gd name="connsiteX3667" fmla="*/ 3943097 w 12192000"/>
              <a:gd name="connsiteY3667" fmla="*/ 3433062 h 4364677"/>
              <a:gd name="connsiteX3668" fmla="*/ 3940151 w 12192000"/>
              <a:gd name="connsiteY3668" fmla="*/ 3429139 h 4364677"/>
              <a:gd name="connsiteX3669" fmla="*/ 3938994 w 12192000"/>
              <a:gd name="connsiteY3669" fmla="*/ 3425507 h 4364677"/>
              <a:gd name="connsiteX3670" fmla="*/ 3922079 w 12192000"/>
              <a:gd name="connsiteY3670" fmla="*/ 3430606 h 4364677"/>
              <a:gd name="connsiteX3671" fmla="*/ 3719302 w 12192000"/>
              <a:gd name="connsiteY3671" fmla="*/ 3474942 h 4364677"/>
              <a:gd name="connsiteX3672" fmla="*/ 3554847 w 12192000"/>
              <a:gd name="connsiteY3672" fmla="*/ 3497570 h 4364677"/>
              <a:gd name="connsiteX3673" fmla="*/ 3511048 w 12192000"/>
              <a:gd name="connsiteY3673" fmla="*/ 3499530 h 4364677"/>
              <a:gd name="connsiteX3674" fmla="*/ 3504471 w 12192000"/>
              <a:gd name="connsiteY3674" fmla="*/ 3504004 h 4364677"/>
              <a:gd name="connsiteX3675" fmla="*/ 3493871 w 12192000"/>
              <a:gd name="connsiteY3675" fmla="*/ 3503662 h 4364677"/>
              <a:gd name="connsiteX3676" fmla="*/ 3439163 w 12192000"/>
              <a:gd name="connsiteY3676" fmla="*/ 3507767 h 4364677"/>
              <a:gd name="connsiteX3677" fmla="*/ 3417761 w 12192000"/>
              <a:gd name="connsiteY3677" fmla="*/ 3508761 h 4364677"/>
              <a:gd name="connsiteX3678" fmla="*/ 3464969 w 12192000"/>
              <a:gd name="connsiteY3678" fmla="*/ 3512401 h 4364677"/>
              <a:gd name="connsiteX3679" fmla="*/ 3536098 w 12192000"/>
              <a:gd name="connsiteY3679" fmla="*/ 3518524 h 4364677"/>
              <a:gd name="connsiteX3680" fmla="*/ 3648313 w 12192000"/>
              <a:gd name="connsiteY3680" fmla="*/ 3510806 h 4364677"/>
              <a:gd name="connsiteX3681" fmla="*/ 3724761 w 12192000"/>
              <a:gd name="connsiteY3681" fmla="*/ 3506495 h 4364677"/>
              <a:gd name="connsiteX3682" fmla="*/ 3818443 w 12192000"/>
              <a:gd name="connsiteY3682" fmla="*/ 3504790 h 4364677"/>
              <a:gd name="connsiteX3683" fmla="*/ 3912127 w 12192000"/>
              <a:gd name="connsiteY3683" fmla="*/ 3503084 h 4364677"/>
              <a:gd name="connsiteX3684" fmla="*/ 3947898 w 12192000"/>
              <a:gd name="connsiteY3684" fmla="*/ 3499676 h 4364677"/>
              <a:gd name="connsiteX3685" fmla="*/ 4005909 w 12192000"/>
              <a:gd name="connsiteY3685" fmla="*/ 3489055 h 4364677"/>
              <a:gd name="connsiteX3686" fmla="*/ 4020739 w 12192000"/>
              <a:gd name="connsiteY3686" fmla="*/ 3484244 h 4364677"/>
              <a:gd name="connsiteX3687" fmla="*/ 4083663 w 12192000"/>
              <a:gd name="connsiteY3687" fmla="*/ 3476128 h 4364677"/>
              <a:gd name="connsiteX3688" fmla="*/ 4087370 w 12192000"/>
              <a:gd name="connsiteY3688" fmla="*/ 3474925 h 4364677"/>
              <a:gd name="connsiteX3689" fmla="*/ 4088572 w 12192000"/>
              <a:gd name="connsiteY3689" fmla="*/ 3478632 h 4364677"/>
              <a:gd name="connsiteX3690" fmla="*/ 4095986 w 12192000"/>
              <a:gd name="connsiteY3690" fmla="*/ 3476227 h 4364677"/>
              <a:gd name="connsiteX3691" fmla="*/ 4094784 w 12192000"/>
              <a:gd name="connsiteY3691" fmla="*/ 3472520 h 4364677"/>
              <a:gd name="connsiteX3692" fmla="*/ 4091077 w 12192000"/>
              <a:gd name="connsiteY3692" fmla="*/ 3473723 h 4364677"/>
              <a:gd name="connsiteX3693" fmla="*/ 4108410 w 12192000"/>
              <a:gd name="connsiteY3693" fmla="*/ 3464003 h 4364677"/>
              <a:gd name="connsiteX3694" fmla="*/ 4303582 w 12192000"/>
              <a:gd name="connsiteY3694" fmla="*/ 3408890 h 4364677"/>
              <a:gd name="connsiteX3695" fmla="*/ 4376525 w 12192000"/>
              <a:gd name="connsiteY3695" fmla="*/ 3381136 h 4364677"/>
              <a:gd name="connsiteX3696" fmla="*/ 4497761 w 12192000"/>
              <a:gd name="connsiteY3696" fmla="*/ 3325424 h 4364677"/>
              <a:gd name="connsiteX3697" fmla="*/ 4620300 w 12192000"/>
              <a:gd name="connsiteY3697" fmla="*/ 3261096 h 4364677"/>
              <a:gd name="connsiteX3698" fmla="*/ 4693345 w 12192000"/>
              <a:gd name="connsiteY3698" fmla="*/ 3221016 h 4364677"/>
              <a:gd name="connsiteX3699" fmla="*/ 4718091 w 12192000"/>
              <a:gd name="connsiteY3699" fmla="*/ 3208891 h 4364677"/>
              <a:gd name="connsiteX3700" fmla="*/ 4765183 w 12192000"/>
              <a:gd name="connsiteY3700" fmla="*/ 3177229 h 4364677"/>
              <a:gd name="connsiteX3701" fmla="*/ 4766384 w 12192000"/>
              <a:gd name="connsiteY3701" fmla="*/ 3180936 h 4364677"/>
              <a:gd name="connsiteX3702" fmla="*/ 4770091 w 12192000"/>
              <a:gd name="connsiteY3702" fmla="*/ 3179733 h 4364677"/>
              <a:gd name="connsiteX3703" fmla="*/ 4777505 w 12192000"/>
              <a:gd name="connsiteY3703" fmla="*/ 3177328 h 4364677"/>
              <a:gd name="connsiteX3704" fmla="*/ 4780011 w 12192000"/>
              <a:gd name="connsiteY3704" fmla="*/ 3172419 h 4364677"/>
              <a:gd name="connsiteX3705" fmla="*/ 4788626 w 12192000"/>
              <a:gd name="connsiteY3705" fmla="*/ 3173721 h 4364677"/>
              <a:gd name="connsiteX3706" fmla="*/ 4786221 w 12192000"/>
              <a:gd name="connsiteY3706" fmla="*/ 3166307 h 4364677"/>
              <a:gd name="connsiteX3707" fmla="*/ 4789928 w 12192000"/>
              <a:gd name="connsiteY3707" fmla="*/ 3165104 h 4364677"/>
              <a:gd name="connsiteX3708" fmla="*/ 4796140 w 12192000"/>
              <a:gd name="connsiteY3708" fmla="*/ 3158992 h 4364677"/>
              <a:gd name="connsiteX3709" fmla="*/ 4787525 w 12192000"/>
              <a:gd name="connsiteY3709" fmla="*/ 3157691 h 4364677"/>
              <a:gd name="connsiteX3710" fmla="*/ 4788726 w 12192000"/>
              <a:gd name="connsiteY3710" fmla="*/ 3161397 h 4364677"/>
              <a:gd name="connsiteX3711" fmla="*/ 4783818 w 12192000"/>
              <a:gd name="connsiteY3711" fmla="*/ 3158893 h 4364677"/>
              <a:gd name="connsiteX3712" fmla="*/ 4866876 w 12192000"/>
              <a:gd name="connsiteY3712" fmla="*/ 3099174 h 4364677"/>
              <a:gd name="connsiteX3713" fmla="*/ 4990919 w 12192000"/>
              <a:gd name="connsiteY3713" fmla="*/ 3001580 h 4364677"/>
              <a:gd name="connsiteX3714" fmla="*/ 4992120 w 12192000"/>
              <a:gd name="connsiteY3714" fmla="*/ 3005288 h 4364677"/>
              <a:gd name="connsiteX3715" fmla="*/ 4988413 w 12192000"/>
              <a:gd name="connsiteY3715" fmla="*/ 3006490 h 4364677"/>
              <a:gd name="connsiteX3716" fmla="*/ 4987113 w 12192000"/>
              <a:gd name="connsiteY3716" fmla="*/ 3015107 h 4364677"/>
              <a:gd name="connsiteX3717" fmla="*/ 4993322 w 12192000"/>
              <a:gd name="connsiteY3717" fmla="*/ 3008996 h 4364677"/>
              <a:gd name="connsiteX3718" fmla="*/ 4999534 w 12192000"/>
              <a:gd name="connsiteY3718" fmla="*/ 3002883 h 4364677"/>
              <a:gd name="connsiteX3719" fmla="*/ 5011859 w 12192000"/>
              <a:gd name="connsiteY3719" fmla="*/ 3002984 h 4364677"/>
              <a:gd name="connsiteX3720" fmla="*/ 5009430 w 12192000"/>
              <a:gd name="connsiteY3720" fmla="*/ 2998649 h 4364677"/>
              <a:gd name="connsiteX3721" fmla="*/ 5007369 w 12192000"/>
              <a:gd name="connsiteY3721" fmla="*/ 2999660 h 4364677"/>
              <a:gd name="connsiteX3722" fmla="*/ 5011961 w 12192000"/>
              <a:gd name="connsiteY3722" fmla="*/ 2990659 h 4364677"/>
              <a:gd name="connsiteX3723" fmla="*/ 5000840 w 12192000"/>
              <a:gd name="connsiteY3723" fmla="*/ 2994267 h 4364677"/>
              <a:gd name="connsiteX3724" fmla="*/ 5029495 w 12192000"/>
              <a:gd name="connsiteY3724" fmla="*/ 2956292 h 4364677"/>
              <a:gd name="connsiteX3725" fmla="*/ 5034406 w 12192000"/>
              <a:gd name="connsiteY3725" fmla="*/ 2958796 h 4364677"/>
              <a:gd name="connsiteX3726" fmla="*/ 5072980 w 12192000"/>
              <a:gd name="connsiteY3726" fmla="*/ 2913507 h 4364677"/>
              <a:gd name="connsiteX3727" fmla="*/ 5070475 w 12192000"/>
              <a:gd name="connsiteY3727" fmla="*/ 2918417 h 4364677"/>
              <a:gd name="connsiteX3728" fmla="*/ 5117667 w 12192000"/>
              <a:gd name="connsiteY3728" fmla="*/ 2874430 h 4364677"/>
              <a:gd name="connsiteX3729" fmla="*/ 5120171 w 12192000"/>
              <a:gd name="connsiteY3729" fmla="*/ 2869521 h 4364677"/>
              <a:gd name="connsiteX3730" fmla="*/ 5105341 w 12192000"/>
              <a:gd name="connsiteY3730" fmla="*/ 2874330 h 4364677"/>
              <a:gd name="connsiteX3731" fmla="*/ 5135196 w 12192000"/>
              <a:gd name="connsiteY3731" fmla="*/ 2840063 h 4364677"/>
              <a:gd name="connsiteX3732" fmla="*/ 5143815 w 12192000"/>
              <a:gd name="connsiteY3732" fmla="*/ 2841365 h 4364677"/>
              <a:gd name="connsiteX3733" fmla="*/ 5147620 w 12192000"/>
              <a:gd name="connsiteY3733" fmla="*/ 2827839 h 4364677"/>
              <a:gd name="connsiteX3734" fmla="*/ 5150127 w 12192000"/>
              <a:gd name="connsiteY3734" fmla="*/ 2822929 h 4364677"/>
              <a:gd name="connsiteX3735" fmla="*/ 5155135 w 12192000"/>
              <a:gd name="connsiteY3735" fmla="*/ 2813109 h 4364677"/>
              <a:gd name="connsiteX3736" fmla="*/ 5147721 w 12192000"/>
              <a:gd name="connsiteY3736" fmla="*/ 2815514 h 4364677"/>
              <a:gd name="connsiteX3737" fmla="*/ 5144014 w 12192000"/>
              <a:gd name="connsiteY3737" fmla="*/ 2816717 h 4364677"/>
              <a:gd name="connsiteX3738" fmla="*/ 5207533 w 12192000"/>
              <a:gd name="connsiteY3738" fmla="*/ 2734656 h 4364677"/>
              <a:gd name="connsiteX3739" fmla="*/ 5234790 w 12192000"/>
              <a:gd name="connsiteY3739" fmla="*/ 2717622 h 4364677"/>
              <a:gd name="connsiteX3740" fmla="*/ 5235993 w 12192000"/>
              <a:gd name="connsiteY3740" fmla="*/ 2721329 h 4364677"/>
              <a:gd name="connsiteX3741" fmla="*/ 5239700 w 12192000"/>
              <a:gd name="connsiteY3741" fmla="*/ 2720126 h 4364677"/>
              <a:gd name="connsiteX3742" fmla="*/ 5244710 w 12192000"/>
              <a:gd name="connsiteY3742" fmla="*/ 2710307 h 4364677"/>
              <a:gd name="connsiteX3743" fmla="*/ 5247216 w 12192000"/>
              <a:gd name="connsiteY3743" fmla="*/ 2705397 h 4364677"/>
              <a:gd name="connsiteX3744" fmla="*/ 5247314 w 12192000"/>
              <a:gd name="connsiteY3744" fmla="*/ 2693073 h 4364677"/>
              <a:gd name="connsiteX3745" fmla="*/ 5258537 w 12192000"/>
              <a:gd name="connsiteY3745" fmla="*/ 2677142 h 4364677"/>
              <a:gd name="connsiteX3746" fmla="*/ 5239898 w 12192000"/>
              <a:gd name="connsiteY3746" fmla="*/ 2695478 h 4364677"/>
              <a:gd name="connsiteX3747" fmla="*/ 5242307 w 12192000"/>
              <a:gd name="connsiteY3747" fmla="*/ 2702893 h 4364677"/>
              <a:gd name="connsiteX3748" fmla="*/ 5239800 w 12192000"/>
              <a:gd name="connsiteY3748" fmla="*/ 2707802 h 4364677"/>
              <a:gd name="connsiteX3749" fmla="*/ 5236093 w 12192000"/>
              <a:gd name="connsiteY3749" fmla="*/ 2709005 h 4364677"/>
              <a:gd name="connsiteX3750" fmla="*/ 5234790 w 12192000"/>
              <a:gd name="connsiteY3750" fmla="*/ 2717622 h 4364677"/>
              <a:gd name="connsiteX3751" fmla="*/ 5175271 w 12192000"/>
              <a:gd name="connsiteY3751" fmla="*/ 2761509 h 4364677"/>
              <a:gd name="connsiteX3752" fmla="*/ 5167857 w 12192000"/>
              <a:gd name="connsiteY3752" fmla="*/ 2763914 h 4364677"/>
              <a:gd name="connsiteX3753" fmla="*/ 5166656 w 12192000"/>
              <a:gd name="connsiteY3753" fmla="*/ 2760206 h 4364677"/>
              <a:gd name="connsiteX3754" fmla="*/ 5164150 w 12192000"/>
              <a:gd name="connsiteY3754" fmla="*/ 2765116 h 4364677"/>
              <a:gd name="connsiteX3755" fmla="*/ 5160443 w 12192000"/>
              <a:gd name="connsiteY3755" fmla="*/ 2766319 h 4364677"/>
              <a:gd name="connsiteX3756" fmla="*/ 5181536 w 12192000"/>
              <a:gd name="connsiteY3756" fmla="*/ 2730284 h 4364677"/>
              <a:gd name="connsiteX3757" fmla="*/ 5213280 w 12192000"/>
              <a:gd name="connsiteY3757" fmla="*/ 2701832 h 4364677"/>
              <a:gd name="connsiteX3758" fmla="*/ 5213949 w 12192000"/>
              <a:gd name="connsiteY3758" fmla="*/ 2703895 h 4364677"/>
              <a:gd name="connsiteX3759" fmla="*/ 5216450 w 12192000"/>
              <a:gd name="connsiteY3759" fmla="*/ 2698985 h 4364677"/>
              <a:gd name="connsiteX3760" fmla="*/ 5228879 w 12192000"/>
              <a:gd name="connsiteY3760" fmla="*/ 2686762 h 4364677"/>
              <a:gd name="connsiteX3761" fmla="*/ 5226374 w 12192000"/>
              <a:gd name="connsiteY3761" fmla="*/ 2691672 h 4364677"/>
              <a:gd name="connsiteX3762" fmla="*/ 5230081 w 12192000"/>
              <a:gd name="connsiteY3762" fmla="*/ 2690469 h 4364677"/>
              <a:gd name="connsiteX3763" fmla="*/ 5232586 w 12192000"/>
              <a:gd name="connsiteY3763" fmla="*/ 2685559 h 4364677"/>
              <a:gd name="connsiteX3764" fmla="*/ 5259727 w 12192000"/>
              <a:gd name="connsiteY3764" fmla="*/ 2663441 h 4364677"/>
              <a:gd name="connsiteX3765" fmla="*/ 5279582 w 12192000"/>
              <a:gd name="connsiteY3765" fmla="*/ 2639866 h 4364677"/>
              <a:gd name="connsiteX3766" fmla="*/ 121673 w 12192000"/>
              <a:gd name="connsiteY3766" fmla="*/ 2571126 h 4364677"/>
              <a:gd name="connsiteX3767" fmla="*/ 129405 w 12192000"/>
              <a:gd name="connsiteY3767" fmla="*/ 2575133 h 4364677"/>
              <a:gd name="connsiteX3768" fmla="*/ 136886 w 12192000"/>
              <a:gd name="connsiteY3768" fmla="*/ 2579055 h 4364677"/>
              <a:gd name="connsiteX3769" fmla="*/ 144267 w 12192000"/>
              <a:gd name="connsiteY3769" fmla="*/ 2594056 h 4364677"/>
              <a:gd name="connsiteX3770" fmla="*/ 142220 w 12192000"/>
              <a:gd name="connsiteY3770" fmla="*/ 2600091 h 4364677"/>
              <a:gd name="connsiteX3771" fmla="*/ 141307 w 12192000"/>
              <a:gd name="connsiteY3771" fmla="*/ 2602576 h 4364677"/>
              <a:gd name="connsiteX3772" fmla="*/ 139389 w 12192000"/>
              <a:gd name="connsiteY3772" fmla="*/ 2609552 h 4364677"/>
              <a:gd name="connsiteX3773" fmla="*/ 138605 w 12192000"/>
              <a:gd name="connsiteY3773" fmla="*/ 2612979 h 4364677"/>
              <a:gd name="connsiteX3774" fmla="*/ 136414 w 12192000"/>
              <a:gd name="connsiteY3774" fmla="*/ 2616893 h 4364677"/>
              <a:gd name="connsiteX3775" fmla="*/ 132798 w 12192000"/>
              <a:gd name="connsiteY3775" fmla="*/ 2620117 h 4364677"/>
              <a:gd name="connsiteX3776" fmla="*/ 122862 w 12192000"/>
              <a:gd name="connsiteY3776" fmla="*/ 2627303 h 4364677"/>
              <a:gd name="connsiteX3777" fmla="*/ 100835 w 12192000"/>
              <a:gd name="connsiteY3777" fmla="*/ 2629794 h 4364677"/>
              <a:gd name="connsiteX3778" fmla="*/ 99403 w 12192000"/>
              <a:gd name="connsiteY3778" fmla="*/ 2628514 h 4364677"/>
              <a:gd name="connsiteX3779" fmla="*/ 92270 w 12192000"/>
              <a:gd name="connsiteY3779" fmla="*/ 2623882 h 4364677"/>
              <a:gd name="connsiteX3780" fmla="*/ 90831 w 12192000"/>
              <a:gd name="connsiteY3780" fmla="*/ 2622012 h 4364677"/>
              <a:gd name="connsiteX3781" fmla="*/ 86176 w 12192000"/>
              <a:gd name="connsiteY3781" fmla="*/ 2617705 h 4364677"/>
              <a:gd name="connsiteX3782" fmla="*/ 83903 w 12192000"/>
              <a:gd name="connsiteY3782" fmla="*/ 2615138 h 4364677"/>
              <a:gd name="connsiteX3783" fmla="*/ 83851 w 12192000"/>
              <a:gd name="connsiteY3783" fmla="*/ 2611014 h 4364677"/>
              <a:gd name="connsiteX3784" fmla="*/ 81584 w 12192000"/>
              <a:gd name="connsiteY3784" fmla="*/ 2599371 h 4364677"/>
              <a:gd name="connsiteX3785" fmla="*/ 81496 w 12192000"/>
              <a:gd name="connsiteY3785" fmla="*/ 2592301 h 4364677"/>
              <a:gd name="connsiteX3786" fmla="*/ 82876 w 12192000"/>
              <a:gd name="connsiteY3786" fmla="*/ 2589456 h 4364677"/>
              <a:gd name="connsiteX3787" fmla="*/ 88354 w 12192000"/>
              <a:gd name="connsiteY3787" fmla="*/ 2584208 h 4364677"/>
              <a:gd name="connsiteX3788" fmla="*/ 96736 w 12192000"/>
              <a:gd name="connsiteY3788" fmla="*/ 2575390 h 4364677"/>
              <a:gd name="connsiteX3789" fmla="*/ 101425 w 12192000"/>
              <a:gd name="connsiteY3789" fmla="*/ 2572979 h 4364677"/>
              <a:gd name="connsiteX3790" fmla="*/ 107774 w 12192000"/>
              <a:gd name="connsiteY3790" fmla="*/ 2571374 h 4364677"/>
              <a:gd name="connsiteX3791" fmla="*/ 112843 w 12192000"/>
              <a:gd name="connsiteY3791" fmla="*/ 2571198 h 4364677"/>
              <a:gd name="connsiteX3792" fmla="*/ 121673 w 12192000"/>
              <a:gd name="connsiteY3792" fmla="*/ 2571126 h 4364677"/>
              <a:gd name="connsiteX3793" fmla="*/ 5677612 w 12192000"/>
              <a:gd name="connsiteY3793" fmla="*/ 2561217 h 4364677"/>
              <a:gd name="connsiteX3794" fmla="*/ 5631915 w 12192000"/>
              <a:gd name="connsiteY3794" fmla="*/ 2625485 h 4364677"/>
              <a:gd name="connsiteX3795" fmla="*/ 5684840 w 12192000"/>
              <a:gd name="connsiteY3795" fmla="*/ 2665831 h 4364677"/>
              <a:gd name="connsiteX3796" fmla="*/ 5809986 w 12192000"/>
              <a:gd name="connsiteY3796" fmla="*/ 2750606 h 4364677"/>
              <a:gd name="connsiteX3797" fmla="*/ 5797873 w 12192000"/>
              <a:gd name="connsiteY3797" fmla="*/ 2758680 h 4364677"/>
              <a:gd name="connsiteX3798" fmla="*/ 5886685 w 12192000"/>
              <a:gd name="connsiteY3798" fmla="*/ 2807123 h 4364677"/>
              <a:gd name="connsiteX3799" fmla="*/ 5979533 w 12192000"/>
              <a:gd name="connsiteY3799" fmla="*/ 2859604 h 4364677"/>
              <a:gd name="connsiteX3800" fmla="*/ 5975498 w 12192000"/>
              <a:gd name="connsiteY3800" fmla="*/ 2859604 h 4364677"/>
              <a:gd name="connsiteX3801" fmla="*/ 5979533 w 12192000"/>
              <a:gd name="connsiteY3801" fmla="*/ 2867677 h 4364677"/>
              <a:gd name="connsiteX3802" fmla="*/ 5979533 w 12192000"/>
              <a:gd name="connsiteY3802" fmla="*/ 2871715 h 4364677"/>
              <a:gd name="connsiteX3803" fmla="*/ 5999717 w 12192000"/>
              <a:gd name="connsiteY3803" fmla="*/ 2879788 h 4364677"/>
              <a:gd name="connsiteX3804" fmla="*/ 6007791 w 12192000"/>
              <a:gd name="connsiteY3804" fmla="*/ 2887862 h 4364677"/>
              <a:gd name="connsiteX3805" fmla="*/ 6011828 w 12192000"/>
              <a:gd name="connsiteY3805" fmla="*/ 2887862 h 4364677"/>
              <a:gd name="connsiteX3806" fmla="*/ 6011827 w 12192000"/>
              <a:gd name="connsiteY3806" fmla="*/ 2883825 h 4364677"/>
              <a:gd name="connsiteX3807" fmla="*/ 6064306 w 12192000"/>
              <a:gd name="connsiteY3807" fmla="*/ 2916121 h 4364677"/>
              <a:gd name="connsiteX3808" fmla="*/ 6076417 w 12192000"/>
              <a:gd name="connsiteY3808" fmla="*/ 2916121 h 4364677"/>
              <a:gd name="connsiteX3809" fmla="*/ 6064306 w 12192000"/>
              <a:gd name="connsiteY3809" fmla="*/ 2899973 h 4364677"/>
              <a:gd name="connsiteX3810" fmla="*/ 6056236 w 12192000"/>
              <a:gd name="connsiteY3810" fmla="*/ 2904010 h 4364677"/>
              <a:gd name="connsiteX3811" fmla="*/ 6032011 w 12192000"/>
              <a:gd name="connsiteY3811" fmla="*/ 2879788 h 4364677"/>
              <a:gd name="connsiteX3812" fmla="*/ 6044122 w 12192000"/>
              <a:gd name="connsiteY3812" fmla="*/ 2887862 h 4364677"/>
              <a:gd name="connsiteX3813" fmla="*/ 5971458 w 12192000"/>
              <a:gd name="connsiteY3813" fmla="*/ 2831345 h 4364677"/>
              <a:gd name="connsiteX3814" fmla="*/ 5890720 w 12192000"/>
              <a:gd name="connsiteY3814" fmla="*/ 2774828 h 4364677"/>
              <a:gd name="connsiteX3815" fmla="*/ 5890720 w 12192000"/>
              <a:gd name="connsiteY3815" fmla="*/ 2766754 h 4364677"/>
              <a:gd name="connsiteX3816" fmla="*/ 5826130 w 12192000"/>
              <a:gd name="connsiteY3816" fmla="*/ 2706200 h 4364677"/>
              <a:gd name="connsiteX3817" fmla="*/ 5801910 w 12192000"/>
              <a:gd name="connsiteY3817" fmla="*/ 2681978 h 4364677"/>
              <a:gd name="connsiteX3818" fmla="*/ 5789799 w 12192000"/>
              <a:gd name="connsiteY3818" fmla="*/ 2673904 h 4364677"/>
              <a:gd name="connsiteX3819" fmla="*/ 5773651 w 12192000"/>
              <a:gd name="connsiteY3819" fmla="*/ 2653720 h 4364677"/>
              <a:gd name="connsiteX3820" fmla="*/ 5733282 w 12192000"/>
              <a:gd name="connsiteY3820" fmla="*/ 2617387 h 4364677"/>
              <a:gd name="connsiteX3821" fmla="*/ 5696951 w 12192000"/>
              <a:gd name="connsiteY3821" fmla="*/ 2581055 h 4364677"/>
              <a:gd name="connsiteX3822" fmla="*/ 11834790 w 12192000"/>
              <a:gd name="connsiteY3822" fmla="*/ 2561158 h 4364677"/>
              <a:gd name="connsiteX3823" fmla="*/ 11837263 w 12192000"/>
              <a:gd name="connsiteY3823" fmla="*/ 2561864 h 4364677"/>
              <a:gd name="connsiteX3824" fmla="*/ 11848573 w 12192000"/>
              <a:gd name="connsiteY3824" fmla="*/ 2563276 h 4364677"/>
              <a:gd name="connsiteX3825" fmla="*/ 11851400 w 12192000"/>
              <a:gd name="connsiteY3825" fmla="*/ 2564688 h 4364677"/>
              <a:gd name="connsiteX3826" fmla="*/ 11859529 w 12192000"/>
              <a:gd name="connsiteY3826" fmla="*/ 2567158 h 4364677"/>
              <a:gd name="connsiteX3827" fmla="*/ 11863770 w 12192000"/>
              <a:gd name="connsiteY3827" fmla="*/ 2568923 h 4364677"/>
              <a:gd name="connsiteX3828" fmla="*/ 11866244 w 12192000"/>
              <a:gd name="connsiteY3828" fmla="*/ 2573865 h 4364677"/>
              <a:gd name="connsiteX3829" fmla="*/ 11875786 w 12192000"/>
              <a:gd name="connsiteY3829" fmla="*/ 2586572 h 4364677"/>
              <a:gd name="connsiteX3830" fmla="*/ 11880027 w 12192000"/>
              <a:gd name="connsiteY3830" fmla="*/ 2595043 h 4364677"/>
              <a:gd name="connsiteX3831" fmla="*/ 11880027 w 12192000"/>
              <a:gd name="connsiteY3831" fmla="*/ 2599278 h 4364677"/>
              <a:gd name="connsiteX3832" fmla="*/ 11876493 w 12192000"/>
              <a:gd name="connsiteY3832" fmla="*/ 2608808 h 4364677"/>
              <a:gd name="connsiteX3833" fmla="*/ 11871545 w 12192000"/>
              <a:gd name="connsiteY3833" fmla="*/ 2624339 h 4364677"/>
              <a:gd name="connsiteX3834" fmla="*/ 11867304 w 12192000"/>
              <a:gd name="connsiteY3834" fmla="*/ 2629986 h 4364677"/>
              <a:gd name="connsiteX3835" fmla="*/ 11860589 w 12192000"/>
              <a:gd name="connsiteY3835" fmla="*/ 2635634 h 4364677"/>
              <a:gd name="connsiteX3836" fmla="*/ 11854581 w 12192000"/>
              <a:gd name="connsiteY3836" fmla="*/ 2638811 h 4364677"/>
              <a:gd name="connsiteX3837" fmla="*/ 11832316 w 12192000"/>
              <a:gd name="connsiteY3837" fmla="*/ 2643752 h 4364677"/>
              <a:gd name="connsiteX3838" fmla="*/ 11821006 w 12192000"/>
              <a:gd name="connsiteY3838" fmla="*/ 2643399 h 4364677"/>
              <a:gd name="connsiteX3839" fmla="*/ 11803335 w 12192000"/>
              <a:gd name="connsiteY3839" fmla="*/ 2629634 h 4364677"/>
              <a:gd name="connsiteX3840" fmla="*/ 11802275 w 12192000"/>
              <a:gd name="connsiteY3840" fmla="*/ 2621162 h 4364677"/>
              <a:gd name="connsiteX3841" fmla="*/ 11801922 w 12192000"/>
              <a:gd name="connsiteY3841" fmla="*/ 2617633 h 4364677"/>
              <a:gd name="connsiteX3842" fmla="*/ 11800155 w 12192000"/>
              <a:gd name="connsiteY3842" fmla="*/ 2608103 h 4364677"/>
              <a:gd name="connsiteX3843" fmla="*/ 11799094 w 12192000"/>
              <a:gd name="connsiteY3843" fmla="*/ 2603514 h 4364677"/>
              <a:gd name="connsiteX3844" fmla="*/ 11799448 w 12192000"/>
              <a:gd name="connsiteY3844" fmla="*/ 2597513 h 4364677"/>
              <a:gd name="connsiteX3845" fmla="*/ 11801922 w 12192000"/>
              <a:gd name="connsiteY3845" fmla="*/ 2591513 h 4364677"/>
              <a:gd name="connsiteX3846" fmla="*/ 11809697 w 12192000"/>
              <a:gd name="connsiteY3846" fmla="*/ 2577041 h 4364677"/>
              <a:gd name="connsiteX3847" fmla="*/ 11834790 w 12192000"/>
              <a:gd name="connsiteY3847" fmla="*/ 2561158 h 4364677"/>
              <a:gd name="connsiteX3848" fmla="*/ 5071515 w 12192000"/>
              <a:gd name="connsiteY3848" fmla="*/ 2553143 h 4364677"/>
              <a:gd name="connsiteX3849" fmla="*/ 4900573 w 12192000"/>
              <a:gd name="connsiteY3849" fmla="*/ 2719878 h 4364677"/>
              <a:gd name="connsiteX3850" fmla="*/ 4845510 w 12192000"/>
              <a:gd name="connsiteY3850" fmla="*/ 2772285 h 4364677"/>
              <a:gd name="connsiteX3851" fmla="*/ 4834129 w 12192000"/>
              <a:gd name="connsiteY3851" fmla="*/ 2758903 h 4364677"/>
              <a:gd name="connsiteX3852" fmla="*/ 4819203 w 12192000"/>
              <a:gd name="connsiteY3852" fmla="*/ 2777147 h 4364677"/>
              <a:gd name="connsiteX3853" fmla="*/ 4825279 w 12192000"/>
              <a:gd name="connsiteY3853" fmla="*/ 2782125 h 4364677"/>
              <a:gd name="connsiteX3854" fmla="*/ 4723227 w 12192000"/>
              <a:gd name="connsiteY3854" fmla="*/ 2867148 h 4364677"/>
              <a:gd name="connsiteX3855" fmla="*/ 4661760 w 12192000"/>
              <a:gd name="connsiteY3855" fmla="*/ 2900092 h 4364677"/>
              <a:gd name="connsiteX3856" fmla="*/ 4597967 w 12192000"/>
              <a:gd name="connsiteY3856" fmla="*/ 2943321 h 4364677"/>
              <a:gd name="connsiteX3857" fmla="*/ 4616321 w 12192000"/>
              <a:gd name="connsiteY3857" fmla="*/ 2925852 h 4364677"/>
              <a:gd name="connsiteX3858" fmla="*/ 4606043 w 12192000"/>
              <a:gd name="connsiteY3858" fmla="*/ 2923528 h 4364677"/>
              <a:gd name="connsiteX3859" fmla="*/ 4556404 w 12192000"/>
              <a:gd name="connsiteY3859" fmla="*/ 2951940 h 4364677"/>
              <a:gd name="connsiteX3860" fmla="*/ 4550652 w 12192000"/>
              <a:gd name="connsiteY3860" fmla="*/ 2961450 h 4364677"/>
              <a:gd name="connsiteX3861" fmla="*/ 4562807 w 12192000"/>
              <a:gd name="connsiteY3861" fmla="*/ 2971404 h 4364677"/>
              <a:gd name="connsiteX3862" fmla="*/ 4501340 w 12192000"/>
              <a:gd name="connsiteY3862" fmla="*/ 3004349 h 4364677"/>
              <a:gd name="connsiteX3863" fmla="*/ 4434121 w 12192000"/>
              <a:gd name="connsiteY3863" fmla="*/ 3046803 h 4364677"/>
              <a:gd name="connsiteX3864" fmla="*/ 4432573 w 12192000"/>
              <a:gd name="connsiteY3864" fmla="*/ 3053659 h 4364677"/>
              <a:gd name="connsiteX3865" fmla="*/ 4388684 w 12192000"/>
              <a:gd name="connsiteY3865" fmla="*/ 3072562 h 4364677"/>
              <a:gd name="connsiteX3866" fmla="*/ 4359275 w 12192000"/>
              <a:gd name="connsiteY3866" fmla="*/ 3091136 h 4364677"/>
              <a:gd name="connsiteX3867" fmla="*/ 4187150 w 12192000"/>
              <a:gd name="connsiteY3867" fmla="*/ 3167524 h 4364677"/>
              <a:gd name="connsiteX3868" fmla="*/ 4166145 w 12192000"/>
              <a:gd name="connsiteY3868" fmla="*/ 3180790 h 4364677"/>
              <a:gd name="connsiteX3869" fmla="*/ 4147464 w 12192000"/>
              <a:gd name="connsiteY3869" fmla="*/ 3183774 h 4364677"/>
              <a:gd name="connsiteX3870" fmla="*/ 4170795 w 12192000"/>
              <a:gd name="connsiteY3870" fmla="*/ 3160223 h 4364677"/>
              <a:gd name="connsiteX3871" fmla="*/ 4098274 w 12192000"/>
              <a:gd name="connsiteY3871" fmla="*/ 3194272 h 4364677"/>
              <a:gd name="connsiteX3872" fmla="*/ 4115405 w 12192000"/>
              <a:gd name="connsiteY3872" fmla="*/ 3198145 h 4364677"/>
              <a:gd name="connsiteX3873" fmla="*/ 4109654 w 12192000"/>
              <a:gd name="connsiteY3873" fmla="*/ 3207653 h 4364677"/>
              <a:gd name="connsiteX3874" fmla="*/ 4107329 w 12192000"/>
              <a:gd name="connsiteY3874" fmla="*/ 3217938 h 4364677"/>
              <a:gd name="connsiteX3875" fmla="*/ 4103902 w 12192000"/>
              <a:gd name="connsiteY3875" fmla="*/ 3217163 h 4364677"/>
              <a:gd name="connsiteX3876" fmla="*/ 4108104 w 12192000"/>
              <a:gd name="connsiteY3876" fmla="*/ 3214510 h 4364677"/>
              <a:gd name="connsiteX3877" fmla="*/ 4104678 w 12192000"/>
              <a:gd name="connsiteY3877" fmla="*/ 3213735 h 4364677"/>
              <a:gd name="connsiteX3878" fmla="*/ 4101251 w 12192000"/>
              <a:gd name="connsiteY3878" fmla="*/ 3212960 h 4364677"/>
              <a:gd name="connsiteX3879" fmla="*/ 4097050 w 12192000"/>
              <a:gd name="connsiteY3879" fmla="*/ 3215614 h 4364677"/>
              <a:gd name="connsiteX3880" fmla="*/ 4096275 w 12192000"/>
              <a:gd name="connsiteY3880" fmla="*/ 3219042 h 4364677"/>
              <a:gd name="connsiteX3881" fmla="*/ 4073393 w 12192000"/>
              <a:gd name="connsiteY3881" fmla="*/ 3224679 h 4364677"/>
              <a:gd name="connsiteX3882" fmla="*/ 4076819 w 12192000"/>
              <a:gd name="connsiteY3882" fmla="*/ 3225453 h 4364677"/>
              <a:gd name="connsiteX3883" fmla="*/ 4069191 w 12192000"/>
              <a:gd name="connsiteY3883" fmla="*/ 3227332 h 4364677"/>
              <a:gd name="connsiteX3884" fmla="*/ 4064991 w 12192000"/>
              <a:gd name="connsiteY3884" fmla="*/ 3229985 h 4364677"/>
              <a:gd name="connsiteX3885" fmla="*/ 4068417 w 12192000"/>
              <a:gd name="connsiteY3885" fmla="*/ 3230759 h 4364677"/>
              <a:gd name="connsiteX3886" fmla="*/ 4071844 w 12192000"/>
              <a:gd name="connsiteY3886" fmla="*/ 3231534 h 4364677"/>
              <a:gd name="connsiteX3887" fmla="*/ 3981416 w 12192000"/>
              <a:gd name="connsiteY3887" fmla="*/ 3265138 h 4364677"/>
              <a:gd name="connsiteX3888" fmla="*/ 4002096 w 12192000"/>
              <a:gd name="connsiteY3888" fmla="*/ 3237386 h 4364677"/>
              <a:gd name="connsiteX3889" fmla="*/ 3984965 w 12192000"/>
              <a:gd name="connsiteY3889" fmla="*/ 3233513 h 4364677"/>
              <a:gd name="connsiteX3890" fmla="*/ 3935000 w 12192000"/>
              <a:gd name="connsiteY3890" fmla="*/ 3247439 h 4364677"/>
              <a:gd name="connsiteX3891" fmla="*/ 3936876 w 12192000"/>
              <a:gd name="connsiteY3891" fmla="*/ 3255069 h 4364677"/>
              <a:gd name="connsiteX3892" fmla="*/ 3884259 w 12192000"/>
              <a:gd name="connsiteY3892" fmla="*/ 3264793 h 4364677"/>
              <a:gd name="connsiteX3893" fmla="*/ 3795382 w 12192000"/>
              <a:gd name="connsiteY3893" fmla="*/ 3291541 h 4364677"/>
              <a:gd name="connsiteX3894" fmla="*/ 3790080 w 12192000"/>
              <a:gd name="connsiteY3894" fmla="*/ 3283136 h 4364677"/>
              <a:gd name="connsiteX3895" fmla="*/ 3677994 w 12192000"/>
              <a:gd name="connsiteY3895" fmla="*/ 3301034 h 4364677"/>
              <a:gd name="connsiteX3896" fmla="*/ 3577737 w 12192000"/>
              <a:gd name="connsiteY3896" fmla="*/ 3314400 h 4364677"/>
              <a:gd name="connsiteX3897" fmla="*/ 3572761 w 12192000"/>
              <a:gd name="connsiteY3897" fmla="*/ 3320481 h 4364677"/>
              <a:gd name="connsiteX3898" fmla="*/ 3548003 w 12192000"/>
              <a:gd name="connsiteY3898" fmla="*/ 3318487 h 4364677"/>
              <a:gd name="connsiteX3899" fmla="*/ 3474054 w 12192000"/>
              <a:gd name="connsiteY3899" fmla="*/ 3326991 h 4364677"/>
              <a:gd name="connsiteX3900" fmla="*/ 3446644 w 12192000"/>
              <a:gd name="connsiteY3900" fmla="*/ 3320795 h 4364677"/>
              <a:gd name="connsiteX3901" fmla="*/ 3399003 w 12192000"/>
              <a:gd name="connsiteY3901" fmla="*/ 3324438 h 4364677"/>
              <a:gd name="connsiteX3902" fmla="*/ 3358991 w 12192000"/>
              <a:gd name="connsiteY3902" fmla="*/ 3326201 h 4364677"/>
              <a:gd name="connsiteX3903" fmla="*/ 3358216 w 12192000"/>
              <a:gd name="connsiteY3903" fmla="*/ 3329629 h 4364677"/>
              <a:gd name="connsiteX3904" fmla="*/ 3375347 w 12192000"/>
              <a:gd name="connsiteY3904" fmla="*/ 3333502 h 4364677"/>
              <a:gd name="connsiteX3905" fmla="*/ 3429065 w 12192000"/>
              <a:gd name="connsiteY3905" fmla="*/ 3334836 h 4364677"/>
              <a:gd name="connsiteX3906" fmla="*/ 3509866 w 12192000"/>
              <a:gd name="connsiteY3906" fmla="*/ 3327881 h 4364677"/>
              <a:gd name="connsiteX3907" fmla="*/ 3526997 w 12192000"/>
              <a:gd name="connsiteY3907" fmla="*/ 3331754 h 4364677"/>
              <a:gd name="connsiteX3908" fmla="*/ 3661516 w 12192000"/>
              <a:gd name="connsiteY3908" fmla="*/ 3326134 h 4364677"/>
              <a:gd name="connsiteX3909" fmla="*/ 3854851 w 12192000"/>
              <a:gd name="connsiteY3909" fmla="*/ 3283367 h 4364677"/>
              <a:gd name="connsiteX3910" fmla="*/ 3867006 w 12192000"/>
              <a:gd name="connsiteY3910" fmla="*/ 3293321 h 4364677"/>
              <a:gd name="connsiteX3911" fmla="*/ 3912770 w 12192000"/>
              <a:gd name="connsiteY3911" fmla="*/ 3282047 h 4364677"/>
              <a:gd name="connsiteX3912" fmla="*/ 3908569 w 12192000"/>
              <a:gd name="connsiteY3912" fmla="*/ 3284701 h 4364677"/>
              <a:gd name="connsiteX3913" fmla="*/ 3904367 w 12192000"/>
              <a:gd name="connsiteY3913" fmla="*/ 3287354 h 4364677"/>
              <a:gd name="connsiteX3914" fmla="*/ 3914646 w 12192000"/>
              <a:gd name="connsiteY3914" fmla="*/ 3289678 h 4364677"/>
              <a:gd name="connsiteX3915" fmla="*/ 3918847 w 12192000"/>
              <a:gd name="connsiteY3915" fmla="*/ 3287025 h 4364677"/>
              <a:gd name="connsiteX3916" fmla="*/ 3919623 w 12192000"/>
              <a:gd name="connsiteY3916" fmla="*/ 3283597 h 4364677"/>
              <a:gd name="connsiteX3917" fmla="*/ 3999323 w 12192000"/>
              <a:gd name="connsiteY3917" fmla="*/ 3265583 h 4364677"/>
              <a:gd name="connsiteX3918" fmla="*/ 4124460 w 12192000"/>
              <a:gd name="connsiteY3918" fmla="*/ 3221811 h 4364677"/>
              <a:gd name="connsiteX3919" fmla="*/ 4163371 w 12192000"/>
              <a:gd name="connsiteY3919" fmla="*/ 3208989 h 4364677"/>
              <a:gd name="connsiteX3920" fmla="*/ 4292383 w 12192000"/>
              <a:gd name="connsiteY3920" fmla="*/ 3148076 h 4364677"/>
              <a:gd name="connsiteX3921" fmla="*/ 4305634 w 12192000"/>
              <a:gd name="connsiteY3921" fmla="*/ 3145217 h 4364677"/>
              <a:gd name="connsiteX3922" fmla="*/ 4315899 w 12192000"/>
              <a:gd name="connsiteY3922" fmla="*/ 3141188 h 4364677"/>
              <a:gd name="connsiteX3923" fmla="*/ 4315266 w 12192000"/>
              <a:gd name="connsiteY3923" fmla="*/ 3142440 h 4364677"/>
              <a:gd name="connsiteX3924" fmla="*/ 4312308 w 12192000"/>
              <a:gd name="connsiteY3924" fmla="*/ 3143572 h 4364677"/>
              <a:gd name="connsiteX3925" fmla="*/ 4313254 w 12192000"/>
              <a:gd name="connsiteY3925" fmla="*/ 3144567 h 4364677"/>
              <a:gd name="connsiteX3926" fmla="*/ 4442517 w 12192000"/>
              <a:gd name="connsiteY3926" fmla="*/ 3078997 h 4364677"/>
              <a:gd name="connsiteX3927" fmla="*/ 4442401 w 12192000"/>
              <a:gd name="connsiteY3927" fmla="*/ 3073897 h 4364677"/>
              <a:gd name="connsiteX3928" fmla="*/ 4537478 w 12192000"/>
              <a:gd name="connsiteY3928" fmla="*/ 3019725 h 4364677"/>
              <a:gd name="connsiteX3929" fmla="*/ 4560035 w 12192000"/>
              <a:gd name="connsiteY3929" fmla="*/ 2999603 h 4364677"/>
              <a:gd name="connsiteX3930" fmla="*/ 4682643 w 12192000"/>
              <a:gd name="connsiteY3930" fmla="*/ 2919227 h 4364677"/>
              <a:gd name="connsiteX3931" fmla="*/ 4739139 w 12192000"/>
              <a:gd name="connsiteY3931" fmla="*/ 2878402 h 4364677"/>
              <a:gd name="connsiteX3932" fmla="*/ 4793332 w 12192000"/>
              <a:gd name="connsiteY3932" fmla="*/ 2843495 h 4364677"/>
              <a:gd name="connsiteX3933" fmla="*/ 4788447 w 12192000"/>
              <a:gd name="connsiteY3933" fmla="*/ 2849464 h 4364677"/>
              <a:gd name="connsiteX3934" fmla="*/ 4800275 w 12192000"/>
              <a:gd name="connsiteY3934" fmla="*/ 2844932 h 4364677"/>
              <a:gd name="connsiteX3935" fmla="*/ 4804477 w 12192000"/>
              <a:gd name="connsiteY3935" fmla="*/ 2842278 h 4364677"/>
              <a:gd name="connsiteX3936" fmla="*/ 4803702 w 12192000"/>
              <a:gd name="connsiteY3936" fmla="*/ 2845706 h 4364677"/>
              <a:gd name="connsiteX3937" fmla="*/ 4699774 w 12192000"/>
              <a:gd name="connsiteY3937" fmla="*/ 2923100 h 4364677"/>
              <a:gd name="connsiteX3938" fmla="*/ 4709278 w 12192000"/>
              <a:gd name="connsiteY3938" fmla="*/ 2928850 h 4364677"/>
              <a:gd name="connsiteX3939" fmla="*/ 4736034 w 12192000"/>
              <a:gd name="connsiteY3939" fmla="*/ 2906075 h 4364677"/>
              <a:gd name="connsiteX3940" fmla="*/ 4779596 w 12192000"/>
              <a:gd name="connsiteY3940" fmla="*/ 2872685 h 4364677"/>
              <a:gd name="connsiteX3941" fmla="*/ 4927860 w 12192000"/>
              <a:gd name="connsiteY3941" fmla="*/ 2758474 h 4364677"/>
              <a:gd name="connsiteX3942" fmla="*/ 4938588 w 12192000"/>
              <a:gd name="connsiteY3942" fmla="*/ 2742884 h 4364677"/>
              <a:gd name="connsiteX3943" fmla="*/ 4993654 w 12192000"/>
              <a:gd name="connsiteY3943" fmla="*/ 2690475 h 4364677"/>
              <a:gd name="connsiteX3944" fmla="*/ 5005481 w 12192000"/>
              <a:gd name="connsiteY3944" fmla="*/ 2685944 h 4364677"/>
              <a:gd name="connsiteX3945" fmla="*/ 5029586 w 12192000"/>
              <a:gd name="connsiteY3945" fmla="*/ 2658965 h 4364677"/>
              <a:gd name="connsiteX3946" fmla="*/ 5028036 w 12192000"/>
              <a:gd name="connsiteY3946" fmla="*/ 2665821 h 4364677"/>
              <a:gd name="connsiteX3947" fmla="*/ 5081999 w 12192000"/>
              <a:gd name="connsiteY3947" fmla="*/ 2602354 h 4364677"/>
              <a:gd name="connsiteX3948" fmla="*/ 5032687 w 12192000"/>
              <a:gd name="connsiteY3948" fmla="*/ 2645253 h 4364677"/>
              <a:gd name="connsiteX3949" fmla="*/ 4986305 w 12192000"/>
              <a:gd name="connsiteY3949" fmla="*/ 2681158 h 4364677"/>
              <a:gd name="connsiteX3950" fmla="*/ 4943614 w 12192000"/>
              <a:gd name="connsiteY3950" fmla="*/ 2717399 h 4364677"/>
              <a:gd name="connsiteX3951" fmla="*/ 4944788 w 12192000"/>
              <a:gd name="connsiteY3951" fmla="*/ 2715460 h 4364677"/>
              <a:gd name="connsiteX3952" fmla="*/ 4937162 w 12192000"/>
              <a:gd name="connsiteY3952" fmla="*/ 2717339 h 4364677"/>
              <a:gd name="connsiteX3953" fmla="*/ 4933734 w 12192000"/>
              <a:gd name="connsiteY3953" fmla="*/ 2716565 h 4364677"/>
              <a:gd name="connsiteX3954" fmla="*/ 5031259 w 12192000"/>
              <a:gd name="connsiteY3954" fmla="*/ 2619708 h 4364677"/>
              <a:gd name="connsiteX3955" fmla="*/ 5071515 w 12192000"/>
              <a:gd name="connsiteY3955" fmla="*/ 2553143 h 4364677"/>
              <a:gd name="connsiteX3956" fmla="*/ 11941998 w 12192000"/>
              <a:gd name="connsiteY3956" fmla="*/ 2545093 h 4364677"/>
              <a:gd name="connsiteX3957" fmla="*/ 11942196 w 12192000"/>
              <a:gd name="connsiteY3957" fmla="*/ 2545423 h 4364677"/>
              <a:gd name="connsiteX3958" fmla="*/ 11941768 w 12192000"/>
              <a:gd name="connsiteY3958" fmla="*/ 2545322 h 4364677"/>
              <a:gd name="connsiteX3959" fmla="*/ 5692009 w 12192000"/>
              <a:gd name="connsiteY3959" fmla="*/ 2536560 h 4364677"/>
              <a:gd name="connsiteX3960" fmla="*/ 5687806 w 12192000"/>
              <a:gd name="connsiteY3960" fmla="*/ 2543998 h 4364677"/>
              <a:gd name="connsiteX3961" fmla="*/ 5785762 w 12192000"/>
              <a:gd name="connsiteY3961" fmla="*/ 2657757 h 4364677"/>
              <a:gd name="connsiteX3962" fmla="*/ 5749433 w 12192000"/>
              <a:gd name="connsiteY3962" fmla="*/ 2613351 h 4364677"/>
              <a:gd name="connsiteX3963" fmla="*/ 5745393 w 12192000"/>
              <a:gd name="connsiteY3963" fmla="*/ 2601239 h 4364677"/>
              <a:gd name="connsiteX3964" fmla="*/ 5705024 w 12192000"/>
              <a:gd name="connsiteY3964" fmla="*/ 2553805 h 4364677"/>
              <a:gd name="connsiteX3965" fmla="*/ 5206298 w 12192000"/>
              <a:gd name="connsiteY3965" fmla="*/ 2517100 h 4364677"/>
              <a:gd name="connsiteX3966" fmla="*/ 5145814 w 12192000"/>
              <a:gd name="connsiteY3966" fmla="*/ 2594885 h 4364677"/>
              <a:gd name="connsiteX3967" fmla="*/ 5128381 w 12192000"/>
              <a:gd name="connsiteY3967" fmla="*/ 2616928 h 4364677"/>
              <a:gd name="connsiteX3968" fmla="*/ 5124672 w 12192000"/>
              <a:gd name="connsiteY3968" fmla="*/ 2618131 h 4364677"/>
              <a:gd name="connsiteX3969" fmla="*/ 5114756 w 12192000"/>
              <a:gd name="connsiteY3969" fmla="*/ 2625445 h 4364677"/>
              <a:gd name="connsiteX3970" fmla="*/ 5112248 w 12192000"/>
              <a:gd name="connsiteY3970" fmla="*/ 2630355 h 4364677"/>
              <a:gd name="connsiteX3971" fmla="*/ 5115955 w 12192000"/>
              <a:gd name="connsiteY3971" fmla="*/ 2629152 h 4364677"/>
              <a:gd name="connsiteX3972" fmla="*/ 5071171 w 12192000"/>
              <a:gd name="connsiteY3972" fmla="*/ 2680553 h 4364677"/>
              <a:gd name="connsiteX3973" fmla="*/ 5035102 w 12192000"/>
              <a:gd name="connsiteY3973" fmla="*/ 2720933 h 4364677"/>
              <a:gd name="connsiteX3974" fmla="*/ 5033121 w 12192000"/>
              <a:gd name="connsiteY3974" fmla="*/ 2722881 h 4364677"/>
              <a:gd name="connsiteX3975" fmla="*/ 5032370 w 12192000"/>
              <a:gd name="connsiteY3975" fmla="*/ 2723792 h 4364677"/>
              <a:gd name="connsiteX3976" fmla="*/ 4964270 w 12192000"/>
              <a:gd name="connsiteY3976" fmla="*/ 2792706 h 4364677"/>
              <a:gd name="connsiteX3977" fmla="*/ 4964262 w 12192000"/>
              <a:gd name="connsiteY3977" fmla="*/ 2793076 h 4364677"/>
              <a:gd name="connsiteX3978" fmla="*/ 4955625 w 12192000"/>
              <a:gd name="connsiteY3978" fmla="*/ 2801455 h 4364677"/>
              <a:gd name="connsiteX3979" fmla="*/ 4847750 w 12192000"/>
              <a:gd name="connsiteY3979" fmla="*/ 2910621 h 4364677"/>
              <a:gd name="connsiteX3980" fmla="*/ 4416100 w 12192000"/>
              <a:gd name="connsiteY3980" fmla="*/ 3210784 h 4364677"/>
              <a:gd name="connsiteX3981" fmla="*/ 4833749 w 12192000"/>
              <a:gd name="connsiteY3981" fmla="*/ 2975679 h 4364677"/>
              <a:gd name="connsiteX3982" fmla="*/ 4834676 w 12192000"/>
              <a:gd name="connsiteY3982" fmla="*/ 2977214 h 4364677"/>
              <a:gd name="connsiteX3983" fmla="*/ 4866871 w 12192000"/>
              <a:gd name="connsiteY3983" fmla="*/ 2947579 h 4364677"/>
              <a:gd name="connsiteX3984" fmla="*/ 4950039 w 12192000"/>
              <a:gd name="connsiteY3984" fmla="*/ 2875537 h 4364677"/>
              <a:gd name="connsiteX3985" fmla="*/ 4955044 w 12192000"/>
              <a:gd name="connsiteY3985" fmla="*/ 2865717 h 4364677"/>
              <a:gd name="connsiteX3986" fmla="*/ 4956248 w 12192000"/>
              <a:gd name="connsiteY3986" fmla="*/ 2869423 h 4364677"/>
              <a:gd name="connsiteX3987" fmla="*/ 4992317 w 12192000"/>
              <a:gd name="connsiteY3987" fmla="*/ 2829045 h 4364677"/>
              <a:gd name="connsiteX3988" fmla="*/ 5015865 w 12192000"/>
              <a:gd name="connsiteY3988" fmla="*/ 2813213 h 4364677"/>
              <a:gd name="connsiteX3989" fmla="*/ 5009753 w 12192000"/>
              <a:gd name="connsiteY3989" fmla="*/ 2807001 h 4364677"/>
              <a:gd name="connsiteX3990" fmla="*/ 5024682 w 12192000"/>
              <a:gd name="connsiteY3990" fmla="*/ 2789867 h 4364677"/>
              <a:gd name="connsiteX3991" fmla="*/ 5037005 w 12192000"/>
              <a:gd name="connsiteY3991" fmla="*/ 2789967 h 4364677"/>
              <a:gd name="connsiteX3992" fmla="*/ 5104237 w 12192000"/>
              <a:gd name="connsiteY3992" fmla="*/ 2706704 h 4364677"/>
              <a:gd name="connsiteX3993" fmla="*/ 5110447 w 12192000"/>
              <a:gd name="connsiteY3993" fmla="*/ 2700592 h 4364677"/>
              <a:gd name="connsiteX3994" fmla="*/ 5112952 w 12192000"/>
              <a:gd name="connsiteY3994" fmla="*/ 2695681 h 4364677"/>
              <a:gd name="connsiteX3995" fmla="*/ 5109243 w 12192000"/>
              <a:gd name="connsiteY3995" fmla="*/ 2696884 h 4364677"/>
              <a:gd name="connsiteX3996" fmla="*/ 5105538 w 12192000"/>
              <a:gd name="connsiteY3996" fmla="*/ 2698087 h 4364677"/>
              <a:gd name="connsiteX3997" fmla="*/ 5178976 w 12192000"/>
              <a:gd name="connsiteY3997" fmla="*/ 2608711 h 4364677"/>
              <a:gd name="connsiteX3998" fmla="*/ 5191300 w 12192000"/>
              <a:gd name="connsiteY3998" fmla="*/ 2608811 h 4364677"/>
              <a:gd name="connsiteX3999" fmla="*/ 5228895 w 12192000"/>
              <a:gd name="connsiteY3999" fmla="*/ 2554949 h 4364677"/>
              <a:gd name="connsiteX4000" fmla="*/ 5223464 w 12192000"/>
              <a:gd name="connsiteY4000" fmla="*/ 2545853 h 4364677"/>
              <a:gd name="connsiteX4001" fmla="*/ 5195208 w 12192000"/>
              <a:gd name="connsiteY4001" fmla="*/ 2582960 h 4364677"/>
              <a:gd name="connsiteX4002" fmla="*/ 5181580 w 12192000"/>
              <a:gd name="connsiteY4002" fmla="*/ 2591477 h 4364677"/>
              <a:gd name="connsiteX4003" fmla="*/ 5132991 w 12192000"/>
              <a:gd name="connsiteY4003" fmla="*/ 2656405 h 4364677"/>
              <a:gd name="connsiteX4004" fmla="*/ 5125577 w 12192000"/>
              <a:gd name="connsiteY4004" fmla="*/ 2658810 h 4364677"/>
              <a:gd name="connsiteX4005" fmla="*/ 5127983 w 12192000"/>
              <a:gd name="connsiteY4005" fmla="*/ 2666224 h 4364677"/>
              <a:gd name="connsiteX4006" fmla="*/ 5057147 w 12192000"/>
              <a:gd name="connsiteY4006" fmla="*/ 2738366 h 4364677"/>
              <a:gd name="connsiteX4007" fmla="*/ 5065863 w 12192000"/>
              <a:gd name="connsiteY4007" fmla="*/ 2727345 h 4364677"/>
              <a:gd name="connsiteX4008" fmla="*/ 5088304 w 12192000"/>
              <a:gd name="connsiteY4008" fmla="*/ 2695482 h 4364677"/>
              <a:gd name="connsiteX4009" fmla="*/ 5130686 w 12192000"/>
              <a:gd name="connsiteY4009" fmla="*/ 2636667 h 4364677"/>
              <a:gd name="connsiteX4010" fmla="*/ 5136896 w 12192000"/>
              <a:gd name="connsiteY4010" fmla="*/ 2630554 h 4364677"/>
              <a:gd name="connsiteX4011" fmla="*/ 5144310 w 12192000"/>
              <a:gd name="connsiteY4011" fmla="*/ 2628150 h 4364677"/>
              <a:gd name="connsiteX4012" fmla="*/ 5156834 w 12192000"/>
              <a:gd name="connsiteY4012" fmla="*/ 2603601 h 4364677"/>
              <a:gd name="connsiteX4013" fmla="*/ 5176773 w 12192000"/>
              <a:gd name="connsiteY4013" fmla="*/ 2576649 h 4364677"/>
              <a:gd name="connsiteX4014" fmla="*/ 5216545 w 12192000"/>
              <a:gd name="connsiteY4014" fmla="*/ 2535067 h 4364677"/>
              <a:gd name="connsiteX4015" fmla="*/ 5214557 w 12192000"/>
              <a:gd name="connsiteY4015" fmla="*/ 2533664 h 4364677"/>
              <a:gd name="connsiteX4016" fmla="*/ 5215147 w 12192000"/>
              <a:gd name="connsiteY4016" fmla="*/ 2531928 h 4364677"/>
              <a:gd name="connsiteX4017" fmla="*/ 311466 w 12192000"/>
              <a:gd name="connsiteY4017" fmla="*/ 2492379 h 4364677"/>
              <a:gd name="connsiteX4018" fmla="*/ 311629 w 12192000"/>
              <a:gd name="connsiteY4018" fmla="*/ 2494564 h 4364677"/>
              <a:gd name="connsiteX4019" fmla="*/ 310497 w 12192000"/>
              <a:gd name="connsiteY4019" fmla="*/ 2492451 h 4364677"/>
              <a:gd name="connsiteX4020" fmla="*/ 12011589 w 12192000"/>
              <a:gd name="connsiteY4020" fmla="*/ 2488895 h 4364677"/>
              <a:gd name="connsiteX4021" fmla="*/ 12014394 w 12192000"/>
              <a:gd name="connsiteY4021" fmla="*/ 2489900 h 4364677"/>
              <a:gd name="connsiteX4022" fmla="*/ 12020567 w 12192000"/>
              <a:gd name="connsiteY4022" fmla="*/ 2495321 h 4364677"/>
              <a:gd name="connsiteX4023" fmla="*/ 12028797 w 12192000"/>
              <a:gd name="connsiteY4023" fmla="*/ 2497191 h 4364677"/>
              <a:gd name="connsiteX4024" fmla="*/ 12033660 w 12192000"/>
              <a:gd name="connsiteY4024" fmla="*/ 2498686 h 4364677"/>
              <a:gd name="connsiteX4025" fmla="*/ 12045069 w 12192000"/>
              <a:gd name="connsiteY4025" fmla="*/ 2504108 h 4364677"/>
              <a:gd name="connsiteX4026" fmla="*/ 12046940 w 12192000"/>
              <a:gd name="connsiteY4026" fmla="*/ 2505603 h 4364677"/>
              <a:gd name="connsiteX4027" fmla="*/ 12056853 w 12192000"/>
              <a:gd name="connsiteY4027" fmla="*/ 2529720 h 4364677"/>
              <a:gd name="connsiteX4028" fmla="*/ 12057040 w 12192000"/>
              <a:gd name="connsiteY4028" fmla="*/ 2534206 h 4364677"/>
              <a:gd name="connsiteX4029" fmla="*/ 12054421 w 12192000"/>
              <a:gd name="connsiteY4029" fmla="*/ 2545049 h 4364677"/>
              <a:gd name="connsiteX4030" fmla="*/ 12052925 w 12192000"/>
              <a:gd name="connsiteY4030" fmla="*/ 2554397 h 4364677"/>
              <a:gd name="connsiteX4031" fmla="*/ 12051429 w 12192000"/>
              <a:gd name="connsiteY4031" fmla="*/ 2557388 h 4364677"/>
              <a:gd name="connsiteX4032" fmla="*/ 12040393 w 12192000"/>
              <a:gd name="connsiteY4032" fmla="*/ 2570474 h 4364677"/>
              <a:gd name="connsiteX4033" fmla="*/ 12039271 w 12192000"/>
              <a:gd name="connsiteY4033" fmla="*/ 2572531 h 4364677"/>
              <a:gd name="connsiteX4034" fmla="*/ 12047127 w 12192000"/>
              <a:gd name="connsiteY4034" fmla="*/ 2582813 h 4364677"/>
              <a:gd name="connsiteX4035" fmla="*/ 12057601 w 12192000"/>
              <a:gd name="connsiteY4035" fmla="*/ 2588982 h 4364677"/>
              <a:gd name="connsiteX4036" fmla="*/ 12068637 w 12192000"/>
              <a:gd name="connsiteY4036" fmla="*/ 2601694 h 4364677"/>
              <a:gd name="connsiteX4037" fmla="*/ 12068450 w 12192000"/>
              <a:gd name="connsiteY4037" fmla="*/ 2604499 h 4364677"/>
              <a:gd name="connsiteX4038" fmla="*/ 12069198 w 12192000"/>
              <a:gd name="connsiteY4038" fmla="*/ 2611416 h 4364677"/>
              <a:gd name="connsiteX4039" fmla="*/ 12069759 w 12192000"/>
              <a:gd name="connsiteY4039" fmla="*/ 2619641 h 4364677"/>
              <a:gd name="connsiteX4040" fmla="*/ 12067327 w 12192000"/>
              <a:gd name="connsiteY4040" fmla="*/ 2625437 h 4364677"/>
              <a:gd name="connsiteX4041" fmla="*/ 12062277 w 12192000"/>
              <a:gd name="connsiteY4041" fmla="*/ 2642262 h 4364677"/>
              <a:gd name="connsiteX4042" fmla="*/ 12054047 w 12192000"/>
              <a:gd name="connsiteY4042" fmla="*/ 2652170 h 4364677"/>
              <a:gd name="connsiteX4043" fmla="*/ 12052177 w 12192000"/>
              <a:gd name="connsiteY4043" fmla="*/ 2653479 h 4364677"/>
              <a:gd name="connsiteX4044" fmla="*/ 12042451 w 12192000"/>
              <a:gd name="connsiteY4044" fmla="*/ 2657966 h 4364677"/>
              <a:gd name="connsiteX4045" fmla="*/ 12039084 w 12192000"/>
              <a:gd name="connsiteY4045" fmla="*/ 2659648 h 4364677"/>
              <a:gd name="connsiteX4046" fmla="*/ 12024869 w 12192000"/>
              <a:gd name="connsiteY4046" fmla="*/ 2658713 h 4364677"/>
              <a:gd name="connsiteX4047" fmla="*/ 12013459 w 12192000"/>
              <a:gd name="connsiteY4047" fmla="*/ 2655722 h 4364677"/>
              <a:gd name="connsiteX4048" fmla="*/ 12009718 w 12192000"/>
              <a:gd name="connsiteY4048" fmla="*/ 2656283 h 4364677"/>
              <a:gd name="connsiteX4049" fmla="*/ 12007848 w 12192000"/>
              <a:gd name="connsiteY4049" fmla="*/ 2658713 h 4364677"/>
              <a:gd name="connsiteX4050" fmla="*/ 12004855 w 12192000"/>
              <a:gd name="connsiteY4050" fmla="*/ 2659461 h 4364677"/>
              <a:gd name="connsiteX4051" fmla="*/ 12004668 w 12192000"/>
              <a:gd name="connsiteY4051" fmla="*/ 2656096 h 4364677"/>
              <a:gd name="connsiteX4052" fmla="*/ 12005603 w 12192000"/>
              <a:gd name="connsiteY4052" fmla="*/ 2654601 h 4364677"/>
              <a:gd name="connsiteX4053" fmla="*/ 12002424 w 12192000"/>
              <a:gd name="connsiteY4053" fmla="*/ 2646936 h 4364677"/>
              <a:gd name="connsiteX4054" fmla="*/ 11999805 w 12192000"/>
              <a:gd name="connsiteY4054" fmla="*/ 2646562 h 4364677"/>
              <a:gd name="connsiteX4055" fmla="*/ 11996625 w 12192000"/>
              <a:gd name="connsiteY4055" fmla="*/ 2644505 h 4364677"/>
              <a:gd name="connsiteX4056" fmla="*/ 11998122 w 12192000"/>
              <a:gd name="connsiteY4056" fmla="*/ 2641514 h 4364677"/>
              <a:gd name="connsiteX4057" fmla="*/ 11997935 w 12192000"/>
              <a:gd name="connsiteY4057" fmla="*/ 2637028 h 4364677"/>
              <a:gd name="connsiteX4058" fmla="*/ 11993071 w 12192000"/>
              <a:gd name="connsiteY4058" fmla="*/ 2628615 h 4364677"/>
              <a:gd name="connsiteX4059" fmla="*/ 11989144 w 12192000"/>
              <a:gd name="connsiteY4059" fmla="*/ 2624876 h 4364677"/>
              <a:gd name="connsiteX4060" fmla="*/ 11987086 w 12192000"/>
              <a:gd name="connsiteY4060" fmla="*/ 2623754 h 4364677"/>
              <a:gd name="connsiteX4061" fmla="*/ 11988208 w 12192000"/>
              <a:gd name="connsiteY4061" fmla="*/ 2621698 h 4364677"/>
              <a:gd name="connsiteX4062" fmla="*/ 11991949 w 12192000"/>
              <a:gd name="connsiteY4062" fmla="*/ 2617585 h 4364677"/>
              <a:gd name="connsiteX4063" fmla="*/ 11991949 w 12192000"/>
              <a:gd name="connsiteY4063" fmla="*/ 2607303 h 4364677"/>
              <a:gd name="connsiteX4064" fmla="*/ 11987834 w 12192000"/>
              <a:gd name="connsiteY4064" fmla="*/ 2596647 h 4364677"/>
              <a:gd name="connsiteX4065" fmla="*/ 11991575 w 12192000"/>
              <a:gd name="connsiteY4065" fmla="*/ 2594217 h 4364677"/>
              <a:gd name="connsiteX4066" fmla="*/ 11995503 w 12192000"/>
              <a:gd name="connsiteY4066" fmla="*/ 2597395 h 4364677"/>
              <a:gd name="connsiteX4067" fmla="*/ 12000553 w 12192000"/>
              <a:gd name="connsiteY4067" fmla="*/ 2598516 h 4364677"/>
              <a:gd name="connsiteX4068" fmla="*/ 11999618 w 12192000"/>
              <a:gd name="connsiteY4068" fmla="*/ 2592721 h 4364677"/>
              <a:gd name="connsiteX4069" fmla="*/ 11996999 w 12192000"/>
              <a:gd name="connsiteY4069" fmla="*/ 2590291 h 4364677"/>
              <a:gd name="connsiteX4070" fmla="*/ 11996438 w 12192000"/>
              <a:gd name="connsiteY4070" fmla="*/ 2586926 h 4364677"/>
              <a:gd name="connsiteX4071" fmla="*/ 11999618 w 12192000"/>
              <a:gd name="connsiteY4071" fmla="*/ 2587299 h 4364677"/>
              <a:gd name="connsiteX4072" fmla="*/ 12002985 w 12192000"/>
              <a:gd name="connsiteY4072" fmla="*/ 2589543 h 4364677"/>
              <a:gd name="connsiteX4073" fmla="*/ 12007848 w 12192000"/>
              <a:gd name="connsiteY4073" fmla="*/ 2588982 h 4364677"/>
              <a:gd name="connsiteX4074" fmla="*/ 12007848 w 12192000"/>
              <a:gd name="connsiteY4074" fmla="*/ 2584869 h 4364677"/>
              <a:gd name="connsiteX4075" fmla="*/ 11989331 w 12192000"/>
              <a:gd name="connsiteY4075" fmla="*/ 2579448 h 4364677"/>
              <a:gd name="connsiteX4076" fmla="*/ 11984842 w 12192000"/>
              <a:gd name="connsiteY4076" fmla="*/ 2577765 h 4364677"/>
              <a:gd name="connsiteX4077" fmla="*/ 11977173 w 12192000"/>
              <a:gd name="connsiteY4077" fmla="*/ 2568044 h 4364677"/>
              <a:gd name="connsiteX4078" fmla="*/ 11974367 w 12192000"/>
              <a:gd name="connsiteY4078" fmla="*/ 2564679 h 4364677"/>
              <a:gd name="connsiteX4079" fmla="*/ 11971187 w 12192000"/>
              <a:gd name="connsiteY4079" fmla="*/ 2552340 h 4364677"/>
              <a:gd name="connsiteX4080" fmla="*/ 11970813 w 12192000"/>
              <a:gd name="connsiteY4080" fmla="*/ 2543554 h 4364677"/>
              <a:gd name="connsiteX4081" fmla="*/ 11967260 w 12192000"/>
              <a:gd name="connsiteY4081" fmla="*/ 2537198 h 4364677"/>
              <a:gd name="connsiteX4082" fmla="*/ 11966698 w 12192000"/>
              <a:gd name="connsiteY4082" fmla="*/ 2537198 h 4364677"/>
              <a:gd name="connsiteX4083" fmla="*/ 11963145 w 12192000"/>
              <a:gd name="connsiteY4083" fmla="*/ 2534954 h 4364677"/>
              <a:gd name="connsiteX4084" fmla="*/ 11965763 w 12192000"/>
              <a:gd name="connsiteY4084" fmla="*/ 2532898 h 4364677"/>
              <a:gd name="connsiteX4085" fmla="*/ 11973058 w 12192000"/>
              <a:gd name="connsiteY4085" fmla="*/ 2518503 h 4364677"/>
              <a:gd name="connsiteX4086" fmla="*/ 11975302 w 12192000"/>
              <a:gd name="connsiteY4086" fmla="*/ 2514016 h 4364677"/>
              <a:gd name="connsiteX4087" fmla="*/ 11978669 w 12192000"/>
              <a:gd name="connsiteY4087" fmla="*/ 2512520 h 4364677"/>
              <a:gd name="connsiteX4088" fmla="*/ 11980353 w 12192000"/>
              <a:gd name="connsiteY4088" fmla="*/ 2508968 h 4364677"/>
              <a:gd name="connsiteX4089" fmla="*/ 11979516 w 12192000"/>
              <a:gd name="connsiteY4089" fmla="*/ 2507781 h 4364677"/>
              <a:gd name="connsiteX4090" fmla="*/ 11994135 w 12192000"/>
              <a:gd name="connsiteY4090" fmla="*/ 2493242 h 4364677"/>
              <a:gd name="connsiteX4091" fmla="*/ 11993820 w 12192000"/>
              <a:gd name="connsiteY4091" fmla="*/ 2496069 h 4364677"/>
              <a:gd name="connsiteX4092" fmla="*/ 11995129 w 12192000"/>
              <a:gd name="connsiteY4092" fmla="*/ 2499247 h 4364677"/>
              <a:gd name="connsiteX4093" fmla="*/ 11998496 w 12192000"/>
              <a:gd name="connsiteY4093" fmla="*/ 2497939 h 4364677"/>
              <a:gd name="connsiteX4094" fmla="*/ 11999618 w 12192000"/>
              <a:gd name="connsiteY4094" fmla="*/ 2495508 h 4364677"/>
              <a:gd name="connsiteX4095" fmla="*/ 12005229 w 12192000"/>
              <a:gd name="connsiteY4095" fmla="*/ 2494574 h 4364677"/>
              <a:gd name="connsiteX4096" fmla="*/ 12007661 w 12192000"/>
              <a:gd name="connsiteY4096" fmla="*/ 2496256 h 4364677"/>
              <a:gd name="connsiteX4097" fmla="*/ 12009344 w 12192000"/>
              <a:gd name="connsiteY4097" fmla="*/ 2493639 h 4364677"/>
              <a:gd name="connsiteX4098" fmla="*/ 12009905 w 12192000"/>
              <a:gd name="connsiteY4098" fmla="*/ 2491395 h 4364677"/>
              <a:gd name="connsiteX4099" fmla="*/ 12011589 w 12192000"/>
              <a:gd name="connsiteY4099" fmla="*/ 2488895 h 4364677"/>
              <a:gd name="connsiteX4100" fmla="*/ 5184091 w 12192000"/>
              <a:gd name="connsiteY4100" fmla="*/ 2479895 h 4364677"/>
              <a:gd name="connsiteX4101" fmla="*/ 5155030 w 12192000"/>
              <a:gd name="connsiteY4101" fmla="*/ 2522243 h 4364677"/>
              <a:gd name="connsiteX4102" fmla="*/ 5151321 w 12192000"/>
              <a:gd name="connsiteY4102" fmla="*/ 2523445 h 4364677"/>
              <a:gd name="connsiteX4103" fmla="*/ 5148819 w 12192000"/>
              <a:gd name="connsiteY4103" fmla="*/ 2528355 h 4364677"/>
              <a:gd name="connsiteX4104" fmla="*/ 5140099 w 12192000"/>
              <a:gd name="connsiteY4104" fmla="*/ 2539376 h 4364677"/>
              <a:gd name="connsiteX4105" fmla="*/ 5137596 w 12192000"/>
              <a:gd name="connsiteY4105" fmla="*/ 2544286 h 4364677"/>
              <a:gd name="connsiteX4106" fmla="*/ 5128882 w 12192000"/>
              <a:gd name="connsiteY4106" fmla="*/ 2555308 h 4364677"/>
              <a:gd name="connsiteX4107" fmla="*/ 5120165 w 12192000"/>
              <a:gd name="connsiteY4107" fmla="*/ 2566330 h 4364677"/>
              <a:gd name="connsiteX4108" fmla="*/ 5092814 w 12192000"/>
              <a:gd name="connsiteY4108" fmla="*/ 2595687 h 4364677"/>
              <a:gd name="connsiteX4109" fmla="*/ 5066563 w 12192000"/>
              <a:gd name="connsiteY4109" fmla="*/ 2641076 h 4364677"/>
              <a:gd name="connsiteX4110" fmla="*/ 5057845 w 12192000"/>
              <a:gd name="connsiteY4110" fmla="*/ 2652099 h 4364677"/>
              <a:gd name="connsiteX4111" fmla="*/ 5066024 w 12192000"/>
              <a:gd name="connsiteY4111" fmla="*/ 2650470 h 4364677"/>
              <a:gd name="connsiteX4112" fmla="*/ 5065967 w 12192000"/>
              <a:gd name="connsiteY4112" fmla="*/ 2651294 h 4364677"/>
              <a:gd name="connsiteX4113" fmla="*/ 5083474 w 12192000"/>
              <a:gd name="connsiteY4113" fmla="*/ 2631076 h 4364677"/>
              <a:gd name="connsiteX4114" fmla="*/ 5097329 w 12192000"/>
              <a:gd name="connsiteY4114" fmla="*/ 2616645 h 4364677"/>
              <a:gd name="connsiteX4115" fmla="*/ 5102241 w 12192000"/>
              <a:gd name="connsiteY4115" fmla="*/ 2610554 h 4364677"/>
              <a:gd name="connsiteX4116" fmla="*/ 5115054 w 12192000"/>
              <a:gd name="connsiteY4116" fmla="*/ 2588473 h 4364677"/>
              <a:gd name="connsiteX4117" fmla="*/ 5126275 w 12192000"/>
              <a:gd name="connsiteY4117" fmla="*/ 2572542 h 4364677"/>
              <a:gd name="connsiteX4118" fmla="*/ 5127476 w 12192000"/>
              <a:gd name="connsiteY4118" fmla="*/ 2576249 h 4364677"/>
              <a:gd name="connsiteX4119" fmla="*/ 5123769 w 12192000"/>
              <a:gd name="connsiteY4119" fmla="*/ 2577452 h 4364677"/>
              <a:gd name="connsiteX4120" fmla="*/ 5124971 w 12192000"/>
              <a:gd name="connsiteY4120" fmla="*/ 2581159 h 4364677"/>
              <a:gd name="connsiteX4121" fmla="*/ 5128680 w 12192000"/>
              <a:gd name="connsiteY4121" fmla="*/ 2579956 h 4364677"/>
              <a:gd name="connsiteX4122" fmla="*/ 5131185 w 12192000"/>
              <a:gd name="connsiteY4122" fmla="*/ 2575047 h 4364677"/>
              <a:gd name="connsiteX4123" fmla="*/ 5127577 w 12192000"/>
              <a:gd name="connsiteY4123" fmla="*/ 2563925 h 4364677"/>
              <a:gd name="connsiteX4124" fmla="*/ 5136296 w 12192000"/>
              <a:gd name="connsiteY4124" fmla="*/ 2552903 h 4364677"/>
              <a:gd name="connsiteX4125" fmla="*/ 5143708 w 12192000"/>
              <a:gd name="connsiteY4125" fmla="*/ 2550498 h 4364677"/>
              <a:gd name="connsiteX4126" fmla="*/ 5144910 w 12192000"/>
              <a:gd name="connsiteY4126" fmla="*/ 2554206 h 4364677"/>
              <a:gd name="connsiteX4127" fmla="*/ 5147415 w 12192000"/>
              <a:gd name="connsiteY4127" fmla="*/ 2549295 h 4364677"/>
              <a:gd name="connsiteX4128" fmla="*/ 5146212 w 12192000"/>
              <a:gd name="connsiteY4128" fmla="*/ 2545589 h 4364677"/>
              <a:gd name="connsiteX4129" fmla="*/ 5147515 w 12192000"/>
              <a:gd name="connsiteY4129" fmla="*/ 2536972 h 4364677"/>
              <a:gd name="connsiteX4130" fmla="*/ 5153725 w 12192000"/>
              <a:gd name="connsiteY4130" fmla="*/ 2530860 h 4364677"/>
              <a:gd name="connsiteX4131" fmla="*/ 5157432 w 12192000"/>
              <a:gd name="connsiteY4131" fmla="*/ 2529658 h 4364677"/>
              <a:gd name="connsiteX4132" fmla="*/ 5156231 w 12192000"/>
              <a:gd name="connsiteY4132" fmla="*/ 2525950 h 4364677"/>
              <a:gd name="connsiteX4133" fmla="*/ 5158735 w 12192000"/>
              <a:gd name="connsiteY4133" fmla="*/ 2521040 h 4364677"/>
              <a:gd name="connsiteX4134" fmla="*/ 5175580 w 12192000"/>
              <a:gd name="connsiteY4134" fmla="*/ 2495603 h 4364677"/>
              <a:gd name="connsiteX4135" fmla="*/ 5186196 w 12192000"/>
              <a:gd name="connsiteY4135" fmla="*/ 2483420 h 4364677"/>
              <a:gd name="connsiteX4136" fmla="*/ 5724377 w 12192000"/>
              <a:gd name="connsiteY4136" fmla="*/ 2479299 h 4364677"/>
              <a:gd name="connsiteX4137" fmla="*/ 5721772 w 12192000"/>
              <a:gd name="connsiteY4137" fmla="*/ 2483908 h 4364677"/>
              <a:gd name="connsiteX4138" fmla="*/ 5725211 w 12192000"/>
              <a:gd name="connsiteY4138" fmla="*/ 2488205 h 4364677"/>
              <a:gd name="connsiteX4139" fmla="*/ 5741355 w 12192000"/>
              <a:gd name="connsiteY4139" fmla="*/ 2508390 h 4364677"/>
              <a:gd name="connsiteX4140" fmla="*/ 5773651 w 12192000"/>
              <a:gd name="connsiteY4140" fmla="*/ 2544722 h 4364677"/>
              <a:gd name="connsiteX4141" fmla="*/ 5781726 w 12192000"/>
              <a:gd name="connsiteY4141" fmla="*/ 2556833 h 4364677"/>
              <a:gd name="connsiteX4142" fmla="*/ 5789799 w 12192000"/>
              <a:gd name="connsiteY4142" fmla="*/ 2564907 h 4364677"/>
              <a:gd name="connsiteX4143" fmla="*/ 5793835 w 12192000"/>
              <a:gd name="connsiteY4143" fmla="*/ 2572980 h 4364677"/>
              <a:gd name="connsiteX4144" fmla="*/ 5805946 w 12192000"/>
              <a:gd name="connsiteY4144" fmla="*/ 2585092 h 4364677"/>
              <a:gd name="connsiteX4145" fmla="*/ 5814020 w 12192000"/>
              <a:gd name="connsiteY4145" fmla="*/ 2597203 h 4364677"/>
              <a:gd name="connsiteX4146" fmla="*/ 5826130 w 12192000"/>
              <a:gd name="connsiteY4146" fmla="*/ 2605276 h 4364677"/>
              <a:gd name="connsiteX4147" fmla="*/ 5826130 w 12192000"/>
              <a:gd name="connsiteY4147" fmla="*/ 2609313 h 4364677"/>
              <a:gd name="connsiteX4148" fmla="*/ 5931092 w 12192000"/>
              <a:gd name="connsiteY4148" fmla="*/ 2730422 h 4364677"/>
              <a:gd name="connsiteX4149" fmla="*/ 5931092 w 12192000"/>
              <a:gd name="connsiteY4149" fmla="*/ 2734458 h 4364677"/>
              <a:gd name="connsiteX4150" fmla="*/ 5931092 w 12192000"/>
              <a:gd name="connsiteY4150" fmla="*/ 2738495 h 4364677"/>
              <a:gd name="connsiteX4151" fmla="*/ 5923016 w 12192000"/>
              <a:gd name="connsiteY4151" fmla="*/ 2730422 h 4364677"/>
              <a:gd name="connsiteX4152" fmla="*/ 5914945 w 12192000"/>
              <a:gd name="connsiteY4152" fmla="*/ 2722347 h 4364677"/>
              <a:gd name="connsiteX4153" fmla="*/ 5906870 w 12192000"/>
              <a:gd name="connsiteY4153" fmla="*/ 2714274 h 4364677"/>
              <a:gd name="connsiteX4154" fmla="*/ 5902834 w 12192000"/>
              <a:gd name="connsiteY4154" fmla="*/ 2714274 h 4364677"/>
              <a:gd name="connsiteX4155" fmla="*/ 5882647 w 12192000"/>
              <a:gd name="connsiteY4155" fmla="*/ 2694089 h 4364677"/>
              <a:gd name="connsiteX4156" fmla="*/ 5878611 w 12192000"/>
              <a:gd name="connsiteY4156" fmla="*/ 2694089 h 4364677"/>
              <a:gd name="connsiteX4157" fmla="*/ 5878610 w 12192000"/>
              <a:gd name="connsiteY4157" fmla="*/ 2698127 h 4364677"/>
              <a:gd name="connsiteX4158" fmla="*/ 5882647 w 12192000"/>
              <a:gd name="connsiteY4158" fmla="*/ 2702164 h 4364677"/>
              <a:gd name="connsiteX4159" fmla="*/ 5886685 w 12192000"/>
              <a:gd name="connsiteY4159" fmla="*/ 2706200 h 4364677"/>
              <a:gd name="connsiteX4160" fmla="*/ 5890720 w 12192000"/>
              <a:gd name="connsiteY4160" fmla="*/ 2710237 h 4364677"/>
              <a:gd name="connsiteX4161" fmla="*/ 5898795 w 12192000"/>
              <a:gd name="connsiteY4161" fmla="*/ 2718310 h 4364677"/>
              <a:gd name="connsiteX4162" fmla="*/ 5885423 w 12192000"/>
              <a:gd name="connsiteY4162" fmla="*/ 2705317 h 4364677"/>
              <a:gd name="connsiteX4163" fmla="*/ 5874612 w 12192000"/>
              <a:gd name="connsiteY4163" fmla="*/ 2694163 h 4364677"/>
              <a:gd name="connsiteX4164" fmla="*/ 5874575 w 12192000"/>
              <a:gd name="connsiteY4164" fmla="*/ 2694089 h 4364677"/>
              <a:gd name="connsiteX4165" fmla="*/ 5874531 w 12192000"/>
              <a:gd name="connsiteY4165" fmla="*/ 2694077 h 4364677"/>
              <a:gd name="connsiteX4166" fmla="*/ 5873564 w 12192000"/>
              <a:gd name="connsiteY4166" fmla="*/ 2693080 h 4364677"/>
              <a:gd name="connsiteX4167" fmla="*/ 5878610 w 12192000"/>
              <a:gd name="connsiteY4167" fmla="*/ 2686016 h 4364677"/>
              <a:gd name="connsiteX4168" fmla="*/ 5834205 w 12192000"/>
              <a:gd name="connsiteY4168" fmla="*/ 2645645 h 4364677"/>
              <a:gd name="connsiteX4169" fmla="*/ 5834206 w 12192000"/>
              <a:gd name="connsiteY4169" fmla="*/ 2649683 h 4364677"/>
              <a:gd name="connsiteX4170" fmla="*/ 5822094 w 12192000"/>
              <a:gd name="connsiteY4170" fmla="*/ 2637572 h 4364677"/>
              <a:gd name="connsiteX4171" fmla="*/ 5822094 w 12192000"/>
              <a:gd name="connsiteY4171" fmla="*/ 2633535 h 4364677"/>
              <a:gd name="connsiteX4172" fmla="*/ 5818057 w 12192000"/>
              <a:gd name="connsiteY4172" fmla="*/ 2633535 h 4364677"/>
              <a:gd name="connsiteX4173" fmla="*/ 5818057 w 12192000"/>
              <a:gd name="connsiteY4173" fmla="*/ 2629499 h 4364677"/>
              <a:gd name="connsiteX4174" fmla="*/ 5809986 w 12192000"/>
              <a:gd name="connsiteY4174" fmla="*/ 2621425 h 4364677"/>
              <a:gd name="connsiteX4175" fmla="*/ 5801910 w 12192000"/>
              <a:gd name="connsiteY4175" fmla="*/ 2617388 h 4364677"/>
              <a:gd name="connsiteX4176" fmla="*/ 5797873 w 12192000"/>
              <a:gd name="connsiteY4176" fmla="*/ 2613351 h 4364677"/>
              <a:gd name="connsiteX4177" fmla="*/ 5785762 w 12192000"/>
              <a:gd name="connsiteY4177" fmla="*/ 2601239 h 4364677"/>
              <a:gd name="connsiteX4178" fmla="*/ 5781726 w 12192000"/>
              <a:gd name="connsiteY4178" fmla="*/ 2601240 h 4364677"/>
              <a:gd name="connsiteX4179" fmla="*/ 5777689 w 12192000"/>
              <a:gd name="connsiteY4179" fmla="*/ 2597203 h 4364677"/>
              <a:gd name="connsiteX4180" fmla="*/ 5745393 w 12192000"/>
              <a:gd name="connsiteY4180" fmla="*/ 2560870 h 4364677"/>
              <a:gd name="connsiteX4181" fmla="*/ 5749433 w 12192000"/>
              <a:gd name="connsiteY4181" fmla="*/ 2556833 h 4364677"/>
              <a:gd name="connsiteX4182" fmla="*/ 5753470 w 12192000"/>
              <a:gd name="connsiteY4182" fmla="*/ 2560870 h 4364677"/>
              <a:gd name="connsiteX4183" fmla="*/ 5757504 w 12192000"/>
              <a:gd name="connsiteY4183" fmla="*/ 2564907 h 4364677"/>
              <a:gd name="connsiteX4184" fmla="*/ 5757504 w 12192000"/>
              <a:gd name="connsiteY4184" fmla="*/ 2560870 h 4364677"/>
              <a:gd name="connsiteX4185" fmla="*/ 5753467 w 12192000"/>
              <a:gd name="connsiteY4185" fmla="*/ 2556833 h 4364677"/>
              <a:gd name="connsiteX4186" fmla="*/ 5749433 w 12192000"/>
              <a:gd name="connsiteY4186" fmla="*/ 2552796 h 4364677"/>
              <a:gd name="connsiteX4187" fmla="*/ 5745393 w 12192000"/>
              <a:gd name="connsiteY4187" fmla="*/ 2552796 h 4364677"/>
              <a:gd name="connsiteX4188" fmla="*/ 5741355 w 12192000"/>
              <a:gd name="connsiteY4188" fmla="*/ 2552796 h 4364677"/>
              <a:gd name="connsiteX4189" fmla="*/ 5713098 w 12192000"/>
              <a:gd name="connsiteY4189" fmla="*/ 2516464 h 4364677"/>
              <a:gd name="connsiteX4190" fmla="*/ 5709064 w 12192000"/>
              <a:gd name="connsiteY4190" fmla="*/ 2516463 h 4364677"/>
              <a:gd name="connsiteX4191" fmla="*/ 5705913 w 12192000"/>
              <a:gd name="connsiteY4191" fmla="*/ 2511964 h 4364677"/>
              <a:gd name="connsiteX4192" fmla="*/ 5700180 w 12192000"/>
              <a:gd name="connsiteY4192" fmla="*/ 2522111 h 4364677"/>
              <a:gd name="connsiteX4193" fmla="*/ 5705024 w 12192000"/>
              <a:gd name="connsiteY4193" fmla="*/ 2528574 h 4364677"/>
              <a:gd name="connsiteX4194" fmla="*/ 5721173 w 12192000"/>
              <a:gd name="connsiteY4194" fmla="*/ 2548759 h 4364677"/>
              <a:gd name="connsiteX4195" fmla="*/ 5721173 w 12192000"/>
              <a:gd name="connsiteY4195" fmla="*/ 2552796 h 4364677"/>
              <a:gd name="connsiteX4196" fmla="*/ 5725211 w 12192000"/>
              <a:gd name="connsiteY4196" fmla="*/ 2556833 h 4364677"/>
              <a:gd name="connsiteX4197" fmla="*/ 5729246 w 12192000"/>
              <a:gd name="connsiteY4197" fmla="*/ 2556833 h 4364677"/>
              <a:gd name="connsiteX4198" fmla="*/ 5729246 w 12192000"/>
              <a:gd name="connsiteY4198" fmla="*/ 2560870 h 4364677"/>
              <a:gd name="connsiteX4199" fmla="*/ 5797873 w 12192000"/>
              <a:gd name="connsiteY4199" fmla="*/ 2637572 h 4364677"/>
              <a:gd name="connsiteX4200" fmla="*/ 5801910 w 12192000"/>
              <a:gd name="connsiteY4200" fmla="*/ 2645645 h 4364677"/>
              <a:gd name="connsiteX4201" fmla="*/ 5801910 w 12192000"/>
              <a:gd name="connsiteY4201" fmla="*/ 2649683 h 4364677"/>
              <a:gd name="connsiteX4202" fmla="*/ 5805946 w 12192000"/>
              <a:gd name="connsiteY4202" fmla="*/ 2653721 h 4364677"/>
              <a:gd name="connsiteX4203" fmla="*/ 5809986 w 12192000"/>
              <a:gd name="connsiteY4203" fmla="*/ 2653720 h 4364677"/>
              <a:gd name="connsiteX4204" fmla="*/ 5842281 w 12192000"/>
              <a:gd name="connsiteY4204" fmla="*/ 2681979 h 4364677"/>
              <a:gd name="connsiteX4205" fmla="*/ 5846317 w 12192000"/>
              <a:gd name="connsiteY4205" fmla="*/ 2686015 h 4364677"/>
              <a:gd name="connsiteX4206" fmla="*/ 5854390 w 12192000"/>
              <a:gd name="connsiteY4206" fmla="*/ 2690053 h 4364677"/>
              <a:gd name="connsiteX4207" fmla="*/ 5854390 w 12192000"/>
              <a:gd name="connsiteY4207" fmla="*/ 2682147 h 4364677"/>
              <a:gd name="connsiteX4208" fmla="*/ 5862461 w 12192000"/>
              <a:gd name="connsiteY4208" fmla="*/ 2690557 h 4364677"/>
              <a:gd name="connsiteX4209" fmla="*/ 5874531 w 12192000"/>
              <a:gd name="connsiteY4209" fmla="*/ 2694077 h 4364677"/>
              <a:gd name="connsiteX4210" fmla="*/ 5874612 w 12192000"/>
              <a:gd name="connsiteY4210" fmla="*/ 2694163 h 4364677"/>
              <a:gd name="connsiteX4211" fmla="*/ 5882142 w 12192000"/>
              <a:gd name="connsiteY4211" fmla="*/ 2708219 h 4364677"/>
              <a:gd name="connsiteX4212" fmla="*/ 5898795 w 12192000"/>
              <a:gd name="connsiteY4212" fmla="*/ 2722348 h 4364677"/>
              <a:gd name="connsiteX4213" fmla="*/ 5898795 w 12192000"/>
              <a:gd name="connsiteY4213" fmla="*/ 2726385 h 4364677"/>
              <a:gd name="connsiteX4214" fmla="*/ 5902834 w 12192000"/>
              <a:gd name="connsiteY4214" fmla="*/ 2726386 h 4364677"/>
              <a:gd name="connsiteX4215" fmla="*/ 5906870 w 12192000"/>
              <a:gd name="connsiteY4215" fmla="*/ 2726385 h 4364677"/>
              <a:gd name="connsiteX4216" fmla="*/ 5910905 w 12192000"/>
              <a:gd name="connsiteY4216" fmla="*/ 2738495 h 4364677"/>
              <a:gd name="connsiteX4217" fmla="*/ 5906870 w 12192000"/>
              <a:gd name="connsiteY4217" fmla="*/ 2734458 h 4364677"/>
              <a:gd name="connsiteX4218" fmla="*/ 5898795 w 12192000"/>
              <a:gd name="connsiteY4218" fmla="*/ 2730422 h 4364677"/>
              <a:gd name="connsiteX4219" fmla="*/ 5902834 w 12192000"/>
              <a:gd name="connsiteY4219" fmla="*/ 2738496 h 4364677"/>
              <a:gd name="connsiteX4220" fmla="*/ 5902834 w 12192000"/>
              <a:gd name="connsiteY4220" fmla="*/ 2742533 h 4364677"/>
              <a:gd name="connsiteX4221" fmla="*/ 5882647 w 12192000"/>
              <a:gd name="connsiteY4221" fmla="*/ 2726385 h 4364677"/>
              <a:gd name="connsiteX4222" fmla="*/ 6011827 w 12192000"/>
              <a:gd name="connsiteY4222" fmla="*/ 2851530 h 4364677"/>
              <a:gd name="connsiteX4223" fmla="*/ 6027976 w 12192000"/>
              <a:gd name="connsiteY4223" fmla="*/ 2863641 h 4364677"/>
              <a:gd name="connsiteX4224" fmla="*/ 6032011 w 12192000"/>
              <a:gd name="connsiteY4224" fmla="*/ 2867677 h 4364677"/>
              <a:gd name="connsiteX4225" fmla="*/ 6169266 w 12192000"/>
              <a:gd name="connsiteY4225" fmla="*/ 2968601 h 4364677"/>
              <a:gd name="connsiteX4226" fmla="*/ 6177340 w 12192000"/>
              <a:gd name="connsiteY4226" fmla="*/ 2976675 h 4364677"/>
              <a:gd name="connsiteX4227" fmla="*/ 6165230 w 12192000"/>
              <a:gd name="connsiteY4227" fmla="*/ 2968601 h 4364677"/>
              <a:gd name="connsiteX4228" fmla="*/ 6157155 w 12192000"/>
              <a:gd name="connsiteY4228" fmla="*/ 2968601 h 4364677"/>
              <a:gd name="connsiteX4229" fmla="*/ 6141008 w 12192000"/>
              <a:gd name="connsiteY4229" fmla="*/ 2960527 h 4364677"/>
              <a:gd name="connsiteX4230" fmla="*/ 6136971 w 12192000"/>
              <a:gd name="connsiteY4230" fmla="*/ 2956490 h 4364677"/>
              <a:gd name="connsiteX4231" fmla="*/ 6132934 w 12192000"/>
              <a:gd name="connsiteY4231" fmla="*/ 2956490 h 4364677"/>
              <a:gd name="connsiteX4232" fmla="*/ 6096602 w 12192000"/>
              <a:gd name="connsiteY4232" fmla="*/ 2940342 h 4364677"/>
              <a:gd name="connsiteX4233" fmla="*/ 6104676 w 12192000"/>
              <a:gd name="connsiteY4233" fmla="*/ 2944380 h 4364677"/>
              <a:gd name="connsiteX4234" fmla="*/ 6096601 w 12192000"/>
              <a:gd name="connsiteY4234" fmla="*/ 2944380 h 4364677"/>
              <a:gd name="connsiteX4235" fmla="*/ 6100638 w 12192000"/>
              <a:gd name="connsiteY4235" fmla="*/ 2952453 h 4364677"/>
              <a:gd name="connsiteX4236" fmla="*/ 6096601 w 12192000"/>
              <a:gd name="connsiteY4236" fmla="*/ 2952454 h 4364677"/>
              <a:gd name="connsiteX4237" fmla="*/ 6092565 w 12192000"/>
              <a:gd name="connsiteY4237" fmla="*/ 2948417 h 4364677"/>
              <a:gd name="connsiteX4238" fmla="*/ 6088528 w 12192000"/>
              <a:gd name="connsiteY4238" fmla="*/ 2948418 h 4364677"/>
              <a:gd name="connsiteX4239" fmla="*/ 6064307 w 12192000"/>
              <a:gd name="connsiteY4239" fmla="*/ 2936306 h 4364677"/>
              <a:gd name="connsiteX4240" fmla="*/ 6060270 w 12192000"/>
              <a:gd name="connsiteY4240" fmla="*/ 2936306 h 4364677"/>
              <a:gd name="connsiteX4241" fmla="*/ 6064306 w 12192000"/>
              <a:gd name="connsiteY4241" fmla="*/ 2940343 h 4364677"/>
              <a:gd name="connsiteX4242" fmla="*/ 6064306 w 12192000"/>
              <a:gd name="connsiteY4242" fmla="*/ 2944380 h 4364677"/>
              <a:gd name="connsiteX4243" fmla="*/ 5991645 w 12192000"/>
              <a:gd name="connsiteY4243" fmla="*/ 2904010 h 4364677"/>
              <a:gd name="connsiteX4244" fmla="*/ 5923016 w 12192000"/>
              <a:gd name="connsiteY4244" fmla="*/ 2859604 h 4364677"/>
              <a:gd name="connsiteX4245" fmla="*/ 5918980 w 12192000"/>
              <a:gd name="connsiteY4245" fmla="*/ 2859604 h 4364677"/>
              <a:gd name="connsiteX4246" fmla="*/ 5918980 w 12192000"/>
              <a:gd name="connsiteY4246" fmla="*/ 2855567 h 4364677"/>
              <a:gd name="connsiteX4247" fmla="*/ 5914945 w 12192000"/>
              <a:gd name="connsiteY4247" fmla="*/ 2855567 h 4364677"/>
              <a:gd name="connsiteX4248" fmla="*/ 5910905 w 12192000"/>
              <a:gd name="connsiteY4248" fmla="*/ 2851530 h 4364677"/>
              <a:gd name="connsiteX4249" fmla="*/ 5898795 w 12192000"/>
              <a:gd name="connsiteY4249" fmla="*/ 2843456 h 4364677"/>
              <a:gd name="connsiteX4250" fmla="*/ 5890720 w 12192000"/>
              <a:gd name="connsiteY4250" fmla="*/ 2843457 h 4364677"/>
              <a:gd name="connsiteX4251" fmla="*/ 5906870 w 12192000"/>
              <a:gd name="connsiteY4251" fmla="*/ 2851530 h 4364677"/>
              <a:gd name="connsiteX4252" fmla="*/ 5906870 w 12192000"/>
              <a:gd name="connsiteY4252" fmla="*/ 2855568 h 4364677"/>
              <a:gd name="connsiteX4253" fmla="*/ 5902834 w 12192000"/>
              <a:gd name="connsiteY4253" fmla="*/ 2855567 h 4364677"/>
              <a:gd name="connsiteX4254" fmla="*/ 5906870 w 12192000"/>
              <a:gd name="connsiteY4254" fmla="*/ 2859604 h 4364677"/>
              <a:gd name="connsiteX4255" fmla="*/ 5910905 w 12192000"/>
              <a:gd name="connsiteY4255" fmla="*/ 2859604 h 4364677"/>
              <a:gd name="connsiteX4256" fmla="*/ 5914945 w 12192000"/>
              <a:gd name="connsiteY4256" fmla="*/ 2863641 h 4364677"/>
              <a:gd name="connsiteX4257" fmla="*/ 5927053 w 12192000"/>
              <a:gd name="connsiteY4257" fmla="*/ 2871715 h 4364677"/>
              <a:gd name="connsiteX4258" fmla="*/ 5935128 w 12192000"/>
              <a:gd name="connsiteY4258" fmla="*/ 2871715 h 4364677"/>
              <a:gd name="connsiteX4259" fmla="*/ 5935128 w 12192000"/>
              <a:gd name="connsiteY4259" fmla="*/ 2879788 h 4364677"/>
              <a:gd name="connsiteX4260" fmla="*/ 5963387 w 12192000"/>
              <a:gd name="connsiteY4260" fmla="*/ 2891900 h 4364677"/>
              <a:gd name="connsiteX4261" fmla="*/ 6011827 w 12192000"/>
              <a:gd name="connsiteY4261" fmla="*/ 2924195 h 4364677"/>
              <a:gd name="connsiteX4262" fmla="*/ 6011827 w 12192000"/>
              <a:gd name="connsiteY4262" fmla="*/ 2920158 h 4364677"/>
              <a:gd name="connsiteX4263" fmla="*/ 6019901 w 12192000"/>
              <a:gd name="connsiteY4263" fmla="*/ 2928232 h 4364677"/>
              <a:gd name="connsiteX4264" fmla="*/ 6027976 w 12192000"/>
              <a:gd name="connsiteY4264" fmla="*/ 2928232 h 4364677"/>
              <a:gd name="connsiteX4265" fmla="*/ 6027976 w 12192000"/>
              <a:gd name="connsiteY4265" fmla="*/ 2932269 h 4364677"/>
              <a:gd name="connsiteX4266" fmla="*/ 6036049 w 12192000"/>
              <a:gd name="connsiteY4266" fmla="*/ 2940342 h 4364677"/>
              <a:gd name="connsiteX4267" fmla="*/ 6092565 w 12192000"/>
              <a:gd name="connsiteY4267" fmla="*/ 2968601 h 4364677"/>
              <a:gd name="connsiteX4268" fmla="*/ 6092565 w 12192000"/>
              <a:gd name="connsiteY4268" fmla="*/ 2960527 h 4364677"/>
              <a:gd name="connsiteX4269" fmla="*/ 6181377 w 12192000"/>
              <a:gd name="connsiteY4269" fmla="*/ 3008971 h 4364677"/>
              <a:gd name="connsiteX4270" fmla="*/ 6254042 w 12192000"/>
              <a:gd name="connsiteY4270" fmla="*/ 3045303 h 4364677"/>
              <a:gd name="connsiteX4271" fmla="*/ 6254041 w 12192000"/>
              <a:gd name="connsiteY4271" fmla="*/ 3049341 h 4364677"/>
              <a:gd name="connsiteX4272" fmla="*/ 6302484 w 12192000"/>
              <a:gd name="connsiteY4272" fmla="*/ 3073562 h 4364677"/>
              <a:gd name="connsiteX4273" fmla="*/ 6290376 w 12192000"/>
              <a:gd name="connsiteY4273" fmla="*/ 3073562 h 4364677"/>
              <a:gd name="connsiteX4274" fmla="*/ 6306521 w 12192000"/>
              <a:gd name="connsiteY4274" fmla="*/ 3069524 h 4364677"/>
              <a:gd name="connsiteX4275" fmla="*/ 6359002 w 12192000"/>
              <a:gd name="connsiteY4275" fmla="*/ 3101820 h 4364677"/>
              <a:gd name="connsiteX4276" fmla="*/ 6363039 w 12192000"/>
              <a:gd name="connsiteY4276" fmla="*/ 3105857 h 4364677"/>
              <a:gd name="connsiteX4277" fmla="*/ 6367075 w 12192000"/>
              <a:gd name="connsiteY4277" fmla="*/ 3105857 h 4364677"/>
              <a:gd name="connsiteX4278" fmla="*/ 6367075 w 12192000"/>
              <a:gd name="connsiteY4278" fmla="*/ 3101821 h 4364677"/>
              <a:gd name="connsiteX4279" fmla="*/ 6375148 w 12192000"/>
              <a:gd name="connsiteY4279" fmla="*/ 3105857 h 4364677"/>
              <a:gd name="connsiteX4280" fmla="*/ 6371112 w 12192000"/>
              <a:gd name="connsiteY4280" fmla="*/ 3105858 h 4364677"/>
              <a:gd name="connsiteX4281" fmla="*/ 6371112 w 12192000"/>
              <a:gd name="connsiteY4281" fmla="*/ 3109895 h 4364677"/>
              <a:gd name="connsiteX4282" fmla="*/ 6379186 w 12192000"/>
              <a:gd name="connsiteY4282" fmla="*/ 3109895 h 4364677"/>
              <a:gd name="connsiteX4283" fmla="*/ 6383224 w 12192000"/>
              <a:gd name="connsiteY4283" fmla="*/ 3113932 h 4364677"/>
              <a:gd name="connsiteX4284" fmla="*/ 6395334 w 12192000"/>
              <a:gd name="connsiteY4284" fmla="*/ 3113932 h 4364677"/>
              <a:gd name="connsiteX4285" fmla="*/ 6403407 w 12192000"/>
              <a:gd name="connsiteY4285" fmla="*/ 3117969 h 4364677"/>
              <a:gd name="connsiteX4286" fmla="*/ 6399370 w 12192000"/>
              <a:gd name="connsiteY4286" fmla="*/ 3113932 h 4364677"/>
              <a:gd name="connsiteX4287" fmla="*/ 6395335 w 12192000"/>
              <a:gd name="connsiteY4287" fmla="*/ 3109895 h 4364677"/>
              <a:gd name="connsiteX4288" fmla="*/ 6403407 w 12192000"/>
              <a:gd name="connsiteY4288" fmla="*/ 3109895 h 4364677"/>
              <a:gd name="connsiteX4289" fmla="*/ 6427629 w 12192000"/>
              <a:gd name="connsiteY4289" fmla="*/ 3122005 h 4364677"/>
              <a:gd name="connsiteX4290" fmla="*/ 6472035 w 12192000"/>
              <a:gd name="connsiteY4290" fmla="*/ 3142189 h 4364677"/>
              <a:gd name="connsiteX4291" fmla="*/ 6476072 w 12192000"/>
              <a:gd name="connsiteY4291" fmla="*/ 3146227 h 4364677"/>
              <a:gd name="connsiteX4292" fmla="*/ 6480108 w 12192000"/>
              <a:gd name="connsiteY4292" fmla="*/ 3146227 h 4364677"/>
              <a:gd name="connsiteX4293" fmla="*/ 6500294 w 12192000"/>
              <a:gd name="connsiteY4293" fmla="*/ 3154301 h 4364677"/>
              <a:gd name="connsiteX4294" fmla="*/ 6516440 w 12192000"/>
              <a:gd name="connsiteY4294" fmla="*/ 3158337 h 4364677"/>
              <a:gd name="connsiteX4295" fmla="*/ 6544699 w 12192000"/>
              <a:gd name="connsiteY4295" fmla="*/ 3174485 h 4364677"/>
              <a:gd name="connsiteX4296" fmla="*/ 6544699 w 12192000"/>
              <a:gd name="connsiteY4296" fmla="*/ 3178523 h 4364677"/>
              <a:gd name="connsiteX4297" fmla="*/ 6552773 w 12192000"/>
              <a:gd name="connsiteY4297" fmla="*/ 3178522 h 4364677"/>
              <a:gd name="connsiteX4298" fmla="*/ 6556809 w 12192000"/>
              <a:gd name="connsiteY4298" fmla="*/ 3178522 h 4364677"/>
              <a:gd name="connsiteX4299" fmla="*/ 6552773 w 12192000"/>
              <a:gd name="connsiteY4299" fmla="*/ 3174486 h 4364677"/>
              <a:gd name="connsiteX4300" fmla="*/ 6581032 w 12192000"/>
              <a:gd name="connsiteY4300" fmla="*/ 3186596 h 4364677"/>
              <a:gd name="connsiteX4301" fmla="*/ 6585069 w 12192000"/>
              <a:gd name="connsiteY4301" fmla="*/ 3190633 h 4364677"/>
              <a:gd name="connsiteX4302" fmla="*/ 6589105 w 12192000"/>
              <a:gd name="connsiteY4302" fmla="*/ 3190634 h 4364677"/>
              <a:gd name="connsiteX4303" fmla="*/ 6617364 w 12192000"/>
              <a:gd name="connsiteY4303" fmla="*/ 3198707 h 4364677"/>
              <a:gd name="connsiteX4304" fmla="*/ 6613327 w 12192000"/>
              <a:gd name="connsiteY4304" fmla="*/ 3198707 h 4364677"/>
              <a:gd name="connsiteX4305" fmla="*/ 6601216 w 12192000"/>
              <a:gd name="connsiteY4305" fmla="*/ 3198708 h 4364677"/>
              <a:gd name="connsiteX4306" fmla="*/ 6609290 w 12192000"/>
              <a:gd name="connsiteY4306" fmla="*/ 3202744 h 4364677"/>
              <a:gd name="connsiteX4307" fmla="*/ 6613327 w 12192000"/>
              <a:gd name="connsiteY4307" fmla="*/ 3206781 h 4364677"/>
              <a:gd name="connsiteX4308" fmla="*/ 6597179 w 12192000"/>
              <a:gd name="connsiteY4308" fmla="*/ 3202744 h 4364677"/>
              <a:gd name="connsiteX4309" fmla="*/ 6593142 w 12192000"/>
              <a:gd name="connsiteY4309" fmla="*/ 3210818 h 4364677"/>
              <a:gd name="connsiteX4310" fmla="*/ 6621401 w 12192000"/>
              <a:gd name="connsiteY4310" fmla="*/ 3222929 h 4364677"/>
              <a:gd name="connsiteX4311" fmla="*/ 6625438 w 12192000"/>
              <a:gd name="connsiteY4311" fmla="*/ 3226966 h 4364677"/>
              <a:gd name="connsiteX4312" fmla="*/ 6629475 w 12192000"/>
              <a:gd name="connsiteY4312" fmla="*/ 3226966 h 4364677"/>
              <a:gd name="connsiteX4313" fmla="*/ 6633512 w 12192000"/>
              <a:gd name="connsiteY4313" fmla="*/ 3226966 h 4364677"/>
              <a:gd name="connsiteX4314" fmla="*/ 6629475 w 12192000"/>
              <a:gd name="connsiteY4314" fmla="*/ 3222929 h 4364677"/>
              <a:gd name="connsiteX4315" fmla="*/ 6641585 w 12192000"/>
              <a:gd name="connsiteY4315" fmla="*/ 3222929 h 4364677"/>
              <a:gd name="connsiteX4316" fmla="*/ 6645624 w 12192000"/>
              <a:gd name="connsiteY4316" fmla="*/ 3218892 h 4364677"/>
              <a:gd name="connsiteX4317" fmla="*/ 6625438 w 12192000"/>
              <a:gd name="connsiteY4317" fmla="*/ 3210818 h 4364677"/>
              <a:gd name="connsiteX4318" fmla="*/ 6629475 w 12192000"/>
              <a:gd name="connsiteY4318" fmla="*/ 3210818 h 4364677"/>
              <a:gd name="connsiteX4319" fmla="*/ 6637548 w 12192000"/>
              <a:gd name="connsiteY4319" fmla="*/ 3206781 h 4364677"/>
              <a:gd name="connsiteX4320" fmla="*/ 6630588 w 12192000"/>
              <a:gd name="connsiteY4320" fmla="*/ 3203301 h 4364677"/>
              <a:gd name="connsiteX4321" fmla="*/ 6638053 w 12192000"/>
              <a:gd name="connsiteY4321" fmla="*/ 3203753 h 4364677"/>
              <a:gd name="connsiteX4322" fmla="*/ 6657733 w 12192000"/>
              <a:gd name="connsiteY4322" fmla="*/ 3210818 h 4364677"/>
              <a:gd name="connsiteX4323" fmla="*/ 6669845 w 12192000"/>
              <a:gd name="connsiteY4323" fmla="*/ 3198707 h 4364677"/>
              <a:gd name="connsiteX4324" fmla="*/ 6665807 w 12192000"/>
              <a:gd name="connsiteY4324" fmla="*/ 3202745 h 4364677"/>
              <a:gd name="connsiteX4325" fmla="*/ 6665806 w 12192000"/>
              <a:gd name="connsiteY4325" fmla="*/ 3206781 h 4364677"/>
              <a:gd name="connsiteX4326" fmla="*/ 6665806 w 12192000"/>
              <a:gd name="connsiteY4326" fmla="*/ 3210818 h 4364677"/>
              <a:gd name="connsiteX4327" fmla="*/ 6673881 w 12192000"/>
              <a:gd name="connsiteY4327" fmla="*/ 3210819 h 4364677"/>
              <a:gd name="connsiteX4328" fmla="*/ 6677917 w 12192000"/>
              <a:gd name="connsiteY4328" fmla="*/ 3210819 h 4364677"/>
              <a:gd name="connsiteX4329" fmla="*/ 6685992 w 12192000"/>
              <a:gd name="connsiteY4329" fmla="*/ 3218892 h 4364677"/>
              <a:gd name="connsiteX4330" fmla="*/ 6677918 w 12192000"/>
              <a:gd name="connsiteY4330" fmla="*/ 3218892 h 4364677"/>
              <a:gd name="connsiteX4331" fmla="*/ 6677917 w 12192000"/>
              <a:gd name="connsiteY4331" fmla="*/ 3222930 h 4364677"/>
              <a:gd name="connsiteX4332" fmla="*/ 6685992 w 12192000"/>
              <a:gd name="connsiteY4332" fmla="*/ 3226966 h 4364677"/>
              <a:gd name="connsiteX4333" fmla="*/ 6694066 w 12192000"/>
              <a:gd name="connsiteY4333" fmla="*/ 3226966 h 4364677"/>
              <a:gd name="connsiteX4334" fmla="*/ 6702139 w 12192000"/>
              <a:gd name="connsiteY4334" fmla="*/ 3218893 h 4364677"/>
              <a:gd name="connsiteX4335" fmla="*/ 6706176 w 12192000"/>
              <a:gd name="connsiteY4335" fmla="*/ 3214854 h 4364677"/>
              <a:gd name="connsiteX4336" fmla="*/ 6702139 w 12192000"/>
              <a:gd name="connsiteY4336" fmla="*/ 3210818 h 4364677"/>
              <a:gd name="connsiteX4337" fmla="*/ 6722324 w 12192000"/>
              <a:gd name="connsiteY4337" fmla="*/ 3214854 h 4364677"/>
              <a:gd name="connsiteX4338" fmla="*/ 6710213 w 12192000"/>
              <a:gd name="connsiteY4338" fmla="*/ 3214854 h 4364677"/>
              <a:gd name="connsiteX4339" fmla="*/ 6726361 w 12192000"/>
              <a:gd name="connsiteY4339" fmla="*/ 3222929 h 4364677"/>
              <a:gd name="connsiteX4340" fmla="*/ 6726362 w 12192000"/>
              <a:gd name="connsiteY4340" fmla="*/ 3226967 h 4364677"/>
              <a:gd name="connsiteX4341" fmla="*/ 6730397 w 12192000"/>
              <a:gd name="connsiteY4341" fmla="*/ 3226966 h 4364677"/>
              <a:gd name="connsiteX4342" fmla="*/ 6734434 w 12192000"/>
              <a:gd name="connsiteY4342" fmla="*/ 3226966 h 4364677"/>
              <a:gd name="connsiteX4343" fmla="*/ 6734434 w 12192000"/>
              <a:gd name="connsiteY4343" fmla="*/ 3222929 h 4364677"/>
              <a:gd name="connsiteX4344" fmla="*/ 6742508 w 12192000"/>
              <a:gd name="connsiteY4344" fmla="*/ 3231002 h 4364677"/>
              <a:gd name="connsiteX4345" fmla="*/ 6766729 w 12192000"/>
              <a:gd name="connsiteY4345" fmla="*/ 3231002 h 4364677"/>
              <a:gd name="connsiteX4346" fmla="*/ 6758657 w 12192000"/>
              <a:gd name="connsiteY4346" fmla="*/ 3231002 h 4364677"/>
              <a:gd name="connsiteX4347" fmla="*/ 6782877 w 12192000"/>
              <a:gd name="connsiteY4347" fmla="*/ 3239077 h 4364677"/>
              <a:gd name="connsiteX4348" fmla="*/ 6778841 w 12192000"/>
              <a:gd name="connsiteY4348" fmla="*/ 3243114 h 4364677"/>
              <a:gd name="connsiteX4349" fmla="*/ 6782878 w 12192000"/>
              <a:gd name="connsiteY4349" fmla="*/ 3243114 h 4364677"/>
              <a:gd name="connsiteX4350" fmla="*/ 6782877 w 12192000"/>
              <a:gd name="connsiteY4350" fmla="*/ 3247150 h 4364677"/>
              <a:gd name="connsiteX4351" fmla="*/ 6778842 w 12192000"/>
              <a:gd name="connsiteY4351" fmla="*/ 3251187 h 4364677"/>
              <a:gd name="connsiteX4352" fmla="*/ 6742508 w 12192000"/>
              <a:gd name="connsiteY4352" fmla="*/ 3243114 h 4364677"/>
              <a:gd name="connsiteX4353" fmla="*/ 6742508 w 12192000"/>
              <a:gd name="connsiteY4353" fmla="*/ 3239077 h 4364677"/>
              <a:gd name="connsiteX4354" fmla="*/ 6726361 w 12192000"/>
              <a:gd name="connsiteY4354" fmla="*/ 3235039 h 4364677"/>
              <a:gd name="connsiteX4355" fmla="*/ 6738473 w 12192000"/>
              <a:gd name="connsiteY4355" fmla="*/ 3243114 h 4364677"/>
              <a:gd name="connsiteX4356" fmla="*/ 6718287 w 12192000"/>
              <a:gd name="connsiteY4356" fmla="*/ 3239077 h 4364677"/>
              <a:gd name="connsiteX4357" fmla="*/ 6714249 w 12192000"/>
              <a:gd name="connsiteY4357" fmla="*/ 3235039 h 4364677"/>
              <a:gd name="connsiteX4358" fmla="*/ 6710214 w 12192000"/>
              <a:gd name="connsiteY4358" fmla="*/ 3235039 h 4364677"/>
              <a:gd name="connsiteX4359" fmla="*/ 6706177 w 12192000"/>
              <a:gd name="connsiteY4359" fmla="*/ 3239077 h 4364677"/>
              <a:gd name="connsiteX4360" fmla="*/ 6710213 w 12192000"/>
              <a:gd name="connsiteY4360" fmla="*/ 3243114 h 4364677"/>
              <a:gd name="connsiteX4361" fmla="*/ 6718287 w 12192000"/>
              <a:gd name="connsiteY4361" fmla="*/ 3247150 h 4364677"/>
              <a:gd name="connsiteX4362" fmla="*/ 6722324 w 12192000"/>
              <a:gd name="connsiteY4362" fmla="*/ 3247150 h 4364677"/>
              <a:gd name="connsiteX4363" fmla="*/ 6722324 w 12192000"/>
              <a:gd name="connsiteY4363" fmla="*/ 3243114 h 4364677"/>
              <a:gd name="connsiteX4364" fmla="*/ 6778841 w 12192000"/>
              <a:gd name="connsiteY4364" fmla="*/ 3255225 h 4364677"/>
              <a:gd name="connsiteX4365" fmla="*/ 6782878 w 12192000"/>
              <a:gd name="connsiteY4365" fmla="*/ 3259261 h 4364677"/>
              <a:gd name="connsiteX4366" fmla="*/ 6786914 w 12192000"/>
              <a:gd name="connsiteY4366" fmla="*/ 3259260 h 4364677"/>
              <a:gd name="connsiteX4367" fmla="*/ 6790951 w 12192000"/>
              <a:gd name="connsiteY4367" fmla="*/ 3259261 h 4364677"/>
              <a:gd name="connsiteX4368" fmla="*/ 6815173 w 12192000"/>
              <a:gd name="connsiteY4368" fmla="*/ 3267335 h 4364677"/>
              <a:gd name="connsiteX4369" fmla="*/ 6815174 w 12192000"/>
              <a:gd name="connsiteY4369" fmla="*/ 3263298 h 4364677"/>
              <a:gd name="connsiteX4370" fmla="*/ 6819209 w 12192000"/>
              <a:gd name="connsiteY4370" fmla="*/ 3267335 h 4364677"/>
              <a:gd name="connsiteX4371" fmla="*/ 6827285 w 12192000"/>
              <a:gd name="connsiteY4371" fmla="*/ 3271372 h 4364677"/>
              <a:gd name="connsiteX4372" fmla="*/ 6831321 w 12192000"/>
              <a:gd name="connsiteY4372" fmla="*/ 3267335 h 4364677"/>
              <a:gd name="connsiteX4373" fmla="*/ 6920133 w 12192000"/>
              <a:gd name="connsiteY4373" fmla="*/ 3279446 h 4364677"/>
              <a:gd name="connsiteX4374" fmla="*/ 6928206 w 12192000"/>
              <a:gd name="connsiteY4374" fmla="*/ 3283483 h 4364677"/>
              <a:gd name="connsiteX4375" fmla="*/ 6932244 w 12192000"/>
              <a:gd name="connsiteY4375" fmla="*/ 3283483 h 4364677"/>
              <a:gd name="connsiteX4376" fmla="*/ 6932244 w 12192000"/>
              <a:gd name="connsiteY4376" fmla="*/ 3279446 h 4364677"/>
              <a:gd name="connsiteX4377" fmla="*/ 6956465 w 12192000"/>
              <a:gd name="connsiteY4377" fmla="*/ 3287519 h 4364677"/>
              <a:gd name="connsiteX4378" fmla="*/ 6960502 w 12192000"/>
              <a:gd name="connsiteY4378" fmla="*/ 3287519 h 4364677"/>
              <a:gd name="connsiteX4379" fmla="*/ 6968575 w 12192000"/>
              <a:gd name="connsiteY4379" fmla="*/ 3287519 h 4364677"/>
              <a:gd name="connsiteX4380" fmla="*/ 6972612 w 12192000"/>
              <a:gd name="connsiteY4380" fmla="*/ 3287519 h 4364677"/>
              <a:gd name="connsiteX4381" fmla="*/ 6976649 w 12192000"/>
              <a:gd name="connsiteY4381" fmla="*/ 3291557 h 4364677"/>
              <a:gd name="connsiteX4382" fmla="*/ 6980686 w 12192000"/>
              <a:gd name="connsiteY4382" fmla="*/ 3291556 h 4364677"/>
              <a:gd name="connsiteX4383" fmla="*/ 7004907 w 12192000"/>
              <a:gd name="connsiteY4383" fmla="*/ 3291557 h 4364677"/>
              <a:gd name="connsiteX4384" fmla="*/ 7008945 w 12192000"/>
              <a:gd name="connsiteY4384" fmla="*/ 3291557 h 4364677"/>
              <a:gd name="connsiteX4385" fmla="*/ 7017018 w 12192000"/>
              <a:gd name="connsiteY4385" fmla="*/ 3291557 h 4364677"/>
              <a:gd name="connsiteX4386" fmla="*/ 7021055 w 12192000"/>
              <a:gd name="connsiteY4386" fmla="*/ 3291557 h 4364677"/>
              <a:gd name="connsiteX4387" fmla="*/ 7049314 w 12192000"/>
              <a:gd name="connsiteY4387" fmla="*/ 3291557 h 4364677"/>
              <a:gd name="connsiteX4388" fmla="*/ 7065462 w 12192000"/>
              <a:gd name="connsiteY4388" fmla="*/ 3299630 h 4364677"/>
              <a:gd name="connsiteX4389" fmla="*/ 7069498 w 12192000"/>
              <a:gd name="connsiteY4389" fmla="*/ 3303667 h 4364677"/>
              <a:gd name="connsiteX4390" fmla="*/ 7073535 w 12192000"/>
              <a:gd name="connsiteY4390" fmla="*/ 3303667 h 4364677"/>
              <a:gd name="connsiteX4391" fmla="*/ 7073535 w 12192000"/>
              <a:gd name="connsiteY4391" fmla="*/ 3299631 h 4364677"/>
              <a:gd name="connsiteX4392" fmla="*/ 7069499 w 12192000"/>
              <a:gd name="connsiteY4392" fmla="*/ 3299631 h 4364677"/>
              <a:gd name="connsiteX4393" fmla="*/ 7085646 w 12192000"/>
              <a:gd name="connsiteY4393" fmla="*/ 3295594 h 4364677"/>
              <a:gd name="connsiteX4394" fmla="*/ 7085646 w 12192000"/>
              <a:gd name="connsiteY4394" fmla="*/ 3303667 h 4364677"/>
              <a:gd name="connsiteX4395" fmla="*/ 7081855 w 12192000"/>
              <a:gd name="connsiteY4395" fmla="*/ 3307459 h 4364677"/>
              <a:gd name="connsiteX4396" fmla="*/ 7059343 w 12192000"/>
              <a:gd name="connsiteY4396" fmla="*/ 3306001 h 4364677"/>
              <a:gd name="connsiteX4397" fmla="*/ 7000871 w 12192000"/>
              <a:gd name="connsiteY4397" fmla="*/ 3307704 h 4364677"/>
              <a:gd name="connsiteX4398" fmla="*/ 6996834 w 12192000"/>
              <a:gd name="connsiteY4398" fmla="*/ 3303666 h 4364677"/>
              <a:gd name="connsiteX4399" fmla="*/ 6992797 w 12192000"/>
              <a:gd name="connsiteY4399" fmla="*/ 3303667 h 4364677"/>
              <a:gd name="connsiteX4400" fmla="*/ 6972613 w 12192000"/>
              <a:gd name="connsiteY4400" fmla="*/ 3307704 h 4364677"/>
              <a:gd name="connsiteX4401" fmla="*/ 6988760 w 12192000"/>
              <a:gd name="connsiteY4401" fmla="*/ 3307704 h 4364677"/>
              <a:gd name="connsiteX4402" fmla="*/ 6984723 w 12192000"/>
              <a:gd name="connsiteY4402" fmla="*/ 3311742 h 4364677"/>
              <a:gd name="connsiteX4403" fmla="*/ 6988760 w 12192000"/>
              <a:gd name="connsiteY4403" fmla="*/ 3311742 h 4364677"/>
              <a:gd name="connsiteX4404" fmla="*/ 6992798 w 12192000"/>
              <a:gd name="connsiteY4404" fmla="*/ 3311742 h 4364677"/>
              <a:gd name="connsiteX4405" fmla="*/ 6996834 w 12192000"/>
              <a:gd name="connsiteY4405" fmla="*/ 3311742 h 4364677"/>
              <a:gd name="connsiteX4406" fmla="*/ 7037203 w 12192000"/>
              <a:gd name="connsiteY4406" fmla="*/ 3331926 h 4364677"/>
              <a:gd name="connsiteX4407" fmla="*/ 7126015 w 12192000"/>
              <a:gd name="connsiteY4407" fmla="*/ 3368258 h 4364677"/>
              <a:gd name="connsiteX4408" fmla="*/ 7130052 w 12192000"/>
              <a:gd name="connsiteY4408" fmla="*/ 3372295 h 4364677"/>
              <a:gd name="connsiteX4409" fmla="*/ 7134089 w 12192000"/>
              <a:gd name="connsiteY4409" fmla="*/ 3376332 h 4364677"/>
              <a:gd name="connsiteX4410" fmla="*/ 7130052 w 12192000"/>
              <a:gd name="connsiteY4410" fmla="*/ 3380369 h 4364677"/>
              <a:gd name="connsiteX4411" fmla="*/ 7142164 w 12192000"/>
              <a:gd name="connsiteY4411" fmla="*/ 3380369 h 4364677"/>
              <a:gd name="connsiteX4412" fmla="*/ 7218864 w 12192000"/>
              <a:gd name="connsiteY4412" fmla="*/ 3396517 h 4364677"/>
              <a:gd name="connsiteX4413" fmla="*/ 7210791 w 12192000"/>
              <a:gd name="connsiteY4413" fmla="*/ 3400554 h 4364677"/>
              <a:gd name="connsiteX4414" fmla="*/ 7259233 w 12192000"/>
              <a:gd name="connsiteY4414" fmla="*/ 3424776 h 4364677"/>
              <a:gd name="connsiteX4415" fmla="*/ 7251160 w 12192000"/>
              <a:gd name="connsiteY4415" fmla="*/ 3424776 h 4364677"/>
              <a:gd name="connsiteX4416" fmla="*/ 7247124 w 12192000"/>
              <a:gd name="connsiteY4416" fmla="*/ 3424776 h 4364677"/>
              <a:gd name="connsiteX4417" fmla="*/ 7251160 w 12192000"/>
              <a:gd name="connsiteY4417" fmla="*/ 3428811 h 4364677"/>
              <a:gd name="connsiteX4418" fmla="*/ 7259233 w 12192000"/>
              <a:gd name="connsiteY4418" fmla="*/ 3428812 h 4364677"/>
              <a:gd name="connsiteX4419" fmla="*/ 7194643 w 12192000"/>
              <a:gd name="connsiteY4419" fmla="*/ 3428812 h 4364677"/>
              <a:gd name="connsiteX4420" fmla="*/ 7299603 w 12192000"/>
              <a:gd name="connsiteY4420" fmla="*/ 3469182 h 4364677"/>
              <a:gd name="connsiteX4421" fmla="*/ 7311713 w 12192000"/>
              <a:gd name="connsiteY4421" fmla="*/ 3485328 h 4364677"/>
              <a:gd name="connsiteX4422" fmla="*/ 7299604 w 12192000"/>
              <a:gd name="connsiteY4422" fmla="*/ 3489366 h 4364677"/>
              <a:gd name="connsiteX4423" fmla="*/ 7202716 w 12192000"/>
              <a:gd name="connsiteY4423" fmla="*/ 3485329 h 4364677"/>
              <a:gd name="connsiteX4424" fmla="*/ 7186569 w 12192000"/>
              <a:gd name="connsiteY4424" fmla="*/ 3501478 h 4364677"/>
              <a:gd name="connsiteX4425" fmla="*/ 7134089 w 12192000"/>
              <a:gd name="connsiteY4425" fmla="*/ 3497441 h 4364677"/>
              <a:gd name="connsiteX4426" fmla="*/ 7158312 w 12192000"/>
              <a:gd name="connsiteY4426" fmla="*/ 3505515 h 4364677"/>
              <a:gd name="connsiteX4427" fmla="*/ 7126016 w 12192000"/>
              <a:gd name="connsiteY4427" fmla="*/ 3505515 h 4364677"/>
              <a:gd name="connsiteX4428" fmla="*/ 7142164 w 12192000"/>
              <a:gd name="connsiteY4428" fmla="*/ 3517625 h 4364677"/>
              <a:gd name="connsiteX4429" fmla="*/ 6936281 w 12192000"/>
              <a:gd name="connsiteY4429" fmla="*/ 3489366 h 4364677"/>
              <a:gd name="connsiteX4430" fmla="*/ 6916096 w 12192000"/>
              <a:gd name="connsiteY4430" fmla="*/ 3485329 h 4364677"/>
              <a:gd name="connsiteX4431" fmla="*/ 5614392 w 12192000"/>
              <a:gd name="connsiteY4431" fmla="*/ 2780757 h 4364677"/>
              <a:gd name="connsiteX4432" fmla="*/ 5564256 w 12192000"/>
              <a:gd name="connsiteY4432" fmla="*/ 2720641 h 4364677"/>
              <a:gd name="connsiteX4433" fmla="*/ 5536374 w 12192000"/>
              <a:gd name="connsiteY4433" fmla="*/ 2759854 h 4364677"/>
              <a:gd name="connsiteX4434" fmla="*/ 5531923 w 12192000"/>
              <a:gd name="connsiteY4434" fmla="*/ 2764942 h 4364677"/>
              <a:gd name="connsiteX4435" fmla="*/ 5619239 w 12192000"/>
              <a:gd name="connsiteY4435" fmla="*/ 2861749 h 4364677"/>
              <a:gd name="connsiteX4436" fmla="*/ 7081609 w 12192000"/>
              <a:gd name="connsiteY4436" fmla="*/ 3541847 h 4364677"/>
              <a:gd name="connsiteX4437" fmla="*/ 7235012 w 12192000"/>
              <a:gd name="connsiteY4437" fmla="*/ 3549921 h 4364677"/>
              <a:gd name="connsiteX4438" fmla="*/ 7239049 w 12192000"/>
              <a:gd name="connsiteY4438" fmla="*/ 3553958 h 4364677"/>
              <a:gd name="connsiteX4439" fmla="*/ 7251161 w 12192000"/>
              <a:gd name="connsiteY4439" fmla="*/ 3553958 h 4364677"/>
              <a:gd name="connsiteX4440" fmla="*/ 7255196 w 12192000"/>
              <a:gd name="connsiteY4440" fmla="*/ 3549921 h 4364677"/>
              <a:gd name="connsiteX4441" fmla="*/ 7368231 w 12192000"/>
              <a:gd name="connsiteY4441" fmla="*/ 3549921 h 4364677"/>
              <a:gd name="connsiteX4442" fmla="*/ 7630630 w 12192000"/>
              <a:gd name="connsiteY4442" fmla="*/ 3525699 h 4364677"/>
              <a:gd name="connsiteX4443" fmla="*/ 8046937 w 12192000"/>
              <a:gd name="connsiteY4443" fmla="*/ 3429317 h 4364677"/>
              <a:gd name="connsiteX4444" fmla="*/ 8158586 w 12192000"/>
              <a:gd name="connsiteY4444" fmla="*/ 3386933 h 4364677"/>
              <a:gd name="connsiteX4445" fmla="*/ 8157638 w 12192000"/>
              <a:gd name="connsiteY4445" fmla="*/ 3384375 h 4364677"/>
              <a:gd name="connsiteX4446" fmla="*/ 8157638 w 12192000"/>
              <a:gd name="connsiteY4446" fmla="*/ 3380623 h 4364677"/>
              <a:gd name="connsiteX4447" fmla="*/ 7931885 w 12192000"/>
              <a:gd name="connsiteY4447" fmla="*/ 3452025 h 4364677"/>
              <a:gd name="connsiteX4448" fmla="*/ 7388415 w 12192000"/>
              <a:gd name="connsiteY4448" fmla="*/ 3525699 h 4364677"/>
              <a:gd name="connsiteX4449" fmla="*/ 7388415 w 12192000"/>
              <a:gd name="connsiteY4449" fmla="*/ 3517625 h 4364677"/>
              <a:gd name="connsiteX4450" fmla="*/ 7505485 w 12192000"/>
              <a:gd name="connsiteY4450" fmla="*/ 3473219 h 4364677"/>
              <a:gd name="connsiteX4451" fmla="*/ 7489337 w 12192000"/>
              <a:gd name="connsiteY4451" fmla="*/ 3469182 h 4364677"/>
              <a:gd name="connsiteX4452" fmla="*/ 7562002 w 12192000"/>
              <a:gd name="connsiteY4452" fmla="*/ 3461108 h 4364677"/>
              <a:gd name="connsiteX4453" fmla="*/ 7614482 w 12192000"/>
              <a:gd name="connsiteY4453" fmla="*/ 3440923 h 4364677"/>
              <a:gd name="connsiteX4454" fmla="*/ 7574113 w 12192000"/>
              <a:gd name="connsiteY4454" fmla="*/ 3432849 h 4364677"/>
              <a:gd name="connsiteX4455" fmla="*/ 7578150 w 12192000"/>
              <a:gd name="connsiteY4455" fmla="*/ 3428812 h 4364677"/>
              <a:gd name="connsiteX4456" fmla="*/ 7582186 w 12192000"/>
              <a:gd name="connsiteY4456" fmla="*/ 3428812 h 4364677"/>
              <a:gd name="connsiteX4457" fmla="*/ 7586225 w 12192000"/>
              <a:gd name="connsiteY4457" fmla="*/ 3428812 h 4364677"/>
              <a:gd name="connsiteX4458" fmla="*/ 7594297 w 12192000"/>
              <a:gd name="connsiteY4458" fmla="*/ 3428812 h 4364677"/>
              <a:gd name="connsiteX4459" fmla="*/ 7590261 w 12192000"/>
              <a:gd name="connsiteY4459" fmla="*/ 3424776 h 4364677"/>
              <a:gd name="connsiteX4460" fmla="*/ 7586223 w 12192000"/>
              <a:gd name="connsiteY4460" fmla="*/ 3424776 h 4364677"/>
              <a:gd name="connsiteX4461" fmla="*/ 7582186 w 12192000"/>
              <a:gd name="connsiteY4461" fmla="*/ 3424776 h 4364677"/>
              <a:gd name="connsiteX4462" fmla="*/ 7570076 w 12192000"/>
              <a:gd name="connsiteY4462" fmla="*/ 3420739 h 4364677"/>
              <a:gd name="connsiteX4463" fmla="*/ 7566040 w 12192000"/>
              <a:gd name="connsiteY4463" fmla="*/ 3424776 h 4364677"/>
              <a:gd name="connsiteX4464" fmla="*/ 7570076 w 12192000"/>
              <a:gd name="connsiteY4464" fmla="*/ 3424776 h 4364677"/>
              <a:gd name="connsiteX4465" fmla="*/ 7574113 w 12192000"/>
              <a:gd name="connsiteY4465" fmla="*/ 3428812 h 4364677"/>
              <a:gd name="connsiteX4466" fmla="*/ 7562003 w 12192000"/>
              <a:gd name="connsiteY4466" fmla="*/ 3428812 h 4364677"/>
              <a:gd name="connsiteX4467" fmla="*/ 7557965 w 12192000"/>
              <a:gd name="connsiteY4467" fmla="*/ 3428812 h 4364677"/>
              <a:gd name="connsiteX4468" fmla="*/ 7525670 w 12192000"/>
              <a:gd name="connsiteY4468" fmla="*/ 3408627 h 4364677"/>
              <a:gd name="connsiteX4469" fmla="*/ 7574113 w 12192000"/>
              <a:gd name="connsiteY4469" fmla="*/ 3404591 h 4364677"/>
              <a:gd name="connsiteX4470" fmla="*/ 7557966 w 12192000"/>
              <a:gd name="connsiteY4470" fmla="*/ 3388444 h 4364677"/>
              <a:gd name="connsiteX4471" fmla="*/ 7654851 w 12192000"/>
              <a:gd name="connsiteY4471" fmla="*/ 3348074 h 4364677"/>
              <a:gd name="connsiteX4472" fmla="*/ 7658889 w 12192000"/>
              <a:gd name="connsiteY4472" fmla="*/ 3348074 h 4364677"/>
              <a:gd name="connsiteX4473" fmla="*/ 7666962 w 12192000"/>
              <a:gd name="connsiteY4473" fmla="*/ 3348074 h 4364677"/>
              <a:gd name="connsiteX4474" fmla="*/ 7671000 w 12192000"/>
              <a:gd name="connsiteY4474" fmla="*/ 3344037 h 4364677"/>
              <a:gd name="connsiteX4475" fmla="*/ 7715405 w 12192000"/>
              <a:gd name="connsiteY4475" fmla="*/ 3331926 h 4364677"/>
              <a:gd name="connsiteX4476" fmla="*/ 7731553 w 12192000"/>
              <a:gd name="connsiteY4476" fmla="*/ 3327890 h 4364677"/>
              <a:gd name="connsiteX4477" fmla="*/ 7735590 w 12192000"/>
              <a:gd name="connsiteY4477" fmla="*/ 3323852 h 4364677"/>
              <a:gd name="connsiteX4478" fmla="*/ 7739626 w 12192000"/>
              <a:gd name="connsiteY4478" fmla="*/ 3323852 h 4364677"/>
              <a:gd name="connsiteX4479" fmla="*/ 7739626 w 12192000"/>
              <a:gd name="connsiteY4479" fmla="*/ 3319815 h 4364677"/>
              <a:gd name="connsiteX4480" fmla="*/ 7743663 w 12192000"/>
              <a:gd name="connsiteY4480" fmla="*/ 3319815 h 4364677"/>
              <a:gd name="connsiteX4481" fmla="*/ 7759811 w 12192000"/>
              <a:gd name="connsiteY4481" fmla="*/ 3311741 h 4364677"/>
              <a:gd name="connsiteX4482" fmla="*/ 7747701 w 12192000"/>
              <a:gd name="connsiteY4482" fmla="*/ 3307704 h 4364677"/>
              <a:gd name="connsiteX4483" fmla="*/ 7755774 w 12192000"/>
              <a:gd name="connsiteY4483" fmla="*/ 3299631 h 4364677"/>
              <a:gd name="connsiteX4484" fmla="*/ 7792106 w 12192000"/>
              <a:gd name="connsiteY4484" fmla="*/ 3295594 h 4364677"/>
              <a:gd name="connsiteX4485" fmla="*/ 7888992 w 12192000"/>
              <a:gd name="connsiteY4485" fmla="*/ 3263298 h 4364677"/>
              <a:gd name="connsiteX4486" fmla="*/ 7913215 w 12192000"/>
              <a:gd name="connsiteY4486" fmla="*/ 3255225 h 4364677"/>
              <a:gd name="connsiteX4487" fmla="*/ 7993952 w 12192000"/>
              <a:gd name="connsiteY4487" fmla="*/ 3226966 h 4364677"/>
              <a:gd name="connsiteX4488" fmla="*/ 8006063 w 12192000"/>
              <a:gd name="connsiteY4488" fmla="*/ 3226966 h 4364677"/>
              <a:gd name="connsiteX4489" fmla="*/ 8014136 w 12192000"/>
              <a:gd name="connsiteY4489" fmla="*/ 3218892 h 4364677"/>
              <a:gd name="connsiteX4490" fmla="*/ 8018174 w 12192000"/>
              <a:gd name="connsiteY4490" fmla="*/ 3222930 h 4364677"/>
              <a:gd name="connsiteX4491" fmla="*/ 8074691 w 12192000"/>
              <a:gd name="connsiteY4491" fmla="*/ 3198708 h 4364677"/>
              <a:gd name="connsiteX4492" fmla="*/ 8074691 w 12192000"/>
              <a:gd name="connsiteY4492" fmla="*/ 3206781 h 4364677"/>
              <a:gd name="connsiteX4493" fmla="*/ 8086801 w 12192000"/>
              <a:gd name="connsiteY4493" fmla="*/ 3194670 h 4364677"/>
              <a:gd name="connsiteX4494" fmla="*/ 8095159 w 12192000"/>
              <a:gd name="connsiteY4494" fmla="*/ 3191984 h 4364677"/>
              <a:gd name="connsiteX4495" fmla="*/ 8084732 w 12192000"/>
              <a:gd name="connsiteY4495" fmla="*/ 3186655 h 4364677"/>
              <a:gd name="connsiteX4496" fmla="*/ 8041064 w 12192000"/>
              <a:gd name="connsiteY4496" fmla="*/ 3201928 h 4364677"/>
              <a:gd name="connsiteX4497" fmla="*/ 7778617 w 12192000"/>
              <a:gd name="connsiteY4497" fmla="*/ 3260588 h 4364677"/>
              <a:gd name="connsiteX4498" fmla="*/ 7577088 w 12192000"/>
              <a:gd name="connsiteY4498" fmla="*/ 3289012 h 4364677"/>
              <a:gd name="connsiteX4499" fmla="*/ 7558728 w 12192000"/>
              <a:gd name="connsiteY4499" fmla="*/ 3284375 h 4364677"/>
              <a:gd name="connsiteX4500" fmla="*/ 7566309 w 12192000"/>
              <a:gd name="connsiteY4500" fmla="*/ 3276048 h 4364677"/>
              <a:gd name="connsiteX4501" fmla="*/ 7887617 w 12192000"/>
              <a:gd name="connsiteY4501" fmla="*/ 3215408 h 4364677"/>
              <a:gd name="connsiteX4502" fmla="*/ 8041611 w 12192000"/>
              <a:gd name="connsiteY4502" fmla="*/ 3170186 h 4364677"/>
              <a:gd name="connsiteX4503" fmla="*/ 8027153 w 12192000"/>
              <a:gd name="connsiteY4503" fmla="*/ 3166036 h 4364677"/>
              <a:gd name="connsiteX4504" fmla="*/ 8006479 w 12192000"/>
              <a:gd name="connsiteY4504" fmla="*/ 3158636 h 4364677"/>
              <a:gd name="connsiteX4505" fmla="*/ 7933950 w 12192000"/>
              <a:gd name="connsiteY4505" fmla="*/ 3179663 h 4364677"/>
              <a:gd name="connsiteX4506" fmla="*/ 7906213 w 12192000"/>
              <a:gd name="connsiteY4506" fmla="*/ 3185503 h 4364677"/>
              <a:gd name="connsiteX4507" fmla="*/ 7893030 w 12192000"/>
              <a:gd name="connsiteY4507" fmla="*/ 3194670 h 4364677"/>
              <a:gd name="connsiteX4508" fmla="*/ 7872845 w 12192000"/>
              <a:gd name="connsiteY4508" fmla="*/ 3202744 h 4364677"/>
              <a:gd name="connsiteX4509" fmla="*/ 7848623 w 12192000"/>
              <a:gd name="connsiteY4509" fmla="*/ 3206781 h 4364677"/>
              <a:gd name="connsiteX4510" fmla="*/ 7820366 w 12192000"/>
              <a:gd name="connsiteY4510" fmla="*/ 3214854 h 4364677"/>
              <a:gd name="connsiteX4511" fmla="*/ 7779995 w 12192000"/>
              <a:gd name="connsiteY4511" fmla="*/ 3222929 h 4364677"/>
              <a:gd name="connsiteX4512" fmla="*/ 7755774 w 12192000"/>
              <a:gd name="connsiteY4512" fmla="*/ 3231002 h 4364677"/>
              <a:gd name="connsiteX4513" fmla="*/ 7751737 w 12192000"/>
              <a:gd name="connsiteY4513" fmla="*/ 3231002 h 4364677"/>
              <a:gd name="connsiteX4514" fmla="*/ 7719443 w 12192000"/>
              <a:gd name="connsiteY4514" fmla="*/ 3239077 h 4364677"/>
              <a:gd name="connsiteX4515" fmla="*/ 7691184 w 12192000"/>
              <a:gd name="connsiteY4515" fmla="*/ 3247150 h 4364677"/>
              <a:gd name="connsiteX4516" fmla="*/ 7679073 w 12192000"/>
              <a:gd name="connsiteY4516" fmla="*/ 3251186 h 4364677"/>
              <a:gd name="connsiteX4517" fmla="*/ 7675036 w 12192000"/>
              <a:gd name="connsiteY4517" fmla="*/ 3251187 h 4364677"/>
              <a:gd name="connsiteX4518" fmla="*/ 7662925 w 12192000"/>
              <a:gd name="connsiteY4518" fmla="*/ 3247150 h 4364677"/>
              <a:gd name="connsiteX4519" fmla="*/ 7658889 w 12192000"/>
              <a:gd name="connsiteY4519" fmla="*/ 3247150 h 4364677"/>
              <a:gd name="connsiteX4520" fmla="*/ 7650815 w 12192000"/>
              <a:gd name="connsiteY4520" fmla="*/ 3251187 h 4364677"/>
              <a:gd name="connsiteX4521" fmla="*/ 7650814 w 12192000"/>
              <a:gd name="connsiteY4521" fmla="*/ 3255225 h 4364677"/>
              <a:gd name="connsiteX4522" fmla="*/ 7630630 w 12192000"/>
              <a:gd name="connsiteY4522" fmla="*/ 3255225 h 4364677"/>
              <a:gd name="connsiteX4523" fmla="*/ 7626593 w 12192000"/>
              <a:gd name="connsiteY4523" fmla="*/ 3259261 h 4364677"/>
              <a:gd name="connsiteX4524" fmla="*/ 7630630 w 12192000"/>
              <a:gd name="connsiteY4524" fmla="*/ 3259261 h 4364677"/>
              <a:gd name="connsiteX4525" fmla="*/ 7650814 w 12192000"/>
              <a:gd name="connsiteY4525" fmla="*/ 3255225 h 4364677"/>
              <a:gd name="connsiteX4526" fmla="*/ 7650814 w 12192000"/>
              <a:gd name="connsiteY4526" fmla="*/ 3259261 h 4364677"/>
              <a:gd name="connsiteX4527" fmla="*/ 7642741 w 12192000"/>
              <a:gd name="connsiteY4527" fmla="*/ 3259261 h 4364677"/>
              <a:gd name="connsiteX4528" fmla="*/ 7638704 w 12192000"/>
              <a:gd name="connsiteY4528" fmla="*/ 3259261 h 4364677"/>
              <a:gd name="connsiteX4529" fmla="*/ 7626593 w 12192000"/>
              <a:gd name="connsiteY4529" fmla="*/ 3263298 h 4364677"/>
              <a:gd name="connsiteX4530" fmla="*/ 7610446 w 12192000"/>
              <a:gd name="connsiteY4530" fmla="*/ 3263298 h 4364677"/>
              <a:gd name="connsiteX4531" fmla="*/ 7614483 w 12192000"/>
              <a:gd name="connsiteY4531" fmla="*/ 3259260 h 4364677"/>
              <a:gd name="connsiteX4532" fmla="*/ 7606409 w 12192000"/>
              <a:gd name="connsiteY4532" fmla="*/ 3259261 h 4364677"/>
              <a:gd name="connsiteX4533" fmla="*/ 7598334 w 12192000"/>
              <a:gd name="connsiteY4533" fmla="*/ 3259261 h 4364677"/>
              <a:gd name="connsiteX4534" fmla="*/ 7586223 w 12192000"/>
              <a:gd name="connsiteY4534" fmla="*/ 3263298 h 4364677"/>
              <a:gd name="connsiteX4535" fmla="*/ 7578151 w 12192000"/>
              <a:gd name="connsiteY4535" fmla="*/ 3263298 h 4364677"/>
              <a:gd name="connsiteX4536" fmla="*/ 7574113 w 12192000"/>
              <a:gd name="connsiteY4536" fmla="*/ 3267335 h 4364677"/>
              <a:gd name="connsiteX4537" fmla="*/ 7562002 w 12192000"/>
              <a:gd name="connsiteY4537" fmla="*/ 3271372 h 4364677"/>
              <a:gd name="connsiteX4538" fmla="*/ 7553928 w 12192000"/>
              <a:gd name="connsiteY4538" fmla="*/ 3271372 h 4364677"/>
              <a:gd name="connsiteX4539" fmla="*/ 7549892 w 12192000"/>
              <a:gd name="connsiteY4539" fmla="*/ 3267335 h 4364677"/>
              <a:gd name="connsiteX4540" fmla="*/ 7545855 w 12192000"/>
              <a:gd name="connsiteY4540" fmla="*/ 3271372 h 4364677"/>
              <a:gd name="connsiteX4541" fmla="*/ 7537781 w 12192000"/>
              <a:gd name="connsiteY4541" fmla="*/ 3267335 h 4364677"/>
              <a:gd name="connsiteX4542" fmla="*/ 7529707 w 12192000"/>
              <a:gd name="connsiteY4542" fmla="*/ 3271372 h 4364677"/>
              <a:gd name="connsiteX4543" fmla="*/ 7533744 w 12192000"/>
              <a:gd name="connsiteY4543" fmla="*/ 3275409 h 4364677"/>
              <a:gd name="connsiteX4544" fmla="*/ 7521633 w 12192000"/>
              <a:gd name="connsiteY4544" fmla="*/ 3275409 h 4364677"/>
              <a:gd name="connsiteX4545" fmla="*/ 7517596 w 12192000"/>
              <a:gd name="connsiteY4545" fmla="*/ 3275408 h 4364677"/>
              <a:gd name="connsiteX4546" fmla="*/ 7501449 w 12192000"/>
              <a:gd name="connsiteY4546" fmla="*/ 3279446 h 4364677"/>
              <a:gd name="connsiteX4547" fmla="*/ 7485301 w 12192000"/>
              <a:gd name="connsiteY4547" fmla="*/ 3279446 h 4364677"/>
              <a:gd name="connsiteX4548" fmla="*/ 7473190 w 12192000"/>
              <a:gd name="connsiteY4548" fmla="*/ 3279446 h 4364677"/>
              <a:gd name="connsiteX4549" fmla="*/ 7448969 w 12192000"/>
              <a:gd name="connsiteY4549" fmla="*/ 3279446 h 4364677"/>
              <a:gd name="connsiteX4550" fmla="*/ 7436857 w 12192000"/>
              <a:gd name="connsiteY4550" fmla="*/ 3275409 h 4364677"/>
              <a:gd name="connsiteX4551" fmla="*/ 7440895 w 12192000"/>
              <a:gd name="connsiteY4551" fmla="*/ 3271372 h 4364677"/>
              <a:gd name="connsiteX4552" fmla="*/ 7444932 w 12192000"/>
              <a:gd name="connsiteY4552" fmla="*/ 3267334 h 4364677"/>
              <a:gd name="connsiteX4553" fmla="*/ 7440895 w 12192000"/>
              <a:gd name="connsiteY4553" fmla="*/ 3267335 h 4364677"/>
              <a:gd name="connsiteX4554" fmla="*/ 7436858 w 12192000"/>
              <a:gd name="connsiteY4554" fmla="*/ 3267335 h 4364677"/>
              <a:gd name="connsiteX4555" fmla="*/ 7432821 w 12192000"/>
              <a:gd name="connsiteY4555" fmla="*/ 3271372 h 4364677"/>
              <a:gd name="connsiteX4556" fmla="*/ 7428785 w 12192000"/>
              <a:gd name="connsiteY4556" fmla="*/ 3275409 h 4364677"/>
              <a:gd name="connsiteX4557" fmla="*/ 7428784 w 12192000"/>
              <a:gd name="connsiteY4557" fmla="*/ 3279446 h 4364677"/>
              <a:gd name="connsiteX4558" fmla="*/ 7448969 w 12192000"/>
              <a:gd name="connsiteY4558" fmla="*/ 3283483 h 4364677"/>
              <a:gd name="connsiteX4559" fmla="*/ 7453005 w 12192000"/>
              <a:gd name="connsiteY4559" fmla="*/ 3283482 h 4364677"/>
              <a:gd name="connsiteX4560" fmla="*/ 7469153 w 12192000"/>
              <a:gd name="connsiteY4560" fmla="*/ 3283483 h 4364677"/>
              <a:gd name="connsiteX4561" fmla="*/ 7477227 w 12192000"/>
              <a:gd name="connsiteY4561" fmla="*/ 3283483 h 4364677"/>
              <a:gd name="connsiteX4562" fmla="*/ 7457043 w 12192000"/>
              <a:gd name="connsiteY4562" fmla="*/ 3287519 h 4364677"/>
              <a:gd name="connsiteX4563" fmla="*/ 7432821 w 12192000"/>
              <a:gd name="connsiteY4563" fmla="*/ 3291557 h 4364677"/>
              <a:gd name="connsiteX4564" fmla="*/ 7424747 w 12192000"/>
              <a:gd name="connsiteY4564" fmla="*/ 3287519 h 4364677"/>
              <a:gd name="connsiteX4565" fmla="*/ 7416673 w 12192000"/>
              <a:gd name="connsiteY4565" fmla="*/ 3287519 h 4364677"/>
              <a:gd name="connsiteX4566" fmla="*/ 7396489 w 12192000"/>
              <a:gd name="connsiteY4566" fmla="*/ 3287519 h 4364677"/>
              <a:gd name="connsiteX4567" fmla="*/ 7400526 w 12192000"/>
              <a:gd name="connsiteY4567" fmla="*/ 3283483 h 4364677"/>
              <a:gd name="connsiteX4568" fmla="*/ 7400525 w 12192000"/>
              <a:gd name="connsiteY4568" fmla="*/ 3279446 h 4364677"/>
              <a:gd name="connsiteX4569" fmla="*/ 7396489 w 12192000"/>
              <a:gd name="connsiteY4569" fmla="*/ 3279446 h 4364677"/>
              <a:gd name="connsiteX4570" fmla="*/ 7392453 w 12192000"/>
              <a:gd name="connsiteY4570" fmla="*/ 3279446 h 4364677"/>
              <a:gd name="connsiteX4571" fmla="*/ 7388416 w 12192000"/>
              <a:gd name="connsiteY4571" fmla="*/ 3283483 h 4364677"/>
              <a:gd name="connsiteX4572" fmla="*/ 7384377 w 12192000"/>
              <a:gd name="connsiteY4572" fmla="*/ 3283483 h 4364677"/>
              <a:gd name="connsiteX4573" fmla="*/ 7380341 w 12192000"/>
              <a:gd name="connsiteY4573" fmla="*/ 3283483 h 4364677"/>
              <a:gd name="connsiteX4574" fmla="*/ 7364194 w 12192000"/>
              <a:gd name="connsiteY4574" fmla="*/ 3287519 h 4364677"/>
              <a:gd name="connsiteX4575" fmla="*/ 7344008 w 12192000"/>
              <a:gd name="connsiteY4575" fmla="*/ 3287519 h 4364677"/>
              <a:gd name="connsiteX4576" fmla="*/ 7339972 w 12192000"/>
              <a:gd name="connsiteY4576" fmla="*/ 3283483 h 4364677"/>
              <a:gd name="connsiteX4577" fmla="*/ 7344008 w 12192000"/>
              <a:gd name="connsiteY4577" fmla="*/ 3279445 h 4364677"/>
              <a:gd name="connsiteX4578" fmla="*/ 7392452 w 12192000"/>
              <a:gd name="connsiteY4578" fmla="*/ 3275409 h 4364677"/>
              <a:gd name="connsiteX4579" fmla="*/ 7396490 w 12192000"/>
              <a:gd name="connsiteY4579" fmla="*/ 3275409 h 4364677"/>
              <a:gd name="connsiteX4580" fmla="*/ 7392452 w 12192000"/>
              <a:gd name="connsiteY4580" fmla="*/ 3271372 h 4364677"/>
              <a:gd name="connsiteX4581" fmla="*/ 7344008 w 12192000"/>
              <a:gd name="connsiteY4581" fmla="*/ 3275409 h 4364677"/>
              <a:gd name="connsiteX4582" fmla="*/ 7335936 w 12192000"/>
              <a:gd name="connsiteY4582" fmla="*/ 3263298 h 4364677"/>
              <a:gd name="connsiteX4583" fmla="*/ 7291528 w 12192000"/>
              <a:gd name="connsiteY4583" fmla="*/ 3255225 h 4364677"/>
              <a:gd name="connsiteX4584" fmla="*/ 7130053 w 12192000"/>
              <a:gd name="connsiteY4584" fmla="*/ 3222929 h 4364677"/>
              <a:gd name="connsiteX4585" fmla="*/ 7126015 w 12192000"/>
              <a:gd name="connsiteY4585" fmla="*/ 3222929 h 4364677"/>
              <a:gd name="connsiteX4586" fmla="*/ 7121978 w 12192000"/>
              <a:gd name="connsiteY4586" fmla="*/ 3222929 h 4364677"/>
              <a:gd name="connsiteX4587" fmla="*/ 7126016 w 12192000"/>
              <a:gd name="connsiteY4587" fmla="*/ 3226966 h 4364677"/>
              <a:gd name="connsiteX4588" fmla="*/ 7283456 w 12192000"/>
              <a:gd name="connsiteY4588" fmla="*/ 3259261 h 4364677"/>
              <a:gd name="connsiteX4589" fmla="*/ 7279418 w 12192000"/>
              <a:gd name="connsiteY4589" fmla="*/ 3259261 h 4364677"/>
              <a:gd name="connsiteX4590" fmla="*/ 7287493 w 12192000"/>
              <a:gd name="connsiteY4590" fmla="*/ 3267335 h 4364677"/>
              <a:gd name="connsiteX4591" fmla="*/ 7275382 w 12192000"/>
              <a:gd name="connsiteY4591" fmla="*/ 3267335 h 4364677"/>
              <a:gd name="connsiteX4592" fmla="*/ 7275381 w 12192000"/>
              <a:gd name="connsiteY4592" fmla="*/ 3263298 h 4364677"/>
              <a:gd name="connsiteX4593" fmla="*/ 7271344 w 12192000"/>
              <a:gd name="connsiteY4593" fmla="*/ 3263298 h 4364677"/>
              <a:gd name="connsiteX4594" fmla="*/ 7267308 w 12192000"/>
              <a:gd name="connsiteY4594" fmla="*/ 3263298 h 4364677"/>
              <a:gd name="connsiteX4595" fmla="*/ 7267308 w 12192000"/>
              <a:gd name="connsiteY4595" fmla="*/ 3267335 h 4364677"/>
              <a:gd name="connsiteX4596" fmla="*/ 7247124 w 12192000"/>
              <a:gd name="connsiteY4596" fmla="*/ 3263298 h 4364677"/>
              <a:gd name="connsiteX4597" fmla="*/ 7239048 w 12192000"/>
              <a:gd name="connsiteY4597" fmla="*/ 3263298 h 4364677"/>
              <a:gd name="connsiteX4598" fmla="*/ 7226938 w 12192000"/>
              <a:gd name="connsiteY4598" fmla="*/ 3263298 h 4364677"/>
              <a:gd name="connsiteX4599" fmla="*/ 7222902 w 12192000"/>
              <a:gd name="connsiteY4599" fmla="*/ 3263298 h 4364677"/>
              <a:gd name="connsiteX4600" fmla="*/ 7218864 w 12192000"/>
              <a:gd name="connsiteY4600" fmla="*/ 3259261 h 4364677"/>
              <a:gd name="connsiteX4601" fmla="*/ 7210791 w 12192000"/>
              <a:gd name="connsiteY4601" fmla="*/ 3259261 h 4364677"/>
              <a:gd name="connsiteX4602" fmla="*/ 7206754 w 12192000"/>
              <a:gd name="connsiteY4602" fmla="*/ 3263298 h 4364677"/>
              <a:gd name="connsiteX4603" fmla="*/ 7109868 w 12192000"/>
              <a:gd name="connsiteY4603" fmla="*/ 3263298 h 4364677"/>
              <a:gd name="connsiteX4604" fmla="*/ 7065462 w 12192000"/>
              <a:gd name="connsiteY4604" fmla="*/ 3255225 h 4364677"/>
              <a:gd name="connsiteX4605" fmla="*/ 7069498 w 12192000"/>
              <a:gd name="connsiteY4605" fmla="*/ 3259261 h 4364677"/>
              <a:gd name="connsiteX4606" fmla="*/ 6988760 w 12192000"/>
              <a:gd name="connsiteY4606" fmla="*/ 3251187 h 4364677"/>
              <a:gd name="connsiteX4607" fmla="*/ 6984723 w 12192000"/>
              <a:gd name="connsiteY4607" fmla="*/ 3255225 h 4364677"/>
              <a:gd name="connsiteX4608" fmla="*/ 6964538 w 12192000"/>
              <a:gd name="connsiteY4608" fmla="*/ 3251187 h 4364677"/>
              <a:gd name="connsiteX4609" fmla="*/ 6960502 w 12192000"/>
              <a:gd name="connsiteY4609" fmla="*/ 3247150 h 4364677"/>
              <a:gd name="connsiteX4610" fmla="*/ 6952428 w 12192000"/>
              <a:gd name="connsiteY4610" fmla="*/ 3251187 h 4364677"/>
              <a:gd name="connsiteX4611" fmla="*/ 6928207 w 12192000"/>
              <a:gd name="connsiteY4611" fmla="*/ 3247150 h 4364677"/>
              <a:gd name="connsiteX4612" fmla="*/ 6924169 w 12192000"/>
              <a:gd name="connsiteY4612" fmla="*/ 3247149 h 4364677"/>
              <a:gd name="connsiteX4613" fmla="*/ 6912058 w 12192000"/>
              <a:gd name="connsiteY4613" fmla="*/ 3243114 h 4364677"/>
              <a:gd name="connsiteX4614" fmla="*/ 6908023 w 12192000"/>
              <a:gd name="connsiteY4614" fmla="*/ 3243114 h 4364677"/>
              <a:gd name="connsiteX4615" fmla="*/ 6903985 w 12192000"/>
              <a:gd name="connsiteY4615" fmla="*/ 3243114 h 4364677"/>
              <a:gd name="connsiteX4616" fmla="*/ 6835357 w 12192000"/>
              <a:gd name="connsiteY4616" fmla="*/ 3226966 h 4364677"/>
              <a:gd name="connsiteX4617" fmla="*/ 6823246 w 12192000"/>
              <a:gd name="connsiteY4617" fmla="*/ 3226966 h 4364677"/>
              <a:gd name="connsiteX4618" fmla="*/ 6819209 w 12192000"/>
              <a:gd name="connsiteY4618" fmla="*/ 3226967 h 4364677"/>
              <a:gd name="connsiteX4619" fmla="*/ 6803062 w 12192000"/>
              <a:gd name="connsiteY4619" fmla="*/ 3226967 h 4364677"/>
              <a:gd name="connsiteX4620" fmla="*/ 6758656 w 12192000"/>
              <a:gd name="connsiteY4620" fmla="*/ 3210818 h 4364677"/>
              <a:gd name="connsiteX4621" fmla="*/ 6589105 w 12192000"/>
              <a:gd name="connsiteY4621" fmla="*/ 3158337 h 4364677"/>
              <a:gd name="connsiteX4622" fmla="*/ 6585068 w 12192000"/>
              <a:gd name="connsiteY4622" fmla="*/ 3158337 h 4364677"/>
              <a:gd name="connsiteX4623" fmla="*/ 6581032 w 12192000"/>
              <a:gd name="connsiteY4623" fmla="*/ 3154301 h 4364677"/>
              <a:gd name="connsiteX4624" fmla="*/ 6527544 w 12192000"/>
              <a:gd name="connsiteY4624" fmla="*/ 3124024 h 4364677"/>
              <a:gd name="connsiteX4625" fmla="*/ 6474401 w 12192000"/>
              <a:gd name="connsiteY4625" fmla="*/ 3097002 h 4364677"/>
              <a:gd name="connsiteX4626" fmla="*/ 6475567 w 12192000"/>
              <a:gd name="connsiteY4626" fmla="*/ 3097468 h 4364677"/>
              <a:gd name="connsiteX4627" fmla="*/ 6488183 w 12192000"/>
              <a:gd name="connsiteY4627" fmla="*/ 3101820 h 4364677"/>
              <a:gd name="connsiteX4628" fmla="*/ 6496257 w 12192000"/>
              <a:gd name="connsiteY4628" fmla="*/ 3105857 h 4364677"/>
              <a:gd name="connsiteX4629" fmla="*/ 6524515 w 12192000"/>
              <a:gd name="connsiteY4629" fmla="*/ 3117969 h 4364677"/>
              <a:gd name="connsiteX4630" fmla="*/ 6572958 w 12192000"/>
              <a:gd name="connsiteY4630" fmla="*/ 3138153 h 4364677"/>
              <a:gd name="connsiteX4631" fmla="*/ 6581032 w 12192000"/>
              <a:gd name="connsiteY4631" fmla="*/ 3142189 h 4364677"/>
              <a:gd name="connsiteX4632" fmla="*/ 6589105 w 12192000"/>
              <a:gd name="connsiteY4632" fmla="*/ 3146227 h 4364677"/>
              <a:gd name="connsiteX4633" fmla="*/ 6593142 w 12192000"/>
              <a:gd name="connsiteY4633" fmla="*/ 3142189 h 4364677"/>
              <a:gd name="connsiteX4634" fmla="*/ 6576996 w 12192000"/>
              <a:gd name="connsiteY4634" fmla="*/ 3130079 h 4364677"/>
              <a:gd name="connsiteX4635" fmla="*/ 6572958 w 12192000"/>
              <a:gd name="connsiteY4635" fmla="*/ 3130079 h 4364677"/>
              <a:gd name="connsiteX4636" fmla="*/ 6500295 w 12192000"/>
              <a:gd name="connsiteY4636" fmla="*/ 3097783 h 4364677"/>
              <a:gd name="connsiteX4637" fmla="*/ 6496257 w 12192000"/>
              <a:gd name="connsiteY4637" fmla="*/ 3097783 h 4364677"/>
              <a:gd name="connsiteX4638" fmla="*/ 6476073 w 12192000"/>
              <a:gd name="connsiteY4638" fmla="*/ 3081636 h 4364677"/>
              <a:gd name="connsiteX4639" fmla="*/ 6451850 w 12192000"/>
              <a:gd name="connsiteY4639" fmla="*/ 3069524 h 4364677"/>
              <a:gd name="connsiteX4640" fmla="*/ 6403407 w 12192000"/>
              <a:gd name="connsiteY4640" fmla="*/ 3047827 h 4364677"/>
              <a:gd name="connsiteX4641" fmla="*/ 6362809 w 12192000"/>
              <a:gd name="connsiteY4641" fmla="*/ 3022029 h 4364677"/>
              <a:gd name="connsiteX4642" fmla="*/ 6367075 w 12192000"/>
              <a:gd name="connsiteY4642" fmla="*/ 3021082 h 4364677"/>
              <a:gd name="connsiteX4643" fmla="*/ 6181377 w 12192000"/>
              <a:gd name="connsiteY4643" fmla="*/ 2908047 h 4364677"/>
              <a:gd name="connsiteX4644" fmla="*/ 6181377 w 12192000"/>
              <a:gd name="connsiteY4644" fmla="*/ 2904011 h 4364677"/>
              <a:gd name="connsiteX4645" fmla="*/ 6177340 w 12192000"/>
              <a:gd name="connsiteY4645" fmla="*/ 2904010 h 4364677"/>
              <a:gd name="connsiteX4646" fmla="*/ 6173303 w 12192000"/>
              <a:gd name="connsiteY4646" fmla="*/ 2904010 h 4364677"/>
              <a:gd name="connsiteX4647" fmla="*/ 6161192 w 12192000"/>
              <a:gd name="connsiteY4647" fmla="*/ 2887862 h 4364677"/>
              <a:gd name="connsiteX4648" fmla="*/ 6104676 w 12192000"/>
              <a:gd name="connsiteY4648" fmla="*/ 2855567 h 4364677"/>
              <a:gd name="connsiteX4649" fmla="*/ 6116786 w 12192000"/>
              <a:gd name="connsiteY4649" fmla="*/ 2855568 h 4364677"/>
              <a:gd name="connsiteX4650" fmla="*/ 6088527 w 12192000"/>
              <a:gd name="connsiteY4650" fmla="*/ 2843456 h 4364677"/>
              <a:gd name="connsiteX4651" fmla="*/ 6092565 w 12192000"/>
              <a:gd name="connsiteY4651" fmla="*/ 2839419 h 4364677"/>
              <a:gd name="connsiteX4652" fmla="*/ 6023940 w 12192000"/>
              <a:gd name="connsiteY4652" fmla="*/ 2790975 h 4364677"/>
              <a:gd name="connsiteX4653" fmla="*/ 6023940 w 12192000"/>
              <a:gd name="connsiteY4653" fmla="*/ 2786939 h 4364677"/>
              <a:gd name="connsiteX4654" fmla="*/ 5975498 w 12192000"/>
              <a:gd name="connsiteY4654" fmla="*/ 2742533 h 4364677"/>
              <a:gd name="connsiteX4655" fmla="*/ 5914945 w 12192000"/>
              <a:gd name="connsiteY4655" fmla="*/ 2690053 h 4364677"/>
              <a:gd name="connsiteX4656" fmla="*/ 5889207 w 12192000"/>
              <a:gd name="connsiteY4656" fmla="*/ 2659271 h 4364677"/>
              <a:gd name="connsiteX4657" fmla="*/ 5858547 w 12192000"/>
              <a:gd name="connsiteY4657" fmla="*/ 2629498 h 4364677"/>
              <a:gd name="connsiteX4658" fmla="*/ 5862461 w 12192000"/>
              <a:gd name="connsiteY4658" fmla="*/ 2629498 h 4364677"/>
              <a:gd name="connsiteX4659" fmla="*/ 5858425 w 12192000"/>
              <a:gd name="connsiteY4659" fmla="*/ 2625461 h 4364677"/>
              <a:gd name="connsiteX4660" fmla="*/ 5850352 w 12192000"/>
              <a:gd name="connsiteY4660" fmla="*/ 2621424 h 4364677"/>
              <a:gd name="connsiteX4661" fmla="*/ 5854390 w 12192000"/>
              <a:gd name="connsiteY4661" fmla="*/ 2621424 h 4364677"/>
              <a:gd name="connsiteX4662" fmla="*/ 5830168 w 12192000"/>
              <a:gd name="connsiteY4662" fmla="*/ 2597203 h 4364677"/>
              <a:gd name="connsiteX4663" fmla="*/ 5826130 w 12192000"/>
              <a:gd name="connsiteY4663" fmla="*/ 2597203 h 4364677"/>
              <a:gd name="connsiteX4664" fmla="*/ 5818057 w 12192000"/>
              <a:gd name="connsiteY4664" fmla="*/ 2593166 h 4364677"/>
              <a:gd name="connsiteX4665" fmla="*/ 5826130 w 12192000"/>
              <a:gd name="connsiteY4665" fmla="*/ 2593166 h 4364677"/>
              <a:gd name="connsiteX4666" fmla="*/ 5814020 w 12192000"/>
              <a:gd name="connsiteY4666" fmla="*/ 2581055 h 4364677"/>
              <a:gd name="connsiteX4667" fmla="*/ 5818059 w 12192000"/>
              <a:gd name="connsiteY4667" fmla="*/ 2581055 h 4364677"/>
              <a:gd name="connsiteX4668" fmla="*/ 5822094 w 12192000"/>
              <a:gd name="connsiteY4668" fmla="*/ 2581055 h 4364677"/>
              <a:gd name="connsiteX4669" fmla="*/ 5822094 w 12192000"/>
              <a:gd name="connsiteY4669" fmla="*/ 2577018 h 4364677"/>
              <a:gd name="connsiteX4670" fmla="*/ 5814020 w 12192000"/>
              <a:gd name="connsiteY4670" fmla="*/ 2577018 h 4364677"/>
              <a:gd name="connsiteX4671" fmla="*/ 5809986 w 12192000"/>
              <a:gd name="connsiteY4671" fmla="*/ 2577019 h 4364677"/>
              <a:gd name="connsiteX4672" fmla="*/ 5805946 w 12192000"/>
              <a:gd name="connsiteY4672" fmla="*/ 2572981 h 4364677"/>
              <a:gd name="connsiteX4673" fmla="*/ 5805946 w 12192000"/>
              <a:gd name="connsiteY4673" fmla="*/ 2568944 h 4364677"/>
              <a:gd name="connsiteX4674" fmla="*/ 5805946 w 12192000"/>
              <a:gd name="connsiteY4674" fmla="*/ 2564907 h 4364677"/>
              <a:gd name="connsiteX4675" fmla="*/ 5801910 w 12192000"/>
              <a:gd name="connsiteY4675" fmla="*/ 2564907 h 4364677"/>
              <a:gd name="connsiteX4676" fmla="*/ 5797873 w 12192000"/>
              <a:gd name="connsiteY4676" fmla="*/ 2564907 h 4364677"/>
              <a:gd name="connsiteX4677" fmla="*/ 5789799 w 12192000"/>
              <a:gd name="connsiteY4677" fmla="*/ 2552796 h 4364677"/>
              <a:gd name="connsiteX4678" fmla="*/ 5793835 w 12192000"/>
              <a:gd name="connsiteY4678" fmla="*/ 2552797 h 4364677"/>
              <a:gd name="connsiteX4679" fmla="*/ 5789799 w 12192000"/>
              <a:gd name="connsiteY4679" fmla="*/ 2548759 h 4364677"/>
              <a:gd name="connsiteX4680" fmla="*/ 5785762 w 12192000"/>
              <a:gd name="connsiteY4680" fmla="*/ 2544722 h 4364677"/>
              <a:gd name="connsiteX4681" fmla="*/ 5777689 w 12192000"/>
              <a:gd name="connsiteY4681" fmla="*/ 2540686 h 4364677"/>
              <a:gd name="connsiteX4682" fmla="*/ 5781726 w 12192000"/>
              <a:gd name="connsiteY4682" fmla="*/ 2540686 h 4364677"/>
              <a:gd name="connsiteX4683" fmla="*/ 5773651 w 12192000"/>
              <a:gd name="connsiteY4683" fmla="*/ 2524538 h 4364677"/>
              <a:gd name="connsiteX4684" fmla="*/ 5781726 w 12192000"/>
              <a:gd name="connsiteY4684" fmla="*/ 2524538 h 4364677"/>
              <a:gd name="connsiteX4685" fmla="*/ 5769614 w 12192000"/>
              <a:gd name="connsiteY4685" fmla="*/ 2508390 h 4364677"/>
              <a:gd name="connsiteX4686" fmla="*/ 5773651 w 12192000"/>
              <a:gd name="connsiteY4686" fmla="*/ 2508390 h 4364677"/>
              <a:gd name="connsiteX4687" fmla="*/ 5777689 w 12192000"/>
              <a:gd name="connsiteY4687" fmla="*/ 2512427 h 4364677"/>
              <a:gd name="connsiteX4688" fmla="*/ 5781726 w 12192000"/>
              <a:gd name="connsiteY4688" fmla="*/ 2512427 h 4364677"/>
              <a:gd name="connsiteX4689" fmla="*/ 5777689 w 12192000"/>
              <a:gd name="connsiteY4689" fmla="*/ 2508390 h 4364677"/>
              <a:gd name="connsiteX4690" fmla="*/ 5773651 w 12192000"/>
              <a:gd name="connsiteY4690" fmla="*/ 2504353 h 4364677"/>
              <a:gd name="connsiteX4691" fmla="*/ 5765578 w 12192000"/>
              <a:gd name="connsiteY4691" fmla="*/ 2500316 h 4364677"/>
              <a:gd name="connsiteX4692" fmla="*/ 5765578 w 12192000"/>
              <a:gd name="connsiteY4692" fmla="*/ 2508390 h 4364677"/>
              <a:gd name="connsiteX4693" fmla="*/ 5761541 w 12192000"/>
              <a:gd name="connsiteY4693" fmla="*/ 2504353 h 4364677"/>
              <a:gd name="connsiteX4694" fmla="*/ 5737319 w 12192000"/>
              <a:gd name="connsiteY4694" fmla="*/ 2484168 h 4364677"/>
              <a:gd name="connsiteX4695" fmla="*/ 5741355 w 12192000"/>
              <a:gd name="connsiteY4695" fmla="*/ 2500316 h 4364677"/>
              <a:gd name="connsiteX4696" fmla="*/ 5729246 w 12192000"/>
              <a:gd name="connsiteY4696" fmla="*/ 2484168 h 4364677"/>
              <a:gd name="connsiteX4697" fmla="*/ 10741017 w 12192000"/>
              <a:gd name="connsiteY4697" fmla="*/ 2474308 h 4364677"/>
              <a:gd name="connsiteX4698" fmla="*/ 10739701 w 12192000"/>
              <a:gd name="connsiteY4698" fmla="*/ 2477857 h 4364677"/>
              <a:gd name="connsiteX4699" fmla="*/ 10734753 w 12192000"/>
              <a:gd name="connsiteY4699" fmla="*/ 2493388 h 4364677"/>
              <a:gd name="connsiteX4700" fmla="*/ 10730512 w 12192000"/>
              <a:gd name="connsiteY4700" fmla="*/ 2499035 h 4364677"/>
              <a:gd name="connsiteX4701" fmla="*/ 10723797 w 12192000"/>
              <a:gd name="connsiteY4701" fmla="*/ 2504683 h 4364677"/>
              <a:gd name="connsiteX4702" fmla="*/ 10722346 w 12192000"/>
              <a:gd name="connsiteY4702" fmla="*/ 2505450 h 4364677"/>
              <a:gd name="connsiteX4703" fmla="*/ 10805821 w 12192000"/>
              <a:gd name="connsiteY4703" fmla="*/ 2519781 h 4364677"/>
              <a:gd name="connsiteX4704" fmla="*/ 10919733 w 12192000"/>
              <a:gd name="connsiteY4704" fmla="*/ 2527998 h 4364677"/>
              <a:gd name="connsiteX4705" fmla="*/ 10918213 w 12192000"/>
              <a:gd name="connsiteY4705" fmla="*/ 2527194 h 4364677"/>
              <a:gd name="connsiteX4706" fmla="*/ 10913549 w 12192000"/>
              <a:gd name="connsiteY4706" fmla="*/ 2523272 h 4364677"/>
              <a:gd name="connsiteX4707" fmla="*/ 10910604 w 12192000"/>
              <a:gd name="connsiteY4707" fmla="*/ 2519349 h 4364677"/>
              <a:gd name="connsiteX4708" fmla="*/ 10907167 w 12192000"/>
              <a:gd name="connsiteY4708" fmla="*/ 2508562 h 4364677"/>
              <a:gd name="connsiteX4709" fmla="*/ 10905127 w 12192000"/>
              <a:gd name="connsiteY4709" fmla="*/ 2503060 h 4364677"/>
              <a:gd name="connsiteX4710" fmla="*/ 10892443 w 12192000"/>
              <a:gd name="connsiteY4710" fmla="*/ 2501784 h 4364677"/>
              <a:gd name="connsiteX4711" fmla="*/ 10806072 w 12192000"/>
              <a:gd name="connsiteY4711" fmla="*/ 2487306 h 4364677"/>
              <a:gd name="connsiteX4712" fmla="*/ 10139666 w 12192000"/>
              <a:gd name="connsiteY4712" fmla="*/ 2428429 h 4364677"/>
              <a:gd name="connsiteX4713" fmla="*/ 10142139 w 12192000"/>
              <a:gd name="connsiteY4713" fmla="*/ 2429135 h 4364677"/>
              <a:gd name="connsiteX4714" fmla="*/ 10153449 w 12192000"/>
              <a:gd name="connsiteY4714" fmla="*/ 2430547 h 4364677"/>
              <a:gd name="connsiteX4715" fmla="*/ 10156276 w 12192000"/>
              <a:gd name="connsiteY4715" fmla="*/ 2431959 h 4364677"/>
              <a:gd name="connsiteX4716" fmla="*/ 10164405 w 12192000"/>
              <a:gd name="connsiteY4716" fmla="*/ 2434429 h 4364677"/>
              <a:gd name="connsiteX4717" fmla="*/ 10168646 w 12192000"/>
              <a:gd name="connsiteY4717" fmla="*/ 2436194 h 4364677"/>
              <a:gd name="connsiteX4718" fmla="*/ 10171120 w 12192000"/>
              <a:gd name="connsiteY4718" fmla="*/ 2441136 h 4364677"/>
              <a:gd name="connsiteX4719" fmla="*/ 10180662 w 12192000"/>
              <a:gd name="connsiteY4719" fmla="*/ 2453843 h 4364677"/>
              <a:gd name="connsiteX4720" fmla="*/ 10184903 w 12192000"/>
              <a:gd name="connsiteY4720" fmla="*/ 2462314 h 4364677"/>
              <a:gd name="connsiteX4721" fmla="*/ 10184903 w 12192000"/>
              <a:gd name="connsiteY4721" fmla="*/ 2466549 h 4364677"/>
              <a:gd name="connsiteX4722" fmla="*/ 10181369 w 12192000"/>
              <a:gd name="connsiteY4722" fmla="*/ 2476079 h 4364677"/>
              <a:gd name="connsiteX4723" fmla="*/ 10176421 w 12192000"/>
              <a:gd name="connsiteY4723" fmla="*/ 2491610 h 4364677"/>
              <a:gd name="connsiteX4724" fmla="*/ 10172180 w 12192000"/>
              <a:gd name="connsiteY4724" fmla="*/ 2497257 h 4364677"/>
              <a:gd name="connsiteX4725" fmla="*/ 10165465 w 12192000"/>
              <a:gd name="connsiteY4725" fmla="*/ 2502905 h 4364677"/>
              <a:gd name="connsiteX4726" fmla="*/ 10159457 w 12192000"/>
              <a:gd name="connsiteY4726" fmla="*/ 2506082 h 4364677"/>
              <a:gd name="connsiteX4727" fmla="*/ 10137192 w 12192000"/>
              <a:gd name="connsiteY4727" fmla="*/ 2511023 h 4364677"/>
              <a:gd name="connsiteX4728" fmla="*/ 10125882 w 12192000"/>
              <a:gd name="connsiteY4728" fmla="*/ 2510670 h 4364677"/>
              <a:gd name="connsiteX4729" fmla="*/ 10108211 w 12192000"/>
              <a:gd name="connsiteY4729" fmla="*/ 2496905 h 4364677"/>
              <a:gd name="connsiteX4730" fmla="*/ 10107151 w 12192000"/>
              <a:gd name="connsiteY4730" fmla="*/ 2488433 h 4364677"/>
              <a:gd name="connsiteX4731" fmla="*/ 10106798 w 12192000"/>
              <a:gd name="connsiteY4731" fmla="*/ 2484904 h 4364677"/>
              <a:gd name="connsiteX4732" fmla="*/ 10105031 w 12192000"/>
              <a:gd name="connsiteY4732" fmla="*/ 2475374 h 4364677"/>
              <a:gd name="connsiteX4733" fmla="*/ 10103970 w 12192000"/>
              <a:gd name="connsiteY4733" fmla="*/ 2470785 h 4364677"/>
              <a:gd name="connsiteX4734" fmla="*/ 10104324 w 12192000"/>
              <a:gd name="connsiteY4734" fmla="*/ 2464784 h 4364677"/>
              <a:gd name="connsiteX4735" fmla="*/ 10106798 w 12192000"/>
              <a:gd name="connsiteY4735" fmla="*/ 2458784 h 4364677"/>
              <a:gd name="connsiteX4736" fmla="*/ 10114573 w 12192000"/>
              <a:gd name="connsiteY4736" fmla="*/ 2444312 h 4364677"/>
              <a:gd name="connsiteX4737" fmla="*/ 10139666 w 12192000"/>
              <a:gd name="connsiteY4737" fmla="*/ 2428429 h 4364677"/>
              <a:gd name="connsiteX4738" fmla="*/ 5339110 w 12192000"/>
              <a:gd name="connsiteY4738" fmla="*/ 2420406 h 4364677"/>
              <a:gd name="connsiteX4739" fmla="*/ 5306689 w 12192000"/>
              <a:gd name="connsiteY4739" fmla="*/ 2476638 h 4364677"/>
              <a:gd name="connsiteX4740" fmla="*/ 5306502 w 12192000"/>
              <a:gd name="connsiteY4740" fmla="*/ 2476925 h 4364677"/>
              <a:gd name="connsiteX4741" fmla="*/ 5360829 w 12192000"/>
              <a:gd name="connsiteY4741" fmla="*/ 2553087 h 4364677"/>
              <a:gd name="connsiteX4742" fmla="*/ 5363139 w 12192000"/>
              <a:gd name="connsiteY4742" fmla="*/ 2544882 h 4364677"/>
              <a:gd name="connsiteX4743" fmla="*/ 5365643 w 12192000"/>
              <a:gd name="connsiteY4743" fmla="*/ 2539972 h 4364677"/>
              <a:gd name="connsiteX4744" fmla="*/ 5369350 w 12192000"/>
              <a:gd name="connsiteY4744" fmla="*/ 2538770 h 4364677"/>
              <a:gd name="connsiteX4745" fmla="*/ 5368149 w 12192000"/>
              <a:gd name="connsiteY4745" fmla="*/ 2535063 h 4364677"/>
              <a:gd name="connsiteX4746" fmla="*/ 5365643 w 12192000"/>
              <a:gd name="connsiteY4746" fmla="*/ 2539972 h 4364677"/>
              <a:gd name="connsiteX4747" fmla="*/ 5361936 w 12192000"/>
              <a:gd name="connsiteY4747" fmla="*/ 2541175 h 4364677"/>
              <a:gd name="connsiteX4748" fmla="*/ 5373155 w 12192000"/>
              <a:gd name="connsiteY4748" fmla="*/ 2525244 h 4364677"/>
              <a:gd name="connsiteX4749" fmla="*/ 5374359 w 12192000"/>
              <a:gd name="connsiteY4749" fmla="*/ 2528950 h 4364677"/>
              <a:gd name="connsiteX4750" fmla="*/ 5388473 w 12192000"/>
              <a:gd name="connsiteY4750" fmla="*/ 2497275 h 4364677"/>
              <a:gd name="connsiteX4751" fmla="*/ 5559682 w 12192000"/>
              <a:gd name="connsiteY4751" fmla="*/ 2413009 h 4364677"/>
              <a:gd name="connsiteX4752" fmla="*/ 5554983 w 12192000"/>
              <a:gd name="connsiteY4752" fmla="*/ 2423046 h 4364677"/>
              <a:gd name="connsiteX4753" fmla="*/ 5510649 w 12192000"/>
              <a:gd name="connsiteY4753" fmla="*/ 2493443 h 4364677"/>
              <a:gd name="connsiteX4754" fmla="*/ 5519326 w 12192000"/>
              <a:gd name="connsiteY4754" fmla="*/ 2508390 h 4364677"/>
              <a:gd name="connsiteX4755" fmla="*/ 5519326 w 12192000"/>
              <a:gd name="connsiteY4755" fmla="*/ 2516463 h 4364677"/>
              <a:gd name="connsiteX4756" fmla="*/ 5527402 w 12192000"/>
              <a:gd name="connsiteY4756" fmla="*/ 2520501 h 4364677"/>
              <a:gd name="connsiteX4757" fmla="*/ 5546186 w 12192000"/>
              <a:gd name="connsiteY4757" fmla="*/ 2536155 h 4364677"/>
              <a:gd name="connsiteX4758" fmla="*/ 5591251 w 12192000"/>
              <a:gd name="connsiteY4758" fmla="*/ 2458032 h 4364677"/>
              <a:gd name="connsiteX4759" fmla="*/ 5588964 w 12192000"/>
              <a:gd name="connsiteY4759" fmla="*/ 2454396 h 4364677"/>
              <a:gd name="connsiteX4760" fmla="*/ 5571809 w 12192000"/>
              <a:gd name="connsiteY4760" fmla="*/ 2439762 h 4364677"/>
              <a:gd name="connsiteX4761" fmla="*/ 5575843 w 12192000"/>
              <a:gd name="connsiteY4761" fmla="*/ 2435725 h 4364677"/>
              <a:gd name="connsiteX4762" fmla="*/ 5325055 w 12192000"/>
              <a:gd name="connsiteY4762" fmla="*/ 2398520 h 4364677"/>
              <a:gd name="connsiteX4763" fmla="*/ 5319576 w 12192000"/>
              <a:gd name="connsiteY4763" fmla="*/ 2407416 h 4364677"/>
              <a:gd name="connsiteX4764" fmla="*/ 5288547 w 12192000"/>
              <a:gd name="connsiteY4764" fmla="*/ 2451751 h 4364677"/>
              <a:gd name="connsiteX4765" fmla="*/ 5294801 w 12192000"/>
              <a:gd name="connsiteY4765" fmla="*/ 2460521 h 4364677"/>
              <a:gd name="connsiteX4766" fmla="*/ 5294803 w 12192000"/>
              <a:gd name="connsiteY4766" fmla="*/ 2460519 h 4364677"/>
              <a:gd name="connsiteX4767" fmla="*/ 5328878 w 12192000"/>
              <a:gd name="connsiteY4767" fmla="*/ 2404472 h 4364677"/>
              <a:gd name="connsiteX4768" fmla="*/ 5575139 w 12192000"/>
              <a:gd name="connsiteY4768" fmla="*/ 2379977 h 4364677"/>
              <a:gd name="connsiteX4769" fmla="*/ 5569505 w 12192000"/>
              <a:gd name="connsiteY4769" fmla="*/ 2392022 h 4364677"/>
              <a:gd name="connsiteX4770" fmla="*/ 5603452 w 12192000"/>
              <a:gd name="connsiteY4770" fmla="*/ 2436882 h 4364677"/>
              <a:gd name="connsiteX4771" fmla="*/ 5608518 w 12192000"/>
              <a:gd name="connsiteY4771" fmla="*/ 2428100 h 4364677"/>
              <a:gd name="connsiteX4772" fmla="*/ 5306083 w 12192000"/>
              <a:gd name="connsiteY4772" fmla="*/ 2368979 h 4364677"/>
              <a:gd name="connsiteX4773" fmla="*/ 5306621 w 12192000"/>
              <a:gd name="connsiteY4773" fmla="*/ 2370644 h 4364677"/>
              <a:gd name="connsiteX4774" fmla="*/ 5307826 w 12192000"/>
              <a:gd name="connsiteY4774" fmla="*/ 2374352 h 4364677"/>
              <a:gd name="connsiteX4775" fmla="*/ 5282878 w 12192000"/>
              <a:gd name="connsiteY4775" fmla="*/ 2411123 h 4364677"/>
              <a:gd name="connsiteX4776" fmla="*/ 5284081 w 12192000"/>
              <a:gd name="connsiteY4776" fmla="*/ 2414830 h 4364677"/>
              <a:gd name="connsiteX4777" fmla="*/ 5273365 w 12192000"/>
              <a:gd name="connsiteY4777" fmla="*/ 2429030 h 4364677"/>
              <a:gd name="connsiteX4778" fmla="*/ 5277110 w 12192000"/>
              <a:gd name="connsiteY4778" fmla="*/ 2435726 h 4364677"/>
              <a:gd name="connsiteX4779" fmla="*/ 5279450 w 12192000"/>
              <a:gd name="connsiteY4779" fmla="*/ 2439000 h 4364677"/>
              <a:gd name="connsiteX4780" fmla="*/ 5296407 w 12192000"/>
              <a:gd name="connsiteY4780" fmla="*/ 2414931 h 4364677"/>
              <a:gd name="connsiteX4781" fmla="*/ 5310131 w 12192000"/>
              <a:gd name="connsiteY4781" fmla="*/ 2394090 h 4364677"/>
              <a:gd name="connsiteX4782" fmla="*/ 5313836 w 12192000"/>
              <a:gd name="connsiteY4782" fmla="*/ 2392887 h 4364677"/>
              <a:gd name="connsiteX4783" fmla="*/ 5316345 w 12192000"/>
              <a:gd name="connsiteY4783" fmla="*/ 2387977 h 4364677"/>
              <a:gd name="connsiteX4784" fmla="*/ 5315141 w 12192000"/>
              <a:gd name="connsiteY4784" fmla="*/ 2384270 h 4364677"/>
              <a:gd name="connsiteX4785" fmla="*/ 5315771 w 12192000"/>
              <a:gd name="connsiteY4785" fmla="*/ 2384066 h 4364677"/>
              <a:gd name="connsiteX4786" fmla="*/ 5591296 w 12192000"/>
              <a:gd name="connsiteY4786" fmla="*/ 2345459 h 4364677"/>
              <a:gd name="connsiteX4787" fmla="*/ 5584475 w 12192000"/>
              <a:gd name="connsiteY4787" fmla="*/ 2360027 h 4364677"/>
              <a:gd name="connsiteX4788" fmla="*/ 5601073 w 12192000"/>
              <a:gd name="connsiteY4788" fmla="*/ 2389805 h 4364677"/>
              <a:gd name="connsiteX4789" fmla="*/ 5612174 w 12192000"/>
              <a:gd name="connsiteY4789" fmla="*/ 2411503 h 4364677"/>
              <a:gd name="connsiteX4790" fmla="*/ 5616212 w 12192000"/>
              <a:gd name="connsiteY4790" fmla="*/ 2411503 h 4364677"/>
              <a:gd name="connsiteX4791" fmla="*/ 5617274 w 12192000"/>
              <a:gd name="connsiteY4791" fmla="*/ 2412917 h 4364677"/>
              <a:gd name="connsiteX4792" fmla="*/ 5626372 w 12192000"/>
              <a:gd name="connsiteY4792" fmla="*/ 2397150 h 4364677"/>
              <a:gd name="connsiteX4793" fmla="*/ 5286746 w 12192000"/>
              <a:gd name="connsiteY4793" fmla="*/ 2338870 h 4364677"/>
              <a:gd name="connsiteX4794" fmla="*/ 5285883 w 12192000"/>
              <a:gd name="connsiteY4794" fmla="*/ 2344594 h 4364677"/>
              <a:gd name="connsiteX4795" fmla="*/ 5284679 w 12192000"/>
              <a:gd name="connsiteY4795" fmla="*/ 2340887 h 4364677"/>
              <a:gd name="connsiteX4796" fmla="*/ 5272256 w 12192000"/>
              <a:gd name="connsiteY4796" fmla="*/ 2353111 h 4364677"/>
              <a:gd name="connsiteX4797" fmla="*/ 5269851 w 12192000"/>
              <a:gd name="connsiteY4797" fmla="*/ 2345697 h 4364677"/>
              <a:gd name="connsiteX4798" fmla="*/ 5258631 w 12192000"/>
              <a:gd name="connsiteY4798" fmla="*/ 2361628 h 4364677"/>
              <a:gd name="connsiteX4799" fmla="*/ 5257428 w 12192000"/>
              <a:gd name="connsiteY4799" fmla="*/ 2357920 h 4364677"/>
              <a:gd name="connsiteX4800" fmla="*/ 5259934 w 12192000"/>
              <a:gd name="connsiteY4800" fmla="*/ 2353011 h 4364677"/>
              <a:gd name="connsiteX4801" fmla="*/ 5258730 w 12192000"/>
              <a:gd name="connsiteY4801" fmla="*/ 2349304 h 4364677"/>
              <a:gd name="connsiteX4802" fmla="*/ 5256225 w 12192000"/>
              <a:gd name="connsiteY4802" fmla="*/ 2354213 h 4364677"/>
              <a:gd name="connsiteX4803" fmla="*/ 5253721 w 12192000"/>
              <a:gd name="connsiteY4803" fmla="*/ 2359123 h 4364677"/>
              <a:gd name="connsiteX4804" fmla="*/ 5252416 w 12192000"/>
              <a:gd name="connsiteY4804" fmla="*/ 2367739 h 4364677"/>
              <a:gd name="connsiteX4805" fmla="*/ 5259830 w 12192000"/>
              <a:gd name="connsiteY4805" fmla="*/ 2365334 h 4364677"/>
              <a:gd name="connsiteX4806" fmla="*/ 5257327 w 12192000"/>
              <a:gd name="connsiteY4806" fmla="*/ 2370244 h 4364677"/>
              <a:gd name="connsiteX4807" fmla="*/ 5252911 w 12192000"/>
              <a:gd name="connsiteY4807" fmla="*/ 2380704 h 4364677"/>
              <a:gd name="connsiteX4808" fmla="*/ 5249499 w 12192000"/>
              <a:gd name="connsiteY4808" fmla="*/ 2386398 h 4364677"/>
              <a:gd name="connsiteX4809" fmla="*/ 5252527 w 12192000"/>
              <a:gd name="connsiteY4809" fmla="*/ 2391811 h 4364677"/>
              <a:gd name="connsiteX4810" fmla="*/ 5253308 w 12192000"/>
              <a:gd name="connsiteY4810" fmla="*/ 2391010 h 4364677"/>
              <a:gd name="connsiteX4811" fmla="*/ 5259631 w 12192000"/>
              <a:gd name="connsiteY4811" fmla="*/ 2389983 h 4364677"/>
              <a:gd name="connsiteX4812" fmla="*/ 5255105 w 12192000"/>
              <a:gd name="connsiteY4812" fmla="*/ 2396413 h 4364677"/>
              <a:gd name="connsiteX4813" fmla="*/ 5257919 w 12192000"/>
              <a:gd name="connsiteY4813" fmla="*/ 2401439 h 4364677"/>
              <a:gd name="connsiteX4814" fmla="*/ 5267045 w 12192000"/>
              <a:gd name="connsiteY4814" fmla="*/ 2387578 h 4364677"/>
              <a:gd name="connsiteX4815" fmla="*/ 5290793 w 12192000"/>
              <a:gd name="connsiteY4815" fmla="*/ 2347099 h 4364677"/>
              <a:gd name="connsiteX4816" fmla="*/ 5291448 w 12192000"/>
              <a:gd name="connsiteY4816" fmla="*/ 2346189 h 4364677"/>
              <a:gd name="connsiteX4817" fmla="*/ 174629 w 12192000"/>
              <a:gd name="connsiteY4817" fmla="*/ 2337771 h 4364677"/>
              <a:gd name="connsiteX4818" fmla="*/ 175186 w 12192000"/>
              <a:gd name="connsiteY4818" fmla="*/ 2340294 h 4364677"/>
              <a:gd name="connsiteX4819" fmla="*/ 174794 w 12192000"/>
              <a:gd name="connsiteY4819" fmla="*/ 2339957 h 4364677"/>
              <a:gd name="connsiteX4820" fmla="*/ 174629 w 12192000"/>
              <a:gd name="connsiteY4820" fmla="*/ 2337771 h 4364677"/>
              <a:gd name="connsiteX4821" fmla="*/ 5610716 w 12192000"/>
              <a:gd name="connsiteY4821" fmla="*/ 2303963 h 4364677"/>
              <a:gd name="connsiteX4822" fmla="*/ 5605729 w 12192000"/>
              <a:gd name="connsiteY4822" fmla="*/ 2314617 h 4364677"/>
              <a:gd name="connsiteX4823" fmla="*/ 5612174 w 12192000"/>
              <a:gd name="connsiteY4823" fmla="*/ 2314616 h 4364677"/>
              <a:gd name="connsiteX4824" fmla="*/ 5620251 w 12192000"/>
              <a:gd name="connsiteY4824" fmla="*/ 2326727 h 4364677"/>
              <a:gd name="connsiteX4825" fmla="*/ 5620251 w 12192000"/>
              <a:gd name="connsiteY4825" fmla="*/ 2334801 h 4364677"/>
              <a:gd name="connsiteX4826" fmla="*/ 5616212 w 12192000"/>
              <a:gd name="connsiteY4826" fmla="*/ 2334801 h 4364677"/>
              <a:gd name="connsiteX4827" fmla="*/ 5620252 w 12192000"/>
              <a:gd name="connsiteY4827" fmla="*/ 2338838 h 4364677"/>
              <a:gd name="connsiteX4828" fmla="*/ 5624287 w 12192000"/>
              <a:gd name="connsiteY4828" fmla="*/ 2338838 h 4364677"/>
              <a:gd name="connsiteX4829" fmla="*/ 5632364 w 12192000"/>
              <a:gd name="connsiteY4829" fmla="*/ 2342875 h 4364677"/>
              <a:gd name="connsiteX4830" fmla="*/ 5636396 w 12192000"/>
              <a:gd name="connsiteY4830" fmla="*/ 2350948 h 4364677"/>
              <a:gd name="connsiteX4831" fmla="*/ 5636396 w 12192000"/>
              <a:gd name="connsiteY4831" fmla="*/ 2354986 h 4364677"/>
              <a:gd name="connsiteX4832" fmla="*/ 5640434 w 12192000"/>
              <a:gd name="connsiteY4832" fmla="*/ 2354986 h 4364677"/>
              <a:gd name="connsiteX4833" fmla="*/ 5643664 w 12192000"/>
              <a:gd name="connsiteY4833" fmla="*/ 2358213 h 4364677"/>
              <a:gd name="connsiteX4834" fmla="*/ 5644849 w 12192000"/>
              <a:gd name="connsiteY4834" fmla="*/ 2355477 h 4364677"/>
              <a:gd name="connsiteX4835" fmla="*/ 5644471 w 12192000"/>
              <a:gd name="connsiteY4835" fmla="*/ 2354986 h 4364677"/>
              <a:gd name="connsiteX4836" fmla="*/ 5644471 w 12192000"/>
              <a:gd name="connsiteY4836" fmla="*/ 2350949 h 4364677"/>
              <a:gd name="connsiteX4837" fmla="*/ 5640434 w 12192000"/>
              <a:gd name="connsiteY4837" fmla="*/ 2346912 h 4364677"/>
              <a:gd name="connsiteX4838" fmla="*/ 5632366 w 12192000"/>
              <a:gd name="connsiteY4838" fmla="*/ 2334801 h 4364677"/>
              <a:gd name="connsiteX4839" fmla="*/ 5628325 w 12192000"/>
              <a:gd name="connsiteY4839" fmla="*/ 2330764 h 4364677"/>
              <a:gd name="connsiteX4840" fmla="*/ 5620251 w 12192000"/>
              <a:gd name="connsiteY4840" fmla="*/ 2318654 h 4364677"/>
              <a:gd name="connsiteX4841" fmla="*/ 5612174 w 12192000"/>
              <a:gd name="connsiteY4841" fmla="*/ 2306543 h 4364677"/>
              <a:gd name="connsiteX4842" fmla="*/ 5402258 w 12192000"/>
              <a:gd name="connsiteY4842" fmla="*/ 2298013 h 4364677"/>
              <a:gd name="connsiteX4843" fmla="*/ 5400080 w 12192000"/>
              <a:gd name="connsiteY4843" fmla="*/ 2301921 h 4364677"/>
              <a:gd name="connsiteX4844" fmla="*/ 5396528 w 12192000"/>
              <a:gd name="connsiteY4844" fmla="*/ 2306833 h 4364677"/>
              <a:gd name="connsiteX4845" fmla="*/ 5399865 w 12192000"/>
              <a:gd name="connsiteY4845" fmla="*/ 2311336 h 4364677"/>
              <a:gd name="connsiteX4846" fmla="*/ 5418408 w 12192000"/>
              <a:gd name="connsiteY4846" fmla="*/ 2338838 h 4364677"/>
              <a:gd name="connsiteX4847" fmla="*/ 5426478 w 12192000"/>
              <a:gd name="connsiteY4847" fmla="*/ 2371133 h 4364677"/>
              <a:gd name="connsiteX4848" fmla="*/ 5422442 w 12192000"/>
              <a:gd name="connsiteY4848" fmla="*/ 2371133 h 4364677"/>
              <a:gd name="connsiteX4849" fmla="*/ 5422442 w 12192000"/>
              <a:gd name="connsiteY4849" fmla="*/ 2375172 h 4364677"/>
              <a:gd name="connsiteX4850" fmla="*/ 5430515 w 12192000"/>
              <a:gd name="connsiteY4850" fmla="*/ 2383244 h 4364677"/>
              <a:gd name="connsiteX4851" fmla="*/ 5431020 w 12192000"/>
              <a:gd name="connsiteY4851" fmla="*/ 2383747 h 4364677"/>
              <a:gd name="connsiteX4852" fmla="*/ 5433636 w 12192000"/>
              <a:gd name="connsiteY4852" fmla="*/ 2374711 h 4364677"/>
              <a:gd name="connsiteX4853" fmla="*/ 5426478 w 12192000"/>
              <a:gd name="connsiteY4853" fmla="*/ 2371133 h 4364677"/>
              <a:gd name="connsiteX4854" fmla="*/ 5402258 w 12192000"/>
              <a:gd name="connsiteY4854" fmla="*/ 2298468 h 4364677"/>
              <a:gd name="connsiteX4855" fmla="*/ 5406206 w 12192000"/>
              <a:gd name="connsiteY4855" fmla="*/ 2290305 h 4364677"/>
              <a:gd name="connsiteX4856" fmla="*/ 5406163 w 12192000"/>
              <a:gd name="connsiteY4856" fmla="*/ 2290395 h 4364677"/>
              <a:gd name="connsiteX4857" fmla="*/ 5406296 w 12192000"/>
              <a:gd name="connsiteY4857" fmla="*/ 2290395 h 4364677"/>
              <a:gd name="connsiteX4858" fmla="*/ 12092623 w 12192000"/>
              <a:gd name="connsiteY4858" fmla="*/ 2256860 h 4364677"/>
              <a:gd name="connsiteX4859" fmla="*/ 12102683 w 12192000"/>
              <a:gd name="connsiteY4859" fmla="*/ 2256860 h 4364677"/>
              <a:gd name="connsiteX4860" fmla="*/ 12113748 w 12192000"/>
              <a:gd name="connsiteY4860" fmla="*/ 2262368 h 4364677"/>
              <a:gd name="connsiteX4861" fmla="*/ 12121293 w 12192000"/>
              <a:gd name="connsiteY4861" fmla="*/ 2271381 h 4364677"/>
              <a:gd name="connsiteX4862" fmla="*/ 12126826 w 12192000"/>
              <a:gd name="connsiteY4862" fmla="*/ 2284900 h 4364677"/>
              <a:gd name="connsiteX4863" fmla="*/ 12133867 w 12192000"/>
              <a:gd name="connsiteY4863" fmla="*/ 2297919 h 4364677"/>
              <a:gd name="connsiteX4864" fmla="*/ 12144933 w 12192000"/>
              <a:gd name="connsiteY4864" fmla="*/ 2308935 h 4364677"/>
              <a:gd name="connsiteX4865" fmla="*/ 12144933 w 12192000"/>
              <a:gd name="connsiteY4865" fmla="*/ 2326961 h 4364677"/>
              <a:gd name="connsiteX4866" fmla="*/ 12138897 w 12192000"/>
              <a:gd name="connsiteY4866" fmla="*/ 2333971 h 4364677"/>
              <a:gd name="connsiteX4867" fmla="*/ 12127832 w 12192000"/>
              <a:gd name="connsiteY4867" fmla="*/ 2340981 h 4364677"/>
              <a:gd name="connsiteX4868" fmla="*/ 12114754 w 12192000"/>
              <a:gd name="connsiteY4868" fmla="*/ 2342984 h 4364677"/>
              <a:gd name="connsiteX4869" fmla="*/ 12099665 w 12192000"/>
              <a:gd name="connsiteY4869" fmla="*/ 2328964 h 4364677"/>
              <a:gd name="connsiteX4870" fmla="*/ 12096647 w 12192000"/>
              <a:gd name="connsiteY4870" fmla="*/ 2323456 h 4364677"/>
              <a:gd name="connsiteX4871" fmla="*/ 12087090 w 12192000"/>
              <a:gd name="connsiteY4871" fmla="*/ 2311438 h 4364677"/>
              <a:gd name="connsiteX4872" fmla="*/ 12079546 w 12192000"/>
              <a:gd name="connsiteY4872" fmla="*/ 2306932 h 4364677"/>
              <a:gd name="connsiteX4873" fmla="*/ 12072504 w 12192000"/>
              <a:gd name="connsiteY4873" fmla="*/ 2286903 h 4364677"/>
              <a:gd name="connsiteX4874" fmla="*/ 12077031 w 12192000"/>
              <a:gd name="connsiteY4874" fmla="*/ 2269879 h 4364677"/>
              <a:gd name="connsiteX4875" fmla="*/ 12091114 w 12192000"/>
              <a:gd name="connsiteY4875" fmla="*/ 2258863 h 4364677"/>
              <a:gd name="connsiteX4876" fmla="*/ 12092623 w 12192000"/>
              <a:gd name="connsiteY4876" fmla="*/ 2256860 h 4364677"/>
              <a:gd name="connsiteX4877" fmla="*/ 532586 w 12192000"/>
              <a:gd name="connsiteY4877" fmla="*/ 2248153 h 4364677"/>
              <a:gd name="connsiteX4878" fmla="*/ 587033 w 12192000"/>
              <a:gd name="connsiteY4878" fmla="*/ 2322314 h 4364677"/>
              <a:gd name="connsiteX4879" fmla="*/ 642805 w 12192000"/>
              <a:gd name="connsiteY4879" fmla="*/ 2390253 h 4364677"/>
              <a:gd name="connsiteX4880" fmla="*/ 713138 w 12192000"/>
              <a:gd name="connsiteY4880" fmla="*/ 2455234 h 4364677"/>
              <a:gd name="connsiteX4881" fmla="*/ 755024 w 12192000"/>
              <a:gd name="connsiteY4881" fmla="*/ 2491566 h 4364677"/>
              <a:gd name="connsiteX4882" fmla="*/ 759267 w 12192000"/>
              <a:gd name="connsiteY4882" fmla="*/ 2494114 h 4364677"/>
              <a:gd name="connsiteX4883" fmla="*/ 759463 w 12192000"/>
              <a:gd name="connsiteY4883" fmla="*/ 2495939 h 4364677"/>
              <a:gd name="connsiteX4884" fmla="*/ 782800 w 12192000"/>
              <a:gd name="connsiteY4884" fmla="*/ 2513773 h 4364677"/>
              <a:gd name="connsiteX4885" fmla="*/ 759180 w 12192000"/>
              <a:gd name="connsiteY4885" fmla="*/ 2499279 h 4364677"/>
              <a:gd name="connsiteX4886" fmla="*/ 755843 w 12192000"/>
              <a:gd name="connsiteY4886" fmla="*/ 2502495 h 4364677"/>
              <a:gd name="connsiteX4887" fmla="*/ 750334 w 12192000"/>
              <a:gd name="connsiteY4887" fmla="*/ 2502268 h 4364677"/>
              <a:gd name="connsiteX4888" fmla="*/ 728467 w 12192000"/>
              <a:gd name="connsiteY4888" fmla="*/ 2489079 h 4364677"/>
              <a:gd name="connsiteX4889" fmla="*/ 673457 w 12192000"/>
              <a:gd name="connsiteY4889" fmla="*/ 2441054 h 4364677"/>
              <a:gd name="connsiteX4890" fmla="*/ 650933 w 12192000"/>
              <a:gd name="connsiteY4890" fmla="*/ 2419106 h 4364677"/>
              <a:gd name="connsiteX4891" fmla="*/ 650292 w 12192000"/>
              <a:gd name="connsiteY4891" fmla="*/ 2418569 h 4364677"/>
              <a:gd name="connsiteX4892" fmla="*/ 648935 w 12192000"/>
              <a:gd name="connsiteY4892" fmla="*/ 2417159 h 4364677"/>
              <a:gd name="connsiteX4893" fmla="*/ 647083 w 12192000"/>
              <a:gd name="connsiteY4893" fmla="*/ 2415355 h 4364677"/>
              <a:gd name="connsiteX4894" fmla="*/ 646403 w 12192000"/>
              <a:gd name="connsiteY4894" fmla="*/ 2414527 h 4364677"/>
              <a:gd name="connsiteX4895" fmla="*/ 622417 w 12192000"/>
              <a:gd name="connsiteY4895" fmla="*/ 2389595 h 4364677"/>
              <a:gd name="connsiteX4896" fmla="*/ 621792 w 12192000"/>
              <a:gd name="connsiteY4896" fmla="*/ 2391372 h 4364677"/>
              <a:gd name="connsiteX4897" fmla="*/ 622386 w 12192000"/>
              <a:gd name="connsiteY4897" fmla="*/ 2395947 h 4364677"/>
              <a:gd name="connsiteX4898" fmla="*/ 622578 w 12192000"/>
              <a:gd name="connsiteY4898" fmla="*/ 2398104 h 4364677"/>
              <a:gd name="connsiteX4899" fmla="*/ 653401 w 12192000"/>
              <a:gd name="connsiteY4899" fmla="*/ 2434627 h 4364677"/>
              <a:gd name="connsiteX4900" fmla="*/ 733141 w 12192000"/>
              <a:gd name="connsiteY4900" fmla="*/ 2509196 h 4364677"/>
              <a:gd name="connsiteX4901" fmla="*/ 742703 w 12192000"/>
              <a:gd name="connsiteY4901" fmla="*/ 2517468 h 4364677"/>
              <a:gd name="connsiteX4902" fmla="*/ 750296 w 12192000"/>
              <a:gd name="connsiteY4902" fmla="*/ 2523374 h 4364677"/>
              <a:gd name="connsiteX4903" fmla="*/ 751232 w 12192000"/>
              <a:gd name="connsiteY4903" fmla="*/ 2525011 h 4364677"/>
              <a:gd name="connsiteX4904" fmla="*/ 850773 w 12192000"/>
              <a:gd name="connsiteY4904" fmla="*/ 2595231 h 4364677"/>
              <a:gd name="connsiteX4905" fmla="*/ 966891 w 12192000"/>
              <a:gd name="connsiteY4905" fmla="*/ 2654930 h 4364677"/>
              <a:gd name="connsiteX4906" fmla="*/ 1028430 w 12192000"/>
              <a:gd name="connsiteY4906" fmla="*/ 2676631 h 4364677"/>
              <a:gd name="connsiteX4907" fmla="*/ 1095435 w 12192000"/>
              <a:gd name="connsiteY4907" fmla="*/ 2691662 h 4364677"/>
              <a:gd name="connsiteX4908" fmla="*/ 1168377 w 12192000"/>
              <a:gd name="connsiteY4908" fmla="*/ 2702336 h 4364677"/>
              <a:gd name="connsiteX4909" fmla="*/ 1205274 w 12192000"/>
              <a:gd name="connsiteY4909" fmla="*/ 2699482 h 4364677"/>
              <a:gd name="connsiteX4910" fmla="*/ 1232499 w 12192000"/>
              <a:gd name="connsiteY4910" fmla="*/ 2697359 h 4364677"/>
              <a:gd name="connsiteX4911" fmla="*/ 1380568 w 12192000"/>
              <a:gd name="connsiteY4911" fmla="*/ 2698502 h 4364677"/>
              <a:gd name="connsiteX4912" fmla="*/ 1389399 w 12192000"/>
              <a:gd name="connsiteY4912" fmla="*/ 2694570 h 4364677"/>
              <a:gd name="connsiteX4913" fmla="*/ 1378112 w 12192000"/>
              <a:gd name="connsiteY4913" fmla="*/ 2690692 h 4364677"/>
              <a:gd name="connsiteX4914" fmla="*/ 1153131 w 12192000"/>
              <a:gd name="connsiteY4914" fmla="*/ 2679566 h 4364677"/>
              <a:gd name="connsiteX4915" fmla="*/ 1144480 w 12192000"/>
              <a:gd name="connsiteY4915" fmla="*/ 2678820 h 4364677"/>
              <a:gd name="connsiteX4916" fmla="*/ 1139526 w 12192000"/>
              <a:gd name="connsiteY4916" fmla="*/ 2671465 h 4364677"/>
              <a:gd name="connsiteX4917" fmla="*/ 1147266 w 12192000"/>
              <a:gd name="connsiteY4917" fmla="*/ 2667216 h 4364677"/>
              <a:gd name="connsiteX4918" fmla="*/ 1191530 w 12192000"/>
              <a:gd name="connsiteY4918" fmla="*/ 2673742 h 4364677"/>
              <a:gd name="connsiteX4919" fmla="*/ 1208107 w 12192000"/>
              <a:gd name="connsiteY4919" fmla="*/ 2674870 h 4364677"/>
              <a:gd name="connsiteX4920" fmla="*/ 1136849 w 12192000"/>
              <a:gd name="connsiteY4920" fmla="*/ 2661208 h 4364677"/>
              <a:gd name="connsiteX4921" fmla="*/ 821598 w 12192000"/>
              <a:gd name="connsiteY4921" fmla="*/ 2515120 h 4364677"/>
              <a:gd name="connsiteX4922" fmla="*/ 801192 w 12192000"/>
              <a:gd name="connsiteY4922" fmla="*/ 2499182 h 4364677"/>
              <a:gd name="connsiteX4923" fmla="*/ 799881 w 12192000"/>
              <a:gd name="connsiteY4923" fmla="*/ 2498357 h 4364677"/>
              <a:gd name="connsiteX4924" fmla="*/ 785952 w 12192000"/>
              <a:gd name="connsiteY4924" fmla="*/ 2491655 h 4364677"/>
              <a:gd name="connsiteX4925" fmla="*/ 751136 w 12192000"/>
              <a:gd name="connsiteY4925" fmla="*/ 2462645 h 4364677"/>
              <a:gd name="connsiteX4926" fmla="*/ 693948 w 12192000"/>
              <a:gd name="connsiteY4926" fmla="*/ 2418645 h 4364677"/>
              <a:gd name="connsiteX4927" fmla="*/ 532586 w 12192000"/>
              <a:gd name="connsiteY4927" fmla="*/ 2248153 h 4364677"/>
              <a:gd name="connsiteX4928" fmla="*/ 5392943 w 12192000"/>
              <a:gd name="connsiteY4928" fmla="*/ 2232022 h 4364677"/>
              <a:gd name="connsiteX4929" fmla="*/ 5390282 w 12192000"/>
              <a:gd name="connsiteY4929" fmla="*/ 2236982 h 4364677"/>
              <a:gd name="connsiteX4930" fmla="*/ 5392788 w 12192000"/>
              <a:gd name="connsiteY4930" fmla="*/ 2232072 h 4364677"/>
              <a:gd name="connsiteX4931" fmla="*/ 5435445 w 12192000"/>
              <a:gd name="connsiteY4931" fmla="*/ 2225294 h 4364677"/>
              <a:gd name="connsiteX4932" fmla="*/ 5423447 w 12192000"/>
              <a:gd name="connsiteY4932" fmla="*/ 2250808 h 4364677"/>
              <a:gd name="connsiteX4933" fmla="*/ 5408420 w 12192000"/>
              <a:gd name="connsiteY4933" fmla="*/ 2280265 h 4364677"/>
              <a:gd name="connsiteX4934" fmla="*/ 5407907 w 12192000"/>
              <a:gd name="connsiteY4934" fmla="*/ 2286578 h 4364677"/>
              <a:gd name="connsiteX4935" fmla="*/ 5407281 w 12192000"/>
              <a:gd name="connsiteY4935" fmla="*/ 2287956 h 4364677"/>
              <a:gd name="connsiteX4936" fmla="*/ 5431022 w 12192000"/>
              <a:gd name="connsiteY4936" fmla="*/ 2314616 h 4364677"/>
              <a:gd name="connsiteX4937" fmla="*/ 5443128 w 12192000"/>
              <a:gd name="connsiteY4937" fmla="*/ 2341928 h 4364677"/>
              <a:gd name="connsiteX4938" fmla="*/ 5463320 w 12192000"/>
              <a:gd name="connsiteY4938" fmla="*/ 2272162 h 4364677"/>
              <a:gd name="connsiteX4939" fmla="*/ 5446664 w 12192000"/>
              <a:gd name="connsiteY4939" fmla="*/ 2245989 h 4364677"/>
              <a:gd name="connsiteX4940" fmla="*/ 5750310 w 12192000"/>
              <a:gd name="connsiteY4940" fmla="*/ 2199692 h 4364677"/>
              <a:gd name="connsiteX4941" fmla="*/ 5750698 w 12192000"/>
              <a:gd name="connsiteY4941" fmla="*/ 2199810 h 4364677"/>
              <a:gd name="connsiteX4942" fmla="*/ 5752301 w 12192000"/>
              <a:gd name="connsiteY4942" fmla="*/ 2202968 h 4364677"/>
              <a:gd name="connsiteX4943" fmla="*/ 5412078 w 12192000"/>
              <a:gd name="connsiteY4943" fmla="*/ 2182195 h 4364677"/>
              <a:gd name="connsiteX4944" fmla="*/ 5404980 w 12192000"/>
              <a:gd name="connsiteY4944" fmla="*/ 2196621 h 4364677"/>
              <a:gd name="connsiteX4945" fmla="*/ 5397956 w 12192000"/>
              <a:gd name="connsiteY4945" fmla="*/ 2209872 h 4364677"/>
              <a:gd name="connsiteX4946" fmla="*/ 5397899 w 12192000"/>
              <a:gd name="connsiteY4946" fmla="*/ 2209929 h 4364677"/>
              <a:gd name="connsiteX4947" fmla="*/ 5397899 w 12192000"/>
              <a:gd name="connsiteY4947" fmla="*/ 2209971 h 4364677"/>
              <a:gd name="connsiteX4948" fmla="*/ 5397272 w 12192000"/>
              <a:gd name="connsiteY4948" fmla="*/ 2211156 h 4364677"/>
              <a:gd name="connsiteX4949" fmla="*/ 5389285 w 12192000"/>
              <a:gd name="connsiteY4949" fmla="*/ 2208626 h 4364677"/>
              <a:gd name="connsiteX4950" fmla="*/ 5365438 w 12192000"/>
              <a:gd name="connsiteY4950" fmla="*/ 2261430 h 4364677"/>
              <a:gd name="connsiteX4951" fmla="*/ 5369145 w 12192000"/>
              <a:gd name="connsiteY4951" fmla="*/ 2260227 h 4364677"/>
              <a:gd name="connsiteX4952" fmla="*/ 5366835 w 12192000"/>
              <a:gd name="connsiteY4952" fmla="*/ 2264752 h 4364677"/>
              <a:gd name="connsiteX4953" fmla="*/ 5371857 w 12192000"/>
              <a:gd name="connsiteY4953" fmla="*/ 2272985 h 4364677"/>
              <a:gd name="connsiteX4954" fmla="*/ 5380939 w 12192000"/>
              <a:gd name="connsiteY4954" fmla="*/ 2285618 h 4364677"/>
              <a:gd name="connsiteX4955" fmla="*/ 5381268 w 12192000"/>
              <a:gd name="connsiteY4955" fmla="*/ 2284976 h 4364677"/>
              <a:gd name="connsiteX4956" fmla="*/ 5380063 w 12192000"/>
              <a:gd name="connsiteY4956" fmla="*/ 2281268 h 4364677"/>
              <a:gd name="connsiteX4957" fmla="*/ 5396397 w 12192000"/>
              <a:gd name="connsiteY4957" fmla="*/ 2243193 h 4364677"/>
              <a:gd name="connsiteX4958" fmla="*/ 5398902 w 12192000"/>
              <a:gd name="connsiteY4958" fmla="*/ 2238284 h 4364677"/>
              <a:gd name="connsiteX4959" fmla="*/ 5400204 w 12192000"/>
              <a:gd name="connsiteY4959" fmla="*/ 2229667 h 4364677"/>
              <a:gd name="connsiteX4960" fmla="*/ 5392943 w 12192000"/>
              <a:gd name="connsiteY4960" fmla="*/ 2232022 h 4364677"/>
              <a:gd name="connsiteX4961" fmla="*/ 5398261 w 12192000"/>
              <a:gd name="connsiteY4961" fmla="*/ 2222103 h 4364677"/>
              <a:gd name="connsiteX4962" fmla="*/ 5397899 w 12192000"/>
              <a:gd name="connsiteY4962" fmla="*/ 2209971 h 4364677"/>
              <a:gd name="connsiteX4963" fmla="*/ 5397956 w 12192000"/>
              <a:gd name="connsiteY4963" fmla="*/ 2209872 h 4364677"/>
              <a:gd name="connsiteX4964" fmla="*/ 5408619 w 12192000"/>
              <a:gd name="connsiteY4964" fmla="*/ 2198769 h 4364677"/>
              <a:gd name="connsiteX4965" fmla="*/ 5413989 w 12192000"/>
              <a:gd name="connsiteY4965" fmla="*/ 2185714 h 4364677"/>
              <a:gd name="connsiteX4966" fmla="*/ 5407283 w 12192000"/>
              <a:gd name="connsiteY4966" fmla="*/ 2173346 h 4364677"/>
              <a:gd name="connsiteX4967" fmla="*/ 5406815 w 12192000"/>
              <a:gd name="connsiteY4967" fmla="*/ 2174258 h 4364677"/>
              <a:gd name="connsiteX4968" fmla="*/ 5408019 w 12192000"/>
              <a:gd name="connsiteY4968" fmla="*/ 2177966 h 4364677"/>
              <a:gd name="connsiteX4969" fmla="*/ 5395494 w 12192000"/>
              <a:gd name="connsiteY4969" fmla="*/ 2202514 h 4364677"/>
              <a:gd name="connsiteX4970" fmla="*/ 5396697 w 12192000"/>
              <a:gd name="connsiteY4970" fmla="*/ 2206221 h 4364677"/>
              <a:gd name="connsiteX4971" fmla="*/ 5400406 w 12192000"/>
              <a:gd name="connsiteY4971" fmla="*/ 2205019 h 4364677"/>
              <a:gd name="connsiteX4972" fmla="*/ 5402910 w 12192000"/>
              <a:gd name="connsiteY4972" fmla="*/ 2200109 h 4364677"/>
              <a:gd name="connsiteX4973" fmla="*/ 5405413 w 12192000"/>
              <a:gd name="connsiteY4973" fmla="*/ 2195200 h 4364677"/>
              <a:gd name="connsiteX4974" fmla="*/ 5407917 w 12192000"/>
              <a:gd name="connsiteY4974" fmla="*/ 2190290 h 4364677"/>
              <a:gd name="connsiteX4975" fmla="*/ 5412062 w 12192000"/>
              <a:gd name="connsiteY4975" fmla="*/ 2182166 h 4364677"/>
              <a:gd name="connsiteX4976" fmla="*/ 6061260 w 12192000"/>
              <a:gd name="connsiteY4976" fmla="*/ 2159751 h 4364677"/>
              <a:gd name="connsiteX4977" fmla="*/ 6052562 w 12192000"/>
              <a:gd name="connsiteY4977" fmla="*/ 2183380 h 4364677"/>
              <a:gd name="connsiteX4978" fmla="*/ 6073317 w 12192000"/>
              <a:gd name="connsiteY4978" fmla="*/ 2212905 h 4364677"/>
              <a:gd name="connsiteX4979" fmla="*/ 6193578 w 12192000"/>
              <a:gd name="connsiteY4979" fmla="*/ 2341919 h 4364677"/>
              <a:gd name="connsiteX4980" fmla="*/ 6265524 w 12192000"/>
              <a:gd name="connsiteY4980" fmla="*/ 2414406 h 4364677"/>
              <a:gd name="connsiteX4981" fmla="*/ 6272967 w 12192000"/>
              <a:gd name="connsiteY4981" fmla="*/ 2419667 h 4364677"/>
              <a:gd name="connsiteX4982" fmla="*/ 6273077 w 12192000"/>
              <a:gd name="connsiteY4982" fmla="*/ 2423047 h 4364677"/>
              <a:gd name="connsiteX4983" fmla="*/ 6313495 w 12192000"/>
              <a:gd name="connsiteY4983" fmla="*/ 2459008 h 4364677"/>
              <a:gd name="connsiteX4984" fmla="*/ 6272098 w 12192000"/>
              <a:gd name="connsiteY4984" fmla="*/ 2429143 h 4364677"/>
              <a:gd name="connsiteX4985" fmla="*/ 6265527 w 12192000"/>
              <a:gd name="connsiteY4985" fmla="*/ 2434592 h 4364677"/>
              <a:gd name="connsiteX4986" fmla="*/ 6255440 w 12192000"/>
              <a:gd name="connsiteY4986" fmla="*/ 2433418 h 4364677"/>
              <a:gd name="connsiteX4987" fmla="*/ 6217086 w 12192000"/>
              <a:gd name="connsiteY4987" fmla="*/ 2406189 h 4364677"/>
              <a:gd name="connsiteX4988" fmla="*/ 6122641 w 12192000"/>
              <a:gd name="connsiteY4988" fmla="*/ 2310425 h 4364677"/>
              <a:gd name="connsiteX4989" fmla="*/ 6084284 w 12192000"/>
              <a:gd name="connsiteY4989" fmla="*/ 2267019 h 4364677"/>
              <a:gd name="connsiteX4990" fmla="*/ 6083180 w 12192000"/>
              <a:gd name="connsiteY4990" fmla="*/ 2265944 h 4364677"/>
              <a:gd name="connsiteX4991" fmla="*/ 6080883 w 12192000"/>
              <a:gd name="connsiteY4991" fmla="*/ 2263167 h 4364677"/>
              <a:gd name="connsiteX4992" fmla="*/ 6077727 w 12192000"/>
              <a:gd name="connsiteY4992" fmla="*/ 2259599 h 4364677"/>
              <a:gd name="connsiteX4993" fmla="*/ 6076591 w 12192000"/>
              <a:gd name="connsiteY4993" fmla="*/ 2257985 h 4364677"/>
              <a:gd name="connsiteX4994" fmla="*/ 6040948 w 12192000"/>
              <a:gd name="connsiteY4994" fmla="*/ 2214925 h 4364677"/>
              <a:gd name="connsiteX4995" fmla="*/ 6036625 w 12192000"/>
              <a:gd name="connsiteY4995" fmla="*/ 2226674 h 4364677"/>
              <a:gd name="connsiteX4996" fmla="*/ 6086688 w 12192000"/>
              <a:gd name="connsiteY4996" fmla="*/ 2295866 h 4364677"/>
              <a:gd name="connsiteX4997" fmla="*/ 6222909 w 12192000"/>
              <a:gd name="connsiteY4997" fmla="*/ 2443784 h 4364677"/>
              <a:gd name="connsiteX4998" fmla="*/ 6239336 w 12192000"/>
              <a:gd name="connsiteY4998" fmla="*/ 2460289 h 4364677"/>
              <a:gd name="connsiteX4999" fmla="*/ 6252471 w 12192000"/>
              <a:gd name="connsiteY4999" fmla="*/ 2472181 h 4364677"/>
              <a:gd name="connsiteX5000" fmla="*/ 6253967 w 12192000"/>
              <a:gd name="connsiteY5000" fmla="*/ 2475315 h 4364677"/>
              <a:gd name="connsiteX5001" fmla="*/ 6427160 w 12192000"/>
              <a:gd name="connsiteY5001" fmla="*/ 2617965 h 4364677"/>
              <a:gd name="connsiteX5002" fmla="*/ 6632242 w 12192000"/>
              <a:gd name="connsiteY5002" fmla="*/ 2743563 h 4364677"/>
              <a:gd name="connsiteX5003" fmla="*/ 6742295 w 12192000"/>
              <a:gd name="connsiteY5003" fmla="*/ 2791874 h 4364677"/>
              <a:gd name="connsiteX5004" fmla="*/ 6863309 w 12192000"/>
              <a:gd name="connsiteY5004" fmla="*/ 2828684 h 4364677"/>
              <a:gd name="connsiteX5005" fmla="*/ 6995820 w 12192000"/>
              <a:gd name="connsiteY5005" fmla="*/ 2858307 h 4364677"/>
              <a:gd name="connsiteX5006" fmla="*/ 7063983 w 12192000"/>
              <a:gd name="connsiteY5006" fmla="*/ 2858132 h 4364677"/>
              <a:gd name="connsiteX5007" fmla="*/ 7114279 w 12192000"/>
              <a:gd name="connsiteY5007" fmla="*/ 2857972 h 4364677"/>
              <a:gd name="connsiteX5008" fmla="*/ 7386093 w 12192000"/>
              <a:gd name="connsiteY5008" fmla="*/ 2880404 h 4364677"/>
              <a:gd name="connsiteX5009" fmla="*/ 7402853 w 12192000"/>
              <a:gd name="connsiteY5009" fmla="*/ 2874395 h 4364677"/>
              <a:gd name="connsiteX5010" fmla="*/ 7382654 w 12192000"/>
              <a:gd name="connsiteY5010" fmla="*/ 2865722 h 4364677"/>
              <a:gd name="connsiteX5011" fmla="*/ 6970942 w 12192000"/>
              <a:gd name="connsiteY5011" fmla="*/ 2814391 h 4364677"/>
              <a:gd name="connsiteX5012" fmla="*/ 6955153 w 12192000"/>
              <a:gd name="connsiteY5012" fmla="*/ 2811833 h 4364677"/>
              <a:gd name="connsiteX5013" fmla="*/ 6947065 w 12192000"/>
              <a:gd name="connsiteY5013" fmla="*/ 2797643 h 4364677"/>
              <a:gd name="connsiteX5014" fmla="*/ 6961867 w 12192000"/>
              <a:gd name="connsiteY5014" fmla="*/ 2790901 h 4364677"/>
              <a:gd name="connsiteX5015" fmla="*/ 7042273 w 12192000"/>
              <a:gd name="connsiteY5015" fmla="*/ 2808966 h 4364677"/>
              <a:gd name="connsiteX5016" fmla="*/ 7072567 w 12192000"/>
              <a:gd name="connsiteY5016" fmla="*/ 2813314 h 4364677"/>
              <a:gd name="connsiteX5017" fmla="*/ 6943555 w 12192000"/>
              <a:gd name="connsiteY5017" fmla="*/ 2778434 h 4364677"/>
              <a:gd name="connsiteX5018" fmla="*/ 6384571 w 12192000"/>
              <a:gd name="connsiteY5018" fmla="*/ 2466811 h 4364677"/>
              <a:gd name="connsiteX5019" fmla="*/ 6349279 w 12192000"/>
              <a:gd name="connsiteY5019" fmla="*/ 2434734 h 4364677"/>
              <a:gd name="connsiteX5020" fmla="*/ 6346984 w 12192000"/>
              <a:gd name="connsiteY5020" fmla="*/ 2433039 h 4364677"/>
              <a:gd name="connsiteX5021" fmla="*/ 6322321 w 12192000"/>
              <a:gd name="connsiteY5021" fmla="*/ 2418815 h 4364677"/>
              <a:gd name="connsiteX5022" fmla="*/ 6262355 w 12192000"/>
              <a:gd name="connsiteY5022" fmla="*/ 2360750 h 4364677"/>
              <a:gd name="connsiteX5023" fmla="*/ 6163356 w 12192000"/>
              <a:gd name="connsiteY5023" fmla="*/ 2272079 h 4364677"/>
              <a:gd name="connsiteX5024" fmla="*/ 5474123 w 12192000"/>
              <a:gd name="connsiteY5024" fmla="*/ 2148540 h 4364677"/>
              <a:gd name="connsiteX5025" fmla="*/ 5467233 w 12192000"/>
              <a:gd name="connsiteY5025" fmla="*/ 2171051 h 4364677"/>
              <a:gd name="connsiteX5026" fmla="*/ 5459817 w 12192000"/>
              <a:gd name="connsiteY5026" fmla="*/ 2173456 h 4364677"/>
              <a:gd name="connsiteX5027" fmla="*/ 5448373 w 12192000"/>
              <a:gd name="connsiteY5027" fmla="*/ 2197794 h 4364677"/>
              <a:gd name="connsiteX5028" fmla="*/ 5478961 w 12192000"/>
              <a:gd name="connsiteY5028" fmla="*/ 2245989 h 4364677"/>
              <a:gd name="connsiteX5029" fmla="*/ 5481978 w 12192000"/>
              <a:gd name="connsiteY5029" fmla="*/ 2252027 h 4364677"/>
              <a:gd name="connsiteX5030" fmla="*/ 5485858 w 12192000"/>
              <a:gd name="connsiteY5030" fmla="*/ 2233639 h 4364677"/>
              <a:gd name="connsiteX5031" fmla="*/ 5462810 w 12192000"/>
              <a:gd name="connsiteY5031" fmla="*/ 2189472 h 4364677"/>
              <a:gd name="connsiteX5032" fmla="*/ 5470885 w 12192000"/>
              <a:gd name="connsiteY5032" fmla="*/ 2201582 h 4364677"/>
              <a:gd name="connsiteX5033" fmla="*/ 5487777 w 12192000"/>
              <a:gd name="connsiteY5033" fmla="*/ 2224534 h 4364677"/>
              <a:gd name="connsiteX5034" fmla="*/ 5490957 w 12192000"/>
              <a:gd name="connsiteY5034" fmla="*/ 2209451 h 4364677"/>
              <a:gd name="connsiteX5035" fmla="*/ 5494668 w 12192000"/>
              <a:gd name="connsiteY5035" fmla="*/ 2186409 h 4364677"/>
              <a:gd name="connsiteX5036" fmla="*/ 5490563 w 12192000"/>
              <a:gd name="connsiteY5036" fmla="*/ 2179380 h 4364677"/>
              <a:gd name="connsiteX5037" fmla="*/ 5487033 w 12192000"/>
              <a:gd name="connsiteY5037" fmla="*/ 2173324 h 4364677"/>
              <a:gd name="connsiteX5038" fmla="*/ 5485748 w 12192000"/>
              <a:gd name="connsiteY5038" fmla="*/ 2170750 h 4364677"/>
              <a:gd name="connsiteX5039" fmla="*/ 5485087 w 12192000"/>
              <a:gd name="connsiteY5039" fmla="*/ 2169719 h 4364677"/>
              <a:gd name="connsiteX5040" fmla="*/ 5393584 w 12192000"/>
              <a:gd name="connsiteY5040" fmla="*/ 2147088 h 4364677"/>
              <a:gd name="connsiteX5041" fmla="*/ 5382165 w 12192000"/>
              <a:gd name="connsiteY5041" fmla="*/ 2174059 h 4364677"/>
              <a:gd name="connsiteX5042" fmla="*/ 5361568 w 12192000"/>
              <a:gd name="connsiteY5042" fmla="*/ 2206861 h 4364677"/>
              <a:gd name="connsiteX5043" fmla="*/ 5343356 w 12192000"/>
              <a:gd name="connsiteY5043" fmla="*/ 2243885 h 4364677"/>
              <a:gd name="connsiteX5044" fmla="*/ 5342190 w 12192000"/>
              <a:gd name="connsiteY5044" fmla="*/ 2240289 h 4364677"/>
              <a:gd name="connsiteX5045" fmla="*/ 5339939 w 12192000"/>
              <a:gd name="connsiteY5045" fmla="*/ 2244705 h 4364677"/>
              <a:gd name="connsiteX5046" fmla="*/ 5342017 w 12192000"/>
              <a:gd name="connsiteY5046" fmla="*/ 2246611 h 4364677"/>
              <a:gd name="connsiteX5047" fmla="*/ 5343356 w 12192000"/>
              <a:gd name="connsiteY5047" fmla="*/ 2243885 h 4364677"/>
              <a:gd name="connsiteX5048" fmla="*/ 5343393 w 12192000"/>
              <a:gd name="connsiteY5048" fmla="*/ 2243996 h 4364677"/>
              <a:gd name="connsiteX5049" fmla="*/ 5342046 w 12192000"/>
              <a:gd name="connsiteY5049" fmla="*/ 2246637 h 4364677"/>
              <a:gd name="connsiteX5050" fmla="*/ 5345742 w 12192000"/>
              <a:gd name="connsiteY5050" fmla="*/ 2250025 h 4364677"/>
              <a:gd name="connsiteX5051" fmla="*/ 5349779 w 12192000"/>
              <a:gd name="connsiteY5051" fmla="*/ 2254062 h 4364677"/>
              <a:gd name="connsiteX5052" fmla="*/ 5350699 w 12192000"/>
              <a:gd name="connsiteY5052" fmla="*/ 2254983 h 4364677"/>
              <a:gd name="connsiteX5053" fmla="*/ 5377685 w 12192000"/>
              <a:gd name="connsiteY5053" fmla="*/ 2213924 h 4364677"/>
              <a:gd name="connsiteX5054" fmla="*/ 5403683 w 12192000"/>
              <a:gd name="connsiteY5054" fmla="*/ 2166714 h 4364677"/>
              <a:gd name="connsiteX5055" fmla="*/ 5401247 w 12192000"/>
              <a:gd name="connsiteY5055" fmla="*/ 2162222 h 4364677"/>
              <a:gd name="connsiteX5056" fmla="*/ 9938088 w 12192000"/>
              <a:gd name="connsiteY5056" fmla="*/ 2137824 h 4364677"/>
              <a:gd name="connsiteX5057" fmla="*/ 9952840 w 12192000"/>
              <a:gd name="connsiteY5057" fmla="*/ 2176711 h 4364677"/>
              <a:gd name="connsiteX5058" fmla="*/ 10316260 w 12192000"/>
              <a:gd name="connsiteY5058" fmla="*/ 2385897 h 4364677"/>
              <a:gd name="connsiteX5059" fmla="*/ 10639113 w 12192000"/>
              <a:gd name="connsiteY5059" fmla="*/ 2491161 h 4364677"/>
              <a:gd name="connsiteX5060" fmla="*/ 10666183 w 12192000"/>
              <a:gd name="connsiteY5060" fmla="*/ 2495808 h 4364677"/>
              <a:gd name="connsiteX5061" fmla="*/ 10665483 w 12192000"/>
              <a:gd name="connsiteY5061" fmla="*/ 2490211 h 4364677"/>
              <a:gd name="connsiteX5062" fmla="*/ 10665130 w 12192000"/>
              <a:gd name="connsiteY5062" fmla="*/ 2486682 h 4364677"/>
              <a:gd name="connsiteX5063" fmla="*/ 10663363 w 12192000"/>
              <a:gd name="connsiteY5063" fmla="*/ 2477152 h 4364677"/>
              <a:gd name="connsiteX5064" fmla="*/ 10662302 w 12192000"/>
              <a:gd name="connsiteY5064" fmla="*/ 2472563 h 4364677"/>
              <a:gd name="connsiteX5065" fmla="*/ 10662656 w 12192000"/>
              <a:gd name="connsiteY5065" fmla="*/ 2466562 h 4364677"/>
              <a:gd name="connsiteX5066" fmla="*/ 10665130 w 12192000"/>
              <a:gd name="connsiteY5066" fmla="*/ 2460562 h 4364677"/>
              <a:gd name="connsiteX5067" fmla="*/ 10665817 w 12192000"/>
              <a:gd name="connsiteY5067" fmla="*/ 2459284 h 4364677"/>
              <a:gd name="connsiteX5068" fmla="*/ 10634084 w 12192000"/>
              <a:gd name="connsiteY5068" fmla="*/ 2452944 h 4364677"/>
              <a:gd name="connsiteX5069" fmla="*/ 10215682 w 12192000"/>
              <a:gd name="connsiteY5069" fmla="*/ 2310805 h 4364677"/>
              <a:gd name="connsiteX5070" fmla="*/ 10191544 w 12192000"/>
              <a:gd name="connsiteY5070" fmla="*/ 2282645 h 4364677"/>
              <a:gd name="connsiteX5071" fmla="*/ 10182156 w 12192000"/>
              <a:gd name="connsiteY5071" fmla="*/ 2271918 h 4364677"/>
              <a:gd name="connsiteX5072" fmla="*/ 9946134 w 12192000"/>
              <a:gd name="connsiteY5072" fmla="*/ 2139165 h 4364677"/>
              <a:gd name="connsiteX5073" fmla="*/ 9938088 w 12192000"/>
              <a:gd name="connsiteY5073" fmla="*/ 2137824 h 4364677"/>
              <a:gd name="connsiteX5074" fmla="*/ 9968932 w 12192000"/>
              <a:gd name="connsiteY5074" fmla="*/ 2121733 h 4364677"/>
              <a:gd name="connsiteX5075" fmla="*/ 10086943 w 12192000"/>
              <a:gd name="connsiteY5075" fmla="*/ 2199508 h 4364677"/>
              <a:gd name="connsiteX5076" fmla="*/ 10267983 w 12192000"/>
              <a:gd name="connsiteY5076" fmla="*/ 2285327 h 4364677"/>
              <a:gd name="connsiteX5077" fmla="*/ 10797691 w 12192000"/>
              <a:gd name="connsiteY5077" fmla="*/ 2434171 h 4364677"/>
              <a:gd name="connsiteX5078" fmla="*/ 10868766 w 12192000"/>
              <a:gd name="connsiteY5078" fmla="*/ 2439535 h 4364677"/>
              <a:gd name="connsiteX5079" fmla="*/ 10848650 w 12192000"/>
              <a:gd name="connsiteY5079" fmla="*/ 2426125 h 4364677"/>
              <a:gd name="connsiteX5080" fmla="*/ 10395381 w 12192000"/>
              <a:gd name="connsiteY5080" fmla="*/ 2313486 h 4364677"/>
              <a:gd name="connsiteX5081" fmla="*/ 10375265 w 12192000"/>
              <a:gd name="connsiteY5081" fmla="*/ 2298736 h 4364677"/>
              <a:gd name="connsiteX5082" fmla="*/ 10403426 w 12192000"/>
              <a:gd name="connsiteY5082" fmla="*/ 2293373 h 4364677"/>
              <a:gd name="connsiteX5083" fmla="*/ 10545576 w 12192000"/>
              <a:gd name="connsiteY5083" fmla="*/ 2342988 h 4364677"/>
              <a:gd name="connsiteX5084" fmla="*/ 11197318 w 12192000"/>
              <a:gd name="connsiteY5084" fmla="*/ 2414057 h 4364677"/>
              <a:gd name="connsiteX5085" fmla="*/ 11249613 w 12192000"/>
              <a:gd name="connsiteY5085" fmla="*/ 2408073 h 4364677"/>
              <a:gd name="connsiteX5086" fmla="*/ 11247516 w 12192000"/>
              <a:gd name="connsiteY5086" fmla="*/ 2401490 h 4364677"/>
              <a:gd name="connsiteX5087" fmla="*/ 11244878 w 12192000"/>
              <a:gd name="connsiteY5087" fmla="*/ 2394376 h 4364677"/>
              <a:gd name="connsiteX5088" fmla="*/ 11244878 w 12192000"/>
              <a:gd name="connsiteY5088" fmla="*/ 2391215 h 4364677"/>
              <a:gd name="connsiteX5089" fmla="*/ 11248044 w 12192000"/>
              <a:gd name="connsiteY5089" fmla="*/ 2384892 h 4364677"/>
              <a:gd name="connsiteX5090" fmla="*/ 11248182 w 12192000"/>
              <a:gd name="connsiteY5090" fmla="*/ 2384708 h 4364677"/>
              <a:gd name="connsiteX5091" fmla="*/ 11178880 w 12192000"/>
              <a:gd name="connsiteY5091" fmla="*/ 2391596 h 4364677"/>
              <a:gd name="connsiteX5092" fmla="*/ 10856696 w 12192000"/>
              <a:gd name="connsiteY5092" fmla="*/ 2383215 h 4364677"/>
              <a:gd name="connsiteX5093" fmla="*/ 10416837 w 12192000"/>
              <a:gd name="connsiteY5093" fmla="*/ 2270577 h 4364677"/>
              <a:gd name="connsiteX5094" fmla="*/ 10290780 w 12192000"/>
              <a:gd name="connsiteY5094" fmla="*/ 2218280 h 4364677"/>
              <a:gd name="connsiteX5095" fmla="*/ 10259936 w 12192000"/>
              <a:gd name="connsiteY5095" fmla="*/ 2229008 h 4364677"/>
              <a:gd name="connsiteX5096" fmla="*/ 10282734 w 12192000"/>
              <a:gd name="connsiteY5096" fmla="*/ 2250463 h 4364677"/>
              <a:gd name="connsiteX5097" fmla="*/ 10321624 w 12192000"/>
              <a:gd name="connsiteY5097" fmla="*/ 2275941 h 4364677"/>
              <a:gd name="connsiteX5098" fmla="*/ 10093648 w 12192000"/>
              <a:gd name="connsiteY5098" fmla="*/ 2194144 h 4364677"/>
              <a:gd name="connsiteX5099" fmla="*/ 9968932 w 12192000"/>
              <a:gd name="connsiteY5099" fmla="*/ 2121733 h 4364677"/>
              <a:gd name="connsiteX5100" fmla="*/ 153910 w 12192000"/>
              <a:gd name="connsiteY5100" fmla="*/ 2111070 h 4364677"/>
              <a:gd name="connsiteX5101" fmla="*/ 153427 w 12192000"/>
              <a:gd name="connsiteY5101" fmla="*/ 2112979 h 4364677"/>
              <a:gd name="connsiteX5102" fmla="*/ 154975 w 12192000"/>
              <a:gd name="connsiteY5102" fmla="*/ 2114083 h 4364677"/>
              <a:gd name="connsiteX5103" fmla="*/ 9702898 w 12192000"/>
              <a:gd name="connsiteY5103" fmla="*/ 2107308 h 4364677"/>
              <a:gd name="connsiteX5104" fmla="*/ 9670860 w 12192000"/>
              <a:gd name="connsiteY5104" fmla="*/ 2172140 h 4364677"/>
              <a:gd name="connsiteX5105" fmla="*/ 9668288 w 12192000"/>
              <a:gd name="connsiteY5105" fmla="*/ 2176743 h 4364677"/>
              <a:gd name="connsiteX5106" fmla="*/ 9664734 w 12192000"/>
              <a:gd name="connsiteY5106" fmla="*/ 2216613 h 4364677"/>
              <a:gd name="connsiteX5107" fmla="*/ 9668731 w 12192000"/>
              <a:gd name="connsiteY5107" fmla="*/ 2229180 h 4364677"/>
              <a:gd name="connsiteX5108" fmla="*/ 9723636 w 12192000"/>
              <a:gd name="connsiteY5108" fmla="*/ 2124646 h 4364677"/>
              <a:gd name="connsiteX5109" fmla="*/ 10240836 w 12192000"/>
              <a:gd name="connsiteY5109" fmla="*/ 2072879 h 4364677"/>
              <a:gd name="connsiteX5110" fmla="*/ 10228219 w 12192000"/>
              <a:gd name="connsiteY5110" fmla="*/ 2074077 h 4364677"/>
              <a:gd name="connsiteX5111" fmla="*/ 10284640 w 12192000"/>
              <a:gd name="connsiteY5111" fmla="*/ 2107681 h 4364677"/>
              <a:gd name="connsiteX5112" fmla="*/ 10290653 w 12192000"/>
              <a:gd name="connsiteY5112" fmla="*/ 2112595 h 4364677"/>
              <a:gd name="connsiteX5113" fmla="*/ 10331012 w 12192000"/>
              <a:gd name="connsiteY5113" fmla="*/ 2128437 h 4364677"/>
              <a:gd name="connsiteX5114" fmla="*/ 10420699 w 12192000"/>
              <a:gd name="connsiteY5114" fmla="*/ 2156463 h 4364677"/>
              <a:gd name="connsiteX5115" fmla="*/ 10319499 w 12192000"/>
              <a:gd name="connsiteY5115" fmla="*/ 2111789 h 4364677"/>
              <a:gd name="connsiteX5116" fmla="*/ 10249272 w 12192000"/>
              <a:gd name="connsiteY5116" fmla="*/ 2077486 h 4364677"/>
              <a:gd name="connsiteX5117" fmla="*/ 10240836 w 12192000"/>
              <a:gd name="connsiteY5117" fmla="*/ 2072879 h 4364677"/>
              <a:gd name="connsiteX5118" fmla="*/ 5432090 w 12192000"/>
              <a:gd name="connsiteY5118" fmla="*/ 2067352 h 4364677"/>
              <a:gd name="connsiteX5119" fmla="*/ 5430121 w 12192000"/>
              <a:gd name="connsiteY5119" fmla="*/ 2074005 h 4364677"/>
              <a:gd name="connsiteX5120" fmla="*/ 5412324 w 12192000"/>
              <a:gd name="connsiteY5120" fmla="*/ 2102819 h 4364677"/>
              <a:gd name="connsiteX5121" fmla="*/ 5402747 w 12192000"/>
              <a:gd name="connsiteY5121" fmla="*/ 2125446 h 4364677"/>
              <a:gd name="connsiteX5122" fmla="*/ 5408061 w 12192000"/>
              <a:gd name="connsiteY5122" fmla="*/ 2131629 h 4364677"/>
              <a:gd name="connsiteX5123" fmla="*/ 5410332 w 12192000"/>
              <a:gd name="connsiteY5123" fmla="*/ 2120843 h 4364677"/>
              <a:gd name="connsiteX5124" fmla="*/ 5422442 w 12192000"/>
              <a:gd name="connsiteY5124" fmla="*/ 2141028 h 4364677"/>
              <a:gd name="connsiteX5125" fmla="*/ 5415882 w 12192000"/>
              <a:gd name="connsiteY5125" fmla="*/ 2142541 h 4364677"/>
              <a:gd name="connsiteX5126" fmla="*/ 5416813 w 12192000"/>
              <a:gd name="connsiteY5126" fmla="*/ 2146434 h 4364677"/>
              <a:gd name="connsiteX5127" fmla="*/ 5418137 w 12192000"/>
              <a:gd name="connsiteY5127" fmla="*/ 2146004 h 4364677"/>
              <a:gd name="connsiteX5128" fmla="*/ 5421844 w 12192000"/>
              <a:gd name="connsiteY5128" fmla="*/ 2144801 h 4364677"/>
              <a:gd name="connsiteX5129" fmla="*/ 5418147 w 12192000"/>
              <a:gd name="connsiteY5129" fmla="*/ 2152048 h 4364677"/>
              <a:gd name="connsiteX5130" fmla="*/ 5418408 w 12192000"/>
              <a:gd name="connsiteY5130" fmla="*/ 2153139 h 4364677"/>
              <a:gd name="connsiteX5131" fmla="*/ 5427276 w 12192000"/>
              <a:gd name="connsiteY5131" fmla="*/ 2163765 h 4364677"/>
              <a:gd name="connsiteX5132" fmla="*/ 5427854 w 12192000"/>
              <a:gd name="connsiteY5132" fmla="*/ 2163337 h 4364677"/>
              <a:gd name="connsiteX5133" fmla="*/ 5427500 w 12192000"/>
              <a:gd name="connsiteY5133" fmla="*/ 2164035 h 4364677"/>
              <a:gd name="connsiteX5134" fmla="*/ 5432409 w 12192000"/>
              <a:gd name="connsiteY5134" fmla="*/ 2169917 h 4364677"/>
              <a:gd name="connsiteX5135" fmla="*/ 5432473 w 12192000"/>
              <a:gd name="connsiteY5135" fmla="*/ 2170034 h 4364677"/>
              <a:gd name="connsiteX5136" fmla="*/ 5433968 w 12192000"/>
              <a:gd name="connsiteY5136" fmla="*/ 2169549 h 4364677"/>
              <a:gd name="connsiteX5137" fmla="*/ 5433156 w 12192000"/>
              <a:gd name="connsiteY5137" fmla="*/ 2171247 h 4364677"/>
              <a:gd name="connsiteX5138" fmla="*/ 5434545 w 12192000"/>
              <a:gd name="connsiteY5138" fmla="*/ 2173720 h 4364677"/>
              <a:gd name="connsiteX5139" fmla="*/ 5460125 w 12192000"/>
              <a:gd name="connsiteY5139" fmla="*/ 2121498 h 4364677"/>
              <a:gd name="connsiteX5140" fmla="*/ 5438952 w 12192000"/>
              <a:gd name="connsiteY5140" fmla="*/ 2080604 h 4364677"/>
              <a:gd name="connsiteX5141" fmla="*/ 5438590 w 12192000"/>
              <a:gd name="connsiteY5141" fmla="*/ 2080478 h 4364677"/>
              <a:gd name="connsiteX5142" fmla="*/ 5433095 w 12192000"/>
              <a:gd name="connsiteY5142" fmla="*/ 2069290 h 4364677"/>
              <a:gd name="connsiteX5143" fmla="*/ 4988065 w 12192000"/>
              <a:gd name="connsiteY5143" fmla="*/ 2064825 h 4364677"/>
              <a:gd name="connsiteX5144" fmla="*/ 4971680 w 12192000"/>
              <a:gd name="connsiteY5144" fmla="*/ 2096398 h 4364677"/>
              <a:gd name="connsiteX5145" fmla="*/ 4943243 w 12192000"/>
              <a:gd name="connsiteY5145" fmla="*/ 2144550 h 4364677"/>
              <a:gd name="connsiteX5146" fmla="*/ 4942584 w 12192000"/>
              <a:gd name="connsiteY5146" fmla="*/ 2145885 h 4364677"/>
              <a:gd name="connsiteX5147" fmla="*/ 4940720 w 12192000"/>
              <a:gd name="connsiteY5147" fmla="*/ 2148823 h 4364677"/>
              <a:gd name="connsiteX5148" fmla="*/ 4938385 w 12192000"/>
              <a:gd name="connsiteY5148" fmla="*/ 2152782 h 4364677"/>
              <a:gd name="connsiteX5149" fmla="*/ 4937237 w 12192000"/>
              <a:gd name="connsiteY5149" fmla="*/ 2154306 h 4364677"/>
              <a:gd name="connsiteX5150" fmla="*/ 4904259 w 12192000"/>
              <a:gd name="connsiteY5150" fmla="*/ 2206243 h 4364677"/>
              <a:gd name="connsiteX5151" fmla="*/ 4907595 w 12192000"/>
              <a:gd name="connsiteY5151" fmla="*/ 2206574 h 4364677"/>
              <a:gd name="connsiteX5152" fmla="*/ 4915250 w 12192000"/>
              <a:gd name="connsiteY5152" fmla="*/ 2203620 h 4364677"/>
              <a:gd name="connsiteX5153" fmla="*/ 4918893 w 12192000"/>
              <a:gd name="connsiteY5153" fmla="*/ 2202381 h 4364677"/>
              <a:gd name="connsiteX5154" fmla="*/ 4969019 w 12192000"/>
              <a:gd name="connsiteY5154" fmla="*/ 2133752 h 4364677"/>
              <a:gd name="connsiteX5155" fmla="*/ 4994038 w 12192000"/>
              <a:gd name="connsiteY5155" fmla="*/ 2089327 h 4364677"/>
              <a:gd name="connsiteX5156" fmla="*/ 139132 w 12192000"/>
              <a:gd name="connsiteY5156" fmla="*/ 2061571 h 4364677"/>
              <a:gd name="connsiteX5157" fmla="*/ 139916 w 12192000"/>
              <a:gd name="connsiteY5157" fmla="*/ 2064542 h 4364677"/>
              <a:gd name="connsiteX5158" fmla="*/ 143408 w 12192000"/>
              <a:gd name="connsiteY5158" fmla="*/ 2077262 h 4364677"/>
              <a:gd name="connsiteX5159" fmla="*/ 144843 w 12192000"/>
              <a:gd name="connsiteY5159" fmla="*/ 2081083 h 4364677"/>
              <a:gd name="connsiteX5160" fmla="*/ 5936623 w 12192000"/>
              <a:gd name="connsiteY5160" fmla="*/ 2000274 h 4364677"/>
              <a:gd name="connsiteX5161" fmla="*/ 5934455 w 12192000"/>
              <a:gd name="connsiteY5161" fmla="*/ 2007265 h 4364677"/>
              <a:gd name="connsiteX5162" fmla="*/ 5980207 w 12192000"/>
              <a:gd name="connsiteY5162" fmla="*/ 2080461 h 4364677"/>
              <a:gd name="connsiteX5163" fmla="*/ 6038237 w 12192000"/>
              <a:gd name="connsiteY5163" fmla="*/ 2163000 h 4364677"/>
              <a:gd name="connsiteX5164" fmla="*/ 6039459 w 12192000"/>
              <a:gd name="connsiteY5164" fmla="*/ 2162603 h 4364677"/>
              <a:gd name="connsiteX5165" fmla="*/ 6042262 w 12192000"/>
              <a:gd name="connsiteY5165" fmla="*/ 2142892 h 4364677"/>
              <a:gd name="connsiteX5166" fmla="*/ 6043132 w 12192000"/>
              <a:gd name="connsiteY5166" fmla="*/ 2139807 h 4364677"/>
              <a:gd name="connsiteX5167" fmla="*/ 6018417 w 12192000"/>
              <a:gd name="connsiteY5167" fmla="*/ 2112614 h 4364677"/>
              <a:gd name="connsiteX5168" fmla="*/ 138552 w 12192000"/>
              <a:gd name="connsiteY5168" fmla="*/ 1989137 h 4364677"/>
              <a:gd name="connsiteX5169" fmla="*/ 211403 w 12192000"/>
              <a:gd name="connsiteY5169" fmla="*/ 2248625 h 4364677"/>
              <a:gd name="connsiteX5170" fmla="*/ 210440 w 12192000"/>
              <a:gd name="connsiteY5170" fmla="*/ 2248928 h 4364677"/>
              <a:gd name="connsiteX5171" fmla="*/ 222346 w 12192000"/>
              <a:gd name="connsiteY5171" fmla="*/ 2270466 h 4364677"/>
              <a:gd name="connsiteX5172" fmla="*/ 250636 w 12192000"/>
              <a:gd name="connsiteY5172" fmla="*/ 2325495 h 4364677"/>
              <a:gd name="connsiteX5173" fmla="*/ 255335 w 12192000"/>
              <a:gd name="connsiteY5173" fmla="*/ 2329539 h 4364677"/>
              <a:gd name="connsiteX5174" fmla="*/ 253148 w 12192000"/>
              <a:gd name="connsiteY5174" fmla="*/ 2329703 h 4364677"/>
              <a:gd name="connsiteX5175" fmla="*/ 270409 w 12192000"/>
              <a:gd name="connsiteY5175" fmla="*/ 2354787 h 4364677"/>
              <a:gd name="connsiteX5176" fmla="*/ 275923 w 12192000"/>
              <a:gd name="connsiteY5176" fmla="*/ 2369759 h 4364677"/>
              <a:gd name="connsiteX5177" fmla="*/ 280132 w 12192000"/>
              <a:gd name="connsiteY5177" fmla="*/ 2367247 h 4364677"/>
              <a:gd name="connsiteX5178" fmla="*/ 287506 w 12192000"/>
              <a:gd name="connsiteY5178" fmla="*/ 2377685 h 4364677"/>
              <a:gd name="connsiteX5179" fmla="*/ 285809 w 12192000"/>
              <a:gd name="connsiteY5179" fmla="*/ 2384405 h 4364677"/>
              <a:gd name="connsiteX5180" fmla="*/ 322352 w 12192000"/>
              <a:gd name="connsiteY5180" fmla="*/ 2432224 h 4364677"/>
              <a:gd name="connsiteX5181" fmla="*/ 324864 w 12192000"/>
              <a:gd name="connsiteY5181" fmla="*/ 2436431 h 4364677"/>
              <a:gd name="connsiteX5182" fmla="*/ 327215 w 12192000"/>
              <a:gd name="connsiteY5182" fmla="*/ 2438453 h 4364677"/>
              <a:gd name="connsiteX5183" fmla="*/ 327051 w 12192000"/>
              <a:gd name="connsiteY5183" fmla="*/ 2436267 h 4364677"/>
              <a:gd name="connsiteX5184" fmla="*/ 326888 w 12192000"/>
              <a:gd name="connsiteY5184" fmla="*/ 2434082 h 4364677"/>
              <a:gd name="connsiteX5185" fmla="*/ 365943 w 12192000"/>
              <a:gd name="connsiteY5185" fmla="*/ 2486108 h 4364677"/>
              <a:gd name="connsiteX5186" fmla="*/ 364247 w 12192000"/>
              <a:gd name="connsiteY5186" fmla="*/ 2492829 h 4364677"/>
              <a:gd name="connsiteX5187" fmla="*/ 431490 w 12192000"/>
              <a:gd name="connsiteY5187" fmla="*/ 2569121 h 4364677"/>
              <a:gd name="connsiteX5188" fmla="*/ 505127 w 12192000"/>
              <a:gd name="connsiteY5188" fmla="*/ 2642738 h 4364677"/>
              <a:gd name="connsiteX5189" fmla="*/ 483659 w 12192000"/>
              <a:gd name="connsiteY5189" fmla="*/ 2620167 h 4364677"/>
              <a:gd name="connsiteX5190" fmla="*/ 480983 w 12192000"/>
              <a:gd name="connsiteY5190" fmla="*/ 2613773 h 4364677"/>
              <a:gd name="connsiteX5191" fmla="*/ 433186 w 12192000"/>
              <a:gd name="connsiteY5191" fmla="*/ 2562401 h 4364677"/>
              <a:gd name="connsiteX5192" fmla="*/ 377850 w 12192000"/>
              <a:gd name="connsiteY5192" fmla="*/ 2498405 h 4364677"/>
              <a:gd name="connsiteX5193" fmla="*/ 375012 w 12192000"/>
              <a:gd name="connsiteY5193" fmla="*/ 2489826 h 4364677"/>
              <a:gd name="connsiteX5194" fmla="*/ 346006 w 12192000"/>
              <a:gd name="connsiteY5194" fmla="*/ 2454631 h 4364677"/>
              <a:gd name="connsiteX5195" fmla="*/ 345680 w 12192000"/>
              <a:gd name="connsiteY5195" fmla="*/ 2450260 h 4364677"/>
              <a:gd name="connsiteX5196" fmla="*/ 341309 w 12192000"/>
              <a:gd name="connsiteY5196" fmla="*/ 2450587 h 4364677"/>
              <a:gd name="connsiteX5197" fmla="*/ 311323 w 12192000"/>
              <a:gd name="connsiteY5197" fmla="*/ 2402279 h 4364677"/>
              <a:gd name="connsiteX5198" fmla="*/ 316183 w 12192000"/>
              <a:gd name="connsiteY5198" fmla="*/ 2408508 h 4364677"/>
              <a:gd name="connsiteX5199" fmla="*/ 330605 w 12192000"/>
              <a:gd name="connsiteY5199" fmla="*/ 2425012 h 4364677"/>
              <a:gd name="connsiteX5200" fmla="*/ 357098 w 12192000"/>
              <a:gd name="connsiteY5200" fmla="*/ 2455999 h 4364677"/>
              <a:gd name="connsiteX5201" fmla="*/ 359611 w 12192000"/>
              <a:gd name="connsiteY5201" fmla="*/ 2460207 h 4364677"/>
              <a:gd name="connsiteX5202" fmla="*/ 359937 w 12192000"/>
              <a:gd name="connsiteY5202" fmla="*/ 2464579 h 4364677"/>
              <a:gd name="connsiteX5203" fmla="*/ 371682 w 12192000"/>
              <a:gd name="connsiteY5203" fmla="*/ 2474690 h 4364677"/>
              <a:gd name="connsiteX5204" fmla="*/ 383754 w 12192000"/>
              <a:gd name="connsiteY5204" fmla="*/ 2489172 h 4364677"/>
              <a:gd name="connsiteX5205" fmla="*/ 401178 w 12192000"/>
              <a:gd name="connsiteY5205" fmla="*/ 2516441 h 4364677"/>
              <a:gd name="connsiteX5206" fmla="*/ 403363 w 12192000"/>
              <a:gd name="connsiteY5206" fmla="*/ 2516278 h 4364677"/>
              <a:gd name="connsiteX5207" fmla="*/ 410574 w 12192000"/>
              <a:gd name="connsiteY5207" fmla="*/ 2524530 h 4364677"/>
              <a:gd name="connsiteX5208" fmla="*/ 412923 w 12192000"/>
              <a:gd name="connsiteY5208" fmla="*/ 2526553 h 4364677"/>
              <a:gd name="connsiteX5209" fmla="*/ 427344 w 12192000"/>
              <a:gd name="connsiteY5209" fmla="*/ 2543057 h 4364677"/>
              <a:gd name="connsiteX5210" fmla="*/ 434555 w 12192000"/>
              <a:gd name="connsiteY5210" fmla="*/ 2551309 h 4364677"/>
              <a:gd name="connsiteX5211" fmla="*/ 456184 w 12192000"/>
              <a:gd name="connsiteY5211" fmla="*/ 2576066 h 4364677"/>
              <a:gd name="connsiteX5212" fmla="*/ 465744 w 12192000"/>
              <a:gd name="connsiteY5212" fmla="*/ 2586340 h 4364677"/>
              <a:gd name="connsiteX5213" fmla="*/ 465907 w 12192000"/>
              <a:gd name="connsiteY5213" fmla="*/ 2588526 h 4364677"/>
              <a:gd name="connsiteX5214" fmla="*/ 468257 w 12192000"/>
              <a:gd name="connsiteY5214" fmla="*/ 2590549 h 4364677"/>
              <a:gd name="connsiteX5215" fmla="*/ 470443 w 12192000"/>
              <a:gd name="connsiteY5215" fmla="*/ 2590385 h 4364677"/>
              <a:gd name="connsiteX5216" fmla="*/ 470606 w 12192000"/>
              <a:gd name="connsiteY5216" fmla="*/ 2592570 h 4364677"/>
              <a:gd name="connsiteX5217" fmla="*/ 510867 w 12192000"/>
              <a:gd name="connsiteY5217" fmla="*/ 2631319 h 4364677"/>
              <a:gd name="connsiteX5218" fmla="*/ 513378 w 12192000"/>
              <a:gd name="connsiteY5218" fmla="*/ 2635527 h 4364677"/>
              <a:gd name="connsiteX5219" fmla="*/ 513542 w 12192000"/>
              <a:gd name="connsiteY5219" fmla="*/ 2637713 h 4364677"/>
              <a:gd name="connsiteX5220" fmla="*/ 515891 w 12192000"/>
              <a:gd name="connsiteY5220" fmla="*/ 2639736 h 4364677"/>
              <a:gd name="connsiteX5221" fmla="*/ 518077 w 12192000"/>
              <a:gd name="connsiteY5221" fmla="*/ 2639572 h 4364677"/>
              <a:gd name="connsiteX5222" fmla="*/ 536706 w 12192000"/>
              <a:gd name="connsiteY5222" fmla="*/ 2653564 h 4364677"/>
              <a:gd name="connsiteX5223" fmla="*/ 539055 w 12192000"/>
              <a:gd name="connsiteY5223" fmla="*/ 2655586 h 4364677"/>
              <a:gd name="connsiteX5224" fmla="*/ 543589 w 12192000"/>
              <a:gd name="connsiteY5224" fmla="*/ 2657445 h 4364677"/>
              <a:gd name="connsiteX5225" fmla="*/ 543270 w 12192000"/>
              <a:gd name="connsiteY5225" fmla="*/ 2653165 h 4364677"/>
              <a:gd name="connsiteX5226" fmla="*/ 547980 w 12192000"/>
              <a:gd name="connsiteY5226" fmla="*/ 2657391 h 4364677"/>
              <a:gd name="connsiteX5227" fmla="*/ 554658 w 12192000"/>
              <a:gd name="connsiteY5227" fmla="*/ 2658808 h 4364677"/>
              <a:gd name="connsiteX5228" fmla="*/ 554704 w 12192000"/>
              <a:gd name="connsiteY5228" fmla="*/ 2658852 h 4364677"/>
              <a:gd name="connsiteX5229" fmla="*/ 559351 w 12192000"/>
              <a:gd name="connsiteY5229" fmla="*/ 2666157 h 4364677"/>
              <a:gd name="connsiteX5230" fmla="*/ 568938 w 12192000"/>
              <a:gd name="connsiteY5230" fmla="*/ 2673133 h 4364677"/>
              <a:gd name="connsiteX5231" fmla="*/ 569102 w 12192000"/>
              <a:gd name="connsiteY5231" fmla="*/ 2675318 h 4364677"/>
              <a:gd name="connsiteX5232" fmla="*/ 571286 w 12192000"/>
              <a:gd name="connsiteY5232" fmla="*/ 2675155 h 4364677"/>
              <a:gd name="connsiteX5233" fmla="*/ 573473 w 12192000"/>
              <a:gd name="connsiteY5233" fmla="*/ 2674991 h 4364677"/>
              <a:gd name="connsiteX5234" fmla="*/ 576149 w 12192000"/>
              <a:gd name="connsiteY5234" fmla="*/ 2681385 h 4364677"/>
              <a:gd name="connsiteX5235" fmla="*/ 573800 w 12192000"/>
              <a:gd name="connsiteY5235" fmla="*/ 2679362 h 4364677"/>
              <a:gd name="connsiteX5236" fmla="*/ 569265 w 12192000"/>
              <a:gd name="connsiteY5236" fmla="*/ 2677504 h 4364677"/>
              <a:gd name="connsiteX5237" fmla="*/ 571778 w 12192000"/>
              <a:gd name="connsiteY5237" fmla="*/ 2681712 h 4364677"/>
              <a:gd name="connsiteX5238" fmla="*/ 571941 w 12192000"/>
              <a:gd name="connsiteY5238" fmla="*/ 2683897 h 4364677"/>
              <a:gd name="connsiteX5239" fmla="*/ 560358 w 12192000"/>
              <a:gd name="connsiteY5239" fmla="*/ 2675972 h 4364677"/>
              <a:gd name="connsiteX5240" fmla="*/ 635365 w 12192000"/>
              <a:gd name="connsiteY5240" fmla="*/ 2738497 h 4364677"/>
              <a:gd name="connsiteX5241" fmla="*/ 644598 w 12192000"/>
              <a:gd name="connsiteY5241" fmla="*/ 2744400 h 4364677"/>
              <a:gd name="connsiteX5242" fmla="*/ 646946 w 12192000"/>
              <a:gd name="connsiteY5242" fmla="*/ 2746422 h 4364677"/>
              <a:gd name="connsiteX5243" fmla="*/ 725342 w 12192000"/>
              <a:gd name="connsiteY5243" fmla="*/ 2795507 h 4364677"/>
              <a:gd name="connsiteX5244" fmla="*/ 730039 w 12192000"/>
              <a:gd name="connsiteY5244" fmla="*/ 2799552 h 4364677"/>
              <a:gd name="connsiteX5245" fmla="*/ 723156 w 12192000"/>
              <a:gd name="connsiteY5245" fmla="*/ 2795670 h 4364677"/>
              <a:gd name="connsiteX5246" fmla="*/ 718785 w 12192000"/>
              <a:gd name="connsiteY5246" fmla="*/ 2795997 h 4364677"/>
              <a:gd name="connsiteX5247" fmla="*/ 709716 w 12192000"/>
              <a:gd name="connsiteY5247" fmla="*/ 2792280 h 4364677"/>
              <a:gd name="connsiteX5248" fmla="*/ 707367 w 12192000"/>
              <a:gd name="connsiteY5248" fmla="*/ 2790257 h 4364677"/>
              <a:gd name="connsiteX5249" fmla="*/ 705182 w 12192000"/>
              <a:gd name="connsiteY5249" fmla="*/ 2790421 h 4364677"/>
              <a:gd name="connsiteX5250" fmla="*/ 684858 w 12192000"/>
              <a:gd name="connsiteY5250" fmla="*/ 2783149 h 4364677"/>
              <a:gd name="connsiteX5251" fmla="*/ 689393 w 12192000"/>
              <a:gd name="connsiteY5251" fmla="*/ 2785008 h 4364677"/>
              <a:gd name="connsiteX5252" fmla="*/ 685020 w 12192000"/>
              <a:gd name="connsiteY5252" fmla="*/ 2785335 h 4364677"/>
              <a:gd name="connsiteX5253" fmla="*/ 687533 w 12192000"/>
              <a:gd name="connsiteY5253" fmla="*/ 2789542 h 4364677"/>
              <a:gd name="connsiteX5254" fmla="*/ 685346 w 12192000"/>
              <a:gd name="connsiteY5254" fmla="*/ 2789706 h 4364677"/>
              <a:gd name="connsiteX5255" fmla="*/ 682999 w 12192000"/>
              <a:gd name="connsiteY5255" fmla="*/ 2787684 h 4364677"/>
              <a:gd name="connsiteX5256" fmla="*/ 680813 w 12192000"/>
              <a:gd name="connsiteY5256" fmla="*/ 2787848 h 4364677"/>
              <a:gd name="connsiteX5257" fmla="*/ 667210 w 12192000"/>
              <a:gd name="connsiteY5257" fmla="*/ 2782271 h 4364677"/>
              <a:gd name="connsiteX5258" fmla="*/ 665023 w 12192000"/>
              <a:gd name="connsiteY5258" fmla="*/ 2782434 h 4364677"/>
              <a:gd name="connsiteX5259" fmla="*/ 667372 w 12192000"/>
              <a:gd name="connsiteY5259" fmla="*/ 2784457 h 4364677"/>
              <a:gd name="connsiteX5260" fmla="*/ 667535 w 12192000"/>
              <a:gd name="connsiteY5260" fmla="*/ 2786642 h 4364677"/>
              <a:gd name="connsiteX5261" fmla="*/ 626561 w 12192000"/>
              <a:gd name="connsiteY5261" fmla="*/ 2767727 h 4364677"/>
              <a:gd name="connsiteX5262" fmla="*/ 587608 w 12192000"/>
              <a:gd name="connsiteY5262" fmla="*/ 2746463 h 4364677"/>
              <a:gd name="connsiteX5263" fmla="*/ 585422 w 12192000"/>
              <a:gd name="connsiteY5263" fmla="*/ 2746626 h 4364677"/>
              <a:gd name="connsiteX5264" fmla="*/ 585259 w 12192000"/>
              <a:gd name="connsiteY5264" fmla="*/ 2744441 h 4364677"/>
              <a:gd name="connsiteX5265" fmla="*/ 583073 w 12192000"/>
              <a:gd name="connsiteY5265" fmla="*/ 2744604 h 4364677"/>
              <a:gd name="connsiteX5266" fmla="*/ 580724 w 12192000"/>
              <a:gd name="connsiteY5266" fmla="*/ 2742582 h 4364677"/>
              <a:gd name="connsiteX5267" fmla="*/ 573841 w 12192000"/>
              <a:gd name="connsiteY5267" fmla="*/ 2738701 h 4364677"/>
              <a:gd name="connsiteX5268" fmla="*/ 569470 w 12192000"/>
              <a:gd name="connsiteY5268" fmla="*/ 2739028 h 4364677"/>
              <a:gd name="connsiteX5269" fmla="*/ 578539 w 12192000"/>
              <a:gd name="connsiteY5269" fmla="*/ 2742745 h 4364677"/>
              <a:gd name="connsiteX5270" fmla="*/ 578702 w 12192000"/>
              <a:gd name="connsiteY5270" fmla="*/ 2744932 h 4364677"/>
              <a:gd name="connsiteX5271" fmla="*/ 576516 w 12192000"/>
              <a:gd name="connsiteY5271" fmla="*/ 2745095 h 4364677"/>
              <a:gd name="connsiteX5272" fmla="*/ 578865 w 12192000"/>
              <a:gd name="connsiteY5272" fmla="*/ 2747117 h 4364677"/>
              <a:gd name="connsiteX5273" fmla="*/ 581051 w 12192000"/>
              <a:gd name="connsiteY5273" fmla="*/ 2746953 h 4364677"/>
              <a:gd name="connsiteX5274" fmla="*/ 583400 w 12192000"/>
              <a:gd name="connsiteY5274" fmla="*/ 2748976 h 4364677"/>
              <a:gd name="connsiteX5275" fmla="*/ 590284 w 12192000"/>
              <a:gd name="connsiteY5275" fmla="*/ 2752857 h 4364677"/>
              <a:gd name="connsiteX5276" fmla="*/ 594655 w 12192000"/>
              <a:gd name="connsiteY5276" fmla="*/ 2752530 h 4364677"/>
              <a:gd name="connsiteX5277" fmla="*/ 594982 w 12192000"/>
              <a:gd name="connsiteY5277" fmla="*/ 2756901 h 4364677"/>
              <a:gd name="connsiteX5278" fmla="*/ 610771 w 12192000"/>
              <a:gd name="connsiteY5278" fmla="*/ 2762314 h 4364677"/>
              <a:gd name="connsiteX5279" fmla="*/ 638306 w 12192000"/>
              <a:gd name="connsiteY5279" fmla="*/ 2777838 h 4364677"/>
              <a:gd name="connsiteX5280" fmla="*/ 638142 w 12192000"/>
              <a:gd name="connsiteY5280" fmla="*/ 2775653 h 4364677"/>
              <a:gd name="connsiteX5281" fmla="*/ 642840 w 12192000"/>
              <a:gd name="connsiteY5281" fmla="*/ 2779697 h 4364677"/>
              <a:gd name="connsiteX5282" fmla="*/ 647212 w 12192000"/>
              <a:gd name="connsiteY5282" fmla="*/ 2779370 h 4364677"/>
              <a:gd name="connsiteX5283" fmla="*/ 647375 w 12192000"/>
              <a:gd name="connsiteY5283" fmla="*/ 2781556 h 4364677"/>
              <a:gd name="connsiteX5284" fmla="*/ 652073 w 12192000"/>
              <a:gd name="connsiteY5284" fmla="*/ 2785600 h 4364677"/>
              <a:gd name="connsiteX5285" fmla="*/ 683816 w 12192000"/>
              <a:gd name="connsiteY5285" fmla="*/ 2798612 h 4364677"/>
              <a:gd name="connsiteX5286" fmla="*/ 683489 w 12192000"/>
              <a:gd name="connsiteY5286" fmla="*/ 2794240 h 4364677"/>
              <a:gd name="connsiteX5287" fmla="*/ 733533 w 12192000"/>
              <a:gd name="connsiteY5287" fmla="*/ 2816873 h 4364677"/>
              <a:gd name="connsiteX5288" fmla="*/ 774344 w 12192000"/>
              <a:gd name="connsiteY5288" fmla="*/ 2833602 h 4364677"/>
              <a:gd name="connsiteX5289" fmla="*/ 774507 w 12192000"/>
              <a:gd name="connsiteY5289" fmla="*/ 2835789 h 4364677"/>
              <a:gd name="connsiteX5290" fmla="*/ 801715 w 12192000"/>
              <a:gd name="connsiteY5290" fmla="*/ 2846941 h 4364677"/>
              <a:gd name="connsiteX5291" fmla="*/ 795160 w 12192000"/>
              <a:gd name="connsiteY5291" fmla="*/ 2847431 h 4364677"/>
              <a:gd name="connsiteX5292" fmla="*/ 803738 w 12192000"/>
              <a:gd name="connsiteY5292" fmla="*/ 2844591 h 4364677"/>
              <a:gd name="connsiteX5293" fmla="*/ 833457 w 12192000"/>
              <a:gd name="connsiteY5293" fmla="*/ 2859952 h 4364677"/>
              <a:gd name="connsiteX5294" fmla="*/ 835807 w 12192000"/>
              <a:gd name="connsiteY5294" fmla="*/ 2861975 h 4364677"/>
              <a:gd name="connsiteX5295" fmla="*/ 837993 w 12192000"/>
              <a:gd name="connsiteY5295" fmla="*/ 2861811 h 4364677"/>
              <a:gd name="connsiteX5296" fmla="*/ 837829 w 12192000"/>
              <a:gd name="connsiteY5296" fmla="*/ 2859626 h 4364677"/>
              <a:gd name="connsiteX5297" fmla="*/ 842364 w 12192000"/>
              <a:gd name="connsiteY5297" fmla="*/ 2861484 h 4364677"/>
              <a:gd name="connsiteX5298" fmla="*/ 840179 w 12192000"/>
              <a:gd name="connsiteY5298" fmla="*/ 2861648 h 4364677"/>
              <a:gd name="connsiteX5299" fmla="*/ 840342 w 12192000"/>
              <a:gd name="connsiteY5299" fmla="*/ 2863834 h 4364677"/>
              <a:gd name="connsiteX5300" fmla="*/ 844713 w 12192000"/>
              <a:gd name="connsiteY5300" fmla="*/ 2863507 h 4364677"/>
              <a:gd name="connsiteX5301" fmla="*/ 847062 w 12192000"/>
              <a:gd name="connsiteY5301" fmla="*/ 2865529 h 4364677"/>
              <a:gd name="connsiteX5302" fmla="*/ 853619 w 12192000"/>
              <a:gd name="connsiteY5302" fmla="*/ 2865039 h 4364677"/>
              <a:gd name="connsiteX5303" fmla="*/ 858154 w 12192000"/>
              <a:gd name="connsiteY5303" fmla="*/ 2866898 h 4364677"/>
              <a:gd name="connsiteX5304" fmla="*/ 855804 w 12192000"/>
              <a:gd name="connsiteY5304" fmla="*/ 2864876 h 4364677"/>
              <a:gd name="connsiteX5305" fmla="*/ 853456 w 12192000"/>
              <a:gd name="connsiteY5305" fmla="*/ 2862853 h 4364677"/>
              <a:gd name="connsiteX5306" fmla="*/ 857827 w 12192000"/>
              <a:gd name="connsiteY5306" fmla="*/ 2862526 h 4364677"/>
              <a:gd name="connsiteX5307" fmla="*/ 871430 w 12192000"/>
              <a:gd name="connsiteY5307" fmla="*/ 2868103 h 4364677"/>
              <a:gd name="connsiteX5308" fmla="*/ 896289 w 12192000"/>
              <a:gd name="connsiteY5308" fmla="*/ 2877233 h 4364677"/>
              <a:gd name="connsiteX5309" fmla="*/ 898638 w 12192000"/>
              <a:gd name="connsiteY5309" fmla="*/ 2879255 h 4364677"/>
              <a:gd name="connsiteX5310" fmla="*/ 900824 w 12192000"/>
              <a:gd name="connsiteY5310" fmla="*/ 2879092 h 4364677"/>
              <a:gd name="connsiteX5311" fmla="*/ 912079 w 12192000"/>
              <a:gd name="connsiteY5311" fmla="*/ 2882647 h 4364677"/>
              <a:gd name="connsiteX5312" fmla="*/ 920984 w 12192000"/>
              <a:gd name="connsiteY5312" fmla="*/ 2884178 h 4364677"/>
              <a:gd name="connsiteX5313" fmla="*/ 936937 w 12192000"/>
              <a:gd name="connsiteY5313" fmla="*/ 2891777 h 4364677"/>
              <a:gd name="connsiteX5314" fmla="*/ 937100 w 12192000"/>
              <a:gd name="connsiteY5314" fmla="*/ 2893963 h 4364677"/>
              <a:gd name="connsiteX5315" fmla="*/ 941472 w 12192000"/>
              <a:gd name="connsiteY5315" fmla="*/ 2893636 h 4364677"/>
              <a:gd name="connsiteX5316" fmla="*/ 943657 w 12192000"/>
              <a:gd name="connsiteY5316" fmla="*/ 2893472 h 4364677"/>
              <a:gd name="connsiteX5317" fmla="*/ 941308 w 12192000"/>
              <a:gd name="connsiteY5317" fmla="*/ 2891451 h 4364677"/>
              <a:gd name="connsiteX5318" fmla="*/ 957098 w 12192000"/>
              <a:gd name="connsiteY5318" fmla="*/ 2896863 h 4364677"/>
              <a:gd name="connsiteX5319" fmla="*/ 959448 w 12192000"/>
              <a:gd name="connsiteY5319" fmla="*/ 2898885 h 4364677"/>
              <a:gd name="connsiteX5320" fmla="*/ 961633 w 12192000"/>
              <a:gd name="connsiteY5320" fmla="*/ 2898722 h 4364677"/>
              <a:gd name="connsiteX5321" fmla="*/ 977259 w 12192000"/>
              <a:gd name="connsiteY5321" fmla="*/ 2901950 h 4364677"/>
              <a:gd name="connsiteX5322" fmla="*/ 975073 w 12192000"/>
              <a:gd name="connsiteY5322" fmla="*/ 2902113 h 4364677"/>
              <a:gd name="connsiteX5323" fmla="*/ 968516 w 12192000"/>
              <a:gd name="connsiteY5323" fmla="*/ 2902604 h 4364677"/>
              <a:gd name="connsiteX5324" fmla="*/ 973051 w 12192000"/>
              <a:gd name="connsiteY5324" fmla="*/ 2904462 h 4364677"/>
              <a:gd name="connsiteX5325" fmla="*/ 975399 w 12192000"/>
              <a:gd name="connsiteY5325" fmla="*/ 2906484 h 4364677"/>
              <a:gd name="connsiteX5326" fmla="*/ 966494 w 12192000"/>
              <a:gd name="connsiteY5326" fmla="*/ 2904952 h 4364677"/>
              <a:gd name="connsiteX5327" fmla="*/ 964636 w 12192000"/>
              <a:gd name="connsiteY5327" fmla="*/ 2909487 h 4364677"/>
              <a:gd name="connsiteX5328" fmla="*/ 980425 w 12192000"/>
              <a:gd name="connsiteY5328" fmla="*/ 2914900 h 4364677"/>
              <a:gd name="connsiteX5329" fmla="*/ 982774 w 12192000"/>
              <a:gd name="connsiteY5329" fmla="*/ 2916922 h 4364677"/>
              <a:gd name="connsiteX5330" fmla="*/ 984959 w 12192000"/>
              <a:gd name="connsiteY5330" fmla="*/ 2916759 h 4364677"/>
              <a:gd name="connsiteX5331" fmla="*/ 987145 w 12192000"/>
              <a:gd name="connsiteY5331" fmla="*/ 2916595 h 4364677"/>
              <a:gd name="connsiteX5332" fmla="*/ 984796 w 12192000"/>
              <a:gd name="connsiteY5332" fmla="*/ 2914573 h 4364677"/>
              <a:gd name="connsiteX5333" fmla="*/ 991353 w 12192000"/>
              <a:gd name="connsiteY5333" fmla="*/ 2914083 h 4364677"/>
              <a:gd name="connsiteX5334" fmla="*/ 993376 w 12192000"/>
              <a:gd name="connsiteY5334" fmla="*/ 2911734 h 4364677"/>
              <a:gd name="connsiteX5335" fmla="*/ 982121 w 12192000"/>
              <a:gd name="connsiteY5335" fmla="*/ 2908180 h 4364677"/>
              <a:gd name="connsiteX5336" fmla="*/ 984306 w 12192000"/>
              <a:gd name="connsiteY5336" fmla="*/ 2908016 h 4364677"/>
              <a:gd name="connsiteX5337" fmla="*/ 988513 w 12192000"/>
              <a:gd name="connsiteY5337" fmla="*/ 2905504 h 4364677"/>
              <a:gd name="connsiteX5338" fmla="*/ 984605 w 12192000"/>
              <a:gd name="connsiteY5338" fmla="*/ 2903901 h 4364677"/>
              <a:gd name="connsiteX5339" fmla="*/ 988664 w 12192000"/>
              <a:gd name="connsiteY5339" fmla="*/ 2903844 h 4364677"/>
              <a:gd name="connsiteX5340" fmla="*/ 999604 w 12192000"/>
              <a:gd name="connsiteY5340" fmla="*/ 2906872 h 4364677"/>
              <a:gd name="connsiteX5341" fmla="*/ 1005672 w 12192000"/>
              <a:gd name="connsiteY5341" fmla="*/ 2899825 h 4364677"/>
              <a:gd name="connsiteX5342" fmla="*/ 1003649 w 12192000"/>
              <a:gd name="connsiteY5342" fmla="*/ 2902174 h 4364677"/>
              <a:gd name="connsiteX5343" fmla="*/ 1003812 w 12192000"/>
              <a:gd name="connsiteY5343" fmla="*/ 2904360 h 4364677"/>
              <a:gd name="connsiteX5344" fmla="*/ 1003976 w 12192000"/>
              <a:gd name="connsiteY5344" fmla="*/ 2906545 h 4364677"/>
              <a:gd name="connsiteX5345" fmla="*/ 1008348 w 12192000"/>
              <a:gd name="connsiteY5345" fmla="*/ 2906219 h 4364677"/>
              <a:gd name="connsiteX5346" fmla="*/ 1010532 w 12192000"/>
              <a:gd name="connsiteY5346" fmla="*/ 2906056 h 4364677"/>
              <a:gd name="connsiteX5347" fmla="*/ 1015232 w 12192000"/>
              <a:gd name="connsiteY5347" fmla="*/ 2910099 h 4364677"/>
              <a:gd name="connsiteX5348" fmla="*/ 1010861 w 12192000"/>
              <a:gd name="connsiteY5348" fmla="*/ 2910426 h 4364677"/>
              <a:gd name="connsiteX5349" fmla="*/ 1011023 w 12192000"/>
              <a:gd name="connsiteY5349" fmla="*/ 2912612 h 4364677"/>
              <a:gd name="connsiteX5350" fmla="*/ 1015558 w 12192000"/>
              <a:gd name="connsiteY5350" fmla="*/ 2914471 h 4364677"/>
              <a:gd name="connsiteX5351" fmla="*/ 1019929 w 12192000"/>
              <a:gd name="connsiteY5351" fmla="*/ 2914144 h 4364677"/>
              <a:gd name="connsiteX5352" fmla="*/ 1023974 w 12192000"/>
              <a:gd name="connsiteY5352" fmla="*/ 2909446 h 4364677"/>
              <a:gd name="connsiteX5353" fmla="*/ 1025996 w 12192000"/>
              <a:gd name="connsiteY5353" fmla="*/ 2907097 h 4364677"/>
              <a:gd name="connsiteX5354" fmla="*/ 1023646 w 12192000"/>
              <a:gd name="connsiteY5354" fmla="*/ 2905075 h 4364677"/>
              <a:gd name="connsiteX5355" fmla="*/ 1034739 w 12192000"/>
              <a:gd name="connsiteY5355" fmla="*/ 2906443 h 4364677"/>
              <a:gd name="connsiteX5356" fmla="*/ 1028182 w 12192000"/>
              <a:gd name="connsiteY5356" fmla="*/ 2906933 h 4364677"/>
              <a:gd name="connsiteX5357" fmla="*/ 1037251 w 12192000"/>
              <a:gd name="connsiteY5357" fmla="*/ 2910651 h 4364677"/>
              <a:gd name="connsiteX5358" fmla="*/ 1037415 w 12192000"/>
              <a:gd name="connsiteY5358" fmla="*/ 2912837 h 4364677"/>
              <a:gd name="connsiteX5359" fmla="*/ 1039600 w 12192000"/>
              <a:gd name="connsiteY5359" fmla="*/ 2912674 h 4364677"/>
              <a:gd name="connsiteX5360" fmla="*/ 1041786 w 12192000"/>
              <a:gd name="connsiteY5360" fmla="*/ 2912510 h 4364677"/>
              <a:gd name="connsiteX5361" fmla="*/ 1041622 w 12192000"/>
              <a:gd name="connsiteY5361" fmla="*/ 2910324 h 4364677"/>
              <a:gd name="connsiteX5362" fmla="*/ 1046320 w 12192000"/>
              <a:gd name="connsiteY5362" fmla="*/ 2914369 h 4364677"/>
              <a:gd name="connsiteX5363" fmla="*/ 1055063 w 12192000"/>
              <a:gd name="connsiteY5363" fmla="*/ 2913715 h 4364677"/>
              <a:gd name="connsiteX5364" fmla="*/ 1062541 w 12192000"/>
              <a:gd name="connsiteY5364" fmla="*/ 2914529 h 4364677"/>
              <a:gd name="connsiteX5365" fmla="*/ 1068503 w 12192000"/>
              <a:gd name="connsiteY5365" fmla="*/ 2917106 h 4364677"/>
              <a:gd name="connsiteX5366" fmla="*/ 1066481 w 12192000"/>
              <a:gd name="connsiteY5366" fmla="*/ 2919455 h 4364677"/>
              <a:gd name="connsiteX5367" fmla="*/ 1068666 w 12192000"/>
              <a:gd name="connsiteY5367" fmla="*/ 2919292 h 4364677"/>
              <a:gd name="connsiteX5368" fmla="*/ 1068829 w 12192000"/>
              <a:gd name="connsiteY5368" fmla="*/ 2921477 h 4364677"/>
              <a:gd name="connsiteX5369" fmla="*/ 1066808 w 12192000"/>
              <a:gd name="connsiteY5369" fmla="*/ 2923826 h 4364677"/>
              <a:gd name="connsiteX5370" fmla="*/ 1046810 w 12192000"/>
              <a:gd name="connsiteY5370" fmla="*/ 2920926 h 4364677"/>
              <a:gd name="connsiteX5371" fmla="*/ 1046647 w 12192000"/>
              <a:gd name="connsiteY5371" fmla="*/ 2918740 h 4364677"/>
              <a:gd name="connsiteX5372" fmla="*/ 1037742 w 12192000"/>
              <a:gd name="connsiteY5372" fmla="*/ 2917208 h 4364677"/>
              <a:gd name="connsiteX5373" fmla="*/ 1044625 w 12192000"/>
              <a:gd name="connsiteY5373" fmla="*/ 2921089 h 4364677"/>
              <a:gd name="connsiteX5374" fmla="*/ 1033534 w 12192000"/>
              <a:gd name="connsiteY5374" fmla="*/ 2919720 h 4364677"/>
              <a:gd name="connsiteX5375" fmla="*/ 1031183 w 12192000"/>
              <a:gd name="connsiteY5375" fmla="*/ 2917698 h 4364677"/>
              <a:gd name="connsiteX5376" fmla="*/ 1028999 w 12192000"/>
              <a:gd name="connsiteY5376" fmla="*/ 2917862 h 4364677"/>
              <a:gd name="connsiteX5377" fmla="*/ 1026977 w 12192000"/>
              <a:gd name="connsiteY5377" fmla="*/ 2920211 h 4364677"/>
              <a:gd name="connsiteX5378" fmla="*/ 1029326 w 12192000"/>
              <a:gd name="connsiteY5378" fmla="*/ 2922233 h 4364677"/>
              <a:gd name="connsiteX5379" fmla="*/ 1033860 w 12192000"/>
              <a:gd name="connsiteY5379" fmla="*/ 2924092 h 4364677"/>
              <a:gd name="connsiteX5380" fmla="*/ 1036046 w 12192000"/>
              <a:gd name="connsiteY5380" fmla="*/ 2923928 h 4364677"/>
              <a:gd name="connsiteX5381" fmla="*/ 1035882 w 12192000"/>
              <a:gd name="connsiteY5381" fmla="*/ 2921743 h 4364677"/>
              <a:gd name="connsiteX5382" fmla="*/ 1066971 w 12192000"/>
              <a:gd name="connsiteY5382" fmla="*/ 2926012 h 4364677"/>
              <a:gd name="connsiteX5383" fmla="*/ 1069320 w 12192000"/>
              <a:gd name="connsiteY5383" fmla="*/ 2928034 h 4364677"/>
              <a:gd name="connsiteX5384" fmla="*/ 1071506 w 12192000"/>
              <a:gd name="connsiteY5384" fmla="*/ 2927870 h 4364677"/>
              <a:gd name="connsiteX5385" fmla="*/ 1073691 w 12192000"/>
              <a:gd name="connsiteY5385" fmla="*/ 2927707 h 4364677"/>
              <a:gd name="connsiteX5386" fmla="*/ 1087132 w 12192000"/>
              <a:gd name="connsiteY5386" fmla="*/ 2931098 h 4364677"/>
              <a:gd name="connsiteX5387" fmla="*/ 1086969 w 12192000"/>
              <a:gd name="connsiteY5387" fmla="*/ 2928912 h 4364677"/>
              <a:gd name="connsiteX5388" fmla="*/ 1089317 w 12192000"/>
              <a:gd name="connsiteY5388" fmla="*/ 2930935 h 4364677"/>
              <a:gd name="connsiteX5389" fmla="*/ 1093852 w 12192000"/>
              <a:gd name="connsiteY5389" fmla="*/ 2932794 h 4364677"/>
              <a:gd name="connsiteX5390" fmla="*/ 1095875 w 12192000"/>
              <a:gd name="connsiteY5390" fmla="*/ 2930444 h 4364677"/>
              <a:gd name="connsiteX5391" fmla="*/ 1144448 w 12192000"/>
              <a:gd name="connsiteY5391" fmla="*/ 2933406 h 4364677"/>
              <a:gd name="connsiteX5392" fmla="*/ 1148981 w 12192000"/>
              <a:gd name="connsiteY5392" fmla="*/ 2935265 h 4364677"/>
              <a:gd name="connsiteX5393" fmla="*/ 1151168 w 12192000"/>
              <a:gd name="connsiteY5393" fmla="*/ 2935102 h 4364677"/>
              <a:gd name="connsiteX5394" fmla="*/ 1151005 w 12192000"/>
              <a:gd name="connsiteY5394" fmla="*/ 2932916 h 4364677"/>
              <a:gd name="connsiteX5395" fmla="*/ 1164445 w 12192000"/>
              <a:gd name="connsiteY5395" fmla="*/ 2936307 h 4364677"/>
              <a:gd name="connsiteX5396" fmla="*/ 1166631 w 12192000"/>
              <a:gd name="connsiteY5396" fmla="*/ 2936143 h 4364677"/>
              <a:gd name="connsiteX5397" fmla="*/ 1171001 w 12192000"/>
              <a:gd name="connsiteY5397" fmla="*/ 2935816 h 4364677"/>
              <a:gd name="connsiteX5398" fmla="*/ 1173187 w 12192000"/>
              <a:gd name="connsiteY5398" fmla="*/ 2935653 h 4364677"/>
              <a:gd name="connsiteX5399" fmla="*/ 1175536 w 12192000"/>
              <a:gd name="connsiteY5399" fmla="*/ 2937675 h 4364677"/>
              <a:gd name="connsiteX5400" fmla="*/ 1177722 w 12192000"/>
              <a:gd name="connsiteY5400" fmla="*/ 2937511 h 4364677"/>
              <a:gd name="connsiteX5401" fmla="*/ 1190835 w 12192000"/>
              <a:gd name="connsiteY5401" fmla="*/ 2936532 h 4364677"/>
              <a:gd name="connsiteX5402" fmla="*/ 1193021 w 12192000"/>
              <a:gd name="connsiteY5402" fmla="*/ 2936368 h 4364677"/>
              <a:gd name="connsiteX5403" fmla="*/ 1197392 w 12192000"/>
              <a:gd name="connsiteY5403" fmla="*/ 2936041 h 4364677"/>
              <a:gd name="connsiteX5404" fmla="*/ 1199578 w 12192000"/>
              <a:gd name="connsiteY5404" fmla="*/ 2935878 h 4364677"/>
              <a:gd name="connsiteX5405" fmla="*/ 1214877 w 12192000"/>
              <a:gd name="connsiteY5405" fmla="*/ 2934734 h 4364677"/>
              <a:gd name="connsiteX5406" fmla="*/ 1223946 w 12192000"/>
              <a:gd name="connsiteY5406" fmla="*/ 2938451 h 4364677"/>
              <a:gd name="connsiteX5407" fmla="*/ 1226295 w 12192000"/>
              <a:gd name="connsiteY5407" fmla="*/ 2940474 h 4364677"/>
              <a:gd name="connsiteX5408" fmla="*/ 1228480 w 12192000"/>
              <a:gd name="connsiteY5408" fmla="*/ 2940310 h 4364677"/>
              <a:gd name="connsiteX5409" fmla="*/ 1228317 w 12192000"/>
              <a:gd name="connsiteY5409" fmla="*/ 2938125 h 4364677"/>
              <a:gd name="connsiteX5410" fmla="*/ 1226132 w 12192000"/>
              <a:gd name="connsiteY5410" fmla="*/ 2938289 h 4364677"/>
              <a:gd name="connsiteX5411" fmla="*/ 1234710 w 12192000"/>
              <a:gd name="connsiteY5411" fmla="*/ 2935449 h 4364677"/>
              <a:gd name="connsiteX5412" fmla="*/ 1235037 w 12192000"/>
              <a:gd name="connsiteY5412" fmla="*/ 2939820 h 4364677"/>
              <a:gd name="connsiteX5413" fmla="*/ 1233137 w 12192000"/>
              <a:gd name="connsiteY5413" fmla="*/ 2942027 h 4364677"/>
              <a:gd name="connsiteX5414" fmla="*/ 1220891 w 12192000"/>
              <a:gd name="connsiteY5414" fmla="*/ 2942149 h 4364677"/>
              <a:gd name="connsiteX5415" fmla="*/ 1189304 w 12192000"/>
              <a:gd name="connsiteY5415" fmla="*/ 2945437 h 4364677"/>
              <a:gd name="connsiteX5416" fmla="*/ 1186955 w 12192000"/>
              <a:gd name="connsiteY5416" fmla="*/ 2943415 h 4364677"/>
              <a:gd name="connsiteX5417" fmla="*/ 1184767 w 12192000"/>
              <a:gd name="connsiteY5417" fmla="*/ 2943578 h 4364677"/>
              <a:gd name="connsiteX5418" fmla="*/ 1174004 w 12192000"/>
              <a:gd name="connsiteY5418" fmla="*/ 2946581 h 4364677"/>
              <a:gd name="connsiteX5419" fmla="*/ 1182747 w 12192000"/>
              <a:gd name="connsiteY5419" fmla="*/ 2945928 h 4364677"/>
              <a:gd name="connsiteX5420" fmla="*/ 1180725 w 12192000"/>
              <a:gd name="connsiteY5420" fmla="*/ 2948277 h 4364677"/>
              <a:gd name="connsiteX5421" fmla="*/ 1182910 w 12192000"/>
              <a:gd name="connsiteY5421" fmla="*/ 2948113 h 4364677"/>
              <a:gd name="connsiteX5422" fmla="*/ 1185096 w 12192000"/>
              <a:gd name="connsiteY5422" fmla="*/ 2947950 h 4364677"/>
              <a:gd name="connsiteX5423" fmla="*/ 1187281 w 12192000"/>
              <a:gd name="connsiteY5423" fmla="*/ 2947787 h 4364677"/>
              <a:gd name="connsiteX5424" fmla="*/ 1209955 w 12192000"/>
              <a:gd name="connsiteY5424" fmla="*/ 2957080 h 4364677"/>
              <a:gd name="connsiteX5425" fmla="*/ 1259508 w 12192000"/>
              <a:gd name="connsiteY5425" fmla="*/ 2973156 h 4364677"/>
              <a:gd name="connsiteX5426" fmla="*/ 1261857 w 12192000"/>
              <a:gd name="connsiteY5426" fmla="*/ 2975178 h 4364677"/>
              <a:gd name="connsiteX5427" fmla="*/ 1264205 w 12192000"/>
              <a:gd name="connsiteY5427" fmla="*/ 2977200 h 4364677"/>
              <a:gd name="connsiteX5428" fmla="*/ 1262184 w 12192000"/>
              <a:gd name="connsiteY5428" fmla="*/ 2979550 h 4364677"/>
              <a:gd name="connsiteX5429" fmla="*/ 1268741 w 12192000"/>
              <a:gd name="connsiteY5429" fmla="*/ 2979059 h 4364677"/>
              <a:gd name="connsiteX5430" fmla="*/ 1310921 w 12192000"/>
              <a:gd name="connsiteY5430" fmla="*/ 2984697 h 4364677"/>
              <a:gd name="connsiteX5431" fmla="*/ 1306713 w 12192000"/>
              <a:gd name="connsiteY5431" fmla="*/ 2987209 h 4364677"/>
              <a:gd name="connsiteX5432" fmla="*/ 1333921 w 12192000"/>
              <a:gd name="connsiteY5432" fmla="*/ 2998363 h 4364677"/>
              <a:gd name="connsiteX5433" fmla="*/ 1329550 w 12192000"/>
              <a:gd name="connsiteY5433" fmla="*/ 2998689 h 4364677"/>
              <a:gd name="connsiteX5434" fmla="*/ 1327364 w 12192000"/>
              <a:gd name="connsiteY5434" fmla="*/ 2998853 h 4364677"/>
              <a:gd name="connsiteX5435" fmla="*/ 1329712 w 12192000"/>
              <a:gd name="connsiteY5435" fmla="*/ 3000874 h 4364677"/>
              <a:gd name="connsiteX5436" fmla="*/ 1334084 w 12192000"/>
              <a:gd name="connsiteY5436" fmla="*/ 3000548 h 4364677"/>
              <a:gd name="connsiteX5437" fmla="*/ 1299114 w 12192000"/>
              <a:gd name="connsiteY5437" fmla="*/ 3003162 h 4364677"/>
              <a:gd name="connsiteX5438" fmla="*/ 1357574 w 12192000"/>
              <a:gd name="connsiteY5438" fmla="*/ 3020770 h 4364677"/>
              <a:gd name="connsiteX5439" fmla="*/ 1364785 w 12192000"/>
              <a:gd name="connsiteY5439" fmla="*/ 3029022 h 4364677"/>
              <a:gd name="connsiteX5440" fmla="*/ 1358392 w 12192000"/>
              <a:gd name="connsiteY5440" fmla="*/ 3031698 h 4364677"/>
              <a:gd name="connsiteX5441" fmla="*/ 1305773 w 12192000"/>
              <a:gd name="connsiteY5441" fmla="*/ 3033434 h 4364677"/>
              <a:gd name="connsiteX5442" fmla="*/ 1297685 w 12192000"/>
              <a:gd name="connsiteY5442" fmla="*/ 3042831 h 4364677"/>
              <a:gd name="connsiteX5443" fmla="*/ 1269108 w 12192000"/>
              <a:gd name="connsiteY5443" fmla="*/ 3042769 h 4364677"/>
              <a:gd name="connsiteX5444" fmla="*/ 1282549 w 12192000"/>
              <a:gd name="connsiteY5444" fmla="*/ 3046160 h 4364677"/>
              <a:gd name="connsiteX5445" fmla="*/ 1265064 w 12192000"/>
              <a:gd name="connsiteY5445" fmla="*/ 3047467 h 4364677"/>
              <a:gd name="connsiteX5446" fmla="*/ 1274297 w 12192000"/>
              <a:gd name="connsiteY5446" fmla="*/ 3053370 h 4364677"/>
              <a:gd name="connsiteX5447" fmla="*/ 1161687 w 12192000"/>
              <a:gd name="connsiteY5447" fmla="*/ 3046405 h 4364677"/>
              <a:gd name="connsiteX5448" fmla="*/ 1150596 w 12192000"/>
              <a:gd name="connsiteY5448" fmla="*/ 3045036 h 4364677"/>
              <a:gd name="connsiteX5449" fmla="*/ 989963 w 12192000"/>
              <a:gd name="connsiteY5449" fmla="*/ 3017950 h 4364677"/>
              <a:gd name="connsiteX5450" fmla="*/ 990949 w 12192000"/>
              <a:gd name="connsiteY5450" fmla="*/ 3022362 h 4364677"/>
              <a:gd name="connsiteX5451" fmla="*/ 994374 w 12192000"/>
              <a:gd name="connsiteY5451" fmla="*/ 3027579 h 4364677"/>
              <a:gd name="connsiteX5452" fmla="*/ 993047 w 12192000"/>
              <a:gd name="connsiteY5452" fmla="*/ 3039211 h 4364677"/>
              <a:gd name="connsiteX5453" fmla="*/ 1091478 w 12192000"/>
              <a:gd name="connsiteY5453" fmla="*/ 3058136 h 4364677"/>
              <a:gd name="connsiteX5454" fmla="*/ 1242492 w 12192000"/>
              <a:gd name="connsiteY5454" fmla="*/ 3068935 h 4364677"/>
              <a:gd name="connsiteX5455" fmla="*/ 1325872 w 12192000"/>
              <a:gd name="connsiteY5455" fmla="*/ 3067097 h 4364677"/>
              <a:gd name="connsiteX5456" fmla="*/ 1328222 w 12192000"/>
              <a:gd name="connsiteY5456" fmla="*/ 3069119 h 4364677"/>
              <a:gd name="connsiteX5457" fmla="*/ 1334779 w 12192000"/>
              <a:gd name="connsiteY5457" fmla="*/ 3068629 h 4364677"/>
              <a:gd name="connsiteX5458" fmla="*/ 1336800 w 12192000"/>
              <a:gd name="connsiteY5458" fmla="*/ 3066280 h 4364677"/>
              <a:gd name="connsiteX5459" fmla="*/ 1397998 w 12192000"/>
              <a:gd name="connsiteY5459" fmla="*/ 3061704 h 4364677"/>
              <a:gd name="connsiteX5460" fmla="*/ 1539082 w 12192000"/>
              <a:gd name="connsiteY5460" fmla="*/ 3037970 h 4364677"/>
              <a:gd name="connsiteX5461" fmla="*/ 1652133 w 12192000"/>
              <a:gd name="connsiteY5461" fmla="*/ 3008122 h 4364677"/>
              <a:gd name="connsiteX5462" fmla="*/ 1695031 w 12192000"/>
              <a:gd name="connsiteY5462" fmla="*/ 2992621 h 4364677"/>
              <a:gd name="connsiteX5463" fmla="*/ 1691111 w 12192000"/>
              <a:gd name="connsiteY5463" fmla="*/ 2988102 h 4364677"/>
              <a:gd name="connsiteX5464" fmla="*/ 1556952 w 12192000"/>
              <a:gd name="connsiteY5464" fmla="*/ 3024820 h 4364677"/>
              <a:gd name="connsiteX5465" fmla="*/ 1407945 w 12192000"/>
              <a:gd name="connsiteY5465" fmla="*/ 3047774 h 4364677"/>
              <a:gd name="connsiteX5466" fmla="*/ 1407618 w 12192000"/>
              <a:gd name="connsiteY5466" fmla="*/ 3043403 h 4364677"/>
              <a:gd name="connsiteX5467" fmla="*/ 1469204 w 12192000"/>
              <a:gd name="connsiteY5467" fmla="*/ 3014622 h 4364677"/>
              <a:gd name="connsiteX5468" fmla="*/ 1460298 w 12192000"/>
              <a:gd name="connsiteY5468" fmla="*/ 3013090 h 4364677"/>
              <a:gd name="connsiteX5469" fmla="*/ 1499312 w 12192000"/>
              <a:gd name="connsiteY5469" fmla="*/ 3005777 h 4364677"/>
              <a:gd name="connsiteX5470" fmla="*/ 1526907 w 12192000"/>
              <a:gd name="connsiteY5470" fmla="*/ 2992725 h 4364677"/>
              <a:gd name="connsiteX5471" fmla="*/ 1504725 w 12192000"/>
              <a:gd name="connsiteY5471" fmla="*/ 2989988 h 4364677"/>
              <a:gd name="connsiteX5472" fmla="*/ 1506747 w 12192000"/>
              <a:gd name="connsiteY5472" fmla="*/ 2987639 h 4364677"/>
              <a:gd name="connsiteX5473" fmla="*/ 1508932 w 12192000"/>
              <a:gd name="connsiteY5473" fmla="*/ 2987475 h 4364677"/>
              <a:gd name="connsiteX5474" fmla="*/ 1511119 w 12192000"/>
              <a:gd name="connsiteY5474" fmla="*/ 2987312 h 4364677"/>
              <a:gd name="connsiteX5475" fmla="*/ 1515489 w 12192000"/>
              <a:gd name="connsiteY5475" fmla="*/ 2986985 h 4364677"/>
              <a:gd name="connsiteX5476" fmla="*/ 1513141 w 12192000"/>
              <a:gd name="connsiteY5476" fmla="*/ 2984963 h 4364677"/>
              <a:gd name="connsiteX5477" fmla="*/ 1510954 w 12192000"/>
              <a:gd name="connsiteY5477" fmla="*/ 2985127 h 4364677"/>
              <a:gd name="connsiteX5478" fmla="*/ 1508769 w 12192000"/>
              <a:gd name="connsiteY5478" fmla="*/ 2985290 h 4364677"/>
              <a:gd name="connsiteX5479" fmla="*/ 1502049 w 12192000"/>
              <a:gd name="connsiteY5479" fmla="*/ 2983594 h 4364677"/>
              <a:gd name="connsiteX5480" fmla="*/ 1500028 w 12192000"/>
              <a:gd name="connsiteY5480" fmla="*/ 2985944 h 4364677"/>
              <a:gd name="connsiteX5481" fmla="*/ 1502211 w 12192000"/>
              <a:gd name="connsiteY5481" fmla="*/ 2985780 h 4364677"/>
              <a:gd name="connsiteX5482" fmla="*/ 1504561 w 12192000"/>
              <a:gd name="connsiteY5482" fmla="*/ 2987802 h 4364677"/>
              <a:gd name="connsiteX5483" fmla="*/ 1498005 w 12192000"/>
              <a:gd name="connsiteY5483" fmla="*/ 2988292 h 4364677"/>
              <a:gd name="connsiteX5484" fmla="*/ 1495819 w 12192000"/>
              <a:gd name="connsiteY5484" fmla="*/ 2988456 h 4364677"/>
              <a:gd name="connsiteX5485" fmla="*/ 1477517 w 12192000"/>
              <a:gd name="connsiteY5485" fmla="*/ 2978835 h 4364677"/>
              <a:gd name="connsiteX5486" fmla="*/ 1503581 w 12192000"/>
              <a:gd name="connsiteY5486" fmla="*/ 2974688 h 4364677"/>
              <a:gd name="connsiteX5487" fmla="*/ 1494185 w 12192000"/>
              <a:gd name="connsiteY5487" fmla="*/ 2966600 h 4364677"/>
              <a:gd name="connsiteX5488" fmla="*/ 1545005 w 12192000"/>
              <a:gd name="connsiteY5488" fmla="*/ 2940822 h 4364677"/>
              <a:gd name="connsiteX5489" fmla="*/ 1547192 w 12192000"/>
              <a:gd name="connsiteY5489" fmla="*/ 2940658 h 4364677"/>
              <a:gd name="connsiteX5490" fmla="*/ 1551562 w 12192000"/>
              <a:gd name="connsiteY5490" fmla="*/ 2940331 h 4364677"/>
              <a:gd name="connsiteX5491" fmla="*/ 1553584 w 12192000"/>
              <a:gd name="connsiteY5491" fmla="*/ 2937983 h 4364677"/>
              <a:gd name="connsiteX5492" fmla="*/ 1577136 w 12192000"/>
              <a:gd name="connsiteY5492" fmla="*/ 2929628 h 4364677"/>
              <a:gd name="connsiteX5493" fmla="*/ 1585714 w 12192000"/>
              <a:gd name="connsiteY5493" fmla="*/ 2926789 h 4364677"/>
              <a:gd name="connsiteX5494" fmla="*/ 1587737 w 12192000"/>
              <a:gd name="connsiteY5494" fmla="*/ 2924440 h 4364677"/>
              <a:gd name="connsiteX5495" fmla="*/ 1589922 w 12192000"/>
              <a:gd name="connsiteY5495" fmla="*/ 2924276 h 4364677"/>
              <a:gd name="connsiteX5496" fmla="*/ 1589759 w 12192000"/>
              <a:gd name="connsiteY5496" fmla="*/ 2922091 h 4364677"/>
              <a:gd name="connsiteX5497" fmla="*/ 1591945 w 12192000"/>
              <a:gd name="connsiteY5497" fmla="*/ 2921927 h 4364677"/>
              <a:gd name="connsiteX5498" fmla="*/ 1600361 w 12192000"/>
              <a:gd name="connsiteY5498" fmla="*/ 2916902 h 4364677"/>
              <a:gd name="connsiteX5499" fmla="*/ 1593639 w 12192000"/>
              <a:gd name="connsiteY5499" fmla="*/ 2915207 h 4364677"/>
              <a:gd name="connsiteX5500" fmla="*/ 1597685 w 12192000"/>
              <a:gd name="connsiteY5500" fmla="*/ 2910509 h 4364677"/>
              <a:gd name="connsiteX5501" fmla="*/ 1617192 w 12192000"/>
              <a:gd name="connsiteY5501" fmla="*/ 2906853 h 4364677"/>
              <a:gd name="connsiteX5502" fmla="*/ 1619475 w 12192000"/>
              <a:gd name="connsiteY5502" fmla="*/ 2905527 h 4364677"/>
              <a:gd name="connsiteX5503" fmla="*/ 1605375 w 12192000"/>
              <a:gd name="connsiteY5503" fmla="*/ 2889273 h 4364677"/>
              <a:gd name="connsiteX5504" fmla="*/ 1554860 w 12192000"/>
              <a:gd name="connsiteY5504" fmla="*/ 2902766 h 4364677"/>
              <a:gd name="connsiteX5505" fmla="*/ 1500513 w 12192000"/>
              <a:gd name="connsiteY5505" fmla="*/ 2911993 h 4364677"/>
              <a:gd name="connsiteX5506" fmla="*/ 1490384 w 12192000"/>
              <a:gd name="connsiteY5506" fmla="*/ 2910226 h 4364677"/>
              <a:gd name="connsiteX5507" fmla="*/ 1494152 w 12192000"/>
              <a:gd name="connsiteY5507" fmla="*/ 2905410 h 4364677"/>
              <a:gd name="connsiteX5508" fmla="*/ 1581079 w 12192000"/>
              <a:gd name="connsiteY5508" fmla="*/ 2885883 h 4364677"/>
              <a:gd name="connsiteX5509" fmla="*/ 1597895 w 12192000"/>
              <a:gd name="connsiteY5509" fmla="*/ 2880651 h 4364677"/>
              <a:gd name="connsiteX5510" fmla="*/ 1591932 w 12192000"/>
              <a:gd name="connsiteY5510" fmla="*/ 2873778 h 4364677"/>
              <a:gd name="connsiteX5511" fmla="*/ 1575564 w 12192000"/>
              <a:gd name="connsiteY5511" fmla="*/ 2879195 h 4364677"/>
              <a:gd name="connsiteX5512" fmla="*/ 1560591 w 12192000"/>
              <a:gd name="connsiteY5512" fmla="*/ 2884710 h 4364677"/>
              <a:gd name="connsiteX5513" fmla="*/ 1554197 w 12192000"/>
              <a:gd name="connsiteY5513" fmla="*/ 2887386 h 4364677"/>
              <a:gd name="connsiteX5514" fmla="*/ 1552012 w 12192000"/>
              <a:gd name="connsiteY5514" fmla="*/ 2887550 h 4364677"/>
              <a:gd name="connsiteX5515" fmla="*/ 1545291 w 12192000"/>
              <a:gd name="connsiteY5515" fmla="*/ 2885854 h 4364677"/>
              <a:gd name="connsiteX5516" fmla="*/ 1543106 w 12192000"/>
              <a:gd name="connsiteY5516" fmla="*/ 2886018 h 4364677"/>
              <a:gd name="connsiteX5517" fmla="*/ 1538898 w 12192000"/>
              <a:gd name="connsiteY5517" fmla="*/ 2888530 h 4364677"/>
              <a:gd name="connsiteX5518" fmla="*/ 1539061 w 12192000"/>
              <a:gd name="connsiteY5518" fmla="*/ 2890716 h 4364677"/>
              <a:gd name="connsiteX5519" fmla="*/ 1528134 w 12192000"/>
              <a:gd name="connsiteY5519" fmla="*/ 2891533 h 4364677"/>
              <a:gd name="connsiteX5520" fmla="*/ 1526111 w 12192000"/>
              <a:gd name="connsiteY5520" fmla="*/ 2893882 h 4364677"/>
              <a:gd name="connsiteX5521" fmla="*/ 1528297 w 12192000"/>
              <a:gd name="connsiteY5521" fmla="*/ 2893718 h 4364677"/>
              <a:gd name="connsiteX5522" fmla="*/ 1539061 w 12192000"/>
              <a:gd name="connsiteY5522" fmla="*/ 2890716 h 4364677"/>
              <a:gd name="connsiteX5523" fmla="*/ 1539225 w 12192000"/>
              <a:gd name="connsiteY5523" fmla="*/ 2892901 h 4364677"/>
              <a:gd name="connsiteX5524" fmla="*/ 1534854 w 12192000"/>
              <a:gd name="connsiteY5524" fmla="*/ 2893228 h 4364677"/>
              <a:gd name="connsiteX5525" fmla="*/ 1532668 w 12192000"/>
              <a:gd name="connsiteY5525" fmla="*/ 2893391 h 4364677"/>
              <a:gd name="connsiteX5526" fmla="*/ 1526275 w 12192000"/>
              <a:gd name="connsiteY5526" fmla="*/ 2896068 h 4364677"/>
              <a:gd name="connsiteX5527" fmla="*/ 1517533 w 12192000"/>
              <a:gd name="connsiteY5527" fmla="*/ 2896721 h 4364677"/>
              <a:gd name="connsiteX5528" fmla="*/ 1519555 w 12192000"/>
              <a:gd name="connsiteY5528" fmla="*/ 2894371 h 4364677"/>
              <a:gd name="connsiteX5529" fmla="*/ 1515183 w 12192000"/>
              <a:gd name="connsiteY5529" fmla="*/ 2894699 h 4364677"/>
              <a:gd name="connsiteX5530" fmla="*/ 1510812 w 12192000"/>
              <a:gd name="connsiteY5530" fmla="*/ 2895025 h 4364677"/>
              <a:gd name="connsiteX5531" fmla="*/ 1504418 w 12192000"/>
              <a:gd name="connsiteY5531" fmla="*/ 2897702 h 4364677"/>
              <a:gd name="connsiteX5532" fmla="*/ 1500048 w 12192000"/>
              <a:gd name="connsiteY5532" fmla="*/ 2898028 h 4364677"/>
              <a:gd name="connsiteX5533" fmla="*/ 1498025 w 12192000"/>
              <a:gd name="connsiteY5533" fmla="*/ 2900377 h 4364677"/>
              <a:gd name="connsiteX5534" fmla="*/ 1491632 w 12192000"/>
              <a:gd name="connsiteY5534" fmla="*/ 2903054 h 4364677"/>
              <a:gd name="connsiteX5535" fmla="*/ 1487260 w 12192000"/>
              <a:gd name="connsiteY5535" fmla="*/ 2903380 h 4364677"/>
              <a:gd name="connsiteX5536" fmla="*/ 1484911 w 12192000"/>
              <a:gd name="connsiteY5536" fmla="*/ 2901358 h 4364677"/>
              <a:gd name="connsiteX5537" fmla="*/ 1482890 w 12192000"/>
              <a:gd name="connsiteY5537" fmla="*/ 2903707 h 4364677"/>
              <a:gd name="connsiteX5538" fmla="*/ 1478354 w 12192000"/>
              <a:gd name="connsiteY5538" fmla="*/ 2901848 h 4364677"/>
              <a:gd name="connsiteX5539" fmla="*/ 1474147 w 12192000"/>
              <a:gd name="connsiteY5539" fmla="*/ 2904361 h 4364677"/>
              <a:gd name="connsiteX5540" fmla="*/ 1476496 w 12192000"/>
              <a:gd name="connsiteY5540" fmla="*/ 2906383 h 4364677"/>
              <a:gd name="connsiteX5541" fmla="*/ 1469939 w 12192000"/>
              <a:gd name="connsiteY5541" fmla="*/ 2906873 h 4364677"/>
              <a:gd name="connsiteX5542" fmla="*/ 1467753 w 12192000"/>
              <a:gd name="connsiteY5542" fmla="*/ 2907036 h 4364677"/>
              <a:gd name="connsiteX5543" fmla="*/ 1459175 w 12192000"/>
              <a:gd name="connsiteY5543" fmla="*/ 2909876 h 4364677"/>
              <a:gd name="connsiteX5544" fmla="*/ 1450432 w 12192000"/>
              <a:gd name="connsiteY5544" fmla="*/ 2910529 h 4364677"/>
              <a:gd name="connsiteX5545" fmla="*/ 1443875 w 12192000"/>
              <a:gd name="connsiteY5545" fmla="*/ 2911020 h 4364677"/>
              <a:gd name="connsiteX5546" fmla="*/ 1430762 w 12192000"/>
              <a:gd name="connsiteY5546" fmla="*/ 2912000 h 4364677"/>
              <a:gd name="connsiteX5547" fmla="*/ 1424041 w 12192000"/>
              <a:gd name="connsiteY5547" fmla="*/ 2910304 h 4364677"/>
              <a:gd name="connsiteX5548" fmla="*/ 1426063 w 12192000"/>
              <a:gd name="connsiteY5548" fmla="*/ 2907956 h 4364677"/>
              <a:gd name="connsiteX5549" fmla="*/ 1428086 w 12192000"/>
              <a:gd name="connsiteY5549" fmla="*/ 2905606 h 4364677"/>
              <a:gd name="connsiteX5550" fmla="*/ 1425900 w 12192000"/>
              <a:gd name="connsiteY5550" fmla="*/ 2905770 h 4364677"/>
              <a:gd name="connsiteX5551" fmla="*/ 1423715 w 12192000"/>
              <a:gd name="connsiteY5551" fmla="*/ 2905933 h 4364677"/>
              <a:gd name="connsiteX5552" fmla="*/ 1421691 w 12192000"/>
              <a:gd name="connsiteY5552" fmla="*/ 2908283 h 4364677"/>
              <a:gd name="connsiteX5553" fmla="*/ 1419670 w 12192000"/>
              <a:gd name="connsiteY5553" fmla="*/ 2910631 h 4364677"/>
              <a:gd name="connsiteX5554" fmla="*/ 1419833 w 12192000"/>
              <a:gd name="connsiteY5554" fmla="*/ 2912817 h 4364677"/>
              <a:gd name="connsiteX5555" fmla="*/ 1430925 w 12192000"/>
              <a:gd name="connsiteY5555" fmla="*/ 2914186 h 4364677"/>
              <a:gd name="connsiteX5556" fmla="*/ 1433110 w 12192000"/>
              <a:gd name="connsiteY5556" fmla="*/ 2914022 h 4364677"/>
              <a:gd name="connsiteX5557" fmla="*/ 1441853 w 12192000"/>
              <a:gd name="connsiteY5557" fmla="*/ 2913369 h 4364677"/>
              <a:gd name="connsiteX5558" fmla="*/ 1446224 w 12192000"/>
              <a:gd name="connsiteY5558" fmla="*/ 2913042 h 4364677"/>
              <a:gd name="connsiteX5559" fmla="*/ 1435459 w 12192000"/>
              <a:gd name="connsiteY5559" fmla="*/ 2916044 h 4364677"/>
              <a:gd name="connsiteX5560" fmla="*/ 1422509 w 12192000"/>
              <a:gd name="connsiteY5560" fmla="*/ 2919210 h 4364677"/>
              <a:gd name="connsiteX5561" fmla="*/ 1417974 w 12192000"/>
              <a:gd name="connsiteY5561" fmla="*/ 2917351 h 4364677"/>
              <a:gd name="connsiteX5562" fmla="*/ 1413604 w 12192000"/>
              <a:gd name="connsiteY5562" fmla="*/ 2917678 h 4364677"/>
              <a:gd name="connsiteX5563" fmla="*/ 1402676 w 12192000"/>
              <a:gd name="connsiteY5563" fmla="*/ 2918495 h 4364677"/>
              <a:gd name="connsiteX5564" fmla="*/ 1404698 w 12192000"/>
              <a:gd name="connsiteY5564" fmla="*/ 2916147 h 4364677"/>
              <a:gd name="connsiteX5565" fmla="*/ 1404534 w 12192000"/>
              <a:gd name="connsiteY5565" fmla="*/ 2913961 h 4364677"/>
              <a:gd name="connsiteX5566" fmla="*/ 1402349 w 12192000"/>
              <a:gd name="connsiteY5566" fmla="*/ 2914124 h 4364677"/>
              <a:gd name="connsiteX5567" fmla="*/ 1400163 w 12192000"/>
              <a:gd name="connsiteY5567" fmla="*/ 2914288 h 4364677"/>
              <a:gd name="connsiteX5568" fmla="*/ 1398141 w 12192000"/>
              <a:gd name="connsiteY5568" fmla="*/ 2916637 h 4364677"/>
              <a:gd name="connsiteX5569" fmla="*/ 1395955 w 12192000"/>
              <a:gd name="connsiteY5569" fmla="*/ 2916800 h 4364677"/>
              <a:gd name="connsiteX5570" fmla="*/ 1393770 w 12192000"/>
              <a:gd name="connsiteY5570" fmla="*/ 2916964 h 4364677"/>
              <a:gd name="connsiteX5571" fmla="*/ 1385191 w 12192000"/>
              <a:gd name="connsiteY5571" fmla="*/ 2919802 h 4364677"/>
              <a:gd name="connsiteX5572" fmla="*/ 1374262 w 12192000"/>
              <a:gd name="connsiteY5572" fmla="*/ 2920619 h 4364677"/>
              <a:gd name="connsiteX5573" fmla="*/ 1371913 w 12192000"/>
              <a:gd name="connsiteY5573" fmla="*/ 2918598 h 4364677"/>
              <a:gd name="connsiteX5574" fmla="*/ 1373935 w 12192000"/>
              <a:gd name="connsiteY5574" fmla="*/ 2916248 h 4364677"/>
              <a:gd name="connsiteX5575" fmla="*/ 1400000 w 12192000"/>
              <a:gd name="connsiteY5575" fmla="*/ 2912102 h 4364677"/>
              <a:gd name="connsiteX5576" fmla="*/ 1402186 w 12192000"/>
              <a:gd name="connsiteY5576" fmla="*/ 2911938 h 4364677"/>
              <a:gd name="connsiteX5577" fmla="*/ 1399836 w 12192000"/>
              <a:gd name="connsiteY5577" fmla="*/ 2909917 h 4364677"/>
              <a:gd name="connsiteX5578" fmla="*/ 1373772 w 12192000"/>
              <a:gd name="connsiteY5578" fmla="*/ 2914063 h 4364677"/>
              <a:gd name="connsiteX5579" fmla="*/ 1368910 w 12192000"/>
              <a:gd name="connsiteY5579" fmla="*/ 2907833 h 4364677"/>
              <a:gd name="connsiteX5580" fmla="*/ 1344542 w 12192000"/>
              <a:gd name="connsiteY5580" fmla="*/ 2905259 h 4364677"/>
              <a:gd name="connsiteX5581" fmla="*/ 1255811 w 12192000"/>
              <a:gd name="connsiteY5581" fmla="*/ 2894310 h 4364677"/>
              <a:gd name="connsiteX5582" fmla="*/ 1253625 w 12192000"/>
              <a:gd name="connsiteY5582" fmla="*/ 2894474 h 4364677"/>
              <a:gd name="connsiteX5583" fmla="*/ 1251439 w 12192000"/>
              <a:gd name="connsiteY5583" fmla="*/ 2894637 h 4364677"/>
              <a:gd name="connsiteX5584" fmla="*/ 1253788 w 12192000"/>
              <a:gd name="connsiteY5584" fmla="*/ 2896660 h 4364677"/>
              <a:gd name="connsiteX5585" fmla="*/ 1340335 w 12192000"/>
              <a:gd name="connsiteY5585" fmla="*/ 2907771 h 4364677"/>
              <a:gd name="connsiteX5586" fmla="*/ 1338149 w 12192000"/>
              <a:gd name="connsiteY5586" fmla="*/ 2907935 h 4364677"/>
              <a:gd name="connsiteX5587" fmla="*/ 1342847 w 12192000"/>
              <a:gd name="connsiteY5587" fmla="*/ 2911979 h 4364677"/>
              <a:gd name="connsiteX5588" fmla="*/ 1336291 w 12192000"/>
              <a:gd name="connsiteY5588" fmla="*/ 2912470 h 4364677"/>
              <a:gd name="connsiteX5589" fmla="*/ 1336127 w 12192000"/>
              <a:gd name="connsiteY5589" fmla="*/ 2910284 h 4364677"/>
              <a:gd name="connsiteX5590" fmla="*/ 1333940 w 12192000"/>
              <a:gd name="connsiteY5590" fmla="*/ 2910447 h 4364677"/>
              <a:gd name="connsiteX5591" fmla="*/ 1331756 w 12192000"/>
              <a:gd name="connsiteY5591" fmla="*/ 2910611 h 4364677"/>
              <a:gd name="connsiteX5592" fmla="*/ 1331919 w 12192000"/>
              <a:gd name="connsiteY5592" fmla="*/ 2912796 h 4364677"/>
              <a:gd name="connsiteX5593" fmla="*/ 1320828 w 12192000"/>
              <a:gd name="connsiteY5593" fmla="*/ 2911428 h 4364677"/>
              <a:gd name="connsiteX5594" fmla="*/ 1316456 w 12192000"/>
              <a:gd name="connsiteY5594" fmla="*/ 2911755 h 4364677"/>
              <a:gd name="connsiteX5595" fmla="*/ 1309899 w 12192000"/>
              <a:gd name="connsiteY5595" fmla="*/ 2912245 h 4364677"/>
              <a:gd name="connsiteX5596" fmla="*/ 1307714 w 12192000"/>
              <a:gd name="connsiteY5596" fmla="*/ 2912408 h 4364677"/>
              <a:gd name="connsiteX5597" fmla="*/ 1305365 w 12192000"/>
              <a:gd name="connsiteY5597" fmla="*/ 2910386 h 4364677"/>
              <a:gd name="connsiteX5598" fmla="*/ 1300994 w 12192000"/>
              <a:gd name="connsiteY5598" fmla="*/ 2910713 h 4364677"/>
              <a:gd name="connsiteX5599" fmla="*/ 1298971 w 12192000"/>
              <a:gd name="connsiteY5599" fmla="*/ 2913062 h 4364677"/>
              <a:gd name="connsiteX5600" fmla="*/ 1246517 w 12192000"/>
              <a:gd name="connsiteY5600" fmla="*/ 2916984 h 4364677"/>
              <a:gd name="connsiteX5601" fmla="*/ 1222148 w 12192000"/>
              <a:gd name="connsiteY5601" fmla="*/ 2914410 h 4364677"/>
              <a:gd name="connsiteX5602" fmla="*/ 1224496 w 12192000"/>
              <a:gd name="connsiteY5602" fmla="*/ 2916432 h 4364677"/>
              <a:gd name="connsiteX5603" fmla="*/ 1180458 w 12192000"/>
              <a:gd name="connsiteY5603" fmla="*/ 2915329 h 4364677"/>
              <a:gd name="connsiteX5604" fmla="*/ 1178436 w 12192000"/>
              <a:gd name="connsiteY5604" fmla="*/ 2917678 h 4364677"/>
              <a:gd name="connsiteX5605" fmla="*/ 1167345 w 12192000"/>
              <a:gd name="connsiteY5605" fmla="*/ 2916309 h 4364677"/>
              <a:gd name="connsiteX5606" fmla="*/ 1164995 w 12192000"/>
              <a:gd name="connsiteY5606" fmla="*/ 2914287 h 4364677"/>
              <a:gd name="connsiteX5607" fmla="*/ 1160788 w 12192000"/>
              <a:gd name="connsiteY5607" fmla="*/ 2916800 h 4364677"/>
              <a:gd name="connsiteX5608" fmla="*/ 1147510 w 12192000"/>
              <a:gd name="connsiteY5608" fmla="*/ 2915594 h 4364677"/>
              <a:gd name="connsiteX5609" fmla="*/ 1145325 w 12192000"/>
              <a:gd name="connsiteY5609" fmla="*/ 2915757 h 4364677"/>
              <a:gd name="connsiteX5610" fmla="*/ 1138606 w 12192000"/>
              <a:gd name="connsiteY5610" fmla="*/ 2914063 h 4364677"/>
              <a:gd name="connsiteX5611" fmla="*/ 1136420 w 12192000"/>
              <a:gd name="connsiteY5611" fmla="*/ 2914226 h 4364677"/>
              <a:gd name="connsiteX5612" fmla="*/ 1134234 w 12192000"/>
              <a:gd name="connsiteY5612" fmla="*/ 2914390 h 4364677"/>
              <a:gd name="connsiteX5613" fmla="*/ 1096426 w 12192000"/>
              <a:gd name="connsiteY5613" fmla="*/ 2908425 h 4364677"/>
              <a:gd name="connsiteX5614" fmla="*/ 1089869 w 12192000"/>
              <a:gd name="connsiteY5614" fmla="*/ 2908915 h 4364677"/>
              <a:gd name="connsiteX5615" fmla="*/ 1087682 w 12192000"/>
              <a:gd name="connsiteY5615" fmla="*/ 2909079 h 4364677"/>
              <a:gd name="connsiteX5616" fmla="*/ 1078941 w 12192000"/>
              <a:gd name="connsiteY5616" fmla="*/ 2909733 h 4364677"/>
              <a:gd name="connsiteX5617" fmla="*/ 1054246 w 12192000"/>
              <a:gd name="connsiteY5617" fmla="*/ 2902787 h 4364677"/>
              <a:gd name="connsiteX5618" fmla="*/ 960326 w 12192000"/>
              <a:gd name="connsiteY5618" fmla="*/ 2881237 h 4364677"/>
              <a:gd name="connsiteX5619" fmla="*/ 958139 w 12192000"/>
              <a:gd name="connsiteY5619" fmla="*/ 2881400 h 4364677"/>
              <a:gd name="connsiteX5620" fmla="*/ 955790 w 12192000"/>
              <a:gd name="connsiteY5620" fmla="*/ 2879378 h 4364677"/>
              <a:gd name="connsiteX5621" fmla="*/ 925607 w 12192000"/>
              <a:gd name="connsiteY5621" fmla="*/ 2865151 h 4364677"/>
              <a:gd name="connsiteX5622" fmla="*/ 895741 w 12192000"/>
              <a:gd name="connsiteY5622" fmla="*/ 2852673 h 4364677"/>
              <a:gd name="connsiteX5623" fmla="*/ 896391 w 12192000"/>
              <a:gd name="connsiteY5623" fmla="*/ 2852878 h 4364677"/>
              <a:gd name="connsiteX5624" fmla="*/ 903397 w 12192000"/>
              <a:gd name="connsiteY5624" fmla="*/ 2854723 h 4364677"/>
              <a:gd name="connsiteX5625" fmla="*/ 907932 w 12192000"/>
              <a:gd name="connsiteY5625" fmla="*/ 2856582 h 4364677"/>
              <a:gd name="connsiteX5626" fmla="*/ 923722 w 12192000"/>
              <a:gd name="connsiteY5626" fmla="*/ 2861996 h 4364677"/>
              <a:gd name="connsiteX5627" fmla="*/ 950766 w 12192000"/>
              <a:gd name="connsiteY5627" fmla="*/ 2870963 h 4364677"/>
              <a:gd name="connsiteX5628" fmla="*/ 955301 w 12192000"/>
              <a:gd name="connsiteY5628" fmla="*/ 2872821 h 4364677"/>
              <a:gd name="connsiteX5629" fmla="*/ 959835 w 12192000"/>
              <a:gd name="connsiteY5629" fmla="*/ 2874680 h 4364677"/>
              <a:gd name="connsiteX5630" fmla="*/ 961858 w 12192000"/>
              <a:gd name="connsiteY5630" fmla="*/ 2872331 h 4364677"/>
              <a:gd name="connsiteX5631" fmla="*/ 952624 w 12192000"/>
              <a:gd name="connsiteY5631" fmla="*/ 2866428 h 4364677"/>
              <a:gd name="connsiteX5632" fmla="*/ 950439 w 12192000"/>
              <a:gd name="connsiteY5632" fmla="*/ 2866591 h 4364677"/>
              <a:gd name="connsiteX5633" fmla="*/ 909792 w 12192000"/>
              <a:gd name="connsiteY5633" fmla="*/ 2852047 h 4364677"/>
              <a:gd name="connsiteX5634" fmla="*/ 907605 w 12192000"/>
              <a:gd name="connsiteY5634" fmla="*/ 2852211 h 4364677"/>
              <a:gd name="connsiteX5635" fmla="*/ 896024 w 12192000"/>
              <a:gd name="connsiteY5635" fmla="*/ 2844286 h 4364677"/>
              <a:gd name="connsiteX5636" fmla="*/ 882420 w 12192000"/>
              <a:gd name="connsiteY5636" fmla="*/ 2838709 h 4364677"/>
              <a:gd name="connsiteX5637" fmla="*/ 855314 w 12192000"/>
              <a:gd name="connsiteY5637" fmla="*/ 2828922 h 4364677"/>
              <a:gd name="connsiteX5638" fmla="*/ 832290 w 12192000"/>
              <a:gd name="connsiteY5638" fmla="*/ 2816599 h 4364677"/>
              <a:gd name="connsiteX5639" fmla="*/ 834561 w 12192000"/>
              <a:gd name="connsiteY5639" fmla="*/ 2815913 h 4364677"/>
              <a:gd name="connsiteX5640" fmla="*/ 729448 w 12192000"/>
              <a:gd name="connsiteY5640" fmla="*/ 2762232 h 4364677"/>
              <a:gd name="connsiteX5641" fmla="*/ 729283 w 12192000"/>
              <a:gd name="connsiteY5641" fmla="*/ 2760047 h 4364677"/>
              <a:gd name="connsiteX5642" fmla="*/ 727099 w 12192000"/>
              <a:gd name="connsiteY5642" fmla="*/ 2760210 h 4364677"/>
              <a:gd name="connsiteX5643" fmla="*/ 724912 w 12192000"/>
              <a:gd name="connsiteY5643" fmla="*/ 2760374 h 4364677"/>
              <a:gd name="connsiteX5644" fmla="*/ 717703 w 12192000"/>
              <a:gd name="connsiteY5644" fmla="*/ 2752121 h 4364677"/>
              <a:gd name="connsiteX5645" fmla="*/ 685798 w 12192000"/>
              <a:gd name="connsiteY5645" fmla="*/ 2736924 h 4364677"/>
              <a:gd name="connsiteX5646" fmla="*/ 692354 w 12192000"/>
              <a:gd name="connsiteY5646" fmla="*/ 2736434 h 4364677"/>
              <a:gd name="connsiteX5647" fmla="*/ 676564 w 12192000"/>
              <a:gd name="connsiteY5647" fmla="*/ 2731021 h 4364677"/>
              <a:gd name="connsiteX5648" fmla="*/ 678587 w 12192000"/>
              <a:gd name="connsiteY5648" fmla="*/ 2728672 h 4364677"/>
              <a:gd name="connsiteX5649" fmla="*/ 639470 w 12192000"/>
              <a:gd name="connsiteY5649" fmla="*/ 2705222 h 4364677"/>
              <a:gd name="connsiteX5650" fmla="*/ 639307 w 12192000"/>
              <a:gd name="connsiteY5650" fmla="*/ 2703037 h 4364677"/>
              <a:gd name="connsiteX5651" fmla="*/ 611283 w 12192000"/>
              <a:gd name="connsiteY5651" fmla="*/ 2680956 h 4364677"/>
              <a:gd name="connsiteX5652" fmla="*/ 576374 w 12192000"/>
              <a:gd name="connsiteY5652" fmla="*/ 2654994 h 4364677"/>
              <a:gd name="connsiteX5653" fmla="*/ 561195 w 12192000"/>
              <a:gd name="connsiteY5653" fmla="*/ 2639370 h 4364677"/>
              <a:gd name="connsiteX5654" fmla="*/ 543390 w 12192000"/>
              <a:gd name="connsiteY5654" fmla="*/ 2624492 h 4364677"/>
              <a:gd name="connsiteX5655" fmla="*/ 545508 w 12192000"/>
              <a:gd name="connsiteY5655" fmla="*/ 2624334 h 4364677"/>
              <a:gd name="connsiteX5656" fmla="*/ 543160 w 12192000"/>
              <a:gd name="connsiteY5656" fmla="*/ 2622311 h 4364677"/>
              <a:gd name="connsiteX5657" fmla="*/ 538625 w 12192000"/>
              <a:gd name="connsiteY5657" fmla="*/ 2620453 h 4364677"/>
              <a:gd name="connsiteX5658" fmla="*/ 540812 w 12192000"/>
              <a:gd name="connsiteY5658" fmla="*/ 2620289 h 4364677"/>
              <a:gd name="connsiteX5659" fmla="*/ 526718 w 12192000"/>
              <a:gd name="connsiteY5659" fmla="*/ 2608156 h 4364677"/>
              <a:gd name="connsiteX5660" fmla="*/ 524531 w 12192000"/>
              <a:gd name="connsiteY5660" fmla="*/ 2608319 h 4364677"/>
              <a:gd name="connsiteX5661" fmla="*/ 519997 w 12192000"/>
              <a:gd name="connsiteY5661" fmla="*/ 2606461 h 4364677"/>
              <a:gd name="connsiteX5662" fmla="*/ 524369 w 12192000"/>
              <a:gd name="connsiteY5662" fmla="*/ 2606134 h 4364677"/>
              <a:gd name="connsiteX5663" fmla="*/ 517321 w 12192000"/>
              <a:gd name="connsiteY5663" fmla="*/ 2600067 h 4364677"/>
              <a:gd name="connsiteX5664" fmla="*/ 519508 w 12192000"/>
              <a:gd name="connsiteY5664" fmla="*/ 2599904 h 4364677"/>
              <a:gd name="connsiteX5665" fmla="*/ 521691 w 12192000"/>
              <a:gd name="connsiteY5665" fmla="*/ 2599740 h 4364677"/>
              <a:gd name="connsiteX5666" fmla="*/ 521528 w 12192000"/>
              <a:gd name="connsiteY5666" fmla="*/ 2597555 h 4364677"/>
              <a:gd name="connsiteX5667" fmla="*/ 517158 w 12192000"/>
              <a:gd name="connsiteY5667" fmla="*/ 2597881 h 4364677"/>
              <a:gd name="connsiteX5668" fmla="*/ 514971 w 12192000"/>
              <a:gd name="connsiteY5668" fmla="*/ 2598045 h 4364677"/>
              <a:gd name="connsiteX5669" fmla="*/ 512623 w 12192000"/>
              <a:gd name="connsiteY5669" fmla="*/ 2596023 h 4364677"/>
              <a:gd name="connsiteX5670" fmla="*/ 512460 w 12192000"/>
              <a:gd name="connsiteY5670" fmla="*/ 2593837 h 4364677"/>
              <a:gd name="connsiteX5671" fmla="*/ 512296 w 12192000"/>
              <a:gd name="connsiteY5671" fmla="*/ 2591652 h 4364677"/>
              <a:gd name="connsiteX5672" fmla="*/ 510111 w 12192000"/>
              <a:gd name="connsiteY5672" fmla="*/ 2591815 h 4364677"/>
              <a:gd name="connsiteX5673" fmla="*/ 507925 w 12192000"/>
              <a:gd name="connsiteY5673" fmla="*/ 2591978 h 4364677"/>
              <a:gd name="connsiteX5674" fmla="*/ 503064 w 12192000"/>
              <a:gd name="connsiteY5674" fmla="*/ 2585748 h 4364677"/>
              <a:gd name="connsiteX5675" fmla="*/ 505248 w 12192000"/>
              <a:gd name="connsiteY5675" fmla="*/ 2585585 h 4364677"/>
              <a:gd name="connsiteX5676" fmla="*/ 502901 w 12192000"/>
              <a:gd name="connsiteY5676" fmla="*/ 2583562 h 4364677"/>
              <a:gd name="connsiteX5677" fmla="*/ 500551 w 12192000"/>
              <a:gd name="connsiteY5677" fmla="*/ 2581540 h 4364677"/>
              <a:gd name="connsiteX5678" fmla="*/ 496017 w 12192000"/>
              <a:gd name="connsiteY5678" fmla="*/ 2579682 h 4364677"/>
              <a:gd name="connsiteX5679" fmla="*/ 498202 w 12192000"/>
              <a:gd name="connsiteY5679" fmla="*/ 2579518 h 4364677"/>
              <a:gd name="connsiteX5680" fmla="*/ 493178 w 12192000"/>
              <a:gd name="connsiteY5680" fmla="*/ 2571102 h 4364677"/>
              <a:gd name="connsiteX5681" fmla="*/ 497548 w 12192000"/>
              <a:gd name="connsiteY5681" fmla="*/ 2570776 h 4364677"/>
              <a:gd name="connsiteX5682" fmla="*/ 490338 w 12192000"/>
              <a:gd name="connsiteY5682" fmla="*/ 2562524 h 4364677"/>
              <a:gd name="connsiteX5683" fmla="*/ 492524 w 12192000"/>
              <a:gd name="connsiteY5683" fmla="*/ 2562360 h 4364677"/>
              <a:gd name="connsiteX5684" fmla="*/ 494873 w 12192000"/>
              <a:gd name="connsiteY5684" fmla="*/ 2564382 h 4364677"/>
              <a:gd name="connsiteX5685" fmla="*/ 497058 w 12192000"/>
              <a:gd name="connsiteY5685" fmla="*/ 2564219 h 4364677"/>
              <a:gd name="connsiteX5686" fmla="*/ 494710 w 12192000"/>
              <a:gd name="connsiteY5686" fmla="*/ 2562197 h 4364677"/>
              <a:gd name="connsiteX5687" fmla="*/ 492361 w 12192000"/>
              <a:gd name="connsiteY5687" fmla="*/ 2560174 h 4364677"/>
              <a:gd name="connsiteX5688" fmla="*/ 487825 w 12192000"/>
              <a:gd name="connsiteY5688" fmla="*/ 2558315 h 4364677"/>
              <a:gd name="connsiteX5689" fmla="*/ 488153 w 12192000"/>
              <a:gd name="connsiteY5689" fmla="*/ 2562687 h 4364677"/>
              <a:gd name="connsiteX5690" fmla="*/ 485804 w 12192000"/>
              <a:gd name="connsiteY5690" fmla="*/ 2560664 h 4364677"/>
              <a:gd name="connsiteX5691" fmla="*/ 471873 w 12192000"/>
              <a:gd name="connsiteY5691" fmla="*/ 2550717 h 4364677"/>
              <a:gd name="connsiteX5692" fmla="*/ 474711 w 12192000"/>
              <a:gd name="connsiteY5692" fmla="*/ 2559296 h 4364677"/>
              <a:gd name="connsiteX5693" fmla="*/ 467502 w 12192000"/>
              <a:gd name="connsiteY5693" fmla="*/ 2551043 h 4364677"/>
              <a:gd name="connsiteX5694" fmla="*/ 460454 w 12192000"/>
              <a:gd name="connsiteY5694" fmla="*/ 2544977 h 4364677"/>
              <a:gd name="connsiteX5695" fmla="*/ 457942 w 12192000"/>
              <a:gd name="connsiteY5695" fmla="*/ 2540769 h 4364677"/>
              <a:gd name="connsiteX5696" fmla="*/ 462314 w 12192000"/>
              <a:gd name="connsiteY5696" fmla="*/ 2540443 h 4364677"/>
              <a:gd name="connsiteX5697" fmla="*/ 452918 w 12192000"/>
              <a:gd name="connsiteY5697" fmla="*/ 2532354 h 4364677"/>
              <a:gd name="connsiteX5698" fmla="*/ 454939 w 12192000"/>
              <a:gd name="connsiteY5698" fmla="*/ 2530005 h 4364677"/>
              <a:gd name="connsiteX5699" fmla="*/ 457288 w 12192000"/>
              <a:gd name="connsiteY5699" fmla="*/ 2532027 h 4364677"/>
              <a:gd name="connsiteX5700" fmla="*/ 459474 w 12192000"/>
              <a:gd name="connsiteY5700" fmla="*/ 2531863 h 4364677"/>
              <a:gd name="connsiteX5701" fmla="*/ 459311 w 12192000"/>
              <a:gd name="connsiteY5701" fmla="*/ 2529678 h 4364677"/>
              <a:gd name="connsiteX5702" fmla="*/ 456962 w 12192000"/>
              <a:gd name="connsiteY5702" fmla="*/ 2527656 h 4364677"/>
              <a:gd name="connsiteX5703" fmla="*/ 454776 w 12192000"/>
              <a:gd name="connsiteY5703" fmla="*/ 2527819 h 4364677"/>
              <a:gd name="connsiteX5704" fmla="*/ 452427 w 12192000"/>
              <a:gd name="connsiteY5704" fmla="*/ 2525797 h 4364677"/>
              <a:gd name="connsiteX5705" fmla="*/ 450078 w 12192000"/>
              <a:gd name="connsiteY5705" fmla="*/ 2523774 h 4364677"/>
              <a:gd name="connsiteX5706" fmla="*/ 449914 w 12192000"/>
              <a:gd name="connsiteY5706" fmla="*/ 2521589 h 4364677"/>
              <a:gd name="connsiteX5707" fmla="*/ 447728 w 12192000"/>
              <a:gd name="connsiteY5707" fmla="*/ 2521752 h 4364677"/>
              <a:gd name="connsiteX5708" fmla="*/ 447565 w 12192000"/>
              <a:gd name="connsiteY5708" fmla="*/ 2519567 h 4364677"/>
              <a:gd name="connsiteX5709" fmla="*/ 449751 w 12192000"/>
              <a:gd name="connsiteY5709" fmla="*/ 2519403 h 4364677"/>
              <a:gd name="connsiteX5710" fmla="*/ 454285 w 12192000"/>
              <a:gd name="connsiteY5710" fmla="*/ 2521262 h 4364677"/>
              <a:gd name="connsiteX5711" fmla="*/ 458984 w 12192000"/>
              <a:gd name="connsiteY5711" fmla="*/ 2525307 h 4364677"/>
              <a:gd name="connsiteX5712" fmla="*/ 458821 w 12192000"/>
              <a:gd name="connsiteY5712" fmla="*/ 2523121 h 4364677"/>
              <a:gd name="connsiteX5713" fmla="*/ 456472 w 12192000"/>
              <a:gd name="connsiteY5713" fmla="*/ 2521098 h 4364677"/>
              <a:gd name="connsiteX5714" fmla="*/ 449424 w 12192000"/>
              <a:gd name="connsiteY5714" fmla="*/ 2515032 h 4364677"/>
              <a:gd name="connsiteX5715" fmla="*/ 447239 w 12192000"/>
              <a:gd name="connsiteY5715" fmla="*/ 2515195 h 4364677"/>
              <a:gd name="connsiteX5716" fmla="*/ 440354 w 12192000"/>
              <a:gd name="connsiteY5716" fmla="*/ 2511314 h 4364677"/>
              <a:gd name="connsiteX5717" fmla="*/ 416375 w 12192000"/>
              <a:gd name="connsiteY5717" fmla="*/ 2484535 h 4364677"/>
              <a:gd name="connsiteX5718" fmla="*/ 416211 w 12192000"/>
              <a:gd name="connsiteY5718" fmla="*/ 2482350 h 4364677"/>
              <a:gd name="connsiteX5719" fmla="*/ 413862 w 12192000"/>
              <a:gd name="connsiteY5719" fmla="*/ 2480328 h 4364677"/>
              <a:gd name="connsiteX5720" fmla="*/ 409002 w 12192000"/>
              <a:gd name="connsiteY5720" fmla="*/ 2474097 h 4364677"/>
              <a:gd name="connsiteX5721" fmla="*/ 406652 w 12192000"/>
              <a:gd name="connsiteY5721" fmla="*/ 2472075 h 4364677"/>
              <a:gd name="connsiteX5722" fmla="*/ 401791 w 12192000"/>
              <a:gd name="connsiteY5722" fmla="*/ 2465845 h 4364677"/>
              <a:gd name="connsiteX5723" fmla="*/ 396929 w 12192000"/>
              <a:gd name="connsiteY5723" fmla="*/ 2459615 h 4364677"/>
              <a:gd name="connsiteX5724" fmla="*/ 384530 w 12192000"/>
              <a:gd name="connsiteY5724" fmla="*/ 2440761 h 4364677"/>
              <a:gd name="connsiteX5725" fmla="*/ 363226 w 12192000"/>
              <a:gd name="connsiteY5725" fmla="*/ 2420376 h 4364677"/>
              <a:gd name="connsiteX5726" fmla="*/ 358364 w 12192000"/>
              <a:gd name="connsiteY5726" fmla="*/ 2414146 h 4364677"/>
              <a:gd name="connsiteX5727" fmla="*/ 358165 w 12192000"/>
              <a:gd name="connsiteY5727" fmla="*/ 2418831 h 4364677"/>
              <a:gd name="connsiteX5728" fmla="*/ 357722 w 12192000"/>
              <a:gd name="connsiteY5728" fmla="*/ 2418691 h 4364677"/>
              <a:gd name="connsiteX5729" fmla="*/ 366438 w 12192000"/>
              <a:gd name="connsiteY5729" fmla="*/ 2430948 h 4364677"/>
              <a:gd name="connsiteX5730" fmla="*/ 372478 w 12192000"/>
              <a:gd name="connsiteY5730" fmla="*/ 2440440 h 4364677"/>
              <a:gd name="connsiteX5731" fmla="*/ 375151 w 12192000"/>
              <a:gd name="connsiteY5731" fmla="*/ 2443935 h 4364677"/>
              <a:gd name="connsiteX5732" fmla="*/ 385511 w 12192000"/>
              <a:gd name="connsiteY5732" fmla="*/ 2453875 h 4364677"/>
              <a:gd name="connsiteX5733" fmla="*/ 392721 w 12192000"/>
              <a:gd name="connsiteY5733" fmla="*/ 2462127 h 4364677"/>
              <a:gd name="connsiteX5734" fmla="*/ 390536 w 12192000"/>
              <a:gd name="connsiteY5734" fmla="*/ 2462291 h 4364677"/>
              <a:gd name="connsiteX5735" fmla="*/ 390371 w 12192000"/>
              <a:gd name="connsiteY5735" fmla="*/ 2460105 h 4364677"/>
              <a:gd name="connsiteX5736" fmla="*/ 388187 w 12192000"/>
              <a:gd name="connsiteY5736" fmla="*/ 2460269 h 4364677"/>
              <a:gd name="connsiteX5737" fmla="*/ 388350 w 12192000"/>
              <a:gd name="connsiteY5737" fmla="*/ 2462455 h 4364677"/>
              <a:gd name="connsiteX5738" fmla="*/ 390699 w 12192000"/>
              <a:gd name="connsiteY5738" fmla="*/ 2464477 h 4364677"/>
              <a:gd name="connsiteX5739" fmla="*/ 397256 w 12192000"/>
              <a:gd name="connsiteY5739" fmla="*/ 2463986 h 4364677"/>
              <a:gd name="connsiteX5740" fmla="*/ 402118 w 12192000"/>
              <a:gd name="connsiteY5740" fmla="*/ 2470216 h 4364677"/>
              <a:gd name="connsiteX5741" fmla="*/ 402445 w 12192000"/>
              <a:gd name="connsiteY5741" fmla="*/ 2474588 h 4364677"/>
              <a:gd name="connsiteX5742" fmla="*/ 400259 w 12192000"/>
              <a:gd name="connsiteY5742" fmla="*/ 2474751 h 4364677"/>
              <a:gd name="connsiteX5743" fmla="*/ 402608 w 12192000"/>
              <a:gd name="connsiteY5743" fmla="*/ 2476773 h 4364677"/>
              <a:gd name="connsiteX5744" fmla="*/ 404793 w 12192000"/>
              <a:gd name="connsiteY5744" fmla="*/ 2476610 h 4364677"/>
              <a:gd name="connsiteX5745" fmla="*/ 409328 w 12192000"/>
              <a:gd name="connsiteY5745" fmla="*/ 2478468 h 4364677"/>
              <a:gd name="connsiteX5746" fmla="*/ 411840 w 12192000"/>
              <a:gd name="connsiteY5746" fmla="*/ 2482676 h 4364677"/>
              <a:gd name="connsiteX5747" fmla="*/ 412004 w 12192000"/>
              <a:gd name="connsiteY5747" fmla="*/ 2484862 h 4364677"/>
              <a:gd name="connsiteX5748" fmla="*/ 414190 w 12192000"/>
              <a:gd name="connsiteY5748" fmla="*/ 2484699 h 4364677"/>
              <a:gd name="connsiteX5749" fmla="*/ 416538 w 12192000"/>
              <a:gd name="connsiteY5749" fmla="*/ 2486721 h 4364677"/>
              <a:gd name="connsiteX5750" fmla="*/ 438333 w 12192000"/>
              <a:gd name="connsiteY5750" fmla="*/ 2513663 h 4364677"/>
              <a:gd name="connsiteX5751" fmla="*/ 440682 w 12192000"/>
              <a:gd name="connsiteY5751" fmla="*/ 2515686 h 4364677"/>
              <a:gd name="connsiteX5752" fmla="*/ 442867 w 12192000"/>
              <a:gd name="connsiteY5752" fmla="*/ 2515523 h 4364677"/>
              <a:gd name="connsiteX5753" fmla="*/ 443031 w 12192000"/>
              <a:gd name="connsiteY5753" fmla="*/ 2517708 h 4364677"/>
              <a:gd name="connsiteX5754" fmla="*/ 440845 w 12192000"/>
              <a:gd name="connsiteY5754" fmla="*/ 2517871 h 4364677"/>
              <a:gd name="connsiteX5755" fmla="*/ 446034 w 12192000"/>
              <a:gd name="connsiteY5755" fmla="*/ 2528473 h 4364677"/>
              <a:gd name="connsiteX5756" fmla="*/ 448219 w 12192000"/>
              <a:gd name="connsiteY5756" fmla="*/ 2528309 h 4364677"/>
              <a:gd name="connsiteX5757" fmla="*/ 441499 w 12192000"/>
              <a:gd name="connsiteY5757" fmla="*/ 2526614 h 4364677"/>
              <a:gd name="connsiteX5758" fmla="*/ 455920 w 12192000"/>
              <a:gd name="connsiteY5758" fmla="*/ 2543118 h 4364677"/>
              <a:gd name="connsiteX5759" fmla="*/ 465480 w 12192000"/>
              <a:gd name="connsiteY5759" fmla="*/ 2553393 h 4364677"/>
              <a:gd name="connsiteX5760" fmla="*/ 475039 w 12192000"/>
              <a:gd name="connsiteY5760" fmla="*/ 2563667 h 4364677"/>
              <a:gd name="connsiteX5761" fmla="*/ 493994 w 12192000"/>
              <a:gd name="connsiteY5761" fmla="*/ 2582030 h 4364677"/>
              <a:gd name="connsiteX5762" fmla="*/ 498856 w 12192000"/>
              <a:gd name="connsiteY5762" fmla="*/ 2588261 h 4364677"/>
              <a:gd name="connsiteX5763" fmla="*/ 503554 w 12192000"/>
              <a:gd name="connsiteY5763" fmla="*/ 2592305 h 4364677"/>
              <a:gd name="connsiteX5764" fmla="*/ 506066 w 12192000"/>
              <a:gd name="connsiteY5764" fmla="*/ 2596513 h 4364677"/>
              <a:gd name="connsiteX5765" fmla="*/ 513113 w 12192000"/>
              <a:gd name="connsiteY5765" fmla="*/ 2602580 h 4364677"/>
              <a:gd name="connsiteX5766" fmla="*/ 517974 w 12192000"/>
              <a:gd name="connsiteY5766" fmla="*/ 2608810 h 4364677"/>
              <a:gd name="connsiteX5767" fmla="*/ 524859 w 12192000"/>
              <a:gd name="connsiteY5767" fmla="*/ 2612690 h 4364677"/>
              <a:gd name="connsiteX5768" fmla="*/ 525022 w 12192000"/>
              <a:gd name="connsiteY5768" fmla="*/ 2614876 h 4364677"/>
              <a:gd name="connsiteX5769" fmla="*/ 586750 w 12192000"/>
              <a:gd name="connsiteY5769" fmla="*/ 2676197 h 4364677"/>
              <a:gd name="connsiteX5770" fmla="*/ 586914 w 12192000"/>
              <a:gd name="connsiteY5770" fmla="*/ 2678382 h 4364677"/>
              <a:gd name="connsiteX5771" fmla="*/ 587077 w 12192000"/>
              <a:gd name="connsiteY5771" fmla="*/ 2680568 h 4364677"/>
              <a:gd name="connsiteX5772" fmla="*/ 582379 w 12192000"/>
              <a:gd name="connsiteY5772" fmla="*/ 2676523 h 4364677"/>
              <a:gd name="connsiteX5773" fmla="*/ 577680 w 12192000"/>
              <a:gd name="connsiteY5773" fmla="*/ 2672479 h 4364677"/>
              <a:gd name="connsiteX5774" fmla="*/ 572983 w 12192000"/>
              <a:gd name="connsiteY5774" fmla="*/ 2668434 h 4364677"/>
              <a:gd name="connsiteX5775" fmla="*/ 570797 w 12192000"/>
              <a:gd name="connsiteY5775" fmla="*/ 2668598 h 4364677"/>
              <a:gd name="connsiteX5776" fmla="*/ 559052 w 12192000"/>
              <a:gd name="connsiteY5776" fmla="*/ 2658487 h 4364677"/>
              <a:gd name="connsiteX5777" fmla="*/ 556867 w 12192000"/>
              <a:gd name="connsiteY5777" fmla="*/ 2658650 h 4364677"/>
              <a:gd name="connsiteX5778" fmla="*/ 557030 w 12192000"/>
              <a:gd name="connsiteY5778" fmla="*/ 2660836 h 4364677"/>
              <a:gd name="connsiteX5779" fmla="*/ 559379 w 12192000"/>
              <a:gd name="connsiteY5779" fmla="*/ 2662859 h 4364677"/>
              <a:gd name="connsiteX5780" fmla="*/ 561728 w 12192000"/>
              <a:gd name="connsiteY5780" fmla="*/ 2664880 h 4364677"/>
              <a:gd name="connsiteX5781" fmla="*/ 564077 w 12192000"/>
              <a:gd name="connsiteY5781" fmla="*/ 2666902 h 4364677"/>
              <a:gd name="connsiteX5782" fmla="*/ 568775 w 12192000"/>
              <a:gd name="connsiteY5782" fmla="*/ 2670947 h 4364677"/>
              <a:gd name="connsiteX5783" fmla="*/ 561010 w 12192000"/>
              <a:gd name="connsiteY5783" fmla="*/ 2664453 h 4364677"/>
              <a:gd name="connsiteX5784" fmla="*/ 554704 w 12192000"/>
              <a:gd name="connsiteY5784" fmla="*/ 2658852 h 4364677"/>
              <a:gd name="connsiteX5785" fmla="*/ 554680 w 12192000"/>
              <a:gd name="connsiteY5785" fmla="*/ 2658813 h 4364677"/>
              <a:gd name="connsiteX5786" fmla="*/ 554658 w 12192000"/>
              <a:gd name="connsiteY5786" fmla="*/ 2658808 h 4364677"/>
              <a:gd name="connsiteX5787" fmla="*/ 554094 w 12192000"/>
              <a:gd name="connsiteY5787" fmla="*/ 2658308 h 4364677"/>
              <a:gd name="connsiteX5788" fmla="*/ 556540 w 12192000"/>
              <a:gd name="connsiteY5788" fmla="*/ 2654279 h 4364677"/>
              <a:gd name="connsiteX5789" fmla="*/ 530863 w 12192000"/>
              <a:gd name="connsiteY5789" fmla="*/ 2634220 h 4364677"/>
              <a:gd name="connsiteX5790" fmla="*/ 531026 w 12192000"/>
              <a:gd name="connsiteY5790" fmla="*/ 2636406 h 4364677"/>
              <a:gd name="connsiteX5791" fmla="*/ 523980 w 12192000"/>
              <a:gd name="connsiteY5791" fmla="*/ 2630339 h 4364677"/>
              <a:gd name="connsiteX5792" fmla="*/ 523817 w 12192000"/>
              <a:gd name="connsiteY5792" fmla="*/ 2628153 h 4364677"/>
              <a:gd name="connsiteX5793" fmla="*/ 521632 w 12192000"/>
              <a:gd name="connsiteY5793" fmla="*/ 2628317 h 4364677"/>
              <a:gd name="connsiteX5794" fmla="*/ 521468 w 12192000"/>
              <a:gd name="connsiteY5794" fmla="*/ 2626132 h 4364677"/>
              <a:gd name="connsiteX5795" fmla="*/ 516769 w 12192000"/>
              <a:gd name="connsiteY5795" fmla="*/ 2622087 h 4364677"/>
              <a:gd name="connsiteX5796" fmla="*/ 512235 w 12192000"/>
              <a:gd name="connsiteY5796" fmla="*/ 2620228 h 4364677"/>
              <a:gd name="connsiteX5797" fmla="*/ 509886 w 12192000"/>
              <a:gd name="connsiteY5797" fmla="*/ 2618206 h 4364677"/>
              <a:gd name="connsiteX5798" fmla="*/ 502838 w 12192000"/>
              <a:gd name="connsiteY5798" fmla="*/ 2612139 h 4364677"/>
              <a:gd name="connsiteX5799" fmla="*/ 500653 w 12192000"/>
              <a:gd name="connsiteY5799" fmla="*/ 2612303 h 4364677"/>
              <a:gd name="connsiteX5800" fmla="*/ 498305 w 12192000"/>
              <a:gd name="connsiteY5800" fmla="*/ 2610280 h 4364677"/>
              <a:gd name="connsiteX5801" fmla="*/ 479349 w 12192000"/>
              <a:gd name="connsiteY5801" fmla="*/ 2591917 h 4364677"/>
              <a:gd name="connsiteX5802" fmla="*/ 481371 w 12192000"/>
              <a:gd name="connsiteY5802" fmla="*/ 2589568 h 4364677"/>
              <a:gd name="connsiteX5803" fmla="*/ 483720 w 12192000"/>
              <a:gd name="connsiteY5803" fmla="*/ 2591590 h 4364677"/>
              <a:gd name="connsiteX5804" fmla="*/ 486069 w 12192000"/>
              <a:gd name="connsiteY5804" fmla="*/ 2593612 h 4364677"/>
              <a:gd name="connsiteX5805" fmla="*/ 485906 w 12192000"/>
              <a:gd name="connsiteY5805" fmla="*/ 2591426 h 4364677"/>
              <a:gd name="connsiteX5806" fmla="*/ 483557 w 12192000"/>
              <a:gd name="connsiteY5806" fmla="*/ 2589405 h 4364677"/>
              <a:gd name="connsiteX5807" fmla="*/ 481208 w 12192000"/>
              <a:gd name="connsiteY5807" fmla="*/ 2587382 h 4364677"/>
              <a:gd name="connsiteX5808" fmla="*/ 479022 w 12192000"/>
              <a:gd name="connsiteY5808" fmla="*/ 2587546 h 4364677"/>
              <a:gd name="connsiteX5809" fmla="*/ 476835 w 12192000"/>
              <a:gd name="connsiteY5809" fmla="*/ 2587709 h 4364677"/>
              <a:gd name="connsiteX5810" fmla="*/ 460066 w 12192000"/>
              <a:gd name="connsiteY5810" fmla="*/ 2569183 h 4364677"/>
              <a:gd name="connsiteX5811" fmla="*/ 457881 w 12192000"/>
              <a:gd name="connsiteY5811" fmla="*/ 2569346 h 4364677"/>
              <a:gd name="connsiteX5812" fmla="*/ 424014 w 12192000"/>
              <a:gd name="connsiteY5812" fmla="*/ 2527921 h 4364677"/>
              <a:gd name="connsiteX5813" fmla="*/ 377912 w 12192000"/>
              <a:gd name="connsiteY5813" fmla="*/ 2469828 h 4364677"/>
              <a:gd name="connsiteX5814" fmla="*/ 368189 w 12192000"/>
              <a:gd name="connsiteY5814" fmla="*/ 2457368 h 4364677"/>
              <a:gd name="connsiteX5815" fmla="*/ 368026 w 12192000"/>
              <a:gd name="connsiteY5815" fmla="*/ 2455182 h 4364677"/>
              <a:gd name="connsiteX5816" fmla="*/ 365350 w 12192000"/>
              <a:gd name="connsiteY5816" fmla="*/ 2448789 h 4364677"/>
              <a:gd name="connsiteX5817" fmla="*/ 363000 w 12192000"/>
              <a:gd name="connsiteY5817" fmla="*/ 2446767 h 4364677"/>
              <a:gd name="connsiteX5818" fmla="*/ 363165 w 12192000"/>
              <a:gd name="connsiteY5818" fmla="*/ 2448952 h 4364677"/>
              <a:gd name="connsiteX5819" fmla="*/ 341043 w 12192000"/>
              <a:gd name="connsiteY5819" fmla="*/ 2417639 h 4364677"/>
              <a:gd name="connsiteX5820" fmla="*/ 323782 w 12192000"/>
              <a:gd name="connsiteY5820" fmla="*/ 2392556 h 4364677"/>
              <a:gd name="connsiteX5821" fmla="*/ 322982 w 12192000"/>
              <a:gd name="connsiteY5821" fmla="*/ 2391214 h 4364677"/>
              <a:gd name="connsiteX5822" fmla="*/ 322585 w 12192000"/>
              <a:gd name="connsiteY5822" fmla="*/ 2390683 h 4364677"/>
              <a:gd name="connsiteX5823" fmla="*/ 293998 w 12192000"/>
              <a:gd name="connsiteY5823" fmla="*/ 2344300 h 4364677"/>
              <a:gd name="connsiteX5824" fmla="*/ 293796 w 12192000"/>
              <a:gd name="connsiteY5824" fmla="*/ 2344247 h 4364677"/>
              <a:gd name="connsiteX5825" fmla="*/ 290369 w 12192000"/>
              <a:gd name="connsiteY5825" fmla="*/ 2338412 h 4364677"/>
              <a:gd name="connsiteX5826" fmla="*/ 245084 w 12192000"/>
              <a:gd name="connsiteY5826" fmla="*/ 2264938 h 4364677"/>
              <a:gd name="connsiteX5827" fmla="*/ 138552 w 12192000"/>
              <a:gd name="connsiteY5827" fmla="*/ 1989137 h 4364677"/>
              <a:gd name="connsiteX5828" fmla="*/ 117419 w 12192000"/>
              <a:gd name="connsiteY5828" fmla="*/ 1976092 h 4364677"/>
              <a:gd name="connsiteX5829" fmla="*/ 118390 w 12192000"/>
              <a:gd name="connsiteY5829" fmla="*/ 1982393 h 4364677"/>
              <a:gd name="connsiteX5830" fmla="*/ 122426 w 12192000"/>
              <a:gd name="connsiteY5830" fmla="*/ 1999639 h 4364677"/>
              <a:gd name="connsiteX5831" fmla="*/ 125777 w 12192000"/>
              <a:gd name="connsiteY5831" fmla="*/ 2011858 h 4364677"/>
              <a:gd name="connsiteX5832" fmla="*/ 4966326 w 12192000"/>
              <a:gd name="connsiteY5832" fmla="*/ 1975598 h 4364677"/>
              <a:gd name="connsiteX5833" fmla="*/ 4924336 w 12192000"/>
              <a:gd name="connsiteY5833" fmla="*/ 2070434 h 4364677"/>
              <a:gd name="connsiteX5834" fmla="*/ 4697718 w 12192000"/>
              <a:gd name="connsiteY5834" fmla="*/ 2420984 h 4364677"/>
              <a:gd name="connsiteX5835" fmla="*/ 4802920 w 12192000"/>
              <a:gd name="connsiteY5835" fmla="*/ 2295696 h 4364677"/>
              <a:gd name="connsiteX5836" fmla="*/ 4896814 w 12192000"/>
              <a:gd name="connsiteY5836" fmla="*/ 2170740 h 4364677"/>
              <a:gd name="connsiteX5837" fmla="*/ 4978171 w 12192000"/>
              <a:gd name="connsiteY5837" fmla="*/ 2024220 h 4364677"/>
              <a:gd name="connsiteX5838" fmla="*/ 9886538 w 12192000"/>
              <a:gd name="connsiteY5838" fmla="*/ 1945432 h 4364677"/>
              <a:gd name="connsiteX5839" fmla="*/ 9881714 w 12192000"/>
              <a:gd name="connsiteY5839" fmla="*/ 1961035 h 4364677"/>
              <a:gd name="connsiteX5840" fmla="*/ 9940211 w 12192000"/>
              <a:gd name="connsiteY5840" fmla="*/ 2005949 h 4364677"/>
              <a:gd name="connsiteX5841" fmla="*/ 9878510 w 12192000"/>
              <a:gd name="connsiteY5841" fmla="*/ 1971397 h 4364677"/>
              <a:gd name="connsiteX5842" fmla="*/ 9873478 w 12192000"/>
              <a:gd name="connsiteY5842" fmla="*/ 1987671 h 4364677"/>
              <a:gd name="connsiteX5843" fmla="*/ 9893379 w 12192000"/>
              <a:gd name="connsiteY5843" fmla="*/ 1999086 h 4364677"/>
              <a:gd name="connsiteX5844" fmla="*/ 9920832 w 12192000"/>
              <a:gd name="connsiteY5844" fmla="*/ 2012408 h 4364677"/>
              <a:gd name="connsiteX5845" fmla="*/ 9972507 w 12192000"/>
              <a:gd name="connsiteY5845" fmla="*/ 2051164 h 4364677"/>
              <a:gd name="connsiteX5846" fmla="*/ 9988656 w 12192000"/>
              <a:gd name="connsiteY5846" fmla="*/ 2054395 h 4364677"/>
              <a:gd name="connsiteX5847" fmla="*/ 10011264 w 12192000"/>
              <a:gd name="connsiteY5847" fmla="*/ 2073772 h 4364677"/>
              <a:gd name="connsiteX5848" fmla="*/ 10040332 w 12192000"/>
              <a:gd name="connsiteY5848" fmla="*/ 2093147 h 4364677"/>
              <a:gd name="connsiteX5849" fmla="*/ 10079088 w 12192000"/>
              <a:gd name="connsiteY5849" fmla="*/ 2099605 h 4364677"/>
              <a:gd name="connsiteX5850" fmla="*/ 10069399 w 12192000"/>
              <a:gd name="connsiteY5850" fmla="*/ 2089917 h 4364677"/>
              <a:gd name="connsiteX5851" fmla="*/ 10906335 w 12192000"/>
              <a:gd name="connsiteY5851" fmla="*/ 2350259 h 4364677"/>
              <a:gd name="connsiteX5852" fmla="*/ 10996345 w 12192000"/>
              <a:gd name="connsiteY5852" fmla="*/ 2353322 h 4364677"/>
              <a:gd name="connsiteX5853" fmla="*/ 10996465 w 12192000"/>
              <a:gd name="connsiteY5853" fmla="*/ 2351574 h 4364677"/>
              <a:gd name="connsiteX5854" fmla="*/ 10942356 w 12192000"/>
              <a:gd name="connsiteY5854" fmla="*/ 2347578 h 4364677"/>
              <a:gd name="connsiteX5855" fmla="*/ 10744597 w 12192000"/>
              <a:gd name="connsiteY5855" fmla="*/ 2304780 h 4364677"/>
              <a:gd name="connsiteX5856" fmla="*/ 10678014 w 12192000"/>
              <a:gd name="connsiteY5856" fmla="*/ 2285941 h 4364677"/>
              <a:gd name="connsiteX5857" fmla="*/ 10668106 w 12192000"/>
              <a:gd name="connsiteY5857" fmla="*/ 2284505 h 4364677"/>
              <a:gd name="connsiteX5858" fmla="*/ 10104926 w 12192000"/>
              <a:gd name="connsiteY5858" fmla="*/ 2083457 h 4364677"/>
              <a:gd name="connsiteX5859" fmla="*/ 10114615 w 12192000"/>
              <a:gd name="connsiteY5859" fmla="*/ 2083457 h 4364677"/>
              <a:gd name="connsiteX5860" fmla="*/ 10062939 w 12192000"/>
              <a:gd name="connsiteY5860" fmla="*/ 2057623 h 4364677"/>
              <a:gd name="connsiteX5861" fmla="*/ 10001575 w 12192000"/>
              <a:gd name="connsiteY5861" fmla="*/ 2022097 h 4364677"/>
              <a:gd name="connsiteX5862" fmla="*/ 9966048 w 12192000"/>
              <a:gd name="connsiteY5862" fmla="*/ 1999489 h 4364677"/>
              <a:gd name="connsiteX5863" fmla="*/ 9966048 w 12192000"/>
              <a:gd name="connsiteY5863" fmla="*/ 1996260 h 4364677"/>
              <a:gd name="connsiteX5864" fmla="*/ 9962819 w 12192000"/>
              <a:gd name="connsiteY5864" fmla="*/ 1996260 h 4364677"/>
              <a:gd name="connsiteX5865" fmla="*/ 9959589 w 12192000"/>
              <a:gd name="connsiteY5865" fmla="*/ 1993030 h 4364677"/>
              <a:gd name="connsiteX5866" fmla="*/ 9953130 w 12192000"/>
              <a:gd name="connsiteY5866" fmla="*/ 1989800 h 4364677"/>
              <a:gd name="connsiteX5867" fmla="*/ 9936981 w 12192000"/>
              <a:gd name="connsiteY5867" fmla="*/ 1980111 h 4364677"/>
              <a:gd name="connsiteX5868" fmla="*/ 10023850 w 12192000"/>
              <a:gd name="connsiteY5868" fmla="*/ 1934562 h 4364677"/>
              <a:gd name="connsiteX5869" fmla="*/ 10027412 w 12192000"/>
              <a:gd name="connsiteY5869" fmla="*/ 1938125 h 4364677"/>
              <a:gd name="connsiteX5870" fmla="*/ 10027412 w 12192000"/>
              <a:gd name="connsiteY5870" fmla="*/ 1941355 h 4364677"/>
              <a:gd name="connsiteX5871" fmla="*/ 10030642 w 12192000"/>
              <a:gd name="connsiteY5871" fmla="*/ 1944585 h 4364677"/>
              <a:gd name="connsiteX5872" fmla="*/ 10033602 w 12192000"/>
              <a:gd name="connsiteY5872" fmla="*/ 1941626 h 4364677"/>
              <a:gd name="connsiteX5873" fmla="*/ 10000417 w 12192000"/>
              <a:gd name="connsiteY5873" fmla="*/ 1917588 h 4364677"/>
              <a:gd name="connsiteX5874" fmla="*/ 10001575 w 12192000"/>
              <a:gd name="connsiteY5874" fmla="*/ 1918747 h 4364677"/>
              <a:gd name="connsiteX5875" fmla="*/ 10014494 w 12192000"/>
              <a:gd name="connsiteY5875" fmla="*/ 1928436 h 4364677"/>
              <a:gd name="connsiteX5876" fmla="*/ 10015392 w 12192000"/>
              <a:gd name="connsiteY5876" fmla="*/ 1928436 h 4364677"/>
              <a:gd name="connsiteX5877" fmla="*/ 144625 w 12192000"/>
              <a:gd name="connsiteY5877" fmla="*/ 1907044 h 4364677"/>
              <a:gd name="connsiteX5878" fmla="*/ 143193 w 12192000"/>
              <a:gd name="connsiteY5878" fmla="*/ 1907150 h 4364677"/>
              <a:gd name="connsiteX5879" fmla="*/ 143633 w 12192000"/>
              <a:gd name="connsiteY5879" fmla="*/ 1910281 h 4364677"/>
              <a:gd name="connsiteX5880" fmla="*/ 144951 w 12192000"/>
              <a:gd name="connsiteY5880" fmla="*/ 1911416 h 4364677"/>
              <a:gd name="connsiteX5881" fmla="*/ 144625 w 12192000"/>
              <a:gd name="connsiteY5881" fmla="*/ 1907044 h 4364677"/>
              <a:gd name="connsiteX5882" fmla="*/ 9785311 w 12192000"/>
              <a:gd name="connsiteY5882" fmla="*/ 1904223 h 4364677"/>
              <a:gd name="connsiteX5883" fmla="*/ 9782643 w 12192000"/>
              <a:gd name="connsiteY5883" fmla="*/ 1914987 h 4364677"/>
              <a:gd name="connsiteX5884" fmla="*/ 9785185 w 12192000"/>
              <a:gd name="connsiteY5884" fmla="*/ 1921977 h 4364677"/>
              <a:gd name="connsiteX5885" fmla="*/ 9806016 w 12192000"/>
              <a:gd name="connsiteY5885" fmla="*/ 1937540 h 4364677"/>
              <a:gd name="connsiteX5886" fmla="*/ 9812408 w 12192000"/>
              <a:gd name="connsiteY5886" fmla="*/ 1920686 h 4364677"/>
              <a:gd name="connsiteX5887" fmla="*/ 9806178 w 12192000"/>
              <a:gd name="connsiteY5887" fmla="*/ 1916325 h 4364677"/>
              <a:gd name="connsiteX5888" fmla="*/ 9962206 w 12192000"/>
              <a:gd name="connsiteY5888" fmla="*/ 1889911 h 4364677"/>
              <a:gd name="connsiteX5889" fmla="*/ 9961961 w 12192000"/>
              <a:gd name="connsiteY5889" fmla="*/ 1890185 h 4364677"/>
              <a:gd name="connsiteX5890" fmla="*/ 9966048 w 12192000"/>
              <a:gd name="connsiteY5890" fmla="*/ 1896140 h 4364677"/>
              <a:gd name="connsiteX5891" fmla="*/ 9960396 w 12192000"/>
              <a:gd name="connsiteY5891" fmla="*/ 1892506 h 4364677"/>
              <a:gd name="connsiteX5892" fmla="*/ 9959610 w 12192000"/>
              <a:gd name="connsiteY5892" fmla="*/ 1896043 h 4364677"/>
              <a:gd name="connsiteX5893" fmla="*/ 9959792 w 12192000"/>
              <a:gd name="connsiteY5893" fmla="*/ 1896198 h 4364677"/>
              <a:gd name="connsiteX5894" fmla="*/ 9978109 w 12192000"/>
              <a:gd name="connsiteY5894" fmla="*/ 1901431 h 4364677"/>
              <a:gd name="connsiteX5895" fmla="*/ 9966844 w 12192000"/>
              <a:gd name="connsiteY5895" fmla="*/ 1893272 h 4364677"/>
              <a:gd name="connsiteX5896" fmla="*/ 9966048 w 12192000"/>
              <a:gd name="connsiteY5896" fmla="*/ 1892910 h 4364677"/>
              <a:gd name="connsiteX5897" fmla="*/ 9964744 w 12192000"/>
              <a:gd name="connsiteY5897" fmla="*/ 1891751 h 4364677"/>
              <a:gd name="connsiteX5898" fmla="*/ 9794185 w 12192000"/>
              <a:gd name="connsiteY5898" fmla="*/ 1868420 h 4364677"/>
              <a:gd name="connsiteX5899" fmla="*/ 9789570 w 12192000"/>
              <a:gd name="connsiteY5899" fmla="*/ 1887038 h 4364677"/>
              <a:gd name="connsiteX5900" fmla="*/ 9809811 w 12192000"/>
              <a:gd name="connsiteY5900" fmla="*/ 1905829 h 4364677"/>
              <a:gd name="connsiteX5901" fmla="*/ 9816186 w 12192000"/>
              <a:gd name="connsiteY5901" fmla="*/ 1910723 h 4364677"/>
              <a:gd name="connsiteX5902" fmla="*/ 9822429 w 12192000"/>
              <a:gd name="connsiteY5902" fmla="*/ 1894259 h 4364677"/>
              <a:gd name="connsiteX5903" fmla="*/ 9820712 w 12192000"/>
              <a:gd name="connsiteY5903" fmla="*/ 1892910 h 4364677"/>
              <a:gd name="connsiteX5904" fmla="*/ 9822941 w 12192000"/>
              <a:gd name="connsiteY5904" fmla="*/ 1892910 h 4364677"/>
              <a:gd name="connsiteX5905" fmla="*/ 9823143 w 12192000"/>
              <a:gd name="connsiteY5905" fmla="*/ 1892378 h 4364677"/>
              <a:gd name="connsiteX5906" fmla="*/ 9814252 w 12192000"/>
              <a:gd name="connsiteY5906" fmla="*/ 1886451 h 4364677"/>
              <a:gd name="connsiteX5907" fmla="*/ 9925964 w 12192000"/>
              <a:gd name="connsiteY5907" fmla="*/ 1855303 h 4364677"/>
              <a:gd name="connsiteX5908" fmla="*/ 9927291 w 12192000"/>
              <a:gd name="connsiteY5908" fmla="*/ 1860611 h 4364677"/>
              <a:gd name="connsiteX5909" fmla="*/ 9941371 w 12192000"/>
              <a:gd name="connsiteY5909" fmla="*/ 1871058 h 4364677"/>
              <a:gd name="connsiteX5910" fmla="*/ 9941212 w 12192000"/>
              <a:gd name="connsiteY5910" fmla="*/ 1870510 h 4364677"/>
              <a:gd name="connsiteX5911" fmla="*/ 9917131 w 12192000"/>
              <a:gd name="connsiteY5911" fmla="*/ 1846493 h 4364677"/>
              <a:gd name="connsiteX5912" fmla="*/ 9916401 w 12192000"/>
              <a:gd name="connsiteY5912" fmla="*/ 1848853 h 4364677"/>
              <a:gd name="connsiteX5913" fmla="*/ 9923650 w 12192000"/>
              <a:gd name="connsiteY5913" fmla="*/ 1852994 h 4364677"/>
              <a:gd name="connsiteX5914" fmla="*/ 9719231 w 12192000"/>
              <a:gd name="connsiteY5914" fmla="*/ 1801071 h 4364677"/>
              <a:gd name="connsiteX5915" fmla="*/ 9714289 w 12192000"/>
              <a:gd name="connsiteY5915" fmla="*/ 1817152 h 4364677"/>
              <a:gd name="connsiteX5916" fmla="*/ 9731374 w 12192000"/>
              <a:gd name="connsiteY5916" fmla="*/ 1833013 h 4364677"/>
              <a:gd name="connsiteX5917" fmla="*/ 9736819 w 12192000"/>
              <a:gd name="connsiteY5917" fmla="*/ 1816875 h 4364677"/>
              <a:gd name="connsiteX5918" fmla="*/ 9813760 w 12192000"/>
              <a:gd name="connsiteY5918" fmla="*/ 1789440 h 4364677"/>
              <a:gd name="connsiteX5919" fmla="*/ 9813727 w 12192000"/>
              <a:gd name="connsiteY5919" fmla="*/ 1789573 h 4364677"/>
              <a:gd name="connsiteX5920" fmla="*/ 9818289 w 12192000"/>
              <a:gd name="connsiteY5920" fmla="*/ 1794404 h 4364677"/>
              <a:gd name="connsiteX5921" fmla="*/ 9827170 w 12192000"/>
              <a:gd name="connsiteY5921" fmla="*/ 1799248 h 4364677"/>
              <a:gd name="connsiteX5922" fmla="*/ 9820712 w 12192000"/>
              <a:gd name="connsiteY5922" fmla="*/ 1789560 h 4364677"/>
              <a:gd name="connsiteX5923" fmla="*/ 9814252 w 12192000"/>
              <a:gd name="connsiteY5923" fmla="*/ 1789963 h 4364677"/>
              <a:gd name="connsiteX5924" fmla="*/ 9816400 w 12192000"/>
              <a:gd name="connsiteY5924" fmla="*/ 1778788 h 4364677"/>
              <a:gd name="connsiteX5925" fmla="*/ 9815758 w 12192000"/>
              <a:gd name="connsiteY5925" fmla="*/ 1781377 h 4364677"/>
              <a:gd name="connsiteX5926" fmla="*/ 9817482 w 12192000"/>
              <a:gd name="connsiteY5926" fmla="*/ 1783100 h 4364677"/>
              <a:gd name="connsiteX5927" fmla="*/ 9817482 w 12192000"/>
              <a:gd name="connsiteY5927" fmla="*/ 1779871 h 4364677"/>
              <a:gd name="connsiteX5928" fmla="*/ 5239125 w 12192000"/>
              <a:gd name="connsiteY5928" fmla="*/ 1776758 h 4364677"/>
              <a:gd name="connsiteX5929" fmla="*/ 5228905 w 12192000"/>
              <a:gd name="connsiteY5929" fmla="*/ 1795617 h 4364677"/>
              <a:gd name="connsiteX5930" fmla="*/ 5222295 w 12192000"/>
              <a:gd name="connsiteY5930" fmla="*/ 1819069 h 4364677"/>
              <a:gd name="connsiteX5931" fmla="*/ 5221123 w 12192000"/>
              <a:gd name="connsiteY5931" fmla="*/ 1827315 h 4364677"/>
              <a:gd name="connsiteX5932" fmla="*/ 5225266 w 12192000"/>
              <a:gd name="connsiteY5932" fmla="*/ 1841224 h 4364677"/>
              <a:gd name="connsiteX5933" fmla="*/ 5218258 w 12192000"/>
              <a:gd name="connsiteY5933" fmla="*/ 1851656 h 4364677"/>
              <a:gd name="connsiteX5934" fmla="*/ 5175824 w 12192000"/>
              <a:gd name="connsiteY5934" fmla="*/ 1917794 h 4364677"/>
              <a:gd name="connsiteX5935" fmla="*/ 5189910 w 12192000"/>
              <a:gd name="connsiteY5935" fmla="*/ 1912525 h 4364677"/>
              <a:gd name="connsiteX5936" fmla="*/ 5120715 w 12192000"/>
              <a:gd name="connsiteY5936" fmla="*/ 2070939 h 4364677"/>
              <a:gd name="connsiteX5937" fmla="*/ 5108833 w 12192000"/>
              <a:gd name="connsiteY5937" fmla="*/ 2071369 h 4364677"/>
              <a:gd name="connsiteX5938" fmla="*/ 5081073 w 12192000"/>
              <a:gd name="connsiteY5938" fmla="*/ 2125930 h 4364677"/>
              <a:gd name="connsiteX5939" fmla="*/ 5044952 w 12192000"/>
              <a:gd name="connsiteY5939" fmla="*/ 2179604 h 4364677"/>
              <a:gd name="connsiteX5940" fmla="*/ 5034367 w 12192000"/>
              <a:gd name="connsiteY5940" fmla="*/ 2215692 h 4364677"/>
              <a:gd name="connsiteX5941" fmla="*/ 5010149 w 12192000"/>
              <a:gd name="connsiteY5941" fmla="*/ 2236800 h 4364677"/>
              <a:gd name="connsiteX5942" fmla="*/ 4959489 w 12192000"/>
              <a:gd name="connsiteY5942" fmla="*/ 2315993 h 4364677"/>
              <a:gd name="connsiteX5943" fmla="*/ 4926889 w 12192000"/>
              <a:gd name="connsiteY5943" fmla="*/ 2368349 h 4364677"/>
              <a:gd name="connsiteX5944" fmla="*/ 4929093 w 12192000"/>
              <a:gd name="connsiteY5944" fmla="*/ 2363509 h 4364677"/>
              <a:gd name="connsiteX5945" fmla="*/ 4929979 w 12192000"/>
              <a:gd name="connsiteY5945" fmla="*/ 2355146 h 4364677"/>
              <a:gd name="connsiteX5946" fmla="*/ 4924255 w 12192000"/>
              <a:gd name="connsiteY5946" fmla="*/ 2361304 h 4364677"/>
              <a:gd name="connsiteX5947" fmla="*/ 4919414 w 12192000"/>
              <a:gd name="connsiteY5947" fmla="*/ 2359098 h 4364677"/>
              <a:gd name="connsiteX5948" fmla="*/ 4916326 w 12192000"/>
              <a:gd name="connsiteY5948" fmla="*/ 2372302 h 4364677"/>
              <a:gd name="connsiteX5949" fmla="*/ 4914122 w 12192000"/>
              <a:gd name="connsiteY5949" fmla="*/ 2377142 h 4364677"/>
              <a:gd name="connsiteX5950" fmla="*/ 4913236 w 12192000"/>
              <a:gd name="connsiteY5950" fmla="*/ 2385506 h 4364677"/>
              <a:gd name="connsiteX5951" fmla="*/ 4922482 w 12192000"/>
              <a:gd name="connsiteY5951" fmla="*/ 2378030 h 4364677"/>
              <a:gd name="connsiteX5952" fmla="*/ 4933479 w 12192000"/>
              <a:gd name="connsiteY5952" fmla="*/ 2385964 h 4364677"/>
              <a:gd name="connsiteX5953" fmla="*/ 4992069 w 12192000"/>
              <a:gd name="connsiteY5953" fmla="*/ 2295773 h 4364677"/>
              <a:gd name="connsiteX5954" fmla="*/ 5041410 w 12192000"/>
              <a:gd name="connsiteY5954" fmla="*/ 2213057 h 4364677"/>
              <a:gd name="connsiteX5955" fmla="*/ 5045365 w 12192000"/>
              <a:gd name="connsiteY5955" fmla="*/ 2223626 h 4364677"/>
              <a:gd name="connsiteX5956" fmla="*/ 5080599 w 12192000"/>
              <a:gd name="connsiteY5956" fmla="*/ 2178316 h 4364677"/>
              <a:gd name="connsiteX5957" fmla="*/ 5111881 w 12192000"/>
              <a:gd name="connsiteY5957" fmla="*/ 2122437 h 4364677"/>
              <a:gd name="connsiteX5958" fmla="*/ 5128192 w 12192000"/>
              <a:gd name="connsiteY5958" fmla="*/ 2080191 h 4364677"/>
              <a:gd name="connsiteX5959" fmla="*/ 5136552 w 12192000"/>
              <a:gd name="connsiteY5959" fmla="*/ 2081079 h 4364677"/>
              <a:gd name="connsiteX5960" fmla="*/ 5180189 w 12192000"/>
              <a:gd name="connsiteY5960" fmla="*/ 1972385 h 4364677"/>
              <a:gd name="connsiteX5961" fmla="*/ 5208439 w 12192000"/>
              <a:gd name="connsiteY5961" fmla="*/ 1927178 h 4364677"/>
              <a:gd name="connsiteX5962" fmla="*/ 5217074 w 12192000"/>
              <a:gd name="connsiteY5962" fmla="*/ 1900137 h 4364677"/>
              <a:gd name="connsiteX5963" fmla="*/ 5217504 w 12192000"/>
              <a:gd name="connsiteY5963" fmla="*/ 1900548 h 4364677"/>
              <a:gd name="connsiteX5964" fmla="*/ 5228800 w 12192000"/>
              <a:gd name="connsiteY5964" fmla="*/ 1869863 h 4364677"/>
              <a:gd name="connsiteX5965" fmla="*/ 5229984 w 12192000"/>
              <a:gd name="connsiteY5965" fmla="*/ 1869420 h 4364677"/>
              <a:gd name="connsiteX5966" fmla="*/ 5229470 w 12192000"/>
              <a:gd name="connsiteY5966" fmla="*/ 1868044 h 4364677"/>
              <a:gd name="connsiteX5967" fmla="*/ 5241658 w 12192000"/>
              <a:gd name="connsiteY5967" fmla="*/ 1834934 h 4364677"/>
              <a:gd name="connsiteX5968" fmla="*/ 5248980 w 12192000"/>
              <a:gd name="connsiteY5968" fmla="*/ 1818291 h 4364677"/>
              <a:gd name="connsiteX5969" fmla="*/ 5248854 w 12192000"/>
              <a:gd name="connsiteY5969" fmla="*/ 1818076 h 4364677"/>
              <a:gd name="connsiteX5970" fmla="*/ 5241791 w 12192000"/>
              <a:gd name="connsiteY5970" fmla="*/ 1785781 h 4364677"/>
              <a:gd name="connsiteX5971" fmla="*/ 5048962 w 12192000"/>
              <a:gd name="connsiteY5971" fmla="*/ 1769598 h 4364677"/>
              <a:gd name="connsiteX5972" fmla="*/ 5037277 w 12192000"/>
              <a:gd name="connsiteY5972" fmla="*/ 1809285 h 4364677"/>
              <a:gd name="connsiteX5973" fmla="*/ 5018333 w 12192000"/>
              <a:gd name="connsiteY5973" fmla="*/ 1851249 h 4364677"/>
              <a:gd name="connsiteX5974" fmla="*/ 5017460 w 12192000"/>
              <a:gd name="connsiteY5974" fmla="*/ 1853860 h 4364677"/>
              <a:gd name="connsiteX5975" fmla="*/ 5017399 w 12192000"/>
              <a:gd name="connsiteY5975" fmla="*/ 1854148 h 4364677"/>
              <a:gd name="connsiteX5976" fmla="*/ 5035436 w 12192000"/>
              <a:gd name="connsiteY5976" fmla="*/ 1912993 h 4364677"/>
              <a:gd name="connsiteX5977" fmla="*/ 5051283 w 12192000"/>
              <a:gd name="connsiteY5977" fmla="*/ 1876878 h 4364677"/>
              <a:gd name="connsiteX5978" fmla="*/ 5037499 w 12192000"/>
              <a:gd name="connsiteY5978" fmla="*/ 1919718 h 4364677"/>
              <a:gd name="connsiteX5979" fmla="*/ 5039365 w 12192000"/>
              <a:gd name="connsiteY5979" fmla="*/ 1925804 h 4364677"/>
              <a:gd name="connsiteX5980" fmla="*/ 5043147 w 12192000"/>
              <a:gd name="connsiteY5980" fmla="*/ 1928202 h 4364677"/>
              <a:gd name="connsiteX5981" fmla="*/ 5045075 w 12192000"/>
              <a:gd name="connsiteY5981" fmla="*/ 1937815 h 4364677"/>
              <a:gd name="connsiteX5982" fmla="*/ 5044048 w 12192000"/>
              <a:gd name="connsiteY5982" fmla="*/ 1941087 h 4364677"/>
              <a:gd name="connsiteX5983" fmla="*/ 5055847 w 12192000"/>
              <a:gd name="connsiteY5983" fmla="*/ 1979579 h 4364677"/>
              <a:gd name="connsiteX5984" fmla="*/ 5064284 w 12192000"/>
              <a:gd name="connsiteY5984" fmla="*/ 1964601 h 4364677"/>
              <a:gd name="connsiteX5985" fmla="*/ 5074548 w 12192000"/>
              <a:gd name="connsiteY5985" fmla="*/ 1944600 h 4364677"/>
              <a:gd name="connsiteX5986" fmla="*/ 5081556 w 12192000"/>
              <a:gd name="connsiteY5986" fmla="*/ 1928996 h 4364677"/>
              <a:gd name="connsiteX5987" fmla="*/ 5083988 w 12192000"/>
              <a:gd name="connsiteY5987" fmla="*/ 1926688 h 4364677"/>
              <a:gd name="connsiteX5988" fmla="*/ 5089794 w 12192000"/>
              <a:gd name="connsiteY5988" fmla="*/ 1911957 h 4364677"/>
              <a:gd name="connsiteX5989" fmla="*/ 5055086 w 12192000"/>
              <a:gd name="connsiteY5989" fmla="*/ 1810002 h 4364677"/>
              <a:gd name="connsiteX5990" fmla="*/ 5059122 w 12192000"/>
              <a:gd name="connsiteY5990" fmla="*/ 1797891 h 4364677"/>
              <a:gd name="connsiteX5991" fmla="*/ 5055086 w 12192000"/>
              <a:gd name="connsiteY5991" fmla="*/ 1797891 h 4364677"/>
              <a:gd name="connsiteX5992" fmla="*/ 132144 w 12192000"/>
              <a:gd name="connsiteY5992" fmla="*/ 1769514 h 4364677"/>
              <a:gd name="connsiteX5993" fmla="*/ 132308 w 12192000"/>
              <a:gd name="connsiteY5993" fmla="*/ 1771699 h 4364677"/>
              <a:gd name="connsiteX5994" fmla="*/ 132471 w 12192000"/>
              <a:gd name="connsiteY5994" fmla="*/ 1773884 h 4364677"/>
              <a:gd name="connsiteX5995" fmla="*/ 133124 w 12192000"/>
              <a:gd name="connsiteY5995" fmla="*/ 1782627 h 4364677"/>
              <a:gd name="connsiteX5996" fmla="*/ 132305 w 12192000"/>
              <a:gd name="connsiteY5996" fmla="*/ 1787393 h 4364677"/>
              <a:gd name="connsiteX5997" fmla="*/ 9673283 w 12192000"/>
              <a:gd name="connsiteY5997" fmla="*/ 1759068 h 4364677"/>
              <a:gd name="connsiteX5998" fmla="*/ 9668682 w 12192000"/>
              <a:gd name="connsiteY5998" fmla="*/ 1773180 h 4364677"/>
              <a:gd name="connsiteX5999" fmla="*/ 9691523 w 12192000"/>
              <a:gd name="connsiteY5999" fmla="*/ 1796018 h 4364677"/>
              <a:gd name="connsiteX6000" fmla="*/ 9697566 w 12192000"/>
              <a:gd name="connsiteY6000" fmla="*/ 1801627 h 4364677"/>
              <a:gd name="connsiteX6001" fmla="*/ 9702581 w 12192000"/>
              <a:gd name="connsiteY6001" fmla="*/ 1786111 h 4364677"/>
              <a:gd name="connsiteX6002" fmla="*/ 9676990 w 12192000"/>
              <a:gd name="connsiteY6002" fmla="*/ 1763117 h 4364677"/>
              <a:gd name="connsiteX6003" fmla="*/ 9822910 w 12192000"/>
              <a:gd name="connsiteY6003" fmla="*/ 1752520 h 4364677"/>
              <a:gd name="connsiteX6004" fmla="*/ 9822081 w 12192000"/>
              <a:gd name="connsiteY6004" fmla="*/ 1755868 h 4364677"/>
              <a:gd name="connsiteX6005" fmla="*/ 9823941 w 12192000"/>
              <a:gd name="connsiteY6005" fmla="*/ 1757263 h 4364677"/>
              <a:gd name="connsiteX6006" fmla="*/ 9830400 w 12192000"/>
              <a:gd name="connsiteY6006" fmla="*/ 1766952 h 4364677"/>
              <a:gd name="connsiteX6007" fmla="*/ 9843319 w 12192000"/>
              <a:gd name="connsiteY6007" fmla="*/ 1776640 h 4364677"/>
              <a:gd name="connsiteX6008" fmla="*/ 9843319 w 12192000"/>
              <a:gd name="connsiteY6008" fmla="*/ 1779871 h 4364677"/>
              <a:gd name="connsiteX6009" fmla="*/ 9827170 w 12192000"/>
              <a:gd name="connsiteY6009" fmla="*/ 1770182 h 4364677"/>
              <a:gd name="connsiteX6010" fmla="*/ 9827170 w 12192000"/>
              <a:gd name="connsiteY6010" fmla="*/ 1766952 h 4364677"/>
              <a:gd name="connsiteX6011" fmla="*/ 9820712 w 12192000"/>
              <a:gd name="connsiteY6011" fmla="*/ 1763722 h 4364677"/>
              <a:gd name="connsiteX6012" fmla="*/ 9820134 w 12192000"/>
              <a:gd name="connsiteY6012" fmla="*/ 1763722 h 4364677"/>
              <a:gd name="connsiteX6013" fmla="*/ 9816992 w 12192000"/>
              <a:gd name="connsiteY6013" fmla="*/ 1776397 h 4364677"/>
              <a:gd name="connsiteX6014" fmla="*/ 9817481 w 12192000"/>
              <a:gd name="connsiteY6014" fmla="*/ 1776641 h 4364677"/>
              <a:gd name="connsiteX6015" fmla="*/ 9820712 w 12192000"/>
              <a:gd name="connsiteY6015" fmla="*/ 1779871 h 4364677"/>
              <a:gd name="connsiteX6016" fmla="*/ 9823941 w 12192000"/>
              <a:gd name="connsiteY6016" fmla="*/ 1783101 h 4364677"/>
              <a:gd name="connsiteX6017" fmla="*/ 9830400 w 12192000"/>
              <a:gd name="connsiteY6017" fmla="*/ 1789560 h 4364677"/>
              <a:gd name="connsiteX6018" fmla="*/ 9830400 w 12192000"/>
              <a:gd name="connsiteY6018" fmla="*/ 1783101 h 4364677"/>
              <a:gd name="connsiteX6019" fmla="*/ 9830400 w 12192000"/>
              <a:gd name="connsiteY6019" fmla="*/ 1779871 h 4364677"/>
              <a:gd name="connsiteX6020" fmla="*/ 9843319 w 12192000"/>
              <a:gd name="connsiteY6020" fmla="*/ 1796018 h 4364677"/>
              <a:gd name="connsiteX6021" fmla="*/ 9840090 w 12192000"/>
              <a:gd name="connsiteY6021" fmla="*/ 1796019 h 4364677"/>
              <a:gd name="connsiteX6022" fmla="*/ 9840090 w 12192000"/>
              <a:gd name="connsiteY6022" fmla="*/ 1799248 h 4364677"/>
              <a:gd name="connsiteX6023" fmla="*/ 9843319 w 12192000"/>
              <a:gd name="connsiteY6023" fmla="*/ 1799248 h 4364677"/>
              <a:gd name="connsiteX6024" fmla="*/ 9846549 w 12192000"/>
              <a:gd name="connsiteY6024" fmla="*/ 1799248 h 4364677"/>
              <a:gd name="connsiteX6025" fmla="*/ 9849778 w 12192000"/>
              <a:gd name="connsiteY6025" fmla="*/ 1802478 h 4364677"/>
              <a:gd name="connsiteX6026" fmla="*/ 9851966 w 12192000"/>
              <a:gd name="connsiteY6026" fmla="*/ 1804667 h 4364677"/>
              <a:gd name="connsiteX6027" fmla="*/ 9856952 w 12192000"/>
              <a:gd name="connsiteY6027" fmla="*/ 1786472 h 4364677"/>
              <a:gd name="connsiteX6028" fmla="*/ 5273656 w 12192000"/>
              <a:gd name="connsiteY6028" fmla="*/ 1698412 h 4364677"/>
              <a:gd name="connsiteX6029" fmla="*/ 5263772 w 12192000"/>
              <a:gd name="connsiteY6029" fmla="*/ 1717462 h 4364677"/>
              <a:gd name="connsiteX6030" fmla="*/ 5265814 w 12192000"/>
              <a:gd name="connsiteY6030" fmla="*/ 1713455 h 4364677"/>
              <a:gd name="connsiteX6031" fmla="*/ 5261809 w 12192000"/>
              <a:gd name="connsiteY6031" fmla="*/ 1711413 h 4364677"/>
              <a:gd name="connsiteX6032" fmla="*/ 5262789 w 12192000"/>
              <a:gd name="connsiteY6032" fmla="*/ 1714437 h 4364677"/>
              <a:gd name="connsiteX6033" fmla="*/ 5263772 w 12192000"/>
              <a:gd name="connsiteY6033" fmla="*/ 1717462 h 4364677"/>
              <a:gd name="connsiteX6034" fmla="*/ 5261725 w 12192000"/>
              <a:gd name="connsiteY6034" fmla="*/ 1721468 h 4364677"/>
              <a:gd name="connsiteX6035" fmla="*/ 5260236 w 12192000"/>
              <a:gd name="connsiteY6035" fmla="*/ 1722865 h 4364677"/>
              <a:gd name="connsiteX6036" fmla="*/ 5269096 w 12192000"/>
              <a:gd name="connsiteY6036" fmla="*/ 1760538 h 4364677"/>
              <a:gd name="connsiteX6037" fmla="*/ 5280577 w 12192000"/>
              <a:gd name="connsiteY6037" fmla="*/ 1722872 h 4364677"/>
              <a:gd name="connsiteX6038" fmla="*/ 5281194 w 12192000"/>
              <a:gd name="connsiteY6038" fmla="*/ 1718473 h 4364677"/>
              <a:gd name="connsiteX6039" fmla="*/ 9617163 w 12192000"/>
              <a:gd name="connsiteY6039" fmla="*/ 1697790 h 4364677"/>
              <a:gd name="connsiteX6040" fmla="*/ 9613188 w 12192000"/>
              <a:gd name="connsiteY6040" fmla="*/ 1715185 h 4364677"/>
              <a:gd name="connsiteX6041" fmla="*/ 9618581 w 12192000"/>
              <a:gd name="connsiteY6041" fmla="*/ 1720836 h 4364677"/>
              <a:gd name="connsiteX6042" fmla="*/ 9622335 w 12192000"/>
              <a:gd name="connsiteY6042" fmla="*/ 1714842 h 4364677"/>
              <a:gd name="connsiteX6043" fmla="*/ 9628708 w 12192000"/>
              <a:gd name="connsiteY6043" fmla="*/ 1710396 h 4364677"/>
              <a:gd name="connsiteX6044" fmla="*/ 9751191 w 12192000"/>
              <a:gd name="connsiteY6044" fmla="*/ 1697098 h 4364677"/>
              <a:gd name="connsiteX6045" fmla="*/ 9743666 w 12192000"/>
              <a:gd name="connsiteY6045" fmla="*/ 1721581 h 4364677"/>
              <a:gd name="connsiteX6046" fmla="*/ 9756117 w 12192000"/>
              <a:gd name="connsiteY6046" fmla="*/ 1734655 h 4364677"/>
              <a:gd name="connsiteX6047" fmla="*/ 9759346 w 12192000"/>
              <a:gd name="connsiteY6047" fmla="*/ 1731426 h 4364677"/>
              <a:gd name="connsiteX6048" fmla="*/ 9759347 w 12192000"/>
              <a:gd name="connsiteY6048" fmla="*/ 1734655 h 4364677"/>
              <a:gd name="connsiteX6049" fmla="*/ 9760578 w 12192000"/>
              <a:gd name="connsiteY6049" fmla="*/ 1735886 h 4364677"/>
              <a:gd name="connsiteX6050" fmla="*/ 9764469 w 12192000"/>
              <a:gd name="connsiteY6050" fmla="*/ 1720799 h 4364677"/>
              <a:gd name="connsiteX6051" fmla="*/ 9749658 w 12192000"/>
              <a:gd name="connsiteY6051" fmla="*/ 1705588 h 4364677"/>
              <a:gd name="connsiteX6052" fmla="*/ 9752888 w 12192000"/>
              <a:gd name="connsiteY6052" fmla="*/ 1705588 h 4364677"/>
              <a:gd name="connsiteX6053" fmla="*/ 9749658 w 12192000"/>
              <a:gd name="connsiteY6053" fmla="*/ 1702358 h 4364677"/>
              <a:gd name="connsiteX6054" fmla="*/ 9759347 w 12192000"/>
              <a:gd name="connsiteY6054" fmla="*/ 1705588 h 4364677"/>
              <a:gd name="connsiteX6055" fmla="*/ 9751273 w 12192000"/>
              <a:gd name="connsiteY6055" fmla="*/ 1697110 h 4364677"/>
              <a:gd name="connsiteX6056" fmla="*/ 9757086 w 12192000"/>
              <a:gd name="connsiteY6056" fmla="*/ 1677922 h 4364677"/>
              <a:gd name="connsiteX6057" fmla="*/ 9753386 w 12192000"/>
              <a:gd name="connsiteY6057" fmla="*/ 1689960 h 4364677"/>
              <a:gd name="connsiteX6058" fmla="*/ 9756117 w 12192000"/>
              <a:gd name="connsiteY6058" fmla="*/ 1692669 h 4364677"/>
              <a:gd name="connsiteX6059" fmla="*/ 9768332 w 12192000"/>
              <a:gd name="connsiteY6059" fmla="*/ 1705823 h 4364677"/>
              <a:gd name="connsiteX6060" fmla="*/ 9771247 w 12192000"/>
              <a:gd name="connsiteY6060" fmla="*/ 1694521 h 4364677"/>
              <a:gd name="connsiteX6061" fmla="*/ 9704478 w 12192000"/>
              <a:gd name="connsiteY6061" fmla="*/ 1663397 h 4364677"/>
              <a:gd name="connsiteX6062" fmla="*/ 9698860 w 12192000"/>
              <a:gd name="connsiteY6062" fmla="*/ 1680628 h 4364677"/>
              <a:gd name="connsiteX6063" fmla="*/ 9701212 w 12192000"/>
              <a:gd name="connsiteY6063" fmla="*/ 1682980 h 4364677"/>
              <a:gd name="connsiteX6064" fmla="*/ 9704442 w 12192000"/>
              <a:gd name="connsiteY6064" fmla="*/ 1682980 h 4364677"/>
              <a:gd name="connsiteX6065" fmla="*/ 9704442 w 12192000"/>
              <a:gd name="connsiteY6065" fmla="*/ 1679749 h 4364677"/>
              <a:gd name="connsiteX6066" fmla="*/ 9717361 w 12192000"/>
              <a:gd name="connsiteY6066" fmla="*/ 1686210 h 4364677"/>
              <a:gd name="connsiteX6067" fmla="*/ 9724595 w 12192000"/>
              <a:gd name="connsiteY6067" fmla="*/ 1697663 h 4364677"/>
              <a:gd name="connsiteX6068" fmla="*/ 9728019 w 12192000"/>
              <a:gd name="connsiteY6068" fmla="*/ 1681913 h 4364677"/>
              <a:gd name="connsiteX6069" fmla="*/ 9726242 w 12192000"/>
              <a:gd name="connsiteY6069" fmla="*/ 1680962 h 4364677"/>
              <a:gd name="connsiteX6070" fmla="*/ 9714131 w 12192000"/>
              <a:gd name="connsiteY6070" fmla="*/ 1670061 h 4364677"/>
              <a:gd name="connsiteX6071" fmla="*/ 9710901 w 12192000"/>
              <a:gd name="connsiteY6071" fmla="*/ 1666832 h 4364677"/>
              <a:gd name="connsiteX6072" fmla="*/ 9707671 w 12192000"/>
              <a:gd name="connsiteY6072" fmla="*/ 1666832 h 4364677"/>
              <a:gd name="connsiteX6073" fmla="*/ 9662456 w 12192000"/>
              <a:gd name="connsiteY6073" fmla="*/ 1640994 h 4364677"/>
              <a:gd name="connsiteX6074" fmla="*/ 9665685 w 12192000"/>
              <a:gd name="connsiteY6074" fmla="*/ 1644224 h 4364677"/>
              <a:gd name="connsiteX6075" fmla="*/ 9667653 w 12192000"/>
              <a:gd name="connsiteY6075" fmla="*/ 1644224 h 4364677"/>
              <a:gd name="connsiteX6076" fmla="*/ 9668321 w 12192000"/>
              <a:gd name="connsiteY6076" fmla="*/ 1640994 h 4364677"/>
              <a:gd name="connsiteX6077" fmla="*/ 9665685 w 12192000"/>
              <a:gd name="connsiteY6077" fmla="*/ 1640994 h 4364677"/>
              <a:gd name="connsiteX6078" fmla="*/ 9662456 w 12192000"/>
              <a:gd name="connsiteY6078" fmla="*/ 1640994 h 4364677"/>
              <a:gd name="connsiteX6079" fmla="*/ 9713173 w 12192000"/>
              <a:gd name="connsiteY6079" fmla="*/ 1626450 h 4364677"/>
              <a:gd name="connsiteX6080" fmla="*/ 9709419 w 12192000"/>
              <a:gd name="connsiteY6080" fmla="*/ 1646351 h 4364677"/>
              <a:gd name="connsiteX6081" fmla="*/ 9731079 w 12192000"/>
              <a:gd name="connsiteY6081" fmla="*/ 1667835 h 4364677"/>
              <a:gd name="connsiteX6082" fmla="*/ 9734613 w 12192000"/>
              <a:gd name="connsiteY6082" fmla="*/ 1651581 h 4364677"/>
              <a:gd name="connsiteX6083" fmla="*/ 9643078 w 12192000"/>
              <a:gd name="connsiteY6083" fmla="*/ 1595777 h 4364677"/>
              <a:gd name="connsiteX6084" fmla="*/ 9642270 w 12192000"/>
              <a:gd name="connsiteY6084" fmla="*/ 1599007 h 4364677"/>
              <a:gd name="connsiteX6085" fmla="*/ 9639545 w 12192000"/>
              <a:gd name="connsiteY6085" fmla="*/ 1595893 h 4364677"/>
              <a:gd name="connsiteX6086" fmla="*/ 9637999 w 12192000"/>
              <a:gd name="connsiteY6086" fmla="*/ 1606561 h 4364677"/>
              <a:gd name="connsiteX6087" fmla="*/ 9643078 w 12192000"/>
              <a:gd name="connsiteY6087" fmla="*/ 1615155 h 4364677"/>
              <a:gd name="connsiteX6088" fmla="*/ 9639847 w 12192000"/>
              <a:gd name="connsiteY6088" fmla="*/ 1611926 h 4364677"/>
              <a:gd name="connsiteX6089" fmla="*/ 9636779 w 12192000"/>
              <a:gd name="connsiteY6089" fmla="*/ 1611926 h 4364677"/>
              <a:gd name="connsiteX6090" fmla="*/ 9636149 w 12192000"/>
              <a:gd name="connsiteY6090" fmla="*/ 1614686 h 4364677"/>
              <a:gd name="connsiteX6091" fmla="*/ 9639848 w 12192000"/>
              <a:gd name="connsiteY6091" fmla="*/ 1618385 h 4364677"/>
              <a:gd name="connsiteX6092" fmla="*/ 9635470 w 12192000"/>
              <a:gd name="connsiteY6092" fmla="*/ 1617655 h 4364677"/>
              <a:gd name="connsiteX6093" fmla="*/ 9635411 w 12192000"/>
              <a:gd name="connsiteY6093" fmla="*/ 1617917 h 4364677"/>
              <a:gd name="connsiteX6094" fmla="*/ 9639848 w 12192000"/>
              <a:gd name="connsiteY6094" fmla="*/ 1621615 h 4364677"/>
              <a:gd name="connsiteX6095" fmla="*/ 9639847 w 12192000"/>
              <a:gd name="connsiteY6095" fmla="*/ 1624845 h 4364677"/>
              <a:gd name="connsiteX6096" fmla="*/ 9636618 w 12192000"/>
              <a:gd name="connsiteY6096" fmla="*/ 1624845 h 4364677"/>
              <a:gd name="connsiteX6097" fmla="*/ 9643078 w 12192000"/>
              <a:gd name="connsiteY6097" fmla="*/ 1628075 h 4364677"/>
              <a:gd name="connsiteX6098" fmla="*/ 9646307 w 12192000"/>
              <a:gd name="connsiteY6098" fmla="*/ 1631305 h 4364677"/>
              <a:gd name="connsiteX6099" fmla="*/ 9652766 w 12192000"/>
              <a:gd name="connsiteY6099" fmla="*/ 1644224 h 4364677"/>
              <a:gd name="connsiteX6100" fmla="*/ 9649537 w 12192000"/>
              <a:gd name="connsiteY6100" fmla="*/ 1640994 h 4364677"/>
              <a:gd name="connsiteX6101" fmla="*/ 9643078 w 12192000"/>
              <a:gd name="connsiteY6101" fmla="*/ 1637764 h 4364677"/>
              <a:gd name="connsiteX6102" fmla="*/ 9649537 w 12192000"/>
              <a:gd name="connsiteY6102" fmla="*/ 1647453 h 4364677"/>
              <a:gd name="connsiteX6103" fmla="*/ 9652766 w 12192000"/>
              <a:gd name="connsiteY6103" fmla="*/ 1650683 h 4364677"/>
              <a:gd name="connsiteX6104" fmla="*/ 9655996 w 12192000"/>
              <a:gd name="connsiteY6104" fmla="*/ 1653913 h 4364677"/>
              <a:gd name="connsiteX6105" fmla="*/ 9662456 w 12192000"/>
              <a:gd name="connsiteY6105" fmla="*/ 1653912 h 4364677"/>
              <a:gd name="connsiteX6106" fmla="*/ 9659226 w 12192000"/>
              <a:gd name="connsiteY6106" fmla="*/ 1647453 h 4364677"/>
              <a:gd name="connsiteX6107" fmla="*/ 9655996 w 12192000"/>
              <a:gd name="connsiteY6107" fmla="*/ 1647453 h 4364677"/>
              <a:gd name="connsiteX6108" fmla="*/ 9652766 w 12192000"/>
              <a:gd name="connsiteY6108" fmla="*/ 1644224 h 4364677"/>
              <a:gd name="connsiteX6109" fmla="*/ 9649537 w 12192000"/>
              <a:gd name="connsiteY6109" fmla="*/ 1631305 h 4364677"/>
              <a:gd name="connsiteX6110" fmla="*/ 9652766 w 12192000"/>
              <a:gd name="connsiteY6110" fmla="*/ 1634534 h 4364677"/>
              <a:gd name="connsiteX6111" fmla="*/ 9652766 w 12192000"/>
              <a:gd name="connsiteY6111" fmla="*/ 1631305 h 4364677"/>
              <a:gd name="connsiteX6112" fmla="*/ 9652766 w 12192000"/>
              <a:gd name="connsiteY6112" fmla="*/ 1628075 h 4364677"/>
              <a:gd name="connsiteX6113" fmla="*/ 9649537 w 12192000"/>
              <a:gd name="connsiteY6113" fmla="*/ 1628075 h 4364677"/>
              <a:gd name="connsiteX6114" fmla="*/ 9646307 w 12192000"/>
              <a:gd name="connsiteY6114" fmla="*/ 1624844 h 4364677"/>
              <a:gd name="connsiteX6115" fmla="*/ 9649537 w 12192000"/>
              <a:gd name="connsiteY6115" fmla="*/ 1624845 h 4364677"/>
              <a:gd name="connsiteX6116" fmla="*/ 9646307 w 12192000"/>
              <a:gd name="connsiteY6116" fmla="*/ 1621615 h 4364677"/>
              <a:gd name="connsiteX6117" fmla="*/ 9646307 w 12192000"/>
              <a:gd name="connsiteY6117" fmla="*/ 1618385 h 4364677"/>
              <a:gd name="connsiteX6118" fmla="*/ 9657611 w 12192000"/>
              <a:gd name="connsiteY6118" fmla="*/ 1626056 h 4364677"/>
              <a:gd name="connsiteX6119" fmla="*/ 9668449 w 12192000"/>
              <a:gd name="connsiteY6119" fmla="*/ 1640378 h 4364677"/>
              <a:gd name="connsiteX6120" fmla="*/ 9670985 w 12192000"/>
              <a:gd name="connsiteY6120" fmla="*/ 1628116 h 4364677"/>
              <a:gd name="connsiteX6121" fmla="*/ 9646307 w 12192000"/>
              <a:gd name="connsiteY6121" fmla="*/ 1605466 h 4364677"/>
              <a:gd name="connsiteX6122" fmla="*/ 9643078 w 12192000"/>
              <a:gd name="connsiteY6122" fmla="*/ 1595777 h 4364677"/>
              <a:gd name="connsiteX6123" fmla="*/ 152857 w 12192000"/>
              <a:gd name="connsiteY6123" fmla="*/ 1576204 h 4364677"/>
              <a:gd name="connsiteX6124" fmla="*/ 143676 w 12192000"/>
              <a:gd name="connsiteY6124" fmla="*/ 1580370 h 4364677"/>
              <a:gd name="connsiteX6125" fmla="*/ 139524 w 12192000"/>
              <a:gd name="connsiteY6125" fmla="*/ 1593868 h 4364677"/>
              <a:gd name="connsiteX6126" fmla="*/ 132130 w 12192000"/>
              <a:gd name="connsiteY6126" fmla="*/ 1719279 h 4364677"/>
              <a:gd name="connsiteX6127" fmla="*/ 131964 w 12192000"/>
              <a:gd name="connsiteY6127" fmla="*/ 1731805 h 4364677"/>
              <a:gd name="connsiteX6128" fmla="*/ 132318 w 12192000"/>
              <a:gd name="connsiteY6128" fmla="*/ 1733717 h 4364677"/>
              <a:gd name="connsiteX6129" fmla="*/ 135371 w 12192000"/>
              <a:gd name="connsiteY6129" fmla="*/ 1753887 h 4364677"/>
              <a:gd name="connsiteX6130" fmla="*/ 135535 w 12192000"/>
              <a:gd name="connsiteY6130" fmla="*/ 1756073 h 4364677"/>
              <a:gd name="connsiteX6131" fmla="*/ 134003 w 12192000"/>
              <a:gd name="connsiteY6131" fmla="*/ 1764978 h 4364677"/>
              <a:gd name="connsiteX6132" fmla="*/ 131817 w 12192000"/>
              <a:gd name="connsiteY6132" fmla="*/ 1765141 h 4364677"/>
              <a:gd name="connsiteX6133" fmla="*/ 131521 w 12192000"/>
              <a:gd name="connsiteY6133" fmla="*/ 1765163 h 4364677"/>
              <a:gd name="connsiteX6134" fmla="*/ 131298 w 12192000"/>
              <a:gd name="connsiteY6134" fmla="*/ 1782043 h 4364677"/>
              <a:gd name="connsiteX6135" fmla="*/ 131732 w 12192000"/>
              <a:gd name="connsiteY6135" fmla="*/ 1790721 h 4364677"/>
              <a:gd name="connsiteX6136" fmla="*/ 132305 w 12192000"/>
              <a:gd name="connsiteY6136" fmla="*/ 1787393 h 4364677"/>
              <a:gd name="connsiteX6137" fmla="*/ 132466 w 12192000"/>
              <a:gd name="connsiteY6137" fmla="*/ 1805380 h 4364677"/>
              <a:gd name="connsiteX6138" fmla="*/ 133392 w 12192000"/>
              <a:gd name="connsiteY6138" fmla="*/ 1823877 h 4364677"/>
              <a:gd name="connsiteX6139" fmla="*/ 134228 w 12192000"/>
              <a:gd name="connsiteY6139" fmla="*/ 1830932 h 4364677"/>
              <a:gd name="connsiteX6140" fmla="*/ 135188 w 12192000"/>
              <a:gd name="connsiteY6140" fmla="*/ 1839617 h 4364677"/>
              <a:gd name="connsiteX6141" fmla="*/ 135351 w 12192000"/>
              <a:gd name="connsiteY6141" fmla="*/ 1841803 h 4364677"/>
              <a:gd name="connsiteX6142" fmla="*/ 137290 w 12192000"/>
              <a:gd name="connsiteY6142" fmla="*/ 1865127 h 4364677"/>
              <a:gd name="connsiteX6143" fmla="*/ 141570 w 12192000"/>
              <a:gd name="connsiteY6143" fmla="*/ 1895603 h 4364677"/>
              <a:gd name="connsiteX6144" fmla="*/ 141097 w 12192000"/>
              <a:gd name="connsiteY6144" fmla="*/ 1889279 h 4364677"/>
              <a:gd name="connsiteX6145" fmla="*/ 137537 w 12192000"/>
              <a:gd name="connsiteY6145" fmla="*/ 1841639 h 4364677"/>
              <a:gd name="connsiteX6146" fmla="*/ 141744 w 12192000"/>
              <a:gd name="connsiteY6146" fmla="*/ 1839127 h 4364677"/>
              <a:gd name="connsiteX6147" fmla="*/ 141580 w 12192000"/>
              <a:gd name="connsiteY6147" fmla="*/ 1836941 h 4364677"/>
              <a:gd name="connsiteX6148" fmla="*/ 139396 w 12192000"/>
              <a:gd name="connsiteY6148" fmla="*/ 1837104 h 4364677"/>
              <a:gd name="connsiteX6149" fmla="*/ 135964 w 12192000"/>
              <a:gd name="connsiteY6149" fmla="*/ 1791206 h 4364677"/>
              <a:gd name="connsiteX6150" fmla="*/ 133778 w 12192000"/>
              <a:gd name="connsiteY6150" fmla="*/ 1791370 h 4364677"/>
              <a:gd name="connsiteX6151" fmla="*/ 135311 w 12192000"/>
              <a:gd name="connsiteY6151" fmla="*/ 1782463 h 4364677"/>
              <a:gd name="connsiteX6152" fmla="*/ 134984 w 12192000"/>
              <a:gd name="connsiteY6152" fmla="*/ 1778093 h 4364677"/>
              <a:gd name="connsiteX6153" fmla="*/ 143889 w 12192000"/>
              <a:gd name="connsiteY6153" fmla="*/ 1779624 h 4364677"/>
              <a:gd name="connsiteX6154" fmla="*/ 144543 w 12192000"/>
              <a:gd name="connsiteY6154" fmla="*/ 1788367 h 4364677"/>
              <a:gd name="connsiteX6155" fmla="*/ 145522 w 12192000"/>
              <a:gd name="connsiteY6155" fmla="*/ 1801481 h 4364677"/>
              <a:gd name="connsiteX6156" fmla="*/ 145687 w 12192000"/>
              <a:gd name="connsiteY6156" fmla="*/ 1803665 h 4364677"/>
              <a:gd name="connsiteX6157" fmla="*/ 145850 w 12192000"/>
              <a:gd name="connsiteY6157" fmla="*/ 1805852 h 4364677"/>
              <a:gd name="connsiteX6158" fmla="*/ 146176 w 12192000"/>
              <a:gd name="connsiteY6158" fmla="*/ 1810223 h 4364677"/>
              <a:gd name="connsiteX6159" fmla="*/ 146339 w 12192000"/>
              <a:gd name="connsiteY6159" fmla="*/ 1812409 h 4364677"/>
              <a:gd name="connsiteX6160" fmla="*/ 146668 w 12192000"/>
              <a:gd name="connsiteY6160" fmla="*/ 1812029 h 4364677"/>
              <a:gd name="connsiteX6161" fmla="*/ 144875 w 12192000"/>
              <a:gd name="connsiteY6161" fmla="*/ 1770439 h 4364677"/>
              <a:gd name="connsiteX6162" fmla="*/ 144922 w 12192000"/>
              <a:gd name="connsiteY6162" fmla="*/ 1764172 h 4364677"/>
              <a:gd name="connsiteX6163" fmla="*/ 142909 w 12192000"/>
              <a:gd name="connsiteY6163" fmla="*/ 1766510 h 4364677"/>
              <a:gd name="connsiteX6164" fmla="*/ 143561 w 12192000"/>
              <a:gd name="connsiteY6164" fmla="*/ 1775253 h 4364677"/>
              <a:gd name="connsiteX6165" fmla="*/ 134493 w 12192000"/>
              <a:gd name="connsiteY6165" fmla="*/ 1771535 h 4364677"/>
              <a:gd name="connsiteX6166" fmla="*/ 134166 w 12192000"/>
              <a:gd name="connsiteY6166" fmla="*/ 1767164 h 4364677"/>
              <a:gd name="connsiteX6167" fmla="*/ 134003 w 12192000"/>
              <a:gd name="connsiteY6167" fmla="*/ 1764978 h 4364677"/>
              <a:gd name="connsiteX6168" fmla="*/ 136352 w 12192000"/>
              <a:gd name="connsiteY6168" fmla="*/ 1767001 h 4364677"/>
              <a:gd name="connsiteX6169" fmla="*/ 138374 w 12192000"/>
              <a:gd name="connsiteY6169" fmla="*/ 1764652 h 4364677"/>
              <a:gd name="connsiteX6170" fmla="*/ 135861 w 12192000"/>
              <a:gd name="connsiteY6170" fmla="*/ 1760444 h 4364677"/>
              <a:gd name="connsiteX6171" fmla="*/ 135698 w 12192000"/>
              <a:gd name="connsiteY6171" fmla="*/ 1758258 h 4364677"/>
              <a:gd name="connsiteX6172" fmla="*/ 137229 w 12192000"/>
              <a:gd name="connsiteY6172" fmla="*/ 1749352 h 4364677"/>
              <a:gd name="connsiteX6173" fmla="*/ 141274 w 12192000"/>
              <a:gd name="connsiteY6173" fmla="*/ 1744655 h 4364677"/>
              <a:gd name="connsiteX6174" fmla="*/ 142316 w 12192000"/>
              <a:gd name="connsiteY6174" fmla="*/ 1729192 h 4364677"/>
              <a:gd name="connsiteX6175" fmla="*/ 137782 w 12192000"/>
              <a:gd name="connsiteY6175" fmla="*/ 1727333 h 4364677"/>
              <a:gd name="connsiteX6176" fmla="*/ 141990 w 12192000"/>
              <a:gd name="connsiteY6176" fmla="*/ 1724820 h 4364677"/>
              <a:gd name="connsiteX6177" fmla="*/ 138824 w 12192000"/>
              <a:gd name="connsiteY6177" fmla="*/ 1711870 h 4364677"/>
              <a:gd name="connsiteX6178" fmla="*/ 139864 w 12192000"/>
              <a:gd name="connsiteY6178" fmla="*/ 1696407 h 4364677"/>
              <a:gd name="connsiteX6179" fmla="*/ 139701 w 12192000"/>
              <a:gd name="connsiteY6179" fmla="*/ 1694222 h 4364677"/>
              <a:gd name="connsiteX6180" fmla="*/ 143583 w 12192000"/>
              <a:gd name="connsiteY6180" fmla="*/ 1687338 h 4364677"/>
              <a:gd name="connsiteX6181" fmla="*/ 140090 w 12192000"/>
              <a:gd name="connsiteY6181" fmla="*/ 1670016 h 4364677"/>
              <a:gd name="connsiteX6182" fmla="*/ 143154 w 12192000"/>
              <a:gd name="connsiteY6182" fmla="*/ 1652204 h 4364677"/>
              <a:gd name="connsiteX6183" fmla="*/ 144686 w 12192000"/>
              <a:gd name="connsiteY6183" fmla="*/ 1643299 h 4364677"/>
              <a:gd name="connsiteX6184" fmla="*/ 150426 w 12192000"/>
              <a:gd name="connsiteY6184" fmla="*/ 1631880 h 4364677"/>
              <a:gd name="connsiteX6185" fmla="*/ 153714 w 12192000"/>
              <a:gd name="connsiteY6185" fmla="*/ 1587677 h 4364677"/>
              <a:gd name="connsiteX6186" fmla="*/ 153061 w 12192000"/>
              <a:gd name="connsiteY6186" fmla="*/ 1578934 h 4364677"/>
              <a:gd name="connsiteX6187" fmla="*/ 9652769 w 12192000"/>
              <a:gd name="connsiteY6187" fmla="*/ 1548355 h 4364677"/>
              <a:gd name="connsiteX6188" fmla="*/ 9645951 w 12192000"/>
              <a:gd name="connsiteY6188" fmla="*/ 1572452 h 4364677"/>
              <a:gd name="connsiteX6189" fmla="*/ 9652766 w 12192000"/>
              <a:gd name="connsiteY6189" fmla="*/ 1576399 h 4364677"/>
              <a:gd name="connsiteX6190" fmla="*/ 9659226 w 12192000"/>
              <a:gd name="connsiteY6190" fmla="*/ 1589319 h 4364677"/>
              <a:gd name="connsiteX6191" fmla="*/ 9675222 w 12192000"/>
              <a:gd name="connsiteY6191" fmla="*/ 1607638 h 4364677"/>
              <a:gd name="connsiteX6192" fmla="*/ 9679496 w 12192000"/>
              <a:gd name="connsiteY6192" fmla="*/ 1586975 h 4364677"/>
              <a:gd name="connsiteX6193" fmla="*/ 9672302 w 12192000"/>
              <a:gd name="connsiteY6193" fmla="*/ 1578543 h 4364677"/>
              <a:gd name="connsiteX6194" fmla="*/ 5193325 w 12192000"/>
              <a:gd name="connsiteY6194" fmla="*/ 1540018 h 4364677"/>
              <a:gd name="connsiteX6195" fmla="*/ 5194358 w 12192000"/>
              <a:gd name="connsiteY6195" fmla="*/ 1545581 h 4364677"/>
              <a:gd name="connsiteX6196" fmla="*/ 5199025 w 12192000"/>
              <a:gd name="connsiteY6196" fmla="*/ 1569425 h 4364677"/>
              <a:gd name="connsiteX6197" fmla="*/ 5200015 w 12192000"/>
              <a:gd name="connsiteY6197" fmla="*/ 1572805 h 4364677"/>
              <a:gd name="connsiteX6198" fmla="*/ 5200177 w 12192000"/>
              <a:gd name="connsiteY6198" fmla="*/ 1572134 h 4364677"/>
              <a:gd name="connsiteX6199" fmla="*/ 5202205 w 12192000"/>
              <a:gd name="connsiteY6199" fmla="*/ 1406892 h 4364677"/>
              <a:gd name="connsiteX6200" fmla="*/ 5217709 w 12192000"/>
              <a:gd name="connsiteY6200" fmla="*/ 1498813 h 4364677"/>
              <a:gd name="connsiteX6201" fmla="*/ 5219483 w 12192000"/>
              <a:gd name="connsiteY6201" fmla="*/ 1481190 h 4364677"/>
              <a:gd name="connsiteX6202" fmla="*/ 5165180 w 12192000"/>
              <a:gd name="connsiteY6202" fmla="*/ 1380030 h 4364677"/>
              <a:gd name="connsiteX6203" fmla="*/ 5166096 w 12192000"/>
              <a:gd name="connsiteY6203" fmla="*/ 1391737 h 4364677"/>
              <a:gd name="connsiteX6204" fmla="*/ 5171142 w 12192000"/>
              <a:gd name="connsiteY6204" fmla="*/ 1423969 h 4364677"/>
              <a:gd name="connsiteX6205" fmla="*/ 5175617 w 12192000"/>
              <a:gd name="connsiteY6205" fmla="*/ 1446872 h 4364677"/>
              <a:gd name="connsiteX6206" fmla="*/ 129528 w 12192000"/>
              <a:gd name="connsiteY6206" fmla="*/ 1339610 h 4364677"/>
              <a:gd name="connsiteX6207" fmla="*/ 121058 w 12192000"/>
              <a:gd name="connsiteY6207" fmla="*/ 1364017 h 4364677"/>
              <a:gd name="connsiteX6208" fmla="*/ 114476 w 12192000"/>
              <a:gd name="connsiteY6208" fmla="*/ 1386212 h 4364677"/>
              <a:gd name="connsiteX6209" fmla="*/ 87574 w 12192000"/>
              <a:gd name="connsiteY6209" fmla="*/ 1467345 h 4364677"/>
              <a:gd name="connsiteX6210" fmla="*/ 76851 w 12192000"/>
              <a:gd name="connsiteY6210" fmla="*/ 1529686 h 4364677"/>
              <a:gd name="connsiteX6211" fmla="*/ 69027 w 12192000"/>
              <a:gd name="connsiteY6211" fmla="*/ 1572030 h 4364677"/>
              <a:gd name="connsiteX6212" fmla="*/ 57486 w 12192000"/>
              <a:gd name="connsiteY6212" fmla="*/ 1623443 h 4364677"/>
              <a:gd name="connsiteX6213" fmla="*/ 45944 w 12192000"/>
              <a:gd name="connsiteY6213" fmla="*/ 1674857 h 4364677"/>
              <a:gd name="connsiteX6214" fmla="*/ 43045 w 12192000"/>
              <a:gd name="connsiteY6214" fmla="*/ 1694855 h 4364677"/>
              <a:gd name="connsiteX6215" fmla="*/ 41125 w 12192000"/>
              <a:gd name="connsiteY6215" fmla="*/ 1727966 h 4364677"/>
              <a:gd name="connsiteX6216" fmla="*/ 41779 w 12192000"/>
              <a:gd name="connsiteY6216" fmla="*/ 1736709 h 4364677"/>
              <a:gd name="connsiteX6217" fmla="*/ 37836 w 12192000"/>
              <a:gd name="connsiteY6217" fmla="*/ 1772169 h 4364677"/>
              <a:gd name="connsiteX6218" fmla="*/ 37999 w 12192000"/>
              <a:gd name="connsiteY6218" fmla="*/ 1774353 h 4364677"/>
              <a:gd name="connsiteX6219" fmla="*/ 35814 w 12192000"/>
              <a:gd name="connsiteY6219" fmla="*/ 1774518 h 4364677"/>
              <a:gd name="connsiteX6220" fmla="*/ 36141 w 12192000"/>
              <a:gd name="connsiteY6220" fmla="*/ 1778889 h 4364677"/>
              <a:gd name="connsiteX6221" fmla="*/ 38327 w 12192000"/>
              <a:gd name="connsiteY6221" fmla="*/ 1778724 h 4364677"/>
              <a:gd name="connsiteX6222" fmla="*/ 38162 w 12192000"/>
              <a:gd name="connsiteY6222" fmla="*/ 1776540 h 4364677"/>
              <a:gd name="connsiteX6223" fmla="*/ 41165 w 12192000"/>
              <a:gd name="connsiteY6223" fmla="*/ 1787304 h 4364677"/>
              <a:gd name="connsiteX6224" fmla="*/ 45292 w 12192000"/>
              <a:gd name="connsiteY6224" fmla="*/ 1901284 h 4364677"/>
              <a:gd name="connsiteX6225" fmla="*/ 50745 w 12192000"/>
              <a:gd name="connsiteY6225" fmla="*/ 1944833 h 4364677"/>
              <a:gd name="connsiteX6226" fmla="*/ 65044 w 12192000"/>
              <a:gd name="connsiteY6226" fmla="*/ 2018490 h 4364677"/>
              <a:gd name="connsiteX6227" fmla="*/ 83877 w 12192000"/>
              <a:gd name="connsiteY6227" fmla="*/ 2094003 h 4364677"/>
              <a:gd name="connsiteX6228" fmla="*/ 96050 w 12192000"/>
              <a:gd name="connsiteY6228" fmla="*/ 2139247 h 4364677"/>
              <a:gd name="connsiteX6229" fmla="*/ 99379 w 12192000"/>
              <a:gd name="connsiteY6229" fmla="*/ 2154384 h 4364677"/>
              <a:gd name="connsiteX6230" fmla="*/ 110410 w 12192000"/>
              <a:gd name="connsiteY6230" fmla="*/ 2184328 h 4364677"/>
              <a:gd name="connsiteX6231" fmla="*/ 108225 w 12192000"/>
              <a:gd name="connsiteY6231" fmla="*/ 2184492 h 4364677"/>
              <a:gd name="connsiteX6232" fmla="*/ 108388 w 12192000"/>
              <a:gd name="connsiteY6232" fmla="*/ 2186677 h 4364677"/>
              <a:gd name="connsiteX6233" fmla="*/ 108715 w 12192000"/>
              <a:gd name="connsiteY6233" fmla="*/ 2191048 h 4364677"/>
              <a:gd name="connsiteX6234" fmla="*/ 111063 w 12192000"/>
              <a:gd name="connsiteY6234" fmla="*/ 2193071 h 4364677"/>
              <a:gd name="connsiteX6235" fmla="*/ 109205 w 12192000"/>
              <a:gd name="connsiteY6235" fmla="*/ 2197605 h 4364677"/>
              <a:gd name="connsiteX6236" fmla="*/ 113575 w 12192000"/>
              <a:gd name="connsiteY6236" fmla="*/ 2197278 h 4364677"/>
              <a:gd name="connsiteX6237" fmla="*/ 113740 w 12192000"/>
              <a:gd name="connsiteY6237" fmla="*/ 2199464 h 4364677"/>
              <a:gd name="connsiteX6238" fmla="*/ 116252 w 12192000"/>
              <a:gd name="connsiteY6238" fmla="*/ 2203672 h 4364677"/>
              <a:gd name="connsiteX6239" fmla="*/ 118111 w 12192000"/>
              <a:gd name="connsiteY6239" fmla="*/ 2199137 h 4364677"/>
              <a:gd name="connsiteX6240" fmla="*/ 115925 w 12192000"/>
              <a:gd name="connsiteY6240" fmla="*/ 2199301 h 4364677"/>
              <a:gd name="connsiteX6241" fmla="*/ 117946 w 12192000"/>
              <a:gd name="connsiteY6241" fmla="*/ 2196952 h 4364677"/>
              <a:gd name="connsiteX6242" fmla="*/ 139518 w 12192000"/>
              <a:gd name="connsiteY6242" fmla="*/ 2250285 h 4364677"/>
              <a:gd name="connsiteX6243" fmla="*/ 176326 w 12192000"/>
              <a:gd name="connsiteY6243" fmla="*/ 2331051 h 4364677"/>
              <a:gd name="connsiteX6244" fmla="*/ 174140 w 12192000"/>
              <a:gd name="connsiteY6244" fmla="*/ 2331215 h 4364677"/>
              <a:gd name="connsiteX6245" fmla="*/ 173977 w 12192000"/>
              <a:gd name="connsiteY6245" fmla="*/ 2329029 h 4364677"/>
              <a:gd name="connsiteX6246" fmla="*/ 169442 w 12192000"/>
              <a:gd name="connsiteY6246" fmla="*/ 2327170 h 4364677"/>
              <a:gd name="connsiteX6247" fmla="*/ 171954 w 12192000"/>
              <a:gd name="connsiteY6247" fmla="*/ 2331378 h 4364677"/>
              <a:gd name="connsiteX6248" fmla="*/ 174466 w 12192000"/>
              <a:gd name="connsiteY6248" fmla="*/ 2335586 h 4364677"/>
              <a:gd name="connsiteX6249" fmla="*/ 172771 w 12192000"/>
              <a:gd name="connsiteY6249" fmla="*/ 2342306 h 4364677"/>
              <a:gd name="connsiteX6250" fmla="*/ 175463 w 12192000"/>
              <a:gd name="connsiteY6250" fmla="*/ 2341555 h 4364677"/>
              <a:gd name="connsiteX6251" fmla="*/ 175186 w 12192000"/>
              <a:gd name="connsiteY6251" fmla="*/ 2340294 h 4364677"/>
              <a:gd name="connsiteX6252" fmla="*/ 179492 w 12192000"/>
              <a:gd name="connsiteY6252" fmla="*/ 2344001 h 4364677"/>
              <a:gd name="connsiteX6253" fmla="*/ 179000 w 12192000"/>
              <a:gd name="connsiteY6253" fmla="*/ 2337445 h 4364677"/>
              <a:gd name="connsiteX6254" fmla="*/ 195935 w 12192000"/>
              <a:gd name="connsiteY6254" fmla="*/ 2358157 h 4364677"/>
              <a:gd name="connsiteX6255" fmla="*/ 193913 w 12192000"/>
              <a:gd name="connsiteY6255" fmla="*/ 2360506 h 4364677"/>
              <a:gd name="connsiteX6256" fmla="*/ 213522 w 12192000"/>
              <a:gd name="connsiteY6256" fmla="*/ 2387612 h 4364677"/>
              <a:gd name="connsiteX6257" fmla="*/ 211172 w 12192000"/>
              <a:gd name="connsiteY6257" fmla="*/ 2385590 h 4364677"/>
              <a:gd name="connsiteX6258" fmla="*/ 228923 w 12192000"/>
              <a:gd name="connsiteY6258" fmla="*/ 2417230 h 4364677"/>
              <a:gd name="connsiteX6259" fmla="*/ 231272 w 12192000"/>
              <a:gd name="connsiteY6259" fmla="*/ 2419252 h 4364677"/>
              <a:gd name="connsiteX6260" fmla="*/ 230618 w 12192000"/>
              <a:gd name="connsiteY6260" fmla="*/ 2410510 h 4364677"/>
              <a:gd name="connsiteX6261" fmla="*/ 245366 w 12192000"/>
              <a:gd name="connsiteY6261" fmla="*/ 2431385 h 4364677"/>
              <a:gd name="connsiteX6262" fmla="*/ 243507 w 12192000"/>
              <a:gd name="connsiteY6262" fmla="*/ 2435920 h 4364677"/>
              <a:gd name="connsiteX6263" fmla="*/ 250391 w 12192000"/>
              <a:gd name="connsiteY6263" fmla="*/ 2439801 h 4364677"/>
              <a:gd name="connsiteX6264" fmla="*/ 252740 w 12192000"/>
              <a:gd name="connsiteY6264" fmla="*/ 2441823 h 4364677"/>
              <a:gd name="connsiteX6265" fmla="*/ 257438 w 12192000"/>
              <a:gd name="connsiteY6265" fmla="*/ 2445868 h 4364677"/>
              <a:gd name="connsiteX6266" fmla="*/ 257112 w 12192000"/>
              <a:gd name="connsiteY6266" fmla="*/ 2441496 h 4364677"/>
              <a:gd name="connsiteX6267" fmla="*/ 256948 w 12192000"/>
              <a:gd name="connsiteY6267" fmla="*/ 2439311 h 4364677"/>
              <a:gd name="connsiteX6268" fmla="*/ 273376 w 12192000"/>
              <a:gd name="connsiteY6268" fmla="*/ 2460610 h 4364677"/>
              <a:gd name="connsiteX6269" fmla="*/ 290256 w 12192000"/>
              <a:gd name="connsiteY6269" fmla="*/ 2481198 h 4364677"/>
              <a:gd name="connsiteX6270" fmla="*/ 293448 w 12192000"/>
              <a:gd name="connsiteY6270" fmla="*/ 2488823 h 4364677"/>
              <a:gd name="connsiteX6271" fmla="*/ 293524 w 12192000"/>
              <a:gd name="connsiteY6271" fmla="*/ 2491248 h 4364677"/>
              <a:gd name="connsiteX6272" fmla="*/ 295332 w 12192000"/>
              <a:gd name="connsiteY6272" fmla="*/ 2493324 h 4364677"/>
              <a:gd name="connsiteX6273" fmla="*/ 299006 w 12192000"/>
              <a:gd name="connsiteY6273" fmla="*/ 2502102 h 4364677"/>
              <a:gd name="connsiteX6274" fmla="*/ 296819 w 12192000"/>
              <a:gd name="connsiteY6274" fmla="*/ 2502265 h 4364677"/>
              <a:gd name="connsiteX6275" fmla="*/ 296984 w 12192000"/>
              <a:gd name="connsiteY6275" fmla="*/ 2504451 h 4364677"/>
              <a:gd name="connsiteX6276" fmla="*/ 301682 w 12192000"/>
              <a:gd name="connsiteY6276" fmla="*/ 2508495 h 4364677"/>
              <a:gd name="connsiteX6277" fmla="*/ 304030 w 12192000"/>
              <a:gd name="connsiteY6277" fmla="*/ 2510517 h 4364677"/>
              <a:gd name="connsiteX6278" fmla="*/ 310750 w 12192000"/>
              <a:gd name="connsiteY6278" fmla="*/ 2512213 h 4364677"/>
              <a:gd name="connsiteX6279" fmla="*/ 317961 w 12192000"/>
              <a:gd name="connsiteY6279" fmla="*/ 2520465 h 4364677"/>
              <a:gd name="connsiteX6280" fmla="*/ 310424 w 12192000"/>
              <a:gd name="connsiteY6280" fmla="*/ 2507841 h 4364677"/>
              <a:gd name="connsiteX6281" fmla="*/ 306053 w 12192000"/>
              <a:gd name="connsiteY6281" fmla="*/ 2508168 h 4364677"/>
              <a:gd name="connsiteX6282" fmla="*/ 303704 w 12192000"/>
              <a:gd name="connsiteY6282" fmla="*/ 2506146 h 4364677"/>
              <a:gd name="connsiteX6283" fmla="*/ 303541 w 12192000"/>
              <a:gd name="connsiteY6283" fmla="*/ 2503961 h 4364677"/>
              <a:gd name="connsiteX6284" fmla="*/ 299006 w 12192000"/>
              <a:gd name="connsiteY6284" fmla="*/ 2502102 h 4364677"/>
              <a:gd name="connsiteX6285" fmla="*/ 296191 w 12192000"/>
              <a:gd name="connsiteY6285" fmla="*/ 2494311 h 4364677"/>
              <a:gd name="connsiteX6286" fmla="*/ 295332 w 12192000"/>
              <a:gd name="connsiteY6286" fmla="*/ 2493324 h 4364677"/>
              <a:gd name="connsiteX6287" fmla="*/ 293448 w 12192000"/>
              <a:gd name="connsiteY6287" fmla="*/ 2488823 h 4364677"/>
              <a:gd name="connsiteX6288" fmla="*/ 293327 w 12192000"/>
              <a:gd name="connsiteY6288" fmla="*/ 2484943 h 4364677"/>
              <a:gd name="connsiteX6289" fmla="*/ 290256 w 12192000"/>
              <a:gd name="connsiteY6289" fmla="*/ 2481198 h 4364677"/>
              <a:gd name="connsiteX6290" fmla="*/ 282950 w 12192000"/>
              <a:gd name="connsiteY6290" fmla="*/ 2463741 h 4364677"/>
              <a:gd name="connsiteX6291" fmla="*/ 282624 w 12192000"/>
              <a:gd name="connsiteY6291" fmla="*/ 2459370 h 4364677"/>
              <a:gd name="connsiteX6292" fmla="*/ 284809 w 12192000"/>
              <a:gd name="connsiteY6292" fmla="*/ 2459206 h 4364677"/>
              <a:gd name="connsiteX6293" fmla="*/ 282460 w 12192000"/>
              <a:gd name="connsiteY6293" fmla="*/ 2457184 h 4364677"/>
              <a:gd name="connsiteX6294" fmla="*/ 282297 w 12192000"/>
              <a:gd name="connsiteY6294" fmla="*/ 2454998 h 4364677"/>
              <a:gd name="connsiteX6295" fmla="*/ 299177 w 12192000"/>
              <a:gd name="connsiteY6295" fmla="*/ 2471319 h 4364677"/>
              <a:gd name="connsiteX6296" fmla="*/ 310497 w 12192000"/>
              <a:gd name="connsiteY6296" fmla="*/ 2492451 h 4364677"/>
              <a:gd name="connsiteX6297" fmla="*/ 309280 w 12192000"/>
              <a:gd name="connsiteY6297" fmla="*/ 2492542 h 4364677"/>
              <a:gd name="connsiteX6298" fmla="*/ 311629 w 12192000"/>
              <a:gd name="connsiteY6298" fmla="*/ 2494564 h 4364677"/>
              <a:gd name="connsiteX6299" fmla="*/ 316654 w 12192000"/>
              <a:gd name="connsiteY6299" fmla="*/ 2502980 h 4364677"/>
              <a:gd name="connsiteX6300" fmla="*/ 314305 w 12192000"/>
              <a:gd name="connsiteY6300" fmla="*/ 2500958 h 4364677"/>
              <a:gd name="connsiteX6301" fmla="*/ 314467 w 12192000"/>
              <a:gd name="connsiteY6301" fmla="*/ 2503144 h 4364677"/>
              <a:gd name="connsiteX6302" fmla="*/ 316818 w 12192000"/>
              <a:gd name="connsiteY6302" fmla="*/ 2505166 h 4364677"/>
              <a:gd name="connsiteX6303" fmla="*/ 336917 w 12192000"/>
              <a:gd name="connsiteY6303" fmla="*/ 2538829 h 4364677"/>
              <a:gd name="connsiteX6304" fmla="*/ 335058 w 12192000"/>
              <a:gd name="connsiteY6304" fmla="*/ 2543363 h 4364677"/>
              <a:gd name="connsiteX6305" fmla="*/ 323313 w 12192000"/>
              <a:gd name="connsiteY6305" fmla="*/ 2533252 h 4364677"/>
              <a:gd name="connsiteX6306" fmla="*/ 354831 w 12192000"/>
              <a:gd name="connsiteY6306" fmla="*/ 2572655 h 4364677"/>
              <a:gd name="connsiteX6307" fmla="*/ 355157 w 12192000"/>
              <a:gd name="connsiteY6307" fmla="*/ 2577026 h 4364677"/>
              <a:gd name="connsiteX6308" fmla="*/ 359692 w 12192000"/>
              <a:gd name="connsiteY6308" fmla="*/ 2578885 h 4364677"/>
              <a:gd name="connsiteX6309" fmla="*/ 373623 w 12192000"/>
              <a:gd name="connsiteY6309" fmla="*/ 2588832 h 4364677"/>
              <a:gd name="connsiteX6310" fmla="*/ 369415 w 12192000"/>
              <a:gd name="connsiteY6310" fmla="*/ 2591345 h 4364677"/>
              <a:gd name="connsiteX6311" fmla="*/ 376299 w 12192000"/>
              <a:gd name="connsiteY6311" fmla="*/ 2595226 h 4364677"/>
              <a:gd name="connsiteX6312" fmla="*/ 378647 w 12192000"/>
              <a:gd name="connsiteY6312" fmla="*/ 2597248 h 4364677"/>
              <a:gd name="connsiteX6313" fmla="*/ 378811 w 12192000"/>
              <a:gd name="connsiteY6313" fmla="*/ 2599433 h 4364677"/>
              <a:gd name="connsiteX6314" fmla="*/ 380996 w 12192000"/>
              <a:gd name="connsiteY6314" fmla="*/ 2599271 h 4364677"/>
              <a:gd name="connsiteX6315" fmla="*/ 378647 w 12192000"/>
              <a:gd name="connsiteY6315" fmla="*/ 2597248 h 4364677"/>
              <a:gd name="connsiteX6316" fmla="*/ 378484 w 12192000"/>
              <a:gd name="connsiteY6316" fmla="*/ 2595062 h 4364677"/>
              <a:gd name="connsiteX6317" fmla="*/ 385694 w 12192000"/>
              <a:gd name="connsiteY6317" fmla="*/ 2603315 h 4364677"/>
              <a:gd name="connsiteX6318" fmla="*/ 383509 w 12192000"/>
              <a:gd name="connsiteY6318" fmla="*/ 2603478 h 4364677"/>
              <a:gd name="connsiteX6319" fmla="*/ 450814 w 12192000"/>
              <a:gd name="connsiteY6319" fmla="*/ 2651195 h 4364677"/>
              <a:gd name="connsiteX6320" fmla="*/ 521999 w 12192000"/>
              <a:gd name="connsiteY6320" fmla="*/ 2692026 h 4364677"/>
              <a:gd name="connsiteX6321" fmla="*/ 515769 w 12192000"/>
              <a:gd name="connsiteY6321" fmla="*/ 2696888 h 4364677"/>
              <a:gd name="connsiteX6322" fmla="*/ 565813 w 12192000"/>
              <a:gd name="connsiteY6322" fmla="*/ 2719521 h 4364677"/>
              <a:gd name="connsiteX6323" fmla="*/ 618206 w 12192000"/>
              <a:gd name="connsiteY6323" fmla="*/ 2744175 h 4364677"/>
              <a:gd name="connsiteX6324" fmla="*/ 616022 w 12192000"/>
              <a:gd name="connsiteY6324" fmla="*/ 2744339 h 4364677"/>
              <a:gd name="connsiteX6325" fmla="*/ 618533 w 12192000"/>
              <a:gd name="connsiteY6325" fmla="*/ 2748546 h 4364677"/>
              <a:gd name="connsiteX6326" fmla="*/ 618697 w 12192000"/>
              <a:gd name="connsiteY6326" fmla="*/ 2750732 h 4364677"/>
              <a:gd name="connsiteX6327" fmla="*/ 629952 w 12192000"/>
              <a:gd name="connsiteY6327" fmla="*/ 2754286 h 4364677"/>
              <a:gd name="connsiteX6328" fmla="*/ 634650 w 12192000"/>
              <a:gd name="connsiteY6328" fmla="*/ 2758331 h 4364677"/>
              <a:gd name="connsiteX6329" fmla="*/ 636836 w 12192000"/>
              <a:gd name="connsiteY6329" fmla="*/ 2758167 h 4364677"/>
              <a:gd name="connsiteX6330" fmla="*/ 636672 w 12192000"/>
              <a:gd name="connsiteY6330" fmla="*/ 2755982 h 4364677"/>
              <a:gd name="connsiteX6331" fmla="*/ 666392 w 12192000"/>
              <a:gd name="connsiteY6331" fmla="*/ 2771343 h 4364677"/>
              <a:gd name="connsiteX6332" fmla="*/ 672949 w 12192000"/>
              <a:gd name="connsiteY6332" fmla="*/ 2770852 h 4364677"/>
              <a:gd name="connsiteX6333" fmla="*/ 665737 w 12192000"/>
              <a:gd name="connsiteY6333" fmla="*/ 2762600 h 4364677"/>
              <a:gd name="connsiteX6334" fmla="*/ 661531 w 12192000"/>
              <a:gd name="connsiteY6334" fmla="*/ 2765113 h 4364677"/>
              <a:gd name="connsiteX6335" fmla="*/ 647437 w 12192000"/>
              <a:gd name="connsiteY6335" fmla="*/ 2752979 h 4364677"/>
              <a:gd name="connsiteX6336" fmla="*/ 654320 w 12192000"/>
              <a:gd name="connsiteY6336" fmla="*/ 2756860 h 4364677"/>
              <a:gd name="connsiteX6337" fmla="*/ 612692 w 12192000"/>
              <a:gd name="connsiteY6337" fmla="*/ 2729203 h 4364677"/>
              <a:gd name="connsiteX6338" fmla="*/ 566692 w 12192000"/>
              <a:gd name="connsiteY6338" fmla="*/ 2701872 h 4364677"/>
              <a:gd name="connsiteX6339" fmla="*/ 566364 w 12192000"/>
              <a:gd name="connsiteY6339" fmla="*/ 2697501 h 4364677"/>
              <a:gd name="connsiteX6340" fmla="*/ 528944 w 12192000"/>
              <a:gd name="connsiteY6340" fmla="*/ 2667331 h 4364677"/>
              <a:gd name="connsiteX6341" fmla="*/ 514850 w 12192000"/>
              <a:gd name="connsiteY6341" fmla="*/ 2655198 h 4364677"/>
              <a:gd name="connsiteX6342" fmla="*/ 507965 w 12192000"/>
              <a:gd name="connsiteY6342" fmla="*/ 2651317 h 4364677"/>
              <a:gd name="connsiteX6343" fmla="*/ 498407 w 12192000"/>
              <a:gd name="connsiteY6343" fmla="*/ 2641043 h 4364677"/>
              <a:gd name="connsiteX6344" fmla="*/ 475079 w 12192000"/>
              <a:gd name="connsiteY6344" fmla="*/ 2623006 h 4364677"/>
              <a:gd name="connsiteX6345" fmla="*/ 453939 w 12192000"/>
              <a:gd name="connsiteY6345" fmla="*/ 2604806 h 4364677"/>
              <a:gd name="connsiteX6346" fmla="*/ 397071 w 12192000"/>
              <a:gd name="connsiteY6346" fmla="*/ 2549716 h 4364677"/>
              <a:gd name="connsiteX6347" fmla="*/ 380465 w 12192000"/>
              <a:gd name="connsiteY6347" fmla="*/ 2533375 h 4364677"/>
              <a:gd name="connsiteX6348" fmla="*/ 382488 w 12192000"/>
              <a:gd name="connsiteY6348" fmla="*/ 2531026 h 4364677"/>
              <a:gd name="connsiteX6349" fmla="*/ 334036 w 12192000"/>
              <a:gd name="connsiteY6349" fmla="*/ 2470911 h 4364677"/>
              <a:gd name="connsiteX6350" fmla="*/ 321965 w 12192000"/>
              <a:gd name="connsiteY6350" fmla="*/ 2456429 h 4364677"/>
              <a:gd name="connsiteX6351" fmla="*/ 304868 w 12192000"/>
              <a:gd name="connsiteY6351" fmla="*/ 2433530 h 4364677"/>
              <a:gd name="connsiteX6352" fmla="*/ 252434 w 12192000"/>
              <a:gd name="connsiteY6352" fmla="*/ 2349537 h 4364677"/>
              <a:gd name="connsiteX6353" fmla="*/ 235174 w 12192000"/>
              <a:gd name="connsiteY6353" fmla="*/ 2324453 h 4364677"/>
              <a:gd name="connsiteX6354" fmla="*/ 234846 w 12192000"/>
              <a:gd name="connsiteY6354" fmla="*/ 2320082 h 4364677"/>
              <a:gd name="connsiteX6355" fmla="*/ 226819 w 12192000"/>
              <a:gd name="connsiteY6355" fmla="*/ 2300902 h 4364677"/>
              <a:gd name="connsiteX6356" fmla="*/ 216933 w 12192000"/>
              <a:gd name="connsiteY6356" fmla="*/ 2286256 h 4364677"/>
              <a:gd name="connsiteX6357" fmla="*/ 193504 w 12192000"/>
              <a:gd name="connsiteY6357" fmla="*/ 2237458 h 4364677"/>
              <a:gd name="connsiteX6358" fmla="*/ 180452 w 12192000"/>
              <a:gd name="connsiteY6358" fmla="*/ 2209861 h 4364677"/>
              <a:gd name="connsiteX6359" fmla="*/ 166419 w 12192000"/>
              <a:gd name="connsiteY6359" fmla="*/ 2169151 h 4364677"/>
              <a:gd name="connsiteX6360" fmla="*/ 161557 w 12192000"/>
              <a:gd name="connsiteY6360" fmla="*/ 2162921 h 4364677"/>
              <a:gd name="connsiteX6361" fmla="*/ 155879 w 12192000"/>
              <a:gd name="connsiteY6361" fmla="*/ 2145763 h 4364677"/>
              <a:gd name="connsiteX6362" fmla="*/ 151896 w 12192000"/>
              <a:gd name="connsiteY6362" fmla="*/ 2121885 h 4364677"/>
              <a:gd name="connsiteX6363" fmla="*/ 142827 w 12192000"/>
              <a:gd name="connsiteY6363" fmla="*/ 2118167 h 4364677"/>
              <a:gd name="connsiteX6364" fmla="*/ 137639 w 12192000"/>
              <a:gd name="connsiteY6364" fmla="*/ 2107566 h 4364677"/>
              <a:gd name="connsiteX6365" fmla="*/ 124974 w 12192000"/>
              <a:gd name="connsiteY6365" fmla="*/ 2055769 h 4364677"/>
              <a:gd name="connsiteX6366" fmla="*/ 126506 w 12192000"/>
              <a:gd name="connsiteY6366" fmla="*/ 2046863 h 4364677"/>
              <a:gd name="connsiteX6367" fmla="*/ 121645 w 12192000"/>
              <a:gd name="connsiteY6367" fmla="*/ 2040633 h 4364677"/>
              <a:gd name="connsiteX6368" fmla="*/ 121480 w 12192000"/>
              <a:gd name="connsiteY6368" fmla="*/ 2038447 h 4364677"/>
              <a:gd name="connsiteX6369" fmla="*/ 110839 w 12192000"/>
              <a:gd name="connsiteY6369" fmla="*/ 1984297 h 4364677"/>
              <a:gd name="connsiteX6370" fmla="*/ 113026 w 12192000"/>
              <a:gd name="connsiteY6370" fmla="*/ 1984133 h 4364677"/>
              <a:gd name="connsiteX6371" fmla="*/ 112208 w 12192000"/>
              <a:gd name="connsiteY6371" fmla="*/ 1973205 h 4364677"/>
              <a:gd name="connsiteX6372" fmla="*/ 106855 w 12192000"/>
              <a:gd name="connsiteY6372" fmla="*/ 1960418 h 4364677"/>
              <a:gd name="connsiteX6373" fmla="*/ 110737 w 12192000"/>
              <a:gd name="connsiteY6373" fmla="*/ 1953535 h 4364677"/>
              <a:gd name="connsiteX6374" fmla="*/ 106427 w 12192000"/>
              <a:gd name="connsiteY6374" fmla="*/ 1925285 h 4364677"/>
              <a:gd name="connsiteX6375" fmla="*/ 100422 w 12192000"/>
              <a:gd name="connsiteY6375" fmla="*/ 1903755 h 4364677"/>
              <a:gd name="connsiteX6376" fmla="*/ 102444 w 12192000"/>
              <a:gd name="connsiteY6376" fmla="*/ 1901406 h 4364677"/>
              <a:gd name="connsiteX6377" fmla="*/ 97643 w 12192000"/>
              <a:gd name="connsiteY6377" fmla="*/ 1866600 h 4364677"/>
              <a:gd name="connsiteX6378" fmla="*/ 97321 w 12192000"/>
              <a:gd name="connsiteY6378" fmla="*/ 1862286 h 4364677"/>
              <a:gd name="connsiteX6379" fmla="*/ 94499 w 12192000"/>
              <a:gd name="connsiteY6379" fmla="*/ 1838958 h 4364677"/>
              <a:gd name="connsiteX6380" fmla="*/ 93007 w 12192000"/>
              <a:gd name="connsiteY6380" fmla="*/ 1833979 h 4364677"/>
              <a:gd name="connsiteX6381" fmla="*/ 94067 w 12192000"/>
              <a:gd name="connsiteY6381" fmla="*/ 1835383 h 4364677"/>
              <a:gd name="connsiteX6382" fmla="*/ 90436 w 12192000"/>
              <a:gd name="connsiteY6382" fmla="*/ 1805376 h 4364677"/>
              <a:gd name="connsiteX6383" fmla="*/ 86994 w 12192000"/>
              <a:gd name="connsiteY6383" fmla="*/ 1573248 h 4364677"/>
              <a:gd name="connsiteX6384" fmla="*/ 114420 w 12192000"/>
              <a:gd name="connsiteY6384" fmla="*/ 1389448 h 4364677"/>
              <a:gd name="connsiteX6385" fmla="*/ 5400070 w 12192000"/>
              <a:gd name="connsiteY6385" fmla="*/ 1288650 h 4364677"/>
              <a:gd name="connsiteX6386" fmla="*/ 5399201 w 12192000"/>
              <a:gd name="connsiteY6386" fmla="*/ 1306192 h 4364677"/>
              <a:gd name="connsiteX6387" fmla="*/ 5407120 w 12192000"/>
              <a:gd name="connsiteY6387" fmla="*/ 1359340 h 4364677"/>
              <a:gd name="connsiteX6388" fmla="*/ 5427857 w 12192000"/>
              <a:gd name="connsiteY6388" fmla="*/ 1437742 h 4364677"/>
              <a:gd name="connsiteX6389" fmla="*/ 5426986 w 12192000"/>
              <a:gd name="connsiteY6389" fmla="*/ 1455284 h 4364677"/>
              <a:gd name="connsiteX6390" fmla="*/ 5455645 w 12192000"/>
              <a:gd name="connsiteY6390" fmla="*/ 1586836 h 4364677"/>
              <a:gd name="connsiteX6391" fmla="*/ 5531003 w 12192000"/>
              <a:gd name="connsiteY6391" fmla="*/ 1769943 h 4364677"/>
              <a:gd name="connsiteX6392" fmla="*/ 5523286 w 12192000"/>
              <a:gd name="connsiteY6392" fmla="*/ 1783628 h 4364677"/>
              <a:gd name="connsiteX6393" fmla="*/ 5542258 w 12192000"/>
              <a:gd name="connsiteY6393" fmla="*/ 1826773 h 4364677"/>
              <a:gd name="connsiteX6394" fmla="*/ 5538921 w 12192000"/>
              <a:gd name="connsiteY6394" fmla="*/ 1823091 h 4364677"/>
              <a:gd name="connsiteX6395" fmla="*/ 5535585 w 12192000"/>
              <a:gd name="connsiteY6395" fmla="*/ 1819408 h 4364677"/>
              <a:gd name="connsiteX6396" fmla="*/ 5535062 w 12192000"/>
              <a:gd name="connsiteY6396" fmla="*/ 1829933 h 4364677"/>
              <a:gd name="connsiteX6397" fmla="*/ 5538398 w 12192000"/>
              <a:gd name="connsiteY6397" fmla="*/ 1833616 h 4364677"/>
              <a:gd name="connsiteX6398" fmla="*/ 5541908 w 12192000"/>
              <a:gd name="connsiteY6398" fmla="*/ 1833790 h 4364677"/>
              <a:gd name="connsiteX6399" fmla="*/ 5573352 w 12192000"/>
              <a:gd name="connsiteY6399" fmla="*/ 1909208 h 4364677"/>
              <a:gd name="connsiteX6400" fmla="*/ 5637981 w 12192000"/>
              <a:gd name="connsiteY6400" fmla="*/ 2024960 h 4364677"/>
              <a:gd name="connsiteX6401" fmla="*/ 5657300 w 12192000"/>
              <a:gd name="connsiteY6401" fmla="*/ 2061089 h 4364677"/>
              <a:gd name="connsiteX6402" fmla="*/ 5739480 w 12192000"/>
              <a:gd name="connsiteY6402" fmla="*/ 2177712 h 4364677"/>
              <a:gd name="connsiteX6403" fmla="*/ 5744574 w 12192000"/>
              <a:gd name="connsiteY6403" fmla="*/ 2190275 h 4364677"/>
              <a:gd name="connsiteX6404" fmla="*/ 5750310 w 12192000"/>
              <a:gd name="connsiteY6404" fmla="*/ 2199692 h 4364677"/>
              <a:gd name="connsiteX6405" fmla="*/ 5748966 w 12192000"/>
              <a:gd name="connsiteY6405" fmla="*/ 2199285 h 4364677"/>
              <a:gd name="connsiteX6406" fmla="*/ 5747341 w 12192000"/>
              <a:gd name="connsiteY6406" fmla="*/ 2196567 h 4364677"/>
              <a:gd name="connsiteX6407" fmla="*/ 5746524 w 12192000"/>
              <a:gd name="connsiteY6407" fmla="*/ 2197668 h 4364677"/>
              <a:gd name="connsiteX6408" fmla="*/ 5833336 w 12192000"/>
              <a:gd name="connsiteY6408" fmla="*/ 2313739 h 4364677"/>
              <a:gd name="connsiteX6409" fmla="*/ 5838340 w 12192000"/>
              <a:gd name="connsiteY6409" fmla="*/ 2312749 h 4364677"/>
              <a:gd name="connsiteX6410" fmla="*/ 5908047 w 12192000"/>
              <a:gd name="connsiteY6410" fmla="*/ 2397100 h 4364677"/>
              <a:gd name="connsiteX6411" fmla="*/ 5931746 w 12192000"/>
              <a:gd name="connsiteY6411" fmla="*/ 2415861 h 4364677"/>
              <a:gd name="connsiteX6412" fmla="*/ 6031999 w 12192000"/>
              <a:gd name="connsiteY6412" fmla="*/ 2522831 h 4364677"/>
              <a:gd name="connsiteX6413" fmla="*/ 6081927 w 12192000"/>
              <a:gd name="connsiteY6413" fmla="*/ 2571470 h 4364677"/>
              <a:gd name="connsiteX6414" fmla="*/ 6125629 w 12192000"/>
              <a:gd name="connsiteY6414" fmla="*/ 2618857 h 4364677"/>
              <a:gd name="connsiteX6415" fmla="*/ 6118909 w 12192000"/>
              <a:gd name="connsiteY6415" fmla="*/ 2615071 h 4364677"/>
              <a:gd name="connsiteX6416" fmla="*/ 6125407 w 12192000"/>
              <a:gd name="connsiteY6416" fmla="*/ 2625944 h 4364677"/>
              <a:gd name="connsiteX6417" fmla="*/ 6128743 w 12192000"/>
              <a:gd name="connsiteY6417" fmla="*/ 2629627 h 4364677"/>
              <a:gd name="connsiteX6418" fmla="*/ 6125233 w 12192000"/>
              <a:gd name="connsiteY6418" fmla="*/ 2629453 h 4364677"/>
              <a:gd name="connsiteX6419" fmla="*/ 6031128 w 12192000"/>
              <a:gd name="connsiteY6419" fmla="*/ 2540373 h 4364677"/>
              <a:gd name="connsiteX6420" fmla="*/ 6027099 w 12192000"/>
              <a:gd name="connsiteY6420" fmla="*/ 2550724 h 4364677"/>
              <a:gd name="connsiteX6421" fmla="*/ 6054135 w 12192000"/>
              <a:gd name="connsiteY6421" fmla="*/ 2573168 h 4364677"/>
              <a:gd name="connsiteX6422" fmla="*/ 6094512 w 12192000"/>
              <a:gd name="connsiteY6422" fmla="*/ 2610342 h 4364677"/>
              <a:gd name="connsiteX6423" fmla="*/ 6232506 w 12192000"/>
              <a:gd name="connsiteY6423" fmla="*/ 2736771 h 4364677"/>
              <a:gd name="connsiteX6424" fmla="*/ 6249708 w 12192000"/>
              <a:gd name="connsiteY6424" fmla="*/ 2744659 h 4364677"/>
              <a:gd name="connsiteX6425" fmla="*/ 6310801 w 12192000"/>
              <a:gd name="connsiteY6425" fmla="*/ 2789896 h 4364677"/>
              <a:gd name="connsiteX6426" fmla="*/ 6317298 w 12192000"/>
              <a:gd name="connsiteY6426" fmla="*/ 2800769 h 4364677"/>
              <a:gd name="connsiteX6427" fmla="*/ 6348018 w 12192000"/>
              <a:gd name="connsiteY6427" fmla="*/ 2819880 h 4364677"/>
              <a:gd name="connsiteX6428" fmla="*/ 6340998 w 12192000"/>
              <a:gd name="connsiteY6428" fmla="*/ 2819531 h 4364677"/>
              <a:gd name="connsiteX6429" fmla="*/ 6412796 w 12192000"/>
              <a:gd name="connsiteY6429" fmla="*/ 2861782 h 4364677"/>
              <a:gd name="connsiteX6430" fmla="*/ 6362059 w 12192000"/>
              <a:gd name="connsiteY6430" fmla="*/ 2820577 h 4364677"/>
              <a:gd name="connsiteX6431" fmla="*/ 6318716 w 12192000"/>
              <a:gd name="connsiteY6431" fmla="*/ 2781057 h 4364677"/>
              <a:gd name="connsiteX6432" fmla="*/ 6275678 w 12192000"/>
              <a:gd name="connsiteY6432" fmla="*/ 2745230 h 4364677"/>
              <a:gd name="connsiteX6433" fmla="*/ 6277789 w 12192000"/>
              <a:gd name="connsiteY6433" fmla="*/ 2746053 h 4364677"/>
              <a:gd name="connsiteX6434" fmla="*/ 6274627 w 12192000"/>
              <a:gd name="connsiteY6434" fmla="*/ 2738862 h 4364677"/>
              <a:gd name="connsiteX6435" fmla="*/ 6274802 w 12192000"/>
              <a:gd name="connsiteY6435" fmla="*/ 2735354 h 4364677"/>
              <a:gd name="connsiteX6436" fmla="*/ 6386979 w 12192000"/>
              <a:gd name="connsiteY6436" fmla="*/ 2814780 h 4364677"/>
              <a:gd name="connsiteX6437" fmla="*/ 6459472 w 12192000"/>
              <a:gd name="connsiteY6437" fmla="*/ 2842997 h 4364677"/>
              <a:gd name="connsiteX6438" fmla="*/ 6265838 w 12192000"/>
              <a:gd name="connsiteY6438" fmla="*/ 2703256 h 4364677"/>
              <a:gd name="connsiteX6439" fmla="*/ 6204747 w 12192000"/>
              <a:gd name="connsiteY6439" fmla="*/ 2658019 h 4364677"/>
              <a:gd name="connsiteX6440" fmla="*/ 6215973 w 12192000"/>
              <a:gd name="connsiteY6440" fmla="*/ 2644508 h 4364677"/>
              <a:gd name="connsiteX6441" fmla="*/ 6195435 w 12192000"/>
              <a:gd name="connsiteY6441" fmla="*/ 2632938 h 4364677"/>
              <a:gd name="connsiteX6442" fmla="*/ 6191576 w 12192000"/>
              <a:gd name="connsiteY6442" fmla="*/ 2639781 h 4364677"/>
              <a:gd name="connsiteX6443" fmla="*/ 6090278 w 12192000"/>
              <a:gd name="connsiteY6443" fmla="*/ 2553861 h 4364677"/>
              <a:gd name="connsiteX6444" fmla="*/ 6047262 w 12192000"/>
              <a:gd name="connsiteY6444" fmla="*/ 2498970 h 4364677"/>
              <a:gd name="connsiteX6445" fmla="*/ 5993710 w 12192000"/>
              <a:gd name="connsiteY6445" fmla="*/ 2443557 h 4364677"/>
              <a:gd name="connsiteX6446" fmla="*/ 6014074 w 12192000"/>
              <a:gd name="connsiteY6446" fmla="*/ 2458635 h 4364677"/>
              <a:gd name="connsiteX6447" fmla="*/ 6014599 w 12192000"/>
              <a:gd name="connsiteY6447" fmla="*/ 2448111 h 4364677"/>
              <a:gd name="connsiteX6448" fmla="*/ 5978075 w 12192000"/>
              <a:gd name="connsiteY6448" fmla="*/ 2404094 h 4364677"/>
              <a:gd name="connsiteX6449" fmla="*/ 5967720 w 12192000"/>
              <a:gd name="connsiteY6449" fmla="*/ 2400062 h 4364677"/>
              <a:gd name="connsiteX6450" fmla="*/ 5960002 w 12192000"/>
              <a:gd name="connsiteY6450" fmla="*/ 2413747 h 4364677"/>
              <a:gd name="connsiteX6451" fmla="*/ 5916984 w 12192000"/>
              <a:gd name="connsiteY6451" fmla="*/ 2358857 h 4364677"/>
              <a:gd name="connsiteX6452" fmla="*/ 5863607 w 12192000"/>
              <a:gd name="connsiteY6452" fmla="*/ 2299935 h 4364677"/>
              <a:gd name="connsiteX6453" fmla="*/ 5856590 w 12192000"/>
              <a:gd name="connsiteY6453" fmla="*/ 2299587 h 4364677"/>
              <a:gd name="connsiteX6454" fmla="*/ 5830422 w 12192000"/>
              <a:gd name="connsiteY6454" fmla="*/ 2259601 h 4364677"/>
              <a:gd name="connsiteX6455" fmla="*/ 5807070 w 12192000"/>
              <a:gd name="connsiteY6455" fmla="*/ 2233823 h 4364677"/>
              <a:gd name="connsiteX6456" fmla="*/ 5702235 w 12192000"/>
              <a:gd name="connsiteY6456" fmla="*/ 2077388 h 4364677"/>
              <a:gd name="connsiteX6457" fmla="*/ 5685555 w 12192000"/>
              <a:gd name="connsiteY6457" fmla="*/ 2058975 h 4364677"/>
              <a:gd name="connsiteX6458" fmla="*/ 5679407 w 12192000"/>
              <a:gd name="connsiteY6458" fmla="*/ 2041084 h 4364677"/>
              <a:gd name="connsiteX6459" fmla="*/ 5706617 w 12192000"/>
              <a:gd name="connsiteY6459" fmla="*/ 2060020 h 4364677"/>
              <a:gd name="connsiteX6460" fmla="*/ 5660612 w 12192000"/>
              <a:gd name="connsiteY6460" fmla="*/ 1994430 h 4364677"/>
              <a:gd name="connsiteX6461" fmla="*/ 5659741 w 12192000"/>
              <a:gd name="connsiteY6461" fmla="*/ 2011972 h 4364677"/>
              <a:gd name="connsiteX6462" fmla="*/ 5649384 w 12192000"/>
              <a:gd name="connsiteY6462" fmla="*/ 2007941 h 4364677"/>
              <a:gd name="connsiteX6463" fmla="*/ 5638852 w 12192000"/>
              <a:gd name="connsiteY6463" fmla="*/ 2007418 h 4364677"/>
              <a:gd name="connsiteX6464" fmla="*/ 5639026 w 12192000"/>
              <a:gd name="connsiteY6464" fmla="*/ 2003910 h 4364677"/>
              <a:gd name="connsiteX6465" fmla="*/ 5642362 w 12192000"/>
              <a:gd name="connsiteY6465" fmla="*/ 2007593 h 4364677"/>
              <a:gd name="connsiteX6466" fmla="*/ 5642536 w 12192000"/>
              <a:gd name="connsiteY6466" fmla="*/ 2004084 h 4364677"/>
              <a:gd name="connsiteX6467" fmla="*/ 5642711 w 12192000"/>
              <a:gd name="connsiteY6467" fmla="*/ 2000576 h 4364677"/>
              <a:gd name="connsiteX6468" fmla="*/ 5639375 w 12192000"/>
              <a:gd name="connsiteY6468" fmla="*/ 1996893 h 4364677"/>
              <a:gd name="connsiteX6469" fmla="*/ 5635864 w 12192000"/>
              <a:gd name="connsiteY6469" fmla="*/ 1996719 h 4364677"/>
              <a:gd name="connsiteX6470" fmla="*/ 5626382 w 12192000"/>
              <a:gd name="connsiteY6470" fmla="*/ 1975146 h 4364677"/>
              <a:gd name="connsiteX6471" fmla="*/ 5626207 w 12192000"/>
              <a:gd name="connsiteY6471" fmla="*/ 1978654 h 4364677"/>
              <a:gd name="connsiteX6472" fmla="*/ 5623043 w 12192000"/>
              <a:gd name="connsiteY6472" fmla="*/ 1971463 h 4364677"/>
              <a:gd name="connsiteX6473" fmla="*/ 5619708 w 12192000"/>
              <a:gd name="connsiteY6473" fmla="*/ 1967781 h 4364677"/>
              <a:gd name="connsiteX6474" fmla="*/ 5619533 w 12192000"/>
              <a:gd name="connsiteY6474" fmla="*/ 1971290 h 4364677"/>
              <a:gd name="connsiteX6475" fmla="*/ 5619360 w 12192000"/>
              <a:gd name="connsiteY6475" fmla="*/ 1974798 h 4364677"/>
              <a:gd name="connsiteX6476" fmla="*/ 5570713 w 12192000"/>
              <a:gd name="connsiteY6476" fmla="*/ 1891492 h 4364677"/>
              <a:gd name="connsiteX6477" fmla="*/ 5601607 w 12192000"/>
              <a:gd name="connsiteY6477" fmla="*/ 1907094 h 4364677"/>
              <a:gd name="connsiteX6478" fmla="*/ 5602478 w 12192000"/>
              <a:gd name="connsiteY6478" fmla="*/ 1889552 h 4364677"/>
              <a:gd name="connsiteX6479" fmla="*/ 5580172 w 12192000"/>
              <a:gd name="connsiteY6479" fmla="*/ 1842724 h 4364677"/>
              <a:gd name="connsiteX6480" fmla="*/ 5572977 w 12192000"/>
              <a:gd name="connsiteY6480" fmla="*/ 1845884 h 4364677"/>
              <a:gd name="connsiteX6481" fmla="*/ 5554356 w 12192000"/>
              <a:gd name="connsiteY6481" fmla="*/ 1795721 h 4364677"/>
              <a:gd name="connsiteX6482" fmla="*/ 5512730 w 12192000"/>
              <a:gd name="connsiteY6482" fmla="*/ 1712764 h 4364677"/>
              <a:gd name="connsiteX6483" fmla="*/ 5520100 w 12192000"/>
              <a:gd name="connsiteY6483" fmla="*/ 1706096 h 4364677"/>
              <a:gd name="connsiteX6484" fmla="*/ 5483203 w 12192000"/>
              <a:gd name="connsiteY6484" fmla="*/ 1598755 h 4364677"/>
              <a:gd name="connsiteX6485" fmla="*/ 5452804 w 12192000"/>
              <a:gd name="connsiteY6485" fmla="*/ 1502286 h 4364677"/>
              <a:gd name="connsiteX6486" fmla="*/ 5445958 w 12192000"/>
              <a:gd name="connsiteY6486" fmla="*/ 1498429 h 4364677"/>
              <a:gd name="connsiteX6487" fmla="*/ 5443665 w 12192000"/>
              <a:gd name="connsiteY6487" fmla="*/ 1473697 h 4364677"/>
              <a:gd name="connsiteX6488" fmla="*/ 5422578 w 12192000"/>
              <a:gd name="connsiteY6488" fmla="*/ 1402311 h 4364677"/>
              <a:gd name="connsiteX6489" fmla="*/ 5423972 w 12192000"/>
              <a:gd name="connsiteY6489" fmla="*/ 1374244 h 4364677"/>
              <a:gd name="connsiteX6490" fmla="*/ 5412196 w 12192000"/>
              <a:gd name="connsiteY6490" fmla="*/ 1327938 h 4364677"/>
              <a:gd name="connsiteX6491" fmla="*/ 5403584 w 12192000"/>
              <a:gd name="connsiteY6491" fmla="*/ 1288824 h 4364677"/>
              <a:gd name="connsiteX6492" fmla="*/ 5400070 w 12192000"/>
              <a:gd name="connsiteY6492" fmla="*/ 1288650 h 4364677"/>
              <a:gd name="connsiteX6493" fmla="*/ 5149179 w 12192000"/>
              <a:gd name="connsiteY6493" fmla="*/ 1277230 h 4364677"/>
              <a:gd name="connsiteX6494" fmla="*/ 5124432 w 12192000"/>
              <a:gd name="connsiteY6494" fmla="*/ 1513246 h 4364677"/>
              <a:gd name="connsiteX6495" fmla="*/ 5092273 w 12192000"/>
              <a:gd name="connsiteY6495" fmla="*/ 1622485 h 4364677"/>
              <a:gd name="connsiteX6496" fmla="*/ 5093940 w 12192000"/>
              <a:gd name="connsiteY6496" fmla="*/ 1632881 h 4364677"/>
              <a:gd name="connsiteX6497" fmla="*/ 5103527 w 12192000"/>
              <a:gd name="connsiteY6497" fmla="*/ 1676783 h 4364677"/>
              <a:gd name="connsiteX6498" fmla="*/ 5107565 w 12192000"/>
              <a:gd name="connsiteY6498" fmla="*/ 1705043 h 4364677"/>
              <a:gd name="connsiteX6499" fmla="*/ 5123711 w 12192000"/>
              <a:gd name="connsiteY6499" fmla="*/ 1761559 h 4364677"/>
              <a:gd name="connsiteX6500" fmla="*/ 5119675 w 12192000"/>
              <a:gd name="connsiteY6500" fmla="*/ 1761559 h 4364677"/>
              <a:gd name="connsiteX6501" fmla="*/ 5119675 w 12192000"/>
              <a:gd name="connsiteY6501" fmla="*/ 1765596 h 4364677"/>
              <a:gd name="connsiteX6502" fmla="*/ 5119675 w 12192000"/>
              <a:gd name="connsiteY6502" fmla="*/ 1773670 h 4364677"/>
              <a:gd name="connsiteX6503" fmla="*/ 5123711 w 12192000"/>
              <a:gd name="connsiteY6503" fmla="*/ 1777707 h 4364677"/>
              <a:gd name="connsiteX6504" fmla="*/ 5119675 w 12192000"/>
              <a:gd name="connsiteY6504" fmla="*/ 1785779 h 4364677"/>
              <a:gd name="connsiteX6505" fmla="*/ 5127747 w 12192000"/>
              <a:gd name="connsiteY6505" fmla="*/ 1785779 h 4364677"/>
              <a:gd name="connsiteX6506" fmla="*/ 5127747 w 12192000"/>
              <a:gd name="connsiteY6506" fmla="*/ 1789818 h 4364677"/>
              <a:gd name="connsiteX6507" fmla="*/ 5131785 w 12192000"/>
              <a:gd name="connsiteY6507" fmla="*/ 1797891 h 4364677"/>
              <a:gd name="connsiteX6508" fmla="*/ 5135821 w 12192000"/>
              <a:gd name="connsiteY6508" fmla="*/ 1789818 h 4364677"/>
              <a:gd name="connsiteX6509" fmla="*/ 5131785 w 12192000"/>
              <a:gd name="connsiteY6509" fmla="*/ 1789818 h 4364677"/>
              <a:gd name="connsiteX6510" fmla="*/ 5135821 w 12192000"/>
              <a:gd name="connsiteY6510" fmla="*/ 1785779 h 4364677"/>
              <a:gd name="connsiteX6511" fmla="*/ 5137107 w 12192000"/>
              <a:gd name="connsiteY6511" fmla="*/ 1791875 h 4364677"/>
              <a:gd name="connsiteX6512" fmla="*/ 5163395 w 12192000"/>
              <a:gd name="connsiteY6512" fmla="*/ 1725152 h 4364677"/>
              <a:gd name="connsiteX6513" fmla="*/ 5186370 w 12192000"/>
              <a:gd name="connsiteY6513" fmla="*/ 1629567 h 4364677"/>
              <a:gd name="connsiteX6514" fmla="*/ 5184264 w 12192000"/>
              <a:gd name="connsiteY6514" fmla="*/ 1624302 h 4364677"/>
              <a:gd name="connsiteX6515" fmla="*/ 5168116 w 12192000"/>
              <a:gd name="connsiteY6515" fmla="*/ 1527415 h 4364677"/>
              <a:gd name="connsiteX6516" fmla="*/ 5172153 w 12192000"/>
              <a:gd name="connsiteY6516" fmla="*/ 1511268 h 4364677"/>
              <a:gd name="connsiteX6517" fmla="*/ 5164078 w 12192000"/>
              <a:gd name="connsiteY6517" fmla="*/ 1499158 h 4364677"/>
              <a:gd name="connsiteX6518" fmla="*/ 5164078 w 12192000"/>
              <a:gd name="connsiteY6518" fmla="*/ 1495121 h 4364677"/>
              <a:gd name="connsiteX6519" fmla="*/ 5151965 w 12192000"/>
              <a:gd name="connsiteY6519" fmla="*/ 1394197 h 4364677"/>
              <a:gd name="connsiteX6520" fmla="*/ 5156006 w 12192000"/>
              <a:gd name="connsiteY6520" fmla="*/ 1394197 h 4364677"/>
              <a:gd name="connsiteX6521" fmla="*/ 5156004 w 12192000"/>
              <a:gd name="connsiteY6521" fmla="*/ 1374011 h 4364677"/>
              <a:gd name="connsiteX6522" fmla="*/ 5147934 w 12192000"/>
              <a:gd name="connsiteY6522" fmla="*/ 1349791 h 4364677"/>
              <a:gd name="connsiteX6523" fmla="*/ 5156004 w 12192000"/>
              <a:gd name="connsiteY6523" fmla="*/ 1337681 h 4364677"/>
              <a:gd name="connsiteX6524" fmla="*/ 5151965 w 12192000"/>
              <a:gd name="connsiteY6524" fmla="*/ 1285199 h 4364677"/>
              <a:gd name="connsiteX6525" fmla="*/ 5221992 w 12192000"/>
              <a:gd name="connsiteY6525" fmla="*/ 1256940 h 4364677"/>
              <a:gd name="connsiteX6526" fmla="*/ 5222368 w 12192000"/>
              <a:gd name="connsiteY6526" fmla="*/ 1262748 h 4364677"/>
              <a:gd name="connsiteX6527" fmla="*/ 5224635 w 12192000"/>
              <a:gd name="connsiteY6527" fmla="*/ 1265014 h 4364677"/>
              <a:gd name="connsiteX6528" fmla="*/ 5224635 w 12192000"/>
              <a:gd name="connsiteY6528" fmla="*/ 1256940 h 4364677"/>
              <a:gd name="connsiteX6529" fmla="*/ 5216698 w 12192000"/>
              <a:gd name="connsiteY6529" fmla="*/ 1152276 h 4364677"/>
              <a:gd name="connsiteX6530" fmla="*/ 5216913 w 12192000"/>
              <a:gd name="connsiteY6530" fmla="*/ 1178940 h 4364677"/>
              <a:gd name="connsiteX6531" fmla="*/ 5220592 w 12192000"/>
              <a:gd name="connsiteY6531" fmla="*/ 1235506 h 4364677"/>
              <a:gd name="connsiteX6532" fmla="*/ 5220592 w 12192000"/>
              <a:gd name="connsiteY6532" fmla="*/ 1223826 h 4364677"/>
              <a:gd name="connsiteX6533" fmla="*/ 5220592 w 12192000"/>
              <a:gd name="connsiteY6533" fmla="*/ 1193773 h 4364677"/>
              <a:gd name="connsiteX6534" fmla="*/ 55860 w 12192000"/>
              <a:gd name="connsiteY6534" fmla="*/ 947719 h 4364677"/>
              <a:gd name="connsiteX6535" fmla="*/ 74589 w 12192000"/>
              <a:gd name="connsiteY6535" fmla="*/ 959575 h 4364677"/>
              <a:gd name="connsiteX6536" fmla="*/ 80391 w 12192000"/>
              <a:gd name="connsiteY6536" fmla="*/ 970377 h 4364677"/>
              <a:gd name="connsiteX6537" fmla="*/ 82239 w 12192000"/>
              <a:gd name="connsiteY6537" fmla="*/ 974856 h 4364677"/>
              <a:gd name="connsiteX6538" fmla="*/ 82503 w 12192000"/>
              <a:gd name="connsiteY6538" fmla="*/ 979335 h 4364677"/>
              <a:gd name="connsiteX6539" fmla="*/ 81711 w 12192000"/>
              <a:gd name="connsiteY6539" fmla="*/ 982760 h 4364677"/>
              <a:gd name="connsiteX6540" fmla="*/ 80391 w 12192000"/>
              <a:gd name="connsiteY6540" fmla="*/ 989873 h 4364677"/>
              <a:gd name="connsiteX6541" fmla="*/ 80129 w 12192000"/>
              <a:gd name="connsiteY6541" fmla="*/ 992507 h 4364677"/>
              <a:gd name="connsiteX6542" fmla="*/ 79337 w 12192000"/>
              <a:gd name="connsiteY6542" fmla="*/ 998831 h 4364677"/>
              <a:gd name="connsiteX6543" fmla="*/ 66148 w 12192000"/>
              <a:gd name="connsiteY6543" fmla="*/ 1009105 h 4364677"/>
              <a:gd name="connsiteX6544" fmla="*/ 57706 w 12192000"/>
              <a:gd name="connsiteY6544" fmla="*/ 1009369 h 4364677"/>
              <a:gd name="connsiteX6545" fmla="*/ 41087 w 12192000"/>
              <a:gd name="connsiteY6545" fmla="*/ 1005681 h 4364677"/>
              <a:gd name="connsiteX6546" fmla="*/ 36603 w 12192000"/>
              <a:gd name="connsiteY6546" fmla="*/ 1003309 h 4364677"/>
              <a:gd name="connsiteX6547" fmla="*/ 31591 w 12192000"/>
              <a:gd name="connsiteY6547" fmla="*/ 999094 h 4364677"/>
              <a:gd name="connsiteX6548" fmla="*/ 28425 w 12192000"/>
              <a:gd name="connsiteY6548" fmla="*/ 994879 h 4364677"/>
              <a:gd name="connsiteX6549" fmla="*/ 24732 w 12192000"/>
              <a:gd name="connsiteY6549" fmla="*/ 983287 h 4364677"/>
              <a:gd name="connsiteX6550" fmla="*/ 22093 w 12192000"/>
              <a:gd name="connsiteY6550" fmla="*/ 976173 h 4364677"/>
              <a:gd name="connsiteX6551" fmla="*/ 22093 w 12192000"/>
              <a:gd name="connsiteY6551" fmla="*/ 973012 h 4364677"/>
              <a:gd name="connsiteX6552" fmla="*/ 25259 w 12192000"/>
              <a:gd name="connsiteY6552" fmla="*/ 966689 h 4364677"/>
              <a:gd name="connsiteX6553" fmla="*/ 32382 w 12192000"/>
              <a:gd name="connsiteY6553" fmla="*/ 957204 h 4364677"/>
              <a:gd name="connsiteX6554" fmla="*/ 34229 w 12192000"/>
              <a:gd name="connsiteY6554" fmla="*/ 953516 h 4364677"/>
              <a:gd name="connsiteX6555" fmla="*/ 37394 w 12192000"/>
              <a:gd name="connsiteY6555" fmla="*/ 952198 h 4364677"/>
              <a:gd name="connsiteX6556" fmla="*/ 43460 w 12192000"/>
              <a:gd name="connsiteY6556" fmla="*/ 950354 h 4364677"/>
              <a:gd name="connsiteX6557" fmla="*/ 45572 w 12192000"/>
              <a:gd name="connsiteY6557" fmla="*/ 949300 h 4364677"/>
              <a:gd name="connsiteX6558" fmla="*/ 54012 w 12192000"/>
              <a:gd name="connsiteY6558" fmla="*/ 948246 h 4364677"/>
              <a:gd name="connsiteX6559" fmla="*/ 55860 w 12192000"/>
              <a:gd name="connsiteY6559" fmla="*/ 947719 h 4364677"/>
              <a:gd name="connsiteX6560" fmla="*/ 5108267 w 12192000"/>
              <a:gd name="connsiteY6560" fmla="*/ 752771 h 4364677"/>
              <a:gd name="connsiteX6561" fmla="*/ 5106320 w 12192000"/>
              <a:gd name="connsiteY6561" fmla="*/ 773903 h 4364677"/>
              <a:gd name="connsiteX6562" fmla="*/ 5142055 w 12192000"/>
              <a:gd name="connsiteY6562" fmla="*/ 919150 h 4364677"/>
              <a:gd name="connsiteX6563" fmla="*/ 5143368 w 12192000"/>
              <a:gd name="connsiteY6563" fmla="*/ 856044 h 4364677"/>
              <a:gd name="connsiteX6564" fmla="*/ 5118777 w 12192000"/>
              <a:gd name="connsiteY6564" fmla="*/ 766372 h 4364677"/>
              <a:gd name="connsiteX6565" fmla="*/ 5108267 w 12192000"/>
              <a:gd name="connsiteY6565" fmla="*/ 752771 h 4364677"/>
              <a:gd name="connsiteX6566" fmla="*/ 75586 w 12192000"/>
              <a:gd name="connsiteY6566" fmla="*/ 712283 h 4364677"/>
              <a:gd name="connsiteX6567" fmla="*/ 82729 w 12192000"/>
              <a:gd name="connsiteY6567" fmla="*/ 712283 h 4364677"/>
              <a:gd name="connsiteX6568" fmla="*/ 90587 w 12192000"/>
              <a:gd name="connsiteY6568" fmla="*/ 716194 h 4364677"/>
              <a:gd name="connsiteX6569" fmla="*/ 95945 w 12192000"/>
              <a:gd name="connsiteY6569" fmla="*/ 722595 h 4364677"/>
              <a:gd name="connsiteX6570" fmla="*/ 99874 w 12192000"/>
              <a:gd name="connsiteY6570" fmla="*/ 732195 h 4364677"/>
              <a:gd name="connsiteX6571" fmla="*/ 104874 w 12192000"/>
              <a:gd name="connsiteY6571" fmla="*/ 741440 h 4364677"/>
              <a:gd name="connsiteX6572" fmla="*/ 112732 w 12192000"/>
              <a:gd name="connsiteY6572" fmla="*/ 749262 h 4364677"/>
              <a:gd name="connsiteX6573" fmla="*/ 112732 w 12192000"/>
              <a:gd name="connsiteY6573" fmla="*/ 762063 h 4364677"/>
              <a:gd name="connsiteX6574" fmla="*/ 108446 w 12192000"/>
              <a:gd name="connsiteY6574" fmla="*/ 767041 h 4364677"/>
              <a:gd name="connsiteX6575" fmla="*/ 100588 w 12192000"/>
              <a:gd name="connsiteY6575" fmla="*/ 772019 h 4364677"/>
              <a:gd name="connsiteX6576" fmla="*/ 91301 w 12192000"/>
              <a:gd name="connsiteY6576" fmla="*/ 773441 h 4364677"/>
              <a:gd name="connsiteX6577" fmla="*/ 80586 w 12192000"/>
              <a:gd name="connsiteY6577" fmla="*/ 763485 h 4364677"/>
              <a:gd name="connsiteX6578" fmla="*/ 78442 w 12192000"/>
              <a:gd name="connsiteY6578" fmla="*/ 759574 h 4364677"/>
              <a:gd name="connsiteX6579" fmla="*/ 71657 w 12192000"/>
              <a:gd name="connsiteY6579" fmla="*/ 751040 h 4364677"/>
              <a:gd name="connsiteX6580" fmla="*/ 66300 w 12192000"/>
              <a:gd name="connsiteY6580" fmla="*/ 747840 h 4364677"/>
              <a:gd name="connsiteX6581" fmla="*/ 61299 w 12192000"/>
              <a:gd name="connsiteY6581" fmla="*/ 733617 h 4364677"/>
              <a:gd name="connsiteX6582" fmla="*/ 64514 w 12192000"/>
              <a:gd name="connsiteY6582" fmla="*/ 721528 h 4364677"/>
              <a:gd name="connsiteX6583" fmla="*/ 74514 w 12192000"/>
              <a:gd name="connsiteY6583" fmla="*/ 713705 h 4364677"/>
              <a:gd name="connsiteX6584" fmla="*/ 75586 w 12192000"/>
              <a:gd name="connsiteY6584" fmla="*/ 712283 h 4364677"/>
              <a:gd name="connsiteX6585" fmla="*/ 527271 w 12192000"/>
              <a:gd name="connsiteY6585" fmla="*/ 704788 h 4364677"/>
              <a:gd name="connsiteX6586" fmla="*/ 495794 w 12192000"/>
              <a:gd name="connsiteY6586" fmla="*/ 724725 h 4364677"/>
              <a:gd name="connsiteX6587" fmla="*/ 477593 w 12192000"/>
              <a:gd name="connsiteY6587" fmla="*/ 745865 h 4364677"/>
              <a:gd name="connsiteX6588" fmla="*/ 502677 w 12192000"/>
              <a:gd name="connsiteY6588" fmla="*/ 728606 h 4364677"/>
              <a:gd name="connsiteX6589" fmla="*/ 438192 w 12192000"/>
              <a:gd name="connsiteY6589" fmla="*/ 777384 h 4364677"/>
              <a:gd name="connsiteX6590" fmla="*/ 402997 w 12192000"/>
              <a:gd name="connsiteY6590" fmla="*/ 806390 h 4364677"/>
              <a:gd name="connsiteX6591" fmla="*/ 378077 w 12192000"/>
              <a:gd name="connsiteY6591" fmla="*/ 825835 h 4364677"/>
              <a:gd name="connsiteX6592" fmla="*/ 368129 w 12192000"/>
              <a:gd name="connsiteY6592" fmla="*/ 839765 h 4364677"/>
              <a:gd name="connsiteX6593" fmla="*/ 233088 w 12192000"/>
              <a:gd name="connsiteY6593" fmla="*/ 992078 h 4364677"/>
              <a:gd name="connsiteX6594" fmla="*/ 147095 w 12192000"/>
              <a:gd name="connsiteY6594" fmla="*/ 1126249 h 4364677"/>
              <a:gd name="connsiteX6595" fmla="*/ 159079 w 12192000"/>
              <a:gd name="connsiteY6595" fmla="*/ 1133835 h 4364677"/>
              <a:gd name="connsiteX6596" fmla="*/ 159465 w 12192000"/>
              <a:gd name="connsiteY6596" fmla="*/ 1134556 h 4364677"/>
              <a:gd name="connsiteX6597" fmla="*/ 196018 w 12192000"/>
              <a:gd name="connsiteY6597" fmla="*/ 1065825 h 4364677"/>
              <a:gd name="connsiteX6598" fmla="*/ 196507 w 12192000"/>
              <a:gd name="connsiteY6598" fmla="*/ 1072382 h 4364677"/>
              <a:gd name="connsiteX6599" fmla="*/ 215913 w 12192000"/>
              <a:gd name="connsiteY6599" fmla="*/ 1037963 h 4364677"/>
              <a:gd name="connsiteX6600" fmla="*/ 213727 w 12192000"/>
              <a:gd name="connsiteY6600" fmla="*/ 1038127 h 4364677"/>
              <a:gd name="connsiteX6601" fmla="*/ 241548 w 12192000"/>
              <a:gd name="connsiteY6601" fmla="*/ 998683 h 4364677"/>
              <a:gd name="connsiteX6602" fmla="*/ 259585 w 12192000"/>
              <a:gd name="connsiteY6602" fmla="*/ 975355 h 4364677"/>
              <a:gd name="connsiteX6603" fmla="*/ 261607 w 12192000"/>
              <a:gd name="connsiteY6603" fmla="*/ 973006 h 4364677"/>
              <a:gd name="connsiteX6604" fmla="*/ 261443 w 12192000"/>
              <a:gd name="connsiteY6604" fmla="*/ 970821 h 4364677"/>
              <a:gd name="connsiteX6605" fmla="*/ 265651 w 12192000"/>
              <a:gd name="connsiteY6605" fmla="*/ 968309 h 4364677"/>
              <a:gd name="connsiteX6606" fmla="*/ 273576 w 12192000"/>
              <a:gd name="connsiteY6606" fmla="*/ 956726 h 4364677"/>
              <a:gd name="connsiteX6607" fmla="*/ 299701 w 12192000"/>
              <a:gd name="connsiteY6607" fmla="*/ 924004 h 4364677"/>
              <a:gd name="connsiteX6608" fmla="*/ 311835 w 12192000"/>
              <a:gd name="connsiteY6608" fmla="*/ 909911 h 4364677"/>
              <a:gd name="connsiteX6609" fmla="*/ 338286 w 12192000"/>
              <a:gd name="connsiteY6609" fmla="*/ 881558 h 4364677"/>
              <a:gd name="connsiteX6610" fmla="*/ 338449 w 12192000"/>
              <a:gd name="connsiteY6610" fmla="*/ 883743 h 4364677"/>
              <a:gd name="connsiteX6611" fmla="*/ 342331 w 12192000"/>
              <a:gd name="connsiteY6611" fmla="*/ 876860 h 4364677"/>
              <a:gd name="connsiteX6612" fmla="*/ 462468 w 12192000"/>
              <a:gd name="connsiteY6612" fmla="*/ 764029 h 4364677"/>
              <a:gd name="connsiteX6613" fmla="*/ 472625 w 12192000"/>
              <a:gd name="connsiteY6613" fmla="*/ 756171 h 4364677"/>
              <a:gd name="connsiteX6614" fmla="*/ 510460 w 12192000"/>
              <a:gd name="connsiteY6614" fmla="*/ 722532 h 4364677"/>
              <a:gd name="connsiteX6615" fmla="*/ 504699 w 12192000"/>
              <a:gd name="connsiteY6615" fmla="*/ 726256 h 4364677"/>
              <a:gd name="connsiteX6616" fmla="*/ 516837 w 12192000"/>
              <a:gd name="connsiteY6616" fmla="*/ 716862 h 4364677"/>
              <a:gd name="connsiteX6617" fmla="*/ 520862 w 12192000"/>
              <a:gd name="connsiteY6617" fmla="*/ 713282 h 4364677"/>
              <a:gd name="connsiteX6618" fmla="*/ 302495 w 12192000"/>
              <a:gd name="connsiteY6618" fmla="*/ 703126 h 4364677"/>
              <a:gd name="connsiteX6619" fmla="*/ 319924 w 12192000"/>
              <a:gd name="connsiteY6619" fmla="*/ 714158 h 4364677"/>
              <a:gd name="connsiteX6620" fmla="*/ 325325 w 12192000"/>
              <a:gd name="connsiteY6620" fmla="*/ 724210 h 4364677"/>
              <a:gd name="connsiteX6621" fmla="*/ 327043 w 12192000"/>
              <a:gd name="connsiteY6621" fmla="*/ 728378 h 4364677"/>
              <a:gd name="connsiteX6622" fmla="*/ 327289 w 12192000"/>
              <a:gd name="connsiteY6622" fmla="*/ 732546 h 4364677"/>
              <a:gd name="connsiteX6623" fmla="*/ 326552 w 12192000"/>
              <a:gd name="connsiteY6623" fmla="*/ 735733 h 4364677"/>
              <a:gd name="connsiteX6624" fmla="*/ 325325 w 12192000"/>
              <a:gd name="connsiteY6624" fmla="*/ 742353 h 4364677"/>
              <a:gd name="connsiteX6625" fmla="*/ 325079 w 12192000"/>
              <a:gd name="connsiteY6625" fmla="*/ 744804 h 4364677"/>
              <a:gd name="connsiteX6626" fmla="*/ 324343 w 12192000"/>
              <a:gd name="connsiteY6626" fmla="*/ 750688 h 4364677"/>
              <a:gd name="connsiteX6627" fmla="*/ 312069 w 12192000"/>
              <a:gd name="connsiteY6627" fmla="*/ 760250 h 4364677"/>
              <a:gd name="connsiteX6628" fmla="*/ 304213 w 12192000"/>
              <a:gd name="connsiteY6628" fmla="*/ 760495 h 4364677"/>
              <a:gd name="connsiteX6629" fmla="*/ 288748 w 12192000"/>
              <a:gd name="connsiteY6629" fmla="*/ 757063 h 4364677"/>
              <a:gd name="connsiteX6630" fmla="*/ 284574 w 12192000"/>
              <a:gd name="connsiteY6630" fmla="*/ 754856 h 4364677"/>
              <a:gd name="connsiteX6631" fmla="*/ 279911 w 12192000"/>
              <a:gd name="connsiteY6631" fmla="*/ 750933 h 4364677"/>
              <a:gd name="connsiteX6632" fmla="*/ 276965 w 12192000"/>
              <a:gd name="connsiteY6632" fmla="*/ 747011 h 4364677"/>
              <a:gd name="connsiteX6633" fmla="*/ 273528 w 12192000"/>
              <a:gd name="connsiteY6633" fmla="*/ 736223 h 4364677"/>
              <a:gd name="connsiteX6634" fmla="*/ 271073 w 12192000"/>
              <a:gd name="connsiteY6634" fmla="*/ 729604 h 4364677"/>
              <a:gd name="connsiteX6635" fmla="*/ 271073 w 12192000"/>
              <a:gd name="connsiteY6635" fmla="*/ 726662 h 4364677"/>
              <a:gd name="connsiteX6636" fmla="*/ 274018 w 12192000"/>
              <a:gd name="connsiteY6636" fmla="*/ 720778 h 4364677"/>
              <a:gd name="connsiteX6637" fmla="*/ 280647 w 12192000"/>
              <a:gd name="connsiteY6637" fmla="*/ 711952 h 4364677"/>
              <a:gd name="connsiteX6638" fmla="*/ 282366 w 12192000"/>
              <a:gd name="connsiteY6638" fmla="*/ 708519 h 4364677"/>
              <a:gd name="connsiteX6639" fmla="*/ 285310 w 12192000"/>
              <a:gd name="connsiteY6639" fmla="*/ 707293 h 4364677"/>
              <a:gd name="connsiteX6640" fmla="*/ 290956 w 12192000"/>
              <a:gd name="connsiteY6640" fmla="*/ 705577 h 4364677"/>
              <a:gd name="connsiteX6641" fmla="*/ 292921 w 12192000"/>
              <a:gd name="connsiteY6641" fmla="*/ 704597 h 4364677"/>
              <a:gd name="connsiteX6642" fmla="*/ 300777 w 12192000"/>
              <a:gd name="connsiteY6642" fmla="*/ 703616 h 4364677"/>
              <a:gd name="connsiteX6643" fmla="*/ 302495 w 12192000"/>
              <a:gd name="connsiteY6643" fmla="*/ 703126 h 4364677"/>
              <a:gd name="connsiteX6644" fmla="*/ 746470 w 12192000"/>
              <a:gd name="connsiteY6644" fmla="*/ 584374 h 4364677"/>
              <a:gd name="connsiteX6645" fmla="*/ 686919 w 12192000"/>
              <a:gd name="connsiteY6645" fmla="*/ 614049 h 4364677"/>
              <a:gd name="connsiteX6646" fmla="*/ 685746 w 12192000"/>
              <a:gd name="connsiteY6646" fmla="*/ 615365 h 4364677"/>
              <a:gd name="connsiteX6647" fmla="*/ 674748 w 12192000"/>
              <a:gd name="connsiteY6647" fmla="*/ 623225 h 4364677"/>
              <a:gd name="connsiteX6648" fmla="*/ 681504 w 12192000"/>
              <a:gd name="connsiteY6648" fmla="*/ 619458 h 4364677"/>
              <a:gd name="connsiteX6649" fmla="*/ 725330 w 12192000"/>
              <a:gd name="connsiteY6649" fmla="*/ 599699 h 4364677"/>
              <a:gd name="connsiteX6650" fmla="*/ 754743 w 12192000"/>
              <a:gd name="connsiteY6650" fmla="*/ 416269 h 4364677"/>
              <a:gd name="connsiteX6651" fmla="*/ 772172 w 12192000"/>
              <a:gd name="connsiteY6651" fmla="*/ 427302 h 4364677"/>
              <a:gd name="connsiteX6652" fmla="*/ 777573 w 12192000"/>
              <a:gd name="connsiteY6652" fmla="*/ 437354 h 4364677"/>
              <a:gd name="connsiteX6653" fmla="*/ 779290 w 12192000"/>
              <a:gd name="connsiteY6653" fmla="*/ 441521 h 4364677"/>
              <a:gd name="connsiteX6654" fmla="*/ 779537 w 12192000"/>
              <a:gd name="connsiteY6654" fmla="*/ 445689 h 4364677"/>
              <a:gd name="connsiteX6655" fmla="*/ 778800 w 12192000"/>
              <a:gd name="connsiteY6655" fmla="*/ 448876 h 4364677"/>
              <a:gd name="connsiteX6656" fmla="*/ 777573 w 12192000"/>
              <a:gd name="connsiteY6656" fmla="*/ 455496 h 4364677"/>
              <a:gd name="connsiteX6657" fmla="*/ 777327 w 12192000"/>
              <a:gd name="connsiteY6657" fmla="*/ 457948 h 4364677"/>
              <a:gd name="connsiteX6658" fmla="*/ 776591 w 12192000"/>
              <a:gd name="connsiteY6658" fmla="*/ 463832 h 4364677"/>
              <a:gd name="connsiteX6659" fmla="*/ 764317 w 12192000"/>
              <a:gd name="connsiteY6659" fmla="*/ 473393 h 4364677"/>
              <a:gd name="connsiteX6660" fmla="*/ 756461 w 12192000"/>
              <a:gd name="connsiteY6660" fmla="*/ 473638 h 4364677"/>
              <a:gd name="connsiteX6661" fmla="*/ 740996 w 12192000"/>
              <a:gd name="connsiteY6661" fmla="*/ 470206 h 4364677"/>
              <a:gd name="connsiteX6662" fmla="*/ 736823 w 12192000"/>
              <a:gd name="connsiteY6662" fmla="*/ 468000 h 4364677"/>
              <a:gd name="connsiteX6663" fmla="*/ 732159 w 12192000"/>
              <a:gd name="connsiteY6663" fmla="*/ 464077 h 4364677"/>
              <a:gd name="connsiteX6664" fmla="*/ 729213 w 12192000"/>
              <a:gd name="connsiteY6664" fmla="*/ 460154 h 4364677"/>
              <a:gd name="connsiteX6665" fmla="*/ 725775 w 12192000"/>
              <a:gd name="connsiteY6665" fmla="*/ 449367 h 4364677"/>
              <a:gd name="connsiteX6666" fmla="*/ 723321 w 12192000"/>
              <a:gd name="connsiteY6666" fmla="*/ 442747 h 4364677"/>
              <a:gd name="connsiteX6667" fmla="*/ 723321 w 12192000"/>
              <a:gd name="connsiteY6667" fmla="*/ 439805 h 4364677"/>
              <a:gd name="connsiteX6668" fmla="*/ 726267 w 12192000"/>
              <a:gd name="connsiteY6668" fmla="*/ 433921 h 4364677"/>
              <a:gd name="connsiteX6669" fmla="*/ 732895 w 12192000"/>
              <a:gd name="connsiteY6669" fmla="*/ 425095 h 4364677"/>
              <a:gd name="connsiteX6670" fmla="*/ 734613 w 12192000"/>
              <a:gd name="connsiteY6670" fmla="*/ 421663 h 4364677"/>
              <a:gd name="connsiteX6671" fmla="*/ 737559 w 12192000"/>
              <a:gd name="connsiteY6671" fmla="*/ 420437 h 4364677"/>
              <a:gd name="connsiteX6672" fmla="*/ 743205 w 12192000"/>
              <a:gd name="connsiteY6672" fmla="*/ 418721 h 4364677"/>
              <a:gd name="connsiteX6673" fmla="*/ 745169 w 12192000"/>
              <a:gd name="connsiteY6673" fmla="*/ 417740 h 4364677"/>
              <a:gd name="connsiteX6674" fmla="*/ 753025 w 12192000"/>
              <a:gd name="connsiteY6674" fmla="*/ 416759 h 4364677"/>
              <a:gd name="connsiteX6675" fmla="*/ 754743 w 12192000"/>
              <a:gd name="connsiteY6675" fmla="*/ 416269 h 4364677"/>
              <a:gd name="connsiteX6676" fmla="*/ 449932 w 12192000"/>
              <a:gd name="connsiteY6676" fmla="*/ 367290 h 4364677"/>
              <a:gd name="connsiteX6677" fmla="*/ 468661 w 12192000"/>
              <a:gd name="connsiteY6677" fmla="*/ 379145 h 4364677"/>
              <a:gd name="connsiteX6678" fmla="*/ 474464 w 12192000"/>
              <a:gd name="connsiteY6678" fmla="*/ 389947 h 4364677"/>
              <a:gd name="connsiteX6679" fmla="*/ 476310 w 12192000"/>
              <a:gd name="connsiteY6679" fmla="*/ 394426 h 4364677"/>
              <a:gd name="connsiteX6680" fmla="*/ 476575 w 12192000"/>
              <a:gd name="connsiteY6680" fmla="*/ 398905 h 4364677"/>
              <a:gd name="connsiteX6681" fmla="*/ 475783 w 12192000"/>
              <a:gd name="connsiteY6681" fmla="*/ 402330 h 4364677"/>
              <a:gd name="connsiteX6682" fmla="*/ 474464 w 12192000"/>
              <a:gd name="connsiteY6682" fmla="*/ 409443 h 4364677"/>
              <a:gd name="connsiteX6683" fmla="*/ 474200 w 12192000"/>
              <a:gd name="connsiteY6683" fmla="*/ 412078 h 4364677"/>
              <a:gd name="connsiteX6684" fmla="*/ 473409 w 12192000"/>
              <a:gd name="connsiteY6684" fmla="*/ 418401 h 4364677"/>
              <a:gd name="connsiteX6685" fmla="*/ 460220 w 12192000"/>
              <a:gd name="connsiteY6685" fmla="*/ 428676 h 4364677"/>
              <a:gd name="connsiteX6686" fmla="*/ 451777 w 12192000"/>
              <a:gd name="connsiteY6686" fmla="*/ 428939 h 4364677"/>
              <a:gd name="connsiteX6687" fmla="*/ 435159 w 12192000"/>
              <a:gd name="connsiteY6687" fmla="*/ 425251 h 4364677"/>
              <a:gd name="connsiteX6688" fmla="*/ 430675 w 12192000"/>
              <a:gd name="connsiteY6688" fmla="*/ 422880 h 4364677"/>
              <a:gd name="connsiteX6689" fmla="*/ 425663 w 12192000"/>
              <a:gd name="connsiteY6689" fmla="*/ 418664 h 4364677"/>
              <a:gd name="connsiteX6690" fmla="*/ 422497 w 12192000"/>
              <a:gd name="connsiteY6690" fmla="*/ 414449 h 4364677"/>
              <a:gd name="connsiteX6691" fmla="*/ 418804 w 12192000"/>
              <a:gd name="connsiteY6691" fmla="*/ 402857 h 4364677"/>
              <a:gd name="connsiteX6692" fmla="*/ 416165 w 12192000"/>
              <a:gd name="connsiteY6692" fmla="*/ 395743 h 4364677"/>
              <a:gd name="connsiteX6693" fmla="*/ 416165 w 12192000"/>
              <a:gd name="connsiteY6693" fmla="*/ 392582 h 4364677"/>
              <a:gd name="connsiteX6694" fmla="*/ 419331 w 12192000"/>
              <a:gd name="connsiteY6694" fmla="*/ 386259 h 4364677"/>
              <a:gd name="connsiteX6695" fmla="*/ 426454 w 12192000"/>
              <a:gd name="connsiteY6695" fmla="*/ 376774 h 4364677"/>
              <a:gd name="connsiteX6696" fmla="*/ 428300 w 12192000"/>
              <a:gd name="connsiteY6696" fmla="*/ 373086 h 4364677"/>
              <a:gd name="connsiteX6697" fmla="*/ 431466 w 12192000"/>
              <a:gd name="connsiteY6697" fmla="*/ 371768 h 4364677"/>
              <a:gd name="connsiteX6698" fmla="*/ 437533 w 12192000"/>
              <a:gd name="connsiteY6698" fmla="*/ 369924 h 4364677"/>
              <a:gd name="connsiteX6699" fmla="*/ 439644 w 12192000"/>
              <a:gd name="connsiteY6699" fmla="*/ 368870 h 4364677"/>
              <a:gd name="connsiteX6700" fmla="*/ 448084 w 12192000"/>
              <a:gd name="connsiteY6700" fmla="*/ 367817 h 4364677"/>
              <a:gd name="connsiteX6701" fmla="*/ 449932 w 12192000"/>
              <a:gd name="connsiteY6701" fmla="*/ 367290 h 4364677"/>
              <a:gd name="connsiteX6702" fmla="*/ 314974 w 12192000"/>
              <a:gd name="connsiteY6702" fmla="*/ 359536 h 4364677"/>
              <a:gd name="connsiteX6703" fmla="*/ 322117 w 12192000"/>
              <a:gd name="connsiteY6703" fmla="*/ 359536 h 4364677"/>
              <a:gd name="connsiteX6704" fmla="*/ 329975 w 12192000"/>
              <a:gd name="connsiteY6704" fmla="*/ 363447 h 4364677"/>
              <a:gd name="connsiteX6705" fmla="*/ 335333 w 12192000"/>
              <a:gd name="connsiteY6705" fmla="*/ 369847 h 4364677"/>
              <a:gd name="connsiteX6706" fmla="*/ 339262 w 12192000"/>
              <a:gd name="connsiteY6706" fmla="*/ 379447 h 4364677"/>
              <a:gd name="connsiteX6707" fmla="*/ 344262 w 12192000"/>
              <a:gd name="connsiteY6707" fmla="*/ 388692 h 4364677"/>
              <a:gd name="connsiteX6708" fmla="*/ 352120 w 12192000"/>
              <a:gd name="connsiteY6708" fmla="*/ 396515 h 4364677"/>
              <a:gd name="connsiteX6709" fmla="*/ 352120 w 12192000"/>
              <a:gd name="connsiteY6709" fmla="*/ 409315 h 4364677"/>
              <a:gd name="connsiteX6710" fmla="*/ 347834 w 12192000"/>
              <a:gd name="connsiteY6710" fmla="*/ 414293 h 4364677"/>
              <a:gd name="connsiteX6711" fmla="*/ 341472 w 12192000"/>
              <a:gd name="connsiteY6711" fmla="*/ 418323 h 4364677"/>
              <a:gd name="connsiteX6712" fmla="*/ 341786 w 12192000"/>
              <a:gd name="connsiteY6712" fmla="*/ 418740 h 4364677"/>
              <a:gd name="connsiteX6713" fmla="*/ 346026 w 12192000"/>
              <a:gd name="connsiteY6713" fmla="*/ 427211 h 4364677"/>
              <a:gd name="connsiteX6714" fmla="*/ 346026 w 12192000"/>
              <a:gd name="connsiteY6714" fmla="*/ 431447 h 4364677"/>
              <a:gd name="connsiteX6715" fmla="*/ 342492 w 12192000"/>
              <a:gd name="connsiteY6715" fmla="*/ 440977 h 4364677"/>
              <a:gd name="connsiteX6716" fmla="*/ 341969 w 12192000"/>
              <a:gd name="connsiteY6716" fmla="*/ 442617 h 4364677"/>
              <a:gd name="connsiteX6717" fmla="*/ 344368 w 12192000"/>
              <a:gd name="connsiteY6717" fmla="*/ 443615 h 4364677"/>
              <a:gd name="connsiteX6718" fmla="*/ 346842 w 12192000"/>
              <a:gd name="connsiteY6718" fmla="*/ 448557 h 4364677"/>
              <a:gd name="connsiteX6719" fmla="*/ 356384 w 12192000"/>
              <a:gd name="connsiteY6719" fmla="*/ 461264 h 4364677"/>
              <a:gd name="connsiteX6720" fmla="*/ 360625 w 12192000"/>
              <a:gd name="connsiteY6720" fmla="*/ 469735 h 4364677"/>
              <a:gd name="connsiteX6721" fmla="*/ 360625 w 12192000"/>
              <a:gd name="connsiteY6721" fmla="*/ 473970 h 4364677"/>
              <a:gd name="connsiteX6722" fmla="*/ 357091 w 12192000"/>
              <a:gd name="connsiteY6722" fmla="*/ 483500 h 4364677"/>
              <a:gd name="connsiteX6723" fmla="*/ 352143 w 12192000"/>
              <a:gd name="connsiteY6723" fmla="*/ 499031 h 4364677"/>
              <a:gd name="connsiteX6724" fmla="*/ 347902 w 12192000"/>
              <a:gd name="connsiteY6724" fmla="*/ 504678 h 4364677"/>
              <a:gd name="connsiteX6725" fmla="*/ 341187 w 12192000"/>
              <a:gd name="connsiteY6725" fmla="*/ 510326 h 4364677"/>
              <a:gd name="connsiteX6726" fmla="*/ 335179 w 12192000"/>
              <a:gd name="connsiteY6726" fmla="*/ 513503 h 4364677"/>
              <a:gd name="connsiteX6727" fmla="*/ 312914 w 12192000"/>
              <a:gd name="connsiteY6727" fmla="*/ 518445 h 4364677"/>
              <a:gd name="connsiteX6728" fmla="*/ 301604 w 12192000"/>
              <a:gd name="connsiteY6728" fmla="*/ 518092 h 4364677"/>
              <a:gd name="connsiteX6729" fmla="*/ 283932 w 12192000"/>
              <a:gd name="connsiteY6729" fmla="*/ 504326 h 4364677"/>
              <a:gd name="connsiteX6730" fmla="*/ 282872 w 12192000"/>
              <a:gd name="connsiteY6730" fmla="*/ 495854 h 4364677"/>
              <a:gd name="connsiteX6731" fmla="*/ 282518 w 12192000"/>
              <a:gd name="connsiteY6731" fmla="*/ 492325 h 4364677"/>
              <a:gd name="connsiteX6732" fmla="*/ 280752 w 12192000"/>
              <a:gd name="connsiteY6732" fmla="*/ 482795 h 4364677"/>
              <a:gd name="connsiteX6733" fmla="*/ 279692 w 12192000"/>
              <a:gd name="connsiteY6733" fmla="*/ 478206 h 4364677"/>
              <a:gd name="connsiteX6734" fmla="*/ 280046 w 12192000"/>
              <a:gd name="connsiteY6734" fmla="*/ 472206 h 4364677"/>
              <a:gd name="connsiteX6735" fmla="*/ 280374 w 12192000"/>
              <a:gd name="connsiteY6735" fmla="*/ 471409 h 4364677"/>
              <a:gd name="connsiteX6736" fmla="*/ 277508 w 12192000"/>
              <a:gd name="connsiteY6736" fmla="*/ 469611 h 4364677"/>
              <a:gd name="connsiteX6737" fmla="*/ 269335 w 12192000"/>
              <a:gd name="connsiteY6737" fmla="*/ 461802 h 4364677"/>
              <a:gd name="connsiteX6738" fmla="*/ 268275 w 12192000"/>
              <a:gd name="connsiteY6738" fmla="*/ 453331 h 4364677"/>
              <a:gd name="connsiteX6739" fmla="*/ 267922 w 12192000"/>
              <a:gd name="connsiteY6739" fmla="*/ 449801 h 4364677"/>
              <a:gd name="connsiteX6740" fmla="*/ 266155 w 12192000"/>
              <a:gd name="connsiteY6740" fmla="*/ 440271 h 4364677"/>
              <a:gd name="connsiteX6741" fmla="*/ 265094 w 12192000"/>
              <a:gd name="connsiteY6741" fmla="*/ 435682 h 4364677"/>
              <a:gd name="connsiteX6742" fmla="*/ 265448 w 12192000"/>
              <a:gd name="connsiteY6742" fmla="*/ 429682 h 4364677"/>
              <a:gd name="connsiteX6743" fmla="*/ 267922 w 12192000"/>
              <a:gd name="connsiteY6743" fmla="*/ 423681 h 4364677"/>
              <a:gd name="connsiteX6744" fmla="*/ 275697 w 12192000"/>
              <a:gd name="connsiteY6744" fmla="*/ 409210 h 4364677"/>
              <a:gd name="connsiteX6745" fmla="*/ 300789 w 12192000"/>
              <a:gd name="connsiteY6745" fmla="*/ 393326 h 4364677"/>
              <a:gd name="connsiteX6746" fmla="*/ 303263 w 12192000"/>
              <a:gd name="connsiteY6746" fmla="*/ 394032 h 4364677"/>
              <a:gd name="connsiteX6747" fmla="*/ 308520 w 12192000"/>
              <a:gd name="connsiteY6747" fmla="*/ 397650 h 4364677"/>
              <a:gd name="connsiteX6748" fmla="*/ 309420 w 12192000"/>
              <a:gd name="connsiteY6748" fmla="*/ 397322 h 4364677"/>
              <a:gd name="connsiteX6749" fmla="*/ 305687 w 12192000"/>
              <a:gd name="connsiteY6749" fmla="*/ 395093 h 4364677"/>
              <a:gd name="connsiteX6750" fmla="*/ 300687 w 12192000"/>
              <a:gd name="connsiteY6750" fmla="*/ 380870 h 4364677"/>
              <a:gd name="connsiteX6751" fmla="*/ 303902 w 12192000"/>
              <a:gd name="connsiteY6751" fmla="*/ 368780 h 4364677"/>
              <a:gd name="connsiteX6752" fmla="*/ 313902 w 12192000"/>
              <a:gd name="connsiteY6752" fmla="*/ 360958 h 4364677"/>
              <a:gd name="connsiteX6753" fmla="*/ 314974 w 12192000"/>
              <a:gd name="connsiteY6753" fmla="*/ 359536 h 4364677"/>
              <a:gd name="connsiteX6754" fmla="*/ 541883 w 12192000"/>
              <a:gd name="connsiteY6754" fmla="*/ 350378 h 4364677"/>
              <a:gd name="connsiteX6755" fmla="*/ 559312 w 12192000"/>
              <a:gd name="connsiteY6755" fmla="*/ 361411 h 4364677"/>
              <a:gd name="connsiteX6756" fmla="*/ 564713 w 12192000"/>
              <a:gd name="connsiteY6756" fmla="*/ 371463 h 4364677"/>
              <a:gd name="connsiteX6757" fmla="*/ 566431 w 12192000"/>
              <a:gd name="connsiteY6757" fmla="*/ 375630 h 4364677"/>
              <a:gd name="connsiteX6758" fmla="*/ 566677 w 12192000"/>
              <a:gd name="connsiteY6758" fmla="*/ 379798 h 4364677"/>
              <a:gd name="connsiteX6759" fmla="*/ 565940 w 12192000"/>
              <a:gd name="connsiteY6759" fmla="*/ 382986 h 4364677"/>
              <a:gd name="connsiteX6760" fmla="*/ 564713 w 12192000"/>
              <a:gd name="connsiteY6760" fmla="*/ 389605 h 4364677"/>
              <a:gd name="connsiteX6761" fmla="*/ 564467 w 12192000"/>
              <a:gd name="connsiteY6761" fmla="*/ 392057 h 4364677"/>
              <a:gd name="connsiteX6762" fmla="*/ 563731 w 12192000"/>
              <a:gd name="connsiteY6762" fmla="*/ 397941 h 4364677"/>
              <a:gd name="connsiteX6763" fmla="*/ 551457 w 12192000"/>
              <a:gd name="connsiteY6763" fmla="*/ 407502 h 4364677"/>
              <a:gd name="connsiteX6764" fmla="*/ 543601 w 12192000"/>
              <a:gd name="connsiteY6764" fmla="*/ 407747 h 4364677"/>
              <a:gd name="connsiteX6765" fmla="*/ 528136 w 12192000"/>
              <a:gd name="connsiteY6765" fmla="*/ 404315 h 4364677"/>
              <a:gd name="connsiteX6766" fmla="*/ 523962 w 12192000"/>
              <a:gd name="connsiteY6766" fmla="*/ 402109 h 4364677"/>
              <a:gd name="connsiteX6767" fmla="*/ 519299 w 12192000"/>
              <a:gd name="connsiteY6767" fmla="*/ 398186 h 4364677"/>
              <a:gd name="connsiteX6768" fmla="*/ 516353 w 12192000"/>
              <a:gd name="connsiteY6768" fmla="*/ 394263 h 4364677"/>
              <a:gd name="connsiteX6769" fmla="*/ 512916 w 12192000"/>
              <a:gd name="connsiteY6769" fmla="*/ 383476 h 4364677"/>
              <a:gd name="connsiteX6770" fmla="*/ 510461 w 12192000"/>
              <a:gd name="connsiteY6770" fmla="*/ 376856 h 4364677"/>
              <a:gd name="connsiteX6771" fmla="*/ 510461 w 12192000"/>
              <a:gd name="connsiteY6771" fmla="*/ 373914 h 4364677"/>
              <a:gd name="connsiteX6772" fmla="*/ 513406 w 12192000"/>
              <a:gd name="connsiteY6772" fmla="*/ 368030 h 4364677"/>
              <a:gd name="connsiteX6773" fmla="*/ 520035 w 12192000"/>
              <a:gd name="connsiteY6773" fmla="*/ 359204 h 4364677"/>
              <a:gd name="connsiteX6774" fmla="*/ 521754 w 12192000"/>
              <a:gd name="connsiteY6774" fmla="*/ 355772 h 4364677"/>
              <a:gd name="connsiteX6775" fmla="*/ 524698 w 12192000"/>
              <a:gd name="connsiteY6775" fmla="*/ 354546 h 4364677"/>
              <a:gd name="connsiteX6776" fmla="*/ 530344 w 12192000"/>
              <a:gd name="connsiteY6776" fmla="*/ 352830 h 4364677"/>
              <a:gd name="connsiteX6777" fmla="*/ 532309 w 12192000"/>
              <a:gd name="connsiteY6777" fmla="*/ 351849 h 4364677"/>
              <a:gd name="connsiteX6778" fmla="*/ 540165 w 12192000"/>
              <a:gd name="connsiteY6778" fmla="*/ 350869 h 4364677"/>
              <a:gd name="connsiteX6779" fmla="*/ 541883 w 12192000"/>
              <a:gd name="connsiteY6779" fmla="*/ 350378 h 4364677"/>
              <a:gd name="connsiteX6780" fmla="*/ 632687 w 12192000"/>
              <a:gd name="connsiteY6780" fmla="*/ 325277 h 4364677"/>
              <a:gd name="connsiteX6781" fmla="*/ 639831 w 12192000"/>
              <a:gd name="connsiteY6781" fmla="*/ 325277 h 4364677"/>
              <a:gd name="connsiteX6782" fmla="*/ 640902 w 12192000"/>
              <a:gd name="connsiteY6782" fmla="*/ 326699 h 4364677"/>
              <a:gd name="connsiteX6783" fmla="*/ 650903 w 12192000"/>
              <a:gd name="connsiteY6783" fmla="*/ 334522 h 4364677"/>
              <a:gd name="connsiteX6784" fmla="*/ 654117 w 12192000"/>
              <a:gd name="connsiteY6784" fmla="*/ 346611 h 4364677"/>
              <a:gd name="connsiteX6785" fmla="*/ 649117 w 12192000"/>
              <a:gd name="connsiteY6785" fmla="*/ 360834 h 4364677"/>
              <a:gd name="connsiteX6786" fmla="*/ 643759 w 12192000"/>
              <a:gd name="connsiteY6786" fmla="*/ 364034 h 4364677"/>
              <a:gd name="connsiteX6787" fmla="*/ 636972 w 12192000"/>
              <a:gd name="connsiteY6787" fmla="*/ 372568 h 4364677"/>
              <a:gd name="connsiteX6788" fmla="*/ 634830 w 12192000"/>
              <a:gd name="connsiteY6788" fmla="*/ 376479 h 4364677"/>
              <a:gd name="connsiteX6789" fmla="*/ 624115 w 12192000"/>
              <a:gd name="connsiteY6789" fmla="*/ 386435 h 4364677"/>
              <a:gd name="connsiteX6790" fmla="*/ 614829 w 12192000"/>
              <a:gd name="connsiteY6790" fmla="*/ 385013 h 4364677"/>
              <a:gd name="connsiteX6791" fmla="*/ 606970 w 12192000"/>
              <a:gd name="connsiteY6791" fmla="*/ 380035 h 4364677"/>
              <a:gd name="connsiteX6792" fmla="*/ 602685 w 12192000"/>
              <a:gd name="connsiteY6792" fmla="*/ 375057 h 4364677"/>
              <a:gd name="connsiteX6793" fmla="*/ 602685 w 12192000"/>
              <a:gd name="connsiteY6793" fmla="*/ 362256 h 4364677"/>
              <a:gd name="connsiteX6794" fmla="*/ 610542 w 12192000"/>
              <a:gd name="connsiteY6794" fmla="*/ 354434 h 4364677"/>
              <a:gd name="connsiteX6795" fmla="*/ 615543 w 12192000"/>
              <a:gd name="connsiteY6795" fmla="*/ 345189 h 4364677"/>
              <a:gd name="connsiteX6796" fmla="*/ 619471 w 12192000"/>
              <a:gd name="connsiteY6796" fmla="*/ 335588 h 4364677"/>
              <a:gd name="connsiteX6797" fmla="*/ 624829 w 12192000"/>
              <a:gd name="connsiteY6797" fmla="*/ 329188 h 4364677"/>
              <a:gd name="connsiteX6798" fmla="*/ 632687 w 12192000"/>
              <a:gd name="connsiteY6798" fmla="*/ 325277 h 4364677"/>
              <a:gd name="connsiteX6799" fmla="*/ 9640094 w 12192000"/>
              <a:gd name="connsiteY6799" fmla="*/ 306510 h 4364677"/>
              <a:gd name="connsiteX6800" fmla="*/ 9636512 w 12192000"/>
              <a:gd name="connsiteY6800" fmla="*/ 315488 h 4364677"/>
              <a:gd name="connsiteX6801" fmla="*/ 9625560 w 12192000"/>
              <a:gd name="connsiteY6801" fmla="*/ 314237 h 4364677"/>
              <a:gd name="connsiteX6802" fmla="*/ 9619896 w 12192000"/>
              <a:gd name="connsiteY6802" fmla="*/ 401481 h 4364677"/>
              <a:gd name="connsiteX6803" fmla="*/ 9617814 w 12192000"/>
              <a:gd name="connsiteY6803" fmla="*/ 479748 h 4364677"/>
              <a:gd name="connsiteX6804" fmla="*/ 9610807 w 12192000"/>
              <a:gd name="connsiteY6804" fmla="*/ 473827 h 4364677"/>
              <a:gd name="connsiteX6805" fmla="*/ 9603848 w 12192000"/>
              <a:gd name="connsiteY6805" fmla="*/ 519965 h 4364677"/>
              <a:gd name="connsiteX6806" fmla="*/ 9603896 w 12192000"/>
              <a:gd name="connsiteY6806" fmla="*/ 572022 h 4364677"/>
              <a:gd name="connsiteX6807" fmla="*/ 9609136 w 12192000"/>
              <a:gd name="connsiteY6807" fmla="*/ 608460 h 4364677"/>
              <a:gd name="connsiteX6808" fmla="*/ 9602855 w 12192000"/>
              <a:gd name="connsiteY6808" fmla="*/ 611156 h 4364677"/>
              <a:gd name="connsiteX6809" fmla="*/ 9615149 w 12192000"/>
              <a:gd name="connsiteY6809" fmla="*/ 705570 h 4364677"/>
              <a:gd name="connsiteX6810" fmla="*/ 9622772 w 12192000"/>
              <a:gd name="connsiteY6810" fmla="*/ 796039 h 4364677"/>
              <a:gd name="connsiteX6811" fmla="*/ 9620800 w 12192000"/>
              <a:gd name="connsiteY6811" fmla="*/ 798373 h 4364677"/>
              <a:gd name="connsiteX6812" fmla="*/ 9623135 w 12192000"/>
              <a:gd name="connsiteY6812" fmla="*/ 800347 h 4364677"/>
              <a:gd name="connsiteX6813" fmla="*/ 9623861 w 12192000"/>
              <a:gd name="connsiteY6813" fmla="*/ 808963 h 4364677"/>
              <a:gd name="connsiteX6814" fmla="*/ 9625834 w 12192000"/>
              <a:gd name="connsiteY6814" fmla="*/ 806628 h 4364677"/>
              <a:gd name="connsiteX6815" fmla="*/ 9625471 w 12192000"/>
              <a:gd name="connsiteY6815" fmla="*/ 802320 h 4364677"/>
              <a:gd name="connsiteX6816" fmla="*/ 9634292 w 12192000"/>
              <a:gd name="connsiteY6816" fmla="*/ 829780 h 4364677"/>
              <a:gd name="connsiteX6817" fmla="*/ 9639957 w 12192000"/>
              <a:gd name="connsiteY6817" fmla="*/ 742536 h 4364677"/>
              <a:gd name="connsiteX6818" fmla="*/ 9632067 w 12192000"/>
              <a:gd name="connsiteY6818" fmla="*/ 751875 h 4364677"/>
              <a:gd name="connsiteX6819" fmla="*/ 9618115 w 12192000"/>
              <a:gd name="connsiteY6819" fmla="*/ 612045 h 4364677"/>
              <a:gd name="connsiteX6820" fmla="*/ 9626368 w 12192000"/>
              <a:gd name="connsiteY6820" fmla="*/ 607015 h 4364677"/>
              <a:gd name="connsiteX6821" fmla="*/ 9624348 w 12192000"/>
              <a:gd name="connsiteY6821" fmla="*/ 557292 h 4364677"/>
              <a:gd name="connsiteX6822" fmla="*/ 9628608 w 12192000"/>
              <a:gd name="connsiteY6822" fmla="*/ 504873 h 4364677"/>
              <a:gd name="connsiteX6823" fmla="*/ 9621759 w 12192000"/>
              <a:gd name="connsiteY6823" fmla="*/ 475078 h 4364677"/>
              <a:gd name="connsiteX6824" fmla="*/ 9630533 w 12192000"/>
              <a:gd name="connsiteY6824" fmla="*/ 450481 h 4364677"/>
              <a:gd name="connsiteX6825" fmla="*/ 9634950 w 12192000"/>
              <a:gd name="connsiteY6825" fmla="*/ 374188 h 4364677"/>
              <a:gd name="connsiteX6826" fmla="*/ 9637238 w 12192000"/>
              <a:gd name="connsiteY6826" fmla="*/ 324104 h 4364677"/>
              <a:gd name="connsiteX6827" fmla="*/ 9637601 w 12192000"/>
              <a:gd name="connsiteY6827" fmla="*/ 328412 h 4364677"/>
              <a:gd name="connsiteX6828" fmla="*/ 9640300 w 12192000"/>
              <a:gd name="connsiteY6828" fmla="*/ 334693 h 4364677"/>
              <a:gd name="connsiteX6829" fmla="*/ 9641909 w 12192000"/>
              <a:gd name="connsiteY6829" fmla="*/ 328050 h 4364677"/>
              <a:gd name="connsiteX6830" fmla="*/ 9646217 w 12192000"/>
              <a:gd name="connsiteY6830" fmla="*/ 327689 h 4364677"/>
              <a:gd name="connsiteX6831" fmla="*/ 9643156 w 12192000"/>
              <a:gd name="connsiteY6831" fmla="*/ 317100 h 4364677"/>
              <a:gd name="connsiteX6832" fmla="*/ 9642793 w 12192000"/>
              <a:gd name="connsiteY6832" fmla="*/ 312792 h 4364677"/>
              <a:gd name="connsiteX6833" fmla="*/ 9640094 w 12192000"/>
              <a:gd name="connsiteY6833" fmla="*/ 306510 h 4364677"/>
              <a:gd name="connsiteX6834" fmla="*/ 9663504 w 12192000"/>
              <a:gd name="connsiteY6834" fmla="*/ 294708 h 4364677"/>
              <a:gd name="connsiteX6835" fmla="*/ 9654052 w 12192000"/>
              <a:gd name="connsiteY6835" fmla="*/ 374034 h 4364677"/>
              <a:gd name="connsiteX6836" fmla="*/ 9651655 w 12192000"/>
              <a:gd name="connsiteY6836" fmla="*/ 426145 h 4364677"/>
              <a:gd name="connsiteX6837" fmla="*/ 9652337 w 12192000"/>
              <a:gd name="connsiteY6837" fmla="*/ 429769 h 4364677"/>
              <a:gd name="connsiteX6838" fmla="*/ 9662249 w 12192000"/>
              <a:gd name="connsiteY6838" fmla="*/ 460053 h 4364677"/>
              <a:gd name="connsiteX6839" fmla="*/ 9671917 w 12192000"/>
              <a:gd name="connsiteY6839" fmla="*/ 326727 h 4364677"/>
              <a:gd name="connsiteX6840" fmla="*/ 9669184 w 12192000"/>
              <a:gd name="connsiteY6840" fmla="*/ 316576 h 4364677"/>
              <a:gd name="connsiteX6841" fmla="*/ 789707 w 12192000"/>
              <a:gd name="connsiteY6841" fmla="*/ 232148 h 4364677"/>
              <a:gd name="connsiteX6842" fmla="*/ 789707 w 12192000"/>
              <a:gd name="connsiteY6842" fmla="*/ 232149 h 4364677"/>
              <a:gd name="connsiteX6843" fmla="*/ 807136 w 12192000"/>
              <a:gd name="connsiteY6843" fmla="*/ 243181 h 4364677"/>
              <a:gd name="connsiteX6844" fmla="*/ 812538 w 12192000"/>
              <a:gd name="connsiteY6844" fmla="*/ 253233 h 4364677"/>
              <a:gd name="connsiteX6845" fmla="*/ 814256 w 12192000"/>
              <a:gd name="connsiteY6845" fmla="*/ 257401 h 4364677"/>
              <a:gd name="connsiteX6846" fmla="*/ 814501 w 12192000"/>
              <a:gd name="connsiteY6846" fmla="*/ 261569 h 4364677"/>
              <a:gd name="connsiteX6847" fmla="*/ 813765 w 12192000"/>
              <a:gd name="connsiteY6847" fmla="*/ 264756 h 4364677"/>
              <a:gd name="connsiteX6848" fmla="*/ 812538 w 12192000"/>
              <a:gd name="connsiteY6848" fmla="*/ 271375 h 4364677"/>
              <a:gd name="connsiteX6849" fmla="*/ 812291 w 12192000"/>
              <a:gd name="connsiteY6849" fmla="*/ 273827 h 4364677"/>
              <a:gd name="connsiteX6850" fmla="*/ 811555 w 12192000"/>
              <a:gd name="connsiteY6850" fmla="*/ 279711 h 4364677"/>
              <a:gd name="connsiteX6851" fmla="*/ 799282 w 12192000"/>
              <a:gd name="connsiteY6851" fmla="*/ 289273 h 4364677"/>
              <a:gd name="connsiteX6852" fmla="*/ 791425 w 12192000"/>
              <a:gd name="connsiteY6852" fmla="*/ 289518 h 4364677"/>
              <a:gd name="connsiteX6853" fmla="*/ 783325 w 12192000"/>
              <a:gd name="connsiteY6853" fmla="*/ 289732 h 4364677"/>
              <a:gd name="connsiteX6854" fmla="*/ 775960 w 12192000"/>
              <a:gd name="connsiteY6854" fmla="*/ 286085 h 4364677"/>
              <a:gd name="connsiteX6855" fmla="*/ 771787 w 12192000"/>
              <a:gd name="connsiteY6855" fmla="*/ 283879 h 4364677"/>
              <a:gd name="connsiteX6856" fmla="*/ 767123 w 12192000"/>
              <a:gd name="connsiteY6856" fmla="*/ 279956 h 4364677"/>
              <a:gd name="connsiteX6857" fmla="*/ 764177 w 12192000"/>
              <a:gd name="connsiteY6857" fmla="*/ 276033 h 4364677"/>
              <a:gd name="connsiteX6858" fmla="*/ 760739 w 12192000"/>
              <a:gd name="connsiteY6858" fmla="*/ 265246 h 4364677"/>
              <a:gd name="connsiteX6859" fmla="*/ 758285 w 12192000"/>
              <a:gd name="connsiteY6859" fmla="*/ 258626 h 4364677"/>
              <a:gd name="connsiteX6860" fmla="*/ 758285 w 12192000"/>
              <a:gd name="connsiteY6860" fmla="*/ 255684 h 4364677"/>
              <a:gd name="connsiteX6861" fmla="*/ 761231 w 12192000"/>
              <a:gd name="connsiteY6861" fmla="*/ 249800 h 4364677"/>
              <a:gd name="connsiteX6862" fmla="*/ 767859 w 12192000"/>
              <a:gd name="connsiteY6862" fmla="*/ 240974 h 4364677"/>
              <a:gd name="connsiteX6863" fmla="*/ 769577 w 12192000"/>
              <a:gd name="connsiteY6863" fmla="*/ 237542 h 4364677"/>
              <a:gd name="connsiteX6864" fmla="*/ 772523 w 12192000"/>
              <a:gd name="connsiteY6864" fmla="*/ 236316 h 4364677"/>
              <a:gd name="connsiteX6865" fmla="*/ 778170 w 12192000"/>
              <a:gd name="connsiteY6865" fmla="*/ 234600 h 4364677"/>
              <a:gd name="connsiteX6866" fmla="*/ 780133 w 12192000"/>
              <a:gd name="connsiteY6866" fmla="*/ 233619 h 4364677"/>
              <a:gd name="connsiteX6867" fmla="*/ 784337 w 12192000"/>
              <a:gd name="connsiteY6867" fmla="*/ 235152 h 4364677"/>
              <a:gd name="connsiteX6868" fmla="*/ 787989 w 12192000"/>
              <a:gd name="connsiteY6868" fmla="*/ 232639 h 4364677"/>
              <a:gd name="connsiteX6869" fmla="*/ 789707 w 12192000"/>
              <a:gd name="connsiteY6869" fmla="*/ 232148 h 4364677"/>
              <a:gd name="connsiteX6870" fmla="*/ 5274829 w 12192000"/>
              <a:gd name="connsiteY6870" fmla="*/ 212615 h 4364677"/>
              <a:gd name="connsiteX6871" fmla="*/ 5270008 w 12192000"/>
              <a:gd name="connsiteY6871" fmla="*/ 223751 h 4364677"/>
              <a:gd name="connsiteX6872" fmla="*/ 5270303 w 12192000"/>
              <a:gd name="connsiteY6872" fmla="*/ 224321 h 4364677"/>
              <a:gd name="connsiteX6873" fmla="*/ 9715831 w 12192000"/>
              <a:gd name="connsiteY6873" fmla="*/ 164961 h 4364677"/>
              <a:gd name="connsiteX6874" fmla="*/ 9706198 w 12192000"/>
              <a:gd name="connsiteY6874" fmla="*/ 207839 h 4364677"/>
              <a:gd name="connsiteX6875" fmla="*/ 9702719 w 12192000"/>
              <a:gd name="connsiteY6875" fmla="*/ 232076 h 4364677"/>
              <a:gd name="connsiteX6876" fmla="*/ 9718860 w 12192000"/>
              <a:gd name="connsiteY6876" fmla="*/ 172372 h 4364677"/>
              <a:gd name="connsiteX6877" fmla="*/ 469658 w 12192000"/>
              <a:gd name="connsiteY6877" fmla="*/ 131853 h 4364677"/>
              <a:gd name="connsiteX6878" fmla="*/ 476801 w 12192000"/>
              <a:gd name="connsiteY6878" fmla="*/ 131853 h 4364677"/>
              <a:gd name="connsiteX6879" fmla="*/ 484659 w 12192000"/>
              <a:gd name="connsiteY6879" fmla="*/ 135765 h 4364677"/>
              <a:gd name="connsiteX6880" fmla="*/ 490017 w 12192000"/>
              <a:gd name="connsiteY6880" fmla="*/ 142165 h 4364677"/>
              <a:gd name="connsiteX6881" fmla="*/ 493945 w 12192000"/>
              <a:gd name="connsiteY6881" fmla="*/ 151765 h 4364677"/>
              <a:gd name="connsiteX6882" fmla="*/ 498946 w 12192000"/>
              <a:gd name="connsiteY6882" fmla="*/ 161010 h 4364677"/>
              <a:gd name="connsiteX6883" fmla="*/ 506804 w 12192000"/>
              <a:gd name="connsiteY6883" fmla="*/ 168833 h 4364677"/>
              <a:gd name="connsiteX6884" fmla="*/ 506804 w 12192000"/>
              <a:gd name="connsiteY6884" fmla="*/ 181633 h 4364677"/>
              <a:gd name="connsiteX6885" fmla="*/ 502518 w 12192000"/>
              <a:gd name="connsiteY6885" fmla="*/ 186611 h 4364677"/>
              <a:gd name="connsiteX6886" fmla="*/ 494660 w 12192000"/>
              <a:gd name="connsiteY6886" fmla="*/ 191589 h 4364677"/>
              <a:gd name="connsiteX6887" fmla="*/ 485373 w 12192000"/>
              <a:gd name="connsiteY6887" fmla="*/ 193011 h 4364677"/>
              <a:gd name="connsiteX6888" fmla="*/ 474658 w 12192000"/>
              <a:gd name="connsiteY6888" fmla="*/ 183055 h 4364677"/>
              <a:gd name="connsiteX6889" fmla="*/ 472515 w 12192000"/>
              <a:gd name="connsiteY6889" fmla="*/ 179144 h 4364677"/>
              <a:gd name="connsiteX6890" fmla="*/ 465728 w 12192000"/>
              <a:gd name="connsiteY6890" fmla="*/ 170610 h 4364677"/>
              <a:gd name="connsiteX6891" fmla="*/ 460371 w 12192000"/>
              <a:gd name="connsiteY6891" fmla="*/ 167410 h 4364677"/>
              <a:gd name="connsiteX6892" fmla="*/ 455371 w 12192000"/>
              <a:gd name="connsiteY6892" fmla="*/ 153187 h 4364677"/>
              <a:gd name="connsiteX6893" fmla="*/ 458586 w 12192000"/>
              <a:gd name="connsiteY6893" fmla="*/ 141098 h 4364677"/>
              <a:gd name="connsiteX6894" fmla="*/ 468586 w 12192000"/>
              <a:gd name="connsiteY6894" fmla="*/ 133276 h 4364677"/>
              <a:gd name="connsiteX6895" fmla="*/ 469658 w 12192000"/>
              <a:gd name="connsiteY6895" fmla="*/ 131853 h 4364677"/>
              <a:gd name="connsiteX6896" fmla="*/ 696567 w 12192000"/>
              <a:gd name="connsiteY6896" fmla="*/ 122696 h 4364677"/>
              <a:gd name="connsiteX6897" fmla="*/ 713996 w 12192000"/>
              <a:gd name="connsiteY6897" fmla="*/ 133728 h 4364677"/>
              <a:gd name="connsiteX6898" fmla="*/ 719397 w 12192000"/>
              <a:gd name="connsiteY6898" fmla="*/ 143780 h 4364677"/>
              <a:gd name="connsiteX6899" fmla="*/ 721115 w 12192000"/>
              <a:gd name="connsiteY6899" fmla="*/ 147948 h 4364677"/>
              <a:gd name="connsiteX6900" fmla="*/ 721360 w 12192000"/>
              <a:gd name="connsiteY6900" fmla="*/ 152116 h 4364677"/>
              <a:gd name="connsiteX6901" fmla="*/ 720624 w 12192000"/>
              <a:gd name="connsiteY6901" fmla="*/ 155303 h 4364677"/>
              <a:gd name="connsiteX6902" fmla="*/ 719397 w 12192000"/>
              <a:gd name="connsiteY6902" fmla="*/ 161923 h 4364677"/>
              <a:gd name="connsiteX6903" fmla="*/ 719151 w 12192000"/>
              <a:gd name="connsiteY6903" fmla="*/ 164374 h 4364677"/>
              <a:gd name="connsiteX6904" fmla="*/ 718415 w 12192000"/>
              <a:gd name="connsiteY6904" fmla="*/ 170258 h 4364677"/>
              <a:gd name="connsiteX6905" fmla="*/ 706141 w 12192000"/>
              <a:gd name="connsiteY6905" fmla="*/ 179820 h 4364677"/>
              <a:gd name="connsiteX6906" fmla="*/ 698285 w 12192000"/>
              <a:gd name="connsiteY6906" fmla="*/ 180065 h 4364677"/>
              <a:gd name="connsiteX6907" fmla="*/ 682820 w 12192000"/>
              <a:gd name="connsiteY6907" fmla="*/ 176633 h 4364677"/>
              <a:gd name="connsiteX6908" fmla="*/ 678646 w 12192000"/>
              <a:gd name="connsiteY6908" fmla="*/ 174426 h 4364677"/>
              <a:gd name="connsiteX6909" fmla="*/ 673983 w 12192000"/>
              <a:gd name="connsiteY6909" fmla="*/ 170504 h 4364677"/>
              <a:gd name="connsiteX6910" fmla="*/ 671037 w 12192000"/>
              <a:gd name="connsiteY6910" fmla="*/ 166581 h 4364677"/>
              <a:gd name="connsiteX6911" fmla="*/ 667600 w 12192000"/>
              <a:gd name="connsiteY6911" fmla="*/ 155794 h 4364677"/>
              <a:gd name="connsiteX6912" fmla="*/ 665145 w 12192000"/>
              <a:gd name="connsiteY6912" fmla="*/ 149174 h 4364677"/>
              <a:gd name="connsiteX6913" fmla="*/ 665145 w 12192000"/>
              <a:gd name="connsiteY6913" fmla="*/ 146232 h 4364677"/>
              <a:gd name="connsiteX6914" fmla="*/ 668091 w 12192000"/>
              <a:gd name="connsiteY6914" fmla="*/ 140348 h 4364677"/>
              <a:gd name="connsiteX6915" fmla="*/ 674719 w 12192000"/>
              <a:gd name="connsiteY6915" fmla="*/ 131522 h 4364677"/>
              <a:gd name="connsiteX6916" fmla="*/ 676437 w 12192000"/>
              <a:gd name="connsiteY6916" fmla="*/ 128090 h 4364677"/>
              <a:gd name="connsiteX6917" fmla="*/ 679383 w 12192000"/>
              <a:gd name="connsiteY6917" fmla="*/ 126864 h 4364677"/>
              <a:gd name="connsiteX6918" fmla="*/ 685029 w 12192000"/>
              <a:gd name="connsiteY6918" fmla="*/ 125148 h 4364677"/>
              <a:gd name="connsiteX6919" fmla="*/ 686993 w 12192000"/>
              <a:gd name="connsiteY6919" fmla="*/ 124167 h 4364677"/>
              <a:gd name="connsiteX6920" fmla="*/ 694849 w 12192000"/>
              <a:gd name="connsiteY6920" fmla="*/ 123186 h 4364677"/>
              <a:gd name="connsiteX6921" fmla="*/ 696567 w 12192000"/>
              <a:gd name="connsiteY6921" fmla="*/ 122696 h 4364677"/>
              <a:gd name="connsiteX6922" fmla="*/ 9684912 w 12192000"/>
              <a:gd name="connsiteY6922" fmla="*/ 89309 h 4364677"/>
              <a:gd name="connsiteX6923" fmla="*/ 9666723 w 12192000"/>
              <a:gd name="connsiteY6923" fmla="*/ 170675 h 4364677"/>
              <a:gd name="connsiteX6924" fmla="*/ 9666863 w 12192000"/>
              <a:gd name="connsiteY6924" fmla="*/ 225208 h 4364677"/>
              <a:gd name="connsiteX6925" fmla="*/ 9666991 w 12192000"/>
              <a:gd name="connsiteY6925" fmla="*/ 265447 h 4364677"/>
              <a:gd name="connsiteX6926" fmla="*/ 9666512 w 12192000"/>
              <a:gd name="connsiteY6926" fmla="*/ 269467 h 4364677"/>
              <a:gd name="connsiteX6927" fmla="*/ 9676185 w 12192000"/>
              <a:gd name="connsiteY6927" fmla="*/ 295164 h 4364677"/>
              <a:gd name="connsiteX6928" fmla="*/ 9701857 w 12192000"/>
              <a:gd name="connsiteY6928" fmla="*/ 150772 h 4364677"/>
              <a:gd name="connsiteX6929" fmla="*/ 9703904 w 12192000"/>
              <a:gd name="connsiteY6929" fmla="*/ 138141 h 4364677"/>
              <a:gd name="connsiteX6930" fmla="*/ 9704454 w 12192000"/>
              <a:gd name="connsiteY6930" fmla="*/ 137124 h 4364677"/>
              <a:gd name="connsiteX6931" fmla="*/ 554775 w 12192000"/>
              <a:gd name="connsiteY6931" fmla="*/ 83103 h 4364677"/>
              <a:gd name="connsiteX6932" fmla="*/ 557249 w 12192000"/>
              <a:gd name="connsiteY6932" fmla="*/ 83809 h 4364677"/>
              <a:gd name="connsiteX6933" fmla="*/ 568559 w 12192000"/>
              <a:gd name="connsiteY6933" fmla="*/ 85221 h 4364677"/>
              <a:gd name="connsiteX6934" fmla="*/ 571386 w 12192000"/>
              <a:gd name="connsiteY6934" fmla="*/ 86632 h 4364677"/>
              <a:gd name="connsiteX6935" fmla="*/ 579515 w 12192000"/>
              <a:gd name="connsiteY6935" fmla="*/ 89103 h 4364677"/>
              <a:gd name="connsiteX6936" fmla="*/ 583756 w 12192000"/>
              <a:gd name="connsiteY6936" fmla="*/ 90868 h 4364677"/>
              <a:gd name="connsiteX6937" fmla="*/ 586230 w 12192000"/>
              <a:gd name="connsiteY6937" fmla="*/ 95810 h 4364677"/>
              <a:gd name="connsiteX6938" fmla="*/ 595772 w 12192000"/>
              <a:gd name="connsiteY6938" fmla="*/ 108516 h 4364677"/>
              <a:gd name="connsiteX6939" fmla="*/ 600013 w 12192000"/>
              <a:gd name="connsiteY6939" fmla="*/ 116988 h 4364677"/>
              <a:gd name="connsiteX6940" fmla="*/ 600013 w 12192000"/>
              <a:gd name="connsiteY6940" fmla="*/ 121223 h 4364677"/>
              <a:gd name="connsiteX6941" fmla="*/ 596479 w 12192000"/>
              <a:gd name="connsiteY6941" fmla="*/ 130753 h 4364677"/>
              <a:gd name="connsiteX6942" fmla="*/ 591531 w 12192000"/>
              <a:gd name="connsiteY6942" fmla="*/ 146284 h 4364677"/>
              <a:gd name="connsiteX6943" fmla="*/ 587290 w 12192000"/>
              <a:gd name="connsiteY6943" fmla="*/ 151931 h 4364677"/>
              <a:gd name="connsiteX6944" fmla="*/ 580575 w 12192000"/>
              <a:gd name="connsiteY6944" fmla="*/ 157579 h 4364677"/>
              <a:gd name="connsiteX6945" fmla="*/ 574567 w 12192000"/>
              <a:gd name="connsiteY6945" fmla="*/ 160755 h 4364677"/>
              <a:gd name="connsiteX6946" fmla="*/ 552302 w 12192000"/>
              <a:gd name="connsiteY6946" fmla="*/ 165697 h 4364677"/>
              <a:gd name="connsiteX6947" fmla="*/ 540992 w 12192000"/>
              <a:gd name="connsiteY6947" fmla="*/ 165344 h 4364677"/>
              <a:gd name="connsiteX6948" fmla="*/ 523321 w 12192000"/>
              <a:gd name="connsiteY6948" fmla="*/ 151578 h 4364677"/>
              <a:gd name="connsiteX6949" fmla="*/ 522261 w 12192000"/>
              <a:gd name="connsiteY6949" fmla="*/ 143107 h 4364677"/>
              <a:gd name="connsiteX6950" fmla="*/ 521907 w 12192000"/>
              <a:gd name="connsiteY6950" fmla="*/ 139577 h 4364677"/>
              <a:gd name="connsiteX6951" fmla="*/ 520141 w 12192000"/>
              <a:gd name="connsiteY6951" fmla="*/ 130047 h 4364677"/>
              <a:gd name="connsiteX6952" fmla="*/ 519080 w 12192000"/>
              <a:gd name="connsiteY6952" fmla="*/ 125459 h 4364677"/>
              <a:gd name="connsiteX6953" fmla="*/ 519434 w 12192000"/>
              <a:gd name="connsiteY6953" fmla="*/ 119458 h 4364677"/>
              <a:gd name="connsiteX6954" fmla="*/ 521907 w 12192000"/>
              <a:gd name="connsiteY6954" fmla="*/ 113458 h 4364677"/>
              <a:gd name="connsiteX6955" fmla="*/ 529683 w 12192000"/>
              <a:gd name="connsiteY6955" fmla="*/ 98986 h 4364677"/>
              <a:gd name="connsiteX6956" fmla="*/ 554775 w 12192000"/>
              <a:gd name="connsiteY6956" fmla="*/ 83103 h 4364677"/>
              <a:gd name="connsiteX6957" fmla="*/ 5183823 w 12192000"/>
              <a:gd name="connsiteY6957" fmla="*/ 74742 h 4364677"/>
              <a:gd name="connsiteX6958" fmla="*/ 5175269 w 12192000"/>
              <a:gd name="connsiteY6958" fmla="*/ 92806 h 4364677"/>
              <a:gd name="connsiteX6959" fmla="*/ 5196578 w 12192000"/>
              <a:gd name="connsiteY6959" fmla="*/ 124228 h 4364677"/>
              <a:gd name="connsiteX6960" fmla="*/ 5204999 w 12192000"/>
              <a:gd name="connsiteY6960" fmla="*/ 104570 h 4364677"/>
              <a:gd name="connsiteX6961" fmla="*/ 703918 w 12192000"/>
              <a:gd name="connsiteY6961" fmla="*/ 57066 h 4364677"/>
              <a:gd name="connsiteX6962" fmla="*/ 722647 w 12192000"/>
              <a:gd name="connsiteY6962" fmla="*/ 68922 h 4364677"/>
              <a:gd name="connsiteX6963" fmla="*/ 728450 w 12192000"/>
              <a:gd name="connsiteY6963" fmla="*/ 79724 h 4364677"/>
              <a:gd name="connsiteX6964" fmla="*/ 730297 w 12192000"/>
              <a:gd name="connsiteY6964" fmla="*/ 84202 h 4364677"/>
              <a:gd name="connsiteX6965" fmla="*/ 730560 w 12192000"/>
              <a:gd name="connsiteY6965" fmla="*/ 88681 h 4364677"/>
              <a:gd name="connsiteX6966" fmla="*/ 729769 w 12192000"/>
              <a:gd name="connsiteY6966" fmla="*/ 92106 h 4364677"/>
              <a:gd name="connsiteX6967" fmla="*/ 728450 w 12192000"/>
              <a:gd name="connsiteY6967" fmla="*/ 99220 h 4364677"/>
              <a:gd name="connsiteX6968" fmla="*/ 728187 w 12192000"/>
              <a:gd name="connsiteY6968" fmla="*/ 101854 h 4364677"/>
              <a:gd name="connsiteX6969" fmla="*/ 727394 w 12192000"/>
              <a:gd name="connsiteY6969" fmla="*/ 108177 h 4364677"/>
              <a:gd name="connsiteX6970" fmla="*/ 714206 w 12192000"/>
              <a:gd name="connsiteY6970" fmla="*/ 118452 h 4364677"/>
              <a:gd name="connsiteX6971" fmla="*/ 705764 w 12192000"/>
              <a:gd name="connsiteY6971" fmla="*/ 118715 h 4364677"/>
              <a:gd name="connsiteX6972" fmla="*/ 689145 w 12192000"/>
              <a:gd name="connsiteY6972" fmla="*/ 115027 h 4364677"/>
              <a:gd name="connsiteX6973" fmla="*/ 684660 w 12192000"/>
              <a:gd name="connsiteY6973" fmla="*/ 112656 h 4364677"/>
              <a:gd name="connsiteX6974" fmla="*/ 679649 w 12192000"/>
              <a:gd name="connsiteY6974" fmla="*/ 108441 h 4364677"/>
              <a:gd name="connsiteX6975" fmla="*/ 676483 w 12192000"/>
              <a:gd name="connsiteY6975" fmla="*/ 104225 h 4364677"/>
              <a:gd name="connsiteX6976" fmla="*/ 672789 w 12192000"/>
              <a:gd name="connsiteY6976" fmla="*/ 92633 h 4364677"/>
              <a:gd name="connsiteX6977" fmla="*/ 670152 w 12192000"/>
              <a:gd name="connsiteY6977" fmla="*/ 85520 h 4364677"/>
              <a:gd name="connsiteX6978" fmla="*/ 670152 w 12192000"/>
              <a:gd name="connsiteY6978" fmla="*/ 82358 h 4364677"/>
              <a:gd name="connsiteX6979" fmla="*/ 673318 w 12192000"/>
              <a:gd name="connsiteY6979" fmla="*/ 76035 h 4364677"/>
              <a:gd name="connsiteX6980" fmla="*/ 680440 w 12192000"/>
              <a:gd name="connsiteY6980" fmla="*/ 66551 h 4364677"/>
              <a:gd name="connsiteX6981" fmla="*/ 682287 w 12192000"/>
              <a:gd name="connsiteY6981" fmla="*/ 62862 h 4364677"/>
              <a:gd name="connsiteX6982" fmla="*/ 685452 w 12192000"/>
              <a:gd name="connsiteY6982" fmla="*/ 61545 h 4364677"/>
              <a:gd name="connsiteX6983" fmla="*/ 691519 w 12192000"/>
              <a:gd name="connsiteY6983" fmla="*/ 59701 h 4364677"/>
              <a:gd name="connsiteX6984" fmla="*/ 693629 w 12192000"/>
              <a:gd name="connsiteY6984" fmla="*/ 58647 h 4364677"/>
              <a:gd name="connsiteX6985" fmla="*/ 702071 w 12192000"/>
              <a:gd name="connsiteY6985" fmla="*/ 57593 h 4364677"/>
              <a:gd name="connsiteX6986" fmla="*/ 703918 w 12192000"/>
              <a:gd name="connsiteY6986" fmla="*/ 57066 h 4364677"/>
              <a:gd name="connsiteX6987" fmla="*/ 5205713 w 12192000"/>
              <a:gd name="connsiteY6987" fmla="*/ 28497 h 4364677"/>
              <a:gd name="connsiteX6988" fmla="*/ 5198940 w 12192000"/>
              <a:gd name="connsiteY6988" fmla="*/ 42810 h 4364677"/>
              <a:gd name="connsiteX6989" fmla="*/ 5218954 w 12192000"/>
              <a:gd name="connsiteY6989" fmla="*/ 69129 h 4364677"/>
              <a:gd name="connsiteX6990" fmla="*/ 5219670 w 12192000"/>
              <a:gd name="connsiteY6990" fmla="*/ 70341 h 4364677"/>
              <a:gd name="connsiteX6991" fmla="*/ 5223981 w 12192000"/>
              <a:gd name="connsiteY6991" fmla="*/ 60269 h 4364677"/>
              <a:gd name="connsiteX6992" fmla="*/ 5205977 w 12192000"/>
              <a:gd name="connsiteY6992" fmla="*/ 39208 h 4364677"/>
              <a:gd name="connsiteX6993" fmla="*/ 5213385 w 12192000"/>
              <a:gd name="connsiteY6993" fmla="*/ 36804 h 4364677"/>
              <a:gd name="connsiteX6994" fmla="*/ 886673 w 12192000"/>
              <a:gd name="connsiteY6994" fmla="*/ 15053 h 4364677"/>
              <a:gd name="connsiteX6995" fmla="*/ 893817 w 12192000"/>
              <a:gd name="connsiteY6995" fmla="*/ 15053 h 4364677"/>
              <a:gd name="connsiteX6996" fmla="*/ 894887 w 12192000"/>
              <a:gd name="connsiteY6996" fmla="*/ 16476 h 4364677"/>
              <a:gd name="connsiteX6997" fmla="*/ 904889 w 12192000"/>
              <a:gd name="connsiteY6997" fmla="*/ 24298 h 4364677"/>
              <a:gd name="connsiteX6998" fmla="*/ 908103 w 12192000"/>
              <a:gd name="connsiteY6998" fmla="*/ 36388 h 4364677"/>
              <a:gd name="connsiteX6999" fmla="*/ 903103 w 12192000"/>
              <a:gd name="connsiteY6999" fmla="*/ 50610 h 4364677"/>
              <a:gd name="connsiteX7000" fmla="*/ 897745 w 12192000"/>
              <a:gd name="connsiteY7000" fmla="*/ 53810 h 4364677"/>
              <a:gd name="connsiteX7001" fmla="*/ 890959 w 12192000"/>
              <a:gd name="connsiteY7001" fmla="*/ 62344 h 4364677"/>
              <a:gd name="connsiteX7002" fmla="*/ 888816 w 12192000"/>
              <a:gd name="connsiteY7002" fmla="*/ 66255 h 4364677"/>
              <a:gd name="connsiteX7003" fmla="*/ 878101 w 12192000"/>
              <a:gd name="connsiteY7003" fmla="*/ 76211 h 4364677"/>
              <a:gd name="connsiteX7004" fmla="*/ 868815 w 12192000"/>
              <a:gd name="connsiteY7004" fmla="*/ 74789 h 4364677"/>
              <a:gd name="connsiteX7005" fmla="*/ 860957 w 12192000"/>
              <a:gd name="connsiteY7005" fmla="*/ 69811 h 4364677"/>
              <a:gd name="connsiteX7006" fmla="*/ 856671 w 12192000"/>
              <a:gd name="connsiteY7006" fmla="*/ 64833 h 4364677"/>
              <a:gd name="connsiteX7007" fmla="*/ 856671 w 12192000"/>
              <a:gd name="connsiteY7007" fmla="*/ 52033 h 4364677"/>
              <a:gd name="connsiteX7008" fmla="*/ 864529 w 12192000"/>
              <a:gd name="connsiteY7008" fmla="*/ 44210 h 4364677"/>
              <a:gd name="connsiteX7009" fmla="*/ 869529 w 12192000"/>
              <a:gd name="connsiteY7009" fmla="*/ 34965 h 4364677"/>
              <a:gd name="connsiteX7010" fmla="*/ 873458 w 12192000"/>
              <a:gd name="connsiteY7010" fmla="*/ 25365 h 4364677"/>
              <a:gd name="connsiteX7011" fmla="*/ 878814 w 12192000"/>
              <a:gd name="connsiteY7011" fmla="*/ 18965 h 4364677"/>
              <a:gd name="connsiteX7012" fmla="*/ 886673 w 12192000"/>
              <a:gd name="connsiteY7012" fmla="*/ 15053 h 4364677"/>
              <a:gd name="connsiteX7013" fmla="*/ 9675840 w 12192000"/>
              <a:gd name="connsiteY7013" fmla="*/ 5649 h 4364677"/>
              <a:gd name="connsiteX7014" fmla="*/ 9669854 w 12192000"/>
              <a:gd name="connsiteY7014" fmla="*/ 15923 h 4364677"/>
              <a:gd name="connsiteX7015" fmla="*/ 9656755 w 12192000"/>
              <a:gd name="connsiteY7015" fmla="*/ 12416 h 4364677"/>
              <a:gd name="connsiteX7016" fmla="*/ 9634051 w 12192000"/>
              <a:gd name="connsiteY7016" fmla="*/ 117543 h 4364677"/>
              <a:gd name="connsiteX7017" fmla="*/ 9617333 w 12192000"/>
              <a:gd name="connsiteY7017" fmla="*/ 212395 h 4364677"/>
              <a:gd name="connsiteX7018" fmla="*/ 9609881 w 12192000"/>
              <a:gd name="connsiteY7018" fmla="*/ 203922 h 4364677"/>
              <a:gd name="connsiteX7019" fmla="*/ 9593052 w 12192000"/>
              <a:gd name="connsiteY7019" fmla="*/ 258798 h 4364677"/>
              <a:gd name="connsiteX7020" fmla="*/ 9583675 w 12192000"/>
              <a:gd name="connsiteY7020" fmla="*/ 322147 h 4364677"/>
              <a:gd name="connsiteX7021" fmla="*/ 9583447 w 12192000"/>
              <a:gd name="connsiteY7021" fmla="*/ 367431 h 4364677"/>
              <a:gd name="connsiteX7022" fmla="*/ 9575316 w 12192000"/>
              <a:gd name="connsiteY7022" fmla="*/ 369573 h 4364677"/>
              <a:gd name="connsiteX7023" fmla="*/ 9573164 w 12192000"/>
              <a:gd name="connsiteY7023" fmla="*/ 486680 h 4364677"/>
              <a:gd name="connsiteX7024" fmla="*/ 9566043 w 12192000"/>
              <a:gd name="connsiteY7024" fmla="*/ 598137 h 4364677"/>
              <a:gd name="connsiteX7025" fmla="*/ 9563220 w 12192000"/>
              <a:gd name="connsiteY7025" fmla="*/ 600620 h 4364677"/>
              <a:gd name="connsiteX7026" fmla="*/ 9565704 w 12192000"/>
              <a:gd name="connsiteY7026" fmla="*/ 603445 h 4364677"/>
              <a:gd name="connsiteX7027" fmla="*/ 9565025 w 12192000"/>
              <a:gd name="connsiteY7027" fmla="*/ 614060 h 4364677"/>
              <a:gd name="connsiteX7028" fmla="*/ 9567849 w 12192000"/>
              <a:gd name="connsiteY7028" fmla="*/ 611577 h 4364677"/>
              <a:gd name="connsiteX7029" fmla="*/ 9568188 w 12192000"/>
              <a:gd name="connsiteY7029" fmla="*/ 606269 h 4364677"/>
              <a:gd name="connsiteX7030" fmla="*/ 9573945 w 12192000"/>
              <a:gd name="connsiteY7030" fmla="*/ 641280 h 4364677"/>
              <a:gd name="connsiteX7031" fmla="*/ 9596649 w 12192000"/>
              <a:gd name="connsiteY7031" fmla="*/ 536153 h 4364677"/>
              <a:gd name="connsiteX7032" fmla="*/ 9585356 w 12192000"/>
              <a:gd name="connsiteY7032" fmla="*/ 546086 h 4364677"/>
              <a:gd name="connsiteX7033" fmla="*/ 9593722 w 12192000"/>
              <a:gd name="connsiteY7033" fmla="*/ 373421 h 4364677"/>
              <a:gd name="connsiteX7034" fmla="*/ 9604676 w 12192000"/>
              <a:gd name="connsiteY7034" fmla="*/ 368796 h 4364677"/>
              <a:gd name="connsiteX7035" fmla="*/ 9611229 w 12192000"/>
              <a:gd name="connsiteY7035" fmla="*/ 307930 h 4364677"/>
              <a:gd name="connsiteX7036" fmla="*/ 9625913 w 12192000"/>
              <a:gd name="connsiteY7036" fmla="*/ 244923 h 4364677"/>
              <a:gd name="connsiteX7037" fmla="*/ 9622980 w 12192000"/>
              <a:gd name="connsiteY7037" fmla="*/ 207429 h 4364677"/>
              <a:gd name="connsiteX7038" fmla="*/ 9638113 w 12192000"/>
              <a:gd name="connsiteY7038" fmla="*/ 179091 h 4364677"/>
              <a:gd name="connsiteX7039" fmla="*/ 9657315 w 12192000"/>
              <a:gd name="connsiteY7039" fmla="*/ 87062 h 4364677"/>
              <a:gd name="connsiteX7040" fmla="*/ 9669176 w 12192000"/>
              <a:gd name="connsiteY7040" fmla="*/ 26538 h 4364677"/>
              <a:gd name="connsiteX7041" fmla="*/ 9668837 w 12192000"/>
              <a:gd name="connsiteY7041" fmla="*/ 31845 h 4364677"/>
              <a:gd name="connsiteX7042" fmla="*/ 9670982 w 12192000"/>
              <a:gd name="connsiteY7042" fmla="*/ 39977 h 4364677"/>
              <a:gd name="connsiteX7043" fmla="*/ 9674144 w 12192000"/>
              <a:gd name="connsiteY7043" fmla="*/ 32187 h 4364677"/>
              <a:gd name="connsiteX7044" fmla="*/ 9679452 w 12192000"/>
              <a:gd name="connsiteY7044" fmla="*/ 32528 h 4364677"/>
              <a:gd name="connsiteX7045" fmla="*/ 9677646 w 12192000"/>
              <a:gd name="connsiteY7045" fmla="*/ 19088 h 4364677"/>
              <a:gd name="connsiteX7046" fmla="*/ 9677985 w 12192000"/>
              <a:gd name="connsiteY7046" fmla="*/ 13781 h 4364677"/>
              <a:gd name="connsiteX7047" fmla="*/ 9675840 w 12192000"/>
              <a:gd name="connsiteY7047" fmla="*/ 5649 h 4364677"/>
              <a:gd name="connsiteX7048" fmla="*/ 1603677 w 12192000"/>
              <a:gd name="connsiteY7048" fmla="*/ 0 h 4364677"/>
              <a:gd name="connsiteX7049" fmla="*/ 5237990 w 12192000"/>
              <a:gd name="connsiteY7049" fmla="*/ 0 h 4364677"/>
              <a:gd name="connsiteX7050" fmla="*/ 5248532 w 12192000"/>
              <a:gd name="connsiteY7050" fmla="*/ 11312 h 4364677"/>
              <a:gd name="connsiteX7051" fmla="*/ 5255071 w 12192000"/>
              <a:gd name="connsiteY7051" fmla="*/ 0 h 4364677"/>
              <a:gd name="connsiteX7052" fmla="*/ 9606426 w 12192000"/>
              <a:gd name="connsiteY7052" fmla="*/ 0 h 4364677"/>
              <a:gd name="connsiteX7053" fmla="*/ 9598612 w 12192000"/>
              <a:gd name="connsiteY7053" fmla="*/ 17567 h 4364677"/>
              <a:gd name="connsiteX7054" fmla="*/ 9585428 w 12192000"/>
              <a:gd name="connsiteY7054" fmla="*/ 72896 h 4364677"/>
              <a:gd name="connsiteX7055" fmla="*/ 9586430 w 12192000"/>
              <a:gd name="connsiteY7055" fmla="*/ 70679 h 4364677"/>
              <a:gd name="connsiteX7056" fmla="*/ 9600715 w 12192000"/>
              <a:gd name="connsiteY7056" fmla="*/ 20053 h 4364677"/>
              <a:gd name="connsiteX7057" fmla="*/ 9608553 w 12192000"/>
              <a:gd name="connsiteY7057" fmla="*/ 0 h 4364677"/>
              <a:gd name="connsiteX7058" fmla="*/ 9710091 w 12192000"/>
              <a:gd name="connsiteY7058" fmla="*/ 0 h 4364677"/>
              <a:gd name="connsiteX7059" fmla="*/ 9694591 w 12192000"/>
              <a:gd name="connsiteY7059" fmla="*/ 50956 h 4364677"/>
              <a:gd name="connsiteX7060" fmla="*/ 9730888 w 12192000"/>
              <a:gd name="connsiteY7060" fmla="*/ 128268 h 4364677"/>
              <a:gd name="connsiteX7061" fmla="*/ 9787880 w 12192000"/>
              <a:gd name="connsiteY7061" fmla="*/ 0 h 4364677"/>
              <a:gd name="connsiteX7062" fmla="*/ 12192000 w 12192000"/>
              <a:gd name="connsiteY7062" fmla="*/ 0 h 4364677"/>
              <a:gd name="connsiteX7063" fmla="*/ 12192000 w 12192000"/>
              <a:gd name="connsiteY7063" fmla="*/ 2007508 h 4364677"/>
              <a:gd name="connsiteX7064" fmla="*/ 12134068 w 12192000"/>
              <a:gd name="connsiteY7064" fmla="*/ 2050281 h 4364677"/>
              <a:gd name="connsiteX7065" fmla="*/ 11915379 w 12192000"/>
              <a:gd name="connsiteY7065" fmla="*/ 2179115 h 4364677"/>
              <a:gd name="connsiteX7066" fmla="*/ 11859887 w 12192000"/>
              <a:gd name="connsiteY7066" fmla="*/ 2204865 h 4364677"/>
              <a:gd name="connsiteX7067" fmla="*/ 11845373 w 12192000"/>
              <a:gd name="connsiteY7067" fmla="*/ 2215934 h 4364677"/>
              <a:gd name="connsiteX7068" fmla="*/ 11823582 w 12192000"/>
              <a:gd name="connsiteY7068" fmla="*/ 2224984 h 4364677"/>
              <a:gd name="connsiteX7069" fmla="*/ 11628210 w 12192000"/>
              <a:gd name="connsiteY7069" fmla="*/ 2292493 h 4364677"/>
              <a:gd name="connsiteX7070" fmla="*/ 11609648 w 12192000"/>
              <a:gd name="connsiteY7070" fmla="*/ 2295986 h 4364677"/>
              <a:gd name="connsiteX7071" fmla="*/ 11581506 w 12192000"/>
              <a:gd name="connsiteY7071" fmla="*/ 2305196 h 4364677"/>
              <a:gd name="connsiteX7072" fmla="*/ 11563508 w 12192000"/>
              <a:gd name="connsiteY7072" fmla="*/ 2310028 h 4364677"/>
              <a:gd name="connsiteX7073" fmla="*/ 11565726 w 12192000"/>
              <a:gd name="connsiteY7073" fmla="*/ 2312502 h 4364677"/>
              <a:gd name="connsiteX7074" fmla="*/ 11590242 w 12192000"/>
              <a:gd name="connsiteY7074" fmla="*/ 2322873 h 4364677"/>
              <a:gd name="connsiteX7075" fmla="*/ 11499051 w 12192000"/>
              <a:gd name="connsiteY7075" fmla="*/ 2349692 h 4364677"/>
              <a:gd name="connsiteX7076" fmla="*/ 11339091 w 12192000"/>
              <a:gd name="connsiteY7076" fmla="*/ 2375673 h 4364677"/>
              <a:gd name="connsiteX7077" fmla="*/ 11298414 w 12192000"/>
              <a:gd name="connsiteY7077" fmla="*/ 2379716 h 4364677"/>
              <a:gd name="connsiteX7078" fmla="*/ 11303176 w 12192000"/>
              <a:gd name="connsiteY7078" fmla="*/ 2388580 h 4364677"/>
              <a:gd name="connsiteX7079" fmla="*/ 11305023 w 12192000"/>
              <a:gd name="connsiteY7079" fmla="*/ 2393059 h 4364677"/>
              <a:gd name="connsiteX7080" fmla="*/ 11305287 w 12192000"/>
              <a:gd name="connsiteY7080" fmla="*/ 2397538 h 4364677"/>
              <a:gd name="connsiteX7081" fmla="*/ 11304495 w 12192000"/>
              <a:gd name="connsiteY7081" fmla="*/ 2400963 h 4364677"/>
              <a:gd name="connsiteX7082" fmla="*/ 11304338 w 12192000"/>
              <a:gd name="connsiteY7082" fmla="*/ 2401811 h 4364677"/>
              <a:gd name="connsiteX7083" fmla="*/ 11325303 w 12192000"/>
              <a:gd name="connsiteY7083" fmla="*/ 2399412 h 4364677"/>
              <a:gd name="connsiteX7084" fmla="*/ 11700206 w 12192000"/>
              <a:gd name="connsiteY7084" fmla="*/ 2309464 h 4364677"/>
              <a:gd name="connsiteX7085" fmla="*/ 11803466 w 12192000"/>
              <a:gd name="connsiteY7085" fmla="*/ 2282645 h 4364677"/>
              <a:gd name="connsiteX7086" fmla="*/ 11419260 w 12192000"/>
              <a:gd name="connsiteY7086" fmla="*/ 2405006 h 4364677"/>
              <a:gd name="connsiteX7087" fmla="*/ 11294134 w 12192000"/>
              <a:gd name="connsiteY7087" fmla="*/ 2424046 h 4364677"/>
              <a:gd name="connsiteX7088" fmla="*/ 11288931 w 12192000"/>
              <a:gd name="connsiteY7088" fmla="*/ 2427309 h 4364677"/>
              <a:gd name="connsiteX7089" fmla="*/ 11280490 w 12192000"/>
              <a:gd name="connsiteY7089" fmla="*/ 2427572 h 4364677"/>
              <a:gd name="connsiteX7090" fmla="*/ 11271785 w 12192000"/>
              <a:gd name="connsiteY7090" fmla="*/ 2427803 h 4364677"/>
              <a:gd name="connsiteX7091" fmla="*/ 11271235 w 12192000"/>
              <a:gd name="connsiteY7091" fmla="*/ 2427531 h 4364677"/>
              <a:gd name="connsiteX7092" fmla="*/ 11219613 w 12192000"/>
              <a:gd name="connsiteY7092" fmla="*/ 2435386 h 4364677"/>
              <a:gd name="connsiteX7093" fmla="*/ 11014938 w 12192000"/>
              <a:gd name="connsiteY7093" fmla="*/ 2444898 h 4364677"/>
              <a:gd name="connsiteX7094" fmla="*/ 11057852 w 12192000"/>
              <a:gd name="connsiteY7094" fmla="*/ 2465013 h 4364677"/>
              <a:gd name="connsiteX7095" fmla="*/ 10927771 w 12192000"/>
              <a:gd name="connsiteY7095" fmla="*/ 2460990 h 4364677"/>
              <a:gd name="connsiteX7096" fmla="*/ 10745390 w 12192000"/>
              <a:gd name="connsiteY7096" fmla="*/ 2440875 h 4364677"/>
              <a:gd name="connsiteX7097" fmla="*/ 10730639 w 12192000"/>
              <a:gd name="connsiteY7097" fmla="*/ 2443558 h 4364677"/>
              <a:gd name="connsiteX7098" fmla="*/ 10731525 w 12192000"/>
              <a:gd name="connsiteY7098" fmla="*/ 2445675 h 4364677"/>
              <a:gd name="connsiteX7099" fmla="*/ 10735721 w 12192000"/>
              <a:gd name="connsiteY7099" fmla="*/ 2451262 h 4364677"/>
              <a:gd name="connsiteX7100" fmla="*/ 10742708 w 12192000"/>
              <a:gd name="connsiteY7100" fmla="*/ 2452944 h 4364677"/>
              <a:gd name="connsiteX7101" fmla="*/ 10910547 w 12192000"/>
              <a:gd name="connsiteY7101" fmla="*/ 2481607 h 4364677"/>
              <a:gd name="connsiteX7102" fmla="*/ 10915652 w 12192000"/>
              <a:gd name="connsiteY7102" fmla="*/ 2481562 h 4364677"/>
              <a:gd name="connsiteX7103" fmla="*/ 10916004 w 12192000"/>
              <a:gd name="connsiteY7103" fmla="*/ 2480858 h 4364677"/>
              <a:gd name="connsiteX7104" fmla="*/ 10918950 w 12192000"/>
              <a:gd name="connsiteY7104" fmla="*/ 2479632 h 4364677"/>
              <a:gd name="connsiteX7105" fmla="*/ 10924596 w 12192000"/>
              <a:gd name="connsiteY7105" fmla="*/ 2477916 h 4364677"/>
              <a:gd name="connsiteX7106" fmla="*/ 10926560 w 12192000"/>
              <a:gd name="connsiteY7106" fmla="*/ 2476935 h 4364677"/>
              <a:gd name="connsiteX7107" fmla="*/ 10934415 w 12192000"/>
              <a:gd name="connsiteY7107" fmla="*/ 2475954 h 4364677"/>
              <a:gd name="connsiteX7108" fmla="*/ 10936134 w 12192000"/>
              <a:gd name="connsiteY7108" fmla="*/ 2475464 h 4364677"/>
              <a:gd name="connsiteX7109" fmla="*/ 10945357 w 12192000"/>
              <a:gd name="connsiteY7109" fmla="*/ 2481302 h 4364677"/>
              <a:gd name="connsiteX7110" fmla="*/ 10968002 w 12192000"/>
              <a:gd name="connsiteY7110" fmla="*/ 2481104 h 4364677"/>
              <a:gd name="connsiteX7111" fmla="*/ 11022984 w 12192000"/>
              <a:gd name="connsiteY7111" fmla="*/ 2490490 h 4364677"/>
              <a:gd name="connsiteX7112" fmla="*/ 11254984 w 12192000"/>
              <a:gd name="connsiteY7112" fmla="*/ 2479763 h 4364677"/>
              <a:gd name="connsiteX7113" fmla="*/ 11464779 w 12192000"/>
              <a:gd name="connsiteY7113" fmla="*/ 2445622 h 4364677"/>
              <a:gd name="connsiteX7114" fmla="*/ 11468026 w 12192000"/>
              <a:gd name="connsiteY7114" fmla="*/ 2441298 h 4364677"/>
              <a:gd name="connsiteX7115" fmla="*/ 11469872 w 12192000"/>
              <a:gd name="connsiteY7115" fmla="*/ 2437610 h 4364677"/>
              <a:gd name="connsiteX7116" fmla="*/ 11473038 w 12192000"/>
              <a:gd name="connsiteY7116" fmla="*/ 2436293 h 4364677"/>
              <a:gd name="connsiteX7117" fmla="*/ 11479105 w 12192000"/>
              <a:gd name="connsiteY7117" fmla="*/ 2434448 h 4364677"/>
              <a:gd name="connsiteX7118" fmla="*/ 11481216 w 12192000"/>
              <a:gd name="connsiteY7118" fmla="*/ 2433395 h 4364677"/>
              <a:gd name="connsiteX7119" fmla="*/ 11489657 w 12192000"/>
              <a:gd name="connsiteY7119" fmla="*/ 2432341 h 4364677"/>
              <a:gd name="connsiteX7120" fmla="*/ 11491504 w 12192000"/>
              <a:gd name="connsiteY7120" fmla="*/ 2431814 h 4364677"/>
              <a:gd name="connsiteX7121" fmla="*/ 11503391 w 12192000"/>
              <a:gd name="connsiteY7121" fmla="*/ 2439339 h 4364677"/>
              <a:gd name="connsiteX7122" fmla="*/ 11511456 w 12192000"/>
              <a:gd name="connsiteY7122" fmla="*/ 2438026 h 4364677"/>
              <a:gd name="connsiteX7123" fmla="*/ 11663235 w 12192000"/>
              <a:gd name="connsiteY7123" fmla="*/ 2397494 h 4364677"/>
              <a:gd name="connsiteX7124" fmla="*/ 11666401 w 12192000"/>
              <a:gd name="connsiteY7124" fmla="*/ 2393712 h 4364677"/>
              <a:gd name="connsiteX7125" fmla="*/ 11674258 w 12192000"/>
              <a:gd name="connsiteY7125" fmla="*/ 2389801 h 4364677"/>
              <a:gd name="connsiteX7126" fmla="*/ 11681402 w 12192000"/>
              <a:gd name="connsiteY7126" fmla="*/ 2389801 h 4364677"/>
              <a:gd name="connsiteX7127" fmla="*/ 11682473 w 12192000"/>
              <a:gd name="connsiteY7127" fmla="*/ 2391223 h 4364677"/>
              <a:gd name="connsiteX7128" fmla="*/ 11683553 w 12192000"/>
              <a:gd name="connsiteY7128" fmla="*/ 2392068 h 4364677"/>
              <a:gd name="connsiteX7129" fmla="*/ 11761894 w 12192000"/>
              <a:gd name="connsiteY7129" fmla="*/ 2371147 h 4364677"/>
              <a:gd name="connsiteX7130" fmla="*/ 11911587 w 12192000"/>
              <a:gd name="connsiteY7130" fmla="*/ 2309967 h 4364677"/>
              <a:gd name="connsiteX7131" fmla="*/ 11929165 w 12192000"/>
              <a:gd name="connsiteY7131" fmla="*/ 2301550 h 4364677"/>
              <a:gd name="connsiteX7132" fmla="*/ 11928414 w 12192000"/>
              <a:gd name="connsiteY7132" fmla="*/ 2300919 h 4364677"/>
              <a:gd name="connsiteX7133" fmla="*/ 11925469 w 12192000"/>
              <a:gd name="connsiteY7133" fmla="*/ 2296996 h 4364677"/>
              <a:gd name="connsiteX7134" fmla="*/ 11924419 w 12192000"/>
              <a:gd name="connsiteY7134" fmla="*/ 2293701 h 4364677"/>
              <a:gd name="connsiteX7135" fmla="*/ 11915712 w 12192000"/>
              <a:gd name="connsiteY7135" fmla="*/ 2283376 h 4364677"/>
              <a:gd name="connsiteX7136" fmla="*/ 11913986 w 12192000"/>
              <a:gd name="connsiteY7136" fmla="*/ 2279924 h 4364677"/>
              <a:gd name="connsiteX7137" fmla="*/ 11912259 w 12192000"/>
              <a:gd name="connsiteY7137" fmla="*/ 2269138 h 4364677"/>
              <a:gd name="connsiteX7138" fmla="*/ 11909238 w 12192000"/>
              <a:gd name="connsiteY7138" fmla="*/ 2256627 h 4364677"/>
              <a:gd name="connsiteX7139" fmla="*/ 11909453 w 12192000"/>
              <a:gd name="connsiteY7139" fmla="*/ 2251450 h 4364677"/>
              <a:gd name="connsiteX7140" fmla="*/ 11920892 w 12192000"/>
              <a:gd name="connsiteY7140" fmla="*/ 2223622 h 4364677"/>
              <a:gd name="connsiteX7141" fmla="*/ 11923051 w 12192000"/>
              <a:gd name="connsiteY7141" fmla="*/ 2221896 h 4364677"/>
              <a:gd name="connsiteX7142" fmla="*/ 11936216 w 12192000"/>
              <a:gd name="connsiteY7142" fmla="*/ 2215641 h 4364677"/>
              <a:gd name="connsiteX7143" fmla="*/ 11941827 w 12192000"/>
              <a:gd name="connsiteY7143" fmla="*/ 2213915 h 4364677"/>
              <a:gd name="connsiteX7144" fmla="*/ 11951324 w 12192000"/>
              <a:gd name="connsiteY7144" fmla="*/ 2211758 h 4364677"/>
              <a:gd name="connsiteX7145" fmla="*/ 11958446 w 12192000"/>
              <a:gd name="connsiteY7145" fmla="*/ 2205502 h 4364677"/>
              <a:gd name="connsiteX7146" fmla="*/ 11961683 w 12192000"/>
              <a:gd name="connsiteY7146" fmla="*/ 2204342 h 4364677"/>
              <a:gd name="connsiteX7147" fmla="*/ 11963626 w 12192000"/>
              <a:gd name="connsiteY7147" fmla="*/ 2207228 h 4364677"/>
              <a:gd name="connsiteX7148" fmla="*/ 11964273 w 12192000"/>
              <a:gd name="connsiteY7148" fmla="*/ 2209816 h 4364677"/>
              <a:gd name="connsiteX7149" fmla="*/ 11966216 w 12192000"/>
              <a:gd name="connsiteY7149" fmla="*/ 2212836 h 4364677"/>
              <a:gd name="connsiteX7150" fmla="*/ 11969022 w 12192000"/>
              <a:gd name="connsiteY7150" fmla="*/ 2210895 h 4364677"/>
              <a:gd name="connsiteX7151" fmla="*/ 11975496 w 12192000"/>
              <a:gd name="connsiteY7151" fmla="*/ 2211973 h 4364677"/>
              <a:gd name="connsiteX7152" fmla="*/ 11976791 w 12192000"/>
              <a:gd name="connsiteY7152" fmla="*/ 2214778 h 4364677"/>
              <a:gd name="connsiteX7153" fmla="*/ 11980676 w 12192000"/>
              <a:gd name="connsiteY7153" fmla="*/ 2216288 h 4364677"/>
              <a:gd name="connsiteX7154" fmla="*/ 11982187 w 12192000"/>
              <a:gd name="connsiteY7154" fmla="*/ 2212621 h 4364677"/>
              <a:gd name="connsiteX7155" fmla="*/ 11981824 w 12192000"/>
              <a:gd name="connsiteY7155" fmla="*/ 2209358 h 4364677"/>
              <a:gd name="connsiteX7156" fmla="*/ 11998692 w 12192000"/>
              <a:gd name="connsiteY7156" fmla="*/ 2226134 h 4364677"/>
              <a:gd name="connsiteX7157" fmla="*/ 11997727 w 12192000"/>
              <a:gd name="connsiteY7157" fmla="*/ 2227505 h 4364677"/>
              <a:gd name="connsiteX7158" fmla="*/ 11999669 w 12192000"/>
              <a:gd name="connsiteY7158" fmla="*/ 2231604 h 4364677"/>
              <a:gd name="connsiteX7159" fmla="*/ 12003554 w 12192000"/>
              <a:gd name="connsiteY7159" fmla="*/ 2233329 h 4364677"/>
              <a:gd name="connsiteX7160" fmla="*/ 12006144 w 12192000"/>
              <a:gd name="connsiteY7160" fmla="*/ 2238507 h 4364677"/>
              <a:gd name="connsiteX7161" fmla="*/ 12014561 w 12192000"/>
              <a:gd name="connsiteY7161" fmla="*/ 2255117 h 4364677"/>
              <a:gd name="connsiteX7162" fmla="*/ 12017583 w 12192000"/>
              <a:gd name="connsiteY7162" fmla="*/ 2257490 h 4364677"/>
              <a:gd name="connsiteX7163" fmla="*/ 12013482 w 12192000"/>
              <a:gd name="connsiteY7163" fmla="*/ 2260078 h 4364677"/>
              <a:gd name="connsiteX7164" fmla="*/ 12012834 w 12192000"/>
              <a:gd name="connsiteY7164" fmla="*/ 2260078 h 4364677"/>
              <a:gd name="connsiteX7165" fmla="*/ 12011758 w 12192000"/>
              <a:gd name="connsiteY7165" fmla="*/ 2262002 h 4364677"/>
              <a:gd name="connsiteX7166" fmla="*/ 12058262 w 12192000"/>
              <a:gd name="connsiteY7166" fmla="*/ 2239735 h 4364677"/>
              <a:gd name="connsiteX7167" fmla="*/ 12087765 w 12192000"/>
              <a:gd name="connsiteY7167" fmla="*/ 2227667 h 4364677"/>
              <a:gd name="connsiteX7168" fmla="*/ 12051557 w 12192000"/>
              <a:gd name="connsiteY7168" fmla="*/ 2270577 h 4364677"/>
              <a:gd name="connsiteX7169" fmla="*/ 12005727 w 12192000"/>
              <a:gd name="connsiteY7169" fmla="*/ 2287543 h 4364677"/>
              <a:gd name="connsiteX7170" fmla="*/ 12004633 w 12192000"/>
              <a:gd name="connsiteY7170" fmla="*/ 2291789 h 4364677"/>
              <a:gd name="connsiteX7171" fmla="*/ 12001396 w 12192000"/>
              <a:gd name="connsiteY7171" fmla="*/ 2295672 h 4364677"/>
              <a:gd name="connsiteX7172" fmla="*/ 11992547 w 12192000"/>
              <a:gd name="connsiteY7172" fmla="*/ 2306889 h 4364677"/>
              <a:gd name="connsiteX7173" fmla="*/ 11987367 w 12192000"/>
              <a:gd name="connsiteY7173" fmla="*/ 2308830 h 4364677"/>
              <a:gd name="connsiteX7174" fmla="*/ 11966000 w 12192000"/>
              <a:gd name="connsiteY7174" fmla="*/ 2315086 h 4364677"/>
              <a:gd name="connsiteX7175" fmla="*/ 11966000 w 12192000"/>
              <a:gd name="connsiteY7175" fmla="*/ 2319832 h 4364677"/>
              <a:gd name="connsiteX7176" fmla="*/ 11971611 w 12192000"/>
              <a:gd name="connsiteY7176" fmla="*/ 2320479 h 4364677"/>
              <a:gd name="connsiteX7177" fmla="*/ 11975496 w 12192000"/>
              <a:gd name="connsiteY7177" fmla="*/ 2317891 h 4364677"/>
              <a:gd name="connsiteX7178" fmla="*/ 11979166 w 12192000"/>
              <a:gd name="connsiteY7178" fmla="*/ 2317459 h 4364677"/>
              <a:gd name="connsiteX7179" fmla="*/ 11978518 w 12192000"/>
              <a:gd name="connsiteY7179" fmla="*/ 2321342 h 4364677"/>
              <a:gd name="connsiteX7180" fmla="*/ 11975496 w 12192000"/>
              <a:gd name="connsiteY7180" fmla="*/ 2324146 h 4364677"/>
              <a:gd name="connsiteX7181" fmla="*/ 11974417 w 12192000"/>
              <a:gd name="connsiteY7181" fmla="*/ 2330834 h 4364677"/>
              <a:gd name="connsiteX7182" fmla="*/ 11980245 w 12192000"/>
              <a:gd name="connsiteY7182" fmla="*/ 2329539 h 4364677"/>
              <a:gd name="connsiteX7183" fmla="*/ 11984777 w 12192000"/>
              <a:gd name="connsiteY7183" fmla="*/ 2325872 h 4364677"/>
              <a:gd name="connsiteX7184" fmla="*/ 11989094 w 12192000"/>
              <a:gd name="connsiteY7184" fmla="*/ 2328677 h 4364677"/>
              <a:gd name="connsiteX7185" fmla="*/ 11984345 w 12192000"/>
              <a:gd name="connsiteY7185" fmla="*/ 2340972 h 4364677"/>
              <a:gd name="connsiteX7186" fmla="*/ 11984345 w 12192000"/>
              <a:gd name="connsiteY7186" fmla="*/ 2352837 h 4364677"/>
              <a:gd name="connsiteX7187" fmla="*/ 11988662 w 12192000"/>
              <a:gd name="connsiteY7187" fmla="*/ 2357583 h 4364677"/>
              <a:gd name="connsiteX7188" fmla="*/ 11989957 w 12192000"/>
              <a:gd name="connsiteY7188" fmla="*/ 2359956 h 4364677"/>
              <a:gd name="connsiteX7189" fmla="*/ 11987583 w 12192000"/>
              <a:gd name="connsiteY7189" fmla="*/ 2361250 h 4364677"/>
              <a:gd name="connsiteX7190" fmla="*/ 11983050 w 12192000"/>
              <a:gd name="connsiteY7190" fmla="*/ 2365564 h 4364677"/>
              <a:gd name="connsiteX7191" fmla="*/ 11977439 w 12192000"/>
              <a:gd name="connsiteY7191" fmla="*/ 2375271 h 4364677"/>
              <a:gd name="connsiteX7192" fmla="*/ 11977223 w 12192000"/>
              <a:gd name="connsiteY7192" fmla="*/ 2380449 h 4364677"/>
              <a:gd name="connsiteX7193" fmla="*/ 11978950 w 12192000"/>
              <a:gd name="connsiteY7193" fmla="*/ 2383900 h 4364677"/>
              <a:gd name="connsiteX7194" fmla="*/ 11975281 w 12192000"/>
              <a:gd name="connsiteY7194" fmla="*/ 2386273 h 4364677"/>
              <a:gd name="connsiteX7195" fmla="*/ 11972259 w 12192000"/>
              <a:gd name="connsiteY7195" fmla="*/ 2386705 h 4364677"/>
              <a:gd name="connsiteX7196" fmla="*/ 11968590 w 12192000"/>
              <a:gd name="connsiteY7196" fmla="*/ 2395549 h 4364677"/>
              <a:gd name="connsiteX7197" fmla="*/ 11969669 w 12192000"/>
              <a:gd name="connsiteY7197" fmla="*/ 2397275 h 4364677"/>
              <a:gd name="connsiteX7198" fmla="*/ 11969453 w 12192000"/>
              <a:gd name="connsiteY7198" fmla="*/ 2401158 h 4364677"/>
              <a:gd name="connsiteX7199" fmla="*/ 11966000 w 12192000"/>
              <a:gd name="connsiteY7199" fmla="*/ 2400295 h 4364677"/>
              <a:gd name="connsiteX7200" fmla="*/ 11963842 w 12192000"/>
              <a:gd name="connsiteY7200" fmla="*/ 2397490 h 4364677"/>
              <a:gd name="connsiteX7201" fmla="*/ 11959525 w 12192000"/>
              <a:gd name="connsiteY7201" fmla="*/ 2396843 h 4364677"/>
              <a:gd name="connsiteX7202" fmla="*/ 11946360 w 12192000"/>
              <a:gd name="connsiteY7202" fmla="*/ 2400295 h 4364677"/>
              <a:gd name="connsiteX7203" fmla="*/ 11929957 w 12192000"/>
              <a:gd name="connsiteY7203" fmla="*/ 2401373 h 4364677"/>
              <a:gd name="connsiteX7204" fmla="*/ 11926072 w 12192000"/>
              <a:gd name="connsiteY7204" fmla="*/ 2399432 h 4364677"/>
              <a:gd name="connsiteX7205" fmla="*/ 11914849 w 12192000"/>
              <a:gd name="connsiteY7205" fmla="*/ 2394255 h 4364677"/>
              <a:gd name="connsiteX7206" fmla="*/ 11912691 w 12192000"/>
              <a:gd name="connsiteY7206" fmla="*/ 2392745 h 4364677"/>
              <a:gd name="connsiteX7207" fmla="*/ 11903194 w 12192000"/>
              <a:gd name="connsiteY7207" fmla="*/ 2381312 h 4364677"/>
              <a:gd name="connsiteX7208" fmla="*/ 11897367 w 12192000"/>
              <a:gd name="connsiteY7208" fmla="*/ 2361897 h 4364677"/>
              <a:gd name="connsiteX7209" fmla="*/ 11894561 w 12192000"/>
              <a:gd name="connsiteY7209" fmla="*/ 2355210 h 4364677"/>
              <a:gd name="connsiteX7210" fmla="*/ 11895209 w 12192000"/>
              <a:gd name="connsiteY7210" fmla="*/ 2345718 h 4364677"/>
              <a:gd name="connsiteX7211" fmla="*/ 11896072 w 12192000"/>
              <a:gd name="connsiteY7211" fmla="*/ 2337737 h 4364677"/>
              <a:gd name="connsiteX7212" fmla="*/ 11896063 w 12192000"/>
              <a:gd name="connsiteY7212" fmla="*/ 2337607 h 4364677"/>
              <a:gd name="connsiteX7213" fmla="*/ 11807489 w 12192000"/>
              <a:gd name="connsiteY7213" fmla="*/ 2379192 h 4364677"/>
              <a:gd name="connsiteX7214" fmla="*/ 11694061 w 12192000"/>
              <a:gd name="connsiteY7214" fmla="*/ 2415766 h 4364677"/>
              <a:gd name="connsiteX7215" fmla="*/ 11690688 w 12192000"/>
              <a:gd name="connsiteY7215" fmla="*/ 2425358 h 4364677"/>
              <a:gd name="connsiteX7216" fmla="*/ 11685331 w 12192000"/>
              <a:gd name="connsiteY7216" fmla="*/ 2428558 h 4364677"/>
              <a:gd name="connsiteX7217" fmla="*/ 11678544 w 12192000"/>
              <a:gd name="connsiteY7217" fmla="*/ 2437092 h 4364677"/>
              <a:gd name="connsiteX7218" fmla="*/ 11676401 w 12192000"/>
              <a:gd name="connsiteY7218" fmla="*/ 2441003 h 4364677"/>
              <a:gd name="connsiteX7219" fmla="*/ 11665686 w 12192000"/>
              <a:gd name="connsiteY7219" fmla="*/ 2450959 h 4364677"/>
              <a:gd name="connsiteX7220" fmla="*/ 11656400 w 12192000"/>
              <a:gd name="connsiteY7220" fmla="*/ 2449537 h 4364677"/>
              <a:gd name="connsiteX7221" fmla="*/ 11648542 w 12192000"/>
              <a:gd name="connsiteY7221" fmla="*/ 2444559 h 4364677"/>
              <a:gd name="connsiteX7222" fmla="*/ 11644256 w 12192000"/>
              <a:gd name="connsiteY7222" fmla="*/ 2439581 h 4364677"/>
              <a:gd name="connsiteX7223" fmla="*/ 11644256 w 12192000"/>
              <a:gd name="connsiteY7223" fmla="*/ 2431825 h 4364677"/>
              <a:gd name="connsiteX7224" fmla="*/ 11605789 w 12192000"/>
              <a:gd name="connsiteY7224" fmla="*/ 2444228 h 4364677"/>
              <a:gd name="connsiteX7225" fmla="*/ 11518122 w 12192000"/>
              <a:gd name="connsiteY7225" fmla="*/ 2463011 h 4364677"/>
              <a:gd name="connsiteX7226" fmla="*/ 11518147 w 12192000"/>
              <a:gd name="connsiteY7226" fmla="*/ 2463429 h 4364677"/>
              <a:gd name="connsiteX7227" fmla="*/ 11517355 w 12192000"/>
              <a:gd name="connsiteY7227" fmla="*/ 2466854 h 4364677"/>
              <a:gd name="connsiteX7228" fmla="*/ 11516036 w 12192000"/>
              <a:gd name="connsiteY7228" fmla="*/ 2473967 h 4364677"/>
              <a:gd name="connsiteX7229" fmla="*/ 11515773 w 12192000"/>
              <a:gd name="connsiteY7229" fmla="*/ 2476602 h 4364677"/>
              <a:gd name="connsiteX7230" fmla="*/ 11514981 w 12192000"/>
              <a:gd name="connsiteY7230" fmla="*/ 2482925 h 4364677"/>
              <a:gd name="connsiteX7231" fmla="*/ 11501791 w 12192000"/>
              <a:gd name="connsiteY7231" fmla="*/ 2493200 h 4364677"/>
              <a:gd name="connsiteX7232" fmla="*/ 11493350 w 12192000"/>
              <a:gd name="connsiteY7232" fmla="*/ 2493463 h 4364677"/>
              <a:gd name="connsiteX7233" fmla="*/ 11476731 w 12192000"/>
              <a:gd name="connsiteY7233" fmla="*/ 2489775 h 4364677"/>
              <a:gd name="connsiteX7234" fmla="*/ 11472247 w 12192000"/>
              <a:gd name="connsiteY7234" fmla="*/ 2487404 h 4364677"/>
              <a:gd name="connsiteX7235" fmla="*/ 11467235 w 12192000"/>
              <a:gd name="connsiteY7235" fmla="*/ 2483188 h 4364677"/>
              <a:gd name="connsiteX7236" fmla="*/ 11464069 w 12192000"/>
              <a:gd name="connsiteY7236" fmla="*/ 2478973 h 4364677"/>
              <a:gd name="connsiteX7237" fmla="*/ 11462763 w 12192000"/>
              <a:gd name="connsiteY7237" fmla="*/ 2474872 h 4364677"/>
              <a:gd name="connsiteX7238" fmla="*/ 11400821 w 12192000"/>
              <a:gd name="connsiteY7238" fmla="*/ 2488144 h 4364677"/>
              <a:gd name="connsiteX7239" fmla="*/ 10980072 w 12192000"/>
              <a:gd name="connsiteY7239" fmla="*/ 2510605 h 4364677"/>
              <a:gd name="connsiteX7240" fmla="*/ 10960094 w 12192000"/>
              <a:gd name="connsiteY7240" fmla="*/ 2508594 h 4364677"/>
              <a:gd name="connsiteX7241" fmla="*/ 10958963 w 12192000"/>
              <a:gd name="connsiteY7241" fmla="*/ 2514691 h 4364677"/>
              <a:gd name="connsiteX7242" fmla="*/ 10958718 w 12192000"/>
              <a:gd name="connsiteY7242" fmla="*/ 2517142 h 4364677"/>
              <a:gd name="connsiteX7243" fmla="*/ 10957981 w 12192000"/>
              <a:gd name="connsiteY7243" fmla="*/ 2523026 h 4364677"/>
              <a:gd name="connsiteX7244" fmla="*/ 10952304 w 12192000"/>
              <a:gd name="connsiteY7244" fmla="*/ 2528451 h 4364677"/>
              <a:gd name="connsiteX7245" fmla="*/ 10949593 w 12192000"/>
              <a:gd name="connsiteY7245" fmla="*/ 2530151 h 4364677"/>
              <a:gd name="connsiteX7246" fmla="*/ 10976048 w 12192000"/>
              <a:gd name="connsiteY7246" fmla="*/ 2532059 h 4364677"/>
              <a:gd name="connsiteX7247" fmla="*/ 11360925 w 12192000"/>
              <a:gd name="connsiteY7247" fmla="*/ 2517309 h 4364677"/>
              <a:gd name="connsiteX7248" fmla="*/ 11511120 w 12192000"/>
              <a:gd name="connsiteY7248" fmla="*/ 2514628 h 4364677"/>
              <a:gd name="connsiteX7249" fmla="*/ 11020302 w 12192000"/>
              <a:gd name="connsiteY7249" fmla="*/ 2561560 h 4364677"/>
              <a:gd name="connsiteX7250" fmla="*/ 10530825 w 12192000"/>
              <a:gd name="connsiteY7250" fmla="*/ 2495854 h 4364677"/>
              <a:gd name="connsiteX7251" fmla="*/ 10969343 w 12192000"/>
              <a:gd name="connsiteY7251" fmla="*/ 2597765 h 4364677"/>
              <a:gd name="connsiteX7252" fmla="*/ 10968002 w 12192000"/>
              <a:gd name="connsiteY7252" fmla="*/ 2604470 h 4364677"/>
              <a:gd name="connsiteX7253" fmla="*/ 10841944 w 12192000"/>
              <a:gd name="connsiteY7253" fmla="*/ 2591061 h 4364677"/>
              <a:gd name="connsiteX7254" fmla="*/ 9880424 w 12192000"/>
              <a:gd name="connsiteY7254" fmla="*/ 2237054 h 4364677"/>
              <a:gd name="connsiteX7255" fmla="*/ 9794505 w 12192000"/>
              <a:gd name="connsiteY7255" fmla="*/ 2177725 h 4364677"/>
              <a:gd name="connsiteX7256" fmla="*/ 9749480 w 12192000"/>
              <a:gd name="connsiteY7256" fmla="*/ 2281773 h 4364677"/>
              <a:gd name="connsiteX7257" fmla="*/ 9771414 w 12192000"/>
              <a:gd name="connsiteY7257" fmla="*/ 2287757 h 4364677"/>
              <a:gd name="connsiteX7258" fmla="*/ 9730384 w 12192000"/>
              <a:gd name="connsiteY7258" fmla="*/ 2334274 h 4364677"/>
              <a:gd name="connsiteX7259" fmla="*/ 9793298 w 12192000"/>
              <a:gd name="connsiteY7259" fmla="*/ 2361637 h 4364677"/>
              <a:gd name="connsiteX7260" fmla="*/ 9889036 w 12192000"/>
              <a:gd name="connsiteY7260" fmla="*/ 2402682 h 4364677"/>
              <a:gd name="connsiteX7261" fmla="*/ 9899978 w 12192000"/>
              <a:gd name="connsiteY7261" fmla="*/ 2408155 h 4364677"/>
              <a:gd name="connsiteX7262" fmla="*/ 9858947 w 12192000"/>
              <a:gd name="connsiteY7262" fmla="*/ 2430045 h 4364677"/>
              <a:gd name="connsiteX7263" fmla="*/ 9858947 w 12192000"/>
              <a:gd name="connsiteY7263" fmla="*/ 2440990 h 4364677"/>
              <a:gd name="connsiteX7264" fmla="*/ 9862708 w 12192000"/>
              <a:gd name="connsiteY7264" fmla="*/ 2528552 h 4364677"/>
              <a:gd name="connsiteX7265" fmla="*/ 9859816 w 12192000"/>
              <a:gd name="connsiteY7265" fmla="*/ 2539606 h 4364677"/>
              <a:gd name="connsiteX7266" fmla="*/ 9864904 w 12192000"/>
              <a:gd name="connsiteY7266" fmla="*/ 2540156 h 4364677"/>
              <a:gd name="connsiteX7267" fmla="*/ 9875890 w 12192000"/>
              <a:gd name="connsiteY7267" fmla="*/ 2533580 h 4364677"/>
              <a:gd name="connsiteX7268" fmla="*/ 9893257 w 12192000"/>
              <a:gd name="connsiteY7268" fmla="*/ 2518326 h 4364677"/>
              <a:gd name="connsiteX7269" fmla="*/ 9901151 w 12192000"/>
              <a:gd name="connsiteY7269" fmla="*/ 2515499 h 4364677"/>
              <a:gd name="connsiteX7270" fmla="*/ 9905888 w 12192000"/>
              <a:gd name="connsiteY7270" fmla="*/ 2522534 h 4364677"/>
              <a:gd name="connsiteX7271" fmla="*/ 9907466 w 12192000"/>
              <a:gd name="connsiteY7271" fmla="*/ 2528846 h 4364677"/>
              <a:gd name="connsiteX7272" fmla="*/ 9912203 w 12192000"/>
              <a:gd name="connsiteY7272" fmla="*/ 2536210 h 4364677"/>
              <a:gd name="connsiteX7273" fmla="*/ 9919044 w 12192000"/>
              <a:gd name="connsiteY7273" fmla="*/ 2531476 h 4364677"/>
              <a:gd name="connsiteX7274" fmla="*/ 9934833 w 12192000"/>
              <a:gd name="connsiteY7274" fmla="*/ 2534106 h 4364677"/>
              <a:gd name="connsiteX7275" fmla="*/ 9937990 w 12192000"/>
              <a:gd name="connsiteY7275" fmla="*/ 2540945 h 4364677"/>
              <a:gd name="connsiteX7276" fmla="*/ 9947463 w 12192000"/>
              <a:gd name="connsiteY7276" fmla="*/ 2544627 h 4364677"/>
              <a:gd name="connsiteX7277" fmla="*/ 9951147 w 12192000"/>
              <a:gd name="connsiteY7277" fmla="*/ 2535684 h 4364677"/>
              <a:gd name="connsiteX7278" fmla="*/ 9950261 w 12192000"/>
              <a:gd name="connsiteY7278" fmla="*/ 2527729 h 4364677"/>
              <a:gd name="connsiteX7279" fmla="*/ 9991394 w 12192000"/>
              <a:gd name="connsiteY7279" fmla="*/ 2568637 h 4364677"/>
              <a:gd name="connsiteX7280" fmla="*/ 9989039 w 12192000"/>
              <a:gd name="connsiteY7280" fmla="*/ 2571979 h 4364677"/>
              <a:gd name="connsiteX7281" fmla="*/ 9993776 w 12192000"/>
              <a:gd name="connsiteY7281" fmla="*/ 2581973 h 4364677"/>
              <a:gd name="connsiteX7282" fmla="*/ 10003248 w 12192000"/>
              <a:gd name="connsiteY7282" fmla="*/ 2586181 h 4364677"/>
              <a:gd name="connsiteX7283" fmla="*/ 10009564 w 12192000"/>
              <a:gd name="connsiteY7283" fmla="*/ 2598806 h 4364677"/>
              <a:gd name="connsiteX7284" fmla="*/ 10030088 w 12192000"/>
              <a:gd name="connsiteY7284" fmla="*/ 2639309 h 4364677"/>
              <a:gd name="connsiteX7285" fmla="*/ 10037456 w 12192000"/>
              <a:gd name="connsiteY7285" fmla="*/ 2645095 h 4364677"/>
              <a:gd name="connsiteX7286" fmla="*/ 10027457 w 12192000"/>
              <a:gd name="connsiteY7286" fmla="*/ 2651407 h 4364677"/>
              <a:gd name="connsiteX7287" fmla="*/ 10025878 w 12192000"/>
              <a:gd name="connsiteY7287" fmla="*/ 2651407 h 4364677"/>
              <a:gd name="connsiteX7288" fmla="*/ 10015879 w 12192000"/>
              <a:gd name="connsiteY7288" fmla="*/ 2669291 h 4364677"/>
              <a:gd name="connsiteX7289" fmla="*/ 10014826 w 12192000"/>
              <a:gd name="connsiteY7289" fmla="*/ 2694013 h 4364677"/>
              <a:gd name="connsiteX7290" fmla="*/ 10005880 w 12192000"/>
              <a:gd name="connsiteY7290" fmla="*/ 2728730 h 4364677"/>
              <a:gd name="connsiteX7291" fmla="*/ 9997986 w 12192000"/>
              <a:gd name="connsiteY7291" fmla="*/ 2738198 h 4364677"/>
              <a:gd name="connsiteX7292" fmla="*/ 9976408 w 12192000"/>
              <a:gd name="connsiteY7292" fmla="*/ 2765551 h 4364677"/>
              <a:gd name="connsiteX7293" fmla="*/ 9963778 w 12192000"/>
              <a:gd name="connsiteY7293" fmla="*/ 2770285 h 4364677"/>
              <a:gd name="connsiteX7294" fmla="*/ 9911677 w 12192000"/>
              <a:gd name="connsiteY7294" fmla="*/ 2785539 h 4364677"/>
              <a:gd name="connsiteX7295" fmla="*/ 9911677 w 12192000"/>
              <a:gd name="connsiteY7295" fmla="*/ 2797112 h 4364677"/>
              <a:gd name="connsiteX7296" fmla="*/ 9925360 w 12192000"/>
              <a:gd name="connsiteY7296" fmla="*/ 2798690 h 4364677"/>
              <a:gd name="connsiteX7297" fmla="*/ 9934833 w 12192000"/>
              <a:gd name="connsiteY7297" fmla="*/ 2792377 h 4364677"/>
              <a:gd name="connsiteX7298" fmla="*/ 9943780 w 12192000"/>
              <a:gd name="connsiteY7298" fmla="*/ 2791325 h 4364677"/>
              <a:gd name="connsiteX7299" fmla="*/ 9942200 w 12192000"/>
              <a:gd name="connsiteY7299" fmla="*/ 2800794 h 4364677"/>
              <a:gd name="connsiteX7300" fmla="*/ 9934833 w 12192000"/>
              <a:gd name="connsiteY7300" fmla="*/ 2807632 h 4364677"/>
              <a:gd name="connsiteX7301" fmla="*/ 9932201 w 12192000"/>
              <a:gd name="connsiteY7301" fmla="*/ 2823938 h 4364677"/>
              <a:gd name="connsiteX7302" fmla="*/ 9946411 w 12192000"/>
              <a:gd name="connsiteY7302" fmla="*/ 2820782 h 4364677"/>
              <a:gd name="connsiteX7303" fmla="*/ 9957463 w 12192000"/>
              <a:gd name="connsiteY7303" fmla="*/ 2811840 h 4364677"/>
              <a:gd name="connsiteX7304" fmla="*/ 9967988 w 12192000"/>
              <a:gd name="connsiteY7304" fmla="*/ 2818678 h 4364677"/>
              <a:gd name="connsiteX7305" fmla="*/ 9956410 w 12192000"/>
              <a:gd name="connsiteY7305" fmla="*/ 2848661 h 4364677"/>
              <a:gd name="connsiteX7306" fmla="*/ 9956410 w 12192000"/>
              <a:gd name="connsiteY7306" fmla="*/ 2877591 h 4364677"/>
              <a:gd name="connsiteX7307" fmla="*/ 9966936 w 12192000"/>
              <a:gd name="connsiteY7307" fmla="*/ 2889163 h 4364677"/>
              <a:gd name="connsiteX7308" fmla="*/ 9970093 w 12192000"/>
              <a:gd name="connsiteY7308" fmla="*/ 2894949 h 4364677"/>
              <a:gd name="connsiteX7309" fmla="*/ 9964304 w 12192000"/>
              <a:gd name="connsiteY7309" fmla="*/ 2898106 h 4364677"/>
              <a:gd name="connsiteX7310" fmla="*/ 9953252 w 12192000"/>
              <a:gd name="connsiteY7310" fmla="*/ 2908626 h 4364677"/>
              <a:gd name="connsiteX7311" fmla="*/ 9939569 w 12192000"/>
              <a:gd name="connsiteY7311" fmla="*/ 2932296 h 4364677"/>
              <a:gd name="connsiteX7312" fmla="*/ 9939043 w 12192000"/>
              <a:gd name="connsiteY7312" fmla="*/ 2944921 h 4364677"/>
              <a:gd name="connsiteX7313" fmla="*/ 9943253 w 12192000"/>
              <a:gd name="connsiteY7313" fmla="*/ 2953337 h 4364677"/>
              <a:gd name="connsiteX7314" fmla="*/ 9934306 w 12192000"/>
              <a:gd name="connsiteY7314" fmla="*/ 2959123 h 4364677"/>
              <a:gd name="connsiteX7315" fmla="*/ 9926939 w 12192000"/>
              <a:gd name="connsiteY7315" fmla="*/ 2960175 h 4364677"/>
              <a:gd name="connsiteX7316" fmla="*/ 9917992 w 12192000"/>
              <a:gd name="connsiteY7316" fmla="*/ 2981741 h 4364677"/>
              <a:gd name="connsiteX7317" fmla="*/ 9920623 w 12192000"/>
              <a:gd name="connsiteY7317" fmla="*/ 2985949 h 4364677"/>
              <a:gd name="connsiteX7318" fmla="*/ 9920097 w 12192000"/>
              <a:gd name="connsiteY7318" fmla="*/ 2995417 h 4364677"/>
              <a:gd name="connsiteX7319" fmla="*/ 9911677 w 12192000"/>
              <a:gd name="connsiteY7319" fmla="*/ 2993313 h 4364677"/>
              <a:gd name="connsiteX7320" fmla="*/ 9906414 w 12192000"/>
              <a:gd name="connsiteY7320" fmla="*/ 2986475 h 4364677"/>
              <a:gd name="connsiteX7321" fmla="*/ 9904275 w 12192000"/>
              <a:gd name="connsiteY7321" fmla="*/ 2986155 h 4364677"/>
              <a:gd name="connsiteX7322" fmla="*/ 9903617 w 12192000"/>
              <a:gd name="connsiteY7322" fmla="*/ 2991410 h 4364677"/>
              <a:gd name="connsiteX7323" fmla="*/ 9890427 w 12192000"/>
              <a:gd name="connsiteY7323" fmla="*/ 3001685 h 4364677"/>
              <a:gd name="connsiteX7324" fmla="*/ 9881986 w 12192000"/>
              <a:gd name="connsiteY7324" fmla="*/ 3001948 h 4364677"/>
              <a:gd name="connsiteX7325" fmla="*/ 9865367 w 12192000"/>
              <a:gd name="connsiteY7325" fmla="*/ 2998260 h 4364677"/>
              <a:gd name="connsiteX7326" fmla="*/ 9860883 w 12192000"/>
              <a:gd name="connsiteY7326" fmla="*/ 2995889 h 4364677"/>
              <a:gd name="connsiteX7327" fmla="*/ 9858254 w 12192000"/>
              <a:gd name="connsiteY7327" fmla="*/ 2993677 h 4364677"/>
              <a:gd name="connsiteX7328" fmla="*/ 9823789 w 12192000"/>
              <a:gd name="connsiteY7328" fmla="*/ 2995944 h 4364677"/>
              <a:gd name="connsiteX7329" fmla="*/ 9814316 w 12192000"/>
              <a:gd name="connsiteY7329" fmla="*/ 2991209 h 4364677"/>
              <a:gd name="connsiteX7330" fmla="*/ 9786950 w 12192000"/>
              <a:gd name="connsiteY7330" fmla="*/ 2978585 h 4364677"/>
              <a:gd name="connsiteX7331" fmla="*/ 9781687 w 12192000"/>
              <a:gd name="connsiteY7331" fmla="*/ 2974903 h 4364677"/>
              <a:gd name="connsiteX7332" fmla="*/ 9758531 w 12192000"/>
              <a:gd name="connsiteY7332" fmla="*/ 2947025 h 4364677"/>
              <a:gd name="connsiteX7333" fmla="*/ 9744321 w 12192000"/>
              <a:gd name="connsiteY7333" fmla="*/ 2899684 h 4364677"/>
              <a:gd name="connsiteX7334" fmla="*/ 9737480 w 12192000"/>
              <a:gd name="connsiteY7334" fmla="*/ 2883377 h 4364677"/>
              <a:gd name="connsiteX7335" fmla="*/ 9739059 w 12192000"/>
              <a:gd name="connsiteY7335" fmla="*/ 2860233 h 4364677"/>
              <a:gd name="connsiteX7336" fmla="*/ 9741164 w 12192000"/>
              <a:gd name="connsiteY7336" fmla="*/ 2840771 h 4364677"/>
              <a:gd name="connsiteX7337" fmla="*/ 9740637 w 12192000"/>
              <a:gd name="connsiteY7337" fmla="*/ 2832880 h 4364677"/>
              <a:gd name="connsiteX7338" fmla="*/ 9771688 w 12192000"/>
              <a:gd name="connsiteY7338" fmla="*/ 2797112 h 4364677"/>
              <a:gd name="connsiteX7339" fmla="*/ 9801159 w 12192000"/>
              <a:gd name="connsiteY7339" fmla="*/ 2779753 h 4364677"/>
              <a:gd name="connsiteX7340" fmla="*/ 9823263 w 12192000"/>
              <a:gd name="connsiteY7340" fmla="*/ 2750823 h 4364677"/>
              <a:gd name="connsiteX7341" fmla="*/ 9820105 w 12192000"/>
              <a:gd name="connsiteY7341" fmla="*/ 2745037 h 4364677"/>
              <a:gd name="connsiteX7342" fmla="*/ 9789055 w 12192000"/>
              <a:gd name="connsiteY7342" fmla="*/ 2708216 h 4364677"/>
              <a:gd name="connsiteX7343" fmla="*/ 9784844 w 12192000"/>
              <a:gd name="connsiteY7343" fmla="*/ 2699800 h 4364677"/>
              <a:gd name="connsiteX7344" fmla="*/ 9781182 w 12192000"/>
              <a:gd name="connsiteY7344" fmla="*/ 2676922 h 4364677"/>
              <a:gd name="connsiteX7345" fmla="*/ 9773808 w 12192000"/>
              <a:gd name="connsiteY7345" fmla="*/ 2676313 h 4364677"/>
              <a:gd name="connsiteX7346" fmla="*/ 9752267 w 12192000"/>
              <a:gd name="connsiteY7346" fmla="*/ 2698204 h 4364677"/>
              <a:gd name="connsiteX7347" fmla="*/ 9738590 w 12192000"/>
              <a:gd name="connsiteY7347" fmla="*/ 2739249 h 4364677"/>
              <a:gd name="connsiteX7348" fmla="*/ 9659263 w 12192000"/>
              <a:gd name="connsiteY7348" fmla="*/ 2845965 h 4364677"/>
              <a:gd name="connsiteX7349" fmla="*/ 9640115 w 12192000"/>
              <a:gd name="connsiteY7349" fmla="*/ 2851437 h 4364677"/>
              <a:gd name="connsiteX7350" fmla="*/ 9530700 w 12192000"/>
              <a:gd name="connsiteY7350" fmla="*/ 2851437 h 4364677"/>
              <a:gd name="connsiteX7351" fmla="*/ 9552583 w 12192000"/>
              <a:gd name="connsiteY7351" fmla="*/ 2941736 h 4364677"/>
              <a:gd name="connsiteX7352" fmla="*/ 9489669 w 12192000"/>
              <a:gd name="connsiteY7352" fmla="*/ 2892482 h 4364677"/>
              <a:gd name="connsiteX7353" fmla="*/ 9466973 w 12192000"/>
              <a:gd name="connsiteY7353" fmla="*/ 2875936 h 4364677"/>
              <a:gd name="connsiteX7354" fmla="*/ 9452834 w 12192000"/>
              <a:gd name="connsiteY7354" fmla="*/ 2869212 h 4364677"/>
              <a:gd name="connsiteX7355" fmla="*/ 9450185 w 12192000"/>
              <a:gd name="connsiteY7355" fmla="*/ 2871733 h 4364677"/>
              <a:gd name="connsiteX7356" fmla="*/ 9446040 w 12192000"/>
              <a:gd name="connsiteY7356" fmla="*/ 2878903 h 4364677"/>
              <a:gd name="connsiteX7357" fmla="*/ 9445881 w 12192000"/>
              <a:gd name="connsiteY7357" fmla="*/ 2882727 h 4364677"/>
              <a:gd name="connsiteX7358" fmla="*/ 9447156 w 12192000"/>
              <a:gd name="connsiteY7358" fmla="*/ 2885276 h 4364677"/>
              <a:gd name="connsiteX7359" fmla="*/ 9445021 w 12192000"/>
              <a:gd name="connsiteY7359" fmla="*/ 2886657 h 4364677"/>
              <a:gd name="connsiteX7360" fmla="*/ 9464261 w 12192000"/>
              <a:gd name="connsiteY7360" fmla="*/ 2890010 h 4364677"/>
              <a:gd name="connsiteX7361" fmla="*/ 9475203 w 12192000"/>
              <a:gd name="connsiteY7361" fmla="*/ 2895483 h 4364677"/>
              <a:gd name="connsiteX7362" fmla="*/ 9434172 w 12192000"/>
              <a:gd name="connsiteY7362" fmla="*/ 2917373 h 4364677"/>
              <a:gd name="connsiteX7363" fmla="*/ 9434172 w 12192000"/>
              <a:gd name="connsiteY7363" fmla="*/ 2928318 h 4364677"/>
              <a:gd name="connsiteX7364" fmla="*/ 9415024 w 12192000"/>
              <a:gd name="connsiteY7364" fmla="*/ 3103442 h 4364677"/>
              <a:gd name="connsiteX7365" fmla="*/ 9415570 w 12192000"/>
              <a:gd name="connsiteY7365" fmla="*/ 3107535 h 4364677"/>
              <a:gd name="connsiteX7366" fmla="*/ 9422778 w 12192000"/>
              <a:gd name="connsiteY7366" fmla="*/ 3099284 h 4364677"/>
              <a:gd name="connsiteX7367" fmla="*/ 9495681 w 12192000"/>
              <a:gd name="connsiteY7367" fmla="*/ 2993110 h 4364677"/>
              <a:gd name="connsiteX7368" fmla="*/ 9466101 w 12192000"/>
              <a:gd name="connsiteY7368" fmla="*/ 3064994 h 4364677"/>
              <a:gd name="connsiteX7369" fmla="*/ 9427159 w 12192000"/>
              <a:gd name="connsiteY7369" fmla="*/ 3116217 h 4364677"/>
              <a:gd name="connsiteX7370" fmla="*/ 9418482 w 12192000"/>
              <a:gd name="connsiteY7370" fmla="*/ 3129383 h 4364677"/>
              <a:gd name="connsiteX7371" fmla="*/ 9420417 w 12192000"/>
              <a:gd name="connsiteY7371" fmla="*/ 3143901 h 4364677"/>
              <a:gd name="connsiteX7372" fmla="*/ 9431327 w 12192000"/>
              <a:gd name="connsiteY7372" fmla="*/ 3129992 h 4364677"/>
              <a:gd name="connsiteX7373" fmla="*/ 9471944 w 12192000"/>
              <a:gd name="connsiteY7373" fmla="*/ 3087572 h 4364677"/>
              <a:gd name="connsiteX7374" fmla="*/ 9510766 w 12192000"/>
              <a:gd name="connsiteY7374" fmla="*/ 3038990 h 4364677"/>
              <a:gd name="connsiteX7375" fmla="*/ 9470986 w 12192000"/>
              <a:gd name="connsiteY7375" fmla="*/ 3108695 h 4364677"/>
              <a:gd name="connsiteX7376" fmla="*/ 9469039 w 12192000"/>
              <a:gd name="connsiteY7376" fmla="*/ 3101169 h 4364677"/>
              <a:gd name="connsiteX7377" fmla="*/ 9454976 w 12192000"/>
              <a:gd name="connsiteY7377" fmla="*/ 3133712 h 4364677"/>
              <a:gd name="connsiteX7378" fmla="*/ 9439923 w 12192000"/>
              <a:gd name="connsiteY7378" fmla="*/ 3137604 h 4364677"/>
              <a:gd name="connsiteX7379" fmla="*/ 9394795 w 12192000"/>
              <a:gd name="connsiteY7379" fmla="*/ 3199058 h 4364677"/>
              <a:gd name="connsiteX7380" fmla="*/ 9384363 w 12192000"/>
              <a:gd name="connsiteY7380" fmla="*/ 3214603 h 4364677"/>
              <a:gd name="connsiteX7381" fmla="*/ 9360973 w 12192000"/>
              <a:gd name="connsiteY7381" fmla="*/ 3241697 h 4364677"/>
              <a:gd name="connsiteX7382" fmla="*/ 9372763 w 12192000"/>
              <a:gd name="connsiteY7382" fmla="*/ 3249160 h 4364677"/>
              <a:gd name="connsiteX7383" fmla="*/ 9378566 w 12192000"/>
              <a:gd name="connsiteY7383" fmla="*/ 3259961 h 4364677"/>
              <a:gd name="connsiteX7384" fmla="*/ 9380413 w 12192000"/>
              <a:gd name="connsiteY7384" fmla="*/ 3264440 h 4364677"/>
              <a:gd name="connsiteX7385" fmla="*/ 9380677 w 12192000"/>
              <a:gd name="connsiteY7385" fmla="*/ 3268919 h 4364677"/>
              <a:gd name="connsiteX7386" fmla="*/ 9379885 w 12192000"/>
              <a:gd name="connsiteY7386" fmla="*/ 3272344 h 4364677"/>
              <a:gd name="connsiteX7387" fmla="*/ 9378566 w 12192000"/>
              <a:gd name="connsiteY7387" fmla="*/ 3279457 h 4364677"/>
              <a:gd name="connsiteX7388" fmla="*/ 9378303 w 12192000"/>
              <a:gd name="connsiteY7388" fmla="*/ 3282092 h 4364677"/>
              <a:gd name="connsiteX7389" fmla="*/ 9377511 w 12192000"/>
              <a:gd name="connsiteY7389" fmla="*/ 3288415 h 4364677"/>
              <a:gd name="connsiteX7390" fmla="*/ 9364321 w 12192000"/>
              <a:gd name="connsiteY7390" fmla="*/ 3298690 h 4364677"/>
              <a:gd name="connsiteX7391" fmla="*/ 9355880 w 12192000"/>
              <a:gd name="connsiteY7391" fmla="*/ 3298953 h 4364677"/>
              <a:gd name="connsiteX7392" fmla="*/ 9339261 w 12192000"/>
              <a:gd name="connsiteY7392" fmla="*/ 3295265 h 4364677"/>
              <a:gd name="connsiteX7393" fmla="*/ 9334777 w 12192000"/>
              <a:gd name="connsiteY7393" fmla="*/ 3292894 h 4364677"/>
              <a:gd name="connsiteX7394" fmla="*/ 9329765 w 12192000"/>
              <a:gd name="connsiteY7394" fmla="*/ 3288678 h 4364677"/>
              <a:gd name="connsiteX7395" fmla="*/ 9326599 w 12192000"/>
              <a:gd name="connsiteY7395" fmla="*/ 3284463 h 4364677"/>
              <a:gd name="connsiteX7396" fmla="*/ 9325913 w 12192000"/>
              <a:gd name="connsiteY7396" fmla="*/ 3282309 h 4364677"/>
              <a:gd name="connsiteX7397" fmla="*/ 9324124 w 12192000"/>
              <a:gd name="connsiteY7397" fmla="*/ 3284381 h 4364677"/>
              <a:gd name="connsiteX7398" fmla="*/ 9259874 w 12192000"/>
              <a:gd name="connsiteY7398" fmla="*/ 3347969 h 4364677"/>
              <a:gd name="connsiteX7399" fmla="*/ 9219831 w 12192000"/>
              <a:gd name="connsiteY7399" fmla="*/ 3385625 h 4364677"/>
              <a:gd name="connsiteX7400" fmla="*/ 9199694 w 12192000"/>
              <a:gd name="connsiteY7400" fmla="*/ 3413316 h 4364677"/>
              <a:gd name="connsiteX7401" fmla="*/ 9189493 w 12192000"/>
              <a:gd name="connsiteY7401" fmla="*/ 3411137 h 4364677"/>
              <a:gd name="connsiteX7402" fmla="*/ 9276612 w 12192000"/>
              <a:gd name="connsiteY7402" fmla="*/ 3319551 h 4364677"/>
              <a:gd name="connsiteX7403" fmla="*/ 9278064 w 12192000"/>
              <a:gd name="connsiteY7403" fmla="*/ 3312752 h 4364677"/>
              <a:gd name="connsiteX7404" fmla="*/ 9273212 w 12192000"/>
              <a:gd name="connsiteY7404" fmla="*/ 3318826 h 4364677"/>
              <a:gd name="connsiteX7405" fmla="*/ 9264959 w 12192000"/>
              <a:gd name="connsiteY7405" fmla="*/ 3324172 h 4364677"/>
              <a:gd name="connsiteX7406" fmla="*/ 9269812 w 12192000"/>
              <a:gd name="connsiteY7406" fmla="*/ 3318099 h 4364677"/>
              <a:gd name="connsiteX7407" fmla="*/ 9270538 w 12192000"/>
              <a:gd name="connsiteY7407" fmla="*/ 3314700 h 4364677"/>
              <a:gd name="connsiteX7408" fmla="*/ 9168366 w 12192000"/>
              <a:gd name="connsiteY7408" fmla="*/ 3410178 h 4364677"/>
              <a:gd name="connsiteX7409" fmla="*/ 9062793 w 12192000"/>
              <a:gd name="connsiteY7409" fmla="*/ 3504928 h 4364677"/>
              <a:gd name="connsiteX7410" fmla="*/ 9044109 w 12192000"/>
              <a:gd name="connsiteY7410" fmla="*/ 3525819 h 4364677"/>
              <a:gd name="connsiteX7411" fmla="*/ 8958675 w 12192000"/>
              <a:gd name="connsiteY7411" fmla="*/ 3592880 h 4364677"/>
              <a:gd name="connsiteX7412" fmla="*/ 8962569 w 12192000"/>
              <a:gd name="connsiteY7412" fmla="*/ 3607931 h 4364677"/>
              <a:gd name="connsiteX7413" fmla="*/ 8948011 w 12192000"/>
              <a:gd name="connsiteY7413" fmla="*/ 3626149 h 4364677"/>
              <a:gd name="connsiteX7414" fmla="*/ 8952138 w 12192000"/>
              <a:gd name="connsiteY7414" fmla="*/ 3623475 h 4364677"/>
              <a:gd name="connsiteX7415" fmla="*/ 8955539 w 12192000"/>
              <a:gd name="connsiteY7415" fmla="*/ 3624202 h 4364677"/>
              <a:gd name="connsiteX7416" fmla="*/ 8947286 w 12192000"/>
              <a:gd name="connsiteY7416" fmla="*/ 3629549 h 4364677"/>
              <a:gd name="connsiteX7417" fmla="*/ 8943159 w 12192000"/>
              <a:gd name="connsiteY7417" fmla="*/ 3632221 h 4364677"/>
              <a:gd name="connsiteX7418" fmla="*/ 8914768 w 12192000"/>
              <a:gd name="connsiteY7418" fmla="*/ 3665257 h 4364677"/>
              <a:gd name="connsiteX7419" fmla="*/ 8848745 w 12192000"/>
              <a:gd name="connsiteY7419" fmla="*/ 3708028 h 4364677"/>
              <a:gd name="connsiteX7420" fmla="*/ 8858450 w 12192000"/>
              <a:gd name="connsiteY7420" fmla="*/ 3695883 h 4364677"/>
              <a:gd name="connsiteX7421" fmla="*/ 8854324 w 12192000"/>
              <a:gd name="connsiteY7421" fmla="*/ 3698556 h 4364677"/>
              <a:gd name="connsiteX7422" fmla="*/ 8846797 w 12192000"/>
              <a:gd name="connsiteY7422" fmla="*/ 3700503 h 4364677"/>
              <a:gd name="connsiteX7423" fmla="*/ 8850924 w 12192000"/>
              <a:gd name="connsiteY7423" fmla="*/ 3697829 h 4364677"/>
              <a:gd name="connsiteX7424" fmla="*/ 8851650 w 12192000"/>
              <a:gd name="connsiteY7424" fmla="*/ 3694429 h 4364677"/>
              <a:gd name="connsiteX7425" fmla="*/ 8824217 w 12192000"/>
              <a:gd name="connsiteY7425" fmla="*/ 3706341 h 4364677"/>
              <a:gd name="connsiteX7426" fmla="*/ 8855281 w 12192000"/>
              <a:gd name="connsiteY7426" fmla="*/ 3677432 h 4364677"/>
              <a:gd name="connsiteX7427" fmla="*/ 8851155 w 12192000"/>
              <a:gd name="connsiteY7427" fmla="*/ 3680105 h 4364677"/>
              <a:gd name="connsiteX7428" fmla="*/ 8842903 w 12192000"/>
              <a:gd name="connsiteY7428" fmla="*/ 3685451 h 4364677"/>
              <a:gd name="connsiteX7429" fmla="*/ 8843629 w 12192000"/>
              <a:gd name="connsiteY7429" fmla="*/ 3682051 h 4364677"/>
              <a:gd name="connsiteX7430" fmla="*/ 8847754 w 12192000"/>
              <a:gd name="connsiteY7430" fmla="*/ 3679379 h 4364677"/>
              <a:gd name="connsiteX7431" fmla="*/ 8823723 w 12192000"/>
              <a:gd name="connsiteY7431" fmla="*/ 3692018 h 4364677"/>
              <a:gd name="connsiteX7432" fmla="*/ 8707455 w 12192000"/>
              <a:gd name="connsiteY7432" fmla="*/ 3770265 h 4364677"/>
              <a:gd name="connsiteX7433" fmla="*/ 8671769 w 12192000"/>
              <a:gd name="connsiteY7433" fmla="*/ 3787524 h 4364677"/>
              <a:gd name="connsiteX7434" fmla="*/ 8555007 w 12192000"/>
              <a:gd name="connsiteY7434" fmla="*/ 3851446 h 4364677"/>
              <a:gd name="connsiteX7435" fmla="*/ 8521575 w 12192000"/>
              <a:gd name="connsiteY7435" fmla="*/ 3867585 h 4364677"/>
              <a:gd name="connsiteX7436" fmla="*/ 8524560 w 12192000"/>
              <a:gd name="connsiteY7436" fmla="*/ 3873140 h 4364677"/>
              <a:gd name="connsiteX7437" fmla="*/ 8526278 w 12192000"/>
              <a:gd name="connsiteY7437" fmla="*/ 3877307 h 4364677"/>
              <a:gd name="connsiteX7438" fmla="*/ 8526523 w 12192000"/>
              <a:gd name="connsiteY7438" fmla="*/ 3881475 h 4364677"/>
              <a:gd name="connsiteX7439" fmla="*/ 8525787 w 12192000"/>
              <a:gd name="connsiteY7439" fmla="*/ 3884662 h 4364677"/>
              <a:gd name="connsiteX7440" fmla="*/ 8524560 w 12192000"/>
              <a:gd name="connsiteY7440" fmla="*/ 3891282 h 4364677"/>
              <a:gd name="connsiteX7441" fmla="*/ 8524314 w 12192000"/>
              <a:gd name="connsiteY7441" fmla="*/ 3893734 h 4364677"/>
              <a:gd name="connsiteX7442" fmla="*/ 8523578 w 12192000"/>
              <a:gd name="connsiteY7442" fmla="*/ 3899618 h 4364677"/>
              <a:gd name="connsiteX7443" fmla="*/ 8511304 w 12192000"/>
              <a:gd name="connsiteY7443" fmla="*/ 3909179 h 4364677"/>
              <a:gd name="connsiteX7444" fmla="*/ 8503448 w 12192000"/>
              <a:gd name="connsiteY7444" fmla="*/ 3909424 h 4364677"/>
              <a:gd name="connsiteX7445" fmla="*/ 8487983 w 12192000"/>
              <a:gd name="connsiteY7445" fmla="*/ 3905992 h 4364677"/>
              <a:gd name="connsiteX7446" fmla="*/ 8483810 w 12192000"/>
              <a:gd name="connsiteY7446" fmla="*/ 3903786 h 4364677"/>
              <a:gd name="connsiteX7447" fmla="*/ 8479146 w 12192000"/>
              <a:gd name="connsiteY7447" fmla="*/ 3899863 h 4364677"/>
              <a:gd name="connsiteX7448" fmla="*/ 8476200 w 12192000"/>
              <a:gd name="connsiteY7448" fmla="*/ 3895940 h 4364677"/>
              <a:gd name="connsiteX7449" fmla="*/ 8472763 w 12192000"/>
              <a:gd name="connsiteY7449" fmla="*/ 3885153 h 4364677"/>
              <a:gd name="connsiteX7450" fmla="*/ 8472359 w 12192000"/>
              <a:gd name="connsiteY7450" fmla="*/ 3884063 h 4364677"/>
              <a:gd name="connsiteX7451" fmla="*/ 8465909 w 12192000"/>
              <a:gd name="connsiteY7451" fmla="*/ 3885731 h 4364677"/>
              <a:gd name="connsiteX7452" fmla="*/ 8470035 w 12192000"/>
              <a:gd name="connsiteY7452" fmla="*/ 3883058 h 4364677"/>
              <a:gd name="connsiteX7453" fmla="*/ 8471608 w 12192000"/>
              <a:gd name="connsiteY7453" fmla="*/ 3882039 h 4364677"/>
              <a:gd name="connsiteX7454" fmla="*/ 8471379 w 12192000"/>
              <a:gd name="connsiteY7454" fmla="*/ 3881420 h 4364677"/>
              <a:gd name="connsiteX7455" fmla="*/ 8431676 w 12192000"/>
              <a:gd name="connsiteY7455" fmla="*/ 3896191 h 4364677"/>
              <a:gd name="connsiteX7456" fmla="*/ 8415402 w 12192000"/>
              <a:gd name="connsiteY7456" fmla="*/ 3889159 h 4364677"/>
              <a:gd name="connsiteX7457" fmla="*/ 8233078 w 12192000"/>
              <a:gd name="connsiteY7457" fmla="*/ 3960403 h 4364677"/>
              <a:gd name="connsiteX7458" fmla="*/ 8103904 w 12192000"/>
              <a:gd name="connsiteY7458" fmla="*/ 3982572 h 4364677"/>
              <a:gd name="connsiteX7459" fmla="*/ 8085450 w 12192000"/>
              <a:gd name="connsiteY7459" fmla="*/ 3985739 h 4364677"/>
              <a:gd name="connsiteX7460" fmla="*/ 8006783 w 12192000"/>
              <a:gd name="connsiteY7460" fmla="*/ 4004479 h 4364677"/>
              <a:gd name="connsiteX7461" fmla="*/ 7938549 w 12192000"/>
              <a:gd name="connsiteY7461" fmla="*/ 4007675 h 4364677"/>
              <a:gd name="connsiteX7462" fmla="*/ 7976909 w 12192000"/>
              <a:gd name="connsiteY7462" fmla="*/ 3994542 h 4364677"/>
              <a:gd name="connsiteX7463" fmla="*/ 8021342 w 12192000"/>
              <a:gd name="connsiteY7463" fmla="*/ 3986261 h 4364677"/>
              <a:gd name="connsiteX7464" fmla="*/ 8049269 w 12192000"/>
              <a:gd name="connsiteY7464" fmla="*/ 3988673 h 4364677"/>
              <a:gd name="connsiteX7465" fmla="*/ 8121136 w 12192000"/>
              <a:gd name="connsiteY7465" fmla="*/ 3968480 h 4364677"/>
              <a:gd name="connsiteX7466" fmla="*/ 8146390 w 12192000"/>
              <a:gd name="connsiteY7466" fmla="*/ 3966766 h 4364677"/>
              <a:gd name="connsiteX7467" fmla="*/ 8147842 w 12192000"/>
              <a:gd name="connsiteY7467" fmla="*/ 3959967 h 4364677"/>
              <a:gd name="connsiteX7468" fmla="*/ 8246415 w 12192000"/>
              <a:gd name="connsiteY7468" fmla="*/ 3931260 h 4364677"/>
              <a:gd name="connsiteX7469" fmla="*/ 8352514 w 12192000"/>
              <a:gd name="connsiteY7469" fmla="*/ 3900607 h 4364677"/>
              <a:gd name="connsiteX7470" fmla="*/ 8358588 w 12192000"/>
              <a:gd name="connsiteY7470" fmla="*/ 3905460 h 4364677"/>
              <a:gd name="connsiteX7471" fmla="*/ 8441613 w 12192000"/>
              <a:gd name="connsiteY7471" fmla="*/ 3866322 h 4364677"/>
              <a:gd name="connsiteX7472" fmla="*/ 8491624 w 12192000"/>
              <a:gd name="connsiteY7472" fmla="*/ 3848568 h 4364677"/>
              <a:gd name="connsiteX7473" fmla="*/ 8488950 w 12192000"/>
              <a:gd name="connsiteY7473" fmla="*/ 3844443 h 4364677"/>
              <a:gd name="connsiteX7474" fmla="*/ 8536289 w 12192000"/>
              <a:gd name="connsiteY7474" fmla="*/ 3822564 h 4364677"/>
              <a:gd name="connsiteX7475" fmla="*/ 8554017 w 12192000"/>
              <a:gd name="connsiteY7475" fmla="*/ 3822796 h 4364677"/>
              <a:gd name="connsiteX7476" fmla="*/ 8537279 w 12192000"/>
              <a:gd name="connsiteY7476" fmla="*/ 3851214 h 4364677"/>
              <a:gd name="connsiteX7477" fmla="*/ 8621757 w 12192000"/>
              <a:gd name="connsiteY7477" fmla="*/ 3805277 h 4364677"/>
              <a:gd name="connsiteX7478" fmla="*/ 8618357 w 12192000"/>
              <a:gd name="connsiteY7478" fmla="*/ 3804550 h 4364677"/>
              <a:gd name="connsiteX7479" fmla="*/ 8610830 w 12192000"/>
              <a:gd name="connsiteY7479" fmla="*/ 3806497 h 4364677"/>
              <a:gd name="connsiteX7480" fmla="*/ 8619082 w 12192000"/>
              <a:gd name="connsiteY7480" fmla="*/ 3801150 h 4364677"/>
              <a:gd name="connsiteX7481" fmla="*/ 8643115 w 12192000"/>
              <a:gd name="connsiteY7481" fmla="*/ 3788511 h 4364677"/>
              <a:gd name="connsiteX7482" fmla="*/ 8647968 w 12192000"/>
              <a:gd name="connsiteY7482" fmla="*/ 3782438 h 4364677"/>
              <a:gd name="connsiteX7483" fmla="*/ 8651368 w 12192000"/>
              <a:gd name="connsiteY7483" fmla="*/ 3783165 h 4364677"/>
              <a:gd name="connsiteX7484" fmla="*/ 8654768 w 12192000"/>
              <a:gd name="connsiteY7484" fmla="*/ 3783892 h 4364677"/>
              <a:gd name="connsiteX7485" fmla="*/ 8650642 w 12192000"/>
              <a:gd name="connsiteY7485" fmla="*/ 3786564 h 4364677"/>
              <a:gd name="connsiteX7486" fmla="*/ 8652821 w 12192000"/>
              <a:gd name="connsiteY7486" fmla="*/ 3776366 h 4364677"/>
              <a:gd name="connsiteX7487" fmla="*/ 8658400 w 12192000"/>
              <a:gd name="connsiteY7487" fmla="*/ 3766894 h 4364677"/>
              <a:gd name="connsiteX7488" fmla="*/ 8640673 w 12192000"/>
              <a:gd name="connsiteY7488" fmla="*/ 3766661 h 4364677"/>
              <a:gd name="connsiteX7489" fmla="*/ 8671011 w 12192000"/>
              <a:gd name="connsiteY7489" fmla="*/ 3741150 h 4364677"/>
              <a:gd name="connsiteX7490" fmla="*/ 8705029 w 12192000"/>
              <a:gd name="connsiteY7490" fmla="*/ 3721849 h 4364677"/>
              <a:gd name="connsiteX7491" fmla="*/ 8679203 w 12192000"/>
              <a:gd name="connsiteY7491" fmla="*/ 3721849 h 4364677"/>
              <a:gd name="connsiteX7492" fmla="*/ 8679203 w 12192000"/>
              <a:gd name="connsiteY7492" fmla="*/ 3661650 h 4364677"/>
              <a:gd name="connsiteX7493" fmla="*/ 8676468 w 12192000"/>
              <a:gd name="connsiteY7493" fmla="*/ 3615133 h 4364677"/>
              <a:gd name="connsiteX7494" fmla="*/ 8580729 w 12192000"/>
              <a:gd name="connsiteY7494" fmla="*/ 3568616 h 4364677"/>
              <a:gd name="connsiteX7495" fmla="*/ 8512344 w 12192000"/>
              <a:gd name="connsiteY7495" fmla="*/ 3560407 h 4364677"/>
              <a:gd name="connsiteX7496" fmla="*/ 8496730 w 12192000"/>
              <a:gd name="connsiteY7496" fmla="*/ 3545414 h 4364677"/>
              <a:gd name="connsiteX7497" fmla="*/ 8435926 w 12192000"/>
              <a:gd name="connsiteY7497" fmla="*/ 3575508 h 4364677"/>
              <a:gd name="connsiteX7498" fmla="*/ 8433017 w 12192000"/>
              <a:gd name="connsiteY7498" fmla="*/ 3582297 h 4364677"/>
              <a:gd name="connsiteX7499" fmla="*/ 8373779 w 12192000"/>
              <a:gd name="connsiteY7499" fmla="*/ 3610002 h 4364677"/>
              <a:gd name="connsiteX7500" fmla="*/ 8365221 w 12192000"/>
              <a:gd name="connsiteY7500" fmla="*/ 3604390 h 4364677"/>
              <a:gd name="connsiteX7501" fmla="*/ 8325167 w 12192000"/>
              <a:gd name="connsiteY7501" fmla="*/ 3620289 h 4364677"/>
              <a:gd name="connsiteX7502" fmla="*/ 8231186 w 12192000"/>
              <a:gd name="connsiteY7502" fmla="*/ 3648760 h 4364677"/>
              <a:gd name="connsiteX7503" fmla="*/ 8228355 w 12192000"/>
              <a:gd name="connsiteY7503" fmla="*/ 3649239 h 4364677"/>
              <a:gd name="connsiteX7504" fmla="*/ 8227614 w 12192000"/>
              <a:gd name="connsiteY7504" fmla="*/ 3653235 h 4364677"/>
              <a:gd name="connsiteX7505" fmla="*/ 8227350 w 12192000"/>
              <a:gd name="connsiteY7505" fmla="*/ 3655870 h 4364677"/>
              <a:gd name="connsiteX7506" fmla="*/ 8226558 w 12192000"/>
              <a:gd name="connsiteY7506" fmla="*/ 3662193 h 4364677"/>
              <a:gd name="connsiteX7507" fmla="*/ 8213369 w 12192000"/>
              <a:gd name="connsiteY7507" fmla="*/ 3672468 h 4364677"/>
              <a:gd name="connsiteX7508" fmla="*/ 8204927 w 12192000"/>
              <a:gd name="connsiteY7508" fmla="*/ 3672731 h 4364677"/>
              <a:gd name="connsiteX7509" fmla="*/ 8188308 w 12192000"/>
              <a:gd name="connsiteY7509" fmla="*/ 3669043 h 4364677"/>
              <a:gd name="connsiteX7510" fmla="*/ 8183824 w 12192000"/>
              <a:gd name="connsiteY7510" fmla="*/ 3666672 h 4364677"/>
              <a:gd name="connsiteX7511" fmla="*/ 8178812 w 12192000"/>
              <a:gd name="connsiteY7511" fmla="*/ 3662456 h 4364677"/>
              <a:gd name="connsiteX7512" fmla="*/ 8175646 w 12192000"/>
              <a:gd name="connsiteY7512" fmla="*/ 3658241 h 4364677"/>
              <a:gd name="connsiteX7513" fmla="*/ 8171953 w 12192000"/>
              <a:gd name="connsiteY7513" fmla="*/ 3646649 h 4364677"/>
              <a:gd name="connsiteX7514" fmla="*/ 8169315 w 12192000"/>
              <a:gd name="connsiteY7514" fmla="*/ 3639535 h 4364677"/>
              <a:gd name="connsiteX7515" fmla="*/ 8169315 w 12192000"/>
              <a:gd name="connsiteY7515" fmla="*/ 3636374 h 4364677"/>
              <a:gd name="connsiteX7516" fmla="*/ 8172481 w 12192000"/>
              <a:gd name="connsiteY7516" fmla="*/ 3630051 h 4364677"/>
              <a:gd name="connsiteX7517" fmla="*/ 8179603 w 12192000"/>
              <a:gd name="connsiteY7517" fmla="*/ 3620566 h 4364677"/>
              <a:gd name="connsiteX7518" fmla="*/ 8181450 w 12192000"/>
              <a:gd name="connsiteY7518" fmla="*/ 3616878 h 4364677"/>
              <a:gd name="connsiteX7519" fmla="*/ 8184615 w 12192000"/>
              <a:gd name="connsiteY7519" fmla="*/ 3615561 h 4364677"/>
              <a:gd name="connsiteX7520" fmla="*/ 8190683 w 12192000"/>
              <a:gd name="connsiteY7520" fmla="*/ 3613716 h 4364677"/>
              <a:gd name="connsiteX7521" fmla="*/ 8192793 w 12192000"/>
              <a:gd name="connsiteY7521" fmla="*/ 3612663 h 4364677"/>
              <a:gd name="connsiteX7522" fmla="*/ 8201234 w 12192000"/>
              <a:gd name="connsiteY7522" fmla="*/ 3611609 h 4364677"/>
              <a:gd name="connsiteX7523" fmla="*/ 8203081 w 12192000"/>
              <a:gd name="connsiteY7523" fmla="*/ 3611082 h 4364677"/>
              <a:gd name="connsiteX7524" fmla="*/ 8216888 w 12192000"/>
              <a:gd name="connsiteY7524" fmla="*/ 3619822 h 4364677"/>
              <a:gd name="connsiteX7525" fmla="*/ 8229421 w 12192000"/>
              <a:gd name="connsiteY7525" fmla="*/ 3605302 h 4364677"/>
              <a:gd name="connsiteX7526" fmla="*/ 8115446 w 12192000"/>
              <a:gd name="connsiteY7526" fmla="*/ 3635474 h 4364677"/>
              <a:gd name="connsiteX7527" fmla="*/ 8110419 w 12192000"/>
              <a:gd name="connsiteY7527" fmla="*/ 3650559 h 4364677"/>
              <a:gd name="connsiteX7528" fmla="*/ 8088629 w 12192000"/>
              <a:gd name="connsiteY7528" fmla="*/ 3690789 h 4364677"/>
              <a:gd name="connsiteX7529" fmla="*/ 7942600 w 12192000"/>
              <a:gd name="connsiteY7529" fmla="*/ 3726827 h 4364677"/>
              <a:gd name="connsiteX7530" fmla="*/ 7882235 w 12192000"/>
              <a:gd name="connsiteY7530" fmla="*/ 3739537 h 4364677"/>
              <a:gd name="connsiteX7531" fmla="*/ 7883401 w 12192000"/>
              <a:gd name="connsiteY7531" fmla="*/ 3741707 h 4364677"/>
              <a:gd name="connsiteX7532" fmla="*/ 7885119 w 12192000"/>
              <a:gd name="connsiteY7532" fmla="*/ 3745875 h 4364677"/>
              <a:gd name="connsiteX7533" fmla="*/ 7885364 w 12192000"/>
              <a:gd name="connsiteY7533" fmla="*/ 3750043 h 4364677"/>
              <a:gd name="connsiteX7534" fmla="*/ 7884628 w 12192000"/>
              <a:gd name="connsiteY7534" fmla="*/ 3753230 h 4364677"/>
              <a:gd name="connsiteX7535" fmla="*/ 7883401 w 12192000"/>
              <a:gd name="connsiteY7535" fmla="*/ 3759850 h 4364677"/>
              <a:gd name="connsiteX7536" fmla="*/ 7883155 w 12192000"/>
              <a:gd name="connsiteY7536" fmla="*/ 3762301 h 4364677"/>
              <a:gd name="connsiteX7537" fmla="*/ 7882419 w 12192000"/>
              <a:gd name="connsiteY7537" fmla="*/ 3768185 h 4364677"/>
              <a:gd name="connsiteX7538" fmla="*/ 7870145 w 12192000"/>
              <a:gd name="connsiteY7538" fmla="*/ 3777747 h 4364677"/>
              <a:gd name="connsiteX7539" fmla="*/ 7862289 w 12192000"/>
              <a:gd name="connsiteY7539" fmla="*/ 3777992 h 4364677"/>
              <a:gd name="connsiteX7540" fmla="*/ 7846824 w 12192000"/>
              <a:gd name="connsiteY7540" fmla="*/ 3774560 h 4364677"/>
              <a:gd name="connsiteX7541" fmla="*/ 7842651 w 12192000"/>
              <a:gd name="connsiteY7541" fmla="*/ 3772353 h 4364677"/>
              <a:gd name="connsiteX7542" fmla="*/ 7837987 w 12192000"/>
              <a:gd name="connsiteY7542" fmla="*/ 3768431 h 4364677"/>
              <a:gd name="connsiteX7543" fmla="*/ 7835041 w 12192000"/>
              <a:gd name="connsiteY7543" fmla="*/ 3764508 h 4364677"/>
              <a:gd name="connsiteX7544" fmla="*/ 7831604 w 12192000"/>
              <a:gd name="connsiteY7544" fmla="*/ 3753721 h 4364677"/>
              <a:gd name="connsiteX7545" fmla="*/ 7830391 w 12192000"/>
              <a:gd name="connsiteY7545" fmla="*/ 3750452 h 4364677"/>
              <a:gd name="connsiteX7546" fmla="*/ 7795314 w 12192000"/>
              <a:gd name="connsiteY7546" fmla="*/ 3757837 h 4364677"/>
              <a:gd name="connsiteX7547" fmla="*/ 7669397 w 12192000"/>
              <a:gd name="connsiteY7547" fmla="*/ 3775437 h 4364677"/>
              <a:gd name="connsiteX7548" fmla="*/ 7642225 w 12192000"/>
              <a:gd name="connsiteY7548" fmla="*/ 3775975 h 4364677"/>
              <a:gd name="connsiteX7549" fmla="*/ 7648409 w 12192000"/>
              <a:gd name="connsiteY7549" fmla="*/ 3781652 h 4364677"/>
              <a:gd name="connsiteX7550" fmla="*/ 7656387 w 12192000"/>
              <a:gd name="connsiteY7550" fmla="*/ 3787917 h 4364677"/>
              <a:gd name="connsiteX7551" fmla="*/ 7645560 w 12192000"/>
              <a:gd name="connsiteY7551" fmla="*/ 3794752 h 4364677"/>
              <a:gd name="connsiteX7552" fmla="*/ 7643851 w 12192000"/>
              <a:gd name="connsiteY7552" fmla="*/ 3794752 h 4364677"/>
              <a:gd name="connsiteX7553" fmla="*/ 7633024 w 12192000"/>
              <a:gd name="connsiteY7553" fmla="*/ 3814116 h 4364677"/>
              <a:gd name="connsiteX7554" fmla="*/ 7631884 w 12192000"/>
              <a:gd name="connsiteY7554" fmla="*/ 3840885 h 4364677"/>
              <a:gd name="connsiteX7555" fmla="*/ 7622197 w 12192000"/>
              <a:gd name="connsiteY7555" fmla="*/ 3878476 h 4364677"/>
              <a:gd name="connsiteX7556" fmla="*/ 7613649 w 12192000"/>
              <a:gd name="connsiteY7556" fmla="*/ 3888728 h 4364677"/>
              <a:gd name="connsiteX7557" fmla="*/ 7590286 w 12192000"/>
              <a:gd name="connsiteY7557" fmla="*/ 3918344 h 4364677"/>
              <a:gd name="connsiteX7558" fmla="*/ 7576610 w 12192000"/>
              <a:gd name="connsiteY7558" fmla="*/ 3923470 h 4364677"/>
              <a:gd name="connsiteX7559" fmla="*/ 7520196 w 12192000"/>
              <a:gd name="connsiteY7559" fmla="*/ 3939987 h 4364677"/>
              <a:gd name="connsiteX7560" fmla="*/ 7520196 w 12192000"/>
              <a:gd name="connsiteY7560" fmla="*/ 3952517 h 4364677"/>
              <a:gd name="connsiteX7561" fmla="*/ 7535012 w 12192000"/>
              <a:gd name="connsiteY7561" fmla="*/ 3954226 h 4364677"/>
              <a:gd name="connsiteX7562" fmla="*/ 7545269 w 12192000"/>
              <a:gd name="connsiteY7562" fmla="*/ 3947391 h 4364677"/>
              <a:gd name="connsiteX7563" fmla="*/ 7554957 w 12192000"/>
              <a:gd name="connsiteY7563" fmla="*/ 3946252 h 4364677"/>
              <a:gd name="connsiteX7564" fmla="*/ 7553247 w 12192000"/>
              <a:gd name="connsiteY7564" fmla="*/ 3956504 h 4364677"/>
              <a:gd name="connsiteX7565" fmla="*/ 7545269 w 12192000"/>
              <a:gd name="connsiteY7565" fmla="*/ 3963908 h 4364677"/>
              <a:gd name="connsiteX7566" fmla="*/ 7542420 w 12192000"/>
              <a:gd name="connsiteY7566" fmla="*/ 3981564 h 4364677"/>
              <a:gd name="connsiteX7567" fmla="*/ 7557806 w 12192000"/>
              <a:gd name="connsiteY7567" fmla="*/ 3978147 h 4364677"/>
              <a:gd name="connsiteX7568" fmla="*/ 7569772 w 12192000"/>
              <a:gd name="connsiteY7568" fmla="*/ 3968465 h 4364677"/>
              <a:gd name="connsiteX7569" fmla="*/ 7581169 w 12192000"/>
              <a:gd name="connsiteY7569" fmla="*/ 3975869 h 4364677"/>
              <a:gd name="connsiteX7570" fmla="*/ 7568633 w 12192000"/>
              <a:gd name="connsiteY7570" fmla="*/ 4008333 h 4364677"/>
              <a:gd name="connsiteX7571" fmla="*/ 7568633 w 12192000"/>
              <a:gd name="connsiteY7571" fmla="*/ 4039658 h 4364677"/>
              <a:gd name="connsiteX7572" fmla="*/ 7580029 w 12192000"/>
              <a:gd name="connsiteY7572" fmla="*/ 4052188 h 4364677"/>
              <a:gd name="connsiteX7573" fmla="*/ 7583448 w 12192000"/>
              <a:gd name="connsiteY7573" fmla="*/ 4058454 h 4364677"/>
              <a:gd name="connsiteX7574" fmla="*/ 7577180 w 12192000"/>
              <a:gd name="connsiteY7574" fmla="*/ 4061871 h 4364677"/>
              <a:gd name="connsiteX7575" fmla="*/ 7565214 w 12192000"/>
              <a:gd name="connsiteY7575" fmla="*/ 4073262 h 4364677"/>
              <a:gd name="connsiteX7576" fmla="*/ 7550398 w 12192000"/>
              <a:gd name="connsiteY7576" fmla="*/ 4098892 h 4364677"/>
              <a:gd name="connsiteX7577" fmla="*/ 7549828 w 12192000"/>
              <a:gd name="connsiteY7577" fmla="*/ 4112561 h 4364677"/>
              <a:gd name="connsiteX7578" fmla="*/ 7554387 w 12192000"/>
              <a:gd name="connsiteY7578" fmla="*/ 4121674 h 4364677"/>
              <a:gd name="connsiteX7579" fmla="*/ 7544699 w 12192000"/>
              <a:gd name="connsiteY7579" fmla="*/ 4127939 h 4364677"/>
              <a:gd name="connsiteX7580" fmla="*/ 7536722 w 12192000"/>
              <a:gd name="connsiteY7580" fmla="*/ 4129078 h 4364677"/>
              <a:gd name="connsiteX7581" fmla="*/ 7527034 w 12192000"/>
              <a:gd name="connsiteY7581" fmla="*/ 4152429 h 4364677"/>
              <a:gd name="connsiteX7582" fmla="*/ 7529884 w 12192000"/>
              <a:gd name="connsiteY7582" fmla="*/ 4156986 h 4364677"/>
              <a:gd name="connsiteX7583" fmla="*/ 7529314 w 12192000"/>
              <a:gd name="connsiteY7583" fmla="*/ 4167238 h 4364677"/>
              <a:gd name="connsiteX7584" fmla="*/ 7520196 w 12192000"/>
              <a:gd name="connsiteY7584" fmla="*/ 4164959 h 4364677"/>
              <a:gd name="connsiteX7585" fmla="*/ 7514498 w 12192000"/>
              <a:gd name="connsiteY7585" fmla="*/ 4157555 h 4364677"/>
              <a:gd name="connsiteX7586" fmla="*/ 7503101 w 12192000"/>
              <a:gd name="connsiteY7586" fmla="*/ 4155847 h 4364677"/>
              <a:gd name="connsiteX7587" fmla="*/ 7468342 w 12192000"/>
              <a:gd name="connsiteY7587" fmla="*/ 4164959 h 4364677"/>
              <a:gd name="connsiteX7588" fmla="*/ 7425034 w 12192000"/>
              <a:gd name="connsiteY7588" fmla="*/ 4167807 h 4364677"/>
              <a:gd name="connsiteX7589" fmla="*/ 7414777 w 12192000"/>
              <a:gd name="connsiteY7589" fmla="*/ 4162681 h 4364677"/>
              <a:gd name="connsiteX7590" fmla="*/ 7385146 w 12192000"/>
              <a:gd name="connsiteY7590" fmla="*/ 4149012 h 4364677"/>
              <a:gd name="connsiteX7591" fmla="*/ 7379447 w 12192000"/>
              <a:gd name="connsiteY7591" fmla="*/ 4145025 h 4364677"/>
              <a:gd name="connsiteX7592" fmla="*/ 7354375 w 12192000"/>
              <a:gd name="connsiteY7592" fmla="*/ 4114839 h 4364677"/>
              <a:gd name="connsiteX7593" fmla="*/ 7338989 w 12192000"/>
              <a:gd name="connsiteY7593" fmla="*/ 4063579 h 4364677"/>
              <a:gd name="connsiteX7594" fmla="*/ 7331581 w 12192000"/>
              <a:gd name="connsiteY7594" fmla="*/ 4045923 h 4364677"/>
              <a:gd name="connsiteX7595" fmla="*/ 7333291 w 12192000"/>
              <a:gd name="connsiteY7595" fmla="*/ 4020863 h 4364677"/>
              <a:gd name="connsiteX7596" fmla="*/ 7335570 w 12192000"/>
              <a:gd name="connsiteY7596" fmla="*/ 3999790 h 4364677"/>
              <a:gd name="connsiteX7597" fmla="*/ 7335000 w 12192000"/>
              <a:gd name="connsiteY7597" fmla="*/ 3991247 h 4364677"/>
              <a:gd name="connsiteX7598" fmla="*/ 7368620 w 12192000"/>
              <a:gd name="connsiteY7598" fmla="*/ 3952517 h 4364677"/>
              <a:gd name="connsiteX7599" fmla="*/ 7400531 w 12192000"/>
              <a:gd name="connsiteY7599" fmla="*/ 3933722 h 4364677"/>
              <a:gd name="connsiteX7600" fmla="*/ 7424464 w 12192000"/>
              <a:gd name="connsiteY7600" fmla="*/ 3902397 h 4364677"/>
              <a:gd name="connsiteX7601" fmla="*/ 7421045 w 12192000"/>
              <a:gd name="connsiteY7601" fmla="*/ 3896132 h 4364677"/>
              <a:gd name="connsiteX7602" fmla="*/ 7387425 w 12192000"/>
              <a:gd name="connsiteY7602" fmla="*/ 3856263 h 4364677"/>
              <a:gd name="connsiteX7603" fmla="*/ 7382866 w 12192000"/>
              <a:gd name="connsiteY7603" fmla="*/ 3847150 h 4364677"/>
              <a:gd name="connsiteX7604" fmla="*/ 7378308 w 12192000"/>
              <a:gd name="connsiteY7604" fmla="*/ 3818672 h 4364677"/>
              <a:gd name="connsiteX7605" fmla="*/ 7370330 w 12192000"/>
              <a:gd name="connsiteY7605" fmla="*/ 3785639 h 4364677"/>
              <a:gd name="connsiteX7606" fmla="*/ 7370900 w 12192000"/>
              <a:gd name="connsiteY7606" fmla="*/ 3771970 h 4364677"/>
              <a:gd name="connsiteX7607" fmla="*/ 7385029 w 12192000"/>
              <a:gd name="connsiteY7607" fmla="*/ 3737596 h 4364677"/>
              <a:gd name="connsiteX7608" fmla="*/ 7320770 w 12192000"/>
              <a:gd name="connsiteY7608" fmla="*/ 3745685 h 4364677"/>
              <a:gd name="connsiteX7609" fmla="*/ 7109792 w 12192000"/>
              <a:gd name="connsiteY7609" fmla="*/ 3749456 h 4364677"/>
              <a:gd name="connsiteX7610" fmla="*/ 6601936 w 12192000"/>
              <a:gd name="connsiteY7610" fmla="*/ 3635474 h 4364677"/>
              <a:gd name="connsiteX7611" fmla="*/ 5809149 w 12192000"/>
              <a:gd name="connsiteY7611" fmla="*/ 3221449 h 4364677"/>
              <a:gd name="connsiteX7612" fmla="*/ 5614854 w 12192000"/>
              <a:gd name="connsiteY7612" fmla="*/ 3049533 h 4364677"/>
              <a:gd name="connsiteX7613" fmla="*/ 5444888 w 12192000"/>
              <a:gd name="connsiteY7613" fmla="*/ 2864378 h 4364677"/>
              <a:gd name="connsiteX7614" fmla="*/ 5426476 w 12192000"/>
              <a:gd name="connsiteY7614" fmla="*/ 2885408 h 4364677"/>
              <a:gd name="connsiteX7615" fmla="*/ 5432490 w 12192000"/>
              <a:gd name="connsiteY7615" fmla="*/ 2895479 h 4364677"/>
              <a:gd name="connsiteX7616" fmla="*/ 5447282 w 12192000"/>
              <a:gd name="connsiteY7616" fmla="*/ 2888900 h 4364677"/>
              <a:gd name="connsiteX7617" fmla="*/ 5459215 w 12192000"/>
              <a:gd name="connsiteY7617" fmla="*/ 2893866 h 4364677"/>
              <a:gd name="connsiteX7618" fmla="*/ 5466175 w 12192000"/>
              <a:gd name="connsiteY7618" fmla="*/ 2907770 h 4364677"/>
              <a:gd name="connsiteX7619" fmla="*/ 5493022 w 12192000"/>
              <a:gd name="connsiteY7619" fmla="*/ 2943522 h 4364677"/>
              <a:gd name="connsiteX7620" fmla="*/ 5504960 w 12192000"/>
              <a:gd name="connsiteY7620" fmla="*/ 2967357 h 4364677"/>
              <a:gd name="connsiteX7621" fmla="*/ 5504960 w 12192000"/>
              <a:gd name="connsiteY7621" fmla="*/ 2979275 h 4364677"/>
              <a:gd name="connsiteX7622" fmla="*/ 5495016 w 12192000"/>
              <a:gd name="connsiteY7622" fmla="*/ 3006090 h 4364677"/>
              <a:gd name="connsiteX7623" fmla="*/ 5481093 w 12192000"/>
              <a:gd name="connsiteY7623" fmla="*/ 3049787 h 4364677"/>
              <a:gd name="connsiteX7624" fmla="*/ 5469160 w 12192000"/>
              <a:gd name="connsiteY7624" fmla="*/ 3065677 h 4364677"/>
              <a:gd name="connsiteX7625" fmla="*/ 5450265 w 12192000"/>
              <a:gd name="connsiteY7625" fmla="*/ 3081568 h 4364677"/>
              <a:gd name="connsiteX7626" fmla="*/ 5447691 w 12192000"/>
              <a:gd name="connsiteY7626" fmla="*/ 3082929 h 4364677"/>
              <a:gd name="connsiteX7627" fmla="*/ 5497583 w 12192000"/>
              <a:gd name="connsiteY7627" fmla="*/ 3135343 h 4364677"/>
              <a:gd name="connsiteX7628" fmla="*/ 5558099 w 12192000"/>
              <a:gd name="connsiteY7628" fmla="*/ 3196317 h 4364677"/>
              <a:gd name="connsiteX7629" fmla="*/ 5577858 w 12192000"/>
              <a:gd name="connsiteY7629" fmla="*/ 3206206 h 4364677"/>
              <a:gd name="connsiteX7630" fmla="*/ 5607497 w 12192000"/>
              <a:gd name="connsiteY7630" fmla="*/ 3242461 h 4364677"/>
              <a:gd name="connsiteX7631" fmla="*/ 5640428 w 12192000"/>
              <a:gd name="connsiteY7631" fmla="*/ 3262237 h 4364677"/>
              <a:gd name="connsiteX7632" fmla="*/ 5670068 w 12192000"/>
              <a:gd name="connsiteY7632" fmla="*/ 3301788 h 4364677"/>
              <a:gd name="connsiteX7633" fmla="*/ 5663482 w 12192000"/>
              <a:gd name="connsiteY7633" fmla="*/ 3308380 h 4364677"/>
              <a:gd name="connsiteX7634" fmla="*/ 5689828 w 12192000"/>
              <a:gd name="connsiteY7634" fmla="*/ 3331452 h 4364677"/>
              <a:gd name="connsiteX7635" fmla="*/ 5689828 w 12192000"/>
              <a:gd name="connsiteY7635" fmla="*/ 3328156 h 4364677"/>
              <a:gd name="connsiteX7636" fmla="*/ 5686534 w 12192000"/>
              <a:gd name="connsiteY7636" fmla="*/ 3324860 h 4364677"/>
              <a:gd name="connsiteX7637" fmla="*/ 5689828 w 12192000"/>
              <a:gd name="connsiteY7637" fmla="*/ 3324860 h 4364677"/>
              <a:gd name="connsiteX7638" fmla="*/ 5686534 w 12192000"/>
              <a:gd name="connsiteY7638" fmla="*/ 3314972 h 4364677"/>
              <a:gd name="connsiteX7639" fmla="*/ 5706294 w 12192000"/>
              <a:gd name="connsiteY7639" fmla="*/ 3331452 h 4364677"/>
              <a:gd name="connsiteX7640" fmla="*/ 5709589 w 12192000"/>
              <a:gd name="connsiteY7640" fmla="*/ 3331452 h 4364677"/>
              <a:gd name="connsiteX7641" fmla="*/ 5709589 w 12192000"/>
              <a:gd name="connsiteY7641" fmla="*/ 3334747 h 4364677"/>
              <a:gd name="connsiteX7642" fmla="*/ 5716174 w 12192000"/>
              <a:gd name="connsiteY7642" fmla="*/ 3338044 h 4364677"/>
              <a:gd name="connsiteX7643" fmla="*/ 5716174 w 12192000"/>
              <a:gd name="connsiteY7643" fmla="*/ 3341340 h 4364677"/>
              <a:gd name="connsiteX7644" fmla="*/ 5755693 w 12192000"/>
              <a:gd name="connsiteY7644" fmla="*/ 3364411 h 4364677"/>
              <a:gd name="connsiteX7645" fmla="*/ 5778747 w 12192000"/>
              <a:gd name="connsiteY7645" fmla="*/ 3394075 h 4364677"/>
              <a:gd name="connsiteX7646" fmla="*/ 5782041 w 12192000"/>
              <a:gd name="connsiteY7646" fmla="*/ 3397371 h 4364677"/>
              <a:gd name="connsiteX7647" fmla="*/ 5788627 w 12192000"/>
              <a:gd name="connsiteY7647" fmla="*/ 3403963 h 4364677"/>
              <a:gd name="connsiteX7648" fmla="*/ 5785333 w 12192000"/>
              <a:gd name="connsiteY7648" fmla="*/ 3403963 h 4364677"/>
              <a:gd name="connsiteX7649" fmla="*/ 5782039 w 12192000"/>
              <a:gd name="connsiteY7649" fmla="*/ 3400667 h 4364677"/>
              <a:gd name="connsiteX7650" fmla="*/ 5778747 w 12192000"/>
              <a:gd name="connsiteY7650" fmla="*/ 3400667 h 4364677"/>
              <a:gd name="connsiteX7651" fmla="*/ 5801799 w 12192000"/>
              <a:gd name="connsiteY7651" fmla="*/ 3413851 h 4364677"/>
              <a:gd name="connsiteX7652" fmla="*/ 5798509 w 12192000"/>
              <a:gd name="connsiteY7652" fmla="*/ 3410555 h 4364677"/>
              <a:gd name="connsiteX7653" fmla="*/ 5801799 w 12192000"/>
              <a:gd name="connsiteY7653" fmla="*/ 3410555 h 4364677"/>
              <a:gd name="connsiteX7654" fmla="*/ 5805093 w 12192000"/>
              <a:gd name="connsiteY7654" fmla="*/ 3410555 h 4364677"/>
              <a:gd name="connsiteX7655" fmla="*/ 5801799 w 12192000"/>
              <a:gd name="connsiteY7655" fmla="*/ 3403963 h 4364677"/>
              <a:gd name="connsiteX7656" fmla="*/ 5818267 w 12192000"/>
              <a:gd name="connsiteY7656" fmla="*/ 3420442 h 4364677"/>
              <a:gd name="connsiteX7657" fmla="*/ 5821557 w 12192000"/>
              <a:gd name="connsiteY7657" fmla="*/ 3423739 h 4364677"/>
              <a:gd name="connsiteX7658" fmla="*/ 5824852 w 12192000"/>
              <a:gd name="connsiteY7658" fmla="*/ 3427035 h 4364677"/>
              <a:gd name="connsiteX7659" fmla="*/ 5825252 w 12192000"/>
              <a:gd name="connsiteY7659" fmla="*/ 3426633 h 4364677"/>
              <a:gd name="connsiteX7660" fmla="*/ 5897304 w 12192000"/>
              <a:gd name="connsiteY7660" fmla="*/ 3483066 h 4364677"/>
              <a:gd name="connsiteX7661" fmla="*/ 5900597 w 12192000"/>
              <a:gd name="connsiteY7661" fmla="*/ 3486362 h 4364677"/>
              <a:gd name="connsiteX7662" fmla="*/ 5907184 w 12192000"/>
              <a:gd name="connsiteY7662" fmla="*/ 3489657 h 4364677"/>
              <a:gd name="connsiteX7663" fmla="*/ 5903894 w 12192000"/>
              <a:gd name="connsiteY7663" fmla="*/ 3489657 h 4364677"/>
              <a:gd name="connsiteX7664" fmla="*/ 5936823 w 12192000"/>
              <a:gd name="connsiteY7664" fmla="*/ 3499545 h 4364677"/>
              <a:gd name="connsiteX7665" fmla="*/ 5930236 w 12192000"/>
              <a:gd name="connsiteY7665" fmla="*/ 3496250 h 4364677"/>
              <a:gd name="connsiteX7666" fmla="*/ 5930236 w 12192000"/>
              <a:gd name="connsiteY7666" fmla="*/ 3492954 h 4364677"/>
              <a:gd name="connsiteX7667" fmla="*/ 5936823 w 12192000"/>
              <a:gd name="connsiteY7667" fmla="*/ 3496250 h 4364677"/>
              <a:gd name="connsiteX7668" fmla="*/ 5938020 w 12192000"/>
              <a:gd name="connsiteY7668" fmla="*/ 3496250 h 4364677"/>
              <a:gd name="connsiteX7669" fmla="*/ 5939704 w 12192000"/>
              <a:gd name="connsiteY7669" fmla="*/ 3497486 h 4364677"/>
              <a:gd name="connsiteX7670" fmla="*/ 5943411 w 12192000"/>
              <a:gd name="connsiteY7670" fmla="*/ 3499545 h 4364677"/>
              <a:gd name="connsiteX7671" fmla="*/ 5940117 w 12192000"/>
              <a:gd name="connsiteY7671" fmla="*/ 3496250 h 4364677"/>
              <a:gd name="connsiteX7672" fmla="*/ 5938020 w 12192000"/>
              <a:gd name="connsiteY7672" fmla="*/ 3496250 h 4364677"/>
              <a:gd name="connsiteX7673" fmla="*/ 5933531 w 12192000"/>
              <a:gd name="connsiteY7673" fmla="*/ 3492954 h 4364677"/>
              <a:gd name="connsiteX7674" fmla="*/ 6065262 w 12192000"/>
              <a:gd name="connsiteY7674" fmla="*/ 3558873 h 4364677"/>
              <a:gd name="connsiteX7675" fmla="*/ 6081726 w 12192000"/>
              <a:gd name="connsiteY7675" fmla="*/ 3572057 h 4364677"/>
              <a:gd name="connsiteX7676" fmla="*/ 6088313 w 12192000"/>
              <a:gd name="connsiteY7676" fmla="*/ 3568761 h 4364677"/>
              <a:gd name="connsiteX7677" fmla="*/ 6091606 w 12192000"/>
              <a:gd name="connsiteY7677" fmla="*/ 3572057 h 4364677"/>
              <a:gd name="connsiteX7678" fmla="*/ 6098193 w 12192000"/>
              <a:gd name="connsiteY7678" fmla="*/ 3575352 h 4364677"/>
              <a:gd name="connsiteX7679" fmla="*/ 6154178 w 12192000"/>
              <a:gd name="connsiteY7679" fmla="*/ 3608312 h 4364677"/>
              <a:gd name="connsiteX7680" fmla="*/ 6150885 w 12192000"/>
              <a:gd name="connsiteY7680" fmla="*/ 3605016 h 4364677"/>
              <a:gd name="connsiteX7681" fmla="*/ 6154179 w 12192000"/>
              <a:gd name="connsiteY7681" fmla="*/ 3601720 h 4364677"/>
              <a:gd name="connsiteX7682" fmla="*/ 6157471 w 12192000"/>
              <a:gd name="connsiteY7682" fmla="*/ 3605015 h 4364677"/>
              <a:gd name="connsiteX7683" fmla="*/ 6160765 w 12192000"/>
              <a:gd name="connsiteY7683" fmla="*/ 3605016 h 4364677"/>
              <a:gd name="connsiteX7684" fmla="*/ 6194521 w 12192000"/>
              <a:gd name="connsiteY7684" fmla="*/ 3616140 h 4364677"/>
              <a:gd name="connsiteX7685" fmla="*/ 6199554 w 12192000"/>
              <a:gd name="connsiteY7685" fmla="*/ 3621068 h 4364677"/>
              <a:gd name="connsiteX7686" fmla="*/ 6200654 w 12192000"/>
              <a:gd name="connsiteY7686" fmla="*/ 3620102 h 4364677"/>
              <a:gd name="connsiteX7687" fmla="*/ 6203045 w 12192000"/>
              <a:gd name="connsiteY7687" fmla="*/ 3619246 h 4364677"/>
              <a:gd name="connsiteX7688" fmla="*/ 6204480 w 12192000"/>
              <a:gd name="connsiteY7688" fmla="*/ 3621377 h 4364677"/>
              <a:gd name="connsiteX7689" fmla="*/ 6204959 w 12192000"/>
              <a:gd name="connsiteY7689" fmla="*/ 3623289 h 4364677"/>
              <a:gd name="connsiteX7690" fmla="*/ 6206394 w 12192000"/>
              <a:gd name="connsiteY7690" fmla="*/ 3625520 h 4364677"/>
              <a:gd name="connsiteX7691" fmla="*/ 6208466 w 12192000"/>
              <a:gd name="connsiteY7691" fmla="*/ 3624086 h 4364677"/>
              <a:gd name="connsiteX7692" fmla="*/ 6213248 w 12192000"/>
              <a:gd name="connsiteY7692" fmla="*/ 3624882 h 4364677"/>
              <a:gd name="connsiteX7693" fmla="*/ 6214205 w 12192000"/>
              <a:gd name="connsiteY7693" fmla="*/ 3626954 h 4364677"/>
              <a:gd name="connsiteX7694" fmla="*/ 6217074 w 12192000"/>
              <a:gd name="connsiteY7694" fmla="*/ 3628069 h 4364677"/>
              <a:gd name="connsiteX7695" fmla="*/ 6218189 w 12192000"/>
              <a:gd name="connsiteY7695" fmla="*/ 3625360 h 4364677"/>
              <a:gd name="connsiteX7696" fmla="*/ 6217922 w 12192000"/>
              <a:gd name="connsiteY7696" fmla="*/ 3622950 h 4364677"/>
              <a:gd name="connsiteX7697" fmla="*/ 6230380 w 12192000"/>
              <a:gd name="connsiteY7697" fmla="*/ 3635342 h 4364677"/>
              <a:gd name="connsiteX7698" fmla="*/ 6229666 w 12192000"/>
              <a:gd name="connsiteY7698" fmla="*/ 3636354 h 4364677"/>
              <a:gd name="connsiteX7699" fmla="*/ 6231101 w 12192000"/>
              <a:gd name="connsiteY7699" fmla="*/ 3639381 h 4364677"/>
              <a:gd name="connsiteX7700" fmla="*/ 6233972 w 12192000"/>
              <a:gd name="connsiteY7700" fmla="*/ 3640656 h 4364677"/>
              <a:gd name="connsiteX7701" fmla="*/ 6234116 w 12192000"/>
              <a:gd name="connsiteY7701" fmla="*/ 3640945 h 4364677"/>
              <a:gd name="connsiteX7702" fmla="*/ 6254212 w 12192000"/>
              <a:gd name="connsiteY7702" fmla="*/ 3647040 h 4364677"/>
              <a:gd name="connsiteX7703" fmla="*/ 6292496 w 12192000"/>
              <a:gd name="connsiteY7703" fmla="*/ 3664343 h 4364677"/>
              <a:gd name="connsiteX7704" fmla="*/ 6261622 w 12192000"/>
              <a:gd name="connsiteY7704" fmla="*/ 3658576 h 4364677"/>
              <a:gd name="connsiteX7705" fmla="*/ 6239954 w 12192000"/>
              <a:gd name="connsiteY7705" fmla="*/ 3652513 h 4364677"/>
              <a:gd name="connsiteX7706" fmla="*/ 6242101 w 12192000"/>
              <a:gd name="connsiteY7706" fmla="*/ 3656749 h 4364677"/>
              <a:gd name="connsiteX7707" fmla="*/ 6244334 w 12192000"/>
              <a:gd name="connsiteY7707" fmla="*/ 3658501 h 4364677"/>
              <a:gd name="connsiteX7708" fmla="*/ 6241303 w 12192000"/>
              <a:gd name="connsiteY7708" fmla="*/ 3660413 h 4364677"/>
              <a:gd name="connsiteX7709" fmla="*/ 6240826 w 12192000"/>
              <a:gd name="connsiteY7709" fmla="*/ 3660413 h 4364677"/>
              <a:gd name="connsiteX7710" fmla="*/ 6237798 w 12192000"/>
              <a:gd name="connsiteY7710" fmla="*/ 3665830 h 4364677"/>
              <a:gd name="connsiteX7711" fmla="*/ 6237477 w 12192000"/>
              <a:gd name="connsiteY7711" fmla="*/ 3673319 h 4364677"/>
              <a:gd name="connsiteX7712" fmla="*/ 6234770 w 12192000"/>
              <a:gd name="connsiteY7712" fmla="*/ 3683835 h 4364677"/>
              <a:gd name="connsiteX7713" fmla="*/ 6232378 w 12192000"/>
              <a:gd name="connsiteY7713" fmla="*/ 3686703 h 4364677"/>
              <a:gd name="connsiteX7714" fmla="*/ 6225841 w 12192000"/>
              <a:gd name="connsiteY7714" fmla="*/ 3694988 h 4364677"/>
              <a:gd name="connsiteX7715" fmla="*/ 6222015 w 12192000"/>
              <a:gd name="connsiteY7715" fmla="*/ 3696422 h 4364677"/>
              <a:gd name="connsiteX7716" fmla="*/ 6206233 w 12192000"/>
              <a:gd name="connsiteY7716" fmla="*/ 3701043 h 4364677"/>
              <a:gd name="connsiteX7717" fmla="*/ 6206233 w 12192000"/>
              <a:gd name="connsiteY7717" fmla="*/ 3704548 h 4364677"/>
              <a:gd name="connsiteX7718" fmla="*/ 6210379 w 12192000"/>
              <a:gd name="connsiteY7718" fmla="*/ 3705026 h 4364677"/>
              <a:gd name="connsiteX7719" fmla="*/ 6213248 w 12192000"/>
              <a:gd name="connsiteY7719" fmla="*/ 3703114 h 4364677"/>
              <a:gd name="connsiteX7720" fmla="*/ 6215959 w 12192000"/>
              <a:gd name="connsiteY7720" fmla="*/ 3702795 h 4364677"/>
              <a:gd name="connsiteX7721" fmla="*/ 6215481 w 12192000"/>
              <a:gd name="connsiteY7721" fmla="*/ 3705663 h 4364677"/>
              <a:gd name="connsiteX7722" fmla="*/ 6213248 w 12192000"/>
              <a:gd name="connsiteY7722" fmla="*/ 3707735 h 4364677"/>
              <a:gd name="connsiteX7723" fmla="*/ 6212451 w 12192000"/>
              <a:gd name="connsiteY7723" fmla="*/ 3712674 h 4364677"/>
              <a:gd name="connsiteX7724" fmla="*/ 6216755 w 12192000"/>
              <a:gd name="connsiteY7724" fmla="*/ 3711718 h 4364677"/>
              <a:gd name="connsiteX7725" fmla="*/ 6220102 w 12192000"/>
              <a:gd name="connsiteY7725" fmla="*/ 3709009 h 4364677"/>
              <a:gd name="connsiteX7726" fmla="*/ 6223291 w 12192000"/>
              <a:gd name="connsiteY7726" fmla="*/ 3711081 h 4364677"/>
              <a:gd name="connsiteX7727" fmla="*/ 6219784 w 12192000"/>
              <a:gd name="connsiteY7727" fmla="*/ 3720162 h 4364677"/>
              <a:gd name="connsiteX7728" fmla="*/ 6219784 w 12192000"/>
              <a:gd name="connsiteY7728" fmla="*/ 3728926 h 4364677"/>
              <a:gd name="connsiteX7729" fmla="*/ 6222971 w 12192000"/>
              <a:gd name="connsiteY7729" fmla="*/ 3732431 h 4364677"/>
              <a:gd name="connsiteX7730" fmla="*/ 6223927 w 12192000"/>
              <a:gd name="connsiteY7730" fmla="*/ 3734184 h 4364677"/>
              <a:gd name="connsiteX7731" fmla="*/ 6222173 w 12192000"/>
              <a:gd name="connsiteY7731" fmla="*/ 3735140 h 4364677"/>
              <a:gd name="connsiteX7732" fmla="*/ 6218826 w 12192000"/>
              <a:gd name="connsiteY7732" fmla="*/ 3738326 h 4364677"/>
              <a:gd name="connsiteX7733" fmla="*/ 6214682 w 12192000"/>
              <a:gd name="connsiteY7733" fmla="*/ 3745496 h 4364677"/>
              <a:gd name="connsiteX7734" fmla="*/ 6214523 w 12192000"/>
              <a:gd name="connsiteY7734" fmla="*/ 3749320 h 4364677"/>
              <a:gd name="connsiteX7735" fmla="*/ 6215798 w 12192000"/>
              <a:gd name="connsiteY7735" fmla="*/ 3751869 h 4364677"/>
              <a:gd name="connsiteX7736" fmla="*/ 6213088 w 12192000"/>
              <a:gd name="connsiteY7736" fmla="*/ 3753622 h 4364677"/>
              <a:gd name="connsiteX7737" fmla="*/ 6210857 w 12192000"/>
              <a:gd name="connsiteY7737" fmla="*/ 3753941 h 4364677"/>
              <a:gd name="connsiteX7738" fmla="*/ 6208148 w 12192000"/>
              <a:gd name="connsiteY7738" fmla="*/ 3760473 h 4364677"/>
              <a:gd name="connsiteX7739" fmla="*/ 6208945 w 12192000"/>
              <a:gd name="connsiteY7739" fmla="*/ 3761748 h 4364677"/>
              <a:gd name="connsiteX7740" fmla="*/ 6208785 w 12192000"/>
              <a:gd name="connsiteY7740" fmla="*/ 3764616 h 4364677"/>
              <a:gd name="connsiteX7741" fmla="*/ 6206233 w 12192000"/>
              <a:gd name="connsiteY7741" fmla="*/ 3763979 h 4364677"/>
              <a:gd name="connsiteX7742" fmla="*/ 6204640 w 12192000"/>
              <a:gd name="connsiteY7742" fmla="*/ 3761907 h 4364677"/>
              <a:gd name="connsiteX7743" fmla="*/ 6201452 w 12192000"/>
              <a:gd name="connsiteY7743" fmla="*/ 3761429 h 4364677"/>
              <a:gd name="connsiteX7744" fmla="*/ 6191727 w 12192000"/>
              <a:gd name="connsiteY7744" fmla="*/ 3763979 h 4364677"/>
              <a:gd name="connsiteX7745" fmla="*/ 6179611 w 12192000"/>
              <a:gd name="connsiteY7745" fmla="*/ 3764775 h 4364677"/>
              <a:gd name="connsiteX7746" fmla="*/ 6176741 w 12192000"/>
              <a:gd name="connsiteY7746" fmla="*/ 3763341 h 4364677"/>
              <a:gd name="connsiteX7747" fmla="*/ 6168454 w 12192000"/>
              <a:gd name="connsiteY7747" fmla="*/ 3759517 h 4364677"/>
              <a:gd name="connsiteX7748" fmla="*/ 6166859 w 12192000"/>
              <a:gd name="connsiteY7748" fmla="*/ 3758402 h 4364677"/>
              <a:gd name="connsiteX7749" fmla="*/ 6159844 w 12192000"/>
              <a:gd name="connsiteY7749" fmla="*/ 3749957 h 4364677"/>
              <a:gd name="connsiteX7750" fmla="*/ 6155539 w 12192000"/>
              <a:gd name="connsiteY7750" fmla="*/ 3735618 h 4364677"/>
              <a:gd name="connsiteX7751" fmla="*/ 6153467 w 12192000"/>
              <a:gd name="connsiteY7751" fmla="*/ 3730678 h 4364677"/>
              <a:gd name="connsiteX7752" fmla="*/ 6153946 w 12192000"/>
              <a:gd name="connsiteY7752" fmla="*/ 3723668 h 4364677"/>
              <a:gd name="connsiteX7753" fmla="*/ 6154585 w 12192000"/>
              <a:gd name="connsiteY7753" fmla="*/ 3717772 h 4364677"/>
              <a:gd name="connsiteX7754" fmla="*/ 6154425 w 12192000"/>
              <a:gd name="connsiteY7754" fmla="*/ 3715383 h 4364677"/>
              <a:gd name="connsiteX7755" fmla="*/ 6163831 w 12192000"/>
              <a:gd name="connsiteY7755" fmla="*/ 3704548 h 4364677"/>
              <a:gd name="connsiteX7756" fmla="*/ 6172758 w 12192000"/>
              <a:gd name="connsiteY7756" fmla="*/ 3699290 h 4364677"/>
              <a:gd name="connsiteX7757" fmla="*/ 6179453 w 12192000"/>
              <a:gd name="connsiteY7757" fmla="*/ 3690527 h 4364677"/>
              <a:gd name="connsiteX7758" fmla="*/ 6178495 w 12192000"/>
              <a:gd name="connsiteY7758" fmla="*/ 3688774 h 4364677"/>
              <a:gd name="connsiteX7759" fmla="*/ 6169090 w 12192000"/>
              <a:gd name="connsiteY7759" fmla="*/ 3677621 h 4364677"/>
              <a:gd name="connsiteX7760" fmla="*/ 6167815 w 12192000"/>
              <a:gd name="connsiteY7760" fmla="*/ 3675072 h 4364677"/>
              <a:gd name="connsiteX7761" fmla="*/ 6166540 w 12192000"/>
              <a:gd name="connsiteY7761" fmla="*/ 3667105 h 4364677"/>
              <a:gd name="connsiteX7762" fmla="*/ 6164308 w 12192000"/>
              <a:gd name="connsiteY7762" fmla="*/ 3657864 h 4364677"/>
              <a:gd name="connsiteX7763" fmla="*/ 6164468 w 12192000"/>
              <a:gd name="connsiteY7763" fmla="*/ 3654040 h 4364677"/>
              <a:gd name="connsiteX7764" fmla="*/ 6172916 w 12192000"/>
              <a:gd name="connsiteY7764" fmla="*/ 3633486 h 4364677"/>
              <a:gd name="connsiteX7765" fmla="*/ 6174511 w 12192000"/>
              <a:gd name="connsiteY7765" fmla="*/ 3632211 h 4364677"/>
              <a:gd name="connsiteX7766" fmla="*/ 6184148 w 12192000"/>
              <a:gd name="connsiteY7766" fmla="*/ 3627632 h 4364677"/>
              <a:gd name="connsiteX7767" fmla="*/ 6173938 w 12192000"/>
              <a:gd name="connsiteY7767" fmla="*/ 3618200 h 4364677"/>
              <a:gd name="connsiteX7768" fmla="*/ 6170644 w 12192000"/>
              <a:gd name="connsiteY7768" fmla="*/ 3621496 h 4364677"/>
              <a:gd name="connsiteX7769" fmla="*/ 6160765 w 12192000"/>
              <a:gd name="connsiteY7769" fmla="*/ 3614904 h 4364677"/>
              <a:gd name="connsiteX7770" fmla="*/ 6157472 w 12192000"/>
              <a:gd name="connsiteY7770" fmla="*/ 3611608 h 4364677"/>
              <a:gd name="connsiteX7771" fmla="*/ 6157471 w 12192000"/>
              <a:gd name="connsiteY7771" fmla="*/ 3614903 h 4364677"/>
              <a:gd name="connsiteX7772" fmla="*/ 6108072 w 12192000"/>
              <a:gd name="connsiteY7772" fmla="*/ 3595127 h 4364677"/>
              <a:gd name="connsiteX7773" fmla="*/ 6104780 w 12192000"/>
              <a:gd name="connsiteY7773" fmla="*/ 3595128 h 4364677"/>
              <a:gd name="connsiteX7774" fmla="*/ 6101485 w 12192000"/>
              <a:gd name="connsiteY7774" fmla="*/ 3595128 h 4364677"/>
              <a:gd name="connsiteX7775" fmla="*/ 6098193 w 12192000"/>
              <a:gd name="connsiteY7775" fmla="*/ 3595128 h 4364677"/>
              <a:gd name="connsiteX7776" fmla="*/ 6098193 w 12192000"/>
              <a:gd name="connsiteY7776" fmla="*/ 3591833 h 4364677"/>
              <a:gd name="connsiteX7777" fmla="*/ 6094898 w 12192000"/>
              <a:gd name="connsiteY7777" fmla="*/ 3595128 h 4364677"/>
              <a:gd name="connsiteX7778" fmla="*/ 6068552 w 12192000"/>
              <a:gd name="connsiteY7778" fmla="*/ 3588536 h 4364677"/>
              <a:gd name="connsiteX7779" fmla="*/ 6078432 w 12192000"/>
              <a:gd name="connsiteY7779" fmla="*/ 3605016 h 4364677"/>
              <a:gd name="connsiteX7780" fmla="*/ 6071846 w 12192000"/>
              <a:gd name="connsiteY7780" fmla="*/ 3603368 h 4364677"/>
              <a:gd name="connsiteX7781" fmla="*/ 6068553 w 12192000"/>
              <a:gd name="connsiteY7781" fmla="*/ 3602544 h 4364677"/>
              <a:gd name="connsiteX7782" fmla="*/ 6068552 w 12192000"/>
              <a:gd name="connsiteY7782" fmla="*/ 3601720 h 4364677"/>
              <a:gd name="connsiteX7783" fmla="*/ 6065264 w 12192000"/>
              <a:gd name="connsiteY7783" fmla="*/ 3601720 h 4364677"/>
              <a:gd name="connsiteX7784" fmla="*/ 6068553 w 12192000"/>
              <a:gd name="connsiteY7784" fmla="*/ 3602544 h 4364677"/>
              <a:gd name="connsiteX7785" fmla="*/ 6068553 w 12192000"/>
              <a:gd name="connsiteY7785" fmla="*/ 3605016 h 4364677"/>
              <a:gd name="connsiteX7786" fmla="*/ 6065262 w 12192000"/>
              <a:gd name="connsiteY7786" fmla="*/ 3605016 h 4364677"/>
              <a:gd name="connsiteX7787" fmla="*/ 6061968 w 12192000"/>
              <a:gd name="connsiteY7787" fmla="*/ 3605016 h 4364677"/>
              <a:gd name="connsiteX7788" fmla="*/ 6045502 w 12192000"/>
              <a:gd name="connsiteY7788" fmla="*/ 3595128 h 4364677"/>
              <a:gd name="connsiteX7789" fmla="*/ 6042208 w 12192000"/>
              <a:gd name="connsiteY7789" fmla="*/ 3591833 h 4364677"/>
              <a:gd name="connsiteX7790" fmla="*/ 6035622 w 12192000"/>
              <a:gd name="connsiteY7790" fmla="*/ 3588536 h 4364677"/>
              <a:gd name="connsiteX7791" fmla="*/ 6032328 w 12192000"/>
              <a:gd name="connsiteY7791" fmla="*/ 3585240 h 4364677"/>
              <a:gd name="connsiteX7792" fmla="*/ 6038914 w 12192000"/>
              <a:gd name="connsiteY7792" fmla="*/ 3588536 h 4364677"/>
              <a:gd name="connsiteX7793" fmla="*/ 6045502 w 12192000"/>
              <a:gd name="connsiteY7793" fmla="*/ 3591833 h 4364677"/>
              <a:gd name="connsiteX7794" fmla="*/ 6029034 w 12192000"/>
              <a:gd name="connsiteY7794" fmla="*/ 3575353 h 4364677"/>
              <a:gd name="connsiteX7795" fmla="*/ 6038912 w 12192000"/>
              <a:gd name="connsiteY7795" fmla="*/ 3565465 h 4364677"/>
              <a:gd name="connsiteX7796" fmla="*/ 5903892 w 12192000"/>
              <a:gd name="connsiteY7796" fmla="*/ 3492954 h 4364677"/>
              <a:gd name="connsiteX7797" fmla="*/ 5897304 w 12192000"/>
              <a:gd name="connsiteY7797" fmla="*/ 3489657 h 4364677"/>
              <a:gd name="connsiteX7798" fmla="*/ 5894014 w 12192000"/>
              <a:gd name="connsiteY7798" fmla="*/ 3486362 h 4364677"/>
              <a:gd name="connsiteX7799" fmla="*/ 5841318 w 12192000"/>
              <a:gd name="connsiteY7799" fmla="*/ 3453403 h 4364677"/>
              <a:gd name="connsiteX7800" fmla="*/ 5775452 w 12192000"/>
              <a:gd name="connsiteY7800" fmla="*/ 3413851 h 4364677"/>
              <a:gd name="connsiteX7801" fmla="*/ 5712882 w 12192000"/>
              <a:gd name="connsiteY7801" fmla="*/ 3364412 h 4364677"/>
              <a:gd name="connsiteX7802" fmla="*/ 5620670 w 12192000"/>
              <a:gd name="connsiteY7802" fmla="*/ 3291900 h 4364677"/>
              <a:gd name="connsiteX7803" fmla="*/ 5616003 w 12192000"/>
              <a:gd name="connsiteY7803" fmla="*/ 3287389 h 4364677"/>
              <a:gd name="connsiteX7804" fmla="*/ 5612939 w 12192000"/>
              <a:gd name="connsiteY7804" fmla="*/ 3297012 h 4364677"/>
              <a:gd name="connsiteX7805" fmla="*/ 5608693 w 12192000"/>
              <a:gd name="connsiteY7805" fmla="*/ 3302659 h 4364677"/>
              <a:gd name="connsiteX7806" fmla="*/ 5601981 w 12192000"/>
              <a:gd name="connsiteY7806" fmla="*/ 3308307 h 4364677"/>
              <a:gd name="connsiteX7807" fmla="*/ 5595971 w 12192000"/>
              <a:gd name="connsiteY7807" fmla="*/ 3311484 h 4364677"/>
              <a:gd name="connsiteX7808" fmla="*/ 5573703 w 12192000"/>
              <a:gd name="connsiteY7808" fmla="*/ 3316425 h 4364677"/>
              <a:gd name="connsiteX7809" fmla="*/ 5562395 w 12192000"/>
              <a:gd name="connsiteY7809" fmla="*/ 3316072 h 4364677"/>
              <a:gd name="connsiteX7810" fmla="*/ 5544726 w 12192000"/>
              <a:gd name="connsiteY7810" fmla="*/ 3302307 h 4364677"/>
              <a:gd name="connsiteX7811" fmla="*/ 5543666 w 12192000"/>
              <a:gd name="connsiteY7811" fmla="*/ 3293835 h 4364677"/>
              <a:gd name="connsiteX7812" fmla="*/ 5543312 w 12192000"/>
              <a:gd name="connsiteY7812" fmla="*/ 3290306 h 4364677"/>
              <a:gd name="connsiteX7813" fmla="*/ 5541546 w 12192000"/>
              <a:gd name="connsiteY7813" fmla="*/ 3280776 h 4364677"/>
              <a:gd name="connsiteX7814" fmla="*/ 5540486 w 12192000"/>
              <a:gd name="connsiteY7814" fmla="*/ 3276187 h 4364677"/>
              <a:gd name="connsiteX7815" fmla="*/ 5540838 w 12192000"/>
              <a:gd name="connsiteY7815" fmla="*/ 3270186 h 4364677"/>
              <a:gd name="connsiteX7816" fmla="*/ 5543312 w 12192000"/>
              <a:gd name="connsiteY7816" fmla="*/ 3264186 h 4364677"/>
              <a:gd name="connsiteX7817" fmla="*/ 5551089 w 12192000"/>
              <a:gd name="connsiteY7817" fmla="*/ 3249714 h 4364677"/>
              <a:gd name="connsiteX7818" fmla="*/ 5571123 w 12192000"/>
              <a:gd name="connsiteY7818" fmla="*/ 3237034 h 4364677"/>
              <a:gd name="connsiteX7819" fmla="*/ 5561392 w 12192000"/>
              <a:gd name="connsiteY7819" fmla="*/ 3222685 h 4364677"/>
              <a:gd name="connsiteX7820" fmla="*/ 5571273 w 12192000"/>
              <a:gd name="connsiteY7820" fmla="*/ 3232573 h 4364677"/>
              <a:gd name="connsiteX7821" fmla="*/ 5567979 w 12192000"/>
              <a:gd name="connsiteY7821" fmla="*/ 3225982 h 4364677"/>
              <a:gd name="connsiteX7822" fmla="*/ 5564683 w 12192000"/>
              <a:gd name="connsiteY7822" fmla="*/ 3222685 h 4364677"/>
              <a:gd name="connsiteX7823" fmla="*/ 5571271 w 12192000"/>
              <a:gd name="connsiteY7823" fmla="*/ 3225982 h 4364677"/>
              <a:gd name="connsiteX7824" fmla="*/ 5574563 w 12192000"/>
              <a:gd name="connsiteY7824" fmla="*/ 3225982 h 4364677"/>
              <a:gd name="connsiteX7825" fmla="*/ 5498818 w 12192000"/>
              <a:gd name="connsiteY7825" fmla="*/ 3156767 h 4364677"/>
              <a:gd name="connsiteX7826" fmla="*/ 5472885 w 12192000"/>
              <a:gd name="connsiteY7826" fmla="*/ 3118039 h 4364677"/>
              <a:gd name="connsiteX7827" fmla="*/ 5446543 w 12192000"/>
              <a:gd name="connsiteY7827" fmla="*/ 3083537 h 4364677"/>
              <a:gd name="connsiteX7828" fmla="*/ 5433360 w 12192000"/>
              <a:gd name="connsiteY7828" fmla="*/ 3090506 h 4364677"/>
              <a:gd name="connsiteX7829" fmla="*/ 5370713 w 12192000"/>
              <a:gd name="connsiteY7829" fmla="*/ 3104410 h 4364677"/>
              <a:gd name="connsiteX7830" fmla="*/ 5338894 w 12192000"/>
              <a:gd name="connsiteY7830" fmla="*/ 3103416 h 4364677"/>
              <a:gd name="connsiteX7831" fmla="*/ 5289174 w 12192000"/>
              <a:gd name="connsiteY7831" fmla="*/ 3064684 h 4364677"/>
              <a:gd name="connsiteX7832" fmla="*/ 5286191 w 12192000"/>
              <a:gd name="connsiteY7832" fmla="*/ 3040849 h 4364677"/>
              <a:gd name="connsiteX7833" fmla="*/ 5285954 w 12192000"/>
              <a:gd name="connsiteY7833" fmla="*/ 3038495 h 4364677"/>
              <a:gd name="connsiteX7834" fmla="*/ 5248578 w 12192000"/>
              <a:gd name="connsiteY7834" fmla="*/ 3077935 h 4364677"/>
              <a:gd name="connsiteX7835" fmla="*/ 5112471 w 12192000"/>
              <a:gd name="connsiteY7835" fmla="*/ 3193953 h 4364677"/>
              <a:gd name="connsiteX7836" fmla="*/ 5079802 w 12192000"/>
              <a:gd name="connsiteY7836" fmla="*/ 3214879 h 4364677"/>
              <a:gd name="connsiteX7837" fmla="*/ 5086052 w 12192000"/>
              <a:gd name="connsiteY7837" fmla="*/ 3221096 h 4364677"/>
              <a:gd name="connsiteX7838" fmla="*/ 5085215 w 12192000"/>
              <a:gd name="connsiteY7838" fmla="*/ 3222283 h 4364677"/>
              <a:gd name="connsiteX7839" fmla="*/ 5086896 w 12192000"/>
              <a:gd name="connsiteY7839" fmla="*/ 3225835 h 4364677"/>
              <a:gd name="connsiteX7840" fmla="*/ 5090253 w 12192000"/>
              <a:gd name="connsiteY7840" fmla="*/ 3227331 h 4364677"/>
              <a:gd name="connsiteX7841" fmla="*/ 5092508 w 12192000"/>
              <a:gd name="connsiteY7841" fmla="*/ 3231818 h 4364677"/>
              <a:gd name="connsiteX7842" fmla="*/ 5099795 w 12192000"/>
              <a:gd name="connsiteY7842" fmla="*/ 3246213 h 4364677"/>
              <a:gd name="connsiteX7843" fmla="*/ 5102416 w 12192000"/>
              <a:gd name="connsiteY7843" fmla="*/ 3248269 h 4364677"/>
              <a:gd name="connsiteX7844" fmla="*/ 5098868 w 12192000"/>
              <a:gd name="connsiteY7844" fmla="*/ 3250513 h 4364677"/>
              <a:gd name="connsiteX7845" fmla="*/ 5098293 w 12192000"/>
              <a:gd name="connsiteY7845" fmla="*/ 3250513 h 4364677"/>
              <a:gd name="connsiteX7846" fmla="*/ 5094745 w 12192000"/>
              <a:gd name="connsiteY7846" fmla="*/ 3256869 h 4364677"/>
              <a:gd name="connsiteX7847" fmla="*/ 5094376 w 12192000"/>
              <a:gd name="connsiteY7847" fmla="*/ 3265655 h 4364677"/>
              <a:gd name="connsiteX7848" fmla="*/ 5091198 w 12192000"/>
              <a:gd name="connsiteY7848" fmla="*/ 3277994 h 4364677"/>
              <a:gd name="connsiteX7849" fmla="*/ 5088391 w 12192000"/>
              <a:gd name="connsiteY7849" fmla="*/ 3281359 h 4364677"/>
              <a:gd name="connsiteX7850" fmla="*/ 5080717 w 12192000"/>
              <a:gd name="connsiteY7850" fmla="*/ 3291080 h 4364677"/>
              <a:gd name="connsiteX7851" fmla="*/ 5076226 w 12192000"/>
              <a:gd name="connsiteY7851" fmla="*/ 3292763 h 4364677"/>
              <a:gd name="connsiteX7852" fmla="*/ 5057717 w 12192000"/>
              <a:gd name="connsiteY7852" fmla="*/ 3298184 h 4364677"/>
              <a:gd name="connsiteX7853" fmla="*/ 5057717 w 12192000"/>
              <a:gd name="connsiteY7853" fmla="*/ 3302297 h 4364677"/>
              <a:gd name="connsiteX7854" fmla="*/ 5062573 w 12192000"/>
              <a:gd name="connsiteY7854" fmla="*/ 3302858 h 4364677"/>
              <a:gd name="connsiteX7855" fmla="*/ 5065950 w 12192000"/>
              <a:gd name="connsiteY7855" fmla="*/ 3300614 h 4364677"/>
              <a:gd name="connsiteX7856" fmla="*/ 5069122 w 12192000"/>
              <a:gd name="connsiteY7856" fmla="*/ 3300241 h 4364677"/>
              <a:gd name="connsiteX7857" fmla="*/ 5068561 w 12192000"/>
              <a:gd name="connsiteY7857" fmla="*/ 3303606 h 4364677"/>
              <a:gd name="connsiteX7858" fmla="*/ 5065950 w 12192000"/>
              <a:gd name="connsiteY7858" fmla="*/ 3306036 h 4364677"/>
              <a:gd name="connsiteX7859" fmla="*/ 5065004 w 12192000"/>
              <a:gd name="connsiteY7859" fmla="*/ 3311831 h 4364677"/>
              <a:gd name="connsiteX7860" fmla="*/ 5070068 w 12192000"/>
              <a:gd name="connsiteY7860" fmla="*/ 3310710 h 4364677"/>
              <a:gd name="connsiteX7861" fmla="*/ 5073995 w 12192000"/>
              <a:gd name="connsiteY7861" fmla="*/ 3307532 h 4364677"/>
              <a:gd name="connsiteX7862" fmla="*/ 5077728 w 12192000"/>
              <a:gd name="connsiteY7862" fmla="*/ 3309962 h 4364677"/>
              <a:gd name="connsiteX7863" fmla="*/ 5073619 w 12192000"/>
              <a:gd name="connsiteY7863" fmla="*/ 3320618 h 4364677"/>
              <a:gd name="connsiteX7864" fmla="*/ 5073619 w 12192000"/>
              <a:gd name="connsiteY7864" fmla="*/ 3330900 h 4364677"/>
              <a:gd name="connsiteX7865" fmla="*/ 5077354 w 12192000"/>
              <a:gd name="connsiteY7865" fmla="*/ 3335013 h 4364677"/>
              <a:gd name="connsiteX7866" fmla="*/ 5078483 w 12192000"/>
              <a:gd name="connsiteY7866" fmla="*/ 3337069 h 4364677"/>
              <a:gd name="connsiteX7867" fmla="*/ 5076424 w 12192000"/>
              <a:gd name="connsiteY7867" fmla="*/ 3338191 h 4364677"/>
              <a:gd name="connsiteX7868" fmla="*/ 5072496 w 12192000"/>
              <a:gd name="connsiteY7868" fmla="*/ 3341930 h 4364677"/>
              <a:gd name="connsiteX7869" fmla="*/ 5067631 w 12192000"/>
              <a:gd name="connsiteY7869" fmla="*/ 3350343 h 4364677"/>
              <a:gd name="connsiteX7870" fmla="*/ 5067436 w 12192000"/>
              <a:gd name="connsiteY7870" fmla="*/ 3354829 h 4364677"/>
              <a:gd name="connsiteX7871" fmla="*/ 5068939 w 12192000"/>
              <a:gd name="connsiteY7871" fmla="*/ 3357820 h 4364677"/>
              <a:gd name="connsiteX7872" fmla="*/ 5065755 w 12192000"/>
              <a:gd name="connsiteY7872" fmla="*/ 3359877 h 4364677"/>
              <a:gd name="connsiteX7873" fmla="*/ 5063143 w 12192000"/>
              <a:gd name="connsiteY7873" fmla="*/ 3360251 h 4364677"/>
              <a:gd name="connsiteX7874" fmla="*/ 5059965 w 12192000"/>
              <a:gd name="connsiteY7874" fmla="*/ 3367916 h 4364677"/>
              <a:gd name="connsiteX7875" fmla="*/ 5060899 w 12192000"/>
              <a:gd name="connsiteY7875" fmla="*/ 3369411 h 4364677"/>
              <a:gd name="connsiteX7876" fmla="*/ 5060711 w 12192000"/>
              <a:gd name="connsiteY7876" fmla="*/ 3372776 h 4364677"/>
              <a:gd name="connsiteX7877" fmla="*/ 5057717 w 12192000"/>
              <a:gd name="connsiteY7877" fmla="*/ 3372028 h 4364677"/>
              <a:gd name="connsiteX7878" fmla="*/ 5055836 w 12192000"/>
              <a:gd name="connsiteY7878" fmla="*/ 3369598 h 4364677"/>
              <a:gd name="connsiteX7879" fmla="*/ 5052103 w 12192000"/>
              <a:gd name="connsiteY7879" fmla="*/ 3369037 h 4364677"/>
              <a:gd name="connsiteX7880" fmla="*/ 5040683 w 12192000"/>
              <a:gd name="connsiteY7880" fmla="*/ 3372028 h 4364677"/>
              <a:gd name="connsiteX7881" fmla="*/ 5026478 w 12192000"/>
              <a:gd name="connsiteY7881" fmla="*/ 3372963 h 4364677"/>
              <a:gd name="connsiteX7882" fmla="*/ 5023117 w 12192000"/>
              <a:gd name="connsiteY7882" fmla="*/ 3371281 h 4364677"/>
              <a:gd name="connsiteX7883" fmla="*/ 5013377 w 12192000"/>
              <a:gd name="connsiteY7883" fmla="*/ 3366794 h 4364677"/>
              <a:gd name="connsiteX7884" fmla="*/ 5011517 w 12192000"/>
              <a:gd name="connsiteY7884" fmla="*/ 3365485 h 4364677"/>
              <a:gd name="connsiteX7885" fmla="*/ 5003273 w 12192000"/>
              <a:gd name="connsiteY7885" fmla="*/ 3355577 h 4364677"/>
              <a:gd name="connsiteX7886" fmla="*/ 4998224 w 12192000"/>
              <a:gd name="connsiteY7886" fmla="*/ 3338752 h 4364677"/>
              <a:gd name="connsiteX7887" fmla="*/ 4995786 w 12192000"/>
              <a:gd name="connsiteY7887" fmla="*/ 3332956 h 4364677"/>
              <a:gd name="connsiteX7888" fmla="*/ 4996364 w 12192000"/>
              <a:gd name="connsiteY7888" fmla="*/ 3324731 h 4364677"/>
              <a:gd name="connsiteX7889" fmla="*/ 4997109 w 12192000"/>
              <a:gd name="connsiteY7889" fmla="*/ 3317814 h 4364677"/>
              <a:gd name="connsiteX7890" fmla="*/ 4996913 w 12192000"/>
              <a:gd name="connsiteY7890" fmla="*/ 3315009 h 4364677"/>
              <a:gd name="connsiteX7891" fmla="*/ 5007961 w 12192000"/>
              <a:gd name="connsiteY7891" fmla="*/ 3302297 h 4364677"/>
              <a:gd name="connsiteX7892" fmla="*/ 5018437 w 12192000"/>
              <a:gd name="connsiteY7892" fmla="*/ 3296128 h 4364677"/>
              <a:gd name="connsiteX7893" fmla="*/ 5026297 w 12192000"/>
              <a:gd name="connsiteY7893" fmla="*/ 3285846 h 4364677"/>
              <a:gd name="connsiteX7894" fmla="*/ 5025173 w 12192000"/>
              <a:gd name="connsiteY7894" fmla="*/ 3283789 h 4364677"/>
              <a:gd name="connsiteX7895" fmla="*/ 5014124 w 12192000"/>
              <a:gd name="connsiteY7895" fmla="*/ 3270703 h 4364677"/>
              <a:gd name="connsiteX7896" fmla="*/ 5012626 w 12192000"/>
              <a:gd name="connsiteY7896" fmla="*/ 3267712 h 4364677"/>
              <a:gd name="connsiteX7897" fmla="*/ 5011214 w 12192000"/>
              <a:gd name="connsiteY7897" fmla="*/ 3258810 h 4364677"/>
              <a:gd name="connsiteX7898" fmla="*/ 4917681 w 12192000"/>
              <a:gd name="connsiteY7898" fmla="*/ 3318717 h 4364677"/>
              <a:gd name="connsiteX7899" fmla="*/ 4300340 w 12192000"/>
              <a:gd name="connsiteY7899" fmla="*/ 3632582 h 4364677"/>
              <a:gd name="connsiteX7900" fmla="*/ 4066480 w 12192000"/>
              <a:gd name="connsiteY7900" fmla="*/ 3702908 h 4364677"/>
              <a:gd name="connsiteX7901" fmla="*/ 4054333 w 12192000"/>
              <a:gd name="connsiteY7901" fmla="*/ 3705402 h 4364677"/>
              <a:gd name="connsiteX7902" fmla="*/ 4056977 w 12192000"/>
              <a:gd name="connsiteY7902" fmla="*/ 3710586 h 4364677"/>
              <a:gd name="connsiteX7903" fmla="*/ 4061817 w 12192000"/>
              <a:gd name="connsiteY7903" fmla="*/ 3714956 h 4364677"/>
              <a:gd name="connsiteX7904" fmla="*/ 4072289 w 12192000"/>
              <a:gd name="connsiteY7904" fmla="*/ 3721125 h 4364677"/>
              <a:gd name="connsiteX7905" fmla="*/ 4083325 w 12192000"/>
              <a:gd name="connsiteY7905" fmla="*/ 3733837 h 4364677"/>
              <a:gd name="connsiteX7906" fmla="*/ 4083140 w 12192000"/>
              <a:gd name="connsiteY7906" fmla="*/ 3736642 h 4364677"/>
              <a:gd name="connsiteX7907" fmla="*/ 4083887 w 12192000"/>
              <a:gd name="connsiteY7907" fmla="*/ 3743559 h 4364677"/>
              <a:gd name="connsiteX7908" fmla="*/ 4084448 w 12192000"/>
              <a:gd name="connsiteY7908" fmla="*/ 3751784 h 4364677"/>
              <a:gd name="connsiteX7909" fmla="*/ 4082014 w 12192000"/>
              <a:gd name="connsiteY7909" fmla="*/ 3757580 h 4364677"/>
              <a:gd name="connsiteX7910" fmla="*/ 4076965 w 12192000"/>
              <a:gd name="connsiteY7910" fmla="*/ 3774405 h 4364677"/>
              <a:gd name="connsiteX7911" fmla="*/ 4068737 w 12192000"/>
              <a:gd name="connsiteY7911" fmla="*/ 3784313 h 4364677"/>
              <a:gd name="connsiteX7912" fmla="*/ 4066867 w 12192000"/>
              <a:gd name="connsiteY7912" fmla="*/ 3785622 h 4364677"/>
              <a:gd name="connsiteX7913" fmla="*/ 4057140 w 12192000"/>
              <a:gd name="connsiteY7913" fmla="*/ 3790109 h 4364677"/>
              <a:gd name="connsiteX7914" fmla="*/ 4053774 w 12192000"/>
              <a:gd name="connsiteY7914" fmla="*/ 3791791 h 4364677"/>
              <a:gd name="connsiteX7915" fmla="*/ 4039556 w 12192000"/>
              <a:gd name="connsiteY7915" fmla="*/ 3790856 h 4364677"/>
              <a:gd name="connsiteX7916" fmla="*/ 4028147 w 12192000"/>
              <a:gd name="connsiteY7916" fmla="*/ 3787865 h 4364677"/>
              <a:gd name="connsiteX7917" fmla="*/ 4024405 w 12192000"/>
              <a:gd name="connsiteY7917" fmla="*/ 3788426 h 4364677"/>
              <a:gd name="connsiteX7918" fmla="*/ 4022535 w 12192000"/>
              <a:gd name="connsiteY7918" fmla="*/ 3790856 h 4364677"/>
              <a:gd name="connsiteX7919" fmla="*/ 4019543 w 12192000"/>
              <a:gd name="connsiteY7919" fmla="*/ 3791604 h 4364677"/>
              <a:gd name="connsiteX7920" fmla="*/ 4019355 w 12192000"/>
              <a:gd name="connsiteY7920" fmla="*/ 3788239 h 4364677"/>
              <a:gd name="connsiteX7921" fmla="*/ 4020290 w 12192000"/>
              <a:gd name="connsiteY7921" fmla="*/ 3786744 h 4364677"/>
              <a:gd name="connsiteX7922" fmla="*/ 4017110 w 12192000"/>
              <a:gd name="connsiteY7922" fmla="*/ 3779079 h 4364677"/>
              <a:gd name="connsiteX7923" fmla="*/ 4014492 w 12192000"/>
              <a:gd name="connsiteY7923" fmla="*/ 3778705 h 4364677"/>
              <a:gd name="connsiteX7924" fmla="*/ 4011311 w 12192000"/>
              <a:gd name="connsiteY7924" fmla="*/ 3776648 h 4364677"/>
              <a:gd name="connsiteX7925" fmla="*/ 4012808 w 12192000"/>
              <a:gd name="connsiteY7925" fmla="*/ 3773657 h 4364677"/>
              <a:gd name="connsiteX7926" fmla="*/ 4012621 w 12192000"/>
              <a:gd name="connsiteY7926" fmla="*/ 3769171 h 4364677"/>
              <a:gd name="connsiteX7927" fmla="*/ 4007759 w 12192000"/>
              <a:gd name="connsiteY7927" fmla="*/ 3760758 h 4364677"/>
              <a:gd name="connsiteX7928" fmla="*/ 4003830 w 12192000"/>
              <a:gd name="connsiteY7928" fmla="*/ 3757019 h 4364677"/>
              <a:gd name="connsiteX7929" fmla="*/ 4001773 w 12192000"/>
              <a:gd name="connsiteY7929" fmla="*/ 3755897 h 4364677"/>
              <a:gd name="connsiteX7930" fmla="*/ 4002895 w 12192000"/>
              <a:gd name="connsiteY7930" fmla="*/ 3753841 h 4364677"/>
              <a:gd name="connsiteX7931" fmla="*/ 4006636 w 12192000"/>
              <a:gd name="connsiteY7931" fmla="*/ 3749728 h 4364677"/>
              <a:gd name="connsiteX7932" fmla="*/ 4006636 w 12192000"/>
              <a:gd name="connsiteY7932" fmla="*/ 3739446 h 4364677"/>
              <a:gd name="connsiteX7933" fmla="*/ 4002520 w 12192000"/>
              <a:gd name="connsiteY7933" fmla="*/ 3728790 h 4364677"/>
              <a:gd name="connsiteX7934" fmla="*/ 4006261 w 12192000"/>
              <a:gd name="connsiteY7934" fmla="*/ 3726360 h 4364677"/>
              <a:gd name="connsiteX7935" fmla="*/ 4010190 w 12192000"/>
              <a:gd name="connsiteY7935" fmla="*/ 3729538 h 4364677"/>
              <a:gd name="connsiteX7936" fmla="*/ 4015240 w 12192000"/>
              <a:gd name="connsiteY7936" fmla="*/ 3730659 h 4364677"/>
              <a:gd name="connsiteX7937" fmla="*/ 4014304 w 12192000"/>
              <a:gd name="connsiteY7937" fmla="*/ 3724864 h 4364677"/>
              <a:gd name="connsiteX7938" fmla="*/ 4011685 w 12192000"/>
              <a:gd name="connsiteY7938" fmla="*/ 3722434 h 4364677"/>
              <a:gd name="connsiteX7939" fmla="*/ 4011124 w 12192000"/>
              <a:gd name="connsiteY7939" fmla="*/ 3719069 h 4364677"/>
              <a:gd name="connsiteX7940" fmla="*/ 4014304 w 12192000"/>
              <a:gd name="connsiteY7940" fmla="*/ 3719442 h 4364677"/>
              <a:gd name="connsiteX7941" fmla="*/ 4017672 w 12192000"/>
              <a:gd name="connsiteY7941" fmla="*/ 3721686 h 4364677"/>
              <a:gd name="connsiteX7942" fmla="*/ 4022535 w 12192000"/>
              <a:gd name="connsiteY7942" fmla="*/ 3721125 h 4364677"/>
              <a:gd name="connsiteX7943" fmla="*/ 4022535 w 12192000"/>
              <a:gd name="connsiteY7943" fmla="*/ 3717012 h 4364677"/>
              <a:gd name="connsiteX7944" fmla="*/ 4017663 w 12192000"/>
              <a:gd name="connsiteY7944" fmla="*/ 3712932 h 4364677"/>
              <a:gd name="connsiteX7945" fmla="*/ 3891997 w 12192000"/>
              <a:gd name="connsiteY7945" fmla="*/ 3738738 h 4364677"/>
              <a:gd name="connsiteX7946" fmla="*/ 3891175 w 12192000"/>
              <a:gd name="connsiteY7946" fmla="*/ 3740951 h 4364677"/>
              <a:gd name="connsiteX7947" fmla="*/ 3886227 w 12192000"/>
              <a:gd name="connsiteY7947" fmla="*/ 3756482 h 4364677"/>
              <a:gd name="connsiteX7948" fmla="*/ 3881987 w 12192000"/>
              <a:gd name="connsiteY7948" fmla="*/ 3762129 h 4364677"/>
              <a:gd name="connsiteX7949" fmla="*/ 3875271 w 12192000"/>
              <a:gd name="connsiteY7949" fmla="*/ 3767777 h 4364677"/>
              <a:gd name="connsiteX7950" fmla="*/ 3869263 w 12192000"/>
              <a:gd name="connsiteY7950" fmla="*/ 3770954 h 4364677"/>
              <a:gd name="connsiteX7951" fmla="*/ 3846998 w 12192000"/>
              <a:gd name="connsiteY7951" fmla="*/ 3775895 h 4364677"/>
              <a:gd name="connsiteX7952" fmla="*/ 3835689 w 12192000"/>
              <a:gd name="connsiteY7952" fmla="*/ 3775542 h 4364677"/>
              <a:gd name="connsiteX7953" fmla="*/ 3818018 w 12192000"/>
              <a:gd name="connsiteY7953" fmla="*/ 3761777 h 4364677"/>
              <a:gd name="connsiteX7954" fmla="*/ 3816993 w 12192000"/>
              <a:gd name="connsiteY7954" fmla="*/ 3753580 h 4364677"/>
              <a:gd name="connsiteX7955" fmla="*/ 3661536 w 12192000"/>
              <a:gd name="connsiteY7955" fmla="*/ 3776839 h 4364677"/>
              <a:gd name="connsiteX7956" fmla="*/ 3625888 w 12192000"/>
              <a:gd name="connsiteY7956" fmla="*/ 3779045 h 4364677"/>
              <a:gd name="connsiteX7957" fmla="*/ 3614826 w 12192000"/>
              <a:gd name="connsiteY7957" fmla="*/ 3778189 h 4364677"/>
              <a:gd name="connsiteX7958" fmla="*/ 3614812 w 12192000"/>
              <a:gd name="connsiteY7958" fmla="*/ 3778266 h 4364677"/>
              <a:gd name="connsiteX7959" fmla="*/ 3614568 w 12192000"/>
              <a:gd name="connsiteY7959" fmla="*/ 3780717 h 4364677"/>
              <a:gd name="connsiteX7960" fmla="*/ 3613831 w 12192000"/>
              <a:gd name="connsiteY7960" fmla="*/ 3786601 h 4364677"/>
              <a:gd name="connsiteX7961" fmla="*/ 3601557 w 12192000"/>
              <a:gd name="connsiteY7961" fmla="*/ 3796163 h 4364677"/>
              <a:gd name="connsiteX7962" fmla="*/ 3593701 w 12192000"/>
              <a:gd name="connsiteY7962" fmla="*/ 3796408 h 4364677"/>
              <a:gd name="connsiteX7963" fmla="*/ 3585602 w 12192000"/>
              <a:gd name="connsiteY7963" fmla="*/ 3796623 h 4364677"/>
              <a:gd name="connsiteX7964" fmla="*/ 3585600 w 12192000"/>
              <a:gd name="connsiteY7964" fmla="*/ 3796623 h 4364677"/>
              <a:gd name="connsiteX7965" fmla="*/ 3578237 w 12192000"/>
              <a:gd name="connsiteY7965" fmla="*/ 3792976 h 4364677"/>
              <a:gd name="connsiteX7966" fmla="*/ 3574064 w 12192000"/>
              <a:gd name="connsiteY7966" fmla="*/ 3790769 h 4364677"/>
              <a:gd name="connsiteX7967" fmla="*/ 3569398 w 12192000"/>
              <a:gd name="connsiteY7967" fmla="*/ 3786847 h 4364677"/>
              <a:gd name="connsiteX7968" fmla="*/ 3566454 w 12192000"/>
              <a:gd name="connsiteY7968" fmla="*/ 3782924 h 4364677"/>
              <a:gd name="connsiteX7969" fmla="*/ 3564027 w 12192000"/>
              <a:gd name="connsiteY7969" fmla="*/ 3775305 h 4364677"/>
              <a:gd name="connsiteX7970" fmla="*/ 3541042 w 12192000"/>
              <a:gd name="connsiteY7970" fmla="*/ 3774458 h 4364677"/>
              <a:gd name="connsiteX7971" fmla="*/ 3493587 w 12192000"/>
              <a:gd name="connsiteY7971" fmla="*/ 3788785 h 4364677"/>
              <a:gd name="connsiteX7972" fmla="*/ 3447075 w 12192000"/>
              <a:gd name="connsiteY7972" fmla="*/ 3781757 h 4364677"/>
              <a:gd name="connsiteX7973" fmla="*/ 3387831 w 12192000"/>
              <a:gd name="connsiteY7973" fmla="*/ 3766950 h 4364677"/>
              <a:gd name="connsiteX7974" fmla="*/ 3279831 w 12192000"/>
              <a:gd name="connsiteY7974" fmla="*/ 3769659 h 4364677"/>
              <a:gd name="connsiteX7975" fmla="*/ 3184472 w 12192000"/>
              <a:gd name="connsiteY7975" fmla="*/ 3751681 h 4364677"/>
              <a:gd name="connsiteX7976" fmla="*/ 3179455 w 12192000"/>
              <a:gd name="connsiteY7976" fmla="*/ 3750880 h 4364677"/>
              <a:gd name="connsiteX7977" fmla="*/ 3178265 w 12192000"/>
              <a:gd name="connsiteY7977" fmla="*/ 3757294 h 4364677"/>
              <a:gd name="connsiteX7978" fmla="*/ 3178000 w 12192000"/>
              <a:gd name="connsiteY7978" fmla="*/ 3759929 h 4364677"/>
              <a:gd name="connsiteX7979" fmla="*/ 3177209 w 12192000"/>
              <a:gd name="connsiteY7979" fmla="*/ 3766252 h 4364677"/>
              <a:gd name="connsiteX7980" fmla="*/ 3164019 w 12192000"/>
              <a:gd name="connsiteY7980" fmla="*/ 3776527 h 4364677"/>
              <a:gd name="connsiteX7981" fmla="*/ 3155579 w 12192000"/>
              <a:gd name="connsiteY7981" fmla="*/ 3776790 h 4364677"/>
              <a:gd name="connsiteX7982" fmla="*/ 3138958 w 12192000"/>
              <a:gd name="connsiteY7982" fmla="*/ 3773102 h 4364677"/>
              <a:gd name="connsiteX7983" fmla="*/ 3134474 w 12192000"/>
              <a:gd name="connsiteY7983" fmla="*/ 3770731 h 4364677"/>
              <a:gd name="connsiteX7984" fmla="*/ 3129461 w 12192000"/>
              <a:gd name="connsiteY7984" fmla="*/ 3766515 h 4364677"/>
              <a:gd name="connsiteX7985" fmla="*/ 3126296 w 12192000"/>
              <a:gd name="connsiteY7985" fmla="*/ 3762300 h 4364677"/>
              <a:gd name="connsiteX7986" fmla="*/ 3122603 w 12192000"/>
              <a:gd name="connsiteY7986" fmla="*/ 3750708 h 4364677"/>
              <a:gd name="connsiteX7987" fmla="*/ 3119964 w 12192000"/>
              <a:gd name="connsiteY7987" fmla="*/ 3743594 h 4364677"/>
              <a:gd name="connsiteX7988" fmla="*/ 3119964 w 12192000"/>
              <a:gd name="connsiteY7988" fmla="*/ 3741379 h 4364677"/>
              <a:gd name="connsiteX7989" fmla="*/ 3088707 w 12192000"/>
              <a:gd name="connsiteY7989" fmla="*/ 3736387 h 4364677"/>
              <a:gd name="connsiteX7990" fmla="*/ 2985252 w 12192000"/>
              <a:gd name="connsiteY7990" fmla="*/ 3716761 h 4364677"/>
              <a:gd name="connsiteX7991" fmla="*/ 2982352 w 12192000"/>
              <a:gd name="connsiteY7991" fmla="*/ 3725304 h 4364677"/>
              <a:gd name="connsiteX7992" fmla="*/ 2993293 w 12192000"/>
              <a:gd name="connsiteY7992" fmla="*/ 3793712 h 4364677"/>
              <a:gd name="connsiteX7993" fmla="*/ 3003209 w 12192000"/>
              <a:gd name="connsiteY7993" fmla="*/ 3841255 h 4364677"/>
              <a:gd name="connsiteX7994" fmla="*/ 2995087 w 12192000"/>
              <a:gd name="connsiteY7994" fmla="*/ 3870459 h 4364677"/>
              <a:gd name="connsiteX7995" fmla="*/ 2998815 w 12192000"/>
              <a:gd name="connsiteY7995" fmla="*/ 3872818 h 4364677"/>
              <a:gd name="connsiteX7996" fmla="*/ 3004617 w 12192000"/>
              <a:gd name="connsiteY7996" fmla="*/ 3883620 h 4364677"/>
              <a:gd name="connsiteX7997" fmla="*/ 3006465 w 12192000"/>
              <a:gd name="connsiteY7997" fmla="*/ 3888098 h 4364677"/>
              <a:gd name="connsiteX7998" fmla="*/ 3006727 w 12192000"/>
              <a:gd name="connsiteY7998" fmla="*/ 3892577 h 4364677"/>
              <a:gd name="connsiteX7999" fmla="*/ 3005938 w 12192000"/>
              <a:gd name="connsiteY7999" fmla="*/ 3896002 h 4364677"/>
              <a:gd name="connsiteX8000" fmla="*/ 3004617 w 12192000"/>
              <a:gd name="connsiteY8000" fmla="*/ 3903116 h 4364677"/>
              <a:gd name="connsiteX8001" fmla="*/ 3004355 w 12192000"/>
              <a:gd name="connsiteY8001" fmla="*/ 3905750 h 4364677"/>
              <a:gd name="connsiteX8002" fmla="*/ 3003561 w 12192000"/>
              <a:gd name="connsiteY8002" fmla="*/ 3912073 h 4364677"/>
              <a:gd name="connsiteX8003" fmla="*/ 2990373 w 12192000"/>
              <a:gd name="connsiteY8003" fmla="*/ 3922348 h 4364677"/>
              <a:gd name="connsiteX8004" fmla="*/ 2981931 w 12192000"/>
              <a:gd name="connsiteY8004" fmla="*/ 3922612 h 4364677"/>
              <a:gd name="connsiteX8005" fmla="*/ 2965312 w 12192000"/>
              <a:gd name="connsiteY8005" fmla="*/ 3918923 h 4364677"/>
              <a:gd name="connsiteX8006" fmla="*/ 2960827 w 12192000"/>
              <a:gd name="connsiteY8006" fmla="*/ 3916552 h 4364677"/>
              <a:gd name="connsiteX8007" fmla="*/ 2955816 w 12192000"/>
              <a:gd name="connsiteY8007" fmla="*/ 3912337 h 4364677"/>
              <a:gd name="connsiteX8008" fmla="*/ 2952650 w 12192000"/>
              <a:gd name="connsiteY8008" fmla="*/ 3908121 h 4364677"/>
              <a:gd name="connsiteX8009" fmla="*/ 2948955 w 12192000"/>
              <a:gd name="connsiteY8009" fmla="*/ 3896529 h 4364677"/>
              <a:gd name="connsiteX8010" fmla="*/ 2946319 w 12192000"/>
              <a:gd name="connsiteY8010" fmla="*/ 3889416 h 4364677"/>
              <a:gd name="connsiteX8011" fmla="*/ 2946319 w 12192000"/>
              <a:gd name="connsiteY8011" fmla="*/ 3886254 h 4364677"/>
              <a:gd name="connsiteX8012" fmla="*/ 2949483 w 12192000"/>
              <a:gd name="connsiteY8012" fmla="*/ 3879931 h 4364677"/>
              <a:gd name="connsiteX8013" fmla="*/ 2956606 w 12192000"/>
              <a:gd name="connsiteY8013" fmla="*/ 3870447 h 4364677"/>
              <a:gd name="connsiteX8014" fmla="*/ 2957734 w 12192000"/>
              <a:gd name="connsiteY8014" fmla="*/ 3868195 h 4364677"/>
              <a:gd name="connsiteX8015" fmla="*/ 2957734 w 12192000"/>
              <a:gd name="connsiteY8015" fmla="*/ 3826547 h 4364677"/>
              <a:gd name="connsiteX8016" fmla="*/ 2954998 w 12192000"/>
              <a:gd name="connsiteY8016" fmla="*/ 3780030 h 4364677"/>
              <a:gd name="connsiteX8017" fmla="*/ 2922514 w 12192000"/>
              <a:gd name="connsiteY8017" fmla="*/ 3725988 h 4364677"/>
              <a:gd name="connsiteX8018" fmla="*/ 2922172 w 12192000"/>
              <a:gd name="connsiteY8018" fmla="*/ 3725943 h 4364677"/>
              <a:gd name="connsiteX8019" fmla="*/ 2919300 w 12192000"/>
              <a:gd name="connsiteY8019" fmla="*/ 3727365 h 4364677"/>
              <a:gd name="connsiteX8020" fmla="*/ 2907635 w 12192000"/>
              <a:gd name="connsiteY8020" fmla="*/ 3727056 h 4364677"/>
              <a:gd name="connsiteX8021" fmla="*/ 2896323 w 12192000"/>
              <a:gd name="connsiteY8021" fmla="*/ 3726703 h 4364677"/>
              <a:gd name="connsiteX8022" fmla="*/ 2891092 w 12192000"/>
              <a:gd name="connsiteY8022" fmla="*/ 3723424 h 4364677"/>
              <a:gd name="connsiteX8023" fmla="*/ 2859259 w 12192000"/>
              <a:gd name="connsiteY8023" fmla="*/ 3733513 h 4364677"/>
              <a:gd name="connsiteX8024" fmla="*/ 2790874 w 12192000"/>
              <a:gd name="connsiteY8024" fmla="*/ 3725304 h 4364677"/>
              <a:gd name="connsiteX8025" fmla="*/ 2719754 w 12192000"/>
              <a:gd name="connsiteY8025" fmla="*/ 3728040 h 4364677"/>
              <a:gd name="connsiteX8026" fmla="*/ 2711547 w 12192000"/>
              <a:gd name="connsiteY8026" fmla="*/ 3747194 h 4364677"/>
              <a:gd name="connsiteX8027" fmla="*/ 2626751 w 12192000"/>
              <a:gd name="connsiteY8027" fmla="*/ 3758139 h 4364677"/>
              <a:gd name="connsiteX8028" fmla="*/ 2602132 w 12192000"/>
              <a:gd name="connsiteY8028" fmla="*/ 3722567 h 4364677"/>
              <a:gd name="connsiteX8029" fmla="*/ 2522806 w 12192000"/>
              <a:gd name="connsiteY8029" fmla="*/ 3580279 h 4364677"/>
              <a:gd name="connsiteX8030" fmla="*/ 2510881 w 12192000"/>
              <a:gd name="connsiteY8030" fmla="*/ 3555738 h 4364677"/>
              <a:gd name="connsiteX8031" fmla="*/ 2496412 w 12192000"/>
              <a:gd name="connsiteY8031" fmla="*/ 3541225 h 4364677"/>
              <a:gd name="connsiteX8032" fmla="*/ 2487764 w 12192000"/>
              <a:gd name="connsiteY8032" fmla="*/ 3537546 h 4364677"/>
              <a:gd name="connsiteX8033" fmla="*/ 2474722 w 12192000"/>
              <a:gd name="connsiteY8033" fmla="*/ 3533334 h 4364677"/>
              <a:gd name="connsiteX8034" fmla="*/ 2448950 w 12192000"/>
              <a:gd name="connsiteY8034" fmla="*/ 3536498 h 4364677"/>
              <a:gd name="connsiteX8035" fmla="*/ 2432537 w 12192000"/>
              <a:gd name="connsiteY8035" fmla="*/ 3536498 h 4364677"/>
              <a:gd name="connsiteX8036" fmla="*/ 2402106 w 12192000"/>
              <a:gd name="connsiteY8036" fmla="*/ 3522817 h 4364677"/>
              <a:gd name="connsiteX8037" fmla="*/ 2402352 w 12192000"/>
              <a:gd name="connsiteY8037" fmla="*/ 3501211 h 4364677"/>
              <a:gd name="connsiteX8038" fmla="*/ 2400341 w 12192000"/>
              <a:gd name="connsiteY8038" fmla="*/ 3500356 h 4364677"/>
              <a:gd name="connsiteX8039" fmla="*/ 2365986 w 12192000"/>
              <a:gd name="connsiteY8039" fmla="*/ 3482653 h 4364677"/>
              <a:gd name="connsiteX8040" fmla="*/ 2360660 w 12192000"/>
              <a:gd name="connsiteY8040" fmla="*/ 3505587 h 4364677"/>
              <a:gd name="connsiteX8041" fmla="*/ 2350255 w 12192000"/>
              <a:gd name="connsiteY8041" fmla="*/ 3559072 h 4364677"/>
              <a:gd name="connsiteX8042" fmla="*/ 2333903 w 12192000"/>
              <a:gd name="connsiteY8042" fmla="*/ 3574672 h 4364677"/>
              <a:gd name="connsiteX8043" fmla="*/ 2244718 w 12192000"/>
              <a:gd name="connsiteY8043" fmla="*/ 3566500 h 4364677"/>
              <a:gd name="connsiteX8044" fmla="*/ 2229111 w 12192000"/>
              <a:gd name="connsiteY8044" fmla="*/ 3536786 h 4364677"/>
              <a:gd name="connsiteX8045" fmla="*/ 2211274 w 12192000"/>
              <a:gd name="connsiteY8045" fmla="*/ 3479587 h 4364677"/>
              <a:gd name="connsiteX8046" fmla="*/ 2199382 w 12192000"/>
              <a:gd name="connsiteY8046" fmla="*/ 3472902 h 4364677"/>
              <a:gd name="connsiteX8047" fmla="*/ 2145871 w 12192000"/>
              <a:gd name="connsiteY8047" fmla="*/ 3469930 h 4364677"/>
              <a:gd name="connsiteX8048" fmla="*/ 2120600 w 12192000"/>
              <a:gd name="connsiteY8048" fmla="*/ 3458045 h 4364677"/>
              <a:gd name="connsiteX8049" fmla="*/ 2098304 w 12192000"/>
              <a:gd name="connsiteY8049" fmla="*/ 3437988 h 4364677"/>
              <a:gd name="connsiteX8050" fmla="*/ 2067829 w 12192000"/>
              <a:gd name="connsiteY8050" fmla="*/ 3439474 h 4364677"/>
              <a:gd name="connsiteX8051" fmla="*/ 2037358 w 12192000"/>
              <a:gd name="connsiteY8051" fmla="*/ 3428331 h 4364677"/>
              <a:gd name="connsiteX8052" fmla="*/ 1991279 w 12192000"/>
              <a:gd name="connsiteY8052" fmla="*/ 3417931 h 4364677"/>
              <a:gd name="connsiteX8053" fmla="*/ 1959320 w 12192000"/>
              <a:gd name="connsiteY8053" fmla="*/ 3454331 h 4364677"/>
              <a:gd name="connsiteX8054" fmla="*/ 1924389 w 12192000"/>
              <a:gd name="connsiteY8054" fmla="*/ 3473645 h 4364677"/>
              <a:gd name="connsiteX8055" fmla="*/ 1963036 w 12192000"/>
              <a:gd name="connsiteY8055" fmla="*/ 3409760 h 4364677"/>
              <a:gd name="connsiteX8056" fmla="*/ 1932564 w 12192000"/>
              <a:gd name="connsiteY8056" fmla="*/ 3347361 h 4364677"/>
              <a:gd name="connsiteX8057" fmla="*/ 1886485 w 12192000"/>
              <a:gd name="connsiteY8057" fmla="*/ 3308733 h 4364677"/>
              <a:gd name="connsiteX8058" fmla="*/ 1882769 w 12192000"/>
              <a:gd name="connsiteY8058" fmla="*/ 3297590 h 4364677"/>
              <a:gd name="connsiteX8059" fmla="*/ 1861958 w 12192000"/>
              <a:gd name="connsiteY8059" fmla="*/ 3288676 h 4364677"/>
              <a:gd name="connsiteX8060" fmla="*/ 1830742 w 12192000"/>
              <a:gd name="connsiteY8060" fmla="*/ 3318390 h 4364677"/>
              <a:gd name="connsiteX8061" fmla="*/ 1811420 w 12192000"/>
              <a:gd name="connsiteY8061" fmla="*/ 3325075 h 4364677"/>
              <a:gd name="connsiteX8062" fmla="*/ 1785407 w 12192000"/>
              <a:gd name="connsiteY8062" fmla="*/ 3320618 h 4364677"/>
              <a:gd name="connsiteX8063" fmla="*/ 1772773 w 12192000"/>
              <a:gd name="connsiteY8063" fmla="*/ 3328790 h 4364677"/>
              <a:gd name="connsiteX8064" fmla="*/ 1779462 w 12192000"/>
              <a:gd name="connsiteY8064" fmla="*/ 3342904 h 4364677"/>
              <a:gd name="connsiteX8065" fmla="*/ 1792840 w 12192000"/>
              <a:gd name="connsiteY8065" fmla="*/ 3348846 h 4364677"/>
              <a:gd name="connsiteX8066" fmla="*/ 1801758 w 12192000"/>
              <a:gd name="connsiteY8066" fmla="*/ 3366675 h 4364677"/>
              <a:gd name="connsiteX8067" fmla="*/ 1830742 w 12192000"/>
              <a:gd name="connsiteY8067" fmla="*/ 3423874 h 4364677"/>
              <a:gd name="connsiteX8068" fmla="*/ 1841149 w 12192000"/>
              <a:gd name="connsiteY8068" fmla="*/ 3432045 h 4364677"/>
              <a:gd name="connsiteX8069" fmla="*/ 1827027 w 12192000"/>
              <a:gd name="connsiteY8069" fmla="*/ 3440959 h 4364677"/>
              <a:gd name="connsiteX8070" fmla="*/ 1824798 w 12192000"/>
              <a:gd name="connsiteY8070" fmla="*/ 3440959 h 4364677"/>
              <a:gd name="connsiteX8071" fmla="*/ 1810677 w 12192000"/>
              <a:gd name="connsiteY8071" fmla="*/ 3466216 h 4364677"/>
              <a:gd name="connsiteX8072" fmla="*/ 1809190 w 12192000"/>
              <a:gd name="connsiteY8072" fmla="*/ 3501130 h 4364677"/>
              <a:gd name="connsiteX8073" fmla="*/ 1796556 w 12192000"/>
              <a:gd name="connsiteY8073" fmla="*/ 3550158 h 4364677"/>
              <a:gd name="connsiteX8074" fmla="*/ 1785407 w 12192000"/>
              <a:gd name="connsiteY8074" fmla="*/ 3563529 h 4364677"/>
              <a:gd name="connsiteX8075" fmla="*/ 1754936 w 12192000"/>
              <a:gd name="connsiteY8075" fmla="*/ 3602157 h 4364677"/>
              <a:gd name="connsiteX8076" fmla="*/ 1737098 w 12192000"/>
              <a:gd name="connsiteY8076" fmla="*/ 3608842 h 4364677"/>
              <a:gd name="connsiteX8077" fmla="*/ 1663520 w 12192000"/>
              <a:gd name="connsiteY8077" fmla="*/ 3630385 h 4364677"/>
              <a:gd name="connsiteX8078" fmla="*/ 1663520 w 12192000"/>
              <a:gd name="connsiteY8078" fmla="*/ 3646728 h 4364677"/>
              <a:gd name="connsiteX8079" fmla="*/ 1682843 w 12192000"/>
              <a:gd name="connsiteY8079" fmla="*/ 3648956 h 4364677"/>
              <a:gd name="connsiteX8080" fmla="*/ 1696220 w 12192000"/>
              <a:gd name="connsiteY8080" fmla="*/ 3640042 h 4364677"/>
              <a:gd name="connsiteX8081" fmla="*/ 1708856 w 12192000"/>
              <a:gd name="connsiteY8081" fmla="*/ 3638556 h 4364677"/>
              <a:gd name="connsiteX8082" fmla="*/ 1706625 w 12192000"/>
              <a:gd name="connsiteY8082" fmla="*/ 3651928 h 4364677"/>
              <a:gd name="connsiteX8083" fmla="*/ 1696220 w 12192000"/>
              <a:gd name="connsiteY8083" fmla="*/ 3661585 h 4364677"/>
              <a:gd name="connsiteX8084" fmla="*/ 1692505 w 12192000"/>
              <a:gd name="connsiteY8084" fmla="*/ 3684613 h 4364677"/>
              <a:gd name="connsiteX8085" fmla="*/ 1712572 w 12192000"/>
              <a:gd name="connsiteY8085" fmla="*/ 3680156 h 4364677"/>
              <a:gd name="connsiteX8086" fmla="*/ 1728179 w 12192000"/>
              <a:gd name="connsiteY8086" fmla="*/ 3667527 h 4364677"/>
              <a:gd name="connsiteX8087" fmla="*/ 1743044 w 12192000"/>
              <a:gd name="connsiteY8087" fmla="*/ 3677184 h 4364677"/>
              <a:gd name="connsiteX8088" fmla="*/ 1726693 w 12192000"/>
              <a:gd name="connsiteY8088" fmla="*/ 3719527 h 4364677"/>
              <a:gd name="connsiteX8089" fmla="*/ 1726693 w 12192000"/>
              <a:gd name="connsiteY8089" fmla="*/ 3760383 h 4364677"/>
              <a:gd name="connsiteX8090" fmla="*/ 1741558 w 12192000"/>
              <a:gd name="connsiteY8090" fmla="*/ 3776726 h 4364677"/>
              <a:gd name="connsiteX8091" fmla="*/ 1746016 w 12192000"/>
              <a:gd name="connsiteY8091" fmla="*/ 3784897 h 4364677"/>
              <a:gd name="connsiteX8092" fmla="*/ 1737841 w 12192000"/>
              <a:gd name="connsiteY8092" fmla="*/ 3789354 h 4364677"/>
              <a:gd name="connsiteX8093" fmla="*/ 1722234 w 12192000"/>
              <a:gd name="connsiteY8093" fmla="*/ 3804211 h 4364677"/>
              <a:gd name="connsiteX8094" fmla="*/ 1702910 w 12192000"/>
              <a:gd name="connsiteY8094" fmla="*/ 3837639 h 4364677"/>
              <a:gd name="connsiteX8095" fmla="*/ 1702167 w 12192000"/>
              <a:gd name="connsiteY8095" fmla="*/ 3855468 h 4364677"/>
              <a:gd name="connsiteX8096" fmla="*/ 1708113 w 12192000"/>
              <a:gd name="connsiteY8096" fmla="*/ 3867353 h 4364677"/>
              <a:gd name="connsiteX8097" fmla="*/ 1695478 w 12192000"/>
              <a:gd name="connsiteY8097" fmla="*/ 3875524 h 4364677"/>
              <a:gd name="connsiteX8098" fmla="*/ 1685073 w 12192000"/>
              <a:gd name="connsiteY8098" fmla="*/ 3877010 h 4364677"/>
              <a:gd name="connsiteX8099" fmla="*/ 1672438 w 12192000"/>
              <a:gd name="connsiteY8099" fmla="*/ 3907467 h 4364677"/>
              <a:gd name="connsiteX8100" fmla="*/ 1676154 w 12192000"/>
              <a:gd name="connsiteY8100" fmla="*/ 3913410 h 4364677"/>
              <a:gd name="connsiteX8101" fmla="*/ 1675411 w 12192000"/>
              <a:gd name="connsiteY8101" fmla="*/ 3926781 h 4364677"/>
              <a:gd name="connsiteX8102" fmla="*/ 1663520 w 12192000"/>
              <a:gd name="connsiteY8102" fmla="*/ 3923809 h 4364677"/>
              <a:gd name="connsiteX8103" fmla="*/ 1656088 w 12192000"/>
              <a:gd name="connsiteY8103" fmla="*/ 3914152 h 4364677"/>
              <a:gd name="connsiteX8104" fmla="*/ 1641223 w 12192000"/>
              <a:gd name="connsiteY8104" fmla="*/ 3911924 h 4364677"/>
              <a:gd name="connsiteX8105" fmla="*/ 1595887 w 12192000"/>
              <a:gd name="connsiteY8105" fmla="*/ 3923809 h 4364677"/>
              <a:gd name="connsiteX8106" fmla="*/ 1539403 w 12192000"/>
              <a:gd name="connsiteY8106" fmla="*/ 3927524 h 4364677"/>
              <a:gd name="connsiteX8107" fmla="*/ 1526024 w 12192000"/>
              <a:gd name="connsiteY8107" fmla="*/ 3920838 h 4364677"/>
              <a:gd name="connsiteX8108" fmla="*/ 1487377 w 12192000"/>
              <a:gd name="connsiteY8108" fmla="*/ 3903010 h 4364677"/>
              <a:gd name="connsiteX8109" fmla="*/ 1479945 w 12192000"/>
              <a:gd name="connsiteY8109" fmla="*/ 3897810 h 4364677"/>
              <a:gd name="connsiteX8110" fmla="*/ 1447244 w 12192000"/>
              <a:gd name="connsiteY8110" fmla="*/ 3858439 h 4364677"/>
              <a:gd name="connsiteX8111" fmla="*/ 1427176 w 12192000"/>
              <a:gd name="connsiteY8111" fmla="*/ 3791583 h 4364677"/>
              <a:gd name="connsiteX8112" fmla="*/ 1417515 w 12192000"/>
              <a:gd name="connsiteY8112" fmla="*/ 3768554 h 4364677"/>
              <a:gd name="connsiteX8113" fmla="*/ 1419744 w 12192000"/>
              <a:gd name="connsiteY8113" fmla="*/ 3735869 h 4364677"/>
              <a:gd name="connsiteX8114" fmla="*/ 1422718 w 12192000"/>
              <a:gd name="connsiteY8114" fmla="*/ 3708384 h 4364677"/>
              <a:gd name="connsiteX8115" fmla="*/ 1421974 w 12192000"/>
              <a:gd name="connsiteY8115" fmla="*/ 3697241 h 4364677"/>
              <a:gd name="connsiteX8116" fmla="*/ 1465823 w 12192000"/>
              <a:gd name="connsiteY8116" fmla="*/ 3646728 h 4364677"/>
              <a:gd name="connsiteX8117" fmla="*/ 1507444 w 12192000"/>
              <a:gd name="connsiteY8117" fmla="*/ 3622214 h 4364677"/>
              <a:gd name="connsiteX8118" fmla="*/ 1538659 w 12192000"/>
              <a:gd name="connsiteY8118" fmla="*/ 3581357 h 4364677"/>
              <a:gd name="connsiteX8119" fmla="*/ 1534200 w 12192000"/>
              <a:gd name="connsiteY8119" fmla="*/ 3573186 h 4364677"/>
              <a:gd name="connsiteX8120" fmla="*/ 1490350 w 12192000"/>
              <a:gd name="connsiteY8120" fmla="*/ 3521187 h 4364677"/>
              <a:gd name="connsiteX8121" fmla="*/ 1484404 w 12192000"/>
              <a:gd name="connsiteY8121" fmla="*/ 3509301 h 4364677"/>
              <a:gd name="connsiteX8122" fmla="*/ 1478459 w 12192000"/>
              <a:gd name="connsiteY8122" fmla="*/ 3472159 h 4364677"/>
              <a:gd name="connsiteX8123" fmla="*/ 1469271 w 12192000"/>
              <a:gd name="connsiteY8123" fmla="*/ 3434114 h 4364677"/>
              <a:gd name="connsiteX8124" fmla="*/ 1460873 w 12192000"/>
              <a:gd name="connsiteY8124" fmla="*/ 3433852 h 4364677"/>
              <a:gd name="connsiteX8125" fmla="*/ 1443203 w 12192000"/>
              <a:gd name="connsiteY8125" fmla="*/ 3420087 h 4364677"/>
              <a:gd name="connsiteX8126" fmla="*/ 1442143 w 12192000"/>
              <a:gd name="connsiteY8126" fmla="*/ 3411615 h 4364677"/>
              <a:gd name="connsiteX8127" fmla="*/ 1441789 w 12192000"/>
              <a:gd name="connsiteY8127" fmla="*/ 3408086 h 4364677"/>
              <a:gd name="connsiteX8128" fmla="*/ 1440022 w 12192000"/>
              <a:gd name="connsiteY8128" fmla="*/ 3398556 h 4364677"/>
              <a:gd name="connsiteX8129" fmla="*/ 1438962 w 12192000"/>
              <a:gd name="connsiteY8129" fmla="*/ 3393967 h 4364677"/>
              <a:gd name="connsiteX8130" fmla="*/ 1439315 w 12192000"/>
              <a:gd name="connsiteY8130" fmla="*/ 3387966 h 4364677"/>
              <a:gd name="connsiteX8131" fmla="*/ 1441789 w 12192000"/>
              <a:gd name="connsiteY8131" fmla="*/ 3381966 h 4364677"/>
              <a:gd name="connsiteX8132" fmla="*/ 1449564 w 12192000"/>
              <a:gd name="connsiteY8132" fmla="*/ 3367494 h 4364677"/>
              <a:gd name="connsiteX8133" fmla="*/ 1474657 w 12192000"/>
              <a:gd name="connsiteY8133" fmla="*/ 3351611 h 4364677"/>
              <a:gd name="connsiteX8134" fmla="*/ 1477131 w 12192000"/>
              <a:gd name="connsiteY8134" fmla="*/ 3352317 h 4364677"/>
              <a:gd name="connsiteX8135" fmla="*/ 1488439 w 12192000"/>
              <a:gd name="connsiteY8135" fmla="*/ 3353729 h 4364677"/>
              <a:gd name="connsiteX8136" fmla="*/ 1491267 w 12192000"/>
              <a:gd name="connsiteY8136" fmla="*/ 3355141 h 4364677"/>
              <a:gd name="connsiteX8137" fmla="*/ 1494139 w 12192000"/>
              <a:gd name="connsiteY8137" fmla="*/ 3359950 h 4364677"/>
              <a:gd name="connsiteX8138" fmla="*/ 1497170 w 12192000"/>
              <a:gd name="connsiteY8138" fmla="*/ 3358602 h 4364677"/>
              <a:gd name="connsiteX8139" fmla="*/ 1508187 w 12192000"/>
              <a:gd name="connsiteY8139" fmla="*/ 3315418 h 4364677"/>
              <a:gd name="connsiteX8140" fmla="*/ 1515619 w 12192000"/>
              <a:gd name="connsiteY8140" fmla="*/ 3309476 h 4364677"/>
              <a:gd name="connsiteX8141" fmla="*/ 1560956 w 12192000"/>
              <a:gd name="connsiteY8141" fmla="*/ 3287933 h 4364677"/>
              <a:gd name="connsiteX8142" fmla="*/ 1580280 w 12192000"/>
              <a:gd name="connsiteY8142" fmla="*/ 3281990 h 4364677"/>
              <a:gd name="connsiteX8143" fmla="*/ 1612981 w 12192000"/>
              <a:gd name="connsiteY8143" fmla="*/ 3274562 h 4364677"/>
              <a:gd name="connsiteX8144" fmla="*/ 1637507 w 12192000"/>
              <a:gd name="connsiteY8144" fmla="*/ 3253019 h 4364677"/>
              <a:gd name="connsiteX8145" fmla="*/ 1655344 w 12192000"/>
              <a:gd name="connsiteY8145" fmla="*/ 3258962 h 4364677"/>
              <a:gd name="connsiteX8146" fmla="*/ 1657573 w 12192000"/>
              <a:gd name="connsiteY8146" fmla="*/ 3267876 h 4364677"/>
              <a:gd name="connsiteX8147" fmla="*/ 1664263 w 12192000"/>
              <a:gd name="connsiteY8147" fmla="*/ 3278276 h 4364677"/>
              <a:gd name="connsiteX8148" fmla="*/ 1673925 w 12192000"/>
              <a:gd name="connsiteY8148" fmla="*/ 3271590 h 4364677"/>
              <a:gd name="connsiteX8149" fmla="*/ 1696220 w 12192000"/>
              <a:gd name="connsiteY8149" fmla="*/ 3275305 h 4364677"/>
              <a:gd name="connsiteX8150" fmla="*/ 1700681 w 12192000"/>
              <a:gd name="connsiteY8150" fmla="*/ 3284962 h 4364677"/>
              <a:gd name="connsiteX8151" fmla="*/ 1714057 w 12192000"/>
              <a:gd name="connsiteY8151" fmla="*/ 3290162 h 4364677"/>
              <a:gd name="connsiteX8152" fmla="*/ 1719261 w 12192000"/>
              <a:gd name="connsiteY8152" fmla="*/ 3277533 h 4364677"/>
              <a:gd name="connsiteX8153" fmla="*/ 1740071 w 12192000"/>
              <a:gd name="connsiteY8153" fmla="*/ 3187649 h 4364677"/>
              <a:gd name="connsiteX8154" fmla="*/ 1787637 w 12192000"/>
              <a:gd name="connsiteY8154" fmla="*/ 3157935 h 4364677"/>
              <a:gd name="connsiteX8155" fmla="*/ 1795068 w 12192000"/>
              <a:gd name="connsiteY8155" fmla="*/ 3145307 h 4364677"/>
              <a:gd name="connsiteX8156" fmla="*/ 1781690 w 12192000"/>
              <a:gd name="connsiteY8156" fmla="*/ 3116336 h 4364677"/>
              <a:gd name="connsiteX8157" fmla="*/ 1782658 w 12192000"/>
              <a:gd name="connsiteY8157" fmla="*/ 3112227 h 4364677"/>
              <a:gd name="connsiteX8158" fmla="*/ 1637639 w 12192000"/>
              <a:gd name="connsiteY8158" fmla="*/ 3156984 h 4364677"/>
              <a:gd name="connsiteX8159" fmla="*/ 1501429 w 12192000"/>
              <a:gd name="connsiteY8159" fmla="*/ 3178119 h 4364677"/>
              <a:gd name="connsiteX8160" fmla="*/ 1490472 w 12192000"/>
              <a:gd name="connsiteY8160" fmla="*/ 3178026 h 4364677"/>
              <a:gd name="connsiteX8161" fmla="*/ 1478972 w 12192000"/>
              <a:gd name="connsiteY8161" fmla="*/ 3170672 h 4364677"/>
              <a:gd name="connsiteX8162" fmla="*/ 1488207 w 12192000"/>
              <a:gd name="connsiteY8162" fmla="*/ 3159943 h 4364677"/>
              <a:gd name="connsiteX8163" fmla="*/ 1525980 w 12192000"/>
              <a:gd name="connsiteY8163" fmla="*/ 3152556 h 4364677"/>
              <a:gd name="connsiteX8164" fmla="*/ 1539185 w 12192000"/>
              <a:gd name="connsiteY8164" fmla="*/ 3146093 h 4364677"/>
              <a:gd name="connsiteX8165" fmla="*/ 1492702 w 12192000"/>
              <a:gd name="connsiteY8165" fmla="*/ 3146831 h 4364677"/>
              <a:gd name="connsiteX8166" fmla="*/ 1266154 w 12192000"/>
              <a:gd name="connsiteY8166" fmla="*/ 3180195 h 4364677"/>
              <a:gd name="connsiteX8167" fmla="*/ 986586 w 12192000"/>
              <a:gd name="connsiteY8167" fmla="*/ 3139042 h 4364677"/>
              <a:gd name="connsiteX8168" fmla="*/ 862334 w 12192000"/>
              <a:gd name="connsiteY8168" fmla="*/ 3099940 h 4364677"/>
              <a:gd name="connsiteX8169" fmla="*/ 865579 w 12192000"/>
              <a:gd name="connsiteY8169" fmla="*/ 3104366 h 4364677"/>
              <a:gd name="connsiteX8170" fmla="*/ 869155 w 12192000"/>
              <a:gd name="connsiteY8170" fmla="*/ 3112378 h 4364677"/>
              <a:gd name="connsiteX8171" fmla="*/ 870506 w 12192000"/>
              <a:gd name="connsiteY8171" fmla="*/ 3119310 h 4364677"/>
              <a:gd name="connsiteX8172" fmla="*/ 868179 w 12192000"/>
              <a:gd name="connsiteY8172" fmla="*/ 3135443 h 4364677"/>
              <a:gd name="connsiteX8173" fmla="*/ 867198 w 12192000"/>
              <a:gd name="connsiteY8173" fmla="*/ 3145560 h 4364677"/>
              <a:gd name="connsiteX8174" fmla="*/ 865351 w 12192000"/>
              <a:gd name="connsiteY8174" fmla="*/ 3149370 h 4364677"/>
              <a:gd name="connsiteX8175" fmla="*/ 857837 w 12192000"/>
              <a:gd name="connsiteY8175" fmla="*/ 3155141 h 4364677"/>
              <a:gd name="connsiteX8176" fmla="*/ 843705 w 12192000"/>
              <a:gd name="connsiteY8176" fmla="*/ 3162408 h 4364677"/>
              <a:gd name="connsiteX8177" fmla="*/ 839322 w 12192000"/>
              <a:gd name="connsiteY8177" fmla="*/ 3165775 h 4364677"/>
              <a:gd name="connsiteX8178" fmla="*/ 834736 w 12192000"/>
              <a:gd name="connsiteY8178" fmla="*/ 3165511 h 4364677"/>
              <a:gd name="connsiteX8179" fmla="*/ 826345 w 12192000"/>
              <a:gd name="connsiteY8179" fmla="*/ 3164186 h 4364677"/>
              <a:gd name="connsiteX8180" fmla="*/ 823185 w 12192000"/>
              <a:gd name="connsiteY8180" fmla="*/ 3164223 h 4364677"/>
              <a:gd name="connsiteX8181" fmla="*/ 812394 w 12192000"/>
              <a:gd name="connsiteY8181" fmla="*/ 3160557 h 4364677"/>
              <a:gd name="connsiteX8182" fmla="*/ 809860 w 12192000"/>
              <a:gd name="connsiteY8182" fmla="*/ 3160112 h 4364677"/>
              <a:gd name="connsiteX8183" fmla="*/ 794216 w 12192000"/>
              <a:gd name="connsiteY8183" fmla="*/ 3134869 h 4364677"/>
              <a:gd name="connsiteX8184" fmla="*/ 793537 w 12192000"/>
              <a:gd name="connsiteY8184" fmla="*/ 3118455 h 4364677"/>
              <a:gd name="connsiteX8185" fmla="*/ 793931 w 12192000"/>
              <a:gd name="connsiteY8185" fmla="*/ 3111976 h 4364677"/>
              <a:gd name="connsiteX8186" fmla="*/ 796232 w 12192000"/>
              <a:gd name="connsiteY8186" fmla="*/ 3106423 h 4364677"/>
              <a:gd name="connsiteX8187" fmla="*/ 799188 w 12192000"/>
              <a:gd name="connsiteY8187" fmla="*/ 3102758 h 4364677"/>
              <a:gd name="connsiteX8188" fmla="*/ 804938 w 12192000"/>
              <a:gd name="connsiteY8188" fmla="*/ 3094955 h 4364677"/>
              <a:gd name="connsiteX8189" fmla="*/ 806796 w 12192000"/>
              <a:gd name="connsiteY8189" fmla="*/ 3091933 h 4364677"/>
              <a:gd name="connsiteX8190" fmla="*/ 811448 w 12192000"/>
              <a:gd name="connsiteY8190" fmla="*/ 3084774 h 4364677"/>
              <a:gd name="connsiteX8191" fmla="*/ 812781 w 12192000"/>
              <a:gd name="connsiteY8191" fmla="*/ 3084346 h 4364677"/>
              <a:gd name="connsiteX8192" fmla="*/ 811903 w 12192000"/>
              <a:gd name="connsiteY8192" fmla="*/ 3084070 h 4364677"/>
              <a:gd name="connsiteX8193" fmla="*/ 645601 w 12192000"/>
              <a:gd name="connsiteY8193" fmla="*/ 3009895 h 4364677"/>
              <a:gd name="connsiteX8194" fmla="*/ 626592 w 12192000"/>
              <a:gd name="connsiteY8194" fmla="*/ 2998504 h 4364677"/>
              <a:gd name="connsiteX8195" fmla="*/ 618647 w 12192000"/>
              <a:gd name="connsiteY8195" fmla="*/ 3004249 h 4364677"/>
              <a:gd name="connsiteX8196" fmla="*/ 598150 w 12192000"/>
              <a:gd name="connsiteY8196" fmla="*/ 3006568 h 4364677"/>
              <a:gd name="connsiteX8197" fmla="*/ 598148 w 12192000"/>
              <a:gd name="connsiteY8197" fmla="*/ 3006568 h 4364677"/>
              <a:gd name="connsiteX8198" fmla="*/ 596817 w 12192000"/>
              <a:gd name="connsiteY8198" fmla="*/ 3005377 h 4364677"/>
              <a:gd name="connsiteX8199" fmla="*/ 590177 w 12192000"/>
              <a:gd name="connsiteY8199" fmla="*/ 3001066 h 4364677"/>
              <a:gd name="connsiteX8200" fmla="*/ 588839 w 12192000"/>
              <a:gd name="connsiteY8200" fmla="*/ 2999326 h 4364677"/>
              <a:gd name="connsiteX8201" fmla="*/ 584508 w 12192000"/>
              <a:gd name="connsiteY8201" fmla="*/ 2995318 h 4364677"/>
              <a:gd name="connsiteX8202" fmla="*/ 582393 w 12192000"/>
              <a:gd name="connsiteY8202" fmla="*/ 2992929 h 4364677"/>
              <a:gd name="connsiteX8203" fmla="*/ 582345 w 12192000"/>
              <a:gd name="connsiteY8203" fmla="*/ 2989091 h 4364677"/>
              <a:gd name="connsiteX8204" fmla="*/ 580234 w 12192000"/>
              <a:gd name="connsiteY8204" fmla="*/ 2978257 h 4364677"/>
              <a:gd name="connsiteX8205" fmla="*/ 580152 w 12192000"/>
              <a:gd name="connsiteY8205" fmla="*/ 2971678 h 4364677"/>
              <a:gd name="connsiteX8206" fmla="*/ 580528 w 12192000"/>
              <a:gd name="connsiteY8206" fmla="*/ 2970901 h 4364677"/>
              <a:gd name="connsiteX8207" fmla="*/ 540604 w 12192000"/>
              <a:gd name="connsiteY8207" fmla="*/ 2946977 h 4364677"/>
              <a:gd name="connsiteX8208" fmla="*/ 154745 w 12192000"/>
              <a:gd name="connsiteY8208" fmla="*/ 2546000 h 4364677"/>
              <a:gd name="connsiteX8209" fmla="*/ 55035 w 12192000"/>
              <a:gd name="connsiteY8209" fmla="*/ 2371850 h 4364677"/>
              <a:gd name="connsiteX8210" fmla="*/ 0 w 12192000"/>
              <a:gd name="connsiteY8210" fmla="*/ 2202174 h 4364677"/>
              <a:gd name="connsiteX8211" fmla="*/ 0 w 12192000"/>
              <a:gd name="connsiteY8211" fmla="*/ 2054113 h 4364677"/>
              <a:gd name="connsiteX8212" fmla="*/ 36144 w 12192000"/>
              <a:gd name="connsiteY8212" fmla="*/ 2186345 h 4364677"/>
              <a:gd name="connsiteX8213" fmla="*/ 220753 w 12192000"/>
              <a:gd name="connsiteY8213" fmla="*/ 2543118 h 4364677"/>
              <a:gd name="connsiteX8214" fmla="*/ 944514 w 12192000"/>
              <a:gd name="connsiteY8214" fmla="*/ 3029880 h 4364677"/>
              <a:gd name="connsiteX8215" fmla="*/ 957004 w 12192000"/>
              <a:gd name="connsiteY8215" fmla="*/ 3032281 h 4364677"/>
              <a:gd name="connsiteX8216" fmla="*/ 957338 w 12192000"/>
              <a:gd name="connsiteY8216" fmla="*/ 3027001 h 4364677"/>
              <a:gd name="connsiteX8217" fmla="*/ 956874 w 12192000"/>
              <a:gd name="connsiteY8217" fmla="*/ 3016501 h 4364677"/>
              <a:gd name="connsiteX8218" fmla="*/ 953688 w 12192000"/>
              <a:gd name="connsiteY8218" fmla="*/ 3007380 h 4364677"/>
              <a:gd name="connsiteX8219" fmla="*/ 829024 w 12192000"/>
              <a:gd name="connsiteY8219" fmla="*/ 2969214 h 4364677"/>
              <a:gd name="connsiteX8220" fmla="*/ 510548 w 12192000"/>
              <a:gd name="connsiteY8220" fmla="*/ 2793573 h 4364677"/>
              <a:gd name="connsiteX8221" fmla="*/ 468511 w 12192000"/>
              <a:gd name="connsiteY8221" fmla="*/ 2758713 h 4364677"/>
              <a:gd name="connsiteX8222" fmla="*/ 462693 w 12192000"/>
              <a:gd name="connsiteY8222" fmla="*/ 2765461 h 4364677"/>
              <a:gd name="connsiteX8223" fmla="*/ 445214 w 12192000"/>
              <a:gd name="connsiteY8223" fmla="*/ 2769225 h 4364677"/>
              <a:gd name="connsiteX8224" fmla="*/ 442981 w 12192000"/>
              <a:gd name="connsiteY8224" fmla="*/ 2770368 h 4364677"/>
              <a:gd name="connsiteX8225" fmla="*/ 433930 w 12192000"/>
              <a:gd name="connsiteY8225" fmla="*/ 2765977 h 4364677"/>
              <a:gd name="connsiteX8226" fmla="*/ 426379 w 12192000"/>
              <a:gd name="connsiteY8226" fmla="*/ 2756192 h 4364677"/>
              <a:gd name="connsiteX8227" fmla="*/ 423525 w 12192000"/>
              <a:gd name="connsiteY8227" fmla="*/ 2744790 h 4364677"/>
              <a:gd name="connsiteX8228" fmla="*/ 424448 w 12192000"/>
              <a:gd name="connsiteY8228" fmla="*/ 2730211 h 4364677"/>
              <a:gd name="connsiteX8229" fmla="*/ 424080 w 12192000"/>
              <a:gd name="connsiteY8229" fmla="*/ 2721870 h 4364677"/>
              <a:gd name="connsiteX8230" fmla="*/ 417324 w 12192000"/>
              <a:gd name="connsiteY8230" fmla="*/ 2716268 h 4364677"/>
              <a:gd name="connsiteX8231" fmla="*/ 125567 w 12192000"/>
              <a:gd name="connsiteY8231" fmla="*/ 2328253 h 4364677"/>
              <a:gd name="connsiteX8232" fmla="*/ 125402 w 12192000"/>
              <a:gd name="connsiteY8232" fmla="*/ 2326067 h 4364677"/>
              <a:gd name="connsiteX8233" fmla="*/ 125240 w 12192000"/>
              <a:gd name="connsiteY8233" fmla="*/ 2323881 h 4364677"/>
              <a:gd name="connsiteX8234" fmla="*/ 127262 w 12192000"/>
              <a:gd name="connsiteY8234" fmla="*/ 2321532 h 4364677"/>
              <a:gd name="connsiteX8235" fmla="*/ 129773 w 12192000"/>
              <a:gd name="connsiteY8235" fmla="*/ 2325740 h 4364677"/>
              <a:gd name="connsiteX8236" fmla="*/ 134146 w 12192000"/>
              <a:gd name="connsiteY8236" fmla="*/ 2325413 h 4364677"/>
              <a:gd name="connsiteX8237" fmla="*/ 131633 w 12192000"/>
              <a:gd name="connsiteY8237" fmla="*/ 2321206 h 4364677"/>
              <a:gd name="connsiteX8238" fmla="*/ 129284 w 12192000"/>
              <a:gd name="connsiteY8238" fmla="*/ 2319184 h 4364677"/>
              <a:gd name="connsiteX8239" fmla="*/ 129121 w 12192000"/>
              <a:gd name="connsiteY8239" fmla="*/ 2316998 h 4364677"/>
              <a:gd name="connsiteX8240" fmla="*/ 130815 w 12192000"/>
              <a:gd name="connsiteY8240" fmla="*/ 2310277 h 4364677"/>
              <a:gd name="connsiteX8241" fmla="*/ 124095 w 12192000"/>
              <a:gd name="connsiteY8241" fmla="*/ 2308582 h 4364677"/>
              <a:gd name="connsiteX8242" fmla="*/ 126607 w 12192000"/>
              <a:gd name="connsiteY8242" fmla="*/ 2312790 h 4364677"/>
              <a:gd name="connsiteX8243" fmla="*/ 122074 w 12192000"/>
              <a:gd name="connsiteY8243" fmla="*/ 2310931 h 4364677"/>
              <a:gd name="connsiteX8244" fmla="*/ 124749 w 12192000"/>
              <a:gd name="connsiteY8244" fmla="*/ 2317324 h 4364677"/>
              <a:gd name="connsiteX8245" fmla="*/ 127098 w 12192000"/>
              <a:gd name="connsiteY8245" fmla="*/ 2319347 h 4364677"/>
              <a:gd name="connsiteX8246" fmla="*/ 122564 w 12192000"/>
              <a:gd name="connsiteY8246" fmla="*/ 2317488 h 4364677"/>
              <a:gd name="connsiteX8247" fmla="*/ 122399 w 12192000"/>
              <a:gd name="connsiteY8247" fmla="*/ 2315303 h 4364677"/>
              <a:gd name="connsiteX8248" fmla="*/ 120050 w 12192000"/>
              <a:gd name="connsiteY8248" fmla="*/ 2313280 h 4364677"/>
              <a:gd name="connsiteX8249" fmla="*/ 117866 w 12192000"/>
              <a:gd name="connsiteY8249" fmla="*/ 2313444 h 4364677"/>
              <a:gd name="connsiteX8250" fmla="*/ 75216 w 12192000"/>
              <a:gd name="connsiteY8250" fmla="*/ 2213333 h 4364677"/>
              <a:gd name="connsiteX8251" fmla="*/ 76911 w 12192000"/>
              <a:gd name="connsiteY8251" fmla="*/ 2206613 h 4364677"/>
              <a:gd name="connsiteX8252" fmla="*/ 74725 w 12192000"/>
              <a:gd name="connsiteY8252" fmla="*/ 2206777 h 4364677"/>
              <a:gd name="connsiteX8253" fmla="*/ 24368 w 12192000"/>
              <a:gd name="connsiteY8253" fmla="*/ 2036640 h 4364677"/>
              <a:gd name="connsiteX8254" fmla="*/ 0 w 12192000"/>
              <a:gd name="connsiteY8254" fmla="*/ 1870221 h 4364677"/>
              <a:gd name="connsiteX8255" fmla="*/ 0 w 12192000"/>
              <a:gd name="connsiteY8255" fmla="*/ 1657174 h 4364677"/>
              <a:gd name="connsiteX8256" fmla="*/ 12785 w 12192000"/>
              <a:gd name="connsiteY8256" fmla="*/ 1539761 h 4364677"/>
              <a:gd name="connsiteX8257" fmla="*/ 100634 w 12192000"/>
              <a:gd name="connsiteY8257" fmla="*/ 1245177 h 4364677"/>
              <a:gd name="connsiteX8258" fmla="*/ 135129 w 12192000"/>
              <a:gd name="connsiteY8258" fmla="*/ 1180317 h 4364677"/>
              <a:gd name="connsiteX8259" fmla="*/ 132538 w 12192000"/>
              <a:gd name="connsiteY8259" fmla="*/ 1179034 h 4364677"/>
              <a:gd name="connsiteX8260" fmla="*/ 127902 w 12192000"/>
              <a:gd name="connsiteY8260" fmla="*/ 1176739 h 4364677"/>
              <a:gd name="connsiteX8261" fmla="*/ 123729 w 12192000"/>
              <a:gd name="connsiteY8261" fmla="*/ 1174532 h 4364677"/>
              <a:gd name="connsiteX8262" fmla="*/ 119875 w 12192000"/>
              <a:gd name="connsiteY8262" fmla="*/ 1171290 h 4364677"/>
              <a:gd name="connsiteX8263" fmla="*/ 41517 w 12192000"/>
              <a:gd name="connsiteY8263" fmla="*/ 1349427 h 4364677"/>
              <a:gd name="connsiteX8264" fmla="*/ 0 w 12192000"/>
              <a:gd name="connsiteY8264" fmla="*/ 1507404 h 4364677"/>
              <a:gd name="connsiteX8265" fmla="*/ 0 w 12192000"/>
              <a:gd name="connsiteY8265" fmla="*/ 1258314 h 4364677"/>
              <a:gd name="connsiteX8266" fmla="*/ 28103 w 12192000"/>
              <a:gd name="connsiteY8266" fmla="*/ 1193897 h 4364677"/>
              <a:gd name="connsiteX8267" fmla="*/ 189823 w 12192000"/>
              <a:gd name="connsiteY8267" fmla="*/ 928109 h 4364677"/>
              <a:gd name="connsiteX8268" fmla="*/ 313405 w 12192000"/>
              <a:gd name="connsiteY8268" fmla="*/ 774680 h 4364677"/>
              <a:gd name="connsiteX8269" fmla="*/ 323615 w 12192000"/>
              <a:gd name="connsiteY8269" fmla="*/ 764791 h 4364677"/>
              <a:gd name="connsiteX8270" fmla="*/ 341060 w 12192000"/>
              <a:gd name="connsiteY8270" fmla="*/ 766224 h 4364677"/>
              <a:gd name="connsiteX8271" fmla="*/ 336566 w 12192000"/>
              <a:gd name="connsiteY8271" fmla="*/ 779337 h 4364677"/>
              <a:gd name="connsiteX8272" fmla="*/ 268491 w 12192000"/>
              <a:gd name="connsiteY8272" fmla="*/ 857433 h 4364677"/>
              <a:gd name="connsiteX8273" fmla="*/ 260568 w 12192000"/>
              <a:gd name="connsiteY8273" fmla="*/ 873540 h 4364677"/>
              <a:gd name="connsiteX8274" fmla="*/ 260841 w 12192000"/>
              <a:gd name="connsiteY8274" fmla="*/ 877169 h 4364677"/>
              <a:gd name="connsiteX8275" fmla="*/ 263428 w 12192000"/>
              <a:gd name="connsiteY8275" fmla="*/ 875150 h 4364677"/>
              <a:gd name="connsiteX8276" fmla="*/ 396262 w 12192000"/>
              <a:gd name="connsiteY8276" fmla="*/ 735632 h 4364677"/>
              <a:gd name="connsiteX8277" fmla="*/ 439692 w 12192000"/>
              <a:gd name="connsiteY8277" fmla="*/ 694057 h 4364677"/>
              <a:gd name="connsiteX8278" fmla="*/ 447748 w 12192000"/>
              <a:gd name="connsiteY8278" fmla="*/ 679766 h 4364677"/>
              <a:gd name="connsiteX8279" fmla="*/ 361940 w 12192000"/>
              <a:gd name="connsiteY8279" fmla="*/ 728161 h 4364677"/>
              <a:gd name="connsiteX8280" fmla="*/ 438268 w 12192000"/>
              <a:gd name="connsiteY8280" fmla="*/ 656891 h 4364677"/>
              <a:gd name="connsiteX8281" fmla="*/ 518668 w 12192000"/>
              <a:gd name="connsiteY8281" fmla="*/ 594561 h 4364677"/>
              <a:gd name="connsiteX8282" fmla="*/ 517801 w 12192000"/>
              <a:gd name="connsiteY8282" fmla="*/ 594102 h 4364677"/>
              <a:gd name="connsiteX8283" fmla="*/ 513137 w 12192000"/>
              <a:gd name="connsiteY8283" fmla="*/ 590180 h 4364677"/>
              <a:gd name="connsiteX8284" fmla="*/ 510190 w 12192000"/>
              <a:gd name="connsiteY8284" fmla="*/ 586257 h 4364677"/>
              <a:gd name="connsiteX8285" fmla="*/ 506754 w 12192000"/>
              <a:gd name="connsiteY8285" fmla="*/ 575470 h 4364677"/>
              <a:gd name="connsiteX8286" fmla="*/ 504300 w 12192000"/>
              <a:gd name="connsiteY8286" fmla="*/ 568850 h 4364677"/>
              <a:gd name="connsiteX8287" fmla="*/ 504300 w 12192000"/>
              <a:gd name="connsiteY8287" fmla="*/ 565908 h 4364677"/>
              <a:gd name="connsiteX8288" fmla="*/ 507245 w 12192000"/>
              <a:gd name="connsiteY8288" fmla="*/ 560024 h 4364677"/>
              <a:gd name="connsiteX8289" fmla="*/ 513873 w 12192000"/>
              <a:gd name="connsiteY8289" fmla="*/ 551198 h 4364677"/>
              <a:gd name="connsiteX8290" fmla="*/ 515592 w 12192000"/>
              <a:gd name="connsiteY8290" fmla="*/ 547766 h 4364677"/>
              <a:gd name="connsiteX8291" fmla="*/ 518537 w 12192000"/>
              <a:gd name="connsiteY8291" fmla="*/ 546540 h 4364677"/>
              <a:gd name="connsiteX8292" fmla="*/ 524183 w 12192000"/>
              <a:gd name="connsiteY8292" fmla="*/ 544824 h 4364677"/>
              <a:gd name="connsiteX8293" fmla="*/ 526147 w 12192000"/>
              <a:gd name="connsiteY8293" fmla="*/ 543843 h 4364677"/>
              <a:gd name="connsiteX8294" fmla="*/ 526148 w 12192000"/>
              <a:gd name="connsiteY8294" fmla="*/ 543843 h 4364677"/>
              <a:gd name="connsiteX8295" fmla="*/ 530350 w 12192000"/>
              <a:gd name="connsiteY8295" fmla="*/ 545375 h 4364677"/>
              <a:gd name="connsiteX8296" fmla="*/ 534003 w 12192000"/>
              <a:gd name="connsiteY8296" fmla="*/ 542862 h 4364677"/>
              <a:gd name="connsiteX8297" fmla="*/ 535721 w 12192000"/>
              <a:gd name="connsiteY8297" fmla="*/ 542372 h 4364677"/>
              <a:gd name="connsiteX8298" fmla="*/ 535722 w 12192000"/>
              <a:gd name="connsiteY8298" fmla="*/ 542372 h 4364677"/>
              <a:gd name="connsiteX8299" fmla="*/ 553151 w 12192000"/>
              <a:gd name="connsiteY8299" fmla="*/ 553405 h 4364677"/>
              <a:gd name="connsiteX8300" fmla="*/ 558552 w 12192000"/>
              <a:gd name="connsiteY8300" fmla="*/ 563457 h 4364677"/>
              <a:gd name="connsiteX8301" fmla="*/ 560270 w 12192000"/>
              <a:gd name="connsiteY8301" fmla="*/ 567625 h 4364677"/>
              <a:gd name="connsiteX8302" fmla="*/ 560286 w 12192000"/>
              <a:gd name="connsiteY8302" fmla="*/ 567903 h 4364677"/>
              <a:gd name="connsiteX8303" fmla="*/ 607072 w 12192000"/>
              <a:gd name="connsiteY8303" fmla="*/ 538125 h 4364677"/>
              <a:gd name="connsiteX8304" fmla="*/ 700034 w 12192000"/>
              <a:gd name="connsiteY8304" fmla="*/ 490251 h 4364677"/>
              <a:gd name="connsiteX8305" fmla="*/ 678841 w 12192000"/>
              <a:gd name="connsiteY8305" fmla="*/ 511912 h 4364677"/>
              <a:gd name="connsiteX8306" fmla="*/ 652838 w 12192000"/>
              <a:gd name="connsiteY8306" fmla="*/ 530282 h 4364677"/>
              <a:gd name="connsiteX8307" fmla="*/ 582321 w 12192000"/>
              <a:gd name="connsiteY8307" fmla="*/ 575709 h 4364677"/>
              <a:gd name="connsiteX8308" fmla="*/ 585451 w 12192000"/>
              <a:gd name="connsiteY8308" fmla="*/ 580950 h 4364677"/>
              <a:gd name="connsiteX8309" fmla="*/ 655833 w 12192000"/>
              <a:gd name="connsiteY8309" fmla="*/ 533709 h 4364677"/>
              <a:gd name="connsiteX8310" fmla="*/ 802017 w 12192000"/>
              <a:gd name="connsiteY8310" fmla="*/ 465971 h 4364677"/>
              <a:gd name="connsiteX8311" fmla="*/ 894378 w 12192000"/>
              <a:gd name="connsiteY8311" fmla="*/ 431888 h 4364677"/>
              <a:gd name="connsiteX8312" fmla="*/ 906175 w 12192000"/>
              <a:gd name="connsiteY8312" fmla="*/ 418655 h 4364677"/>
              <a:gd name="connsiteX8313" fmla="*/ 928059 w 12192000"/>
              <a:gd name="connsiteY8313" fmla="*/ 350247 h 4364677"/>
              <a:gd name="connsiteX8314" fmla="*/ 928059 w 12192000"/>
              <a:gd name="connsiteY8314" fmla="*/ 339302 h 4364677"/>
              <a:gd name="connsiteX8315" fmla="*/ 922589 w 12192000"/>
              <a:gd name="connsiteY8315" fmla="*/ 281840 h 4364677"/>
              <a:gd name="connsiteX8316" fmla="*/ 917802 w 12192000"/>
              <a:gd name="connsiteY8316" fmla="*/ 260291 h 4364677"/>
              <a:gd name="connsiteX8317" fmla="*/ 924840 w 12192000"/>
              <a:gd name="connsiteY8317" fmla="*/ 242049 h 4364677"/>
              <a:gd name="connsiteX8318" fmla="*/ 919001 w 12192000"/>
              <a:gd name="connsiteY8318" fmla="*/ 245711 h 4364677"/>
              <a:gd name="connsiteX8319" fmla="*/ 911145 w 12192000"/>
              <a:gd name="connsiteY8319" fmla="*/ 245956 h 4364677"/>
              <a:gd name="connsiteX8320" fmla="*/ 895680 w 12192000"/>
              <a:gd name="connsiteY8320" fmla="*/ 242524 h 4364677"/>
              <a:gd name="connsiteX8321" fmla="*/ 891507 w 12192000"/>
              <a:gd name="connsiteY8321" fmla="*/ 240317 h 4364677"/>
              <a:gd name="connsiteX8322" fmla="*/ 886843 w 12192000"/>
              <a:gd name="connsiteY8322" fmla="*/ 236395 h 4364677"/>
              <a:gd name="connsiteX8323" fmla="*/ 883897 w 12192000"/>
              <a:gd name="connsiteY8323" fmla="*/ 232472 h 4364677"/>
              <a:gd name="connsiteX8324" fmla="*/ 880459 w 12192000"/>
              <a:gd name="connsiteY8324" fmla="*/ 221684 h 4364677"/>
              <a:gd name="connsiteX8325" fmla="*/ 878005 w 12192000"/>
              <a:gd name="connsiteY8325" fmla="*/ 215065 h 4364677"/>
              <a:gd name="connsiteX8326" fmla="*/ 878005 w 12192000"/>
              <a:gd name="connsiteY8326" fmla="*/ 212123 h 4364677"/>
              <a:gd name="connsiteX8327" fmla="*/ 880950 w 12192000"/>
              <a:gd name="connsiteY8327" fmla="*/ 206239 h 4364677"/>
              <a:gd name="connsiteX8328" fmla="*/ 887579 w 12192000"/>
              <a:gd name="connsiteY8328" fmla="*/ 197413 h 4364677"/>
              <a:gd name="connsiteX8329" fmla="*/ 889297 w 12192000"/>
              <a:gd name="connsiteY8329" fmla="*/ 193981 h 4364677"/>
              <a:gd name="connsiteX8330" fmla="*/ 892242 w 12192000"/>
              <a:gd name="connsiteY8330" fmla="*/ 192755 h 4364677"/>
              <a:gd name="connsiteX8331" fmla="*/ 897888 w 12192000"/>
              <a:gd name="connsiteY8331" fmla="*/ 191038 h 4364677"/>
              <a:gd name="connsiteX8332" fmla="*/ 899853 w 12192000"/>
              <a:gd name="connsiteY8332" fmla="*/ 190058 h 4364677"/>
              <a:gd name="connsiteX8333" fmla="*/ 907708 w 12192000"/>
              <a:gd name="connsiteY8333" fmla="*/ 189077 h 4364677"/>
              <a:gd name="connsiteX8334" fmla="*/ 909427 w 12192000"/>
              <a:gd name="connsiteY8334" fmla="*/ 188587 h 4364677"/>
              <a:gd name="connsiteX8335" fmla="*/ 926856 w 12192000"/>
              <a:gd name="connsiteY8335" fmla="*/ 199619 h 4364677"/>
              <a:gd name="connsiteX8336" fmla="*/ 932256 w 12192000"/>
              <a:gd name="connsiteY8336" fmla="*/ 209671 h 4364677"/>
              <a:gd name="connsiteX8337" fmla="*/ 933975 w 12192000"/>
              <a:gd name="connsiteY8337" fmla="*/ 213839 h 4364677"/>
              <a:gd name="connsiteX8338" fmla="*/ 934220 w 12192000"/>
              <a:gd name="connsiteY8338" fmla="*/ 218007 h 4364677"/>
              <a:gd name="connsiteX8339" fmla="*/ 933484 w 12192000"/>
              <a:gd name="connsiteY8339" fmla="*/ 221194 h 4364677"/>
              <a:gd name="connsiteX8340" fmla="*/ 932256 w 12192000"/>
              <a:gd name="connsiteY8340" fmla="*/ 227814 h 4364677"/>
              <a:gd name="connsiteX8341" fmla="*/ 932112 w 12192000"/>
              <a:gd name="connsiteY8341" fmla="*/ 229251 h 4364677"/>
              <a:gd name="connsiteX8342" fmla="*/ 952678 w 12192000"/>
              <a:gd name="connsiteY8342" fmla="*/ 194277 h 4364677"/>
              <a:gd name="connsiteX8343" fmla="*/ 958149 w 12192000"/>
              <a:gd name="connsiteY8343" fmla="*/ 164178 h 4364677"/>
              <a:gd name="connsiteX8344" fmla="*/ 966355 w 12192000"/>
              <a:gd name="connsiteY8344" fmla="*/ 93034 h 4364677"/>
              <a:gd name="connsiteX8345" fmla="*/ 1037475 w 12192000"/>
              <a:gd name="connsiteY8345" fmla="*/ 76616 h 4364677"/>
              <a:gd name="connsiteX8346" fmla="*/ 1051152 w 12192000"/>
              <a:gd name="connsiteY8346" fmla="*/ 82089 h 4364677"/>
              <a:gd name="connsiteX8347" fmla="*/ 1114066 w 12192000"/>
              <a:gd name="connsiteY8347" fmla="*/ 68407 h 4364677"/>
              <a:gd name="connsiteX8348" fmla="*/ 1196128 w 12192000"/>
              <a:gd name="connsiteY8348" fmla="*/ 62934 h 4364677"/>
              <a:gd name="connsiteX8349" fmla="*/ 1316485 w 12192000"/>
              <a:gd name="connsiteY8349" fmla="*/ 57462 h 4364677"/>
              <a:gd name="connsiteX8350" fmla="*/ 1373929 w 12192000"/>
              <a:gd name="connsiteY8350" fmla="*/ 57462 h 4364677"/>
              <a:gd name="connsiteX8351" fmla="*/ 1376664 w 12192000"/>
              <a:gd name="connsiteY8351" fmla="*/ 60198 h 4364677"/>
              <a:gd name="connsiteX8352" fmla="*/ 1439578 w 12192000"/>
              <a:gd name="connsiteY8352" fmla="*/ 46517 h 4364677"/>
              <a:gd name="connsiteX8353" fmla="*/ 1477874 w 12192000"/>
              <a:gd name="connsiteY8353" fmla="*/ 13681 h 4364677"/>
              <a:gd name="connsiteX8354" fmla="*/ 1527111 w 12192000"/>
              <a:gd name="connsiteY8354" fmla="*/ 16417 h 4364677"/>
              <a:gd name="connsiteX8355" fmla="*/ 1573613 w 12192000"/>
              <a:gd name="connsiteY8355" fmla="*/ 41044 h 4364677"/>
              <a:gd name="connsiteX8356" fmla="*/ 1576828 w 12192000"/>
              <a:gd name="connsiteY8356" fmla="*/ 40037 h 4364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Lst>
            <a:rect l="l" t="t" r="r" b="b"/>
            <a:pathLst>
              <a:path w="12192000" h="4364677">
                <a:moveTo>
                  <a:pt x="6799846" y="4281142"/>
                </a:moveTo>
                <a:cubicBezTo>
                  <a:pt x="6800553" y="4281142"/>
                  <a:pt x="6801967" y="4281142"/>
                  <a:pt x="6802321" y="4281848"/>
                </a:cubicBezTo>
                <a:cubicBezTo>
                  <a:pt x="6805854" y="4285025"/>
                  <a:pt x="6809035" y="4287849"/>
                  <a:pt x="6813630" y="4283260"/>
                </a:cubicBezTo>
                <a:cubicBezTo>
                  <a:pt x="6815042" y="4281495"/>
                  <a:pt x="6816103" y="4283260"/>
                  <a:pt x="6816456" y="4284672"/>
                </a:cubicBezTo>
                <a:cubicBezTo>
                  <a:pt x="6817517" y="4290672"/>
                  <a:pt x="6820344" y="4290672"/>
                  <a:pt x="6824585" y="4287143"/>
                </a:cubicBezTo>
                <a:cubicBezTo>
                  <a:pt x="6827412" y="4284672"/>
                  <a:pt x="6828826" y="4285378"/>
                  <a:pt x="6828826" y="4288908"/>
                </a:cubicBezTo>
                <a:cubicBezTo>
                  <a:pt x="6828826" y="4291025"/>
                  <a:pt x="6828119" y="4293496"/>
                  <a:pt x="6831299" y="4293849"/>
                </a:cubicBezTo>
                <a:cubicBezTo>
                  <a:pt x="6838367" y="4295261"/>
                  <a:pt x="6841196" y="4300202"/>
                  <a:pt x="6840842" y="4306556"/>
                </a:cubicBezTo>
                <a:cubicBezTo>
                  <a:pt x="6840488" y="4311144"/>
                  <a:pt x="6841901" y="4313262"/>
                  <a:pt x="6845083" y="4315027"/>
                </a:cubicBezTo>
                <a:cubicBezTo>
                  <a:pt x="6845083" y="4316439"/>
                  <a:pt x="6845083" y="4317851"/>
                  <a:pt x="6845083" y="4319263"/>
                </a:cubicBezTo>
                <a:cubicBezTo>
                  <a:pt x="6841549" y="4321381"/>
                  <a:pt x="6840488" y="4325263"/>
                  <a:pt x="6841549" y="4328793"/>
                </a:cubicBezTo>
                <a:cubicBezTo>
                  <a:pt x="6843317" y="4335146"/>
                  <a:pt x="6841196" y="4340088"/>
                  <a:pt x="6836601" y="4344323"/>
                </a:cubicBezTo>
                <a:cubicBezTo>
                  <a:pt x="6834835" y="4346088"/>
                  <a:pt x="6833067" y="4347500"/>
                  <a:pt x="6832360" y="4349971"/>
                </a:cubicBezTo>
                <a:cubicBezTo>
                  <a:pt x="6831653" y="4353853"/>
                  <a:pt x="6829533" y="4355971"/>
                  <a:pt x="6825645" y="4355618"/>
                </a:cubicBezTo>
                <a:cubicBezTo>
                  <a:pt x="6822817" y="4355618"/>
                  <a:pt x="6820697" y="4357383"/>
                  <a:pt x="6819637" y="4358795"/>
                </a:cubicBezTo>
                <a:cubicBezTo>
                  <a:pt x="6813630" y="4367266"/>
                  <a:pt x="6804794" y="4362678"/>
                  <a:pt x="6797372" y="4363737"/>
                </a:cubicBezTo>
                <a:cubicBezTo>
                  <a:pt x="6794192" y="4364090"/>
                  <a:pt x="6787476" y="4365854"/>
                  <a:pt x="6786063" y="4363384"/>
                </a:cubicBezTo>
                <a:cubicBezTo>
                  <a:pt x="6781822" y="4356324"/>
                  <a:pt x="6770865" y="4359148"/>
                  <a:pt x="6768392" y="4349618"/>
                </a:cubicBezTo>
                <a:cubicBezTo>
                  <a:pt x="6767685" y="4346794"/>
                  <a:pt x="6762737" y="4345029"/>
                  <a:pt x="6767331" y="4341147"/>
                </a:cubicBezTo>
                <a:cubicBezTo>
                  <a:pt x="6768745" y="4340088"/>
                  <a:pt x="6768392" y="4337970"/>
                  <a:pt x="6766978" y="4337617"/>
                </a:cubicBezTo>
                <a:cubicBezTo>
                  <a:pt x="6761324" y="4335499"/>
                  <a:pt x="6761678" y="4332322"/>
                  <a:pt x="6765211" y="4328087"/>
                </a:cubicBezTo>
                <a:cubicBezTo>
                  <a:pt x="6766272" y="4326675"/>
                  <a:pt x="6764858" y="4324910"/>
                  <a:pt x="6764151" y="4323498"/>
                </a:cubicBezTo>
                <a:cubicBezTo>
                  <a:pt x="6762737" y="4321381"/>
                  <a:pt x="6762385" y="4319263"/>
                  <a:pt x="6764504" y="4317498"/>
                </a:cubicBezTo>
                <a:cubicBezTo>
                  <a:pt x="6766624" y="4315733"/>
                  <a:pt x="6766272" y="4313615"/>
                  <a:pt x="6766978" y="4311497"/>
                </a:cubicBezTo>
                <a:cubicBezTo>
                  <a:pt x="6768745" y="4306203"/>
                  <a:pt x="6770865" y="4299497"/>
                  <a:pt x="6774753" y="4297026"/>
                </a:cubicBezTo>
                <a:cubicBezTo>
                  <a:pt x="6783235" y="4291731"/>
                  <a:pt x="6791365" y="4286084"/>
                  <a:pt x="6799846" y="4281142"/>
                </a:cubicBezTo>
                <a:close/>
                <a:moveTo>
                  <a:pt x="8567010" y="4151223"/>
                </a:moveTo>
                <a:cubicBezTo>
                  <a:pt x="8567717" y="4151223"/>
                  <a:pt x="8569130" y="4151223"/>
                  <a:pt x="8569484" y="4151929"/>
                </a:cubicBezTo>
                <a:cubicBezTo>
                  <a:pt x="8573018" y="4155106"/>
                  <a:pt x="8576199" y="4157930"/>
                  <a:pt x="8580793" y="4153341"/>
                </a:cubicBezTo>
                <a:cubicBezTo>
                  <a:pt x="8582207" y="4151576"/>
                  <a:pt x="8583267" y="4153341"/>
                  <a:pt x="8583620" y="4154753"/>
                </a:cubicBezTo>
                <a:cubicBezTo>
                  <a:pt x="8584681" y="4160753"/>
                  <a:pt x="8587508" y="4160753"/>
                  <a:pt x="8591749" y="4157224"/>
                </a:cubicBezTo>
                <a:cubicBezTo>
                  <a:pt x="8594576" y="4154753"/>
                  <a:pt x="8595990" y="4155459"/>
                  <a:pt x="8595990" y="4158988"/>
                </a:cubicBezTo>
                <a:cubicBezTo>
                  <a:pt x="8595990" y="4161106"/>
                  <a:pt x="8595283" y="4163577"/>
                  <a:pt x="8598464" y="4163930"/>
                </a:cubicBezTo>
                <a:cubicBezTo>
                  <a:pt x="8605532" y="4165342"/>
                  <a:pt x="8608360" y="4170283"/>
                  <a:pt x="8608006" y="4176637"/>
                </a:cubicBezTo>
                <a:cubicBezTo>
                  <a:pt x="8607653" y="4181225"/>
                  <a:pt x="8609066" y="4183343"/>
                  <a:pt x="8612247" y="4185108"/>
                </a:cubicBezTo>
                <a:cubicBezTo>
                  <a:pt x="8612247" y="4186520"/>
                  <a:pt x="8612247" y="4187932"/>
                  <a:pt x="8612247" y="4189344"/>
                </a:cubicBezTo>
                <a:cubicBezTo>
                  <a:pt x="8608713" y="4191461"/>
                  <a:pt x="8607653" y="4195344"/>
                  <a:pt x="8608713" y="4198874"/>
                </a:cubicBezTo>
                <a:cubicBezTo>
                  <a:pt x="8610480" y="4205227"/>
                  <a:pt x="8608360" y="4210169"/>
                  <a:pt x="8603765" y="4214404"/>
                </a:cubicBezTo>
                <a:cubicBezTo>
                  <a:pt x="8601998" y="4216169"/>
                  <a:pt x="8600231" y="4217581"/>
                  <a:pt x="8599524" y="4220052"/>
                </a:cubicBezTo>
                <a:cubicBezTo>
                  <a:pt x="8598817" y="4223934"/>
                  <a:pt x="8596697" y="4226052"/>
                  <a:pt x="8592809" y="4225699"/>
                </a:cubicBezTo>
                <a:cubicBezTo>
                  <a:pt x="8589982" y="4225699"/>
                  <a:pt x="8587861" y="4227464"/>
                  <a:pt x="8586801" y="4228876"/>
                </a:cubicBezTo>
                <a:cubicBezTo>
                  <a:pt x="8580793" y="4237347"/>
                  <a:pt x="8571958" y="4232759"/>
                  <a:pt x="8564536" y="4233818"/>
                </a:cubicBezTo>
                <a:cubicBezTo>
                  <a:pt x="8561355" y="4234171"/>
                  <a:pt x="8554640" y="4235935"/>
                  <a:pt x="8553226" y="4233465"/>
                </a:cubicBezTo>
                <a:cubicBezTo>
                  <a:pt x="8548985" y="4226405"/>
                  <a:pt x="8538030" y="4229229"/>
                  <a:pt x="8535556" y="4219699"/>
                </a:cubicBezTo>
                <a:cubicBezTo>
                  <a:pt x="8534849" y="4216875"/>
                  <a:pt x="8529901" y="4215110"/>
                  <a:pt x="8534495" y="4211228"/>
                </a:cubicBezTo>
                <a:cubicBezTo>
                  <a:pt x="8535909" y="4210169"/>
                  <a:pt x="8535556" y="4208051"/>
                  <a:pt x="8534142" y="4207698"/>
                </a:cubicBezTo>
                <a:cubicBezTo>
                  <a:pt x="8528487" y="4205580"/>
                  <a:pt x="8528841" y="4202403"/>
                  <a:pt x="8532375" y="4198168"/>
                </a:cubicBezTo>
                <a:cubicBezTo>
                  <a:pt x="8533435" y="4196756"/>
                  <a:pt x="8532021" y="4194991"/>
                  <a:pt x="8531315" y="4193579"/>
                </a:cubicBezTo>
                <a:cubicBezTo>
                  <a:pt x="8529901" y="4191461"/>
                  <a:pt x="8529548" y="4189344"/>
                  <a:pt x="8531668" y="4187579"/>
                </a:cubicBezTo>
                <a:cubicBezTo>
                  <a:pt x="8533789" y="4185814"/>
                  <a:pt x="8533435" y="4183696"/>
                  <a:pt x="8534142" y="4181578"/>
                </a:cubicBezTo>
                <a:cubicBezTo>
                  <a:pt x="8535909" y="4176284"/>
                  <a:pt x="8538030" y="4169577"/>
                  <a:pt x="8541917" y="4167107"/>
                </a:cubicBezTo>
                <a:cubicBezTo>
                  <a:pt x="8550399" y="4161812"/>
                  <a:pt x="8558528" y="4156165"/>
                  <a:pt x="8567010" y="4151223"/>
                </a:cubicBezTo>
                <a:close/>
                <a:moveTo>
                  <a:pt x="5786253" y="4137448"/>
                </a:moveTo>
                <a:lnTo>
                  <a:pt x="5786515" y="4137712"/>
                </a:lnTo>
                <a:lnTo>
                  <a:pt x="5786024" y="4137829"/>
                </a:lnTo>
                <a:close/>
                <a:moveTo>
                  <a:pt x="6481806" y="4126760"/>
                </a:moveTo>
                <a:cubicBezTo>
                  <a:pt x="6485326" y="4126760"/>
                  <a:pt x="6488345" y="4126760"/>
                  <a:pt x="6491866" y="4126760"/>
                </a:cubicBezTo>
                <a:cubicBezTo>
                  <a:pt x="6491866" y="4128262"/>
                  <a:pt x="6492369" y="4128763"/>
                  <a:pt x="6493373" y="4128763"/>
                </a:cubicBezTo>
                <a:cubicBezTo>
                  <a:pt x="6500919" y="4128763"/>
                  <a:pt x="6504943" y="4133770"/>
                  <a:pt x="6507458" y="4139779"/>
                </a:cubicBezTo>
                <a:cubicBezTo>
                  <a:pt x="6509972" y="4145287"/>
                  <a:pt x="6512991" y="4150294"/>
                  <a:pt x="6511985" y="4156803"/>
                </a:cubicBezTo>
                <a:cubicBezTo>
                  <a:pt x="6510476" y="4163813"/>
                  <a:pt x="6510979" y="4171324"/>
                  <a:pt x="6504943" y="4176832"/>
                </a:cubicBezTo>
                <a:cubicBezTo>
                  <a:pt x="6502930" y="4178835"/>
                  <a:pt x="6500919" y="4180337"/>
                  <a:pt x="6497399" y="4181339"/>
                </a:cubicBezTo>
                <a:cubicBezTo>
                  <a:pt x="6492369" y="4182841"/>
                  <a:pt x="6486333" y="4185344"/>
                  <a:pt x="6487841" y="4193356"/>
                </a:cubicBezTo>
                <a:cubicBezTo>
                  <a:pt x="6488345" y="4196360"/>
                  <a:pt x="6485326" y="4197362"/>
                  <a:pt x="6484823" y="4198864"/>
                </a:cubicBezTo>
                <a:cubicBezTo>
                  <a:pt x="6482309" y="4206876"/>
                  <a:pt x="6476275" y="4210381"/>
                  <a:pt x="6469734" y="4212884"/>
                </a:cubicBezTo>
                <a:cubicBezTo>
                  <a:pt x="6465207" y="4211883"/>
                  <a:pt x="6461185" y="4210881"/>
                  <a:pt x="6456658" y="4210881"/>
                </a:cubicBezTo>
                <a:cubicBezTo>
                  <a:pt x="6452130" y="4210881"/>
                  <a:pt x="6447604" y="4207877"/>
                  <a:pt x="6445592" y="4203871"/>
                </a:cubicBezTo>
                <a:cubicBezTo>
                  <a:pt x="6444083" y="4200366"/>
                  <a:pt x="6442574" y="4198363"/>
                  <a:pt x="6439556" y="4196861"/>
                </a:cubicBezTo>
                <a:cubicBezTo>
                  <a:pt x="6439556" y="4190852"/>
                  <a:pt x="6439556" y="4184844"/>
                  <a:pt x="6439556" y="4178835"/>
                </a:cubicBezTo>
                <a:cubicBezTo>
                  <a:pt x="6444586" y="4176331"/>
                  <a:pt x="6448610" y="4172326"/>
                  <a:pt x="6450621" y="4167819"/>
                </a:cubicBezTo>
                <a:cubicBezTo>
                  <a:pt x="6453137" y="4163813"/>
                  <a:pt x="6455147" y="4159307"/>
                  <a:pt x="6457663" y="4154800"/>
                </a:cubicBezTo>
                <a:cubicBezTo>
                  <a:pt x="6460177" y="4150795"/>
                  <a:pt x="6462693" y="4146288"/>
                  <a:pt x="6463196" y="4141281"/>
                </a:cubicBezTo>
                <a:cubicBezTo>
                  <a:pt x="6464202" y="4136775"/>
                  <a:pt x="6467220" y="4134772"/>
                  <a:pt x="6470740" y="4132268"/>
                </a:cubicBezTo>
                <a:cubicBezTo>
                  <a:pt x="6474260" y="4129764"/>
                  <a:pt x="6479290" y="4130265"/>
                  <a:pt x="6481806" y="4126760"/>
                </a:cubicBezTo>
                <a:close/>
                <a:moveTo>
                  <a:pt x="5836890" y="4125119"/>
                </a:moveTo>
                <a:cubicBezTo>
                  <a:pt x="5840409" y="4125119"/>
                  <a:pt x="5843426" y="4125119"/>
                  <a:pt x="5846947" y="4125119"/>
                </a:cubicBezTo>
                <a:cubicBezTo>
                  <a:pt x="5849463" y="4128624"/>
                  <a:pt x="5854495" y="4128123"/>
                  <a:pt x="5858016" y="4130627"/>
                </a:cubicBezTo>
                <a:cubicBezTo>
                  <a:pt x="5861536" y="4133131"/>
                  <a:pt x="5864551" y="4135134"/>
                  <a:pt x="5865566" y="4139640"/>
                </a:cubicBezTo>
                <a:cubicBezTo>
                  <a:pt x="5866067" y="4144647"/>
                  <a:pt x="5868584" y="4149154"/>
                  <a:pt x="5871090" y="4153159"/>
                </a:cubicBezTo>
                <a:cubicBezTo>
                  <a:pt x="5873605" y="4157666"/>
                  <a:pt x="5875621" y="4162172"/>
                  <a:pt x="5878138" y="4166178"/>
                </a:cubicBezTo>
                <a:cubicBezTo>
                  <a:pt x="5880151" y="4170685"/>
                  <a:pt x="5884171" y="4174690"/>
                  <a:pt x="5889205" y="4177194"/>
                </a:cubicBezTo>
                <a:cubicBezTo>
                  <a:pt x="5889205" y="4183203"/>
                  <a:pt x="5889205" y="4189211"/>
                  <a:pt x="5889205" y="4195220"/>
                </a:cubicBezTo>
                <a:cubicBezTo>
                  <a:pt x="5886189" y="4196722"/>
                  <a:pt x="5884675" y="4198725"/>
                  <a:pt x="5883168" y="4202230"/>
                </a:cubicBezTo>
                <a:cubicBezTo>
                  <a:pt x="5881155" y="4206236"/>
                  <a:pt x="5876630" y="4209240"/>
                  <a:pt x="5872103" y="4209240"/>
                </a:cubicBezTo>
                <a:cubicBezTo>
                  <a:pt x="5867570" y="4209240"/>
                  <a:pt x="5863550" y="4210242"/>
                  <a:pt x="5859018" y="4211243"/>
                </a:cubicBezTo>
                <a:cubicBezTo>
                  <a:pt x="5852480" y="4208740"/>
                  <a:pt x="5846445" y="4205235"/>
                  <a:pt x="5843932" y="4197223"/>
                </a:cubicBezTo>
                <a:cubicBezTo>
                  <a:pt x="5843426" y="4195721"/>
                  <a:pt x="5840409" y="4194719"/>
                  <a:pt x="5840911" y="4191715"/>
                </a:cubicBezTo>
                <a:cubicBezTo>
                  <a:pt x="5842424" y="4183703"/>
                  <a:pt x="5836389" y="4181200"/>
                  <a:pt x="5831359" y="4179698"/>
                </a:cubicBezTo>
                <a:cubicBezTo>
                  <a:pt x="5827837" y="4178696"/>
                  <a:pt x="5825823" y="4177194"/>
                  <a:pt x="5823813" y="4175191"/>
                </a:cubicBezTo>
                <a:cubicBezTo>
                  <a:pt x="5817779" y="4169683"/>
                  <a:pt x="5818283" y="4162172"/>
                  <a:pt x="5816771" y="4155162"/>
                </a:cubicBezTo>
                <a:cubicBezTo>
                  <a:pt x="5815766" y="4148653"/>
                  <a:pt x="5818785" y="4143646"/>
                  <a:pt x="5821300" y="4138138"/>
                </a:cubicBezTo>
                <a:cubicBezTo>
                  <a:pt x="5823813" y="4132129"/>
                  <a:pt x="5827837" y="4127122"/>
                  <a:pt x="5835383" y="4127122"/>
                </a:cubicBezTo>
                <a:cubicBezTo>
                  <a:pt x="5836389" y="4127122"/>
                  <a:pt x="5836890" y="4126621"/>
                  <a:pt x="5836890" y="4125119"/>
                </a:cubicBezTo>
                <a:close/>
                <a:moveTo>
                  <a:pt x="6122674" y="4103897"/>
                </a:moveTo>
                <a:cubicBezTo>
                  <a:pt x="6129007" y="4107586"/>
                  <a:pt x="6135075" y="4111801"/>
                  <a:pt x="6141406" y="4115753"/>
                </a:cubicBezTo>
                <a:cubicBezTo>
                  <a:pt x="6144307" y="4117597"/>
                  <a:pt x="6145890" y="4122603"/>
                  <a:pt x="6147209" y="4126555"/>
                </a:cubicBezTo>
                <a:cubicBezTo>
                  <a:pt x="6147737" y="4128135"/>
                  <a:pt x="6147472" y="4129716"/>
                  <a:pt x="6149055" y="4131033"/>
                </a:cubicBezTo>
                <a:cubicBezTo>
                  <a:pt x="6150639" y="4132351"/>
                  <a:pt x="6150372" y="4133931"/>
                  <a:pt x="6149319" y="4135512"/>
                </a:cubicBezTo>
                <a:cubicBezTo>
                  <a:pt x="6148792" y="4136566"/>
                  <a:pt x="6147737" y="4137883"/>
                  <a:pt x="6148529" y="4138937"/>
                </a:cubicBezTo>
                <a:cubicBezTo>
                  <a:pt x="6151165" y="4142099"/>
                  <a:pt x="6151429" y="4144470"/>
                  <a:pt x="6147209" y="4146051"/>
                </a:cubicBezTo>
                <a:cubicBezTo>
                  <a:pt x="6146153" y="4146314"/>
                  <a:pt x="6145890" y="4147895"/>
                  <a:pt x="6146945" y="4148685"/>
                </a:cubicBezTo>
                <a:cubicBezTo>
                  <a:pt x="6150372" y="4151583"/>
                  <a:pt x="6146682" y="4152901"/>
                  <a:pt x="6146153" y="4155008"/>
                </a:cubicBezTo>
                <a:cubicBezTo>
                  <a:pt x="6144307" y="4162122"/>
                  <a:pt x="6136128" y="4160014"/>
                  <a:pt x="6132962" y="4165283"/>
                </a:cubicBezTo>
                <a:cubicBezTo>
                  <a:pt x="6131907" y="4167127"/>
                  <a:pt x="6126896" y="4165810"/>
                  <a:pt x="6124521" y="4165547"/>
                </a:cubicBezTo>
                <a:cubicBezTo>
                  <a:pt x="6118982" y="4164756"/>
                  <a:pt x="6112388" y="4168181"/>
                  <a:pt x="6107902" y="4161858"/>
                </a:cubicBezTo>
                <a:cubicBezTo>
                  <a:pt x="6107112" y="4160804"/>
                  <a:pt x="6105530" y="4159487"/>
                  <a:pt x="6103420" y="4159487"/>
                </a:cubicBezTo>
                <a:cubicBezTo>
                  <a:pt x="6100518" y="4159750"/>
                  <a:pt x="6098934" y="4158170"/>
                  <a:pt x="6098407" y="4155272"/>
                </a:cubicBezTo>
                <a:cubicBezTo>
                  <a:pt x="6097879" y="4153427"/>
                  <a:pt x="6096560" y="4152374"/>
                  <a:pt x="6095240" y="4151056"/>
                </a:cubicBezTo>
                <a:cubicBezTo>
                  <a:pt x="6091813" y="4147895"/>
                  <a:pt x="6090229" y="4144206"/>
                  <a:pt x="6091548" y="4139464"/>
                </a:cubicBezTo>
                <a:cubicBezTo>
                  <a:pt x="6092340" y="4136830"/>
                  <a:pt x="6091548" y="4133931"/>
                  <a:pt x="6088910" y="4132351"/>
                </a:cubicBezTo>
                <a:cubicBezTo>
                  <a:pt x="6088910" y="4131297"/>
                  <a:pt x="6088910" y="4130243"/>
                  <a:pt x="6088910" y="4129189"/>
                </a:cubicBezTo>
                <a:cubicBezTo>
                  <a:pt x="6091285" y="4127872"/>
                  <a:pt x="6092340" y="4126291"/>
                  <a:pt x="6092076" y="4122866"/>
                </a:cubicBezTo>
                <a:cubicBezTo>
                  <a:pt x="6091813" y="4118124"/>
                  <a:pt x="6093923" y="4114435"/>
                  <a:pt x="6099199" y="4113382"/>
                </a:cubicBezTo>
                <a:cubicBezTo>
                  <a:pt x="6101573" y="4113118"/>
                  <a:pt x="6101044" y="4111274"/>
                  <a:pt x="6101044" y="4109693"/>
                </a:cubicBezTo>
                <a:cubicBezTo>
                  <a:pt x="6101044" y="4107059"/>
                  <a:pt x="6102101" y="4106532"/>
                  <a:pt x="6104210" y="4108376"/>
                </a:cubicBezTo>
                <a:cubicBezTo>
                  <a:pt x="6107376" y="4111011"/>
                  <a:pt x="6109486" y="4111011"/>
                  <a:pt x="6110278" y="4106532"/>
                </a:cubicBezTo>
                <a:cubicBezTo>
                  <a:pt x="6110541" y="4105478"/>
                  <a:pt x="6111332" y="4104161"/>
                  <a:pt x="6112388" y="4105478"/>
                </a:cubicBezTo>
                <a:cubicBezTo>
                  <a:pt x="6115818" y="4108903"/>
                  <a:pt x="6118192" y="4106795"/>
                  <a:pt x="6120829" y="4104424"/>
                </a:cubicBezTo>
                <a:cubicBezTo>
                  <a:pt x="6121093" y="4103897"/>
                  <a:pt x="6122148" y="4103897"/>
                  <a:pt x="6122674" y="4103897"/>
                </a:cubicBezTo>
                <a:close/>
                <a:moveTo>
                  <a:pt x="7083794" y="4100457"/>
                </a:moveTo>
                <a:cubicBezTo>
                  <a:pt x="7086294" y="4100457"/>
                  <a:pt x="7088437" y="4100457"/>
                  <a:pt x="7090938" y="4100457"/>
                </a:cubicBezTo>
                <a:cubicBezTo>
                  <a:pt x="7090938" y="4101524"/>
                  <a:pt x="7091295" y="4101879"/>
                  <a:pt x="7092009" y="4101879"/>
                </a:cubicBezTo>
                <a:cubicBezTo>
                  <a:pt x="7097366" y="4101879"/>
                  <a:pt x="7100224" y="4105435"/>
                  <a:pt x="7102010" y="4109702"/>
                </a:cubicBezTo>
                <a:cubicBezTo>
                  <a:pt x="7103796" y="4113613"/>
                  <a:pt x="7105938" y="4117169"/>
                  <a:pt x="7105225" y="4121791"/>
                </a:cubicBezTo>
                <a:cubicBezTo>
                  <a:pt x="7104153" y="4126769"/>
                  <a:pt x="7104510" y="4132103"/>
                  <a:pt x="7100224" y="4136014"/>
                </a:cubicBezTo>
                <a:cubicBezTo>
                  <a:pt x="7098795" y="4137436"/>
                  <a:pt x="7097366" y="4138503"/>
                  <a:pt x="7094866" y="4139214"/>
                </a:cubicBezTo>
                <a:cubicBezTo>
                  <a:pt x="7091295" y="4140281"/>
                  <a:pt x="7087008" y="4142059"/>
                  <a:pt x="7088080" y="4147748"/>
                </a:cubicBezTo>
                <a:cubicBezTo>
                  <a:pt x="7088437" y="4149881"/>
                  <a:pt x="7086294" y="4150592"/>
                  <a:pt x="7085937" y="4151659"/>
                </a:cubicBezTo>
                <a:cubicBezTo>
                  <a:pt x="7084151" y="4157348"/>
                  <a:pt x="7079865" y="4159837"/>
                  <a:pt x="7075222" y="4161615"/>
                </a:cubicBezTo>
                <a:cubicBezTo>
                  <a:pt x="7072007" y="4160904"/>
                  <a:pt x="7069150" y="4160193"/>
                  <a:pt x="7065936" y="4160193"/>
                </a:cubicBezTo>
                <a:cubicBezTo>
                  <a:pt x="7062721" y="4160193"/>
                  <a:pt x="7059506" y="4158059"/>
                  <a:pt x="7058077" y="4155215"/>
                </a:cubicBezTo>
                <a:cubicBezTo>
                  <a:pt x="7057006" y="4152726"/>
                  <a:pt x="7055934" y="4151304"/>
                  <a:pt x="7053791" y="4150237"/>
                </a:cubicBezTo>
                <a:cubicBezTo>
                  <a:pt x="7053791" y="4145970"/>
                  <a:pt x="7053791" y="4141703"/>
                  <a:pt x="7053791" y="4137436"/>
                </a:cubicBezTo>
                <a:cubicBezTo>
                  <a:pt x="7057363" y="4135659"/>
                  <a:pt x="7060221" y="4132814"/>
                  <a:pt x="7061650" y="4129614"/>
                </a:cubicBezTo>
                <a:cubicBezTo>
                  <a:pt x="7063436" y="4126769"/>
                  <a:pt x="7064864" y="4123569"/>
                  <a:pt x="7066649" y="4120369"/>
                </a:cubicBezTo>
                <a:cubicBezTo>
                  <a:pt x="7068435" y="4117524"/>
                  <a:pt x="7070221" y="4114324"/>
                  <a:pt x="7070578" y="4110769"/>
                </a:cubicBezTo>
                <a:cubicBezTo>
                  <a:pt x="7071293" y="4107569"/>
                  <a:pt x="7073436" y="4106146"/>
                  <a:pt x="7075936" y="4104368"/>
                </a:cubicBezTo>
                <a:cubicBezTo>
                  <a:pt x="7078437" y="4102591"/>
                  <a:pt x="7082008" y="4102946"/>
                  <a:pt x="7083794" y="4100457"/>
                </a:cubicBezTo>
                <a:close/>
                <a:moveTo>
                  <a:pt x="5705952" y="4072602"/>
                </a:moveTo>
                <a:cubicBezTo>
                  <a:pt x="5706872" y="4072790"/>
                  <a:pt x="5707574" y="4073653"/>
                  <a:pt x="5707895" y="4075487"/>
                </a:cubicBezTo>
                <a:cubicBezTo>
                  <a:pt x="5707895" y="4076350"/>
                  <a:pt x="5708111" y="4077213"/>
                  <a:pt x="5708545" y="4078076"/>
                </a:cubicBezTo>
                <a:cubicBezTo>
                  <a:pt x="5708975" y="4079154"/>
                  <a:pt x="5708975" y="4080880"/>
                  <a:pt x="5710484" y="4081096"/>
                </a:cubicBezTo>
                <a:cubicBezTo>
                  <a:pt x="5711779" y="4081096"/>
                  <a:pt x="5712642" y="4080017"/>
                  <a:pt x="5713291" y="4079154"/>
                </a:cubicBezTo>
                <a:cubicBezTo>
                  <a:pt x="5716526" y="4075487"/>
                  <a:pt x="5717824" y="4075703"/>
                  <a:pt x="5719769" y="4080233"/>
                </a:cubicBezTo>
                <a:cubicBezTo>
                  <a:pt x="5720196" y="4081311"/>
                  <a:pt x="5720412" y="4082174"/>
                  <a:pt x="5721060" y="4083037"/>
                </a:cubicBezTo>
                <a:cubicBezTo>
                  <a:pt x="5721922" y="4084331"/>
                  <a:pt x="5722786" y="4085410"/>
                  <a:pt x="5724946" y="4084547"/>
                </a:cubicBezTo>
                <a:cubicBezTo>
                  <a:pt x="5726887" y="4083468"/>
                  <a:pt x="5726887" y="4082606"/>
                  <a:pt x="5726456" y="4080880"/>
                </a:cubicBezTo>
                <a:lnTo>
                  <a:pt x="5726092" y="4077617"/>
                </a:lnTo>
                <a:lnTo>
                  <a:pt x="5742959" y="4094394"/>
                </a:lnTo>
                <a:lnTo>
                  <a:pt x="5741997" y="4095764"/>
                </a:lnTo>
                <a:cubicBezTo>
                  <a:pt x="5741561" y="4097706"/>
                  <a:pt x="5742210" y="4099000"/>
                  <a:pt x="5743938" y="4099863"/>
                </a:cubicBezTo>
                <a:cubicBezTo>
                  <a:pt x="5745233" y="4100510"/>
                  <a:pt x="5746525" y="4100942"/>
                  <a:pt x="5747824" y="4101589"/>
                </a:cubicBezTo>
                <a:cubicBezTo>
                  <a:pt x="5749980" y="4102667"/>
                  <a:pt x="5750845" y="4104177"/>
                  <a:pt x="5750411" y="4106766"/>
                </a:cubicBezTo>
                <a:cubicBezTo>
                  <a:pt x="5749114" y="4114532"/>
                  <a:pt x="5751921" y="4119925"/>
                  <a:pt x="5758828" y="4123376"/>
                </a:cubicBezTo>
                <a:cubicBezTo>
                  <a:pt x="5759905" y="4124023"/>
                  <a:pt x="5762285" y="4123808"/>
                  <a:pt x="5761850" y="4125749"/>
                </a:cubicBezTo>
                <a:cubicBezTo>
                  <a:pt x="5761634" y="4127691"/>
                  <a:pt x="5759691" y="4128122"/>
                  <a:pt x="5757750" y="4128338"/>
                </a:cubicBezTo>
                <a:cubicBezTo>
                  <a:pt x="5757535" y="4128338"/>
                  <a:pt x="5757319" y="4128338"/>
                  <a:pt x="5757100" y="4128338"/>
                </a:cubicBezTo>
                <a:cubicBezTo>
                  <a:pt x="5751921" y="4129201"/>
                  <a:pt x="5750411" y="4131573"/>
                  <a:pt x="5753001" y="4135672"/>
                </a:cubicBezTo>
                <a:cubicBezTo>
                  <a:pt x="5755374" y="4139555"/>
                  <a:pt x="5754731" y="4142575"/>
                  <a:pt x="5752570" y="4145811"/>
                </a:cubicBezTo>
                <a:cubicBezTo>
                  <a:pt x="5749765" y="4150125"/>
                  <a:pt x="5747604" y="4154655"/>
                  <a:pt x="5748902" y="4160048"/>
                </a:cubicBezTo>
                <a:cubicBezTo>
                  <a:pt x="5749547" y="4162421"/>
                  <a:pt x="5747176" y="4163500"/>
                  <a:pt x="5745663" y="4163931"/>
                </a:cubicBezTo>
                <a:cubicBezTo>
                  <a:pt x="5740052" y="4165873"/>
                  <a:pt x="5737460" y="4169540"/>
                  <a:pt x="5736812" y="4175148"/>
                </a:cubicBezTo>
                <a:cubicBezTo>
                  <a:pt x="5736383" y="4178600"/>
                  <a:pt x="5735087" y="4179247"/>
                  <a:pt x="5731633" y="4177090"/>
                </a:cubicBezTo>
                <a:cubicBezTo>
                  <a:pt x="5724296" y="4172560"/>
                  <a:pt x="5713504" y="4175795"/>
                  <a:pt x="5710268" y="4183346"/>
                </a:cubicBezTo>
                <a:cubicBezTo>
                  <a:pt x="5709620" y="4184856"/>
                  <a:pt x="5708756" y="4186797"/>
                  <a:pt x="5710268" y="4188091"/>
                </a:cubicBezTo>
                <a:cubicBezTo>
                  <a:pt x="5711779" y="4189386"/>
                  <a:pt x="5713940" y="4190033"/>
                  <a:pt x="5715881" y="4188738"/>
                </a:cubicBezTo>
                <a:cubicBezTo>
                  <a:pt x="5717174" y="4188091"/>
                  <a:pt x="5718469" y="4187013"/>
                  <a:pt x="5719769" y="4186150"/>
                </a:cubicBezTo>
                <a:cubicBezTo>
                  <a:pt x="5721060" y="4185071"/>
                  <a:pt x="5722353" y="4184424"/>
                  <a:pt x="5723433" y="4185718"/>
                </a:cubicBezTo>
                <a:cubicBezTo>
                  <a:pt x="5724729" y="4187228"/>
                  <a:pt x="5723865" y="4188523"/>
                  <a:pt x="5722786" y="4189601"/>
                </a:cubicBezTo>
                <a:cubicBezTo>
                  <a:pt x="5721922" y="4190680"/>
                  <a:pt x="5720629" y="4191543"/>
                  <a:pt x="5719769" y="4192406"/>
                </a:cubicBezTo>
                <a:cubicBezTo>
                  <a:pt x="5717824" y="4194347"/>
                  <a:pt x="5716745" y="4196936"/>
                  <a:pt x="5718686" y="4199093"/>
                </a:cubicBezTo>
                <a:cubicBezTo>
                  <a:pt x="5720412" y="4200819"/>
                  <a:pt x="5722786" y="4199093"/>
                  <a:pt x="5724513" y="4197799"/>
                </a:cubicBezTo>
                <a:cubicBezTo>
                  <a:pt x="5726022" y="4196720"/>
                  <a:pt x="5727099" y="4194779"/>
                  <a:pt x="5729043" y="4194131"/>
                </a:cubicBezTo>
                <a:cubicBezTo>
                  <a:pt x="5731848" y="4193053"/>
                  <a:pt x="5733581" y="4193484"/>
                  <a:pt x="5733366" y="4196936"/>
                </a:cubicBezTo>
                <a:cubicBezTo>
                  <a:pt x="5733144" y="4201682"/>
                  <a:pt x="5731207" y="4205565"/>
                  <a:pt x="5728613" y="4209232"/>
                </a:cubicBezTo>
                <a:cubicBezTo>
                  <a:pt x="5725378" y="4213978"/>
                  <a:pt x="5725162" y="4216566"/>
                  <a:pt x="5728613" y="4221096"/>
                </a:cubicBezTo>
                <a:cubicBezTo>
                  <a:pt x="5729693" y="4222822"/>
                  <a:pt x="5731421" y="4224332"/>
                  <a:pt x="5732927" y="4225842"/>
                </a:cubicBezTo>
                <a:cubicBezTo>
                  <a:pt x="5733581" y="4226489"/>
                  <a:pt x="5734655" y="4227136"/>
                  <a:pt x="5734224" y="4228215"/>
                </a:cubicBezTo>
                <a:cubicBezTo>
                  <a:pt x="5733793" y="4229509"/>
                  <a:pt x="5732712" y="4229725"/>
                  <a:pt x="5731848" y="4229509"/>
                </a:cubicBezTo>
                <a:cubicBezTo>
                  <a:pt x="5727964" y="4228646"/>
                  <a:pt x="5727099" y="4230372"/>
                  <a:pt x="5727317" y="4233824"/>
                </a:cubicBezTo>
                <a:cubicBezTo>
                  <a:pt x="5727535" y="4238138"/>
                  <a:pt x="5724729" y="4241158"/>
                  <a:pt x="5721708" y="4243531"/>
                </a:cubicBezTo>
                <a:cubicBezTo>
                  <a:pt x="5719331" y="4245472"/>
                  <a:pt x="5719117" y="4246982"/>
                  <a:pt x="5721490" y="4248708"/>
                </a:cubicBezTo>
                <a:cubicBezTo>
                  <a:pt x="5722786" y="4249571"/>
                  <a:pt x="5723651" y="4250434"/>
                  <a:pt x="5723215" y="4252160"/>
                </a:cubicBezTo>
                <a:cubicBezTo>
                  <a:pt x="5722786" y="4254532"/>
                  <a:pt x="5721060" y="4254101"/>
                  <a:pt x="5719547" y="4254532"/>
                </a:cubicBezTo>
                <a:cubicBezTo>
                  <a:pt x="5718686" y="4254748"/>
                  <a:pt x="5717606" y="4254748"/>
                  <a:pt x="5716526" y="4254964"/>
                </a:cubicBezTo>
                <a:cubicBezTo>
                  <a:pt x="5710701" y="4255611"/>
                  <a:pt x="5709407" y="4258847"/>
                  <a:pt x="5712859" y="4263808"/>
                </a:cubicBezTo>
                <a:cubicBezTo>
                  <a:pt x="5713291" y="4264455"/>
                  <a:pt x="5713720" y="4264887"/>
                  <a:pt x="5713940" y="4265534"/>
                </a:cubicBezTo>
                <a:cubicBezTo>
                  <a:pt x="5714585" y="4266828"/>
                  <a:pt x="5715016" y="4268554"/>
                  <a:pt x="5713720" y="4269417"/>
                </a:cubicBezTo>
                <a:cubicBezTo>
                  <a:pt x="5712642" y="4270280"/>
                  <a:pt x="5711132" y="4269417"/>
                  <a:pt x="5710268" y="4268554"/>
                </a:cubicBezTo>
                <a:cubicBezTo>
                  <a:pt x="5709407" y="4267691"/>
                  <a:pt x="5708756" y="4266828"/>
                  <a:pt x="5708111" y="4265750"/>
                </a:cubicBezTo>
                <a:cubicBezTo>
                  <a:pt x="5706814" y="4264240"/>
                  <a:pt x="5705522" y="4263808"/>
                  <a:pt x="5703793" y="4265103"/>
                </a:cubicBezTo>
                <a:cubicBezTo>
                  <a:pt x="5699693" y="4267907"/>
                  <a:pt x="5695160" y="4268338"/>
                  <a:pt x="5690630" y="4268554"/>
                </a:cubicBezTo>
                <a:cubicBezTo>
                  <a:pt x="5685233" y="4268985"/>
                  <a:pt x="5679622" y="4268338"/>
                  <a:pt x="5674229" y="4269633"/>
                </a:cubicBezTo>
                <a:cubicBezTo>
                  <a:pt x="5672284" y="4270064"/>
                  <a:pt x="5671206" y="4268770"/>
                  <a:pt x="5670343" y="4267691"/>
                </a:cubicBezTo>
                <a:cubicBezTo>
                  <a:pt x="5667322" y="4264240"/>
                  <a:pt x="5664516" y="4260788"/>
                  <a:pt x="5659119" y="4262514"/>
                </a:cubicBezTo>
                <a:cubicBezTo>
                  <a:pt x="5658039" y="4262730"/>
                  <a:pt x="5657393" y="4261867"/>
                  <a:pt x="5656961" y="4261004"/>
                </a:cubicBezTo>
                <a:cubicBezTo>
                  <a:pt x="5654589" y="4256690"/>
                  <a:pt x="5650701" y="4253238"/>
                  <a:pt x="5647464" y="4249571"/>
                </a:cubicBezTo>
                <a:cubicBezTo>
                  <a:pt x="5642501" y="4243962"/>
                  <a:pt x="5639695" y="4237706"/>
                  <a:pt x="5641638" y="4230156"/>
                </a:cubicBezTo>
                <a:cubicBezTo>
                  <a:pt x="5642286" y="4227136"/>
                  <a:pt x="5640561" y="4225195"/>
                  <a:pt x="5638831" y="4223469"/>
                </a:cubicBezTo>
                <a:cubicBezTo>
                  <a:pt x="5634947" y="4219370"/>
                  <a:pt x="5635165" y="4217213"/>
                  <a:pt x="5639480" y="4213978"/>
                </a:cubicBezTo>
                <a:cubicBezTo>
                  <a:pt x="5644225" y="4210742"/>
                  <a:pt x="5644225" y="4210742"/>
                  <a:pt x="5640343" y="4205996"/>
                </a:cubicBezTo>
                <a:cubicBezTo>
                  <a:pt x="5639480" y="4204917"/>
                  <a:pt x="5638831" y="4204055"/>
                  <a:pt x="5640130" y="4202760"/>
                </a:cubicBezTo>
                <a:cubicBezTo>
                  <a:pt x="5644443" y="4197799"/>
                  <a:pt x="5648327" y="4192837"/>
                  <a:pt x="5652860" y="4188091"/>
                </a:cubicBezTo>
                <a:cubicBezTo>
                  <a:pt x="5656097" y="4184424"/>
                  <a:pt x="5660197" y="4182051"/>
                  <a:pt x="5664944" y="4180973"/>
                </a:cubicBezTo>
                <a:cubicBezTo>
                  <a:pt x="5667966" y="4180110"/>
                  <a:pt x="5673793" y="4172344"/>
                  <a:pt x="5674013" y="4169108"/>
                </a:cubicBezTo>
                <a:cubicBezTo>
                  <a:pt x="5674013" y="4168030"/>
                  <a:pt x="5674013" y="4167167"/>
                  <a:pt x="5672717" y="4166735"/>
                </a:cubicBezTo>
                <a:cubicBezTo>
                  <a:pt x="5666022" y="4163715"/>
                  <a:pt x="5662788" y="4157891"/>
                  <a:pt x="5659982" y="4151635"/>
                </a:cubicBezTo>
                <a:cubicBezTo>
                  <a:pt x="5659334" y="4150341"/>
                  <a:pt x="5658904" y="4149262"/>
                  <a:pt x="5658252" y="4148184"/>
                </a:cubicBezTo>
                <a:cubicBezTo>
                  <a:pt x="5656097" y="4144732"/>
                  <a:pt x="5655018" y="4141712"/>
                  <a:pt x="5656530" y="4137398"/>
                </a:cubicBezTo>
                <a:cubicBezTo>
                  <a:pt x="5658039" y="4133083"/>
                  <a:pt x="5655668" y="4128769"/>
                  <a:pt x="5653506" y="4124886"/>
                </a:cubicBezTo>
                <a:cubicBezTo>
                  <a:pt x="5652642" y="4122945"/>
                  <a:pt x="5652213" y="4121650"/>
                  <a:pt x="5653725" y="4119709"/>
                </a:cubicBezTo>
                <a:cubicBezTo>
                  <a:pt x="5659765" y="4111512"/>
                  <a:pt x="5664302" y="4102452"/>
                  <a:pt x="5665161" y="4091881"/>
                </a:cubicBezTo>
                <a:cubicBezTo>
                  <a:pt x="5665379" y="4090371"/>
                  <a:pt x="5665811" y="4089724"/>
                  <a:pt x="5667322" y="4090156"/>
                </a:cubicBezTo>
                <a:cubicBezTo>
                  <a:pt x="5673365" y="4091450"/>
                  <a:pt x="5677249" y="4088214"/>
                  <a:pt x="5680485" y="4083900"/>
                </a:cubicBezTo>
                <a:cubicBezTo>
                  <a:pt x="5681995" y="4081958"/>
                  <a:pt x="5683292" y="4080880"/>
                  <a:pt x="5686098" y="4082174"/>
                </a:cubicBezTo>
                <a:cubicBezTo>
                  <a:pt x="5689551" y="4084116"/>
                  <a:pt x="5692787" y="4082390"/>
                  <a:pt x="5695594" y="4080017"/>
                </a:cubicBezTo>
                <a:cubicBezTo>
                  <a:pt x="5697968" y="4078076"/>
                  <a:pt x="5700343" y="4075703"/>
                  <a:pt x="5702715" y="4073761"/>
                </a:cubicBezTo>
                <a:cubicBezTo>
                  <a:pt x="5703901" y="4072898"/>
                  <a:pt x="5705032" y="4072413"/>
                  <a:pt x="5705952" y="4072602"/>
                </a:cubicBezTo>
                <a:close/>
                <a:moveTo>
                  <a:pt x="3657262" y="4038207"/>
                </a:moveTo>
                <a:cubicBezTo>
                  <a:pt x="3657968" y="4038207"/>
                  <a:pt x="3659382" y="4038207"/>
                  <a:pt x="3659736" y="4038913"/>
                </a:cubicBezTo>
                <a:cubicBezTo>
                  <a:pt x="3663270" y="4042090"/>
                  <a:pt x="3666452" y="4044914"/>
                  <a:pt x="3671044" y="4040325"/>
                </a:cubicBezTo>
                <a:cubicBezTo>
                  <a:pt x="3672458" y="4038560"/>
                  <a:pt x="3673518" y="4040325"/>
                  <a:pt x="3673872" y="4041737"/>
                </a:cubicBezTo>
                <a:cubicBezTo>
                  <a:pt x="3674932" y="4047737"/>
                  <a:pt x="3677758" y="4047737"/>
                  <a:pt x="3682000" y="4044208"/>
                </a:cubicBezTo>
                <a:cubicBezTo>
                  <a:pt x="3684828" y="4041737"/>
                  <a:pt x="3686240" y="4042443"/>
                  <a:pt x="3686240" y="4045972"/>
                </a:cubicBezTo>
                <a:cubicBezTo>
                  <a:pt x="3686240" y="4048090"/>
                  <a:pt x="3685534" y="4050561"/>
                  <a:pt x="3688716" y="4050914"/>
                </a:cubicBezTo>
                <a:cubicBezTo>
                  <a:pt x="3695782" y="4052326"/>
                  <a:pt x="3698610" y="4057267"/>
                  <a:pt x="3698256" y="4063621"/>
                </a:cubicBezTo>
                <a:cubicBezTo>
                  <a:pt x="3697904" y="4068209"/>
                  <a:pt x="3699316" y="4070327"/>
                  <a:pt x="3702496" y="4072092"/>
                </a:cubicBezTo>
                <a:cubicBezTo>
                  <a:pt x="3702496" y="4073504"/>
                  <a:pt x="3702496" y="4074916"/>
                  <a:pt x="3702496" y="4076328"/>
                </a:cubicBezTo>
                <a:cubicBezTo>
                  <a:pt x="3698962" y="4078445"/>
                  <a:pt x="3697904" y="4082328"/>
                  <a:pt x="3698962" y="4085858"/>
                </a:cubicBezTo>
                <a:cubicBezTo>
                  <a:pt x="3700730" y="4092211"/>
                  <a:pt x="3698610" y="4097153"/>
                  <a:pt x="3694016" y="4101388"/>
                </a:cubicBezTo>
                <a:cubicBezTo>
                  <a:pt x="3692248" y="4103153"/>
                  <a:pt x="3690482" y="4104565"/>
                  <a:pt x="3689774" y="4107036"/>
                </a:cubicBezTo>
                <a:cubicBezTo>
                  <a:pt x="3689068" y="4110918"/>
                  <a:pt x="3686948" y="4113036"/>
                  <a:pt x="3683060" y="4112683"/>
                </a:cubicBezTo>
                <a:cubicBezTo>
                  <a:pt x="3680234" y="4112683"/>
                  <a:pt x="3678112" y="4114448"/>
                  <a:pt x="3677052" y="4115860"/>
                </a:cubicBezTo>
                <a:cubicBezTo>
                  <a:pt x="3671044" y="4124331"/>
                  <a:pt x="3662210" y="4119743"/>
                  <a:pt x="3654788" y="4120801"/>
                </a:cubicBezTo>
                <a:cubicBezTo>
                  <a:pt x="3651607" y="4121154"/>
                  <a:pt x="3644891" y="4122919"/>
                  <a:pt x="3643479" y="4120448"/>
                </a:cubicBezTo>
                <a:cubicBezTo>
                  <a:pt x="3639239" y="4113389"/>
                  <a:pt x="3628280" y="4116213"/>
                  <a:pt x="3625807" y="4106683"/>
                </a:cubicBezTo>
                <a:cubicBezTo>
                  <a:pt x="3625101" y="4103859"/>
                  <a:pt x="3620155" y="4102094"/>
                  <a:pt x="3624748" y="4098212"/>
                </a:cubicBezTo>
                <a:cubicBezTo>
                  <a:pt x="3626162" y="4097153"/>
                  <a:pt x="3625807" y="4095035"/>
                  <a:pt x="3624395" y="4094682"/>
                </a:cubicBezTo>
                <a:cubicBezTo>
                  <a:pt x="3618741" y="4092564"/>
                  <a:pt x="3619095" y="4089387"/>
                  <a:pt x="3622627" y="4085152"/>
                </a:cubicBezTo>
                <a:cubicBezTo>
                  <a:pt x="3623689" y="4083740"/>
                  <a:pt x="3622275" y="4081975"/>
                  <a:pt x="3621567" y="4080563"/>
                </a:cubicBezTo>
                <a:cubicBezTo>
                  <a:pt x="3620155" y="4078445"/>
                  <a:pt x="3619801" y="4076328"/>
                  <a:pt x="3621923" y="4074563"/>
                </a:cubicBezTo>
                <a:cubicBezTo>
                  <a:pt x="3624041" y="4072798"/>
                  <a:pt x="3623689" y="4070680"/>
                  <a:pt x="3624395" y="4068562"/>
                </a:cubicBezTo>
                <a:cubicBezTo>
                  <a:pt x="3626162" y="4063268"/>
                  <a:pt x="3628280" y="4056561"/>
                  <a:pt x="3632168" y="4054091"/>
                </a:cubicBezTo>
                <a:cubicBezTo>
                  <a:pt x="3640651" y="4048796"/>
                  <a:pt x="3648779" y="4043149"/>
                  <a:pt x="3657262" y="4038207"/>
                </a:cubicBezTo>
                <a:close/>
                <a:moveTo>
                  <a:pt x="8248968" y="3996841"/>
                </a:moveTo>
                <a:cubicBezTo>
                  <a:pt x="8252488" y="3996841"/>
                  <a:pt x="8255506" y="3996841"/>
                  <a:pt x="8259027" y="3996841"/>
                </a:cubicBezTo>
                <a:cubicBezTo>
                  <a:pt x="8259027" y="3998343"/>
                  <a:pt x="8259530" y="3998844"/>
                  <a:pt x="8260536" y="3998844"/>
                </a:cubicBezTo>
                <a:cubicBezTo>
                  <a:pt x="8268081" y="3998844"/>
                  <a:pt x="8272105" y="4003851"/>
                  <a:pt x="8274619" y="4009860"/>
                </a:cubicBezTo>
                <a:cubicBezTo>
                  <a:pt x="8277134" y="4015368"/>
                  <a:pt x="8280152" y="4020375"/>
                  <a:pt x="8279146" y="4026884"/>
                </a:cubicBezTo>
                <a:cubicBezTo>
                  <a:pt x="8277637" y="4033894"/>
                  <a:pt x="8278140" y="4041405"/>
                  <a:pt x="8272105" y="4046913"/>
                </a:cubicBezTo>
                <a:cubicBezTo>
                  <a:pt x="8270093" y="4048916"/>
                  <a:pt x="8268081" y="4050418"/>
                  <a:pt x="8264560" y="4051420"/>
                </a:cubicBezTo>
                <a:cubicBezTo>
                  <a:pt x="8259530" y="4052922"/>
                  <a:pt x="8253494" y="4055425"/>
                  <a:pt x="8255003" y="4063437"/>
                </a:cubicBezTo>
                <a:cubicBezTo>
                  <a:pt x="8255506" y="4066441"/>
                  <a:pt x="8252488" y="4067443"/>
                  <a:pt x="8251985" y="4068945"/>
                </a:cubicBezTo>
                <a:cubicBezTo>
                  <a:pt x="8249471" y="4076956"/>
                  <a:pt x="8243435" y="4080462"/>
                  <a:pt x="8236896" y="4082965"/>
                </a:cubicBezTo>
                <a:cubicBezTo>
                  <a:pt x="8232369" y="4081964"/>
                  <a:pt x="8228345" y="4080962"/>
                  <a:pt x="8223819" y="4080962"/>
                </a:cubicBezTo>
                <a:cubicBezTo>
                  <a:pt x="8219292" y="4080962"/>
                  <a:pt x="8214765" y="4077958"/>
                  <a:pt x="8212753" y="4073952"/>
                </a:cubicBezTo>
                <a:cubicBezTo>
                  <a:pt x="8211244" y="4070447"/>
                  <a:pt x="8209735" y="4068444"/>
                  <a:pt x="8206717" y="4066942"/>
                </a:cubicBezTo>
                <a:cubicBezTo>
                  <a:pt x="8206717" y="4060933"/>
                  <a:pt x="8206717" y="4054925"/>
                  <a:pt x="8206717" y="4048916"/>
                </a:cubicBezTo>
                <a:cubicBezTo>
                  <a:pt x="8211747" y="4046412"/>
                  <a:pt x="8215771" y="4042407"/>
                  <a:pt x="8217783" y="4037900"/>
                </a:cubicBezTo>
                <a:cubicBezTo>
                  <a:pt x="8220298" y="4033894"/>
                  <a:pt x="8222310" y="4029388"/>
                  <a:pt x="8224825" y="4024881"/>
                </a:cubicBezTo>
                <a:cubicBezTo>
                  <a:pt x="8227339" y="4020876"/>
                  <a:pt x="8229854" y="4016369"/>
                  <a:pt x="8230357" y="4011362"/>
                </a:cubicBezTo>
                <a:cubicBezTo>
                  <a:pt x="8231363" y="4006856"/>
                  <a:pt x="8234381" y="4004853"/>
                  <a:pt x="8237902" y="4002349"/>
                </a:cubicBezTo>
                <a:cubicBezTo>
                  <a:pt x="8241423" y="3999845"/>
                  <a:pt x="8246453" y="4000346"/>
                  <a:pt x="8248968" y="3996841"/>
                </a:cubicBezTo>
                <a:close/>
                <a:moveTo>
                  <a:pt x="7604049" y="3995200"/>
                </a:moveTo>
                <a:cubicBezTo>
                  <a:pt x="7607570" y="3995200"/>
                  <a:pt x="7610588" y="3995200"/>
                  <a:pt x="7614109" y="3995200"/>
                </a:cubicBezTo>
                <a:cubicBezTo>
                  <a:pt x="7616624" y="3998705"/>
                  <a:pt x="7621654" y="3998204"/>
                  <a:pt x="7625175" y="4000708"/>
                </a:cubicBezTo>
                <a:cubicBezTo>
                  <a:pt x="7628695" y="4003212"/>
                  <a:pt x="7631713" y="4005215"/>
                  <a:pt x="7632719" y="4009721"/>
                </a:cubicBezTo>
                <a:cubicBezTo>
                  <a:pt x="7633222" y="4014728"/>
                  <a:pt x="7635737" y="4019235"/>
                  <a:pt x="7638252" y="4023240"/>
                </a:cubicBezTo>
                <a:cubicBezTo>
                  <a:pt x="7640767" y="4027747"/>
                  <a:pt x="7642779" y="4032253"/>
                  <a:pt x="7645294" y="4036259"/>
                </a:cubicBezTo>
                <a:cubicBezTo>
                  <a:pt x="7647306" y="4040766"/>
                  <a:pt x="7651329" y="4044771"/>
                  <a:pt x="7656359" y="4047275"/>
                </a:cubicBezTo>
                <a:cubicBezTo>
                  <a:pt x="7656359" y="4053284"/>
                  <a:pt x="7656359" y="4059292"/>
                  <a:pt x="7656359" y="4065301"/>
                </a:cubicBezTo>
                <a:cubicBezTo>
                  <a:pt x="7653341" y="4066803"/>
                  <a:pt x="7651832" y="4068806"/>
                  <a:pt x="7650323" y="4072311"/>
                </a:cubicBezTo>
                <a:cubicBezTo>
                  <a:pt x="7648312" y="4076317"/>
                  <a:pt x="7643785" y="4079321"/>
                  <a:pt x="7639258" y="4079321"/>
                </a:cubicBezTo>
                <a:cubicBezTo>
                  <a:pt x="7634731" y="4079321"/>
                  <a:pt x="7630707" y="4080323"/>
                  <a:pt x="7626180" y="4081324"/>
                </a:cubicBezTo>
                <a:cubicBezTo>
                  <a:pt x="7619642" y="4078821"/>
                  <a:pt x="7613606" y="4075315"/>
                  <a:pt x="7611091" y="4067304"/>
                </a:cubicBezTo>
                <a:cubicBezTo>
                  <a:pt x="7610588" y="4065802"/>
                  <a:pt x="7607570" y="4064800"/>
                  <a:pt x="7608073" y="4061796"/>
                </a:cubicBezTo>
                <a:cubicBezTo>
                  <a:pt x="7609582" y="4053784"/>
                  <a:pt x="7603546" y="4051281"/>
                  <a:pt x="7598517" y="4049779"/>
                </a:cubicBezTo>
                <a:cubicBezTo>
                  <a:pt x="7594996" y="4048777"/>
                  <a:pt x="7592984" y="4047275"/>
                  <a:pt x="7590972" y="4045272"/>
                </a:cubicBezTo>
                <a:cubicBezTo>
                  <a:pt x="7584936" y="4039764"/>
                  <a:pt x="7585439" y="4032253"/>
                  <a:pt x="7583930" y="4025243"/>
                </a:cubicBezTo>
                <a:cubicBezTo>
                  <a:pt x="7582924" y="4018734"/>
                  <a:pt x="7585942" y="4013727"/>
                  <a:pt x="7588457" y="4008219"/>
                </a:cubicBezTo>
                <a:cubicBezTo>
                  <a:pt x="7590972" y="4002210"/>
                  <a:pt x="7594996" y="3997203"/>
                  <a:pt x="7602540" y="3997203"/>
                </a:cubicBezTo>
                <a:cubicBezTo>
                  <a:pt x="7603546" y="3997203"/>
                  <a:pt x="7604049" y="3996702"/>
                  <a:pt x="7604049" y="3995200"/>
                </a:cubicBezTo>
                <a:close/>
                <a:moveTo>
                  <a:pt x="6734567" y="3981974"/>
                </a:moveTo>
                <a:cubicBezTo>
                  <a:pt x="6740458" y="3985406"/>
                  <a:pt x="6746104" y="3989329"/>
                  <a:pt x="6751995" y="3993007"/>
                </a:cubicBezTo>
                <a:cubicBezTo>
                  <a:pt x="6754695" y="3994723"/>
                  <a:pt x="6756168" y="3999381"/>
                  <a:pt x="6757396" y="4003059"/>
                </a:cubicBezTo>
                <a:cubicBezTo>
                  <a:pt x="6757887" y="4004530"/>
                  <a:pt x="6757642" y="4006001"/>
                  <a:pt x="6759114" y="4007226"/>
                </a:cubicBezTo>
                <a:cubicBezTo>
                  <a:pt x="6760587" y="4008452"/>
                  <a:pt x="6760342" y="4009923"/>
                  <a:pt x="6759360" y="4011394"/>
                </a:cubicBezTo>
                <a:cubicBezTo>
                  <a:pt x="6758869" y="4012375"/>
                  <a:pt x="6757887" y="4013601"/>
                  <a:pt x="6758623" y="4014581"/>
                </a:cubicBezTo>
                <a:cubicBezTo>
                  <a:pt x="6761079" y="4017523"/>
                  <a:pt x="6761324" y="4019730"/>
                  <a:pt x="6757396" y="4021201"/>
                </a:cubicBezTo>
                <a:cubicBezTo>
                  <a:pt x="6756414" y="4021446"/>
                  <a:pt x="6756168" y="4022917"/>
                  <a:pt x="6757150" y="4023653"/>
                </a:cubicBezTo>
                <a:cubicBezTo>
                  <a:pt x="6760342" y="4026350"/>
                  <a:pt x="6756905" y="4027575"/>
                  <a:pt x="6756414" y="4029537"/>
                </a:cubicBezTo>
                <a:cubicBezTo>
                  <a:pt x="6754695" y="4036156"/>
                  <a:pt x="6747086" y="4034195"/>
                  <a:pt x="6744140" y="4039098"/>
                </a:cubicBezTo>
                <a:cubicBezTo>
                  <a:pt x="6743158" y="4040814"/>
                  <a:pt x="6738494" y="4039589"/>
                  <a:pt x="6736284" y="4039343"/>
                </a:cubicBezTo>
                <a:cubicBezTo>
                  <a:pt x="6731130" y="4038608"/>
                  <a:pt x="6724993" y="4041795"/>
                  <a:pt x="6720819" y="4035911"/>
                </a:cubicBezTo>
                <a:cubicBezTo>
                  <a:pt x="6720084" y="4034930"/>
                  <a:pt x="6718611" y="4033705"/>
                  <a:pt x="6716647" y="4033705"/>
                </a:cubicBezTo>
                <a:cubicBezTo>
                  <a:pt x="6713946" y="4033950"/>
                  <a:pt x="6712473" y="4032479"/>
                  <a:pt x="6711982" y="4029782"/>
                </a:cubicBezTo>
                <a:cubicBezTo>
                  <a:pt x="6711492" y="4028066"/>
                  <a:pt x="6710264" y="4027085"/>
                  <a:pt x="6709036" y="4025859"/>
                </a:cubicBezTo>
                <a:cubicBezTo>
                  <a:pt x="6705845" y="4022917"/>
                  <a:pt x="6704372" y="4019485"/>
                  <a:pt x="6705599" y="4015072"/>
                </a:cubicBezTo>
                <a:cubicBezTo>
                  <a:pt x="6706336" y="4012620"/>
                  <a:pt x="6705599" y="4009923"/>
                  <a:pt x="6703144" y="4008452"/>
                </a:cubicBezTo>
                <a:cubicBezTo>
                  <a:pt x="6703144" y="4007472"/>
                  <a:pt x="6703144" y="4006491"/>
                  <a:pt x="6703144" y="4005510"/>
                </a:cubicBezTo>
                <a:cubicBezTo>
                  <a:pt x="6705354" y="4004284"/>
                  <a:pt x="6706336" y="4002813"/>
                  <a:pt x="6706091" y="3999626"/>
                </a:cubicBezTo>
                <a:cubicBezTo>
                  <a:pt x="6705845" y="3995213"/>
                  <a:pt x="6707809" y="3991781"/>
                  <a:pt x="6712719" y="3990800"/>
                </a:cubicBezTo>
                <a:cubicBezTo>
                  <a:pt x="6714928" y="3990555"/>
                  <a:pt x="6714437" y="3988839"/>
                  <a:pt x="6714437" y="3987368"/>
                </a:cubicBezTo>
                <a:cubicBezTo>
                  <a:pt x="6714437" y="3984916"/>
                  <a:pt x="6715418" y="3984426"/>
                  <a:pt x="6717382" y="3986142"/>
                </a:cubicBezTo>
                <a:cubicBezTo>
                  <a:pt x="6720328" y="3988594"/>
                  <a:pt x="6722292" y="3988594"/>
                  <a:pt x="6723029" y="3984426"/>
                </a:cubicBezTo>
                <a:cubicBezTo>
                  <a:pt x="6723274" y="3983445"/>
                  <a:pt x="6724011" y="3982219"/>
                  <a:pt x="6724993" y="3983445"/>
                </a:cubicBezTo>
                <a:cubicBezTo>
                  <a:pt x="6728184" y="3986632"/>
                  <a:pt x="6730393" y="3984671"/>
                  <a:pt x="6732847" y="3982464"/>
                </a:cubicBezTo>
                <a:cubicBezTo>
                  <a:pt x="6733094" y="3981974"/>
                  <a:pt x="6734076" y="3981974"/>
                  <a:pt x="6734567" y="3981974"/>
                </a:cubicBezTo>
                <a:close/>
                <a:moveTo>
                  <a:pt x="4605624" y="3974242"/>
                </a:moveTo>
                <a:cubicBezTo>
                  <a:pt x="4608125" y="3974242"/>
                  <a:pt x="4610269" y="3974242"/>
                  <a:pt x="4612767" y="3974242"/>
                </a:cubicBezTo>
                <a:cubicBezTo>
                  <a:pt x="4614555" y="3976731"/>
                  <a:pt x="4618129" y="3976376"/>
                  <a:pt x="4620625" y="3978153"/>
                </a:cubicBezTo>
                <a:cubicBezTo>
                  <a:pt x="4623128" y="3979931"/>
                  <a:pt x="4625268" y="3981354"/>
                  <a:pt x="4625984" y="3984554"/>
                </a:cubicBezTo>
                <a:cubicBezTo>
                  <a:pt x="4626342" y="3988109"/>
                  <a:pt x="4628126" y="3991309"/>
                  <a:pt x="4629912" y="3994154"/>
                </a:cubicBezTo>
                <a:cubicBezTo>
                  <a:pt x="4631698" y="3997354"/>
                  <a:pt x="4633129" y="4000554"/>
                  <a:pt x="4634916" y="4003399"/>
                </a:cubicBezTo>
                <a:cubicBezTo>
                  <a:pt x="4636342" y="4006599"/>
                  <a:pt x="4639199" y="4009444"/>
                  <a:pt x="4642771" y="4011221"/>
                </a:cubicBezTo>
                <a:cubicBezTo>
                  <a:pt x="4642771" y="4015488"/>
                  <a:pt x="4642771" y="4019755"/>
                  <a:pt x="4642771" y="4024022"/>
                </a:cubicBezTo>
                <a:cubicBezTo>
                  <a:pt x="4640629" y="4025089"/>
                  <a:pt x="4639557" y="4026511"/>
                  <a:pt x="4638487" y="4029000"/>
                </a:cubicBezTo>
                <a:cubicBezTo>
                  <a:pt x="4637056" y="4031844"/>
                  <a:pt x="4633844" y="4033978"/>
                  <a:pt x="4630626" y="4033978"/>
                </a:cubicBezTo>
                <a:cubicBezTo>
                  <a:pt x="4627411" y="4033978"/>
                  <a:pt x="4624556" y="4034689"/>
                  <a:pt x="4621341" y="4035400"/>
                </a:cubicBezTo>
                <a:cubicBezTo>
                  <a:pt x="4616700" y="4033622"/>
                  <a:pt x="4612411" y="4031133"/>
                  <a:pt x="4610625" y="4025444"/>
                </a:cubicBezTo>
                <a:cubicBezTo>
                  <a:pt x="4610269" y="4024377"/>
                  <a:pt x="4608125" y="4023666"/>
                  <a:pt x="4608483" y="4021533"/>
                </a:cubicBezTo>
                <a:cubicBezTo>
                  <a:pt x="4609555" y="4015844"/>
                  <a:pt x="4605268" y="4014066"/>
                  <a:pt x="4601697" y="4012999"/>
                </a:cubicBezTo>
                <a:cubicBezTo>
                  <a:pt x="4599196" y="4012288"/>
                  <a:pt x="4597766" y="4011221"/>
                  <a:pt x="4596338" y="4009799"/>
                </a:cubicBezTo>
                <a:cubicBezTo>
                  <a:pt x="4592052" y="4005888"/>
                  <a:pt x="4592410" y="4000554"/>
                  <a:pt x="4591337" y="3995576"/>
                </a:cubicBezTo>
                <a:cubicBezTo>
                  <a:pt x="4590623" y="3990954"/>
                  <a:pt x="4592768" y="3987398"/>
                  <a:pt x="4594552" y="3983487"/>
                </a:cubicBezTo>
                <a:cubicBezTo>
                  <a:pt x="4596338" y="3979220"/>
                  <a:pt x="4599196" y="3975664"/>
                  <a:pt x="4604556" y="3975664"/>
                </a:cubicBezTo>
                <a:cubicBezTo>
                  <a:pt x="4605268" y="3975664"/>
                  <a:pt x="4605624" y="3975309"/>
                  <a:pt x="4605624" y="3974242"/>
                </a:cubicBezTo>
                <a:close/>
                <a:moveTo>
                  <a:pt x="7889835" y="3973978"/>
                </a:moveTo>
                <a:cubicBezTo>
                  <a:pt x="7896166" y="3977667"/>
                  <a:pt x="7902233" y="3981882"/>
                  <a:pt x="7908564" y="3985834"/>
                </a:cubicBezTo>
                <a:cubicBezTo>
                  <a:pt x="7911466" y="3987678"/>
                  <a:pt x="7913049" y="3992684"/>
                  <a:pt x="7914368" y="3996636"/>
                </a:cubicBezTo>
                <a:cubicBezTo>
                  <a:pt x="7914895" y="3998216"/>
                  <a:pt x="7914631" y="3999797"/>
                  <a:pt x="7916214" y="4001114"/>
                </a:cubicBezTo>
                <a:cubicBezTo>
                  <a:pt x="7917797" y="4002432"/>
                  <a:pt x="7917533" y="4004012"/>
                  <a:pt x="7916478" y="4005593"/>
                </a:cubicBezTo>
                <a:cubicBezTo>
                  <a:pt x="7915950" y="4006647"/>
                  <a:pt x="7914895" y="4007964"/>
                  <a:pt x="7915687" y="4009018"/>
                </a:cubicBezTo>
                <a:cubicBezTo>
                  <a:pt x="7918324" y="4012180"/>
                  <a:pt x="7918588" y="4014551"/>
                  <a:pt x="7914368" y="4016132"/>
                </a:cubicBezTo>
                <a:cubicBezTo>
                  <a:pt x="7913312" y="4016395"/>
                  <a:pt x="7913049" y="4017976"/>
                  <a:pt x="7914104" y="4018766"/>
                </a:cubicBezTo>
                <a:cubicBezTo>
                  <a:pt x="7917533" y="4021664"/>
                  <a:pt x="7913840" y="4022982"/>
                  <a:pt x="7913312" y="4025089"/>
                </a:cubicBezTo>
                <a:cubicBezTo>
                  <a:pt x="7911466" y="4032203"/>
                  <a:pt x="7903288" y="4030095"/>
                  <a:pt x="7900123" y="4035364"/>
                </a:cubicBezTo>
                <a:cubicBezTo>
                  <a:pt x="7899068" y="4037208"/>
                  <a:pt x="7894055" y="4035891"/>
                  <a:pt x="7891681" y="4035628"/>
                </a:cubicBezTo>
                <a:cubicBezTo>
                  <a:pt x="7886142" y="4034837"/>
                  <a:pt x="7879547" y="4038262"/>
                  <a:pt x="7875062" y="4031939"/>
                </a:cubicBezTo>
                <a:cubicBezTo>
                  <a:pt x="7874271" y="4030885"/>
                  <a:pt x="7872688" y="4029568"/>
                  <a:pt x="7870578" y="4029568"/>
                </a:cubicBezTo>
                <a:cubicBezTo>
                  <a:pt x="7867676" y="4029831"/>
                  <a:pt x="7866093" y="4028251"/>
                  <a:pt x="7865566" y="4025353"/>
                </a:cubicBezTo>
                <a:cubicBezTo>
                  <a:pt x="7865038" y="4023508"/>
                  <a:pt x="7863719" y="4022455"/>
                  <a:pt x="7862400" y="4021137"/>
                </a:cubicBezTo>
                <a:cubicBezTo>
                  <a:pt x="7858971" y="4017976"/>
                  <a:pt x="7857388" y="4014287"/>
                  <a:pt x="7858707" y="4009545"/>
                </a:cubicBezTo>
                <a:cubicBezTo>
                  <a:pt x="7859499" y="4006911"/>
                  <a:pt x="7858707" y="4004012"/>
                  <a:pt x="7856069" y="4002432"/>
                </a:cubicBezTo>
                <a:cubicBezTo>
                  <a:pt x="7856069" y="4001378"/>
                  <a:pt x="7856069" y="4000324"/>
                  <a:pt x="7856069" y="3999270"/>
                </a:cubicBezTo>
                <a:cubicBezTo>
                  <a:pt x="7858443" y="3997953"/>
                  <a:pt x="7859499" y="3996372"/>
                  <a:pt x="7859235" y="3992947"/>
                </a:cubicBezTo>
                <a:cubicBezTo>
                  <a:pt x="7858971" y="3988205"/>
                  <a:pt x="7861081" y="3984516"/>
                  <a:pt x="7866357" y="3983463"/>
                </a:cubicBezTo>
                <a:cubicBezTo>
                  <a:pt x="7868731" y="3983199"/>
                  <a:pt x="7868204" y="3981355"/>
                  <a:pt x="7868204" y="3979774"/>
                </a:cubicBezTo>
                <a:cubicBezTo>
                  <a:pt x="7868204" y="3977140"/>
                  <a:pt x="7869259" y="3976613"/>
                  <a:pt x="7871369" y="3978457"/>
                </a:cubicBezTo>
                <a:cubicBezTo>
                  <a:pt x="7874535" y="3981092"/>
                  <a:pt x="7876645" y="3981092"/>
                  <a:pt x="7877437" y="3976613"/>
                </a:cubicBezTo>
                <a:cubicBezTo>
                  <a:pt x="7877700" y="3975559"/>
                  <a:pt x="7878492" y="3974242"/>
                  <a:pt x="7879547" y="3975559"/>
                </a:cubicBezTo>
                <a:cubicBezTo>
                  <a:pt x="7882976" y="3978984"/>
                  <a:pt x="7885350" y="3976876"/>
                  <a:pt x="7887988" y="3974505"/>
                </a:cubicBezTo>
                <a:cubicBezTo>
                  <a:pt x="7888252" y="3973978"/>
                  <a:pt x="7889307" y="3973978"/>
                  <a:pt x="7889835" y="3973978"/>
                </a:cubicBezTo>
                <a:close/>
                <a:moveTo>
                  <a:pt x="8850960" y="3970538"/>
                </a:moveTo>
                <a:cubicBezTo>
                  <a:pt x="8853460" y="3970538"/>
                  <a:pt x="8855603" y="3970538"/>
                  <a:pt x="8858103" y="3970538"/>
                </a:cubicBezTo>
                <a:cubicBezTo>
                  <a:pt x="8858103" y="3971605"/>
                  <a:pt x="8858460" y="3971960"/>
                  <a:pt x="8859175" y="3971960"/>
                </a:cubicBezTo>
                <a:cubicBezTo>
                  <a:pt x="8864532" y="3971960"/>
                  <a:pt x="8867390" y="3975516"/>
                  <a:pt x="8869175" y="3979783"/>
                </a:cubicBezTo>
                <a:cubicBezTo>
                  <a:pt x="8870961" y="3983694"/>
                  <a:pt x="8873104" y="3987250"/>
                  <a:pt x="8872390" y="3991872"/>
                </a:cubicBezTo>
                <a:cubicBezTo>
                  <a:pt x="8871318" y="3996850"/>
                  <a:pt x="8871676" y="4002184"/>
                  <a:pt x="8867390" y="4006095"/>
                </a:cubicBezTo>
                <a:cubicBezTo>
                  <a:pt x="8865961" y="4007517"/>
                  <a:pt x="8864532" y="4008584"/>
                  <a:pt x="8862032" y="4009295"/>
                </a:cubicBezTo>
                <a:cubicBezTo>
                  <a:pt x="8858460" y="4010362"/>
                  <a:pt x="8854174" y="4012140"/>
                  <a:pt x="8855246" y="4017829"/>
                </a:cubicBezTo>
                <a:cubicBezTo>
                  <a:pt x="8855603" y="4019962"/>
                  <a:pt x="8853460" y="4020673"/>
                  <a:pt x="8853103" y="4021740"/>
                </a:cubicBezTo>
                <a:cubicBezTo>
                  <a:pt x="8851317" y="4027429"/>
                  <a:pt x="8847031" y="4029918"/>
                  <a:pt x="8842388" y="4031696"/>
                </a:cubicBezTo>
                <a:cubicBezTo>
                  <a:pt x="8839173" y="4030985"/>
                  <a:pt x="8836316" y="4030274"/>
                  <a:pt x="8833101" y="4030274"/>
                </a:cubicBezTo>
                <a:cubicBezTo>
                  <a:pt x="8829887" y="4030274"/>
                  <a:pt x="8826672" y="4028140"/>
                  <a:pt x="8825243" y="4025296"/>
                </a:cubicBezTo>
                <a:cubicBezTo>
                  <a:pt x="8824172" y="4022807"/>
                  <a:pt x="8823100" y="4021385"/>
                  <a:pt x="8820957" y="4020318"/>
                </a:cubicBezTo>
                <a:cubicBezTo>
                  <a:pt x="8820957" y="4016051"/>
                  <a:pt x="8820957" y="4011784"/>
                  <a:pt x="8820957" y="4007517"/>
                </a:cubicBezTo>
                <a:cubicBezTo>
                  <a:pt x="8824529" y="4005740"/>
                  <a:pt x="8827386" y="4002895"/>
                  <a:pt x="8828815" y="3999695"/>
                </a:cubicBezTo>
                <a:cubicBezTo>
                  <a:pt x="8830601" y="3996850"/>
                  <a:pt x="8832030" y="3993650"/>
                  <a:pt x="8833815" y="3990450"/>
                </a:cubicBezTo>
                <a:cubicBezTo>
                  <a:pt x="8835601" y="3987605"/>
                  <a:pt x="8837387" y="3984405"/>
                  <a:pt x="8837744" y="3980850"/>
                </a:cubicBezTo>
                <a:cubicBezTo>
                  <a:pt x="8838459" y="3977650"/>
                  <a:pt x="8840602" y="3976227"/>
                  <a:pt x="8843102" y="3974449"/>
                </a:cubicBezTo>
                <a:cubicBezTo>
                  <a:pt x="8845602" y="3972672"/>
                  <a:pt x="8849174" y="3973027"/>
                  <a:pt x="8850960" y="3970538"/>
                </a:cubicBezTo>
                <a:close/>
                <a:moveTo>
                  <a:pt x="6296317" y="3958076"/>
                </a:moveTo>
                <a:cubicBezTo>
                  <a:pt x="6302647" y="3961765"/>
                  <a:pt x="6308714" y="3965980"/>
                  <a:pt x="6315047" y="3969932"/>
                </a:cubicBezTo>
                <a:cubicBezTo>
                  <a:pt x="6317947" y="3971776"/>
                  <a:pt x="6319531" y="3976782"/>
                  <a:pt x="6320850" y="3980734"/>
                </a:cubicBezTo>
                <a:cubicBezTo>
                  <a:pt x="6321377" y="3982314"/>
                  <a:pt x="6321113" y="3983895"/>
                  <a:pt x="6322695" y="3985212"/>
                </a:cubicBezTo>
                <a:cubicBezTo>
                  <a:pt x="6324279" y="3986530"/>
                  <a:pt x="6324015" y="3988110"/>
                  <a:pt x="6322960" y="3989691"/>
                </a:cubicBezTo>
                <a:cubicBezTo>
                  <a:pt x="6322432" y="3990745"/>
                  <a:pt x="6321377" y="3992062"/>
                  <a:pt x="6322168" y="3993116"/>
                </a:cubicBezTo>
                <a:cubicBezTo>
                  <a:pt x="6324807" y="3996278"/>
                  <a:pt x="6325070" y="3998649"/>
                  <a:pt x="6320850" y="4000230"/>
                </a:cubicBezTo>
                <a:cubicBezTo>
                  <a:pt x="6319794" y="4000493"/>
                  <a:pt x="6319531" y="4002074"/>
                  <a:pt x="6320586" y="4002864"/>
                </a:cubicBezTo>
                <a:cubicBezTo>
                  <a:pt x="6324015" y="4005762"/>
                  <a:pt x="6320321" y="4007080"/>
                  <a:pt x="6319794" y="4009187"/>
                </a:cubicBezTo>
                <a:cubicBezTo>
                  <a:pt x="6317947" y="4016301"/>
                  <a:pt x="6309770" y="4014193"/>
                  <a:pt x="6306604" y="4019462"/>
                </a:cubicBezTo>
                <a:cubicBezTo>
                  <a:pt x="6305549" y="4021306"/>
                  <a:pt x="6300538" y="4019989"/>
                  <a:pt x="6298163" y="4019726"/>
                </a:cubicBezTo>
                <a:cubicBezTo>
                  <a:pt x="6292624" y="4018935"/>
                  <a:pt x="6286029" y="4022360"/>
                  <a:pt x="6281545" y="4016037"/>
                </a:cubicBezTo>
                <a:cubicBezTo>
                  <a:pt x="6280753" y="4014983"/>
                  <a:pt x="6279171" y="4013666"/>
                  <a:pt x="6277059" y="4013666"/>
                </a:cubicBezTo>
                <a:cubicBezTo>
                  <a:pt x="6274159" y="4013929"/>
                  <a:pt x="6272575" y="4012349"/>
                  <a:pt x="6272048" y="4009451"/>
                </a:cubicBezTo>
                <a:cubicBezTo>
                  <a:pt x="6271520" y="4007606"/>
                  <a:pt x="6270201" y="4006553"/>
                  <a:pt x="6268883" y="4005235"/>
                </a:cubicBezTo>
                <a:cubicBezTo>
                  <a:pt x="6265454" y="4002074"/>
                  <a:pt x="6263871" y="3998385"/>
                  <a:pt x="6265191" y="3993643"/>
                </a:cubicBezTo>
                <a:cubicBezTo>
                  <a:pt x="6265981" y="3991009"/>
                  <a:pt x="6265191" y="3988110"/>
                  <a:pt x="6262552" y="3986530"/>
                </a:cubicBezTo>
                <a:cubicBezTo>
                  <a:pt x="6262552" y="3985476"/>
                  <a:pt x="6262552" y="3984422"/>
                  <a:pt x="6262552" y="3983368"/>
                </a:cubicBezTo>
                <a:cubicBezTo>
                  <a:pt x="6264926" y="3982051"/>
                  <a:pt x="6265981" y="3980470"/>
                  <a:pt x="6265718" y="3977045"/>
                </a:cubicBezTo>
                <a:cubicBezTo>
                  <a:pt x="6265454" y="3972303"/>
                  <a:pt x="6267563" y="3968614"/>
                  <a:pt x="6272839" y="3967561"/>
                </a:cubicBezTo>
                <a:cubicBezTo>
                  <a:pt x="6275212" y="3967297"/>
                  <a:pt x="6274686" y="3965453"/>
                  <a:pt x="6274686" y="3963872"/>
                </a:cubicBezTo>
                <a:cubicBezTo>
                  <a:pt x="6274686" y="3961238"/>
                  <a:pt x="6275741" y="3960711"/>
                  <a:pt x="6277851" y="3962555"/>
                </a:cubicBezTo>
                <a:cubicBezTo>
                  <a:pt x="6281017" y="3965190"/>
                  <a:pt x="6283129" y="3965190"/>
                  <a:pt x="6283919" y="3960711"/>
                </a:cubicBezTo>
                <a:cubicBezTo>
                  <a:pt x="6284184" y="3959657"/>
                  <a:pt x="6284974" y="3958340"/>
                  <a:pt x="6286029" y="3959657"/>
                </a:cubicBezTo>
                <a:cubicBezTo>
                  <a:pt x="6289458" y="3963082"/>
                  <a:pt x="6291833" y="3960974"/>
                  <a:pt x="6294470" y="3958603"/>
                </a:cubicBezTo>
                <a:cubicBezTo>
                  <a:pt x="6294734" y="3958076"/>
                  <a:pt x="6295789" y="3958076"/>
                  <a:pt x="6296317" y="3958076"/>
                </a:cubicBezTo>
                <a:close/>
                <a:moveTo>
                  <a:pt x="6992062" y="3936236"/>
                </a:moveTo>
                <a:cubicBezTo>
                  <a:pt x="6992769" y="3936236"/>
                  <a:pt x="6994182" y="3936236"/>
                  <a:pt x="6994537" y="3936942"/>
                </a:cubicBezTo>
                <a:cubicBezTo>
                  <a:pt x="6998069" y="3940119"/>
                  <a:pt x="7001251" y="3942943"/>
                  <a:pt x="7005846" y="3938354"/>
                </a:cubicBezTo>
                <a:cubicBezTo>
                  <a:pt x="7007258" y="3936589"/>
                  <a:pt x="7008319" y="3938354"/>
                  <a:pt x="7008671" y="3939766"/>
                </a:cubicBezTo>
                <a:cubicBezTo>
                  <a:pt x="7009732" y="3945766"/>
                  <a:pt x="7012560" y="3945766"/>
                  <a:pt x="7016801" y="3942237"/>
                </a:cubicBezTo>
                <a:cubicBezTo>
                  <a:pt x="7019628" y="3939766"/>
                  <a:pt x="7021042" y="3940472"/>
                  <a:pt x="7021042" y="3944001"/>
                </a:cubicBezTo>
                <a:cubicBezTo>
                  <a:pt x="7021042" y="3946119"/>
                  <a:pt x="7020335" y="3948590"/>
                  <a:pt x="7023516" y="3948943"/>
                </a:cubicBezTo>
                <a:cubicBezTo>
                  <a:pt x="7030584" y="3950355"/>
                  <a:pt x="7033412" y="3955296"/>
                  <a:pt x="7033058" y="3961650"/>
                </a:cubicBezTo>
                <a:cubicBezTo>
                  <a:pt x="7032705" y="3966238"/>
                  <a:pt x="7034119" y="3968356"/>
                  <a:pt x="7037298" y="3970121"/>
                </a:cubicBezTo>
                <a:cubicBezTo>
                  <a:pt x="7037298" y="3971533"/>
                  <a:pt x="7037298" y="3972945"/>
                  <a:pt x="7037298" y="3974357"/>
                </a:cubicBezTo>
                <a:cubicBezTo>
                  <a:pt x="7033764" y="3976474"/>
                  <a:pt x="7032705" y="3980357"/>
                  <a:pt x="7033764" y="3983887"/>
                </a:cubicBezTo>
                <a:cubicBezTo>
                  <a:pt x="7035532" y="3990240"/>
                  <a:pt x="7033412" y="3995182"/>
                  <a:pt x="7028817" y="3999417"/>
                </a:cubicBezTo>
                <a:cubicBezTo>
                  <a:pt x="7027050" y="4001182"/>
                  <a:pt x="7025283" y="4002594"/>
                  <a:pt x="7024577" y="4005065"/>
                </a:cubicBezTo>
                <a:cubicBezTo>
                  <a:pt x="7023869" y="4008947"/>
                  <a:pt x="7021748" y="4011065"/>
                  <a:pt x="7017860" y="4010712"/>
                </a:cubicBezTo>
                <a:cubicBezTo>
                  <a:pt x="7015033" y="4010712"/>
                  <a:pt x="7012914" y="4012477"/>
                  <a:pt x="7011853" y="4013889"/>
                </a:cubicBezTo>
                <a:cubicBezTo>
                  <a:pt x="7005846" y="4022360"/>
                  <a:pt x="6997010" y="4017772"/>
                  <a:pt x="6989587" y="4018830"/>
                </a:cubicBezTo>
                <a:cubicBezTo>
                  <a:pt x="6986407" y="4019183"/>
                  <a:pt x="6979692" y="4020948"/>
                  <a:pt x="6978278" y="4018477"/>
                </a:cubicBezTo>
                <a:cubicBezTo>
                  <a:pt x="6974037" y="4011418"/>
                  <a:pt x="6963082" y="4014242"/>
                  <a:pt x="6960608" y="4004712"/>
                </a:cubicBezTo>
                <a:cubicBezTo>
                  <a:pt x="6959901" y="4001888"/>
                  <a:pt x="6954953" y="4000123"/>
                  <a:pt x="6959548" y="3996241"/>
                </a:cubicBezTo>
                <a:cubicBezTo>
                  <a:pt x="6960962" y="3995182"/>
                  <a:pt x="6960608" y="3993064"/>
                  <a:pt x="6959194" y="3992711"/>
                </a:cubicBezTo>
                <a:cubicBezTo>
                  <a:pt x="6953539" y="3990593"/>
                  <a:pt x="6953894" y="3987416"/>
                  <a:pt x="6957426" y="3983181"/>
                </a:cubicBezTo>
                <a:cubicBezTo>
                  <a:pt x="6958487" y="3981769"/>
                  <a:pt x="6957074" y="3980004"/>
                  <a:pt x="6956367" y="3978592"/>
                </a:cubicBezTo>
                <a:cubicBezTo>
                  <a:pt x="6954953" y="3976474"/>
                  <a:pt x="6954600" y="3974357"/>
                  <a:pt x="6956721" y="3972592"/>
                </a:cubicBezTo>
                <a:cubicBezTo>
                  <a:pt x="6958841" y="3970827"/>
                  <a:pt x="6958487" y="3968709"/>
                  <a:pt x="6959194" y="3966591"/>
                </a:cubicBezTo>
                <a:cubicBezTo>
                  <a:pt x="6960962" y="3961297"/>
                  <a:pt x="6963082" y="3954590"/>
                  <a:pt x="6966969" y="3952120"/>
                </a:cubicBezTo>
                <a:cubicBezTo>
                  <a:pt x="6975451" y="3946825"/>
                  <a:pt x="6983580" y="3941178"/>
                  <a:pt x="6992062" y="3936236"/>
                </a:cubicBezTo>
                <a:close/>
                <a:moveTo>
                  <a:pt x="7099270" y="3920171"/>
                </a:moveTo>
                <a:lnTo>
                  <a:pt x="7099468" y="3920501"/>
                </a:lnTo>
                <a:lnTo>
                  <a:pt x="7099040" y="3920400"/>
                </a:lnTo>
                <a:close/>
                <a:moveTo>
                  <a:pt x="2643657" y="3894513"/>
                </a:moveTo>
                <a:lnTo>
                  <a:pt x="2643922" y="3894777"/>
                </a:lnTo>
                <a:lnTo>
                  <a:pt x="2643429" y="3894894"/>
                </a:lnTo>
                <a:close/>
                <a:moveTo>
                  <a:pt x="3339222" y="3883825"/>
                </a:moveTo>
                <a:cubicBezTo>
                  <a:pt x="3342744" y="3883825"/>
                  <a:pt x="3345761" y="3883825"/>
                  <a:pt x="3349281" y="3883825"/>
                </a:cubicBezTo>
                <a:cubicBezTo>
                  <a:pt x="3349281" y="3885327"/>
                  <a:pt x="3349785" y="3885828"/>
                  <a:pt x="3350790" y="3885828"/>
                </a:cubicBezTo>
                <a:cubicBezTo>
                  <a:pt x="3358335" y="3885828"/>
                  <a:pt x="3362359" y="3890835"/>
                  <a:pt x="3364873" y="3896844"/>
                </a:cubicBezTo>
                <a:cubicBezTo>
                  <a:pt x="3367389" y="3902352"/>
                  <a:pt x="3370405" y="3907359"/>
                  <a:pt x="3369401" y="3913868"/>
                </a:cubicBezTo>
                <a:cubicBezTo>
                  <a:pt x="3367892" y="3920878"/>
                  <a:pt x="3368394" y="3928389"/>
                  <a:pt x="3362359" y="3933897"/>
                </a:cubicBezTo>
                <a:cubicBezTo>
                  <a:pt x="3360346" y="3935900"/>
                  <a:pt x="3358335" y="3937402"/>
                  <a:pt x="3354814" y="3938404"/>
                </a:cubicBezTo>
                <a:cubicBezTo>
                  <a:pt x="3349785" y="3939906"/>
                  <a:pt x="3343748" y="3942409"/>
                  <a:pt x="3345259" y="3950421"/>
                </a:cubicBezTo>
                <a:cubicBezTo>
                  <a:pt x="3345761" y="3953425"/>
                  <a:pt x="3342744" y="3954427"/>
                  <a:pt x="3342241" y="3955929"/>
                </a:cubicBezTo>
                <a:cubicBezTo>
                  <a:pt x="3339724" y="3963940"/>
                  <a:pt x="3333685" y="3967446"/>
                  <a:pt x="3327150" y="3969949"/>
                </a:cubicBezTo>
                <a:cubicBezTo>
                  <a:pt x="3322624" y="3968948"/>
                  <a:pt x="3318599" y="3967946"/>
                  <a:pt x="3314072" y="3967946"/>
                </a:cubicBezTo>
                <a:cubicBezTo>
                  <a:pt x="3309544" y="3967946"/>
                  <a:pt x="3305019" y="3964942"/>
                  <a:pt x="3303006" y="3960936"/>
                </a:cubicBezTo>
                <a:cubicBezTo>
                  <a:pt x="3301499" y="3957431"/>
                  <a:pt x="3299990" y="3955428"/>
                  <a:pt x="3296973" y="3953926"/>
                </a:cubicBezTo>
                <a:cubicBezTo>
                  <a:pt x="3296973" y="3947917"/>
                  <a:pt x="3296973" y="3941909"/>
                  <a:pt x="3296973" y="3935900"/>
                </a:cubicBezTo>
                <a:cubicBezTo>
                  <a:pt x="3302001" y="3933396"/>
                  <a:pt x="3306025" y="3929391"/>
                  <a:pt x="3308036" y="3924884"/>
                </a:cubicBezTo>
                <a:cubicBezTo>
                  <a:pt x="3310549" y="3920878"/>
                  <a:pt x="3312563" y="3916372"/>
                  <a:pt x="3315079" y="3911865"/>
                </a:cubicBezTo>
                <a:cubicBezTo>
                  <a:pt x="3317594" y="3907860"/>
                  <a:pt x="3320107" y="3903353"/>
                  <a:pt x="3320613" y="3898346"/>
                </a:cubicBezTo>
                <a:cubicBezTo>
                  <a:pt x="3321618" y="3893840"/>
                  <a:pt x="3324636" y="3891837"/>
                  <a:pt x="3328156" y="3889333"/>
                </a:cubicBezTo>
                <a:cubicBezTo>
                  <a:pt x="3331676" y="3886829"/>
                  <a:pt x="3336706" y="3887330"/>
                  <a:pt x="3339222" y="3883825"/>
                </a:cubicBezTo>
                <a:close/>
                <a:moveTo>
                  <a:pt x="2694298" y="3882184"/>
                </a:moveTo>
                <a:cubicBezTo>
                  <a:pt x="2697819" y="3882184"/>
                  <a:pt x="2700837" y="3882184"/>
                  <a:pt x="2704357" y="3882184"/>
                </a:cubicBezTo>
                <a:cubicBezTo>
                  <a:pt x="2706871" y="3885689"/>
                  <a:pt x="2711901" y="3885188"/>
                  <a:pt x="2715423" y="3887692"/>
                </a:cubicBezTo>
                <a:cubicBezTo>
                  <a:pt x="2718944" y="3890196"/>
                  <a:pt x="2721962" y="3892199"/>
                  <a:pt x="2722967" y="3896705"/>
                </a:cubicBezTo>
                <a:cubicBezTo>
                  <a:pt x="2723470" y="3901712"/>
                  <a:pt x="2725986" y="3906219"/>
                  <a:pt x="2728499" y="3910224"/>
                </a:cubicBezTo>
                <a:cubicBezTo>
                  <a:pt x="2731016" y="3914731"/>
                  <a:pt x="2733027" y="3919237"/>
                  <a:pt x="2735543" y="3923243"/>
                </a:cubicBezTo>
                <a:cubicBezTo>
                  <a:pt x="2737555" y="3927750"/>
                  <a:pt x="2741578" y="3931755"/>
                  <a:pt x="2746609" y="3934259"/>
                </a:cubicBezTo>
                <a:cubicBezTo>
                  <a:pt x="2746609" y="3940268"/>
                  <a:pt x="2746609" y="3946276"/>
                  <a:pt x="2746609" y="3952285"/>
                </a:cubicBezTo>
                <a:cubicBezTo>
                  <a:pt x="2743590" y="3953787"/>
                  <a:pt x="2742080" y="3955790"/>
                  <a:pt x="2740572" y="3959295"/>
                </a:cubicBezTo>
                <a:cubicBezTo>
                  <a:pt x="2738560" y="3963301"/>
                  <a:pt x="2734034" y="3966305"/>
                  <a:pt x="2729506" y="3966305"/>
                </a:cubicBezTo>
                <a:cubicBezTo>
                  <a:pt x="2724980" y="3966305"/>
                  <a:pt x="2720956" y="3967307"/>
                  <a:pt x="2716428" y="3968308"/>
                </a:cubicBezTo>
                <a:cubicBezTo>
                  <a:pt x="2709889" y="3965805"/>
                  <a:pt x="2703856" y="3962299"/>
                  <a:pt x="2701339" y="3954288"/>
                </a:cubicBezTo>
                <a:cubicBezTo>
                  <a:pt x="2700837" y="3952786"/>
                  <a:pt x="2697819" y="3951784"/>
                  <a:pt x="2698322" y="3948780"/>
                </a:cubicBezTo>
                <a:cubicBezTo>
                  <a:pt x="2699830" y="3940768"/>
                  <a:pt x="2693795" y="3938265"/>
                  <a:pt x="2688764" y="3936763"/>
                </a:cubicBezTo>
                <a:cubicBezTo>
                  <a:pt x="2685244" y="3935761"/>
                  <a:pt x="2683233" y="3934259"/>
                  <a:pt x="2681221" y="3932256"/>
                </a:cubicBezTo>
                <a:cubicBezTo>
                  <a:pt x="2675185" y="3926748"/>
                  <a:pt x="2675688" y="3919237"/>
                  <a:pt x="2674179" y="3912227"/>
                </a:cubicBezTo>
                <a:cubicBezTo>
                  <a:pt x="2673172" y="3905718"/>
                  <a:pt x="2676190" y="3900711"/>
                  <a:pt x="2678705" y="3895203"/>
                </a:cubicBezTo>
                <a:cubicBezTo>
                  <a:pt x="2681221" y="3889194"/>
                  <a:pt x="2685244" y="3884187"/>
                  <a:pt x="2692789" y="3884187"/>
                </a:cubicBezTo>
                <a:cubicBezTo>
                  <a:pt x="2693795" y="3884187"/>
                  <a:pt x="2694298" y="3883686"/>
                  <a:pt x="2694298" y="3882184"/>
                </a:cubicBezTo>
                <a:close/>
                <a:moveTo>
                  <a:pt x="4495557" y="3880336"/>
                </a:moveTo>
                <a:lnTo>
                  <a:pt x="4495790" y="3880565"/>
                </a:lnTo>
                <a:lnTo>
                  <a:pt x="4495359" y="3880666"/>
                </a:lnTo>
                <a:close/>
                <a:moveTo>
                  <a:pt x="7168860" y="3863973"/>
                </a:moveTo>
                <a:cubicBezTo>
                  <a:pt x="7169655" y="3863810"/>
                  <a:pt x="7170637" y="3864230"/>
                  <a:pt x="7171666" y="3864978"/>
                </a:cubicBezTo>
                <a:cubicBezTo>
                  <a:pt x="7173723" y="3866661"/>
                  <a:pt x="7175781" y="3868717"/>
                  <a:pt x="7177838" y="3870400"/>
                </a:cubicBezTo>
                <a:cubicBezTo>
                  <a:pt x="7180270" y="3872456"/>
                  <a:pt x="7183076" y="3873952"/>
                  <a:pt x="7186068" y="3872269"/>
                </a:cubicBezTo>
                <a:cubicBezTo>
                  <a:pt x="7188499" y="3871147"/>
                  <a:pt x="7189622" y="3872082"/>
                  <a:pt x="7190931" y="3873765"/>
                </a:cubicBezTo>
                <a:cubicBezTo>
                  <a:pt x="7193736" y="3877504"/>
                  <a:pt x="7197103" y="3880308"/>
                  <a:pt x="7202340" y="3879186"/>
                </a:cubicBezTo>
                <a:cubicBezTo>
                  <a:pt x="7203650" y="3878812"/>
                  <a:pt x="7204024" y="3879373"/>
                  <a:pt x="7204211" y="3880682"/>
                </a:cubicBezTo>
                <a:cubicBezTo>
                  <a:pt x="7204959" y="3889842"/>
                  <a:pt x="7208887" y="3897694"/>
                  <a:pt x="7214124" y="3904798"/>
                </a:cubicBezTo>
                <a:cubicBezTo>
                  <a:pt x="7215433" y="3906480"/>
                  <a:pt x="7215059" y="3907602"/>
                  <a:pt x="7214311" y="3909285"/>
                </a:cubicBezTo>
                <a:cubicBezTo>
                  <a:pt x="7212441" y="3912650"/>
                  <a:pt x="7210383" y="3916389"/>
                  <a:pt x="7211693" y="3920128"/>
                </a:cubicBezTo>
                <a:cubicBezTo>
                  <a:pt x="7213002" y="3923867"/>
                  <a:pt x="7212067" y="3926484"/>
                  <a:pt x="7210196" y="3929475"/>
                </a:cubicBezTo>
                <a:cubicBezTo>
                  <a:pt x="7209635" y="3930410"/>
                  <a:pt x="7209261" y="3931344"/>
                  <a:pt x="7208700" y="3932466"/>
                </a:cubicBezTo>
                <a:cubicBezTo>
                  <a:pt x="7206268" y="3937888"/>
                  <a:pt x="7203463" y="3942935"/>
                  <a:pt x="7197664" y="3945552"/>
                </a:cubicBezTo>
                <a:cubicBezTo>
                  <a:pt x="7196542" y="3945926"/>
                  <a:pt x="7196542" y="3946674"/>
                  <a:pt x="7196542" y="3947609"/>
                </a:cubicBezTo>
                <a:cubicBezTo>
                  <a:pt x="7196729" y="3950413"/>
                  <a:pt x="7201779" y="3957143"/>
                  <a:pt x="7204398" y="3957891"/>
                </a:cubicBezTo>
                <a:cubicBezTo>
                  <a:pt x="7208513" y="3958826"/>
                  <a:pt x="7212067" y="3960882"/>
                  <a:pt x="7214872" y="3964060"/>
                </a:cubicBezTo>
                <a:cubicBezTo>
                  <a:pt x="7218800" y="3968173"/>
                  <a:pt x="7222167" y="3972473"/>
                  <a:pt x="7225908" y="3976773"/>
                </a:cubicBezTo>
                <a:cubicBezTo>
                  <a:pt x="7227030" y="3977894"/>
                  <a:pt x="7226469" y="3978642"/>
                  <a:pt x="7225721" y="3979577"/>
                </a:cubicBezTo>
                <a:cubicBezTo>
                  <a:pt x="7222354" y="3983690"/>
                  <a:pt x="7222354" y="3983690"/>
                  <a:pt x="7226469" y="3986494"/>
                </a:cubicBezTo>
                <a:cubicBezTo>
                  <a:pt x="7230210" y="3989298"/>
                  <a:pt x="7230397" y="3991168"/>
                  <a:pt x="7227030" y="3994720"/>
                </a:cubicBezTo>
                <a:cubicBezTo>
                  <a:pt x="7225534" y="3996215"/>
                  <a:pt x="7224037" y="3997898"/>
                  <a:pt x="7224599" y="4000515"/>
                </a:cubicBezTo>
                <a:cubicBezTo>
                  <a:pt x="7226282" y="4007058"/>
                  <a:pt x="7223850" y="4012480"/>
                  <a:pt x="7219548" y="4017340"/>
                </a:cubicBezTo>
                <a:cubicBezTo>
                  <a:pt x="7216743" y="4020518"/>
                  <a:pt x="7213376" y="4023510"/>
                  <a:pt x="7211319" y="4027248"/>
                </a:cubicBezTo>
                <a:cubicBezTo>
                  <a:pt x="7210944" y="4027996"/>
                  <a:pt x="7210383" y="4028744"/>
                  <a:pt x="7209448" y="4028557"/>
                </a:cubicBezTo>
                <a:cubicBezTo>
                  <a:pt x="7204772" y="4027062"/>
                  <a:pt x="7202340" y="4030053"/>
                  <a:pt x="7199722" y="4033044"/>
                </a:cubicBezTo>
                <a:cubicBezTo>
                  <a:pt x="7198974" y="4033979"/>
                  <a:pt x="7198038" y="4035100"/>
                  <a:pt x="7196355" y="4034726"/>
                </a:cubicBezTo>
                <a:cubicBezTo>
                  <a:pt x="7191679" y="4033605"/>
                  <a:pt x="7186816" y="4034166"/>
                  <a:pt x="7182140" y="4033792"/>
                </a:cubicBezTo>
                <a:cubicBezTo>
                  <a:pt x="7178213" y="4033605"/>
                  <a:pt x="7174285" y="4033231"/>
                  <a:pt x="7170731" y="4030800"/>
                </a:cubicBezTo>
                <a:cubicBezTo>
                  <a:pt x="7169234" y="4029679"/>
                  <a:pt x="7168112" y="4030053"/>
                  <a:pt x="7166989" y="4031361"/>
                </a:cubicBezTo>
                <a:cubicBezTo>
                  <a:pt x="7166428" y="4032296"/>
                  <a:pt x="7165867" y="4033044"/>
                  <a:pt x="7165119" y="4033792"/>
                </a:cubicBezTo>
                <a:cubicBezTo>
                  <a:pt x="7164371" y="4034539"/>
                  <a:pt x="7163063" y="4035287"/>
                  <a:pt x="7162126" y="4034539"/>
                </a:cubicBezTo>
                <a:cubicBezTo>
                  <a:pt x="7161004" y="4033792"/>
                  <a:pt x="7161378" y="4032296"/>
                  <a:pt x="7161939" y="4031174"/>
                </a:cubicBezTo>
                <a:cubicBezTo>
                  <a:pt x="7162126" y="4030614"/>
                  <a:pt x="7162500" y="4030240"/>
                  <a:pt x="7162875" y="4029679"/>
                </a:cubicBezTo>
                <a:cubicBezTo>
                  <a:pt x="7165867" y="4025379"/>
                  <a:pt x="7164745" y="4022575"/>
                  <a:pt x="7159696" y="4022014"/>
                </a:cubicBezTo>
                <a:cubicBezTo>
                  <a:pt x="7158760" y="4021827"/>
                  <a:pt x="7157824" y="4021827"/>
                  <a:pt x="7157077" y="4021640"/>
                </a:cubicBezTo>
                <a:cubicBezTo>
                  <a:pt x="7155767" y="4021266"/>
                  <a:pt x="7154271" y="4021640"/>
                  <a:pt x="7153897" y="4019584"/>
                </a:cubicBezTo>
                <a:cubicBezTo>
                  <a:pt x="7153523" y="4018088"/>
                  <a:pt x="7154271" y="4017340"/>
                  <a:pt x="7155393" y="4016593"/>
                </a:cubicBezTo>
                <a:cubicBezTo>
                  <a:pt x="7157451" y="4015097"/>
                  <a:pt x="7157264" y="4013788"/>
                  <a:pt x="7155206" y="4012106"/>
                </a:cubicBezTo>
                <a:cubicBezTo>
                  <a:pt x="7152588" y="4010049"/>
                  <a:pt x="7150156" y="4007432"/>
                  <a:pt x="7150343" y="4003693"/>
                </a:cubicBezTo>
                <a:cubicBezTo>
                  <a:pt x="7150530" y="4000702"/>
                  <a:pt x="7149782" y="3999206"/>
                  <a:pt x="7146415" y="3999954"/>
                </a:cubicBezTo>
                <a:cubicBezTo>
                  <a:pt x="7145667" y="4000141"/>
                  <a:pt x="7144731" y="3999954"/>
                  <a:pt x="7144357" y="3998832"/>
                </a:cubicBezTo>
                <a:cubicBezTo>
                  <a:pt x="7143983" y="3997898"/>
                  <a:pt x="7144918" y="3997337"/>
                  <a:pt x="7145480" y="3996776"/>
                </a:cubicBezTo>
                <a:cubicBezTo>
                  <a:pt x="7146789" y="3995467"/>
                  <a:pt x="7148286" y="3994159"/>
                  <a:pt x="7149221" y="3992663"/>
                </a:cubicBezTo>
                <a:cubicBezTo>
                  <a:pt x="7152214" y="3988737"/>
                  <a:pt x="7152027" y="3986494"/>
                  <a:pt x="7149221" y="3982381"/>
                </a:cubicBezTo>
                <a:cubicBezTo>
                  <a:pt x="7146976" y="3979203"/>
                  <a:pt x="7145293" y="3975838"/>
                  <a:pt x="7145105" y="3971725"/>
                </a:cubicBezTo>
                <a:cubicBezTo>
                  <a:pt x="7144918" y="3968734"/>
                  <a:pt x="7146415" y="3968360"/>
                  <a:pt x="7148847" y="3969295"/>
                </a:cubicBezTo>
                <a:cubicBezTo>
                  <a:pt x="7150530" y="3969856"/>
                  <a:pt x="7151465" y="3971538"/>
                  <a:pt x="7152775" y="3972473"/>
                </a:cubicBezTo>
                <a:cubicBezTo>
                  <a:pt x="7154271" y="3973595"/>
                  <a:pt x="7156329" y="3975090"/>
                  <a:pt x="7157824" y="3973595"/>
                </a:cubicBezTo>
                <a:cubicBezTo>
                  <a:pt x="7159509" y="3971725"/>
                  <a:pt x="7158573" y="3969482"/>
                  <a:pt x="7156890" y="3967799"/>
                </a:cubicBezTo>
                <a:cubicBezTo>
                  <a:pt x="7156142" y="3967051"/>
                  <a:pt x="7155019" y="3966304"/>
                  <a:pt x="7154271" y="3965369"/>
                </a:cubicBezTo>
                <a:cubicBezTo>
                  <a:pt x="7153336" y="3964434"/>
                  <a:pt x="7152588" y="3963312"/>
                  <a:pt x="7153710" y="3962004"/>
                </a:cubicBezTo>
                <a:cubicBezTo>
                  <a:pt x="7154645" y="3960882"/>
                  <a:pt x="7155767" y="3961443"/>
                  <a:pt x="7156890" y="3962378"/>
                </a:cubicBezTo>
                <a:cubicBezTo>
                  <a:pt x="7158011" y="3963126"/>
                  <a:pt x="7159134" y="3964060"/>
                  <a:pt x="7160257" y="3964621"/>
                </a:cubicBezTo>
                <a:cubicBezTo>
                  <a:pt x="7161939" y="3965743"/>
                  <a:pt x="7163810" y="3965182"/>
                  <a:pt x="7165119" y="3964060"/>
                </a:cubicBezTo>
                <a:cubicBezTo>
                  <a:pt x="7166428" y="3962939"/>
                  <a:pt x="7165680" y="3961256"/>
                  <a:pt x="7165119" y="3959947"/>
                </a:cubicBezTo>
                <a:cubicBezTo>
                  <a:pt x="7162313" y="3953404"/>
                  <a:pt x="7152962" y="3950600"/>
                  <a:pt x="7146602" y="3954526"/>
                </a:cubicBezTo>
                <a:cubicBezTo>
                  <a:pt x="7143609" y="3956395"/>
                  <a:pt x="7142487" y="3955835"/>
                  <a:pt x="7142113" y="3952843"/>
                </a:cubicBezTo>
                <a:cubicBezTo>
                  <a:pt x="7141552" y="3947983"/>
                  <a:pt x="7139307" y="3944805"/>
                  <a:pt x="7134445" y="3943122"/>
                </a:cubicBezTo>
                <a:cubicBezTo>
                  <a:pt x="7133135" y="3942748"/>
                  <a:pt x="7131078" y="3941814"/>
                  <a:pt x="7131639" y="3939757"/>
                </a:cubicBezTo>
                <a:cubicBezTo>
                  <a:pt x="7132761" y="3935083"/>
                  <a:pt x="7130891" y="3931158"/>
                  <a:pt x="7128459" y="3927419"/>
                </a:cubicBezTo>
                <a:cubicBezTo>
                  <a:pt x="7126589" y="3924614"/>
                  <a:pt x="7126028" y="3921997"/>
                  <a:pt x="7128085" y="3918632"/>
                </a:cubicBezTo>
                <a:cubicBezTo>
                  <a:pt x="7130330" y="3915080"/>
                  <a:pt x="7129020" y="3913024"/>
                  <a:pt x="7124531" y="3912276"/>
                </a:cubicBezTo>
                <a:cubicBezTo>
                  <a:pt x="7124344" y="3912276"/>
                  <a:pt x="7124157" y="3912276"/>
                  <a:pt x="7123970" y="3912276"/>
                </a:cubicBezTo>
                <a:cubicBezTo>
                  <a:pt x="7122287" y="3912089"/>
                  <a:pt x="7120603" y="3911715"/>
                  <a:pt x="7120416" y="3910032"/>
                </a:cubicBezTo>
                <a:cubicBezTo>
                  <a:pt x="7120042" y="3908350"/>
                  <a:pt x="7122099" y="3908537"/>
                  <a:pt x="7123035" y="3907976"/>
                </a:cubicBezTo>
                <a:cubicBezTo>
                  <a:pt x="7129020" y="3904985"/>
                  <a:pt x="7131452" y="3900311"/>
                  <a:pt x="7130330" y="3893581"/>
                </a:cubicBezTo>
                <a:cubicBezTo>
                  <a:pt x="7129956" y="3891338"/>
                  <a:pt x="7130704" y="3890029"/>
                  <a:pt x="7132574" y="3889094"/>
                </a:cubicBezTo>
                <a:cubicBezTo>
                  <a:pt x="7133696" y="3888533"/>
                  <a:pt x="7134818" y="3888160"/>
                  <a:pt x="7135940" y="3887599"/>
                </a:cubicBezTo>
                <a:cubicBezTo>
                  <a:pt x="7137438" y="3886851"/>
                  <a:pt x="7137998" y="3885729"/>
                  <a:pt x="7137624" y="3884047"/>
                </a:cubicBezTo>
                <a:lnTo>
                  <a:pt x="7136787" y="3882859"/>
                </a:lnTo>
                <a:lnTo>
                  <a:pt x="7151406" y="3868320"/>
                </a:lnTo>
                <a:lnTo>
                  <a:pt x="7151091" y="3871147"/>
                </a:lnTo>
                <a:cubicBezTo>
                  <a:pt x="7150717" y="3872643"/>
                  <a:pt x="7150717" y="3873391"/>
                  <a:pt x="7152401" y="3874326"/>
                </a:cubicBezTo>
                <a:cubicBezTo>
                  <a:pt x="7154271" y="3875073"/>
                  <a:pt x="7155019" y="3874139"/>
                  <a:pt x="7155767" y="3873017"/>
                </a:cubicBezTo>
                <a:cubicBezTo>
                  <a:pt x="7156329" y="3872269"/>
                  <a:pt x="7156516" y="3871521"/>
                  <a:pt x="7156890" y="3870587"/>
                </a:cubicBezTo>
                <a:cubicBezTo>
                  <a:pt x="7158573" y="3866661"/>
                  <a:pt x="7159696" y="3866474"/>
                  <a:pt x="7162500" y="3869652"/>
                </a:cubicBezTo>
                <a:cubicBezTo>
                  <a:pt x="7163063" y="3870400"/>
                  <a:pt x="7163810" y="3871334"/>
                  <a:pt x="7164932" y="3871334"/>
                </a:cubicBezTo>
                <a:cubicBezTo>
                  <a:pt x="7166241" y="3871147"/>
                  <a:pt x="7166241" y="3869652"/>
                  <a:pt x="7166615" y="3868717"/>
                </a:cubicBezTo>
                <a:cubicBezTo>
                  <a:pt x="7166989" y="3867969"/>
                  <a:pt x="7167177" y="3867221"/>
                  <a:pt x="7167177" y="3866474"/>
                </a:cubicBezTo>
                <a:cubicBezTo>
                  <a:pt x="7167457" y="3864885"/>
                  <a:pt x="7168065" y="3864137"/>
                  <a:pt x="7168860" y="3863973"/>
                </a:cubicBezTo>
                <a:close/>
                <a:moveTo>
                  <a:pt x="3941206" y="3857522"/>
                </a:moveTo>
                <a:cubicBezTo>
                  <a:pt x="3943706" y="3857522"/>
                  <a:pt x="3945849" y="3857522"/>
                  <a:pt x="3948350" y="3857522"/>
                </a:cubicBezTo>
                <a:cubicBezTo>
                  <a:pt x="3948350" y="3858589"/>
                  <a:pt x="3948707" y="3858944"/>
                  <a:pt x="3949421" y="3858944"/>
                </a:cubicBezTo>
                <a:cubicBezTo>
                  <a:pt x="3954780" y="3858944"/>
                  <a:pt x="3957637" y="3862500"/>
                  <a:pt x="3959422" y="3866767"/>
                </a:cubicBezTo>
                <a:cubicBezTo>
                  <a:pt x="3961210" y="3870678"/>
                  <a:pt x="3963353" y="3874234"/>
                  <a:pt x="3962636" y="3878856"/>
                </a:cubicBezTo>
                <a:cubicBezTo>
                  <a:pt x="3961565" y="3883834"/>
                  <a:pt x="3961923" y="3889168"/>
                  <a:pt x="3957637" y="3893079"/>
                </a:cubicBezTo>
                <a:cubicBezTo>
                  <a:pt x="3956209" y="3894501"/>
                  <a:pt x="3954780" y="3895568"/>
                  <a:pt x="3952278" y="3896279"/>
                </a:cubicBezTo>
                <a:cubicBezTo>
                  <a:pt x="3948707" y="3897346"/>
                  <a:pt x="3944421" y="3899124"/>
                  <a:pt x="3945493" y="3904813"/>
                </a:cubicBezTo>
                <a:cubicBezTo>
                  <a:pt x="3945849" y="3906946"/>
                  <a:pt x="3943706" y="3907657"/>
                  <a:pt x="3943348" y="3908724"/>
                </a:cubicBezTo>
                <a:cubicBezTo>
                  <a:pt x="3941562" y="3914413"/>
                  <a:pt x="3937278" y="3916902"/>
                  <a:pt x="3932634" y="3918680"/>
                </a:cubicBezTo>
                <a:cubicBezTo>
                  <a:pt x="3929418" y="3917969"/>
                  <a:pt x="3926561" y="3917258"/>
                  <a:pt x="3923348" y="3917258"/>
                </a:cubicBezTo>
                <a:cubicBezTo>
                  <a:pt x="3920132" y="3917258"/>
                  <a:pt x="3916919" y="3915124"/>
                  <a:pt x="3915489" y="3912280"/>
                </a:cubicBezTo>
                <a:cubicBezTo>
                  <a:pt x="3914417" y="3909791"/>
                  <a:pt x="3913346" y="3908369"/>
                  <a:pt x="3911204" y="3907302"/>
                </a:cubicBezTo>
                <a:cubicBezTo>
                  <a:pt x="3911204" y="3903035"/>
                  <a:pt x="3911204" y="3898768"/>
                  <a:pt x="3911204" y="3894501"/>
                </a:cubicBezTo>
                <a:cubicBezTo>
                  <a:pt x="3914775" y="3892724"/>
                  <a:pt x="3917633" y="3889879"/>
                  <a:pt x="3919061" y="3886679"/>
                </a:cubicBezTo>
                <a:cubicBezTo>
                  <a:pt x="3920846" y="3883834"/>
                  <a:pt x="3922276" y="3880634"/>
                  <a:pt x="3924062" y="3877434"/>
                </a:cubicBezTo>
                <a:cubicBezTo>
                  <a:pt x="3925848" y="3874589"/>
                  <a:pt x="3927633" y="3871389"/>
                  <a:pt x="3927991" y="3867834"/>
                </a:cubicBezTo>
                <a:cubicBezTo>
                  <a:pt x="3928705" y="3864634"/>
                  <a:pt x="3930848" y="3863211"/>
                  <a:pt x="3933348" y="3861433"/>
                </a:cubicBezTo>
                <a:cubicBezTo>
                  <a:pt x="3935848" y="3859656"/>
                  <a:pt x="3939421" y="3860011"/>
                  <a:pt x="3941206" y="3857522"/>
                </a:cubicBezTo>
                <a:close/>
                <a:moveTo>
                  <a:pt x="4948183" y="3855759"/>
                </a:moveTo>
                <a:cubicBezTo>
                  <a:pt x="4948891" y="3855759"/>
                  <a:pt x="4950303" y="3855759"/>
                  <a:pt x="4950655" y="3856465"/>
                </a:cubicBezTo>
                <a:cubicBezTo>
                  <a:pt x="4954193" y="3859642"/>
                  <a:pt x="4957375" y="3862466"/>
                  <a:pt x="4961965" y="3857877"/>
                </a:cubicBezTo>
                <a:cubicBezTo>
                  <a:pt x="4963379" y="3856112"/>
                  <a:pt x="4964443" y="3857877"/>
                  <a:pt x="4964785" y="3859289"/>
                </a:cubicBezTo>
                <a:cubicBezTo>
                  <a:pt x="4965849" y="3865289"/>
                  <a:pt x="4968685" y="3865289"/>
                  <a:pt x="4972923" y="3861760"/>
                </a:cubicBezTo>
                <a:cubicBezTo>
                  <a:pt x="4975745" y="3859289"/>
                  <a:pt x="4977159" y="3859995"/>
                  <a:pt x="4977159" y="3863524"/>
                </a:cubicBezTo>
                <a:cubicBezTo>
                  <a:pt x="4977159" y="3865642"/>
                  <a:pt x="4976445" y="3868113"/>
                  <a:pt x="4979625" y="3868466"/>
                </a:cubicBezTo>
                <a:cubicBezTo>
                  <a:pt x="4986687" y="3869878"/>
                  <a:pt x="4989522" y="3874819"/>
                  <a:pt x="4989166" y="3881173"/>
                </a:cubicBezTo>
                <a:cubicBezTo>
                  <a:pt x="4988803" y="3885761"/>
                  <a:pt x="4990228" y="3887879"/>
                  <a:pt x="4993410" y="3889644"/>
                </a:cubicBezTo>
                <a:cubicBezTo>
                  <a:pt x="4993410" y="3891056"/>
                  <a:pt x="4993410" y="3892468"/>
                  <a:pt x="4993410" y="3893880"/>
                </a:cubicBezTo>
                <a:cubicBezTo>
                  <a:pt x="4989869" y="3895997"/>
                  <a:pt x="4988803" y="3899880"/>
                  <a:pt x="4989869" y="3903410"/>
                </a:cubicBezTo>
                <a:cubicBezTo>
                  <a:pt x="4991646" y="3909763"/>
                  <a:pt x="4989522" y="3914705"/>
                  <a:pt x="4984925" y="3918940"/>
                </a:cubicBezTo>
                <a:cubicBezTo>
                  <a:pt x="4983166" y="3920705"/>
                  <a:pt x="4981391" y="3922117"/>
                  <a:pt x="4980683" y="3924588"/>
                </a:cubicBezTo>
                <a:cubicBezTo>
                  <a:pt x="4979986" y="3928470"/>
                  <a:pt x="4977867" y="3930588"/>
                  <a:pt x="4973981" y="3930235"/>
                </a:cubicBezTo>
                <a:cubicBezTo>
                  <a:pt x="4971147" y="3930235"/>
                  <a:pt x="4969023" y="3932000"/>
                  <a:pt x="4967965" y="3933412"/>
                </a:cubicBezTo>
                <a:cubicBezTo>
                  <a:pt x="4961965" y="3941883"/>
                  <a:pt x="4953133" y="3937295"/>
                  <a:pt x="4945711" y="3938353"/>
                </a:cubicBezTo>
                <a:cubicBezTo>
                  <a:pt x="4942529" y="3938706"/>
                  <a:pt x="4935811" y="3940471"/>
                  <a:pt x="4934399" y="3938000"/>
                </a:cubicBezTo>
                <a:cubicBezTo>
                  <a:pt x="4930159" y="3930941"/>
                  <a:pt x="4919201" y="3933765"/>
                  <a:pt x="4916729" y="3924235"/>
                </a:cubicBezTo>
                <a:cubicBezTo>
                  <a:pt x="4916021" y="3921411"/>
                  <a:pt x="4911075" y="3919646"/>
                  <a:pt x="4915669" y="3915764"/>
                </a:cubicBezTo>
                <a:cubicBezTo>
                  <a:pt x="4917081" y="3914705"/>
                  <a:pt x="4916729" y="3912587"/>
                  <a:pt x="4915315" y="3912234"/>
                </a:cubicBezTo>
                <a:cubicBezTo>
                  <a:pt x="4909659" y="3910116"/>
                  <a:pt x="4910013" y="3906939"/>
                  <a:pt x="4913549" y="3902704"/>
                </a:cubicBezTo>
                <a:cubicBezTo>
                  <a:pt x="4914609" y="3901292"/>
                  <a:pt x="4913195" y="3899527"/>
                  <a:pt x="4912489" y="3898115"/>
                </a:cubicBezTo>
                <a:cubicBezTo>
                  <a:pt x="4911075" y="3895997"/>
                  <a:pt x="4910721" y="3893880"/>
                  <a:pt x="4912841" y="3892115"/>
                </a:cubicBezTo>
                <a:cubicBezTo>
                  <a:pt x="4914959" y="3890350"/>
                  <a:pt x="4914609" y="3888232"/>
                  <a:pt x="4915315" y="3886114"/>
                </a:cubicBezTo>
                <a:cubicBezTo>
                  <a:pt x="4917081" y="3880820"/>
                  <a:pt x="4919201" y="3874113"/>
                  <a:pt x="4923089" y="3871643"/>
                </a:cubicBezTo>
                <a:cubicBezTo>
                  <a:pt x="4931571" y="3866348"/>
                  <a:pt x="4939701" y="3860701"/>
                  <a:pt x="4948183" y="3855759"/>
                </a:cubicBezTo>
                <a:close/>
                <a:moveTo>
                  <a:pt x="2087541" y="3850730"/>
                </a:moveTo>
                <a:cubicBezTo>
                  <a:pt x="2089530" y="3850730"/>
                  <a:pt x="2093507" y="3850730"/>
                  <a:pt x="2094502" y="3852716"/>
                </a:cubicBezTo>
                <a:cubicBezTo>
                  <a:pt x="2104445" y="3861655"/>
                  <a:pt x="2113394" y="3869600"/>
                  <a:pt x="2126322" y="3856689"/>
                </a:cubicBezTo>
                <a:cubicBezTo>
                  <a:pt x="2130300" y="3851723"/>
                  <a:pt x="2133283" y="3856689"/>
                  <a:pt x="2134276" y="3860661"/>
                </a:cubicBezTo>
                <a:cubicBezTo>
                  <a:pt x="2137260" y="3877545"/>
                  <a:pt x="2145216" y="3877545"/>
                  <a:pt x="2157149" y="3867613"/>
                </a:cubicBezTo>
                <a:cubicBezTo>
                  <a:pt x="2165104" y="3860661"/>
                  <a:pt x="2169082" y="3862648"/>
                  <a:pt x="2169082" y="3872579"/>
                </a:cubicBezTo>
                <a:cubicBezTo>
                  <a:pt x="2169082" y="3878538"/>
                  <a:pt x="2167092" y="3885490"/>
                  <a:pt x="2176043" y="3886483"/>
                </a:cubicBezTo>
                <a:cubicBezTo>
                  <a:pt x="2195931" y="3890455"/>
                  <a:pt x="2203886" y="3904359"/>
                  <a:pt x="2202891" y="3922236"/>
                </a:cubicBezTo>
                <a:cubicBezTo>
                  <a:pt x="2201897" y="3935146"/>
                  <a:pt x="2205874" y="3941105"/>
                  <a:pt x="2214824" y="3946071"/>
                </a:cubicBezTo>
                <a:cubicBezTo>
                  <a:pt x="2214824" y="3950043"/>
                  <a:pt x="2214824" y="3954016"/>
                  <a:pt x="2214824" y="3957988"/>
                </a:cubicBezTo>
                <a:cubicBezTo>
                  <a:pt x="2204879" y="3963947"/>
                  <a:pt x="2201897" y="3974872"/>
                  <a:pt x="2204879" y="3984803"/>
                </a:cubicBezTo>
                <a:cubicBezTo>
                  <a:pt x="2209853" y="4002679"/>
                  <a:pt x="2203886" y="4016583"/>
                  <a:pt x="2190959" y="4028501"/>
                </a:cubicBezTo>
                <a:cubicBezTo>
                  <a:pt x="2185986" y="4033466"/>
                  <a:pt x="2181015" y="4037439"/>
                  <a:pt x="2179026" y="4044391"/>
                </a:cubicBezTo>
                <a:cubicBezTo>
                  <a:pt x="2177037" y="4055315"/>
                  <a:pt x="2171071" y="4061274"/>
                  <a:pt x="2160132" y="4060281"/>
                </a:cubicBezTo>
                <a:cubicBezTo>
                  <a:pt x="2152177" y="4060281"/>
                  <a:pt x="2146210" y="4065246"/>
                  <a:pt x="2143227" y="4069219"/>
                </a:cubicBezTo>
                <a:cubicBezTo>
                  <a:pt x="2126322" y="4093054"/>
                  <a:pt x="2101463" y="4080143"/>
                  <a:pt x="2080577" y="4083123"/>
                </a:cubicBezTo>
                <a:cubicBezTo>
                  <a:pt x="2071627" y="4084116"/>
                  <a:pt x="2052734" y="4089082"/>
                  <a:pt x="2048755" y="4082130"/>
                </a:cubicBezTo>
                <a:cubicBezTo>
                  <a:pt x="2036823" y="4062267"/>
                  <a:pt x="2005997" y="4070212"/>
                  <a:pt x="1999036" y="4043398"/>
                </a:cubicBezTo>
                <a:cubicBezTo>
                  <a:pt x="1997046" y="4035453"/>
                  <a:pt x="1983125" y="4030487"/>
                  <a:pt x="1996053" y="4019562"/>
                </a:cubicBezTo>
                <a:cubicBezTo>
                  <a:pt x="2000030" y="4016583"/>
                  <a:pt x="1999036" y="4010624"/>
                  <a:pt x="1995058" y="4009631"/>
                </a:cubicBezTo>
                <a:cubicBezTo>
                  <a:pt x="1979148" y="4003672"/>
                  <a:pt x="1980142" y="3994734"/>
                  <a:pt x="1990086" y="3982817"/>
                </a:cubicBezTo>
                <a:cubicBezTo>
                  <a:pt x="1993069" y="3978844"/>
                  <a:pt x="1989091" y="3973878"/>
                  <a:pt x="1987103" y="3969906"/>
                </a:cubicBezTo>
                <a:cubicBezTo>
                  <a:pt x="1983125" y="3963947"/>
                  <a:pt x="1982131" y="3957988"/>
                  <a:pt x="1988098" y="3953023"/>
                </a:cubicBezTo>
                <a:cubicBezTo>
                  <a:pt x="1994063" y="3948057"/>
                  <a:pt x="1993069" y="3942098"/>
                  <a:pt x="1995058" y="3936139"/>
                </a:cubicBezTo>
                <a:lnTo>
                  <a:pt x="1997712" y="3929022"/>
                </a:lnTo>
                <a:lnTo>
                  <a:pt x="1992947" y="3929752"/>
                </a:lnTo>
                <a:cubicBezTo>
                  <a:pt x="1988303" y="3927974"/>
                  <a:pt x="1984016" y="3925485"/>
                  <a:pt x="1982230" y="3919796"/>
                </a:cubicBezTo>
                <a:cubicBezTo>
                  <a:pt x="1981874" y="3918729"/>
                  <a:pt x="1979730" y="3918018"/>
                  <a:pt x="1980088" y="3915885"/>
                </a:cubicBezTo>
                <a:cubicBezTo>
                  <a:pt x="1981160" y="3910196"/>
                  <a:pt x="1976874" y="3908418"/>
                  <a:pt x="1973302" y="3907351"/>
                </a:cubicBezTo>
                <a:cubicBezTo>
                  <a:pt x="1970802" y="3906640"/>
                  <a:pt x="1969373" y="3905573"/>
                  <a:pt x="1967943" y="3904151"/>
                </a:cubicBezTo>
                <a:cubicBezTo>
                  <a:pt x="1963659" y="3900240"/>
                  <a:pt x="1964015" y="3894906"/>
                  <a:pt x="1962944" y="3889928"/>
                </a:cubicBezTo>
                <a:cubicBezTo>
                  <a:pt x="1962230" y="3885306"/>
                  <a:pt x="1964373" y="3881750"/>
                  <a:pt x="1966159" y="3877839"/>
                </a:cubicBezTo>
                <a:cubicBezTo>
                  <a:pt x="1967943" y="3873572"/>
                  <a:pt x="1970802" y="3870016"/>
                  <a:pt x="1976159" y="3870016"/>
                </a:cubicBezTo>
                <a:cubicBezTo>
                  <a:pt x="1976874" y="3870016"/>
                  <a:pt x="1977231" y="3869661"/>
                  <a:pt x="1977231" y="3868594"/>
                </a:cubicBezTo>
                <a:cubicBezTo>
                  <a:pt x="1979730" y="3868594"/>
                  <a:pt x="1981874" y="3868594"/>
                  <a:pt x="1984374" y="3868594"/>
                </a:cubicBezTo>
                <a:cubicBezTo>
                  <a:pt x="1986160" y="3871083"/>
                  <a:pt x="1989732" y="3870728"/>
                  <a:pt x="1992232" y="3872505"/>
                </a:cubicBezTo>
                <a:cubicBezTo>
                  <a:pt x="1994733" y="3874283"/>
                  <a:pt x="1996875" y="3875706"/>
                  <a:pt x="1997589" y="3878906"/>
                </a:cubicBezTo>
                <a:cubicBezTo>
                  <a:pt x="1997947" y="3882461"/>
                  <a:pt x="1999733" y="3885661"/>
                  <a:pt x="2001519" y="3888506"/>
                </a:cubicBezTo>
                <a:cubicBezTo>
                  <a:pt x="2003305" y="3891706"/>
                  <a:pt x="2004733" y="3894906"/>
                  <a:pt x="2006519" y="3897751"/>
                </a:cubicBezTo>
                <a:lnTo>
                  <a:pt x="2011449" y="3902658"/>
                </a:lnTo>
                <a:lnTo>
                  <a:pt x="2016935" y="3895421"/>
                </a:lnTo>
                <a:cubicBezTo>
                  <a:pt x="2040801" y="3880524"/>
                  <a:pt x="2063672" y="3864634"/>
                  <a:pt x="2087541" y="3850730"/>
                </a:cubicBezTo>
                <a:close/>
                <a:moveTo>
                  <a:pt x="6093412" y="3850542"/>
                </a:moveTo>
                <a:cubicBezTo>
                  <a:pt x="6099304" y="3853974"/>
                  <a:pt x="6104949" y="3857897"/>
                  <a:pt x="6110841" y="3861575"/>
                </a:cubicBezTo>
                <a:cubicBezTo>
                  <a:pt x="6113542" y="3863291"/>
                  <a:pt x="6115015" y="3867949"/>
                  <a:pt x="6116241" y="3871627"/>
                </a:cubicBezTo>
                <a:cubicBezTo>
                  <a:pt x="6116733" y="3873098"/>
                  <a:pt x="6116486" y="3874569"/>
                  <a:pt x="6117961" y="3875794"/>
                </a:cubicBezTo>
                <a:cubicBezTo>
                  <a:pt x="6119433" y="3877020"/>
                  <a:pt x="6119187" y="3878491"/>
                  <a:pt x="6118205" y="3879962"/>
                </a:cubicBezTo>
                <a:cubicBezTo>
                  <a:pt x="6117715" y="3880943"/>
                  <a:pt x="6116733" y="3882169"/>
                  <a:pt x="6117468" y="3883149"/>
                </a:cubicBezTo>
                <a:cubicBezTo>
                  <a:pt x="6119925" y="3886091"/>
                  <a:pt x="6120169" y="3888298"/>
                  <a:pt x="6116241" y="3889769"/>
                </a:cubicBezTo>
                <a:cubicBezTo>
                  <a:pt x="6115259" y="3890014"/>
                  <a:pt x="6115015" y="3891485"/>
                  <a:pt x="6115997" y="3892221"/>
                </a:cubicBezTo>
                <a:cubicBezTo>
                  <a:pt x="6119187" y="3894918"/>
                  <a:pt x="6115751" y="3896143"/>
                  <a:pt x="6115259" y="3898105"/>
                </a:cubicBezTo>
                <a:cubicBezTo>
                  <a:pt x="6113542" y="3904724"/>
                  <a:pt x="6105931" y="3902763"/>
                  <a:pt x="6102987" y="3907666"/>
                </a:cubicBezTo>
                <a:cubicBezTo>
                  <a:pt x="6102003" y="3909382"/>
                  <a:pt x="6097340" y="3908157"/>
                  <a:pt x="6095131" y="3907911"/>
                </a:cubicBezTo>
                <a:cubicBezTo>
                  <a:pt x="6089977" y="3907176"/>
                  <a:pt x="6083839" y="3910363"/>
                  <a:pt x="6079665" y="3904479"/>
                </a:cubicBezTo>
                <a:cubicBezTo>
                  <a:pt x="6078930" y="3903498"/>
                  <a:pt x="6077457" y="3902273"/>
                  <a:pt x="6075496" y="3902273"/>
                </a:cubicBezTo>
                <a:cubicBezTo>
                  <a:pt x="6072792" y="3902518"/>
                  <a:pt x="6071318" y="3901047"/>
                  <a:pt x="6070830" y="3898350"/>
                </a:cubicBezTo>
                <a:cubicBezTo>
                  <a:pt x="6070338" y="3896634"/>
                  <a:pt x="6069109" y="3895653"/>
                  <a:pt x="6067884" y="3894427"/>
                </a:cubicBezTo>
                <a:cubicBezTo>
                  <a:pt x="6064691" y="3891485"/>
                  <a:pt x="6063219" y="3888053"/>
                  <a:pt x="6064448" y="3883640"/>
                </a:cubicBezTo>
                <a:cubicBezTo>
                  <a:pt x="6065184" y="3881188"/>
                  <a:pt x="6064448" y="3878491"/>
                  <a:pt x="6061992" y="3877020"/>
                </a:cubicBezTo>
                <a:cubicBezTo>
                  <a:pt x="6061992" y="3876040"/>
                  <a:pt x="6061992" y="3875059"/>
                  <a:pt x="6061992" y="3874078"/>
                </a:cubicBezTo>
                <a:cubicBezTo>
                  <a:pt x="6064204" y="3872852"/>
                  <a:pt x="6065184" y="3871381"/>
                  <a:pt x="6064936" y="3868194"/>
                </a:cubicBezTo>
                <a:cubicBezTo>
                  <a:pt x="6064691" y="3863781"/>
                  <a:pt x="6066658" y="3860349"/>
                  <a:pt x="6071564" y="3859368"/>
                </a:cubicBezTo>
                <a:cubicBezTo>
                  <a:pt x="6073774" y="3859123"/>
                  <a:pt x="6073284" y="3857407"/>
                  <a:pt x="6073284" y="3855936"/>
                </a:cubicBezTo>
                <a:cubicBezTo>
                  <a:pt x="6073284" y="3853484"/>
                  <a:pt x="6074267" y="3852994"/>
                  <a:pt x="6076228" y="3854710"/>
                </a:cubicBezTo>
                <a:cubicBezTo>
                  <a:pt x="6079176" y="3857162"/>
                  <a:pt x="6081140" y="3857162"/>
                  <a:pt x="6081876" y="3852994"/>
                </a:cubicBezTo>
                <a:cubicBezTo>
                  <a:pt x="6082122" y="3852013"/>
                  <a:pt x="6082857" y="3850787"/>
                  <a:pt x="6083839" y="3852013"/>
                </a:cubicBezTo>
                <a:cubicBezTo>
                  <a:pt x="6087029" y="3855200"/>
                  <a:pt x="6089239" y="3853239"/>
                  <a:pt x="6091693" y="3851032"/>
                </a:cubicBezTo>
                <a:cubicBezTo>
                  <a:pt x="6091939" y="3850542"/>
                  <a:pt x="6092921" y="3850542"/>
                  <a:pt x="6093412" y="3850542"/>
                </a:cubicBezTo>
                <a:close/>
                <a:moveTo>
                  <a:pt x="2563357" y="3829666"/>
                </a:moveTo>
                <a:cubicBezTo>
                  <a:pt x="2564274" y="3829855"/>
                  <a:pt x="2564976" y="3830718"/>
                  <a:pt x="2565300" y="3832552"/>
                </a:cubicBezTo>
                <a:cubicBezTo>
                  <a:pt x="2565300" y="3833415"/>
                  <a:pt x="2565516" y="3834277"/>
                  <a:pt x="2565947" y="3835140"/>
                </a:cubicBezTo>
                <a:cubicBezTo>
                  <a:pt x="2566379" y="3836219"/>
                  <a:pt x="2566379" y="3837945"/>
                  <a:pt x="2567890" y="3838160"/>
                </a:cubicBezTo>
                <a:cubicBezTo>
                  <a:pt x="2569185" y="3838160"/>
                  <a:pt x="2570048" y="3837082"/>
                  <a:pt x="2570695" y="3836219"/>
                </a:cubicBezTo>
                <a:cubicBezTo>
                  <a:pt x="2573933" y="3832552"/>
                  <a:pt x="2575228" y="3832767"/>
                  <a:pt x="2577171" y="3837297"/>
                </a:cubicBezTo>
                <a:cubicBezTo>
                  <a:pt x="2577602" y="3838376"/>
                  <a:pt x="2577818" y="3839239"/>
                  <a:pt x="2578465" y="3840102"/>
                </a:cubicBezTo>
                <a:cubicBezTo>
                  <a:pt x="2579328" y="3841396"/>
                  <a:pt x="2580193" y="3842475"/>
                  <a:pt x="2582349" y="3841612"/>
                </a:cubicBezTo>
                <a:cubicBezTo>
                  <a:pt x="2584293" y="3840533"/>
                  <a:pt x="2584293" y="3839670"/>
                  <a:pt x="2583862" y="3837945"/>
                </a:cubicBezTo>
                <a:lnTo>
                  <a:pt x="2583498" y="3834682"/>
                </a:lnTo>
                <a:lnTo>
                  <a:pt x="2600366" y="3851459"/>
                </a:lnTo>
                <a:lnTo>
                  <a:pt x="2599401" y="3852829"/>
                </a:lnTo>
                <a:cubicBezTo>
                  <a:pt x="2598969" y="3854771"/>
                  <a:pt x="2599617" y="3856065"/>
                  <a:pt x="2601343" y="3856928"/>
                </a:cubicBezTo>
                <a:cubicBezTo>
                  <a:pt x="2602638" y="3857575"/>
                  <a:pt x="2603933" y="3858007"/>
                  <a:pt x="2605227" y="3858654"/>
                </a:cubicBezTo>
                <a:cubicBezTo>
                  <a:pt x="2607385" y="3859732"/>
                  <a:pt x="2608249" y="3861242"/>
                  <a:pt x="2607817" y="3863831"/>
                </a:cubicBezTo>
                <a:cubicBezTo>
                  <a:pt x="2606523" y="3871597"/>
                  <a:pt x="2609328" y="3876990"/>
                  <a:pt x="2616234" y="3880441"/>
                </a:cubicBezTo>
                <a:cubicBezTo>
                  <a:pt x="2617313" y="3881088"/>
                  <a:pt x="2619688" y="3880873"/>
                  <a:pt x="2619256" y="3882814"/>
                </a:cubicBezTo>
                <a:cubicBezTo>
                  <a:pt x="2619039" y="3884756"/>
                  <a:pt x="2617098" y="3885187"/>
                  <a:pt x="2615155" y="3885403"/>
                </a:cubicBezTo>
                <a:cubicBezTo>
                  <a:pt x="2614939" y="3885403"/>
                  <a:pt x="2614724" y="3885403"/>
                  <a:pt x="2614507" y="3885403"/>
                </a:cubicBezTo>
                <a:cubicBezTo>
                  <a:pt x="2609328" y="3886266"/>
                  <a:pt x="2607817" y="3888638"/>
                  <a:pt x="2610407" y="3892737"/>
                </a:cubicBezTo>
                <a:cubicBezTo>
                  <a:pt x="2612782" y="3896620"/>
                  <a:pt x="2612134" y="3899640"/>
                  <a:pt x="2609976" y="3902876"/>
                </a:cubicBezTo>
                <a:cubicBezTo>
                  <a:pt x="2607170" y="3907190"/>
                  <a:pt x="2605012" y="3911720"/>
                  <a:pt x="2606307" y="3917113"/>
                </a:cubicBezTo>
                <a:cubicBezTo>
                  <a:pt x="2606954" y="3919486"/>
                  <a:pt x="2604580" y="3920565"/>
                  <a:pt x="2603070" y="3920996"/>
                </a:cubicBezTo>
                <a:cubicBezTo>
                  <a:pt x="2597459" y="3922938"/>
                  <a:pt x="2594870" y="3926605"/>
                  <a:pt x="2594221" y="3932213"/>
                </a:cubicBezTo>
                <a:cubicBezTo>
                  <a:pt x="2593790" y="3935665"/>
                  <a:pt x="2592496" y="3936312"/>
                  <a:pt x="2589041" y="3934155"/>
                </a:cubicBezTo>
                <a:cubicBezTo>
                  <a:pt x="2581703" y="3929625"/>
                  <a:pt x="2570911" y="3932860"/>
                  <a:pt x="2567674" y="3940411"/>
                </a:cubicBezTo>
                <a:cubicBezTo>
                  <a:pt x="2567026" y="3941921"/>
                  <a:pt x="2566163" y="3943862"/>
                  <a:pt x="2567674" y="3945156"/>
                </a:cubicBezTo>
                <a:cubicBezTo>
                  <a:pt x="2569185" y="3946451"/>
                  <a:pt x="2571343" y="3947098"/>
                  <a:pt x="2573285" y="3945803"/>
                </a:cubicBezTo>
                <a:cubicBezTo>
                  <a:pt x="2574580" y="3945156"/>
                  <a:pt x="2575876" y="3944078"/>
                  <a:pt x="2577171" y="3943215"/>
                </a:cubicBezTo>
                <a:cubicBezTo>
                  <a:pt x="2578465" y="3942136"/>
                  <a:pt x="2579761" y="3941489"/>
                  <a:pt x="2580840" y="3942783"/>
                </a:cubicBezTo>
                <a:cubicBezTo>
                  <a:pt x="2582134" y="3944293"/>
                  <a:pt x="2581271" y="3945588"/>
                  <a:pt x="2580193" y="3946666"/>
                </a:cubicBezTo>
                <a:cubicBezTo>
                  <a:pt x="2579328" y="3947745"/>
                  <a:pt x="2578033" y="3948608"/>
                  <a:pt x="2577171" y="3949471"/>
                </a:cubicBezTo>
                <a:cubicBezTo>
                  <a:pt x="2575228" y="3951412"/>
                  <a:pt x="2574149" y="3954001"/>
                  <a:pt x="2576092" y="3956158"/>
                </a:cubicBezTo>
                <a:cubicBezTo>
                  <a:pt x="2577818" y="3957884"/>
                  <a:pt x="2580193" y="3956158"/>
                  <a:pt x="2581918" y="3954864"/>
                </a:cubicBezTo>
                <a:cubicBezTo>
                  <a:pt x="2583431" y="3953785"/>
                  <a:pt x="2584509" y="3951844"/>
                  <a:pt x="2586453" y="3951196"/>
                </a:cubicBezTo>
                <a:cubicBezTo>
                  <a:pt x="2589257" y="3950118"/>
                  <a:pt x="2590984" y="3950549"/>
                  <a:pt x="2590767" y="3954001"/>
                </a:cubicBezTo>
                <a:cubicBezTo>
                  <a:pt x="2590552" y="3958747"/>
                  <a:pt x="2588610" y="3962629"/>
                  <a:pt x="2586020" y="3966297"/>
                </a:cubicBezTo>
                <a:cubicBezTo>
                  <a:pt x="2582784" y="3971042"/>
                  <a:pt x="2582565" y="3973631"/>
                  <a:pt x="2586020" y="3978161"/>
                </a:cubicBezTo>
                <a:cubicBezTo>
                  <a:pt x="2587100" y="3979887"/>
                  <a:pt x="2588826" y="3981397"/>
                  <a:pt x="2590337" y="3982907"/>
                </a:cubicBezTo>
                <a:cubicBezTo>
                  <a:pt x="2590984" y="3983554"/>
                  <a:pt x="2592062" y="3984201"/>
                  <a:pt x="2591630" y="3985280"/>
                </a:cubicBezTo>
                <a:cubicBezTo>
                  <a:pt x="2591200" y="3986574"/>
                  <a:pt x="2590121" y="3986790"/>
                  <a:pt x="2589257" y="3986574"/>
                </a:cubicBezTo>
                <a:cubicBezTo>
                  <a:pt x="2585372" y="3985711"/>
                  <a:pt x="2584509" y="3987437"/>
                  <a:pt x="2584725" y="3990888"/>
                </a:cubicBezTo>
                <a:cubicBezTo>
                  <a:pt x="2584941" y="3995203"/>
                  <a:pt x="2582134" y="3998223"/>
                  <a:pt x="2579112" y="4000596"/>
                </a:cubicBezTo>
                <a:cubicBezTo>
                  <a:pt x="2576739" y="4002537"/>
                  <a:pt x="2576523" y="4004047"/>
                  <a:pt x="2578896" y="4005773"/>
                </a:cubicBezTo>
                <a:cubicBezTo>
                  <a:pt x="2580193" y="4006636"/>
                  <a:pt x="2581055" y="4007499"/>
                  <a:pt x="2580624" y="4009224"/>
                </a:cubicBezTo>
                <a:cubicBezTo>
                  <a:pt x="2580193" y="4011597"/>
                  <a:pt x="2578465" y="4011166"/>
                  <a:pt x="2576955" y="4011597"/>
                </a:cubicBezTo>
                <a:cubicBezTo>
                  <a:pt x="2576092" y="4011813"/>
                  <a:pt x="2575012" y="4011813"/>
                  <a:pt x="2573933" y="4012029"/>
                </a:cubicBezTo>
                <a:cubicBezTo>
                  <a:pt x="2568106" y="4012676"/>
                  <a:pt x="2566810" y="4015912"/>
                  <a:pt x="2570264" y="4020873"/>
                </a:cubicBezTo>
                <a:cubicBezTo>
                  <a:pt x="2570695" y="4021520"/>
                  <a:pt x="2571127" y="4021952"/>
                  <a:pt x="2571343" y="4022599"/>
                </a:cubicBezTo>
                <a:cubicBezTo>
                  <a:pt x="2571990" y="4023893"/>
                  <a:pt x="2572421" y="4025619"/>
                  <a:pt x="2571127" y="4026482"/>
                </a:cubicBezTo>
                <a:cubicBezTo>
                  <a:pt x="2570048" y="4027345"/>
                  <a:pt x="2568537" y="4026482"/>
                  <a:pt x="2567674" y="4025619"/>
                </a:cubicBezTo>
                <a:cubicBezTo>
                  <a:pt x="2566810" y="4024756"/>
                  <a:pt x="2566163" y="4023893"/>
                  <a:pt x="2565516" y="4022815"/>
                </a:cubicBezTo>
                <a:cubicBezTo>
                  <a:pt x="2564221" y="4021305"/>
                  <a:pt x="2562925" y="4020873"/>
                  <a:pt x="2561199" y="4022167"/>
                </a:cubicBezTo>
                <a:cubicBezTo>
                  <a:pt x="2557098" y="4024972"/>
                  <a:pt x="2552566" y="4025403"/>
                  <a:pt x="2548033" y="4025619"/>
                </a:cubicBezTo>
                <a:cubicBezTo>
                  <a:pt x="2542638" y="4026050"/>
                  <a:pt x="2537027" y="4025403"/>
                  <a:pt x="2531631" y="4026698"/>
                </a:cubicBezTo>
                <a:cubicBezTo>
                  <a:pt x="2529689" y="4027129"/>
                  <a:pt x="2528609" y="4025835"/>
                  <a:pt x="2527746" y="4024756"/>
                </a:cubicBezTo>
                <a:cubicBezTo>
                  <a:pt x="2524724" y="4021305"/>
                  <a:pt x="2521919" y="4017853"/>
                  <a:pt x="2516523" y="4019579"/>
                </a:cubicBezTo>
                <a:cubicBezTo>
                  <a:pt x="2515444" y="4019795"/>
                  <a:pt x="2514796" y="4018932"/>
                  <a:pt x="2514364" y="4018069"/>
                </a:cubicBezTo>
                <a:cubicBezTo>
                  <a:pt x="2511990" y="4013755"/>
                  <a:pt x="2508105" y="4010303"/>
                  <a:pt x="2504868" y="4006636"/>
                </a:cubicBezTo>
                <a:cubicBezTo>
                  <a:pt x="2499904" y="4001027"/>
                  <a:pt x="2497098" y="3994771"/>
                  <a:pt x="2499040" y="3987221"/>
                </a:cubicBezTo>
                <a:cubicBezTo>
                  <a:pt x="2499687" y="3984201"/>
                  <a:pt x="2497961" y="3982260"/>
                  <a:pt x="2496234" y="3980534"/>
                </a:cubicBezTo>
                <a:cubicBezTo>
                  <a:pt x="2492350" y="3976435"/>
                  <a:pt x="2492566" y="3974278"/>
                  <a:pt x="2496881" y="3971042"/>
                </a:cubicBezTo>
                <a:cubicBezTo>
                  <a:pt x="2501630" y="3967807"/>
                  <a:pt x="2501630" y="3967807"/>
                  <a:pt x="2497744" y="3963061"/>
                </a:cubicBezTo>
                <a:cubicBezTo>
                  <a:pt x="2496881" y="3961982"/>
                  <a:pt x="2496234" y="3961119"/>
                  <a:pt x="2497530" y="3959825"/>
                </a:cubicBezTo>
                <a:cubicBezTo>
                  <a:pt x="2501846" y="3954864"/>
                  <a:pt x="2505731" y="3949902"/>
                  <a:pt x="2510264" y="3945156"/>
                </a:cubicBezTo>
                <a:cubicBezTo>
                  <a:pt x="2513501" y="3941489"/>
                  <a:pt x="2517601" y="3939116"/>
                  <a:pt x="2522350" y="3938038"/>
                </a:cubicBezTo>
                <a:cubicBezTo>
                  <a:pt x="2525372" y="3937175"/>
                  <a:pt x="2531199" y="3929409"/>
                  <a:pt x="2531416" y="3926173"/>
                </a:cubicBezTo>
                <a:cubicBezTo>
                  <a:pt x="2531416" y="3925095"/>
                  <a:pt x="2531416" y="3924232"/>
                  <a:pt x="2530120" y="3923800"/>
                </a:cubicBezTo>
                <a:cubicBezTo>
                  <a:pt x="2523430" y="3920780"/>
                  <a:pt x="2520192" y="3914956"/>
                  <a:pt x="2517386" y="3908700"/>
                </a:cubicBezTo>
                <a:cubicBezTo>
                  <a:pt x="2516739" y="3907406"/>
                  <a:pt x="2516307" y="3906327"/>
                  <a:pt x="2515659" y="3905249"/>
                </a:cubicBezTo>
                <a:cubicBezTo>
                  <a:pt x="2513501" y="3901797"/>
                  <a:pt x="2512422" y="3898777"/>
                  <a:pt x="2513933" y="3894463"/>
                </a:cubicBezTo>
                <a:cubicBezTo>
                  <a:pt x="2515444" y="3890148"/>
                  <a:pt x="2513069" y="3885834"/>
                  <a:pt x="2510911" y="3881951"/>
                </a:cubicBezTo>
                <a:cubicBezTo>
                  <a:pt x="2510048" y="3880010"/>
                  <a:pt x="2509616" y="3878715"/>
                  <a:pt x="2511127" y="3876774"/>
                </a:cubicBezTo>
                <a:cubicBezTo>
                  <a:pt x="2517170" y="3868577"/>
                  <a:pt x="2521703" y="3859517"/>
                  <a:pt x="2522566" y="3848946"/>
                </a:cubicBezTo>
                <a:cubicBezTo>
                  <a:pt x="2522782" y="3847436"/>
                  <a:pt x="2523213" y="3846789"/>
                  <a:pt x="2524724" y="3847220"/>
                </a:cubicBezTo>
                <a:cubicBezTo>
                  <a:pt x="2530767" y="3848515"/>
                  <a:pt x="2534653" y="3845279"/>
                  <a:pt x="2537890" y="3840965"/>
                </a:cubicBezTo>
                <a:cubicBezTo>
                  <a:pt x="2539400" y="3839023"/>
                  <a:pt x="2540696" y="3837945"/>
                  <a:pt x="2543501" y="3839239"/>
                </a:cubicBezTo>
                <a:cubicBezTo>
                  <a:pt x="2546954" y="3841180"/>
                  <a:pt x="2550191" y="3839455"/>
                  <a:pt x="2552998" y="3837082"/>
                </a:cubicBezTo>
                <a:cubicBezTo>
                  <a:pt x="2555371" y="3835140"/>
                  <a:pt x="2557746" y="3832767"/>
                  <a:pt x="2560120" y="3830826"/>
                </a:cubicBezTo>
                <a:cubicBezTo>
                  <a:pt x="2561306" y="3829963"/>
                  <a:pt x="2562440" y="3829478"/>
                  <a:pt x="2563357" y="3829666"/>
                </a:cubicBezTo>
                <a:close/>
                <a:moveTo>
                  <a:pt x="8063477" y="3828157"/>
                </a:moveTo>
                <a:cubicBezTo>
                  <a:pt x="8069808" y="3831845"/>
                  <a:pt x="8075875" y="3836061"/>
                  <a:pt x="8082206" y="3840013"/>
                </a:cubicBezTo>
                <a:cubicBezTo>
                  <a:pt x="8085108" y="3841857"/>
                  <a:pt x="8086691" y="3846862"/>
                  <a:pt x="8088010" y="3850815"/>
                </a:cubicBezTo>
                <a:cubicBezTo>
                  <a:pt x="8088537" y="3852395"/>
                  <a:pt x="8088273" y="3853976"/>
                  <a:pt x="8089856" y="3855293"/>
                </a:cubicBezTo>
                <a:cubicBezTo>
                  <a:pt x="8091439" y="3856611"/>
                  <a:pt x="8091175" y="3858191"/>
                  <a:pt x="8090120" y="3859772"/>
                </a:cubicBezTo>
                <a:cubicBezTo>
                  <a:pt x="8089592" y="3860826"/>
                  <a:pt x="8088537" y="3862143"/>
                  <a:pt x="8089329" y="3863197"/>
                </a:cubicBezTo>
                <a:cubicBezTo>
                  <a:pt x="8091966" y="3866359"/>
                  <a:pt x="8092230" y="3868730"/>
                  <a:pt x="8088010" y="3870311"/>
                </a:cubicBezTo>
                <a:cubicBezTo>
                  <a:pt x="8086954" y="3870574"/>
                  <a:pt x="8086691" y="3872155"/>
                  <a:pt x="8087746" y="3872945"/>
                </a:cubicBezTo>
                <a:cubicBezTo>
                  <a:pt x="8091175" y="3875843"/>
                  <a:pt x="8087482" y="3877161"/>
                  <a:pt x="8086954" y="3879268"/>
                </a:cubicBezTo>
                <a:cubicBezTo>
                  <a:pt x="8085108" y="3886382"/>
                  <a:pt x="8076930" y="3884274"/>
                  <a:pt x="8073765" y="3889543"/>
                </a:cubicBezTo>
                <a:cubicBezTo>
                  <a:pt x="8072710" y="3891387"/>
                  <a:pt x="8067697" y="3890070"/>
                  <a:pt x="8065323" y="3889807"/>
                </a:cubicBezTo>
                <a:cubicBezTo>
                  <a:pt x="8059784" y="3889016"/>
                  <a:pt x="8053189" y="3892441"/>
                  <a:pt x="8048704" y="3886118"/>
                </a:cubicBezTo>
                <a:cubicBezTo>
                  <a:pt x="8047913" y="3885064"/>
                  <a:pt x="8046330" y="3883747"/>
                  <a:pt x="8044220" y="3883747"/>
                </a:cubicBezTo>
                <a:cubicBezTo>
                  <a:pt x="8041318" y="3884010"/>
                  <a:pt x="8039735" y="3882430"/>
                  <a:pt x="8039208" y="3879532"/>
                </a:cubicBezTo>
                <a:cubicBezTo>
                  <a:pt x="8038680" y="3877687"/>
                  <a:pt x="8037361" y="3876634"/>
                  <a:pt x="8036042" y="3875316"/>
                </a:cubicBezTo>
                <a:cubicBezTo>
                  <a:pt x="8032613" y="3872155"/>
                  <a:pt x="8031030" y="3868466"/>
                  <a:pt x="8032349" y="3863724"/>
                </a:cubicBezTo>
                <a:cubicBezTo>
                  <a:pt x="8033141" y="3861090"/>
                  <a:pt x="8032349" y="3858191"/>
                  <a:pt x="8029711" y="3856611"/>
                </a:cubicBezTo>
                <a:cubicBezTo>
                  <a:pt x="8029711" y="3855557"/>
                  <a:pt x="8029711" y="3854503"/>
                  <a:pt x="8029711" y="3853449"/>
                </a:cubicBezTo>
                <a:cubicBezTo>
                  <a:pt x="8032085" y="3852132"/>
                  <a:pt x="8033141" y="3850551"/>
                  <a:pt x="8032877" y="3847126"/>
                </a:cubicBezTo>
                <a:cubicBezTo>
                  <a:pt x="8032613" y="3842384"/>
                  <a:pt x="8034723" y="3838695"/>
                  <a:pt x="8039999" y="3837641"/>
                </a:cubicBezTo>
                <a:cubicBezTo>
                  <a:pt x="8042373" y="3837378"/>
                  <a:pt x="8041846" y="3835534"/>
                  <a:pt x="8041846" y="3833953"/>
                </a:cubicBezTo>
                <a:cubicBezTo>
                  <a:pt x="8041846" y="3831318"/>
                  <a:pt x="8042901" y="3830791"/>
                  <a:pt x="8045011" y="3832636"/>
                </a:cubicBezTo>
                <a:cubicBezTo>
                  <a:pt x="8048177" y="3835270"/>
                  <a:pt x="8050287" y="3835270"/>
                  <a:pt x="8051079" y="3830791"/>
                </a:cubicBezTo>
                <a:cubicBezTo>
                  <a:pt x="8051342" y="3829738"/>
                  <a:pt x="8052134" y="3828420"/>
                  <a:pt x="8053189" y="3829738"/>
                </a:cubicBezTo>
                <a:cubicBezTo>
                  <a:pt x="8056618" y="3833163"/>
                  <a:pt x="8058992" y="3831055"/>
                  <a:pt x="8061630" y="3828684"/>
                </a:cubicBezTo>
                <a:cubicBezTo>
                  <a:pt x="8061894" y="3828157"/>
                  <a:pt x="8062949" y="3828157"/>
                  <a:pt x="8063477" y="3828157"/>
                </a:cubicBezTo>
                <a:close/>
                <a:moveTo>
                  <a:pt x="7720811" y="3818805"/>
                </a:moveTo>
                <a:lnTo>
                  <a:pt x="7721512" y="3819503"/>
                </a:lnTo>
                <a:lnTo>
                  <a:pt x="7720208" y="3819812"/>
                </a:lnTo>
                <a:close/>
                <a:moveTo>
                  <a:pt x="6648777" y="3806892"/>
                </a:moveTo>
                <a:cubicBezTo>
                  <a:pt x="6655109" y="3810580"/>
                  <a:pt x="6661176" y="3814796"/>
                  <a:pt x="6667507" y="3818748"/>
                </a:cubicBezTo>
                <a:cubicBezTo>
                  <a:pt x="6670409" y="3820592"/>
                  <a:pt x="6671992" y="3825597"/>
                  <a:pt x="6673310" y="3829549"/>
                </a:cubicBezTo>
                <a:cubicBezTo>
                  <a:pt x="6673838" y="3831130"/>
                  <a:pt x="6673573" y="3832711"/>
                  <a:pt x="6675157" y="3834028"/>
                </a:cubicBezTo>
                <a:cubicBezTo>
                  <a:pt x="6676739" y="3835345"/>
                  <a:pt x="6676477" y="3836926"/>
                  <a:pt x="6675420" y="3838507"/>
                </a:cubicBezTo>
                <a:cubicBezTo>
                  <a:pt x="6674893" y="3839561"/>
                  <a:pt x="6673838" y="3840878"/>
                  <a:pt x="6674630" y="3841932"/>
                </a:cubicBezTo>
                <a:cubicBezTo>
                  <a:pt x="6677267" y="3845093"/>
                  <a:pt x="6677531" y="3847465"/>
                  <a:pt x="6673310" y="3849045"/>
                </a:cubicBezTo>
                <a:cubicBezTo>
                  <a:pt x="6672255" y="3849309"/>
                  <a:pt x="6671992" y="3850890"/>
                  <a:pt x="6673046" y="3851680"/>
                </a:cubicBezTo>
                <a:cubicBezTo>
                  <a:pt x="6676477" y="3854578"/>
                  <a:pt x="6672783" y="3855896"/>
                  <a:pt x="6672255" y="3858003"/>
                </a:cubicBezTo>
                <a:cubicBezTo>
                  <a:pt x="6670409" y="3865117"/>
                  <a:pt x="6662231" y="3863009"/>
                  <a:pt x="6659066" y="3868278"/>
                </a:cubicBezTo>
                <a:cubicBezTo>
                  <a:pt x="6658009" y="3870122"/>
                  <a:pt x="6652998" y="3868805"/>
                  <a:pt x="6650625" y="3868542"/>
                </a:cubicBezTo>
                <a:cubicBezTo>
                  <a:pt x="6645085" y="3867751"/>
                  <a:pt x="6638491" y="3871176"/>
                  <a:pt x="6634007" y="3864853"/>
                </a:cubicBezTo>
                <a:cubicBezTo>
                  <a:pt x="6633214" y="3863799"/>
                  <a:pt x="6631632" y="3862482"/>
                  <a:pt x="6629521" y="3862482"/>
                </a:cubicBezTo>
                <a:cubicBezTo>
                  <a:pt x="6626619" y="3862745"/>
                  <a:pt x="6625035" y="3861165"/>
                  <a:pt x="6624508" y="3858267"/>
                </a:cubicBezTo>
                <a:cubicBezTo>
                  <a:pt x="6623982" y="3856422"/>
                  <a:pt x="6622662" y="3855369"/>
                  <a:pt x="6621343" y="3854051"/>
                </a:cubicBezTo>
                <a:cubicBezTo>
                  <a:pt x="6617914" y="3850890"/>
                  <a:pt x="6616331" y="3847201"/>
                  <a:pt x="6617651" y="3842459"/>
                </a:cubicBezTo>
                <a:cubicBezTo>
                  <a:pt x="6618441" y="3839824"/>
                  <a:pt x="6617651" y="3836926"/>
                  <a:pt x="6615012" y="3835345"/>
                </a:cubicBezTo>
                <a:cubicBezTo>
                  <a:pt x="6615012" y="3834292"/>
                  <a:pt x="6615012" y="3833238"/>
                  <a:pt x="6615012" y="3832184"/>
                </a:cubicBezTo>
                <a:cubicBezTo>
                  <a:pt x="6617386" y="3830867"/>
                  <a:pt x="6618441" y="3829286"/>
                  <a:pt x="6618178" y="3825861"/>
                </a:cubicBezTo>
                <a:cubicBezTo>
                  <a:pt x="6617914" y="3821119"/>
                  <a:pt x="6620025" y="3817430"/>
                  <a:pt x="6625301" y="3816376"/>
                </a:cubicBezTo>
                <a:cubicBezTo>
                  <a:pt x="6627675" y="3816113"/>
                  <a:pt x="6627146" y="3814269"/>
                  <a:pt x="6627146" y="3812688"/>
                </a:cubicBezTo>
                <a:cubicBezTo>
                  <a:pt x="6627146" y="3810053"/>
                  <a:pt x="6628203" y="3809526"/>
                  <a:pt x="6630313" y="3811371"/>
                </a:cubicBezTo>
                <a:cubicBezTo>
                  <a:pt x="6633478" y="3814005"/>
                  <a:pt x="6635589" y="3814005"/>
                  <a:pt x="6636379" y="3809526"/>
                </a:cubicBezTo>
                <a:cubicBezTo>
                  <a:pt x="6636644" y="3808473"/>
                  <a:pt x="6637434" y="3807155"/>
                  <a:pt x="6638491" y="3808473"/>
                </a:cubicBezTo>
                <a:cubicBezTo>
                  <a:pt x="6641921" y="3811898"/>
                  <a:pt x="6644294" y="3809790"/>
                  <a:pt x="6646931" y="3807419"/>
                </a:cubicBezTo>
                <a:cubicBezTo>
                  <a:pt x="6647194" y="3806892"/>
                  <a:pt x="6648249" y="3806892"/>
                  <a:pt x="6648777" y="3806892"/>
                </a:cubicBezTo>
                <a:close/>
                <a:moveTo>
                  <a:pt x="8759227" y="3806317"/>
                </a:moveTo>
                <a:cubicBezTo>
                  <a:pt x="8759934" y="3806317"/>
                  <a:pt x="8761347" y="3806317"/>
                  <a:pt x="8761701" y="3807023"/>
                </a:cubicBezTo>
                <a:cubicBezTo>
                  <a:pt x="8765235" y="3810200"/>
                  <a:pt x="8768416" y="3813023"/>
                  <a:pt x="8773010" y="3808435"/>
                </a:cubicBezTo>
                <a:cubicBezTo>
                  <a:pt x="8774424" y="3806670"/>
                  <a:pt x="8775484" y="3808435"/>
                  <a:pt x="8775837" y="3809847"/>
                </a:cubicBezTo>
                <a:cubicBezTo>
                  <a:pt x="8776898" y="3815847"/>
                  <a:pt x="8779725" y="3815847"/>
                  <a:pt x="8783966" y="3812317"/>
                </a:cubicBezTo>
                <a:cubicBezTo>
                  <a:pt x="8786793" y="3809847"/>
                  <a:pt x="8788207" y="3810552"/>
                  <a:pt x="8788207" y="3814082"/>
                </a:cubicBezTo>
                <a:cubicBezTo>
                  <a:pt x="8788207" y="3816200"/>
                  <a:pt x="8787500" y="3818671"/>
                  <a:pt x="8790681" y="3819024"/>
                </a:cubicBezTo>
                <a:cubicBezTo>
                  <a:pt x="8797749" y="3820436"/>
                  <a:pt x="8800577" y="3825377"/>
                  <a:pt x="8800223" y="3831731"/>
                </a:cubicBezTo>
                <a:cubicBezTo>
                  <a:pt x="8799870" y="3836319"/>
                  <a:pt x="8801283" y="3838437"/>
                  <a:pt x="8804464" y="3840202"/>
                </a:cubicBezTo>
                <a:cubicBezTo>
                  <a:pt x="8804464" y="3841614"/>
                  <a:pt x="8804464" y="3843025"/>
                  <a:pt x="8804464" y="3844437"/>
                </a:cubicBezTo>
                <a:cubicBezTo>
                  <a:pt x="8800930" y="3846555"/>
                  <a:pt x="8799870" y="3850438"/>
                  <a:pt x="8800930" y="3853968"/>
                </a:cubicBezTo>
                <a:cubicBezTo>
                  <a:pt x="8802697" y="3860321"/>
                  <a:pt x="8800577" y="3865263"/>
                  <a:pt x="8795982" y="3869498"/>
                </a:cubicBezTo>
                <a:cubicBezTo>
                  <a:pt x="8794215" y="3871263"/>
                  <a:pt x="8792448" y="3872675"/>
                  <a:pt x="8791741" y="3875146"/>
                </a:cubicBezTo>
                <a:cubicBezTo>
                  <a:pt x="8791034" y="3879028"/>
                  <a:pt x="8788914" y="3881146"/>
                  <a:pt x="8785026" y="3880793"/>
                </a:cubicBezTo>
                <a:cubicBezTo>
                  <a:pt x="8782199" y="3880793"/>
                  <a:pt x="8780078" y="3882558"/>
                  <a:pt x="8779018" y="3883970"/>
                </a:cubicBezTo>
                <a:cubicBezTo>
                  <a:pt x="8773010" y="3892441"/>
                  <a:pt x="8764175" y="3887853"/>
                  <a:pt x="8756753" y="3888911"/>
                </a:cubicBezTo>
                <a:cubicBezTo>
                  <a:pt x="8753572" y="3889264"/>
                  <a:pt x="8746857" y="3891029"/>
                  <a:pt x="8745443" y="3888558"/>
                </a:cubicBezTo>
                <a:cubicBezTo>
                  <a:pt x="8741202" y="3881499"/>
                  <a:pt x="8730247" y="3884323"/>
                  <a:pt x="8727773" y="3874793"/>
                </a:cubicBezTo>
                <a:cubicBezTo>
                  <a:pt x="8727066" y="3871969"/>
                  <a:pt x="8722118" y="3870204"/>
                  <a:pt x="8726712" y="3866322"/>
                </a:cubicBezTo>
                <a:cubicBezTo>
                  <a:pt x="8728126" y="3865263"/>
                  <a:pt x="8727773" y="3863145"/>
                  <a:pt x="8726359" y="3862792"/>
                </a:cubicBezTo>
                <a:cubicBezTo>
                  <a:pt x="8720704" y="3860674"/>
                  <a:pt x="8721058" y="3857497"/>
                  <a:pt x="8724592" y="3853262"/>
                </a:cubicBezTo>
                <a:cubicBezTo>
                  <a:pt x="8725652" y="3851850"/>
                  <a:pt x="8724238" y="3850085"/>
                  <a:pt x="8723532" y="3848673"/>
                </a:cubicBezTo>
                <a:cubicBezTo>
                  <a:pt x="8722118" y="3846555"/>
                  <a:pt x="8721765" y="3844437"/>
                  <a:pt x="8723885" y="3842672"/>
                </a:cubicBezTo>
                <a:cubicBezTo>
                  <a:pt x="8726006" y="3840908"/>
                  <a:pt x="8725652" y="3838790"/>
                  <a:pt x="8726359" y="3836672"/>
                </a:cubicBezTo>
                <a:cubicBezTo>
                  <a:pt x="8728126" y="3831378"/>
                  <a:pt x="8730247" y="3824671"/>
                  <a:pt x="8734134" y="3822200"/>
                </a:cubicBezTo>
                <a:cubicBezTo>
                  <a:pt x="8742616" y="3816906"/>
                  <a:pt x="8750745" y="3811258"/>
                  <a:pt x="8759227" y="3806317"/>
                </a:cubicBezTo>
                <a:close/>
                <a:moveTo>
                  <a:pt x="5855272" y="3805285"/>
                </a:moveTo>
                <a:cubicBezTo>
                  <a:pt x="5855982" y="3805285"/>
                  <a:pt x="5857394" y="3805285"/>
                  <a:pt x="5857746" y="3805991"/>
                </a:cubicBezTo>
                <a:cubicBezTo>
                  <a:pt x="5861288" y="3809168"/>
                  <a:pt x="5864462" y="3811991"/>
                  <a:pt x="5869058" y="3807403"/>
                </a:cubicBezTo>
                <a:cubicBezTo>
                  <a:pt x="5870478" y="3805638"/>
                  <a:pt x="5871538" y="3807403"/>
                  <a:pt x="5871890" y="3808815"/>
                </a:cubicBezTo>
                <a:cubicBezTo>
                  <a:pt x="5872952" y="3814815"/>
                  <a:pt x="5875776" y="3814815"/>
                  <a:pt x="5880018" y="3811285"/>
                </a:cubicBezTo>
                <a:cubicBezTo>
                  <a:pt x="5882847" y="3808815"/>
                  <a:pt x="5884262" y="3809520"/>
                  <a:pt x="5884262" y="3813050"/>
                </a:cubicBezTo>
                <a:cubicBezTo>
                  <a:pt x="5884262" y="3815168"/>
                  <a:pt x="5883551" y="3817639"/>
                  <a:pt x="5886734" y="3817992"/>
                </a:cubicBezTo>
                <a:cubicBezTo>
                  <a:pt x="5893801" y="3819404"/>
                  <a:pt x="5896628" y="3824345"/>
                  <a:pt x="5896274" y="3830699"/>
                </a:cubicBezTo>
                <a:cubicBezTo>
                  <a:pt x="5895922" y="3835287"/>
                  <a:pt x="5897336" y="3837405"/>
                  <a:pt x="5900518" y="3839170"/>
                </a:cubicBezTo>
                <a:cubicBezTo>
                  <a:pt x="5900518" y="3840582"/>
                  <a:pt x="5900518" y="3841993"/>
                  <a:pt x="5900518" y="3843405"/>
                </a:cubicBezTo>
                <a:cubicBezTo>
                  <a:pt x="5896982" y="3845523"/>
                  <a:pt x="5895922" y="3849406"/>
                  <a:pt x="5896982" y="3852936"/>
                </a:cubicBezTo>
                <a:cubicBezTo>
                  <a:pt x="5898748" y="3859289"/>
                  <a:pt x="5896628" y="3864231"/>
                  <a:pt x="5892033" y="3868466"/>
                </a:cubicBezTo>
                <a:cubicBezTo>
                  <a:pt x="5890269" y="3870231"/>
                  <a:pt x="5888501" y="3871643"/>
                  <a:pt x="5887795" y="3874114"/>
                </a:cubicBezTo>
                <a:cubicBezTo>
                  <a:pt x="5887085" y="3877996"/>
                  <a:pt x="5884963" y="3880114"/>
                  <a:pt x="5881079" y="3879761"/>
                </a:cubicBezTo>
                <a:cubicBezTo>
                  <a:pt x="5878254" y="3879761"/>
                  <a:pt x="5876132" y="3881526"/>
                  <a:pt x="5875072" y="3882938"/>
                </a:cubicBezTo>
                <a:cubicBezTo>
                  <a:pt x="5869058" y="3891409"/>
                  <a:pt x="5860228" y="3886821"/>
                  <a:pt x="5852799" y="3887879"/>
                </a:cubicBezTo>
                <a:cubicBezTo>
                  <a:pt x="5849621" y="3888232"/>
                  <a:pt x="5842911" y="3889997"/>
                  <a:pt x="5841492" y="3887526"/>
                </a:cubicBezTo>
                <a:cubicBezTo>
                  <a:pt x="5837254" y="3880467"/>
                  <a:pt x="5826295" y="3883291"/>
                  <a:pt x="5823821" y="3873761"/>
                </a:cubicBezTo>
                <a:cubicBezTo>
                  <a:pt x="5823115" y="3870937"/>
                  <a:pt x="5818169" y="3869172"/>
                  <a:pt x="5822762" y="3865290"/>
                </a:cubicBezTo>
                <a:cubicBezTo>
                  <a:pt x="5824177" y="3864231"/>
                  <a:pt x="5823821" y="3862113"/>
                  <a:pt x="5822409" y="3861760"/>
                </a:cubicBezTo>
                <a:cubicBezTo>
                  <a:pt x="5816755" y="3859642"/>
                  <a:pt x="5817108" y="3856465"/>
                  <a:pt x="5820643" y="3852230"/>
                </a:cubicBezTo>
                <a:cubicBezTo>
                  <a:pt x="5821704" y="3850818"/>
                  <a:pt x="5820288" y="3849053"/>
                  <a:pt x="5819582" y="3847641"/>
                </a:cubicBezTo>
                <a:cubicBezTo>
                  <a:pt x="5818169" y="3845523"/>
                  <a:pt x="5817815" y="3843405"/>
                  <a:pt x="5819935" y="3841640"/>
                </a:cubicBezTo>
                <a:cubicBezTo>
                  <a:pt x="5822057" y="3839876"/>
                  <a:pt x="5821704" y="3837758"/>
                  <a:pt x="5822409" y="3835640"/>
                </a:cubicBezTo>
                <a:cubicBezTo>
                  <a:pt x="5824177" y="3830346"/>
                  <a:pt x="5826295" y="3823639"/>
                  <a:pt x="5830184" y="3821168"/>
                </a:cubicBezTo>
                <a:cubicBezTo>
                  <a:pt x="5838664" y="3815874"/>
                  <a:pt x="5846795" y="3810226"/>
                  <a:pt x="5855272" y="3805285"/>
                </a:cubicBezTo>
                <a:close/>
                <a:moveTo>
                  <a:pt x="8866436" y="3790252"/>
                </a:moveTo>
                <a:lnTo>
                  <a:pt x="8866633" y="3790582"/>
                </a:lnTo>
                <a:lnTo>
                  <a:pt x="8866205" y="3790481"/>
                </a:lnTo>
                <a:close/>
                <a:moveTo>
                  <a:pt x="1867165" y="3774688"/>
                </a:moveTo>
                <a:lnTo>
                  <a:pt x="1867395" y="3774917"/>
                </a:lnTo>
                <a:lnTo>
                  <a:pt x="1866967" y="3775018"/>
                </a:lnTo>
                <a:close/>
                <a:moveTo>
                  <a:pt x="6831532" y="3764879"/>
                </a:moveTo>
                <a:cubicBezTo>
                  <a:pt x="6834031" y="3764879"/>
                  <a:pt x="6836175" y="3764879"/>
                  <a:pt x="6838674" y="3764879"/>
                </a:cubicBezTo>
                <a:cubicBezTo>
                  <a:pt x="6838674" y="3765946"/>
                  <a:pt x="6839032" y="3766301"/>
                  <a:pt x="6839746" y="3766301"/>
                </a:cubicBezTo>
                <a:cubicBezTo>
                  <a:pt x="6845104" y="3766301"/>
                  <a:pt x="6847962" y="3769857"/>
                  <a:pt x="6849748" y="3774124"/>
                </a:cubicBezTo>
                <a:cubicBezTo>
                  <a:pt x="6851534" y="3778035"/>
                  <a:pt x="6853676" y="3781591"/>
                  <a:pt x="6852961" y="3786213"/>
                </a:cubicBezTo>
                <a:cubicBezTo>
                  <a:pt x="6851890" y="3791191"/>
                  <a:pt x="6852247" y="3796525"/>
                  <a:pt x="6847962" y="3800436"/>
                </a:cubicBezTo>
                <a:cubicBezTo>
                  <a:pt x="6846533" y="3801858"/>
                  <a:pt x="6845104" y="3802925"/>
                  <a:pt x="6842604" y="3803636"/>
                </a:cubicBezTo>
                <a:cubicBezTo>
                  <a:pt x="6839032" y="3804703"/>
                  <a:pt x="6834747" y="3806481"/>
                  <a:pt x="6835818" y="3812170"/>
                </a:cubicBezTo>
                <a:cubicBezTo>
                  <a:pt x="6836175" y="3814303"/>
                  <a:pt x="6834031" y="3815014"/>
                  <a:pt x="6833675" y="3816081"/>
                </a:cubicBezTo>
                <a:cubicBezTo>
                  <a:pt x="6831889" y="3821770"/>
                  <a:pt x="6827602" y="3824259"/>
                  <a:pt x="6822960" y="3826037"/>
                </a:cubicBezTo>
                <a:cubicBezTo>
                  <a:pt x="6819745" y="3825326"/>
                  <a:pt x="6816888" y="3824615"/>
                  <a:pt x="6813673" y="3824615"/>
                </a:cubicBezTo>
                <a:cubicBezTo>
                  <a:pt x="6810458" y="3824615"/>
                  <a:pt x="6807244" y="3822481"/>
                  <a:pt x="6805816" y="3819637"/>
                </a:cubicBezTo>
                <a:cubicBezTo>
                  <a:pt x="6804744" y="3817148"/>
                  <a:pt x="6803672" y="3815725"/>
                  <a:pt x="6801529" y="3814659"/>
                </a:cubicBezTo>
                <a:cubicBezTo>
                  <a:pt x="6801529" y="3810392"/>
                  <a:pt x="6801529" y="3806125"/>
                  <a:pt x="6801529" y="3801858"/>
                </a:cubicBezTo>
                <a:cubicBezTo>
                  <a:pt x="6805101" y="3800080"/>
                  <a:pt x="6807957" y="3797236"/>
                  <a:pt x="6809388" y="3794036"/>
                </a:cubicBezTo>
                <a:cubicBezTo>
                  <a:pt x="6811172" y="3791191"/>
                  <a:pt x="6812601" y="3787991"/>
                  <a:pt x="6814387" y="3784791"/>
                </a:cubicBezTo>
                <a:cubicBezTo>
                  <a:pt x="6816173" y="3781946"/>
                  <a:pt x="6817959" y="3778746"/>
                  <a:pt x="6818316" y="3775190"/>
                </a:cubicBezTo>
                <a:cubicBezTo>
                  <a:pt x="6819031" y="3771990"/>
                  <a:pt x="6821174" y="3770568"/>
                  <a:pt x="6823673" y="3768790"/>
                </a:cubicBezTo>
                <a:cubicBezTo>
                  <a:pt x="6826174" y="3767012"/>
                  <a:pt x="6829746" y="3767368"/>
                  <a:pt x="6831532" y="3764879"/>
                </a:cubicBezTo>
                <a:close/>
                <a:moveTo>
                  <a:pt x="5379126" y="3762945"/>
                </a:moveTo>
                <a:cubicBezTo>
                  <a:pt x="5381626" y="3762945"/>
                  <a:pt x="5383770" y="3762945"/>
                  <a:pt x="5386274" y="3762945"/>
                </a:cubicBezTo>
                <a:cubicBezTo>
                  <a:pt x="5388058" y="3765434"/>
                  <a:pt x="5391628" y="3765078"/>
                  <a:pt x="5394127" y="3766856"/>
                </a:cubicBezTo>
                <a:cubicBezTo>
                  <a:pt x="5396625" y="3768634"/>
                  <a:pt x="5398768" y="3770056"/>
                  <a:pt x="5399486" y="3773256"/>
                </a:cubicBezTo>
                <a:cubicBezTo>
                  <a:pt x="5399840" y="3776812"/>
                  <a:pt x="5401633" y="3780012"/>
                  <a:pt x="5403415" y="3782857"/>
                </a:cubicBezTo>
                <a:cubicBezTo>
                  <a:pt x="5405201" y="3786057"/>
                  <a:pt x="5406627" y="3789257"/>
                  <a:pt x="5408414" y="3792102"/>
                </a:cubicBezTo>
                <a:cubicBezTo>
                  <a:pt x="5409840" y="3795302"/>
                  <a:pt x="5412699" y="3798146"/>
                  <a:pt x="5416271" y="3799924"/>
                </a:cubicBezTo>
                <a:cubicBezTo>
                  <a:pt x="5416271" y="3804191"/>
                  <a:pt x="5416271" y="3808458"/>
                  <a:pt x="5416271" y="3812725"/>
                </a:cubicBezTo>
                <a:cubicBezTo>
                  <a:pt x="5414126" y="3813791"/>
                  <a:pt x="5413056" y="3815214"/>
                  <a:pt x="5411984" y="3817703"/>
                </a:cubicBezTo>
                <a:cubicBezTo>
                  <a:pt x="5410556" y="3820547"/>
                  <a:pt x="5407343" y="3822681"/>
                  <a:pt x="5404131" y="3822681"/>
                </a:cubicBezTo>
                <a:cubicBezTo>
                  <a:pt x="5400917" y="3822681"/>
                  <a:pt x="5398055" y="3823392"/>
                  <a:pt x="5394841" y="3824103"/>
                </a:cubicBezTo>
                <a:cubicBezTo>
                  <a:pt x="5390200" y="3822325"/>
                  <a:pt x="5385916" y="3819836"/>
                  <a:pt x="5384127" y="3814147"/>
                </a:cubicBezTo>
                <a:cubicBezTo>
                  <a:pt x="5383770" y="3813080"/>
                  <a:pt x="5381626" y="3812369"/>
                  <a:pt x="5381983" y="3810236"/>
                </a:cubicBezTo>
                <a:cubicBezTo>
                  <a:pt x="5383055" y="3804547"/>
                  <a:pt x="5378772" y="3802769"/>
                  <a:pt x="5375199" y="3801702"/>
                </a:cubicBezTo>
                <a:cubicBezTo>
                  <a:pt x="5372701" y="3800991"/>
                  <a:pt x="5371271" y="3799924"/>
                  <a:pt x="5369838" y="3798502"/>
                </a:cubicBezTo>
                <a:cubicBezTo>
                  <a:pt x="5365553" y="3794591"/>
                  <a:pt x="5365911" y="3789257"/>
                  <a:pt x="5364841" y="3784279"/>
                </a:cubicBezTo>
                <a:cubicBezTo>
                  <a:pt x="5364127" y="3779657"/>
                  <a:pt x="5366267" y="3776101"/>
                  <a:pt x="5368054" y="3772190"/>
                </a:cubicBezTo>
                <a:cubicBezTo>
                  <a:pt x="5369838" y="3767923"/>
                  <a:pt x="5372701" y="3764367"/>
                  <a:pt x="5378056" y="3764367"/>
                </a:cubicBezTo>
                <a:cubicBezTo>
                  <a:pt x="5378772" y="3764367"/>
                  <a:pt x="5379126" y="3764012"/>
                  <a:pt x="5379126" y="3762945"/>
                </a:cubicBezTo>
                <a:close/>
                <a:moveTo>
                  <a:pt x="2567551" y="3762945"/>
                </a:moveTo>
                <a:cubicBezTo>
                  <a:pt x="2570051" y="3762945"/>
                  <a:pt x="2572193" y="3762945"/>
                  <a:pt x="2574693" y="3762945"/>
                </a:cubicBezTo>
                <a:cubicBezTo>
                  <a:pt x="2576479" y="3765434"/>
                  <a:pt x="2580050" y="3765078"/>
                  <a:pt x="2582554" y="3766856"/>
                </a:cubicBezTo>
                <a:cubicBezTo>
                  <a:pt x="2585054" y="3768634"/>
                  <a:pt x="2587197" y="3770056"/>
                  <a:pt x="2587911" y="3773256"/>
                </a:cubicBezTo>
                <a:cubicBezTo>
                  <a:pt x="2588268" y="3776812"/>
                  <a:pt x="2590052" y="3780012"/>
                  <a:pt x="2591839" y="3782857"/>
                </a:cubicBezTo>
                <a:cubicBezTo>
                  <a:pt x="2593623" y="3786057"/>
                  <a:pt x="2595054" y="3789257"/>
                  <a:pt x="2596839" y="3792102"/>
                </a:cubicBezTo>
                <a:cubicBezTo>
                  <a:pt x="2598267" y="3795302"/>
                  <a:pt x="2601125" y="3798146"/>
                  <a:pt x="2604696" y="3799924"/>
                </a:cubicBezTo>
                <a:cubicBezTo>
                  <a:pt x="2604696" y="3804191"/>
                  <a:pt x="2604696" y="3808458"/>
                  <a:pt x="2604696" y="3812725"/>
                </a:cubicBezTo>
                <a:cubicBezTo>
                  <a:pt x="2602553" y="3813791"/>
                  <a:pt x="2601481" y="3815214"/>
                  <a:pt x="2600411" y="3817703"/>
                </a:cubicBezTo>
                <a:cubicBezTo>
                  <a:pt x="2598983" y="3820547"/>
                  <a:pt x="2595767" y="3822681"/>
                  <a:pt x="2592551" y="3822681"/>
                </a:cubicBezTo>
                <a:cubicBezTo>
                  <a:pt x="2589338" y="3822681"/>
                  <a:pt x="2586482" y="3823392"/>
                  <a:pt x="2583267" y="3824103"/>
                </a:cubicBezTo>
                <a:cubicBezTo>
                  <a:pt x="2578622" y="3822325"/>
                  <a:pt x="2574337" y="3819836"/>
                  <a:pt x="2572550" y="3814147"/>
                </a:cubicBezTo>
                <a:cubicBezTo>
                  <a:pt x="2572193" y="3813080"/>
                  <a:pt x="2570051" y="3812369"/>
                  <a:pt x="2570408" y="3810236"/>
                </a:cubicBezTo>
                <a:cubicBezTo>
                  <a:pt x="2571479" y="3804547"/>
                  <a:pt x="2567193" y="3802769"/>
                  <a:pt x="2563620" y="3801702"/>
                </a:cubicBezTo>
                <a:cubicBezTo>
                  <a:pt x="2561120" y="3800991"/>
                  <a:pt x="2559692" y="3799924"/>
                  <a:pt x="2558263" y="3798502"/>
                </a:cubicBezTo>
                <a:cubicBezTo>
                  <a:pt x="2553977" y="3794591"/>
                  <a:pt x="2554334" y="3789257"/>
                  <a:pt x="2553264" y="3784279"/>
                </a:cubicBezTo>
                <a:cubicBezTo>
                  <a:pt x="2552549" y="3779657"/>
                  <a:pt x="2554691" y="3776101"/>
                  <a:pt x="2556477" y="3772190"/>
                </a:cubicBezTo>
                <a:cubicBezTo>
                  <a:pt x="2558263" y="3767923"/>
                  <a:pt x="2561120" y="3764367"/>
                  <a:pt x="2566478" y="3764367"/>
                </a:cubicBezTo>
                <a:cubicBezTo>
                  <a:pt x="2567193" y="3764367"/>
                  <a:pt x="2567551" y="3764012"/>
                  <a:pt x="2567551" y="3762945"/>
                </a:cubicBezTo>
                <a:close/>
                <a:moveTo>
                  <a:pt x="6435919" y="3741001"/>
                </a:moveTo>
                <a:cubicBezTo>
                  <a:pt x="6442251" y="3744689"/>
                  <a:pt x="6448318" y="3748905"/>
                  <a:pt x="6454649" y="3752857"/>
                </a:cubicBezTo>
                <a:cubicBezTo>
                  <a:pt x="6457551" y="3754701"/>
                  <a:pt x="6459133" y="3759706"/>
                  <a:pt x="6460452" y="3763658"/>
                </a:cubicBezTo>
                <a:cubicBezTo>
                  <a:pt x="6460980" y="3765239"/>
                  <a:pt x="6460715" y="3766820"/>
                  <a:pt x="6462299" y="3768137"/>
                </a:cubicBezTo>
                <a:cubicBezTo>
                  <a:pt x="6463882" y="3769454"/>
                  <a:pt x="6463619" y="3771035"/>
                  <a:pt x="6462562" y="3772616"/>
                </a:cubicBezTo>
                <a:cubicBezTo>
                  <a:pt x="6462035" y="3773670"/>
                  <a:pt x="6460980" y="3774987"/>
                  <a:pt x="6461770" y="3776041"/>
                </a:cubicBezTo>
                <a:cubicBezTo>
                  <a:pt x="6464409" y="3779202"/>
                  <a:pt x="6464672" y="3781574"/>
                  <a:pt x="6460452" y="3783154"/>
                </a:cubicBezTo>
                <a:cubicBezTo>
                  <a:pt x="6459396" y="3783418"/>
                  <a:pt x="6459133" y="3784999"/>
                  <a:pt x="6460188" y="3785789"/>
                </a:cubicBezTo>
                <a:cubicBezTo>
                  <a:pt x="6463619" y="3788687"/>
                  <a:pt x="6459923" y="3790004"/>
                  <a:pt x="6459396" y="3792112"/>
                </a:cubicBezTo>
                <a:cubicBezTo>
                  <a:pt x="6457551" y="3799225"/>
                  <a:pt x="6449373" y="3797118"/>
                  <a:pt x="6446206" y="3802387"/>
                </a:cubicBezTo>
                <a:cubicBezTo>
                  <a:pt x="6445152" y="3804231"/>
                  <a:pt x="6440140" y="3802914"/>
                  <a:pt x="6437766" y="3802650"/>
                </a:cubicBezTo>
                <a:cubicBezTo>
                  <a:pt x="6432227" y="3801860"/>
                  <a:pt x="6425631" y="3805285"/>
                  <a:pt x="6421147" y="3798962"/>
                </a:cubicBezTo>
                <a:cubicBezTo>
                  <a:pt x="6420355" y="3797908"/>
                  <a:pt x="6418773" y="3796591"/>
                  <a:pt x="6416663" y="3796591"/>
                </a:cubicBezTo>
                <a:cubicBezTo>
                  <a:pt x="6413761" y="3796854"/>
                  <a:pt x="6412177" y="3795273"/>
                  <a:pt x="6411650" y="3792375"/>
                </a:cubicBezTo>
                <a:cubicBezTo>
                  <a:pt x="6411124" y="3790531"/>
                  <a:pt x="6409804" y="3789477"/>
                  <a:pt x="6408485" y="3788160"/>
                </a:cubicBezTo>
                <a:cubicBezTo>
                  <a:pt x="6405056" y="3784999"/>
                  <a:pt x="6403472" y="3781310"/>
                  <a:pt x="6404793" y="3776568"/>
                </a:cubicBezTo>
                <a:cubicBezTo>
                  <a:pt x="6405583" y="3773933"/>
                  <a:pt x="6404793" y="3771035"/>
                  <a:pt x="6402154" y="3769454"/>
                </a:cubicBezTo>
                <a:cubicBezTo>
                  <a:pt x="6402154" y="3768401"/>
                  <a:pt x="6402154" y="3767347"/>
                  <a:pt x="6402154" y="3766293"/>
                </a:cubicBezTo>
                <a:cubicBezTo>
                  <a:pt x="6404529" y="3764976"/>
                  <a:pt x="6405583" y="3763395"/>
                  <a:pt x="6405319" y="3759970"/>
                </a:cubicBezTo>
                <a:cubicBezTo>
                  <a:pt x="6405056" y="3755228"/>
                  <a:pt x="6407166" y="3751539"/>
                  <a:pt x="6412442" y="3750485"/>
                </a:cubicBezTo>
                <a:cubicBezTo>
                  <a:pt x="6414816" y="3750222"/>
                  <a:pt x="6414289" y="3748378"/>
                  <a:pt x="6414289" y="3746797"/>
                </a:cubicBezTo>
                <a:cubicBezTo>
                  <a:pt x="6414289" y="3744162"/>
                  <a:pt x="6415345" y="3743635"/>
                  <a:pt x="6417453" y="3745480"/>
                </a:cubicBezTo>
                <a:cubicBezTo>
                  <a:pt x="6420620" y="3748114"/>
                  <a:pt x="6422730" y="3748114"/>
                  <a:pt x="6423521" y="3743635"/>
                </a:cubicBezTo>
                <a:cubicBezTo>
                  <a:pt x="6423784" y="3742582"/>
                  <a:pt x="6424576" y="3741264"/>
                  <a:pt x="6425631" y="3742582"/>
                </a:cubicBezTo>
                <a:cubicBezTo>
                  <a:pt x="6429062" y="3746007"/>
                  <a:pt x="6431435" y="3743899"/>
                  <a:pt x="6434072" y="3741528"/>
                </a:cubicBezTo>
                <a:cubicBezTo>
                  <a:pt x="6434337" y="3741001"/>
                  <a:pt x="6435392" y="3741001"/>
                  <a:pt x="6435919" y="3741001"/>
                </a:cubicBezTo>
                <a:close/>
                <a:moveTo>
                  <a:pt x="8668643" y="3739756"/>
                </a:moveTo>
                <a:cubicBezTo>
                  <a:pt x="8670524" y="3739269"/>
                  <a:pt x="8671374" y="3739450"/>
                  <a:pt x="8671011" y="3741150"/>
                </a:cubicBezTo>
                <a:cubicBezTo>
                  <a:pt x="8666884" y="3743823"/>
                  <a:pt x="8659357" y="3745770"/>
                  <a:pt x="8660084" y="3742371"/>
                </a:cubicBezTo>
                <a:cubicBezTo>
                  <a:pt x="8663847" y="3741398"/>
                  <a:pt x="8666761" y="3740243"/>
                  <a:pt x="8668643" y="3739756"/>
                </a:cubicBezTo>
                <a:close/>
                <a:moveTo>
                  <a:pt x="8936026" y="3734054"/>
                </a:moveTo>
                <a:cubicBezTo>
                  <a:pt x="8936821" y="3733890"/>
                  <a:pt x="8937803" y="3734311"/>
                  <a:pt x="8938832" y="3735059"/>
                </a:cubicBezTo>
                <a:cubicBezTo>
                  <a:pt x="8940889" y="3736741"/>
                  <a:pt x="8942946" y="3738798"/>
                  <a:pt x="8945004" y="3740480"/>
                </a:cubicBezTo>
                <a:cubicBezTo>
                  <a:pt x="8947435" y="3742537"/>
                  <a:pt x="8950241" y="3744032"/>
                  <a:pt x="8953234" y="3742350"/>
                </a:cubicBezTo>
                <a:cubicBezTo>
                  <a:pt x="8955665" y="3741228"/>
                  <a:pt x="8956788" y="3742163"/>
                  <a:pt x="8958097" y="3743845"/>
                </a:cubicBezTo>
                <a:cubicBezTo>
                  <a:pt x="8960902" y="3747584"/>
                  <a:pt x="8964269" y="3750388"/>
                  <a:pt x="8969506" y="3749267"/>
                </a:cubicBezTo>
                <a:cubicBezTo>
                  <a:pt x="8970816" y="3748893"/>
                  <a:pt x="8971190" y="3749454"/>
                  <a:pt x="8971377" y="3750762"/>
                </a:cubicBezTo>
                <a:cubicBezTo>
                  <a:pt x="8972125" y="3759923"/>
                  <a:pt x="8976053" y="3767775"/>
                  <a:pt x="8981290" y="3774879"/>
                </a:cubicBezTo>
                <a:cubicBezTo>
                  <a:pt x="8982599" y="3776561"/>
                  <a:pt x="8982225" y="3777683"/>
                  <a:pt x="8981477" y="3779365"/>
                </a:cubicBezTo>
                <a:cubicBezTo>
                  <a:pt x="8979607" y="3782730"/>
                  <a:pt x="8977549" y="3786469"/>
                  <a:pt x="8978859" y="3790208"/>
                </a:cubicBezTo>
                <a:cubicBezTo>
                  <a:pt x="8980168" y="3793947"/>
                  <a:pt x="8979233" y="3796565"/>
                  <a:pt x="8977362" y="3799556"/>
                </a:cubicBezTo>
                <a:cubicBezTo>
                  <a:pt x="8976801" y="3800490"/>
                  <a:pt x="8976427" y="3801425"/>
                  <a:pt x="8975866" y="3802547"/>
                </a:cubicBezTo>
                <a:cubicBezTo>
                  <a:pt x="8973434" y="3807968"/>
                  <a:pt x="8970629" y="3813016"/>
                  <a:pt x="8964830" y="3815633"/>
                </a:cubicBezTo>
                <a:cubicBezTo>
                  <a:pt x="8963708" y="3816007"/>
                  <a:pt x="8963708" y="3816755"/>
                  <a:pt x="8963708" y="3817690"/>
                </a:cubicBezTo>
                <a:cubicBezTo>
                  <a:pt x="8963895" y="3820494"/>
                  <a:pt x="8968945" y="3827224"/>
                  <a:pt x="8971564" y="3827972"/>
                </a:cubicBezTo>
                <a:cubicBezTo>
                  <a:pt x="8975679" y="3828906"/>
                  <a:pt x="8979233" y="3830963"/>
                  <a:pt x="8982038" y="3834141"/>
                </a:cubicBezTo>
                <a:cubicBezTo>
                  <a:pt x="8985966" y="3838254"/>
                  <a:pt x="8989333" y="3842554"/>
                  <a:pt x="8993074" y="3846853"/>
                </a:cubicBezTo>
                <a:cubicBezTo>
                  <a:pt x="8994196" y="3847975"/>
                  <a:pt x="8993635" y="3848723"/>
                  <a:pt x="8992887" y="3849658"/>
                </a:cubicBezTo>
                <a:cubicBezTo>
                  <a:pt x="8989520" y="3853771"/>
                  <a:pt x="8989520" y="3853771"/>
                  <a:pt x="8993635" y="3856575"/>
                </a:cubicBezTo>
                <a:cubicBezTo>
                  <a:pt x="8997376" y="3859379"/>
                  <a:pt x="8997563" y="3861249"/>
                  <a:pt x="8994196" y="3864801"/>
                </a:cubicBezTo>
                <a:cubicBezTo>
                  <a:pt x="8992700" y="3866296"/>
                  <a:pt x="8991203" y="3867979"/>
                  <a:pt x="8991765" y="3870596"/>
                </a:cubicBezTo>
                <a:cubicBezTo>
                  <a:pt x="8993448" y="3877139"/>
                  <a:pt x="8991016" y="3882561"/>
                  <a:pt x="8986714" y="3887421"/>
                </a:cubicBezTo>
                <a:cubicBezTo>
                  <a:pt x="8983909" y="3890599"/>
                  <a:pt x="8980542" y="3893591"/>
                  <a:pt x="8978485" y="3897329"/>
                </a:cubicBezTo>
                <a:cubicBezTo>
                  <a:pt x="8978110" y="3898077"/>
                  <a:pt x="8977549" y="3898825"/>
                  <a:pt x="8976614" y="3898638"/>
                </a:cubicBezTo>
                <a:cubicBezTo>
                  <a:pt x="8971938" y="3897143"/>
                  <a:pt x="8969506" y="3900134"/>
                  <a:pt x="8966888" y="3903125"/>
                </a:cubicBezTo>
                <a:cubicBezTo>
                  <a:pt x="8966140" y="3904060"/>
                  <a:pt x="8965204" y="3905181"/>
                  <a:pt x="8963521" y="3904807"/>
                </a:cubicBezTo>
                <a:cubicBezTo>
                  <a:pt x="8958845" y="3903686"/>
                  <a:pt x="8953982" y="3904247"/>
                  <a:pt x="8949306" y="3903873"/>
                </a:cubicBezTo>
                <a:cubicBezTo>
                  <a:pt x="8945378" y="3903686"/>
                  <a:pt x="8941450" y="3903312"/>
                  <a:pt x="8937896" y="3900881"/>
                </a:cubicBezTo>
                <a:cubicBezTo>
                  <a:pt x="8936400" y="3899760"/>
                  <a:pt x="8935278" y="3900134"/>
                  <a:pt x="8934155" y="3901442"/>
                </a:cubicBezTo>
                <a:cubicBezTo>
                  <a:pt x="8933594" y="3902377"/>
                  <a:pt x="8933033" y="3903125"/>
                  <a:pt x="8932285" y="3903873"/>
                </a:cubicBezTo>
                <a:cubicBezTo>
                  <a:pt x="8931537" y="3904620"/>
                  <a:pt x="8930228" y="3905368"/>
                  <a:pt x="8929292" y="3904620"/>
                </a:cubicBezTo>
                <a:cubicBezTo>
                  <a:pt x="8928170" y="3903873"/>
                  <a:pt x="8928544" y="3902377"/>
                  <a:pt x="8929105" y="3901255"/>
                </a:cubicBezTo>
                <a:cubicBezTo>
                  <a:pt x="8929292" y="3900695"/>
                  <a:pt x="8929666" y="3900321"/>
                  <a:pt x="8930041" y="3899760"/>
                </a:cubicBezTo>
                <a:cubicBezTo>
                  <a:pt x="8933033" y="3895460"/>
                  <a:pt x="8931911" y="3892656"/>
                  <a:pt x="8926861" y="3892095"/>
                </a:cubicBezTo>
                <a:cubicBezTo>
                  <a:pt x="8925926" y="3891908"/>
                  <a:pt x="8924990" y="3891908"/>
                  <a:pt x="8924242" y="3891721"/>
                </a:cubicBezTo>
                <a:cubicBezTo>
                  <a:pt x="8922933" y="3891347"/>
                  <a:pt x="8921437" y="3891721"/>
                  <a:pt x="8921062" y="3889665"/>
                </a:cubicBezTo>
                <a:cubicBezTo>
                  <a:pt x="8920688" y="3888169"/>
                  <a:pt x="8921437" y="3887421"/>
                  <a:pt x="8922559" y="3886674"/>
                </a:cubicBezTo>
                <a:cubicBezTo>
                  <a:pt x="8924616" y="3885178"/>
                  <a:pt x="8924429" y="3883869"/>
                  <a:pt x="8922372" y="3882187"/>
                </a:cubicBezTo>
                <a:cubicBezTo>
                  <a:pt x="8919753" y="3880130"/>
                  <a:pt x="8917322" y="3877513"/>
                  <a:pt x="8917509" y="3873774"/>
                </a:cubicBezTo>
                <a:cubicBezTo>
                  <a:pt x="8917696" y="3870783"/>
                  <a:pt x="8916948" y="3869287"/>
                  <a:pt x="8913581" y="3870035"/>
                </a:cubicBezTo>
                <a:cubicBezTo>
                  <a:pt x="8912833" y="3870222"/>
                  <a:pt x="8911897" y="3870035"/>
                  <a:pt x="8911523" y="3868913"/>
                </a:cubicBezTo>
                <a:cubicBezTo>
                  <a:pt x="8911149" y="3867979"/>
                  <a:pt x="8912084" y="3867418"/>
                  <a:pt x="8912646" y="3866857"/>
                </a:cubicBezTo>
                <a:cubicBezTo>
                  <a:pt x="8913955" y="3865548"/>
                  <a:pt x="8915451" y="3864240"/>
                  <a:pt x="8916386" y="3862744"/>
                </a:cubicBezTo>
                <a:cubicBezTo>
                  <a:pt x="8919379" y="3858818"/>
                  <a:pt x="8919192" y="3856575"/>
                  <a:pt x="8916386" y="3852462"/>
                </a:cubicBezTo>
                <a:cubicBezTo>
                  <a:pt x="8914142" y="3849284"/>
                  <a:pt x="8912459" y="3845919"/>
                  <a:pt x="8912271" y="3841806"/>
                </a:cubicBezTo>
                <a:cubicBezTo>
                  <a:pt x="8912084" y="3838815"/>
                  <a:pt x="8913581" y="3838441"/>
                  <a:pt x="8916012" y="3839376"/>
                </a:cubicBezTo>
                <a:cubicBezTo>
                  <a:pt x="8917696" y="3839936"/>
                  <a:pt x="8918631" y="3841619"/>
                  <a:pt x="8919940" y="3842554"/>
                </a:cubicBezTo>
                <a:cubicBezTo>
                  <a:pt x="8921437" y="3843675"/>
                  <a:pt x="8923494" y="3845171"/>
                  <a:pt x="8924990" y="3843675"/>
                </a:cubicBezTo>
                <a:cubicBezTo>
                  <a:pt x="8926674" y="3841806"/>
                  <a:pt x="8925739" y="3839562"/>
                  <a:pt x="8924055" y="3837880"/>
                </a:cubicBezTo>
                <a:cubicBezTo>
                  <a:pt x="8923307" y="3837132"/>
                  <a:pt x="8922185" y="3836384"/>
                  <a:pt x="8921437" y="3835450"/>
                </a:cubicBezTo>
                <a:cubicBezTo>
                  <a:pt x="8920501" y="3834515"/>
                  <a:pt x="8919753" y="3833393"/>
                  <a:pt x="8920875" y="3832085"/>
                </a:cubicBezTo>
                <a:cubicBezTo>
                  <a:pt x="8921811" y="3830963"/>
                  <a:pt x="8922933" y="3831524"/>
                  <a:pt x="8924055" y="3832458"/>
                </a:cubicBezTo>
                <a:cubicBezTo>
                  <a:pt x="8925177" y="3833206"/>
                  <a:pt x="8926300" y="3834141"/>
                  <a:pt x="8927422" y="3834702"/>
                </a:cubicBezTo>
                <a:cubicBezTo>
                  <a:pt x="8929105" y="3835824"/>
                  <a:pt x="8930976" y="3835263"/>
                  <a:pt x="8932285" y="3834141"/>
                </a:cubicBezTo>
                <a:cubicBezTo>
                  <a:pt x="8933594" y="3833019"/>
                  <a:pt x="8932846" y="3831337"/>
                  <a:pt x="8932285" y="3830028"/>
                </a:cubicBezTo>
                <a:cubicBezTo>
                  <a:pt x="8929479" y="3823485"/>
                  <a:pt x="8920127" y="3820681"/>
                  <a:pt x="8913768" y="3824607"/>
                </a:cubicBezTo>
                <a:cubicBezTo>
                  <a:pt x="8910775" y="3826476"/>
                  <a:pt x="8909653" y="3825915"/>
                  <a:pt x="8909279" y="3822924"/>
                </a:cubicBezTo>
                <a:cubicBezTo>
                  <a:pt x="8908718" y="3818064"/>
                  <a:pt x="8906473" y="3814885"/>
                  <a:pt x="8901610" y="3813203"/>
                </a:cubicBezTo>
                <a:cubicBezTo>
                  <a:pt x="8900301" y="3812829"/>
                  <a:pt x="8898243" y="3811894"/>
                  <a:pt x="8898804" y="3809838"/>
                </a:cubicBezTo>
                <a:cubicBezTo>
                  <a:pt x="8899927" y="3805164"/>
                  <a:pt x="8898056" y="3801238"/>
                  <a:pt x="8895625" y="3797499"/>
                </a:cubicBezTo>
                <a:cubicBezTo>
                  <a:pt x="8893754" y="3794695"/>
                  <a:pt x="8893193" y="3792078"/>
                  <a:pt x="8895251" y="3788713"/>
                </a:cubicBezTo>
                <a:cubicBezTo>
                  <a:pt x="8897495" y="3785161"/>
                  <a:pt x="8896186" y="3783104"/>
                  <a:pt x="8891697" y="3782357"/>
                </a:cubicBezTo>
                <a:cubicBezTo>
                  <a:pt x="8891510" y="3782357"/>
                  <a:pt x="8891323" y="3782357"/>
                  <a:pt x="8891136" y="3782357"/>
                </a:cubicBezTo>
                <a:cubicBezTo>
                  <a:pt x="8889452" y="3782170"/>
                  <a:pt x="8887769" y="3781796"/>
                  <a:pt x="8887582" y="3780113"/>
                </a:cubicBezTo>
                <a:cubicBezTo>
                  <a:pt x="8887208" y="3778431"/>
                  <a:pt x="8889265" y="3778618"/>
                  <a:pt x="8890201" y="3778057"/>
                </a:cubicBezTo>
                <a:cubicBezTo>
                  <a:pt x="8896186" y="3775066"/>
                  <a:pt x="8898617" y="3770392"/>
                  <a:pt x="8897495" y="3763662"/>
                </a:cubicBezTo>
                <a:cubicBezTo>
                  <a:pt x="8897121" y="3761418"/>
                  <a:pt x="8897869" y="3760110"/>
                  <a:pt x="8899740" y="3759175"/>
                </a:cubicBezTo>
                <a:cubicBezTo>
                  <a:pt x="8900862" y="3758614"/>
                  <a:pt x="8901984" y="3758240"/>
                  <a:pt x="8903106" y="3757679"/>
                </a:cubicBezTo>
                <a:cubicBezTo>
                  <a:pt x="8904603" y="3756932"/>
                  <a:pt x="8905164" y="3755810"/>
                  <a:pt x="8904790" y="3754127"/>
                </a:cubicBezTo>
                <a:lnTo>
                  <a:pt x="8903953" y="3752940"/>
                </a:lnTo>
                <a:lnTo>
                  <a:pt x="8918572" y="3738401"/>
                </a:lnTo>
                <a:lnTo>
                  <a:pt x="8918257" y="3741228"/>
                </a:lnTo>
                <a:cubicBezTo>
                  <a:pt x="8917883" y="3742724"/>
                  <a:pt x="8917883" y="3743472"/>
                  <a:pt x="8919566" y="3744406"/>
                </a:cubicBezTo>
                <a:cubicBezTo>
                  <a:pt x="8921437" y="3745154"/>
                  <a:pt x="8922185" y="3744219"/>
                  <a:pt x="8922933" y="3743098"/>
                </a:cubicBezTo>
                <a:cubicBezTo>
                  <a:pt x="8923494" y="3742350"/>
                  <a:pt x="8923681" y="3741602"/>
                  <a:pt x="8924055" y="3740667"/>
                </a:cubicBezTo>
                <a:cubicBezTo>
                  <a:pt x="8925739" y="3736741"/>
                  <a:pt x="8926861" y="3736554"/>
                  <a:pt x="8929666" y="3739733"/>
                </a:cubicBezTo>
                <a:cubicBezTo>
                  <a:pt x="8930228" y="3740480"/>
                  <a:pt x="8930976" y="3741415"/>
                  <a:pt x="8932098" y="3741415"/>
                </a:cubicBezTo>
                <a:cubicBezTo>
                  <a:pt x="8933407" y="3741228"/>
                  <a:pt x="8933407" y="3739733"/>
                  <a:pt x="8933781" y="3738798"/>
                </a:cubicBezTo>
                <a:cubicBezTo>
                  <a:pt x="8934155" y="3738050"/>
                  <a:pt x="8934343" y="3737302"/>
                  <a:pt x="8934343" y="3736554"/>
                </a:cubicBezTo>
                <a:cubicBezTo>
                  <a:pt x="8934623" y="3734965"/>
                  <a:pt x="8935231" y="3734218"/>
                  <a:pt x="8936026" y="3734054"/>
                </a:cubicBezTo>
                <a:close/>
                <a:moveTo>
                  <a:pt x="1797574" y="3718490"/>
                </a:moveTo>
                <a:cubicBezTo>
                  <a:pt x="1798370" y="3718654"/>
                  <a:pt x="1798978" y="3719401"/>
                  <a:pt x="1799258" y="3720990"/>
                </a:cubicBezTo>
                <a:cubicBezTo>
                  <a:pt x="1799258" y="3721738"/>
                  <a:pt x="1799445" y="3722486"/>
                  <a:pt x="1799819" y="3723234"/>
                </a:cubicBezTo>
                <a:cubicBezTo>
                  <a:pt x="1800193" y="3724169"/>
                  <a:pt x="1800193" y="3725664"/>
                  <a:pt x="1801503" y="3725851"/>
                </a:cubicBezTo>
                <a:cubicBezTo>
                  <a:pt x="1802625" y="3725851"/>
                  <a:pt x="1803373" y="3724916"/>
                  <a:pt x="1803934" y="3724169"/>
                </a:cubicBezTo>
                <a:cubicBezTo>
                  <a:pt x="1806740" y="3720990"/>
                  <a:pt x="1807862" y="3721177"/>
                  <a:pt x="1809544" y="3725103"/>
                </a:cubicBezTo>
                <a:cubicBezTo>
                  <a:pt x="1809918" y="3726038"/>
                  <a:pt x="1810107" y="3726786"/>
                  <a:pt x="1810668" y="3727534"/>
                </a:cubicBezTo>
                <a:cubicBezTo>
                  <a:pt x="1811416" y="3728655"/>
                  <a:pt x="1812164" y="3729590"/>
                  <a:pt x="1814035" y="3728842"/>
                </a:cubicBezTo>
                <a:cubicBezTo>
                  <a:pt x="1815718" y="3727908"/>
                  <a:pt x="1815718" y="3727160"/>
                  <a:pt x="1815344" y="3725664"/>
                </a:cubicBezTo>
                <a:lnTo>
                  <a:pt x="1815029" y="3722837"/>
                </a:lnTo>
                <a:lnTo>
                  <a:pt x="1829648" y="3737376"/>
                </a:lnTo>
                <a:lnTo>
                  <a:pt x="1828811" y="3738563"/>
                </a:lnTo>
                <a:cubicBezTo>
                  <a:pt x="1828437" y="3740246"/>
                  <a:pt x="1828998" y="3741368"/>
                  <a:pt x="1830494" y="3742115"/>
                </a:cubicBezTo>
                <a:cubicBezTo>
                  <a:pt x="1831615" y="3742676"/>
                  <a:pt x="1832739" y="3743050"/>
                  <a:pt x="1833861" y="3743611"/>
                </a:cubicBezTo>
                <a:cubicBezTo>
                  <a:pt x="1835732" y="3744546"/>
                  <a:pt x="1836480" y="3745854"/>
                  <a:pt x="1836105" y="3748098"/>
                </a:cubicBezTo>
                <a:cubicBezTo>
                  <a:pt x="1834982" y="3754828"/>
                  <a:pt x="1837415" y="3759502"/>
                  <a:pt x="1843400" y="3762493"/>
                </a:cubicBezTo>
                <a:cubicBezTo>
                  <a:pt x="1844335" y="3763054"/>
                  <a:pt x="1846393" y="3762867"/>
                  <a:pt x="1846019" y="3764549"/>
                </a:cubicBezTo>
                <a:cubicBezTo>
                  <a:pt x="1845831" y="3766232"/>
                  <a:pt x="1844148" y="3766606"/>
                  <a:pt x="1842465" y="3766793"/>
                </a:cubicBezTo>
                <a:cubicBezTo>
                  <a:pt x="1842278" y="3766793"/>
                  <a:pt x="1842091" y="3766793"/>
                  <a:pt x="1841904" y="3766793"/>
                </a:cubicBezTo>
                <a:cubicBezTo>
                  <a:pt x="1837415" y="3767540"/>
                  <a:pt x="1836105" y="3769597"/>
                  <a:pt x="1838349" y="3773149"/>
                </a:cubicBezTo>
                <a:cubicBezTo>
                  <a:pt x="1840408" y="3776514"/>
                  <a:pt x="1839847" y="3779131"/>
                  <a:pt x="1837975" y="3781935"/>
                </a:cubicBezTo>
                <a:cubicBezTo>
                  <a:pt x="1835544" y="3785674"/>
                  <a:pt x="1833674" y="3789600"/>
                  <a:pt x="1834795" y="3794274"/>
                </a:cubicBezTo>
                <a:cubicBezTo>
                  <a:pt x="1835356" y="3796330"/>
                  <a:pt x="1833300" y="3797265"/>
                  <a:pt x="1831991" y="3797639"/>
                </a:cubicBezTo>
                <a:cubicBezTo>
                  <a:pt x="1827128" y="3799321"/>
                  <a:pt x="1824883" y="3802500"/>
                  <a:pt x="1824322" y="3807360"/>
                </a:cubicBezTo>
                <a:cubicBezTo>
                  <a:pt x="1823948" y="3810351"/>
                  <a:pt x="1822825" y="3810912"/>
                  <a:pt x="1819833" y="3809043"/>
                </a:cubicBezTo>
                <a:cubicBezTo>
                  <a:pt x="1813473" y="3805117"/>
                  <a:pt x="1804121" y="3807921"/>
                  <a:pt x="1801316" y="3814464"/>
                </a:cubicBezTo>
                <a:cubicBezTo>
                  <a:pt x="1800754" y="3815773"/>
                  <a:pt x="1800006" y="3817455"/>
                  <a:pt x="1801316" y="3818577"/>
                </a:cubicBezTo>
                <a:cubicBezTo>
                  <a:pt x="1802625" y="3819699"/>
                  <a:pt x="1804495" y="3820260"/>
                  <a:pt x="1806179" y="3819138"/>
                </a:cubicBezTo>
                <a:cubicBezTo>
                  <a:pt x="1807301" y="3818577"/>
                  <a:pt x="1808423" y="3817642"/>
                  <a:pt x="1809544" y="3816894"/>
                </a:cubicBezTo>
                <a:cubicBezTo>
                  <a:pt x="1810668" y="3815960"/>
                  <a:pt x="1811790" y="3815399"/>
                  <a:pt x="1812726" y="3816521"/>
                </a:cubicBezTo>
                <a:cubicBezTo>
                  <a:pt x="1813848" y="3817829"/>
                  <a:pt x="1813098" y="3818951"/>
                  <a:pt x="1812164" y="3819886"/>
                </a:cubicBezTo>
                <a:cubicBezTo>
                  <a:pt x="1811416" y="3820820"/>
                  <a:pt x="1810294" y="3821568"/>
                  <a:pt x="1809544" y="3822316"/>
                </a:cubicBezTo>
                <a:cubicBezTo>
                  <a:pt x="1807862" y="3823998"/>
                  <a:pt x="1806927" y="3826242"/>
                  <a:pt x="1808610" y="3828111"/>
                </a:cubicBezTo>
                <a:cubicBezTo>
                  <a:pt x="1810107" y="3829607"/>
                  <a:pt x="1812164" y="3828111"/>
                  <a:pt x="1813661" y="3826990"/>
                </a:cubicBezTo>
                <a:cubicBezTo>
                  <a:pt x="1814970" y="3826055"/>
                  <a:pt x="1815904" y="3824372"/>
                  <a:pt x="1817588" y="3823812"/>
                </a:cubicBezTo>
                <a:cubicBezTo>
                  <a:pt x="1820020" y="3822877"/>
                  <a:pt x="1821516" y="3823251"/>
                  <a:pt x="1821329" y="3826242"/>
                </a:cubicBezTo>
                <a:cubicBezTo>
                  <a:pt x="1821142" y="3830355"/>
                  <a:pt x="1819458" y="3833720"/>
                  <a:pt x="1817215" y="3836898"/>
                </a:cubicBezTo>
                <a:cubicBezTo>
                  <a:pt x="1814409" y="3841011"/>
                  <a:pt x="1814221" y="3843254"/>
                  <a:pt x="1817215" y="3847180"/>
                </a:cubicBezTo>
                <a:cubicBezTo>
                  <a:pt x="1818149" y="3848676"/>
                  <a:pt x="1819645" y="3849984"/>
                  <a:pt x="1820955" y="3851293"/>
                </a:cubicBezTo>
                <a:cubicBezTo>
                  <a:pt x="1821516" y="3851854"/>
                  <a:pt x="1822451" y="3852415"/>
                  <a:pt x="1822077" y="3853349"/>
                </a:cubicBezTo>
                <a:cubicBezTo>
                  <a:pt x="1821703" y="3854471"/>
                  <a:pt x="1820768" y="3854658"/>
                  <a:pt x="1820020" y="3854471"/>
                </a:cubicBezTo>
                <a:cubicBezTo>
                  <a:pt x="1816653" y="3853723"/>
                  <a:pt x="1815904" y="3855219"/>
                  <a:pt x="1816091" y="3858210"/>
                </a:cubicBezTo>
                <a:cubicBezTo>
                  <a:pt x="1816278" y="3861949"/>
                  <a:pt x="1813848" y="3864566"/>
                  <a:pt x="1811229" y="3866623"/>
                </a:cubicBezTo>
                <a:cubicBezTo>
                  <a:pt x="1809171" y="3868305"/>
                  <a:pt x="1808984" y="3869614"/>
                  <a:pt x="1811042" y="3871110"/>
                </a:cubicBezTo>
                <a:cubicBezTo>
                  <a:pt x="1812164" y="3871857"/>
                  <a:pt x="1812911" y="3872605"/>
                  <a:pt x="1812538" y="3874101"/>
                </a:cubicBezTo>
                <a:cubicBezTo>
                  <a:pt x="1812164" y="3876157"/>
                  <a:pt x="1810668" y="3875783"/>
                  <a:pt x="1809359" y="3876157"/>
                </a:cubicBezTo>
                <a:cubicBezTo>
                  <a:pt x="1808610" y="3876344"/>
                  <a:pt x="1807675" y="3876344"/>
                  <a:pt x="1806740" y="3876531"/>
                </a:cubicBezTo>
                <a:cubicBezTo>
                  <a:pt x="1801690" y="3877092"/>
                  <a:pt x="1800567" y="3879896"/>
                  <a:pt x="1803560" y="3884196"/>
                </a:cubicBezTo>
                <a:cubicBezTo>
                  <a:pt x="1803934" y="3884757"/>
                  <a:pt x="1804308" y="3885131"/>
                  <a:pt x="1804495" y="3885691"/>
                </a:cubicBezTo>
                <a:cubicBezTo>
                  <a:pt x="1805056" y="3886813"/>
                  <a:pt x="1805431" y="3888309"/>
                  <a:pt x="1804308" y="3889056"/>
                </a:cubicBezTo>
                <a:cubicBezTo>
                  <a:pt x="1803373" y="3889804"/>
                  <a:pt x="1802064" y="3889056"/>
                  <a:pt x="1801316" y="3888309"/>
                </a:cubicBezTo>
                <a:cubicBezTo>
                  <a:pt x="1800567" y="3887561"/>
                  <a:pt x="1800006" y="3886813"/>
                  <a:pt x="1799445" y="3885878"/>
                </a:cubicBezTo>
                <a:cubicBezTo>
                  <a:pt x="1798323" y="3884570"/>
                  <a:pt x="1797200" y="3884196"/>
                  <a:pt x="1795704" y="3885317"/>
                </a:cubicBezTo>
                <a:cubicBezTo>
                  <a:pt x="1792151" y="3887748"/>
                  <a:pt x="1788223" y="3888122"/>
                  <a:pt x="1784295" y="3888309"/>
                </a:cubicBezTo>
                <a:cubicBezTo>
                  <a:pt x="1779619" y="3888683"/>
                  <a:pt x="1774756" y="3888122"/>
                  <a:pt x="1770080" y="3889243"/>
                </a:cubicBezTo>
                <a:cubicBezTo>
                  <a:pt x="1768396" y="3889617"/>
                  <a:pt x="1767461" y="3888496"/>
                  <a:pt x="1766713" y="3887561"/>
                </a:cubicBezTo>
                <a:cubicBezTo>
                  <a:pt x="1764094" y="3884570"/>
                  <a:pt x="1761663" y="3881579"/>
                  <a:pt x="1756987" y="3883074"/>
                </a:cubicBezTo>
                <a:cubicBezTo>
                  <a:pt x="1756051" y="3883261"/>
                  <a:pt x="1755491" y="3882513"/>
                  <a:pt x="1755116" y="3881765"/>
                </a:cubicBezTo>
                <a:cubicBezTo>
                  <a:pt x="1753058" y="3878027"/>
                  <a:pt x="1749692" y="3875035"/>
                  <a:pt x="1746885" y="3871857"/>
                </a:cubicBezTo>
                <a:cubicBezTo>
                  <a:pt x="1742585" y="3866997"/>
                  <a:pt x="1740153" y="3861575"/>
                  <a:pt x="1741836" y="3855032"/>
                </a:cubicBezTo>
                <a:cubicBezTo>
                  <a:pt x="1742398" y="3852415"/>
                  <a:pt x="1740901" y="3850732"/>
                  <a:pt x="1739405" y="3849236"/>
                </a:cubicBezTo>
                <a:cubicBezTo>
                  <a:pt x="1736038" y="3845684"/>
                  <a:pt x="1736225" y="3843815"/>
                  <a:pt x="1739966" y="3841011"/>
                </a:cubicBezTo>
                <a:cubicBezTo>
                  <a:pt x="1744081" y="3838207"/>
                  <a:pt x="1744081" y="3838207"/>
                  <a:pt x="1740714" y="3834094"/>
                </a:cubicBezTo>
                <a:cubicBezTo>
                  <a:pt x="1739966" y="3833159"/>
                  <a:pt x="1739405" y="3832411"/>
                  <a:pt x="1740527" y="3831289"/>
                </a:cubicBezTo>
                <a:cubicBezTo>
                  <a:pt x="1744268" y="3826990"/>
                  <a:pt x="1747635" y="3822690"/>
                  <a:pt x="1751563" y="3818577"/>
                </a:cubicBezTo>
                <a:cubicBezTo>
                  <a:pt x="1754368" y="3815399"/>
                  <a:pt x="1757922" y="3813342"/>
                  <a:pt x="1762037" y="3812408"/>
                </a:cubicBezTo>
                <a:cubicBezTo>
                  <a:pt x="1764655" y="3811660"/>
                  <a:pt x="1769706" y="3804930"/>
                  <a:pt x="1769893" y="3802126"/>
                </a:cubicBezTo>
                <a:cubicBezTo>
                  <a:pt x="1769893" y="3801191"/>
                  <a:pt x="1769893" y="3800443"/>
                  <a:pt x="1768771" y="3800069"/>
                </a:cubicBezTo>
                <a:cubicBezTo>
                  <a:pt x="1762972" y="3797452"/>
                  <a:pt x="1760167" y="3792404"/>
                  <a:pt x="1757735" y="3786983"/>
                </a:cubicBezTo>
                <a:cubicBezTo>
                  <a:pt x="1757174" y="3785861"/>
                  <a:pt x="1756800" y="3784926"/>
                  <a:pt x="1756238" y="3783992"/>
                </a:cubicBezTo>
                <a:cubicBezTo>
                  <a:pt x="1754368" y="3781001"/>
                  <a:pt x="1753432" y="3778383"/>
                  <a:pt x="1754742" y="3774644"/>
                </a:cubicBezTo>
                <a:cubicBezTo>
                  <a:pt x="1756051" y="3770905"/>
                  <a:pt x="1753994" y="3767166"/>
                  <a:pt x="1752124" y="3763801"/>
                </a:cubicBezTo>
                <a:cubicBezTo>
                  <a:pt x="1751375" y="3762119"/>
                  <a:pt x="1751002" y="3760997"/>
                  <a:pt x="1752311" y="3759315"/>
                </a:cubicBezTo>
                <a:cubicBezTo>
                  <a:pt x="1757548" y="3752211"/>
                  <a:pt x="1761476" y="3744359"/>
                  <a:pt x="1762224" y="3735198"/>
                </a:cubicBezTo>
                <a:cubicBezTo>
                  <a:pt x="1762411" y="3733890"/>
                  <a:pt x="1762785" y="3733329"/>
                  <a:pt x="1764094" y="3733703"/>
                </a:cubicBezTo>
                <a:cubicBezTo>
                  <a:pt x="1769330" y="3734824"/>
                  <a:pt x="1772698" y="3732020"/>
                  <a:pt x="1775503" y="3728281"/>
                </a:cubicBezTo>
                <a:cubicBezTo>
                  <a:pt x="1776813" y="3726599"/>
                  <a:pt x="1777936" y="3725664"/>
                  <a:pt x="1780367" y="3726786"/>
                </a:cubicBezTo>
                <a:cubicBezTo>
                  <a:pt x="1783360" y="3728468"/>
                  <a:pt x="1786165" y="3726973"/>
                  <a:pt x="1788597" y="3724916"/>
                </a:cubicBezTo>
                <a:cubicBezTo>
                  <a:pt x="1790653" y="3723234"/>
                  <a:pt x="1792712" y="3721177"/>
                  <a:pt x="1794769" y="3719495"/>
                </a:cubicBezTo>
                <a:cubicBezTo>
                  <a:pt x="1795798" y="3718747"/>
                  <a:pt x="1796780" y="3718326"/>
                  <a:pt x="1797574" y="3718490"/>
                </a:cubicBezTo>
                <a:close/>
                <a:moveTo>
                  <a:pt x="8415941" y="3676973"/>
                </a:moveTo>
                <a:cubicBezTo>
                  <a:pt x="8422272" y="3680661"/>
                  <a:pt x="8428339" y="3684877"/>
                  <a:pt x="8434670" y="3688829"/>
                </a:cubicBezTo>
                <a:cubicBezTo>
                  <a:pt x="8437572" y="3690673"/>
                  <a:pt x="8439155" y="3695678"/>
                  <a:pt x="8440474" y="3699630"/>
                </a:cubicBezTo>
                <a:cubicBezTo>
                  <a:pt x="8441001" y="3701211"/>
                  <a:pt x="8440737" y="3702792"/>
                  <a:pt x="8442320" y="3704109"/>
                </a:cubicBezTo>
                <a:cubicBezTo>
                  <a:pt x="8443903" y="3705426"/>
                  <a:pt x="8443639" y="3707007"/>
                  <a:pt x="8442584" y="3708588"/>
                </a:cubicBezTo>
                <a:cubicBezTo>
                  <a:pt x="8442056" y="3709642"/>
                  <a:pt x="8441001" y="3710959"/>
                  <a:pt x="8441793" y="3712013"/>
                </a:cubicBezTo>
                <a:cubicBezTo>
                  <a:pt x="8444430" y="3715174"/>
                  <a:pt x="8444694" y="3717546"/>
                  <a:pt x="8440474" y="3719126"/>
                </a:cubicBezTo>
                <a:cubicBezTo>
                  <a:pt x="8439418" y="3719390"/>
                  <a:pt x="8439155" y="3720971"/>
                  <a:pt x="8440210" y="3721761"/>
                </a:cubicBezTo>
                <a:cubicBezTo>
                  <a:pt x="8443639" y="3724659"/>
                  <a:pt x="8439946" y="3725976"/>
                  <a:pt x="8439418" y="3728084"/>
                </a:cubicBezTo>
                <a:cubicBezTo>
                  <a:pt x="8437572" y="3735197"/>
                  <a:pt x="8429394" y="3733090"/>
                  <a:pt x="8426229" y="3738359"/>
                </a:cubicBezTo>
                <a:cubicBezTo>
                  <a:pt x="8425174" y="3740203"/>
                  <a:pt x="8420161" y="3738886"/>
                  <a:pt x="8417787" y="3738622"/>
                </a:cubicBezTo>
                <a:cubicBezTo>
                  <a:pt x="8412248" y="3737832"/>
                  <a:pt x="8405653" y="3741257"/>
                  <a:pt x="8401168" y="3734934"/>
                </a:cubicBezTo>
                <a:cubicBezTo>
                  <a:pt x="8400377" y="3733880"/>
                  <a:pt x="8398794" y="3732563"/>
                  <a:pt x="8396684" y="3732563"/>
                </a:cubicBezTo>
                <a:cubicBezTo>
                  <a:pt x="8393782" y="3732826"/>
                  <a:pt x="8392199" y="3731245"/>
                  <a:pt x="8391672" y="3728347"/>
                </a:cubicBezTo>
                <a:cubicBezTo>
                  <a:pt x="8391144" y="3726503"/>
                  <a:pt x="8389825" y="3725449"/>
                  <a:pt x="8388506" y="3724132"/>
                </a:cubicBezTo>
                <a:cubicBezTo>
                  <a:pt x="8385077" y="3720971"/>
                  <a:pt x="8383494" y="3717282"/>
                  <a:pt x="8384813" y="3712540"/>
                </a:cubicBezTo>
                <a:cubicBezTo>
                  <a:pt x="8385605" y="3709905"/>
                  <a:pt x="8384813" y="3707007"/>
                  <a:pt x="8382175" y="3705426"/>
                </a:cubicBezTo>
                <a:cubicBezTo>
                  <a:pt x="8382175" y="3704373"/>
                  <a:pt x="8382175" y="3703319"/>
                  <a:pt x="8382175" y="3702265"/>
                </a:cubicBezTo>
                <a:cubicBezTo>
                  <a:pt x="8384549" y="3700948"/>
                  <a:pt x="8385605" y="3699367"/>
                  <a:pt x="8385341" y="3695942"/>
                </a:cubicBezTo>
                <a:cubicBezTo>
                  <a:pt x="8385077" y="3691200"/>
                  <a:pt x="8387187" y="3687511"/>
                  <a:pt x="8392463" y="3686457"/>
                </a:cubicBezTo>
                <a:cubicBezTo>
                  <a:pt x="8394837" y="3686194"/>
                  <a:pt x="8394310" y="3684350"/>
                  <a:pt x="8394310" y="3682769"/>
                </a:cubicBezTo>
                <a:cubicBezTo>
                  <a:pt x="8394310" y="3680134"/>
                  <a:pt x="8395365" y="3679607"/>
                  <a:pt x="8397475" y="3681452"/>
                </a:cubicBezTo>
                <a:cubicBezTo>
                  <a:pt x="8400641" y="3684086"/>
                  <a:pt x="8402751" y="3684086"/>
                  <a:pt x="8403543" y="3679607"/>
                </a:cubicBezTo>
                <a:cubicBezTo>
                  <a:pt x="8403806" y="3678554"/>
                  <a:pt x="8404598" y="3677236"/>
                  <a:pt x="8405653" y="3678554"/>
                </a:cubicBezTo>
                <a:cubicBezTo>
                  <a:pt x="8409082" y="3681979"/>
                  <a:pt x="8411456" y="3679871"/>
                  <a:pt x="8414094" y="3677500"/>
                </a:cubicBezTo>
                <a:cubicBezTo>
                  <a:pt x="8414358" y="3676973"/>
                  <a:pt x="8415413" y="3676973"/>
                  <a:pt x="8415941" y="3676973"/>
                </a:cubicBezTo>
                <a:close/>
                <a:moveTo>
                  <a:pt x="5269064" y="3669039"/>
                </a:moveTo>
                <a:lnTo>
                  <a:pt x="5269293" y="3669268"/>
                </a:lnTo>
                <a:lnTo>
                  <a:pt x="5268865" y="3669369"/>
                </a:lnTo>
                <a:close/>
                <a:moveTo>
                  <a:pt x="2457483" y="3669039"/>
                </a:moveTo>
                <a:lnTo>
                  <a:pt x="2457713" y="3669268"/>
                </a:lnTo>
                <a:lnTo>
                  <a:pt x="2457285" y="3669369"/>
                </a:lnTo>
                <a:close/>
                <a:moveTo>
                  <a:pt x="6262356" y="3667142"/>
                </a:moveTo>
                <a:lnTo>
                  <a:pt x="6262552" y="3667337"/>
                </a:lnTo>
                <a:lnTo>
                  <a:pt x="6262187" y="3667424"/>
                </a:lnTo>
                <a:close/>
                <a:moveTo>
                  <a:pt x="8598696" y="3634960"/>
                </a:moveTo>
                <a:cubicBezTo>
                  <a:pt x="8601196" y="3634960"/>
                  <a:pt x="8603339" y="3634960"/>
                  <a:pt x="8605839" y="3634960"/>
                </a:cubicBezTo>
                <a:cubicBezTo>
                  <a:pt x="8605839" y="3636027"/>
                  <a:pt x="8606196" y="3636382"/>
                  <a:pt x="8606911" y="3636382"/>
                </a:cubicBezTo>
                <a:cubicBezTo>
                  <a:pt x="8612268" y="3636382"/>
                  <a:pt x="8615126" y="3639938"/>
                  <a:pt x="8616911" y="3644205"/>
                </a:cubicBezTo>
                <a:cubicBezTo>
                  <a:pt x="8618697" y="3648116"/>
                  <a:pt x="8620840" y="3651672"/>
                  <a:pt x="8620126" y="3656294"/>
                </a:cubicBezTo>
                <a:cubicBezTo>
                  <a:pt x="8619054" y="3661272"/>
                  <a:pt x="8619412" y="3666606"/>
                  <a:pt x="8615126" y="3670517"/>
                </a:cubicBezTo>
                <a:cubicBezTo>
                  <a:pt x="8613697" y="3671939"/>
                  <a:pt x="8612268" y="3673006"/>
                  <a:pt x="8609768" y="3673717"/>
                </a:cubicBezTo>
                <a:cubicBezTo>
                  <a:pt x="8606196" y="3674784"/>
                  <a:pt x="8601910" y="3676562"/>
                  <a:pt x="8602982" y="3682251"/>
                </a:cubicBezTo>
                <a:cubicBezTo>
                  <a:pt x="8603339" y="3684384"/>
                  <a:pt x="8601196" y="3685095"/>
                  <a:pt x="8600839" y="3686162"/>
                </a:cubicBezTo>
                <a:cubicBezTo>
                  <a:pt x="8599053" y="3691851"/>
                  <a:pt x="8594767" y="3694340"/>
                  <a:pt x="8590124" y="3696118"/>
                </a:cubicBezTo>
                <a:cubicBezTo>
                  <a:pt x="8586909" y="3695407"/>
                  <a:pt x="8584052" y="3694696"/>
                  <a:pt x="8580837" y="3694696"/>
                </a:cubicBezTo>
                <a:cubicBezTo>
                  <a:pt x="8577623" y="3694696"/>
                  <a:pt x="8574408" y="3692562"/>
                  <a:pt x="8572979" y="3689718"/>
                </a:cubicBezTo>
                <a:cubicBezTo>
                  <a:pt x="8571908" y="3687229"/>
                  <a:pt x="8570836" y="3685806"/>
                  <a:pt x="8568693" y="3684740"/>
                </a:cubicBezTo>
                <a:cubicBezTo>
                  <a:pt x="8568693" y="3680473"/>
                  <a:pt x="8568693" y="3676206"/>
                  <a:pt x="8568693" y="3671939"/>
                </a:cubicBezTo>
                <a:cubicBezTo>
                  <a:pt x="8572265" y="3670161"/>
                  <a:pt x="8575122" y="3667317"/>
                  <a:pt x="8576551" y="3664117"/>
                </a:cubicBezTo>
                <a:cubicBezTo>
                  <a:pt x="8578337" y="3661272"/>
                  <a:pt x="8579766" y="3658072"/>
                  <a:pt x="8581551" y="3654872"/>
                </a:cubicBezTo>
                <a:cubicBezTo>
                  <a:pt x="8583337" y="3652027"/>
                  <a:pt x="8585123" y="3648827"/>
                  <a:pt x="8585480" y="3645271"/>
                </a:cubicBezTo>
                <a:cubicBezTo>
                  <a:pt x="8586195" y="3642071"/>
                  <a:pt x="8588338" y="3640649"/>
                  <a:pt x="8590838" y="3638871"/>
                </a:cubicBezTo>
                <a:cubicBezTo>
                  <a:pt x="8593338" y="3637093"/>
                  <a:pt x="8596910" y="3637449"/>
                  <a:pt x="8598696" y="3634960"/>
                </a:cubicBezTo>
                <a:close/>
                <a:moveTo>
                  <a:pt x="4326178" y="3628852"/>
                </a:moveTo>
                <a:cubicBezTo>
                  <a:pt x="4328166" y="3628852"/>
                  <a:pt x="4332147" y="3628852"/>
                  <a:pt x="4333139" y="3630838"/>
                </a:cubicBezTo>
                <a:cubicBezTo>
                  <a:pt x="4343083" y="3639776"/>
                  <a:pt x="4352032" y="3647721"/>
                  <a:pt x="4364960" y="3634811"/>
                </a:cubicBezTo>
                <a:cubicBezTo>
                  <a:pt x="4368936" y="3629845"/>
                  <a:pt x="4371921" y="3634811"/>
                  <a:pt x="4372918" y="3638783"/>
                </a:cubicBezTo>
                <a:cubicBezTo>
                  <a:pt x="4375896" y="3655666"/>
                  <a:pt x="4383854" y="3655666"/>
                  <a:pt x="4395783" y="3645735"/>
                </a:cubicBezTo>
                <a:cubicBezTo>
                  <a:pt x="4403740" y="3638783"/>
                  <a:pt x="4407719" y="3640769"/>
                  <a:pt x="4407719" y="3650701"/>
                </a:cubicBezTo>
                <a:cubicBezTo>
                  <a:pt x="4407719" y="3656660"/>
                  <a:pt x="4405729" y="3663611"/>
                  <a:pt x="4414679" y="3664605"/>
                </a:cubicBezTo>
                <a:cubicBezTo>
                  <a:pt x="4434567" y="3668577"/>
                  <a:pt x="4442523" y="3682481"/>
                  <a:pt x="4441528" y="3700357"/>
                </a:cubicBezTo>
                <a:cubicBezTo>
                  <a:pt x="4440537" y="3713268"/>
                  <a:pt x="4444511" y="3719227"/>
                  <a:pt x="4453463" y="3724192"/>
                </a:cubicBezTo>
                <a:cubicBezTo>
                  <a:pt x="4453463" y="3728165"/>
                  <a:pt x="4453463" y="3732138"/>
                  <a:pt x="4453463" y="3736110"/>
                </a:cubicBezTo>
                <a:cubicBezTo>
                  <a:pt x="4443519" y="3742069"/>
                  <a:pt x="4440537" y="3752993"/>
                  <a:pt x="4443519" y="3762925"/>
                </a:cubicBezTo>
                <a:cubicBezTo>
                  <a:pt x="4448492" y="3780801"/>
                  <a:pt x="4442523" y="3794705"/>
                  <a:pt x="4429597" y="3806622"/>
                </a:cubicBezTo>
                <a:cubicBezTo>
                  <a:pt x="4424624" y="3811588"/>
                  <a:pt x="4419651" y="3815561"/>
                  <a:pt x="4417662" y="3822512"/>
                </a:cubicBezTo>
                <a:lnTo>
                  <a:pt x="4413299" y="3831402"/>
                </a:lnTo>
                <a:lnTo>
                  <a:pt x="4416989" y="3830564"/>
                </a:lnTo>
                <a:cubicBezTo>
                  <a:pt x="4419046" y="3828882"/>
                  <a:pt x="4421109" y="3826825"/>
                  <a:pt x="4423162" y="3825143"/>
                </a:cubicBezTo>
                <a:cubicBezTo>
                  <a:pt x="4424191" y="3824395"/>
                  <a:pt x="4425174" y="3823974"/>
                  <a:pt x="4425966" y="3824138"/>
                </a:cubicBezTo>
                <a:cubicBezTo>
                  <a:pt x="4426765" y="3824302"/>
                  <a:pt x="4427371" y="3825049"/>
                  <a:pt x="4427654" y="3826638"/>
                </a:cubicBezTo>
                <a:cubicBezTo>
                  <a:pt x="4427654" y="3827386"/>
                  <a:pt x="4427839" y="3828134"/>
                  <a:pt x="4428211" y="3828882"/>
                </a:cubicBezTo>
                <a:cubicBezTo>
                  <a:pt x="4428586" y="3829817"/>
                  <a:pt x="4428586" y="3831312"/>
                  <a:pt x="4429895" y="3831499"/>
                </a:cubicBezTo>
                <a:cubicBezTo>
                  <a:pt x="4431019" y="3831499"/>
                  <a:pt x="4431766" y="3830564"/>
                  <a:pt x="4432325" y="3829817"/>
                </a:cubicBezTo>
                <a:cubicBezTo>
                  <a:pt x="4435133" y="3826638"/>
                  <a:pt x="4436255" y="3826825"/>
                  <a:pt x="4437939" y="3830751"/>
                </a:cubicBezTo>
                <a:cubicBezTo>
                  <a:pt x="4438313" y="3831686"/>
                  <a:pt x="4438500" y="3832434"/>
                  <a:pt x="4439061" y="3833182"/>
                </a:cubicBezTo>
                <a:cubicBezTo>
                  <a:pt x="4439810" y="3834303"/>
                  <a:pt x="4440559" y="3835238"/>
                  <a:pt x="4442428" y="3834490"/>
                </a:cubicBezTo>
                <a:cubicBezTo>
                  <a:pt x="4444112" y="3833556"/>
                  <a:pt x="4444112" y="3832808"/>
                  <a:pt x="4443737" y="3831312"/>
                </a:cubicBezTo>
                <a:lnTo>
                  <a:pt x="4443422" y="3828485"/>
                </a:lnTo>
                <a:lnTo>
                  <a:pt x="4458042" y="3843024"/>
                </a:lnTo>
                <a:lnTo>
                  <a:pt x="4457204" y="3844211"/>
                </a:lnTo>
                <a:cubicBezTo>
                  <a:pt x="4456830" y="3845894"/>
                  <a:pt x="4457390" y="3847016"/>
                  <a:pt x="4458889" y="3847763"/>
                </a:cubicBezTo>
                <a:cubicBezTo>
                  <a:pt x="4460012" y="3848324"/>
                  <a:pt x="4461132" y="3848698"/>
                  <a:pt x="4462258" y="3849259"/>
                </a:cubicBezTo>
                <a:cubicBezTo>
                  <a:pt x="4464124" y="3850194"/>
                  <a:pt x="4464874" y="3851503"/>
                  <a:pt x="4464499" y="3853746"/>
                </a:cubicBezTo>
                <a:cubicBezTo>
                  <a:pt x="4463377" y="3860476"/>
                  <a:pt x="4465808" y="3865150"/>
                  <a:pt x="4471796" y="3868141"/>
                </a:cubicBezTo>
                <a:cubicBezTo>
                  <a:pt x="4472730" y="3868702"/>
                  <a:pt x="4474789" y="3868515"/>
                  <a:pt x="4474412" y="3870197"/>
                </a:cubicBezTo>
                <a:cubicBezTo>
                  <a:pt x="4474227" y="3871880"/>
                  <a:pt x="4472541" y="3872254"/>
                  <a:pt x="4470857" y="3872441"/>
                </a:cubicBezTo>
                <a:cubicBezTo>
                  <a:pt x="4470670" y="3872441"/>
                  <a:pt x="4470483" y="3872441"/>
                  <a:pt x="4470296" y="3872441"/>
                </a:cubicBezTo>
                <a:cubicBezTo>
                  <a:pt x="4465808" y="3873189"/>
                  <a:pt x="4464499" y="3875245"/>
                  <a:pt x="4466742" y="3878797"/>
                </a:cubicBezTo>
                <a:cubicBezTo>
                  <a:pt x="4468801" y="3882162"/>
                  <a:pt x="4468242" y="3884779"/>
                  <a:pt x="4466368" y="3887584"/>
                </a:cubicBezTo>
                <a:cubicBezTo>
                  <a:pt x="4463937" y="3891323"/>
                  <a:pt x="4462069" y="3895248"/>
                  <a:pt x="4463190" y="3899922"/>
                </a:cubicBezTo>
                <a:cubicBezTo>
                  <a:pt x="4463749" y="3901979"/>
                  <a:pt x="4461692" y="3902913"/>
                  <a:pt x="4460384" y="3903287"/>
                </a:cubicBezTo>
                <a:cubicBezTo>
                  <a:pt x="4455521" y="3904970"/>
                  <a:pt x="4453277" y="3908148"/>
                  <a:pt x="4452718" y="3913008"/>
                </a:cubicBezTo>
                <a:cubicBezTo>
                  <a:pt x="4452343" y="3916000"/>
                  <a:pt x="4451218" y="3916560"/>
                  <a:pt x="4448224" y="3914691"/>
                </a:cubicBezTo>
                <a:cubicBezTo>
                  <a:pt x="4441864" y="3910765"/>
                  <a:pt x="4432513" y="3913569"/>
                  <a:pt x="4429708" y="3920112"/>
                </a:cubicBezTo>
                <a:cubicBezTo>
                  <a:pt x="4429146" y="3921421"/>
                  <a:pt x="4428401" y="3923104"/>
                  <a:pt x="4429708" y="3924225"/>
                </a:cubicBezTo>
                <a:cubicBezTo>
                  <a:pt x="4431019" y="3925347"/>
                  <a:pt x="4432888" y="3925908"/>
                  <a:pt x="4434572" y="3924786"/>
                </a:cubicBezTo>
                <a:cubicBezTo>
                  <a:pt x="4435693" y="3924225"/>
                  <a:pt x="4436820" y="3923291"/>
                  <a:pt x="4437939" y="3922543"/>
                </a:cubicBezTo>
                <a:cubicBezTo>
                  <a:pt x="4439061" y="3921608"/>
                  <a:pt x="4440185" y="3921047"/>
                  <a:pt x="4441117" y="3922169"/>
                </a:cubicBezTo>
                <a:cubicBezTo>
                  <a:pt x="4442241" y="3923477"/>
                  <a:pt x="4441493" y="3924599"/>
                  <a:pt x="4440559" y="3925534"/>
                </a:cubicBezTo>
                <a:cubicBezTo>
                  <a:pt x="4439810" y="3926469"/>
                  <a:pt x="4438685" y="3927216"/>
                  <a:pt x="4437939" y="3927964"/>
                </a:cubicBezTo>
                <a:cubicBezTo>
                  <a:pt x="4436255" y="3929647"/>
                  <a:pt x="4435320" y="3931890"/>
                  <a:pt x="4437005" y="3933760"/>
                </a:cubicBezTo>
                <a:cubicBezTo>
                  <a:pt x="4438500" y="3935255"/>
                  <a:pt x="4440559" y="3933760"/>
                  <a:pt x="4442053" y="3932638"/>
                </a:cubicBezTo>
                <a:cubicBezTo>
                  <a:pt x="4443365" y="3931703"/>
                  <a:pt x="4444297" y="3930021"/>
                  <a:pt x="4445981" y="3929460"/>
                </a:cubicBezTo>
                <a:cubicBezTo>
                  <a:pt x="4448414" y="3928525"/>
                  <a:pt x="4449910" y="3928899"/>
                  <a:pt x="4449727" y="3931890"/>
                </a:cubicBezTo>
                <a:cubicBezTo>
                  <a:pt x="4449536" y="3936003"/>
                  <a:pt x="4447853" y="3939368"/>
                  <a:pt x="4445606" y="3942546"/>
                </a:cubicBezTo>
                <a:cubicBezTo>
                  <a:pt x="4442803" y="3946659"/>
                  <a:pt x="4442615" y="3948902"/>
                  <a:pt x="4445606" y="3952828"/>
                </a:cubicBezTo>
                <a:cubicBezTo>
                  <a:pt x="4446545" y="3954324"/>
                  <a:pt x="4448040" y="3955632"/>
                  <a:pt x="4449353" y="3956941"/>
                </a:cubicBezTo>
                <a:cubicBezTo>
                  <a:pt x="4449910" y="3957502"/>
                  <a:pt x="4450844" y="3958063"/>
                  <a:pt x="4450470" y="3958997"/>
                </a:cubicBezTo>
                <a:cubicBezTo>
                  <a:pt x="4450097" y="3960119"/>
                  <a:pt x="4449161" y="3960306"/>
                  <a:pt x="4448414" y="3960119"/>
                </a:cubicBezTo>
                <a:cubicBezTo>
                  <a:pt x="4445048" y="3959371"/>
                  <a:pt x="4444297" y="3960867"/>
                  <a:pt x="4444486" y="3963858"/>
                </a:cubicBezTo>
                <a:cubicBezTo>
                  <a:pt x="4444673" y="3967597"/>
                  <a:pt x="4442241" y="3970214"/>
                  <a:pt x="4439620" y="3972271"/>
                </a:cubicBezTo>
                <a:cubicBezTo>
                  <a:pt x="4437564" y="3973953"/>
                  <a:pt x="4437377" y="3975262"/>
                  <a:pt x="4439435" y="3976758"/>
                </a:cubicBezTo>
                <a:cubicBezTo>
                  <a:pt x="4440559" y="3977505"/>
                  <a:pt x="4441306" y="3978253"/>
                  <a:pt x="4440932" y="3979749"/>
                </a:cubicBezTo>
                <a:cubicBezTo>
                  <a:pt x="4440559" y="3981805"/>
                  <a:pt x="4439061" y="3981431"/>
                  <a:pt x="4437752" y="3981805"/>
                </a:cubicBezTo>
                <a:cubicBezTo>
                  <a:pt x="4437005" y="3981992"/>
                  <a:pt x="4436066" y="3981992"/>
                  <a:pt x="4435133" y="3982179"/>
                </a:cubicBezTo>
                <a:cubicBezTo>
                  <a:pt x="4430082" y="3982740"/>
                  <a:pt x="4428962" y="3985544"/>
                  <a:pt x="4431953" y="3989844"/>
                </a:cubicBezTo>
                <a:cubicBezTo>
                  <a:pt x="4432325" y="3990405"/>
                  <a:pt x="4432699" y="3990779"/>
                  <a:pt x="4432888" y="3991339"/>
                </a:cubicBezTo>
                <a:cubicBezTo>
                  <a:pt x="4433450" y="3992461"/>
                  <a:pt x="4433825" y="3993957"/>
                  <a:pt x="4432699" y="3994704"/>
                </a:cubicBezTo>
                <a:cubicBezTo>
                  <a:pt x="4431766" y="3995452"/>
                  <a:pt x="4430457" y="3994704"/>
                  <a:pt x="4429708" y="3993957"/>
                </a:cubicBezTo>
                <a:cubicBezTo>
                  <a:pt x="4428962" y="3993209"/>
                  <a:pt x="4428401" y="3992461"/>
                  <a:pt x="4427839" y="3991526"/>
                </a:cubicBezTo>
                <a:cubicBezTo>
                  <a:pt x="4426715" y="3990218"/>
                  <a:pt x="4425593" y="3989844"/>
                  <a:pt x="4424097" y="3990965"/>
                </a:cubicBezTo>
                <a:cubicBezTo>
                  <a:pt x="4420544" y="3993396"/>
                  <a:pt x="4416616" y="3993770"/>
                  <a:pt x="4412686" y="3993957"/>
                </a:cubicBezTo>
                <a:cubicBezTo>
                  <a:pt x="4408009" y="3994331"/>
                  <a:pt x="4403148" y="3993770"/>
                  <a:pt x="4398471" y="3994891"/>
                </a:cubicBezTo>
                <a:cubicBezTo>
                  <a:pt x="4396788" y="3995265"/>
                  <a:pt x="4395855" y="3994144"/>
                  <a:pt x="4395105" y="3993209"/>
                </a:cubicBezTo>
                <a:cubicBezTo>
                  <a:pt x="4392485" y="3990218"/>
                  <a:pt x="4390057" y="3987227"/>
                  <a:pt x="4385378" y="3988722"/>
                </a:cubicBezTo>
                <a:cubicBezTo>
                  <a:pt x="4384446" y="3988909"/>
                  <a:pt x="4383884" y="3988161"/>
                  <a:pt x="4383512" y="3987413"/>
                </a:cubicBezTo>
                <a:cubicBezTo>
                  <a:pt x="4381451" y="3983675"/>
                  <a:pt x="4378086" y="3980683"/>
                  <a:pt x="4375280" y="3977505"/>
                </a:cubicBezTo>
                <a:cubicBezTo>
                  <a:pt x="4370981" y="3972645"/>
                  <a:pt x="4368544" y="3967223"/>
                  <a:pt x="4370229" y="3960680"/>
                </a:cubicBezTo>
                <a:cubicBezTo>
                  <a:pt x="4370792" y="3958063"/>
                  <a:pt x="4369295" y="3956380"/>
                  <a:pt x="4367801" y="3954885"/>
                </a:cubicBezTo>
                <a:cubicBezTo>
                  <a:pt x="4364434" y="3951333"/>
                  <a:pt x="4364619" y="3949463"/>
                  <a:pt x="4368358" y="3946659"/>
                </a:cubicBezTo>
                <a:cubicBezTo>
                  <a:pt x="4372473" y="3943855"/>
                  <a:pt x="4372473" y="3943855"/>
                  <a:pt x="4369107" y="3939742"/>
                </a:cubicBezTo>
                <a:cubicBezTo>
                  <a:pt x="4368358" y="3938807"/>
                  <a:pt x="4367801" y="3938059"/>
                  <a:pt x="4368920" y="3936938"/>
                </a:cubicBezTo>
                <a:cubicBezTo>
                  <a:pt x="4372660" y="3932638"/>
                  <a:pt x="4376026" y="3928338"/>
                  <a:pt x="4379953" y="3924225"/>
                </a:cubicBezTo>
                <a:cubicBezTo>
                  <a:pt x="4382760" y="3921047"/>
                  <a:pt x="4386315" y="3918991"/>
                  <a:pt x="4390429" y="3918056"/>
                </a:cubicBezTo>
                <a:cubicBezTo>
                  <a:pt x="4393050" y="3917308"/>
                  <a:pt x="4398098" y="3910578"/>
                  <a:pt x="4398283" y="3907774"/>
                </a:cubicBezTo>
                <a:cubicBezTo>
                  <a:pt x="4398283" y="3906839"/>
                  <a:pt x="4398283" y="3906091"/>
                  <a:pt x="4397162" y="3905717"/>
                </a:cubicBezTo>
                <a:cubicBezTo>
                  <a:pt x="4391364" y="3903100"/>
                  <a:pt x="4388559" y="3898053"/>
                  <a:pt x="4386125" y="3892631"/>
                </a:cubicBezTo>
                <a:cubicBezTo>
                  <a:pt x="4385567" y="3891509"/>
                  <a:pt x="4385191" y="3890575"/>
                  <a:pt x="4384631" y="3889640"/>
                </a:cubicBezTo>
                <a:cubicBezTo>
                  <a:pt x="4382760" y="3886649"/>
                  <a:pt x="4381827" y="3884032"/>
                  <a:pt x="4383137" y="3880293"/>
                </a:cubicBezTo>
                <a:cubicBezTo>
                  <a:pt x="4384446" y="3876554"/>
                  <a:pt x="4382386" y="3872815"/>
                  <a:pt x="4380519" y="3869450"/>
                </a:cubicBezTo>
                <a:cubicBezTo>
                  <a:pt x="4379767" y="3867767"/>
                  <a:pt x="4379394" y="3866645"/>
                  <a:pt x="4380702" y="3864963"/>
                </a:cubicBezTo>
                <a:lnTo>
                  <a:pt x="4389637" y="3843231"/>
                </a:lnTo>
                <a:lnTo>
                  <a:pt x="4381864" y="3847341"/>
                </a:lnTo>
                <a:cubicBezTo>
                  <a:pt x="4364960" y="3871176"/>
                  <a:pt x="4340098" y="3858265"/>
                  <a:pt x="4319214" y="3861245"/>
                </a:cubicBezTo>
                <a:cubicBezTo>
                  <a:pt x="4310267" y="3862238"/>
                  <a:pt x="4291374" y="3867204"/>
                  <a:pt x="4287395" y="3860252"/>
                </a:cubicBezTo>
                <a:cubicBezTo>
                  <a:pt x="4275464" y="3840389"/>
                  <a:pt x="4244636" y="3848334"/>
                  <a:pt x="4237676" y="3821519"/>
                </a:cubicBezTo>
                <a:cubicBezTo>
                  <a:pt x="4235686" y="3813574"/>
                  <a:pt x="4221762" y="3808609"/>
                  <a:pt x="4234693" y="3797684"/>
                </a:cubicBezTo>
                <a:cubicBezTo>
                  <a:pt x="4238669" y="3794705"/>
                  <a:pt x="4237676" y="3788746"/>
                  <a:pt x="4233698" y="3787753"/>
                </a:cubicBezTo>
                <a:cubicBezTo>
                  <a:pt x="4217786" y="3781794"/>
                  <a:pt x="4218781" y="3772856"/>
                  <a:pt x="4228726" y="3760938"/>
                </a:cubicBezTo>
                <a:cubicBezTo>
                  <a:pt x="4231708" y="3756966"/>
                  <a:pt x="4227729" y="3752000"/>
                  <a:pt x="4225741" y="3748028"/>
                </a:cubicBezTo>
                <a:cubicBezTo>
                  <a:pt x="4221762" y="3742069"/>
                  <a:pt x="4220768" y="3736110"/>
                  <a:pt x="4226736" y="3731144"/>
                </a:cubicBezTo>
                <a:cubicBezTo>
                  <a:pt x="4232704" y="3726179"/>
                  <a:pt x="4231708" y="3720220"/>
                  <a:pt x="4233698" y="3714261"/>
                </a:cubicBezTo>
                <a:cubicBezTo>
                  <a:pt x="4238669" y="3699364"/>
                  <a:pt x="4244636" y="3680495"/>
                  <a:pt x="4255574" y="3673543"/>
                </a:cubicBezTo>
                <a:cubicBezTo>
                  <a:pt x="4279438" y="3658646"/>
                  <a:pt x="4302314" y="3642756"/>
                  <a:pt x="4326178" y="3628852"/>
                </a:cubicBezTo>
                <a:close/>
                <a:moveTo>
                  <a:pt x="478120" y="3620452"/>
                </a:moveTo>
                <a:cubicBezTo>
                  <a:pt x="480471" y="3618846"/>
                  <a:pt x="485743" y="3623365"/>
                  <a:pt x="488450" y="3625071"/>
                </a:cubicBezTo>
                <a:cubicBezTo>
                  <a:pt x="494666" y="3629263"/>
                  <a:pt x="504618" y="3628991"/>
                  <a:pt x="506326" y="3639235"/>
                </a:cubicBezTo>
                <a:cubicBezTo>
                  <a:pt x="506662" y="3640968"/>
                  <a:pt x="507801" y="3643482"/>
                  <a:pt x="510345" y="3644716"/>
                </a:cubicBezTo>
                <a:cubicBezTo>
                  <a:pt x="513997" y="3646095"/>
                  <a:pt x="514979" y="3648926"/>
                  <a:pt x="513921" y="3652728"/>
                </a:cubicBezTo>
                <a:cubicBezTo>
                  <a:pt x="513479" y="3655259"/>
                  <a:pt x="514452" y="3657301"/>
                  <a:pt x="515272" y="3659660"/>
                </a:cubicBezTo>
                <a:cubicBezTo>
                  <a:pt x="517557" y="3665476"/>
                  <a:pt x="517308" y="3670848"/>
                  <a:pt x="512945" y="3675793"/>
                </a:cubicBezTo>
                <a:cubicBezTo>
                  <a:pt x="510450" y="3678505"/>
                  <a:pt x="509709" y="3682462"/>
                  <a:pt x="511964" y="3685910"/>
                </a:cubicBezTo>
                <a:cubicBezTo>
                  <a:pt x="511349" y="3687180"/>
                  <a:pt x="510731" y="3688450"/>
                  <a:pt x="510116" y="3689720"/>
                </a:cubicBezTo>
                <a:cubicBezTo>
                  <a:pt x="506483" y="3689920"/>
                  <a:pt x="504288" y="3691208"/>
                  <a:pt x="502603" y="3695491"/>
                </a:cubicBezTo>
                <a:cubicBezTo>
                  <a:pt x="500147" y="3701361"/>
                  <a:pt x="495447" y="3704573"/>
                  <a:pt x="488472" y="3702758"/>
                </a:cubicBezTo>
                <a:cubicBezTo>
                  <a:pt x="485456" y="3701688"/>
                  <a:pt x="485013" y="3704219"/>
                  <a:pt x="484088" y="3706125"/>
                </a:cubicBezTo>
                <a:cubicBezTo>
                  <a:pt x="482547" y="3709300"/>
                  <a:pt x="480968" y="3709318"/>
                  <a:pt x="479502" y="3705861"/>
                </a:cubicBezTo>
                <a:cubicBezTo>
                  <a:pt x="477227" y="3700835"/>
                  <a:pt x="474684" y="3699601"/>
                  <a:pt x="471111" y="3704536"/>
                </a:cubicBezTo>
                <a:cubicBezTo>
                  <a:pt x="470177" y="3705652"/>
                  <a:pt x="468453" y="3706778"/>
                  <a:pt x="467951" y="3704573"/>
                </a:cubicBezTo>
                <a:cubicBezTo>
                  <a:pt x="465820" y="3698439"/>
                  <a:pt x="461726" y="3699591"/>
                  <a:pt x="457159" y="3700907"/>
                </a:cubicBezTo>
                <a:cubicBezTo>
                  <a:pt x="456532" y="3701387"/>
                  <a:pt x="455262" y="3700770"/>
                  <a:pt x="454625" y="3700462"/>
                </a:cubicBezTo>
                <a:cubicBezTo>
                  <a:pt x="449150" y="3692314"/>
                  <a:pt x="444303" y="3683685"/>
                  <a:pt x="438982" y="3675219"/>
                </a:cubicBezTo>
                <a:cubicBezTo>
                  <a:pt x="436563" y="3671299"/>
                  <a:pt x="437582" y="3664340"/>
                  <a:pt x="438303" y="3658805"/>
                </a:cubicBezTo>
                <a:cubicBezTo>
                  <a:pt x="438592" y="3656591"/>
                  <a:pt x="439834" y="3654840"/>
                  <a:pt x="438695" y="3652326"/>
                </a:cubicBezTo>
                <a:cubicBezTo>
                  <a:pt x="437559" y="3649813"/>
                  <a:pt x="438801" y="3648062"/>
                  <a:pt x="440996" y="3646773"/>
                </a:cubicBezTo>
                <a:cubicBezTo>
                  <a:pt x="442249" y="3645812"/>
                  <a:pt x="444292" y="3644841"/>
                  <a:pt x="443954" y="3643108"/>
                </a:cubicBezTo>
                <a:cubicBezTo>
                  <a:pt x="442623" y="3637754"/>
                  <a:pt x="443691" y="3634742"/>
                  <a:pt x="449703" y="3635305"/>
                </a:cubicBezTo>
                <a:cubicBezTo>
                  <a:pt x="451130" y="3635604"/>
                  <a:pt x="452372" y="3633853"/>
                  <a:pt x="451562" y="3632283"/>
                </a:cubicBezTo>
                <a:cubicBezTo>
                  <a:pt x="449122" y="3626785"/>
                  <a:pt x="454345" y="3627356"/>
                  <a:pt x="456214" y="3625124"/>
                </a:cubicBezTo>
                <a:cubicBezTo>
                  <a:pt x="462598" y="3617630"/>
                  <a:pt x="471223" y="3624952"/>
                  <a:pt x="478120" y="3620452"/>
                </a:cubicBezTo>
                <a:close/>
                <a:moveTo>
                  <a:pt x="5199473" y="3612841"/>
                </a:moveTo>
                <a:cubicBezTo>
                  <a:pt x="5200267" y="3613005"/>
                  <a:pt x="5200872" y="3613752"/>
                  <a:pt x="5201154" y="3615341"/>
                </a:cubicBezTo>
                <a:cubicBezTo>
                  <a:pt x="5201154" y="3616089"/>
                  <a:pt x="5201345" y="3616837"/>
                  <a:pt x="5201718" y="3617585"/>
                </a:cubicBezTo>
                <a:cubicBezTo>
                  <a:pt x="5202091" y="3618520"/>
                  <a:pt x="5202091" y="3620015"/>
                  <a:pt x="5203400" y="3620202"/>
                </a:cubicBezTo>
                <a:cubicBezTo>
                  <a:pt x="5204521" y="3620202"/>
                  <a:pt x="5205267" y="3619267"/>
                  <a:pt x="5205827" y="3618520"/>
                </a:cubicBezTo>
                <a:cubicBezTo>
                  <a:pt x="5208636" y="3615341"/>
                  <a:pt x="5209756" y="3615528"/>
                  <a:pt x="5211442" y="3619454"/>
                </a:cubicBezTo>
                <a:cubicBezTo>
                  <a:pt x="5211816" y="3620389"/>
                  <a:pt x="5212000" y="3621137"/>
                  <a:pt x="5212564" y="3621885"/>
                </a:cubicBezTo>
                <a:cubicBezTo>
                  <a:pt x="5213310" y="3623006"/>
                  <a:pt x="5214062" y="3623941"/>
                  <a:pt x="5215929" y="3623193"/>
                </a:cubicBezTo>
                <a:cubicBezTo>
                  <a:pt x="5217617" y="3622259"/>
                  <a:pt x="5217617" y="3621511"/>
                  <a:pt x="5217239" y="3620015"/>
                </a:cubicBezTo>
                <a:lnTo>
                  <a:pt x="5216923" y="3617188"/>
                </a:lnTo>
                <a:lnTo>
                  <a:pt x="5231544" y="3631727"/>
                </a:lnTo>
                <a:lnTo>
                  <a:pt x="5230704" y="3632914"/>
                </a:lnTo>
                <a:cubicBezTo>
                  <a:pt x="5230333" y="3634597"/>
                  <a:pt x="5230893" y="3635719"/>
                  <a:pt x="5232390" y="3636466"/>
                </a:cubicBezTo>
                <a:cubicBezTo>
                  <a:pt x="5233509" y="3637027"/>
                  <a:pt x="5234637" y="3637401"/>
                  <a:pt x="5235760" y="3637962"/>
                </a:cubicBezTo>
                <a:cubicBezTo>
                  <a:pt x="5237628" y="3638897"/>
                  <a:pt x="5238376" y="3640205"/>
                  <a:pt x="5237998" y="3642449"/>
                </a:cubicBezTo>
                <a:cubicBezTo>
                  <a:pt x="5236878" y="3649179"/>
                  <a:pt x="5239310" y="3653853"/>
                  <a:pt x="5245296" y="3656844"/>
                </a:cubicBezTo>
                <a:cubicBezTo>
                  <a:pt x="5246237" y="3657405"/>
                  <a:pt x="5248293" y="3657218"/>
                  <a:pt x="5247920" y="3658900"/>
                </a:cubicBezTo>
                <a:cubicBezTo>
                  <a:pt x="5247735" y="3660583"/>
                  <a:pt x="5246046" y="3660957"/>
                  <a:pt x="5244362" y="3661144"/>
                </a:cubicBezTo>
                <a:cubicBezTo>
                  <a:pt x="5244179" y="3661144"/>
                  <a:pt x="5243984" y="3661144"/>
                  <a:pt x="5243801" y="3661144"/>
                </a:cubicBezTo>
                <a:cubicBezTo>
                  <a:pt x="5239310" y="3661891"/>
                  <a:pt x="5237998" y="3663948"/>
                  <a:pt x="5240244" y="3667500"/>
                </a:cubicBezTo>
                <a:cubicBezTo>
                  <a:pt x="5242301" y="3670865"/>
                  <a:pt x="5241741" y="3673482"/>
                  <a:pt x="5239869" y="3676286"/>
                </a:cubicBezTo>
                <a:cubicBezTo>
                  <a:pt x="5237441" y="3680025"/>
                  <a:pt x="5235568" y="3683951"/>
                  <a:pt x="5236691" y="3688625"/>
                </a:cubicBezTo>
                <a:cubicBezTo>
                  <a:pt x="5237253" y="3690681"/>
                  <a:pt x="5235198" y="3691616"/>
                  <a:pt x="5233888" y="3691990"/>
                </a:cubicBezTo>
                <a:cubicBezTo>
                  <a:pt x="5229027" y="3693672"/>
                  <a:pt x="5226778" y="3696851"/>
                  <a:pt x="5226220" y="3701711"/>
                </a:cubicBezTo>
                <a:cubicBezTo>
                  <a:pt x="5225845" y="3704702"/>
                  <a:pt x="5224722" y="3705263"/>
                  <a:pt x="5221728" y="3703394"/>
                </a:cubicBezTo>
                <a:cubicBezTo>
                  <a:pt x="5215374" y="3699468"/>
                  <a:pt x="5206015" y="3702272"/>
                  <a:pt x="5203211" y="3708815"/>
                </a:cubicBezTo>
                <a:cubicBezTo>
                  <a:pt x="5202649" y="3710124"/>
                  <a:pt x="5201903" y="3711806"/>
                  <a:pt x="5203211" y="3712928"/>
                </a:cubicBezTo>
                <a:cubicBezTo>
                  <a:pt x="5204521" y="3714050"/>
                  <a:pt x="5206389" y="3714611"/>
                  <a:pt x="5208075" y="3713489"/>
                </a:cubicBezTo>
                <a:cubicBezTo>
                  <a:pt x="5209199" y="3712928"/>
                  <a:pt x="5210321" y="3711993"/>
                  <a:pt x="5211442" y="3711245"/>
                </a:cubicBezTo>
                <a:cubicBezTo>
                  <a:pt x="5212564" y="3710311"/>
                  <a:pt x="5213685" y="3709750"/>
                  <a:pt x="5214618" y="3710872"/>
                </a:cubicBezTo>
                <a:cubicBezTo>
                  <a:pt x="5215742" y="3712180"/>
                  <a:pt x="5214995" y="3713302"/>
                  <a:pt x="5214062" y="3714237"/>
                </a:cubicBezTo>
                <a:cubicBezTo>
                  <a:pt x="5213310" y="3715171"/>
                  <a:pt x="5212187" y="3715919"/>
                  <a:pt x="5211442" y="3716667"/>
                </a:cubicBezTo>
                <a:cubicBezTo>
                  <a:pt x="5209756" y="3718349"/>
                  <a:pt x="5208826" y="3720593"/>
                  <a:pt x="5210507" y="3722462"/>
                </a:cubicBezTo>
                <a:cubicBezTo>
                  <a:pt x="5212000" y="3723958"/>
                  <a:pt x="5214062" y="3722462"/>
                  <a:pt x="5215555" y="3721341"/>
                </a:cubicBezTo>
                <a:cubicBezTo>
                  <a:pt x="5216863" y="3720406"/>
                  <a:pt x="5217804" y="3718723"/>
                  <a:pt x="5219485" y="3718163"/>
                </a:cubicBezTo>
                <a:cubicBezTo>
                  <a:pt x="5221917" y="3717228"/>
                  <a:pt x="5223414" y="3717602"/>
                  <a:pt x="5223227" y="3720593"/>
                </a:cubicBezTo>
                <a:cubicBezTo>
                  <a:pt x="5223037" y="3724706"/>
                  <a:pt x="5221359" y="3728071"/>
                  <a:pt x="5219105" y="3731249"/>
                </a:cubicBezTo>
                <a:cubicBezTo>
                  <a:pt x="5216307" y="3735362"/>
                  <a:pt x="5216118" y="3737605"/>
                  <a:pt x="5219105" y="3741531"/>
                </a:cubicBezTo>
                <a:cubicBezTo>
                  <a:pt x="5220049" y="3743027"/>
                  <a:pt x="5221538" y="3744335"/>
                  <a:pt x="5222850" y="3745644"/>
                </a:cubicBezTo>
                <a:cubicBezTo>
                  <a:pt x="5223414" y="3746205"/>
                  <a:pt x="5224347" y="3746765"/>
                  <a:pt x="5223973" y="3747700"/>
                </a:cubicBezTo>
                <a:cubicBezTo>
                  <a:pt x="5223601" y="3748822"/>
                  <a:pt x="5222661" y="3749009"/>
                  <a:pt x="5221917" y="3748822"/>
                </a:cubicBezTo>
                <a:cubicBezTo>
                  <a:pt x="5218552" y="3748074"/>
                  <a:pt x="5217804" y="3749570"/>
                  <a:pt x="5217983" y="3752561"/>
                </a:cubicBezTo>
                <a:cubicBezTo>
                  <a:pt x="5218171" y="3756300"/>
                  <a:pt x="5215742" y="3758917"/>
                  <a:pt x="5213121" y="3760974"/>
                </a:cubicBezTo>
                <a:cubicBezTo>
                  <a:pt x="5211065" y="3762656"/>
                  <a:pt x="5210879" y="3763965"/>
                  <a:pt x="5212936" y="3765460"/>
                </a:cubicBezTo>
                <a:cubicBezTo>
                  <a:pt x="5214062" y="3766208"/>
                  <a:pt x="5214805" y="3766956"/>
                  <a:pt x="5214429" y="3768451"/>
                </a:cubicBezTo>
                <a:cubicBezTo>
                  <a:pt x="5214062" y="3770508"/>
                  <a:pt x="5212564" y="3770134"/>
                  <a:pt x="5211255" y="3770508"/>
                </a:cubicBezTo>
                <a:cubicBezTo>
                  <a:pt x="5210507" y="3770695"/>
                  <a:pt x="5209569" y="3770695"/>
                  <a:pt x="5208636" y="3770882"/>
                </a:cubicBezTo>
                <a:cubicBezTo>
                  <a:pt x="5203587" y="3771443"/>
                  <a:pt x="5202461" y="3774247"/>
                  <a:pt x="5205454" y="3778547"/>
                </a:cubicBezTo>
                <a:cubicBezTo>
                  <a:pt x="5205827" y="3779107"/>
                  <a:pt x="5206208" y="3779481"/>
                  <a:pt x="5206389" y="3780042"/>
                </a:cubicBezTo>
                <a:cubicBezTo>
                  <a:pt x="5206954" y="3781164"/>
                  <a:pt x="5207329" y="3782659"/>
                  <a:pt x="5206208" y="3783407"/>
                </a:cubicBezTo>
                <a:cubicBezTo>
                  <a:pt x="5205267" y="3784155"/>
                  <a:pt x="5203959" y="3783407"/>
                  <a:pt x="5203211" y="3782659"/>
                </a:cubicBezTo>
                <a:cubicBezTo>
                  <a:pt x="5202461" y="3781912"/>
                  <a:pt x="5201903" y="3781164"/>
                  <a:pt x="5201345" y="3780229"/>
                </a:cubicBezTo>
                <a:cubicBezTo>
                  <a:pt x="5200220" y="3778920"/>
                  <a:pt x="5199100" y="3778547"/>
                  <a:pt x="5197605" y="3779668"/>
                </a:cubicBezTo>
                <a:cubicBezTo>
                  <a:pt x="5194047" y="3782099"/>
                  <a:pt x="5190118" y="3782472"/>
                  <a:pt x="5186193" y="3782659"/>
                </a:cubicBezTo>
                <a:cubicBezTo>
                  <a:pt x="5181514" y="3783033"/>
                  <a:pt x="5176651" y="3782472"/>
                  <a:pt x="5171974" y="3783594"/>
                </a:cubicBezTo>
                <a:cubicBezTo>
                  <a:pt x="5170290" y="3783968"/>
                  <a:pt x="5169359" y="3782846"/>
                  <a:pt x="5168611" y="3781912"/>
                </a:cubicBezTo>
                <a:cubicBezTo>
                  <a:pt x="5165988" y="3778920"/>
                  <a:pt x="5163559" y="3775929"/>
                  <a:pt x="5158882" y="3777425"/>
                </a:cubicBezTo>
                <a:cubicBezTo>
                  <a:pt x="5157947" y="3777612"/>
                  <a:pt x="5157388" y="3776864"/>
                  <a:pt x="5157012" y="3776116"/>
                </a:cubicBezTo>
                <a:cubicBezTo>
                  <a:pt x="5154956" y="3772377"/>
                  <a:pt x="5151585" y="3769386"/>
                  <a:pt x="5148777" y="3766208"/>
                </a:cubicBezTo>
                <a:cubicBezTo>
                  <a:pt x="5144477" y="3761347"/>
                  <a:pt x="5142044" y="3755926"/>
                  <a:pt x="5143732" y="3749383"/>
                </a:cubicBezTo>
                <a:cubicBezTo>
                  <a:pt x="5144295" y="3746765"/>
                  <a:pt x="5142792" y="3745083"/>
                  <a:pt x="5141299" y="3743587"/>
                </a:cubicBezTo>
                <a:cubicBezTo>
                  <a:pt x="5137933" y="3740035"/>
                  <a:pt x="5138121" y="3738166"/>
                  <a:pt x="5141863" y="3735362"/>
                </a:cubicBezTo>
                <a:cubicBezTo>
                  <a:pt x="5145974" y="3732558"/>
                  <a:pt x="5145974" y="3732558"/>
                  <a:pt x="5142610" y="3728445"/>
                </a:cubicBezTo>
                <a:cubicBezTo>
                  <a:pt x="5141863" y="3727510"/>
                  <a:pt x="5141299" y="3726762"/>
                  <a:pt x="5142417" y="3725640"/>
                </a:cubicBezTo>
                <a:cubicBezTo>
                  <a:pt x="5146168" y="3721341"/>
                  <a:pt x="5149531" y="3717041"/>
                  <a:pt x="5153459" y="3712928"/>
                </a:cubicBezTo>
                <a:cubicBezTo>
                  <a:pt x="5156267" y="3709750"/>
                  <a:pt x="5159819" y="3707693"/>
                  <a:pt x="5163930" y="3706759"/>
                </a:cubicBezTo>
                <a:cubicBezTo>
                  <a:pt x="5166552" y="3706011"/>
                  <a:pt x="5171600" y="3699281"/>
                  <a:pt x="5171789" y="3696477"/>
                </a:cubicBezTo>
                <a:cubicBezTo>
                  <a:pt x="5171789" y="3695542"/>
                  <a:pt x="5171789" y="3694794"/>
                  <a:pt x="5170665" y="3694420"/>
                </a:cubicBezTo>
                <a:cubicBezTo>
                  <a:pt x="5164867" y="3691803"/>
                  <a:pt x="5162062" y="3686755"/>
                  <a:pt x="5159628" y="3681334"/>
                </a:cubicBezTo>
                <a:cubicBezTo>
                  <a:pt x="5159073" y="3680212"/>
                  <a:pt x="5158699" y="3679277"/>
                  <a:pt x="5158132" y="3678343"/>
                </a:cubicBezTo>
                <a:cubicBezTo>
                  <a:pt x="5156267" y="3675352"/>
                  <a:pt x="5155327" y="3672734"/>
                  <a:pt x="5156637" y="3668995"/>
                </a:cubicBezTo>
                <a:cubicBezTo>
                  <a:pt x="5157947" y="3665256"/>
                  <a:pt x="5155893" y="3661517"/>
                  <a:pt x="5154015" y="3658152"/>
                </a:cubicBezTo>
                <a:cubicBezTo>
                  <a:pt x="5153268" y="3656470"/>
                  <a:pt x="5152896" y="3655348"/>
                  <a:pt x="5154208" y="3653666"/>
                </a:cubicBezTo>
                <a:cubicBezTo>
                  <a:pt x="5159447" y="3646562"/>
                  <a:pt x="5163370" y="3638710"/>
                  <a:pt x="5164118" y="3629549"/>
                </a:cubicBezTo>
                <a:cubicBezTo>
                  <a:pt x="5164305" y="3628241"/>
                  <a:pt x="5164681" y="3627680"/>
                  <a:pt x="5165988" y="3628054"/>
                </a:cubicBezTo>
                <a:cubicBezTo>
                  <a:pt x="5171227" y="3629175"/>
                  <a:pt x="5174595" y="3626371"/>
                  <a:pt x="5177400" y="3622632"/>
                </a:cubicBezTo>
                <a:cubicBezTo>
                  <a:pt x="5178712" y="3620950"/>
                  <a:pt x="5179832" y="3620015"/>
                  <a:pt x="5182263" y="3621137"/>
                </a:cubicBezTo>
                <a:cubicBezTo>
                  <a:pt x="5185255" y="3622819"/>
                  <a:pt x="5188063" y="3621324"/>
                  <a:pt x="5190493" y="3619267"/>
                </a:cubicBezTo>
                <a:cubicBezTo>
                  <a:pt x="5192551" y="3617585"/>
                  <a:pt x="5194612" y="3615528"/>
                  <a:pt x="5196668" y="3613846"/>
                </a:cubicBezTo>
                <a:cubicBezTo>
                  <a:pt x="5197697" y="3613098"/>
                  <a:pt x="5198676" y="3612677"/>
                  <a:pt x="5199473" y="3612841"/>
                </a:cubicBezTo>
                <a:close/>
                <a:moveTo>
                  <a:pt x="2387893" y="3612841"/>
                </a:moveTo>
                <a:cubicBezTo>
                  <a:pt x="2388689" y="3613005"/>
                  <a:pt x="2389295" y="3613752"/>
                  <a:pt x="2389576" y="3615341"/>
                </a:cubicBezTo>
                <a:cubicBezTo>
                  <a:pt x="2389576" y="3616089"/>
                  <a:pt x="2389763" y="3616837"/>
                  <a:pt x="2390137" y="3617585"/>
                </a:cubicBezTo>
                <a:cubicBezTo>
                  <a:pt x="2390512" y="3618520"/>
                  <a:pt x="2390512" y="3620015"/>
                  <a:pt x="2391820" y="3620202"/>
                </a:cubicBezTo>
                <a:cubicBezTo>
                  <a:pt x="2392943" y="3620202"/>
                  <a:pt x="2393691" y="3619267"/>
                  <a:pt x="2394252" y="3618520"/>
                </a:cubicBezTo>
                <a:cubicBezTo>
                  <a:pt x="2397058" y="3615341"/>
                  <a:pt x="2398180" y="3615528"/>
                  <a:pt x="2399864" y="3619454"/>
                </a:cubicBezTo>
                <a:cubicBezTo>
                  <a:pt x="2400238" y="3620389"/>
                  <a:pt x="2400425" y="3621137"/>
                  <a:pt x="2400985" y="3621885"/>
                </a:cubicBezTo>
                <a:cubicBezTo>
                  <a:pt x="2401735" y="3623006"/>
                  <a:pt x="2402482" y="3623941"/>
                  <a:pt x="2404353" y="3623193"/>
                </a:cubicBezTo>
                <a:cubicBezTo>
                  <a:pt x="2406036" y="3622259"/>
                  <a:pt x="2406036" y="3621511"/>
                  <a:pt x="2405662" y="3620015"/>
                </a:cubicBezTo>
                <a:lnTo>
                  <a:pt x="2405347" y="3617188"/>
                </a:lnTo>
                <a:lnTo>
                  <a:pt x="2419966" y="3631727"/>
                </a:lnTo>
                <a:lnTo>
                  <a:pt x="2419129" y="3632914"/>
                </a:lnTo>
                <a:cubicBezTo>
                  <a:pt x="2418755" y="3634597"/>
                  <a:pt x="2419316" y="3635719"/>
                  <a:pt x="2420812" y="3636466"/>
                </a:cubicBezTo>
                <a:cubicBezTo>
                  <a:pt x="2421934" y="3637027"/>
                  <a:pt x="2423058" y="3637401"/>
                  <a:pt x="2424179" y="3637962"/>
                </a:cubicBezTo>
                <a:cubicBezTo>
                  <a:pt x="2426050" y="3638897"/>
                  <a:pt x="2426798" y="3640205"/>
                  <a:pt x="2426424" y="3642449"/>
                </a:cubicBezTo>
                <a:cubicBezTo>
                  <a:pt x="2425301" y="3649179"/>
                  <a:pt x="2427733" y="3653853"/>
                  <a:pt x="2433718" y="3656844"/>
                </a:cubicBezTo>
                <a:cubicBezTo>
                  <a:pt x="2434653" y="3657405"/>
                  <a:pt x="2436711" y="3657218"/>
                  <a:pt x="2436337" y="3658900"/>
                </a:cubicBezTo>
                <a:cubicBezTo>
                  <a:pt x="2436149" y="3660583"/>
                  <a:pt x="2434466" y="3660957"/>
                  <a:pt x="2432784" y="3661144"/>
                </a:cubicBezTo>
                <a:cubicBezTo>
                  <a:pt x="2432595" y="3661144"/>
                  <a:pt x="2432409" y="3661144"/>
                  <a:pt x="2432222" y="3661144"/>
                </a:cubicBezTo>
                <a:cubicBezTo>
                  <a:pt x="2427733" y="3661891"/>
                  <a:pt x="2426424" y="3663948"/>
                  <a:pt x="2428668" y="3667500"/>
                </a:cubicBezTo>
                <a:cubicBezTo>
                  <a:pt x="2430725" y="3670865"/>
                  <a:pt x="2430164" y="3673482"/>
                  <a:pt x="2428294" y="3676286"/>
                </a:cubicBezTo>
                <a:cubicBezTo>
                  <a:pt x="2425862" y="3680025"/>
                  <a:pt x="2423992" y="3683951"/>
                  <a:pt x="2425114" y="3688625"/>
                </a:cubicBezTo>
                <a:cubicBezTo>
                  <a:pt x="2425676" y="3690681"/>
                  <a:pt x="2423618" y="3691616"/>
                  <a:pt x="2422308" y="3691990"/>
                </a:cubicBezTo>
                <a:cubicBezTo>
                  <a:pt x="2417446" y="3693672"/>
                  <a:pt x="2415201" y="3696851"/>
                  <a:pt x="2414640" y="3701711"/>
                </a:cubicBezTo>
                <a:cubicBezTo>
                  <a:pt x="2414266" y="3704702"/>
                  <a:pt x="2413144" y="3705263"/>
                  <a:pt x="2410151" y="3703394"/>
                </a:cubicBezTo>
                <a:cubicBezTo>
                  <a:pt x="2403791" y="3699468"/>
                  <a:pt x="2394439" y="3702272"/>
                  <a:pt x="2391634" y="3708815"/>
                </a:cubicBezTo>
                <a:cubicBezTo>
                  <a:pt x="2391072" y="3710124"/>
                  <a:pt x="2390324" y="3711806"/>
                  <a:pt x="2391634" y="3712928"/>
                </a:cubicBezTo>
                <a:cubicBezTo>
                  <a:pt x="2392943" y="3714050"/>
                  <a:pt x="2394814" y="3714611"/>
                  <a:pt x="2396497" y="3713489"/>
                </a:cubicBezTo>
                <a:cubicBezTo>
                  <a:pt x="2397619" y="3712928"/>
                  <a:pt x="2398742" y="3711993"/>
                  <a:pt x="2399864" y="3711245"/>
                </a:cubicBezTo>
                <a:cubicBezTo>
                  <a:pt x="2400985" y="3710311"/>
                  <a:pt x="2402108" y="3709750"/>
                  <a:pt x="2403043" y="3710872"/>
                </a:cubicBezTo>
                <a:cubicBezTo>
                  <a:pt x="2404165" y="3712180"/>
                  <a:pt x="2403417" y="3713302"/>
                  <a:pt x="2402482" y="3714237"/>
                </a:cubicBezTo>
                <a:cubicBezTo>
                  <a:pt x="2401735" y="3715171"/>
                  <a:pt x="2400612" y="3715919"/>
                  <a:pt x="2399864" y="3716667"/>
                </a:cubicBezTo>
                <a:cubicBezTo>
                  <a:pt x="2398180" y="3718349"/>
                  <a:pt x="2397245" y="3720593"/>
                  <a:pt x="2398929" y="3722462"/>
                </a:cubicBezTo>
                <a:cubicBezTo>
                  <a:pt x="2400425" y="3723958"/>
                  <a:pt x="2402482" y="3722462"/>
                  <a:pt x="2403978" y="3721341"/>
                </a:cubicBezTo>
                <a:cubicBezTo>
                  <a:pt x="2405288" y="3720406"/>
                  <a:pt x="2406223" y="3718723"/>
                  <a:pt x="2407907" y="3718163"/>
                </a:cubicBezTo>
                <a:cubicBezTo>
                  <a:pt x="2410338" y="3717228"/>
                  <a:pt x="2411834" y="3717602"/>
                  <a:pt x="2411647" y="3720593"/>
                </a:cubicBezTo>
                <a:cubicBezTo>
                  <a:pt x="2411460" y="3724706"/>
                  <a:pt x="2409777" y="3728071"/>
                  <a:pt x="2407531" y="3731249"/>
                </a:cubicBezTo>
                <a:cubicBezTo>
                  <a:pt x="2404727" y="3735362"/>
                  <a:pt x="2404540" y="3737605"/>
                  <a:pt x="2407531" y="3741531"/>
                </a:cubicBezTo>
                <a:cubicBezTo>
                  <a:pt x="2408467" y="3743027"/>
                  <a:pt x="2409964" y="3744335"/>
                  <a:pt x="2411273" y="3745644"/>
                </a:cubicBezTo>
                <a:cubicBezTo>
                  <a:pt x="2411834" y="3746205"/>
                  <a:pt x="2412770" y="3746765"/>
                  <a:pt x="2412395" y="3747700"/>
                </a:cubicBezTo>
                <a:cubicBezTo>
                  <a:pt x="2412021" y="3748822"/>
                  <a:pt x="2411085" y="3749009"/>
                  <a:pt x="2410338" y="3748822"/>
                </a:cubicBezTo>
                <a:cubicBezTo>
                  <a:pt x="2406971" y="3748074"/>
                  <a:pt x="2406223" y="3749570"/>
                  <a:pt x="2406410" y="3752561"/>
                </a:cubicBezTo>
                <a:cubicBezTo>
                  <a:pt x="2406597" y="3756300"/>
                  <a:pt x="2404165" y="3758917"/>
                  <a:pt x="2401547" y="3760974"/>
                </a:cubicBezTo>
                <a:cubicBezTo>
                  <a:pt x="2399489" y="3762656"/>
                  <a:pt x="2399302" y="3763965"/>
                  <a:pt x="2401360" y="3765460"/>
                </a:cubicBezTo>
                <a:cubicBezTo>
                  <a:pt x="2402482" y="3766208"/>
                  <a:pt x="2403230" y="3766956"/>
                  <a:pt x="2402856" y="3768451"/>
                </a:cubicBezTo>
                <a:cubicBezTo>
                  <a:pt x="2402482" y="3770508"/>
                  <a:pt x="2400985" y="3770134"/>
                  <a:pt x="2399676" y="3770508"/>
                </a:cubicBezTo>
                <a:cubicBezTo>
                  <a:pt x="2398929" y="3770695"/>
                  <a:pt x="2397993" y="3770695"/>
                  <a:pt x="2397058" y="3770882"/>
                </a:cubicBezTo>
                <a:cubicBezTo>
                  <a:pt x="2392009" y="3771443"/>
                  <a:pt x="2390885" y="3774247"/>
                  <a:pt x="2393878" y="3778547"/>
                </a:cubicBezTo>
                <a:cubicBezTo>
                  <a:pt x="2394252" y="3779107"/>
                  <a:pt x="2394626" y="3779481"/>
                  <a:pt x="2394814" y="3780042"/>
                </a:cubicBezTo>
                <a:cubicBezTo>
                  <a:pt x="2395375" y="3781164"/>
                  <a:pt x="2395748" y="3782659"/>
                  <a:pt x="2394626" y="3783407"/>
                </a:cubicBezTo>
                <a:cubicBezTo>
                  <a:pt x="2393691" y="3784155"/>
                  <a:pt x="2392382" y="3783407"/>
                  <a:pt x="2391634" y="3782659"/>
                </a:cubicBezTo>
                <a:cubicBezTo>
                  <a:pt x="2390885" y="3781912"/>
                  <a:pt x="2390324" y="3781164"/>
                  <a:pt x="2389763" y="3780229"/>
                </a:cubicBezTo>
                <a:cubicBezTo>
                  <a:pt x="2388640" y="3778920"/>
                  <a:pt x="2387519" y="3778547"/>
                  <a:pt x="2386023" y="3779668"/>
                </a:cubicBezTo>
                <a:cubicBezTo>
                  <a:pt x="2382467" y="3782099"/>
                  <a:pt x="2378540" y="3782472"/>
                  <a:pt x="2374613" y="3782659"/>
                </a:cubicBezTo>
                <a:lnTo>
                  <a:pt x="2364686" y="3783312"/>
                </a:lnTo>
                <a:lnTo>
                  <a:pt x="2365028" y="3783996"/>
                </a:lnTo>
                <a:cubicBezTo>
                  <a:pt x="2365028" y="3785408"/>
                  <a:pt x="2365028" y="3786819"/>
                  <a:pt x="2365028" y="3788231"/>
                </a:cubicBezTo>
                <a:cubicBezTo>
                  <a:pt x="2361494" y="3790349"/>
                  <a:pt x="2360434" y="3794232"/>
                  <a:pt x="2361494" y="3797761"/>
                </a:cubicBezTo>
                <a:cubicBezTo>
                  <a:pt x="2363261" y="3804115"/>
                  <a:pt x="2361141" y="3809056"/>
                  <a:pt x="2356546" y="3813292"/>
                </a:cubicBezTo>
                <a:cubicBezTo>
                  <a:pt x="2354779" y="3815057"/>
                  <a:pt x="2353012" y="3816469"/>
                  <a:pt x="2352305" y="3818939"/>
                </a:cubicBezTo>
                <a:cubicBezTo>
                  <a:pt x="2351598" y="3822822"/>
                  <a:pt x="2349478" y="3824940"/>
                  <a:pt x="2345590" y="3824587"/>
                </a:cubicBezTo>
                <a:cubicBezTo>
                  <a:pt x="2342762" y="3824587"/>
                  <a:pt x="2340642" y="3826352"/>
                  <a:pt x="2339582" y="3827764"/>
                </a:cubicBezTo>
                <a:cubicBezTo>
                  <a:pt x="2333572" y="3836235"/>
                  <a:pt x="2324738" y="3831646"/>
                  <a:pt x="2317316" y="3832705"/>
                </a:cubicBezTo>
                <a:cubicBezTo>
                  <a:pt x="2314134" y="3833058"/>
                  <a:pt x="2307422" y="3834823"/>
                  <a:pt x="2306008" y="3832352"/>
                </a:cubicBezTo>
                <a:cubicBezTo>
                  <a:pt x="2301767" y="3825293"/>
                  <a:pt x="2290811" y="3828117"/>
                  <a:pt x="2288337" y="3818587"/>
                </a:cubicBezTo>
                <a:cubicBezTo>
                  <a:pt x="2287630" y="3815763"/>
                  <a:pt x="2282682" y="3813998"/>
                  <a:pt x="2287276" y="3810115"/>
                </a:cubicBezTo>
                <a:cubicBezTo>
                  <a:pt x="2288690" y="3809056"/>
                  <a:pt x="2288337" y="3806939"/>
                  <a:pt x="2286923" y="3806586"/>
                </a:cubicBezTo>
                <a:cubicBezTo>
                  <a:pt x="2281268" y="3804468"/>
                  <a:pt x="2281622" y="3801291"/>
                  <a:pt x="2285156" y="3797056"/>
                </a:cubicBezTo>
                <a:cubicBezTo>
                  <a:pt x="2286216" y="3795644"/>
                  <a:pt x="2284803" y="3793879"/>
                  <a:pt x="2284096" y="3792467"/>
                </a:cubicBezTo>
                <a:cubicBezTo>
                  <a:pt x="2282682" y="3790349"/>
                  <a:pt x="2282329" y="3788231"/>
                  <a:pt x="2284449" y="3786466"/>
                </a:cubicBezTo>
                <a:cubicBezTo>
                  <a:pt x="2286570" y="3784702"/>
                  <a:pt x="2286216" y="3782584"/>
                  <a:pt x="2286923" y="3780466"/>
                </a:cubicBezTo>
                <a:cubicBezTo>
                  <a:pt x="2288690" y="3775172"/>
                  <a:pt x="2290811" y="3768465"/>
                  <a:pt x="2294698" y="3765994"/>
                </a:cubicBezTo>
                <a:cubicBezTo>
                  <a:pt x="2303180" y="3760700"/>
                  <a:pt x="2311308" y="3755052"/>
                  <a:pt x="2319790" y="3750111"/>
                </a:cubicBezTo>
                <a:cubicBezTo>
                  <a:pt x="2320496" y="3750111"/>
                  <a:pt x="2321910" y="3750111"/>
                  <a:pt x="2322264" y="3750817"/>
                </a:cubicBezTo>
                <a:cubicBezTo>
                  <a:pt x="2324030" y="3752405"/>
                  <a:pt x="2325711" y="3753905"/>
                  <a:pt x="2327522" y="3754435"/>
                </a:cubicBezTo>
                <a:lnTo>
                  <a:pt x="2333065" y="3752414"/>
                </a:lnTo>
                <a:lnTo>
                  <a:pt x="2332154" y="3749383"/>
                </a:lnTo>
                <a:cubicBezTo>
                  <a:pt x="2332716" y="3746765"/>
                  <a:pt x="2331219" y="3745083"/>
                  <a:pt x="2329724" y="3743587"/>
                </a:cubicBezTo>
                <a:cubicBezTo>
                  <a:pt x="2326357" y="3740035"/>
                  <a:pt x="2326544" y="3738166"/>
                  <a:pt x="2330285" y="3735362"/>
                </a:cubicBezTo>
                <a:cubicBezTo>
                  <a:pt x="2334399" y="3732558"/>
                  <a:pt x="2334399" y="3732558"/>
                  <a:pt x="2331033" y="3728445"/>
                </a:cubicBezTo>
                <a:cubicBezTo>
                  <a:pt x="2330285" y="3727510"/>
                  <a:pt x="2329724" y="3726762"/>
                  <a:pt x="2330846" y="3725640"/>
                </a:cubicBezTo>
                <a:cubicBezTo>
                  <a:pt x="2334586" y="3721341"/>
                  <a:pt x="2337952" y="3717041"/>
                  <a:pt x="2341881" y="3712928"/>
                </a:cubicBezTo>
                <a:cubicBezTo>
                  <a:pt x="2344685" y="3709750"/>
                  <a:pt x="2348241" y="3707693"/>
                  <a:pt x="2352356" y="3706759"/>
                </a:cubicBezTo>
                <a:cubicBezTo>
                  <a:pt x="2354974" y="3706011"/>
                  <a:pt x="2360023" y="3699281"/>
                  <a:pt x="2360212" y="3696477"/>
                </a:cubicBezTo>
                <a:cubicBezTo>
                  <a:pt x="2360212" y="3695542"/>
                  <a:pt x="2360212" y="3694794"/>
                  <a:pt x="2359088" y="3694420"/>
                </a:cubicBezTo>
                <a:cubicBezTo>
                  <a:pt x="2353290" y="3691803"/>
                  <a:pt x="2350484" y="3686755"/>
                  <a:pt x="2348052" y="3681334"/>
                </a:cubicBezTo>
                <a:cubicBezTo>
                  <a:pt x="2347492" y="3680212"/>
                  <a:pt x="2347118" y="3679277"/>
                  <a:pt x="2346556" y="3678343"/>
                </a:cubicBezTo>
                <a:cubicBezTo>
                  <a:pt x="2344685" y="3675352"/>
                  <a:pt x="2343751" y="3672734"/>
                  <a:pt x="2345061" y="3668995"/>
                </a:cubicBezTo>
                <a:cubicBezTo>
                  <a:pt x="2346369" y="3665256"/>
                  <a:pt x="2344312" y="3661517"/>
                  <a:pt x="2342442" y="3658152"/>
                </a:cubicBezTo>
                <a:cubicBezTo>
                  <a:pt x="2341692" y="3656470"/>
                  <a:pt x="2341319" y="3655348"/>
                  <a:pt x="2342630" y="3653666"/>
                </a:cubicBezTo>
                <a:cubicBezTo>
                  <a:pt x="2347865" y="3646562"/>
                  <a:pt x="2351795" y="3638710"/>
                  <a:pt x="2352542" y="3629549"/>
                </a:cubicBezTo>
                <a:cubicBezTo>
                  <a:pt x="2352729" y="3628241"/>
                  <a:pt x="2353103" y="3627680"/>
                  <a:pt x="2354412" y="3628054"/>
                </a:cubicBezTo>
                <a:cubicBezTo>
                  <a:pt x="2359649" y="3629175"/>
                  <a:pt x="2363016" y="3626371"/>
                  <a:pt x="2365822" y="3622632"/>
                </a:cubicBezTo>
                <a:cubicBezTo>
                  <a:pt x="2367132" y="3620950"/>
                  <a:pt x="2368254" y="3620015"/>
                  <a:pt x="2370686" y="3621137"/>
                </a:cubicBezTo>
                <a:cubicBezTo>
                  <a:pt x="2373678" y="3622819"/>
                  <a:pt x="2376483" y="3621324"/>
                  <a:pt x="2378915" y="3619267"/>
                </a:cubicBezTo>
                <a:cubicBezTo>
                  <a:pt x="2380972" y="3617585"/>
                  <a:pt x="2383031" y="3615528"/>
                  <a:pt x="2385087" y="3613846"/>
                </a:cubicBezTo>
                <a:cubicBezTo>
                  <a:pt x="2386116" y="3613098"/>
                  <a:pt x="2387098" y="3612677"/>
                  <a:pt x="2387893" y="3612841"/>
                </a:cubicBezTo>
                <a:close/>
                <a:moveTo>
                  <a:pt x="4652295" y="3557822"/>
                </a:moveTo>
                <a:cubicBezTo>
                  <a:pt x="4654284" y="3557822"/>
                  <a:pt x="4658263" y="3557822"/>
                  <a:pt x="4659259" y="3559808"/>
                </a:cubicBezTo>
                <a:cubicBezTo>
                  <a:pt x="4669201" y="3568746"/>
                  <a:pt x="4678153" y="3576691"/>
                  <a:pt x="4691076" y="3563781"/>
                </a:cubicBezTo>
                <a:cubicBezTo>
                  <a:pt x="4695055" y="3558815"/>
                  <a:pt x="4698038" y="3563781"/>
                  <a:pt x="4699031" y="3567753"/>
                </a:cubicBezTo>
                <a:cubicBezTo>
                  <a:pt x="4702014" y="3584636"/>
                  <a:pt x="4709971" y="3584636"/>
                  <a:pt x="4721905" y="3574705"/>
                </a:cubicBezTo>
                <a:cubicBezTo>
                  <a:pt x="4729861" y="3567753"/>
                  <a:pt x="4733839" y="3569739"/>
                  <a:pt x="4733839" y="3579671"/>
                </a:cubicBezTo>
                <a:cubicBezTo>
                  <a:pt x="4733839" y="3585630"/>
                  <a:pt x="4731849" y="3592581"/>
                  <a:pt x="4740799" y="3593575"/>
                </a:cubicBezTo>
                <a:cubicBezTo>
                  <a:pt x="4760687" y="3597547"/>
                  <a:pt x="4768642" y="3611451"/>
                  <a:pt x="4767649" y="3629327"/>
                </a:cubicBezTo>
                <a:cubicBezTo>
                  <a:pt x="4766653" y="3642238"/>
                  <a:pt x="4770630" y="3648197"/>
                  <a:pt x="4779580" y="3653162"/>
                </a:cubicBezTo>
                <a:cubicBezTo>
                  <a:pt x="4779580" y="3657135"/>
                  <a:pt x="4779580" y="3661108"/>
                  <a:pt x="4779580" y="3665080"/>
                </a:cubicBezTo>
                <a:cubicBezTo>
                  <a:pt x="4769635" y="3671039"/>
                  <a:pt x="4766653" y="3681963"/>
                  <a:pt x="4769635" y="3691895"/>
                </a:cubicBezTo>
                <a:cubicBezTo>
                  <a:pt x="4774608" y="3709771"/>
                  <a:pt x="4768642" y="3723675"/>
                  <a:pt x="4755715" y="3735592"/>
                </a:cubicBezTo>
                <a:cubicBezTo>
                  <a:pt x="4750744" y="3740558"/>
                  <a:pt x="4745774" y="3744531"/>
                  <a:pt x="4743783" y="3751482"/>
                </a:cubicBezTo>
                <a:cubicBezTo>
                  <a:pt x="4741794" y="3762407"/>
                  <a:pt x="4735826" y="3768366"/>
                  <a:pt x="4724888" y="3767373"/>
                </a:cubicBezTo>
                <a:cubicBezTo>
                  <a:pt x="4716933" y="3767373"/>
                  <a:pt x="4710965" y="3772338"/>
                  <a:pt x="4707983" y="3776311"/>
                </a:cubicBezTo>
                <a:cubicBezTo>
                  <a:pt x="4691076" y="3800146"/>
                  <a:pt x="4666218" y="3787235"/>
                  <a:pt x="4645337" y="3790215"/>
                </a:cubicBezTo>
                <a:cubicBezTo>
                  <a:pt x="4636385" y="3791208"/>
                  <a:pt x="4617492" y="3796173"/>
                  <a:pt x="4613513" y="3789221"/>
                </a:cubicBezTo>
                <a:cubicBezTo>
                  <a:pt x="4601581" y="3769359"/>
                  <a:pt x="4570755" y="3777304"/>
                  <a:pt x="4563795" y="3750489"/>
                </a:cubicBezTo>
                <a:cubicBezTo>
                  <a:pt x="4561807" y="3742544"/>
                  <a:pt x="4547887" y="3737579"/>
                  <a:pt x="4560811" y="3726654"/>
                </a:cubicBezTo>
                <a:cubicBezTo>
                  <a:pt x="4564789" y="3723675"/>
                  <a:pt x="4563795" y="3717716"/>
                  <a:pt x="4559817" y="3716723"/>
                </a:cubicBezTo>
                <a:cubicBezTo>
                  <a:pt x="4543906" y="3710764"/>
                  <a:pt x="4544900" y="3701826"/>
                  <a:pt x="4554844" y="3689908"/>
                </a:cubicBezTo>
                <a:cubicBezTo>
                  <a:pt x="4557828" y="3685936"/>
                  <a:pt x="4553852" y="3680970"/>
                  <a:pt x="4551860" y="3676998"/>
                </a:cubicBezTo>
                <a:cubicBezTo>
                  <a:pt x="4547887" y="3671039"/>
                  <a:pt x="4546890" y="3665080"/>
                  <a:pt x="4552855" y="3660114"/>
                </a:cubicBezTo>
                <a:cubicBezTo>
                  <a:pt x="4558825" y="3655149"/>
                  <a:pt x="4557828" y="3649190"/>
                  <a:pt x="4559817" y="3643231"/>
                </a:cubicBezTo>
                <a:cubicBezTo>
                  <a:pt x="4564789" y="3628334"/>
                  <a:pt x="4570755" y="3609465"/>
                  <a:pt x="4581693" y="3602513"/>
                </a:cubicBezTo>
                <a:cubicBezTo>
                  <a:pt x="4605558" y="3587616"/>
                  <a:pt x="4628430" y="3571726"/>
                  <a:pt x="4652295" y="3557822"/>
                </a:cubicBezTo>
                <a:close/>
                <a:moveTo>
                  <a:pt x="3384690" y="3504632"/>
                </a:moveTo>
                <a:lnTo>
                  <a:pt x="3385080" y="3506241"/>
                </a:lnTo>
                <a:lnTo>
                  <a:pt x="3405250" y="3507796"/>
                </a:lnTo>
                <a:lnTo>
                  <a:pt x="3390751" y="3504914"/>
                </a:lnTo>
                <a:lnTo>
                  <a:pt x="3390213" y="3504938"/>
                </a:lnTo>
                <a:close/>
                <a:moveTo>
                  <a:pt x="8875436" y="3498270"/>
                </a:moveTo>
                <a:cubicBezTo>
                  <a:pt x="8881327" y="3501702"/>
                  <a:pt x="8886973" y="3505625"/>
                  <a:pt x="8892865" y="3509302"/>
                </a:cubicBezTo>
                <a:cubicBezTo>
                  <a:pt x="8895565" y="3511019"/>
                  <a:pt x="8897038" y="3515677"/>
                  <a:pt x="8898266" y="3519354"/>
                </a:cubicBezTo>
                <a:cubicBezTo>
                  <a:pt x="8898757" y="3520825"/>
                  <a:pt x="8898511" y="3522296"/>
                  <a:pt x="8899984" y="3523522"/>
                </a:cubicBezTo>
                <a:cubicBezTo>
                  <a:pt x="8901457" y="3524748"/>
                  <a:pt x="8901211" y="3526219"/>
                  <a:pt x="8900229" y="3527690"/>
                </a:cubicBezTo>
                <a:cubicBezTo>
                  <a:pt x="8899738" y="3528671"/>
                  <a:pt x="8898757" y="3529897"/>
                  <a:pt x="8899493" y="3530877"/>
                </a:cubicBezTo>
                <a:cubicBezTo>
                  <a:pt x="8901948" y="3533819"/>
                  <a:pt x="8902193" y="3536026"/>
                  <a:pt x="8898266" y="3537497"/>
                </a:cubicBezTo>
                <a:cubicBezTo>
                  <a:pt x="8897284" y="3537742"/>
                  <a:pt x="8897038" y="3539213"/>
                  <a:pt x="8898020" y="3539948"/>
                </a:cubicBezTo>
                <a:cubicBezTo>
                  <a:pt x="8901211" y="3542645"/>
                  <a:pt x="8897775" y="3543871"/>
                  <a:pt x="8897284" y="3545832"/>
                </a:cubicBezTo>
                <a:cubicBezTo>
                  <a:pt x="8895565" y="3552452"/>
                  <a:pt x="8887955" y="3550491"/>
                  <a:pt x="8885010" y="3555394"/>
                </a:cubicBezTo>
                <a:cubicBezTo>
                  <a:pt x="8884028" y="3557110"/>
                  <a:pt x="8879364" y="3555884"/>
                  <a:pt x="8877154" y="3555639"/>
                </a:cubicBezTo>
                <a:cubicBezTo>
                  <a:pt x="8871999" y="3554904"/>
                  <a:pt x="8865862" y="3558091"/>
                  <a:pt x="8861689" y="3552207"/>
                </a:cubicBezTo>
                <a:cubicBezTo>
                  <a:pt x="8860952" y="3551226"/>
                  <a:pt x="8859480" y="3550000"/>
                  <a:pt x="8857516" y="3550000"/>
                </a:cubicBezTo>
                <a:cubicBezTo>
                  <a:pt x="8854815" y="3550245"/>
                  <a:pt x="8853343" y="3548774"/>
                  <a:pt x="8852852" y="3546078"/>
                </a:cubicBezTo>
                <a:cubicBezTo>
                  <a:pt x="8852361" y="3544361"/>
                  <a:pt x="8851133" y="3543381"/>
                  <a:pt x="8849906" y="3542155"/>
                </a:cubicBezTo>
                <a:cubicBezTo>
                  <a:pt x="8846715" y="3539213"/>
                  <a:pt x="8845242" y="3535781"/>
                  <a:pt x="8846469" y="3531368"/>
                </a:cubicBezTo>
                <a:cubicBezTo>
                  <a:pt x="8847206" y="3528916"/>
                  <a:pt x="8846469" y="3526219"/>
                  <a:pt x="8844014" y="3524748"/>
                </a:cubicBezTo>
                <a:cubicBezTo>
                  <a:pt x="8844014" y="3523767"/>
                  <a:pt x="8844014" y="3522787"/>
                  <a:pt x="8844014" y="3521806"/>
                </a:cubicBezTo>
                <a:cubicBezTo>
                  <a:pt x="8846224" y="3520580"/>
                  <a:pt x="8847206" y="3519109"/>
                  <a:pt x="8846960" y="3515922"/>
                </a:cubicBezTo>
                <a:cubicBezTo>
                  <a:pt x="8846715" y="3511509"/>
                  <a:pt x="8848678" y="3508077"/>
                  <a:pt x="8853588" y="3507096"/>
                </a:cubicBezTo>
                <a:cubicBezTo>
                  <a:pt x="8855797" y="3506851"/>
                  <a:pt x="8855306" y="3505135"/>
                  <a:pt x="8855306" y="3503664"/>
                </a:cubicBezTo>
                <a:cubicBezTo>
                  <a:pt x="8855306" y="3501212"/>
                  <a:pt x="8856288" y="3500722"/>
                  <a:pt x="8858252" y="3502438"/>
                </a:cubicBezTo>
                <a:cubicBezTo>
                  <a:pt x="8861198" y="3504889"/>
                  <a:pt x="8863162" y="3504889"/>
                  <a:pt x="8863898" y="3500722"/>
                </a:cubicBezTo>
                <a:cubicBezTo>
                  <a:pt x="8864144" y="3499741"/>
                  <a:pt x="8864880" y="3498515"/>
                  <a:pt x="8865862" y="3499741"/>
                </a:cubicBezTo>
                <a:cubicBezTo>
                  <a:pt x="8869053" y="3502928"/>
                  <a:pt x="8871263" y="3500967"/>
                  <a:pt x="8873717" y="3498760"/>
                </a:cubicBezTo>
                <a:cubicBezTo>
                  <a:pt x="8873963" y="3498270"/>
                  <a:pt x="8874945" y="3498270"/>
                  <a:pt x="8875436" y="3498270"/>
                </a:cubicBezTo>
                <a:close/>
                <a:moveTo>
                  <a:pt x="5758045" y="3489920"/>
                </a:moveTo>
                <a:cubicBezTo>
                  <a:pt x="5760033" y="3489920"/>
                  <a:pt x="5764011" y="3489920"/>
                  <a:pt x="5765005" y="3491906"/>
                </a:cubicBezTo>
                <a:cubicBezTo>
                  <a:pt x="5774948" y="3500844"/>
                  <a:pt x="5783898" y="3508789"/>
                  <a:pt x="5796827" y="3495879"/>
                </a:cubicBezTo>
                <a:cubicBezTo>
                  <a:pt x="5800806" y="3490913"/>
                  <a:pt x="5803789" y="3495879"/>
                  <a:pt x="5804782" y="3499851"/>
                </a:cubicBezTo>
                <a:cubicBezTo>
                  <a:pt x="5807765" y="3516734"/>
                  <a:pt x="5815719" y="3516734"/>
                  <a:pt x="5827652" y="3506803"/>
                </a:cubicBezTo>
                <a:cubicBezTo>
                  <a:pt x="5835608" y="3499851"/>
                  <a:pt x="5839585" y="3501837"/>
                  <a:pt x="5839585" y="3511769"/>
                </a:cubicBezTo>
                <a:cubicBezTo>
                  <a:pt x="5839585" y="3517728"/>
                  <a:pt x="5837595" y="3524679"/>
                  <a:pt x="5846547" y="3525673"/>
                </a:cubicBezTo>
                <a:cubicBezTo>
                  <a:pt x="5866433" y="3529645"/>
                  <a:pt x="5874390" y="3543549"/>
                  <a:pt x="5873394" y="3561425"/>
                </a:cubicBezTo>
                <a:cubicBezTo>
                  <a:pt x="5872401" y="3574336"/>
                  <a:pt x="5876378" y="3580295"/>
                  <a:pt x="5885327" y="3585260"/>
                </a:cubicBezTo>
                <a:cubicBezTo>
                  <a:pt x="5885327" y="3589233"/>
                  <a:pt x="5885327" y="3593206"/>
                  <a:pt x="5885327" y="3597178"/>
                </a:cubicBezTo>
                <a:cubicBezTo>
                  <a:pt x="5875384" y="3603137"/>
                  <a:pt x="5872401" y="3614061"/>
                  <a:pt x="5875384" y="3623993"/>
                </a:cubicBezTo>
                <a:cubicBezTo>
                  <a:pt x="5880354" y="3641869"/>
                  <a:pt x="5874390" y="3655773"/>
                  <a:pt x="5861461" y="3667690"/>
                </a:cubicBezTo>
                <a:cubicBezTo>
                  <a:pt x="5856488" y="3672656"/>
                  <a:pt x="5851517" y="3676629"/>
                  <a:pt x="5849532" y="3683580"/>
                </a:cubicBezTo>
                <a:cubicBezTo>
                  <a:pt x="5847540" y="3694505"/>
                  <a:pt x="5841577" y="3700464"/>
                  <a:pt x="5830639" y="3699471"/>
                </a:cubicBezTo>
                <a:cubicBezTo>
                  <a:pt x="5822682" y="3699471"/>
                  <a:pt x="5816714" y="3704436"/>
                  <a:pt x="5813731" y="3708409"/>
                </a:cubicBezTo>
                <a:cubicBezTo>
                  <a:pt x="5796827" y="3732244"/>
                  <a:pt x="5771968" y="3719333"/>
                  <a:pt x="5751084" y="3722313"/>
                </a:cubicBezTo>
                <a:lnTo>
                  <a:pt x="5737136" y="3724261"/>
                </a:lnTo>
                <a:lnTo>
                  <a:pt x="5730869" y="3727365"/>
                </a:lnTo>
                <a:cubicBezTo>
                  <a:pt x="5726983" y="3727409"/>
                  <a:pt x="5722920" y="3726527"/>
                  <a:pt x="5719207" y="3727056"/>
                </a:cubicBezTo>
                <a:cubicBezTo>
                  <a:pt x="5716029" y="3727409"/>
                  <a:pt x="5709311" y="3729174"/>
                  <a:pt x="5707897" y="3726703"/>
                </a:cubicBezTo>
                <a:cubicBezTo>
                  <a:pt x="5703657" y="3719644"/>
                  <a:pt x="5692703" y="3722468"/>
                  <a:pt x="5690229" y="3712938"/>
                </a:cubicBezTo>
                <a:cubicBezTo>
                  <a:pt x="5689521" y="3710114"/>
                  <a:pt x="5684573" y="3708349"/>
                  <a:pt x="5689169" y="3704466"/>
                </a:cubicBezTo>
                <a:lnTo>
                  <a:pt x="5688988" y="3702679"/>
                </a:lnTo>
                <a:lnTo>
                  <a:pt x="5678570" y="3697158"/>
                </a:lnTo>
                <a:cubicBezTo>
                  <a:pt x="5674516" y="3693822"/>
                  <a:pt x="5671284" y="3689291"/>
                  <a:pt x="5669543" y="3682587"/>
                </a:cubicBezTo>
                <a:cubicBezTo>
                  <a:pt x="5667555" y="3674642"/>
                  <a:pt x="5653632" y="3669677"/>
                  <a:pt x="5666560" y="3658752"/>
                </a:cubicBezTo>
                <a:cubicBezTo>
                  <a:pt x="5670538" y="3655773"/>
                  <a:pt x="5669543" y="3649814"/>
                  <a:pt x="5665568" y="3648821"/>
                </a:cubicBezTo>
                <a:cubicBezTo>
                  <a:pt x="5649659" y="3642862"/>
                  <a:pt x="5650650" y="3633924"/>
                  <a:pt x="5660595" y="3622006"/>
                </a:cubicBezTo>
                <a:cubicBezTo>
                  <a:pt x="5663576" y="3618034"/>
                  <a:pt x="5659599" y="3613068"/>
                  <a:pt x="5657613" y="3609096"/>
                </a:cubicBezTo>
                <a:cubicBezTo>
                  <a:pt x="5653632" y="3603137"/>
                  <a:pt x="5652638" y="3597178"/>
                  <a:pt x="5658603" y="3592212"/>
                </a:cubicBezTo>
                <a:cubicBezTo>
                  <a:pt x="5664572" y="3587247"/>
                  <a:pt x="5663576" y="3581288"/>
                  <a:pt x="5665568" y="3575329"/>
                </a:cubicBezTo>
                <a:cubicBezTo>
                  <a:pt x="5670538" y="3560432"/>
                  <a:pt x="5676506" y="3541563"/>
                  <a:pt x="5687446" y="3534611"/>
                </a:cubicBezTo>
                <a:cubicBezTo>
                  <a:pt x="5711309" y="3519714"/>
                  <a:pt x="5734178" y="3503824"/>
                  <a:pt x="5758045" y="3489920"/>
                </a:cubicBezTo>
                <a:close/>
                <a:moveTo>
                  <a:pt x="1132100" y="3470094"/>
                </a:moveTo>
                <a:cubicBezTo>
                  <a:pt x="1134600" y="3470094"/>
                  <a:pt x="1136743" y="3470094"/>
                  <a:pt x="1139244" y="3470094"/>
                </a:cubicBezTo>
                <a:cubicBezTo>
                  <a:pt x="1141030" y="3472583"/>
                  <a:pt x="1144602" y="3472227"/>
                  <a:pt x="1147101" y="3474005"/>
                </a:cubicBezTo>
                <a:cubicBezTo>
                  <a:pt x="1149603" y="3475783"/>
                  <a:pt x="1151744" y="3477205"/>
                  <a:pt x="1152458" y="3480405"/>
                </a:cubicBezTo>
                <a:cubicBezTo>
                  <a:pt x="1152816" y="3483961"/>
                  <a:pt x="1154603" y="3487161"/>
                  <a:pt x="1156389" y="3490006"/>
                </a:cubicBezTo>
                <a:cubicBezTo>
                  <a:pt x="1158175" y="3493206"/>
                  <a:pt x="1159602" y="3496406"/>
                  <a:pt x="1161388" y="3499251"/>
                </a:cubicBezTo>
                <a:cubicBezTo>
                  <a:pt x="1162818" y="3502451"/>
                  <a:pt x="1165674" y="3505295"/>
                  <a:pt x="1169246" y="3507073"/>
                </a:cubicBezTo>
                <a:cubicBezTo>
                  <a:pt x="1169246" y="3511340"/>
                  <a:pt x="1169246" y="3515607"/>
                  <a:pt x="1169246" y="3519874"/>
                </a:cubicBezTo>
                <a:cubicBezTo>
                  <a:pt x="1167103" y="3520940"/>
                  <a:pt x="1166032" y="3522363"/>
                  <a:pt x="1164960" y="3524852"/>
                </a:cubicBezTo>
                <a:cubicBezTo>
                  <a:pt x="1163532" y="3527696"/>
                  <a:pt x="1160318" y="3529830"/>
                  <a:pt x="1157103" y="3529830"/>
                </a:cubicBezTo>
                <a:cubicBezTo>
                  <a:pt x="1153889" y="3529830"/>
                  <a:pt x="1151031" y="3530541"/>
                  <a:pt x="1147817" y="3531252"/>
                </a:cubicBezTo>
                <a:cubicBezTo>
                  <a:pt x="1143174" y="3529474"/>
                  <a:pt x="1138886" y="3526985"/>
                  <a:pt x="1137101" y="3521296"/>
                </a:cubicBezTo>
                <a:cubicBezTo>
                  <a:pt x="1136743" y="3520229"/>
                  <a:pt x="1134600" y="3519518"/>
                  <a:pt x="1134958" y="3517385"/>
                </a:cubicBezTo>
                <a:cubicBezTo>
                  <a:pt x="1136030" y="3511696"/>
                  <a:pt x="1131744" y="3509918"/>
                  <a:pt x="1128172" y="3508851"/>
                </a:cubicBezTo>
                <a:cubicBezTo>
                  <a:pt x="1125671" y="3508140"/>
                  <a:pt x="1124243" y="3507073"/>
                  <a:pt x="1122815" y="3505651"/>
                </a:cubicBezTo>
                <a:cubicBezTo>
                  <a:pt x="1118529" y="3501740"/>
                  <a:pt x="1118885" y="3496406"/>
                  <a:pt x="1117814" y="3491428"/>
                </a:cubicBezTo>
                <a:cubicBezTo>
                  <a:pt x="1117100" y="3486806"/>
                  <a:pt x="1119243" y="3483250"/>
                  <a:pt x="1121028" y="3479339"/>
                </a:cubicBezTo>
                <a:cubicBezTo>
                  <a:pt x="1122815" y="3475072"/>
                  <a:pt x="1125671" y="3471516"/>
                  <a:pt x="1131030" y="3471516"/>
                </a:cubicBezTo>
                <a:cubicBezTo>
                  <a:pt x="1131744" y="3471516"/>
                  <a:pt x="1132100" y="3471161"/>
                  <a:pt x="1132100" y="3470094"/>
                </a:cubicBezTo>
                <a:close/>
                <a:moveTo>
                  <a:pt x="2405057" y="3457469"/>
                </a:moveTo>
                <a:lnTo>
                  <a:pt x="2399563" y="3459703"/>
                </a:lnTo>
                <a:lnTo>
                  <a:pt x="2404719" y="3462049"/>
                </a:lnTo>
                <a:close/>
                <a:moveTo>
                  <a:pt x="799349" y="3433394"/>
                </a:moveTo>
                <a:cubicBezTo>
                  <a:pt x="801792" y="3434545"/>
                  <a:pt x="804064" y="3436329"/>
                  <a:pt x="806544" y="3437123"/>
                </a:cubicBezTo>
                <a:cubicBezTo>
                  <a:pt x="808639" y="3437867"/>
                  <a:pt x="813369" y="3438800"/>
                  <a:pt x="813504" y="3440772"/>
                </a:cubicBezTo>
                <a:cubicBezTo>
                  <a:pt x="814015" y="3446470"/>
                  <a:pt x="821717" y="3448027"/>
                  <a:pt x="820374" y="3454733"/>
                </a:cubicBezTo>
                <a:cubicBezTo>
                  <a:pt x="819960" y="3456711"/>
                  <a:pt x="822517" y="3459314"/>
                  <a:pt x="818468" y="3460348"/>
                </a:cubicBezTo>
                <a:cubicBezTo>
                  <a:pt x="817264" y="3460581"/>
                  <a:pt x="816843" y="3462012"/>
                  <a:pt x="817619" y="3462661"/>
                </a:cubicBezTo>
                <a:cubicBezTo>
                  <a:pt x="820511" y="3465699"/>
                  <a:pt x="819327" y="3467577"/>
                  <a:pt x="815833" y="3469152"/>
                </a:cubicBezTo>
                <a:cubicBezTo>
                  <a:pt x="814743" y="3469713"/>
                  <a:pt x="815091" y="3471245"/>
                  <a:pt x="815105" y="3472341"/>
                </a:cubicBezTo>
                <a:cubicBezTo>
                  <a:pt x="815347" y="3474093"/>
                  <a:pt x="814926" y="3475524"/>
                  <a:pt x="813066" y="3475984"/>
                </a:cubicBezTo>
                <a:cubicBezTo>
                  <a:pt x="811205" y="3476444"/>
                  <a:pt x="810784" y="3477875"/>
                  <a:pt x="809700" y="3478984"/>
                </a:cubicBezTo>
                <a:cubicBezTo>
                  <a:pt x="806991" y="3481757"/>
                  <a:pt x="803632" y="3485305"/>
                  <a:pt x="800454" y="3485670"/>
                </a:cubicBezTo>
                <a:cubicBezTo>
                  <a:pt x="793547" y="3486408"/>
                  <a:pt x="786756" y="3487473"/>
                  <a:pt x="779956" y="3487989"/>
                </a:cubicBezTo>
                <a:cubicBezTo>
                  <a:pt x="779516" y="3487775"/>
                  <a:pt x="778632" y="3487346"/>
                  <a:pt x="778625" y="3486798"/>
                </a:cubicBezTo>
                <a:cubicBezTo>
                  <a:pt x="777380" y="3483741"/>
                  <a:pt x="776247" y="3481012"/>
                  <a:pt x="771986" y="3482487"/>
                </a:cubicBezTo>
                <a:cubicBezTo>
                  <a:pt x="770567" y="3483161"/>
                  <a:pt x="770440" y="3481737"/>
                  <a:pt x="770647" y="3480747"/>
                </a:cubicBezTo>
                <a:cubicBezTo>
                  <a:pt x="771803" y="3476676"/>
                  <a:pt x="770037" y="3475819"/>
                  <a:pt x="766316" y="3476739"/>
                </a:cubicBezTo>
                <a:cubicBezTo>
                  <a:pt x="763800" y="3477426"/>
                  <a:pt x="763131" y="3476556"/>
                  <a:pt x="764201" y="3474350"/>
                </a:cubicBezTo>
                <a:cubicBezTo>
                  <a:pt x="764843" y="3473027"/>
                  <a:pt x="766033" y="3471697"/>
                  <a:pt x="764153" y="3470512"/>
                </a:cubicBezTo>
                <a:cubicBezTo>
                  <a:pt x="760164" y="3467487"/>
                  <a:pt x="759895" y="3463542"/>
                  <a:pt x="762042" y="3459678"/>
                </a:cubicBezTo>
                <a:cubicBezTo>
                  <a:pt x="763654" y="3456918"/>
                  <a:pt x="763412" y="3455166"/>
                  <a:pt x="761960" y="3453099"/>
                </a:cubicBezTo>
                <a:cubicBezTo>
                  <a:pt x="762388" y="3452216"/>
                  <a:pt x="762816" y="3451334"/>
                  <a:pt x="763244" y="3450452"/>
                </a:cubicBezTo>
                <a:cubicBezTo>
                  <a:pt x="766095" y="3450200"/>
                  <a:pt x="767934" y="3448095"/>
                  <a:pt x="768342" y="3445567"/>
                </a:cubicBezTo>
                <a:cubicBezTo>
                  <a:pt x="769164" y="3441061"/>
                  <a:pt x="771987" y="3438616"/>
                  <a:pt x="776142" y="3437362"/>
                </a:cubicBezTo>
                <a:cubicBezTo>
                  <a:pt x="777782" y="3436795"/>
                  <a:pt x="779314" y="3436448"/>
                  <a:pt x="780505" y="3435118"/>
                </a:cubicBezTo>
                <a:cubicBezTo>
                  <a:pt x="782124" y="3432906"/>
                  <a:pt x="784091" y="3432226"/>
                  <a:pt x="786414" y="3433625"/>
                </a:cubicBezTo>
                <a:cubicBezTo>
                  <a:pt x="788180" y="3434482"/>
                  <a:pt x="790041" y="3434022"/>
                  <a:pt x="791131" y="3433461"/>
                </a:cubicBezTo>
                <a:cubicBezTo>
                  <a:pt x="794293" y="3431725"/>
                  <a:pt x="796906" y="3432243"/>
                  <a:pt x="799349" y="3433394"/>
                </a:cubicBezTo>
                <a:close/>
                <a:moveTo>
                  <a:pt x="5821557" y="3423739"/>
                </a:moveTo>
                <a:cubicBezTo>
                  <a:pt x="5824852" y="3423739"/>
                  <a:pt x="5824852" y="3423739"/>
                  <a:pt x="5824852" y="3423739"/>
                </a:cubicBezTo>
                <a:cubicBezTo>
                  <a:pt x="5824852" y="3423739"/>
                  <a:pt x="5828147" y="3423739"/>
                  <a:pt x="5828147" y="3423739"/>
                </a:cubicBezTo>
                <a:lnTo>
                  <a:pt x="5825252" y="3426633"/>
                </a:lnTo>
                <a:close/>
                <a:moveTo>
                  <a:pt x="10031209" y="3414549"/>
                </a:moveTo>
                <a:cubicBezTo>
                  <a:pt x="10031915" y="3414549"/>
                  <a:pt x="10033329" y="3414549"/>
                  <a:pt x="10033682" y="3415255"/>
                </a:cubicBezTo>
                <a:cubicBezTo>
                  <a:pt x="10037217" y="3418432"/>
                  <a:pt x="10040397" y="3421255"/>
                  <a:pt x="10044992" y="3416667"/>
                </a:cubicBezTo>
                <a:cubicBezTo>
                  <a:pt x="10046405" y="3414902"/>
                  <a:pt x="10047466" y="3416667"/>
                  <a:pt x="10047819" y="3418079"/>
                </a:cubicBezTo>
                <a:cubicBezTo>
                  <a:pt x="10048879" y="3424079"/>
                  <a:pt x="10051707" y="3424079"/>
                  <a:pt x="10055948" y="3420549"/>
                </a:cubicBezTo>
                <a:cubicBezTo>
                  <a:pt x="10058775" y="3418079"/>
                  <a:pt x="10060189" y="3418784"/>
                  <a:pt x="10060189" y="3422314"/>
                </a:cubicBezTo>
                <a:cubicBezTo>
                  <a:pt x="10060189" y="3424432"/>
                  <a:pt x="10059482" y="3426903"/>
                  <a:pt x="10062663" y="3427256"/>
                </a:cubicBezTo>
                <a:cubicBezTo>
                  <a:pt x="10069731" y="3428668"/>
                  <a:pt x="10072558" y="3433609"/>
                  <a:pt x="10072205" y="3439963"/>
                </a:cubicBezTo>
                <a:cubicBezTo>
                  <a:pt x="10071852" y="3444551"/>
                  <a:pt x="10073265" y="3446669"/>
                  <a:pt x="10076446" y="3448434"/>
                </a:cubicBezTo>
                <a:cubicBezTo>
                  <a:pt x="10076446" y="3449846"/>
                  <a:pt x="10076446" y="3451257"/>
                  <a:pt x="10076446" y="3452669"/>
                </a:cubicBezTo>
                <a:cubicBezTo>
                  <a:pt x="10072912" y="3454787"/>
                  <a:pt x="10071852" y="3458670"/>
                  <a:pt x="10072912" y="3462199"/>
                </a:cubicBezTo>
                <a:cubicBezTo>
                  <a:pt x="10074679" y="3468553"/>
                  <a:pt x="10072558" y="3473494"/>
                  <a:pt x="10067964" y="3477730"/>
                </a:cubicBezTo>
                <a:cubicBezTo>
                  <a:pt x="10066197" y="3479495"/>
                  <a:pt x="10064430" y="3480907"/>
                  <a:pt x="10063723" y="3483377"/>
                </a:cubicBezTo>
                <a:cubicBezTo>
                  <a:pt x="10063016" y="3487260"/>
                  <a:pt x="10060896" y="3489378"/>
                  <a:pt x="10057008" y="3489025"/>
                </a:cubicBezTo>
                <a:cubicBezTo>
                  <a:pt x="10054181" y="3489025"/>
                  <a:pt x="10052060" y="3490790"/>
                  <a:pt x="10051000" y="3492202"/>
                </a:cubicBezTo>
                <a:cubicBezTo>
                  <a:pt x="10044992" y="3500673"/>
                  <a:pt x="10036156" y="3496084"/>
                  <a:pt x="10028735" y="3497143"/>
                </a:cubicBezTo>
                <a:cubicBezTo>
                  <a:pt x="10025554" y="3497496"/>
                  <a:pt x="10018839" y="3499261"/>
                  <a:pt x="10017425" y="3496790"/>
                </a:cubicBezTo>
                <a:cubicBezTo>
                  <a:pt x="10013184" y="3489731"/>
                  <a:pt x="10002228" y="3492555"/>
                  <a:pt x="9999754" y="3483025"/>
                </a:cubicBezTo>
                <a:cubicBezTo>
                  <a:pt x="9999048" y="3480201"/>
                  <a:pt x="9994100" y="3478436"/>
                  <a:pt x="9998694" y="3474553"/>
                </a:cubicBezTo>
                <a:cubicBezTo>
                  <a:pt x="10000108" y="3473494"/>
                  <a:pt x="9999754" y="3471377"/>
                  <a:pt x="9998341" y="3471024"/>
                </a:cubicBezTo>
                <a:cubicBezTo>
                  <a:pt x="9992686" y="3468906"/>
                  <a:pt x="9993039" y="3465729"/>
                  <a:pt x="9996574" y="3461494"/>
                </a:cubicBezTo>
                <a:cubicBezTo>
                  <a:pt x="9997634" y="3460082"/>
                  <a:pt x="9996220" y="3458317"/>
                  <a:pt x="9995513" y="3456905"/>
                </a:cubicBezTo>
                <a:cubicBezTo>
                  <a:pt x="9994100" y="3454787"/>
                  <a:pt x="9993746" y="3452669"/>
                  <a:pt x="9995867" y="3450904"/>
                </a:cubicBezTo>
                <a:cubicBezTo>
                  <a:pt x="9997987" y="3449140"/>
                  <a:pt x="9997634" y="3447022"/>
                  <a:pt x="9998341" y="3444904"/>
                </a:cubicBezTo>
                <a:cubicBezTo>
                  <a:pt x="10000108" y="3439610"/>
                  <a:pt x="10002228" y="3432903"/>
                  <a:pt x="10006116" y="3430432"/>
                </a:cubicBezTo>
                <a:cubicBezTo>
                  <a:pt x="10014598" y="3425138"/>
                  <a:pt x="10022727" y="3419490"/>
                  <a:pt x="10031209" y="3414549"/>
                </a:cubicBezTo>
                <a:close/>
                <a:moveTo>
                  <a:pt x="579076" y="3399768"/>
                </a:moveTo>
                <a:cubicBezTo>
                  <a:pt x="581518" y="3400919"/>
                  <a:pt x="583792" y="3402703"/>
                  <a:pt x="586271" y="3403497"/>
                </a:cubicBezTo>
                <a:cubicBezTo>
                  <a:pt x="588366" y="3404241"/>
                  <a:pt x="593097" y="3405174"/>
                  <a:pt x="593232" y="3407146"/>
                </a:cubicBezTo>
                <a:cubicBezTo>
                  <a:pt x="593741" y="3412844"/>
                  <a:pt x="601445" y="3414401"/>
                  <a:pt x="600101" y="3421107"/>
                </a:cubicBezTo>
                <a:cubicBezTo>
                  <a:pt x="599687" y="3423085"/>
                  <a:pt x="602244" y="3425688"/>
                  <a:pt x="598196" y="3426722"/>
                </a:cubicBezTo>
                <a:cubicBezTo>
                  <a:pt x="596991" y="3426955"/>
                  <a:pt x="596569" y="3428386"/>
                  <a:pt x="597347" y="3429035"/>
                </a:cubicBezTo>
                <a:cubicBezTo>
                  <a:pt x="600238" y="3432073"/>
                  <a:pt x="599054" y="3433951"/>
                  <a:pt x="595562" y="3435526"/>
                </a:cubicBezTo>
                <a:cubicBezTo>
                  <a:pt x="594471" y="3436087"/>
                  <a:pt x="594820" y="3437619"/>
                  <a:pt x="594833" y="3438715"/>
                </a:cubicBezTo>
                <a:cubicBezTo>
                  <a:pt x="595075" y="3440467"/>
                  <a:pt x="594653" y="3441898"/>
                  <a:pt x="592793" y="3442358"/>
                </a:cubicBezTo>
                <a:cubicBezTo>
                  <a:pt x="590933" y="3442818"/>
                  <a:pt x="590512" y="3444249"/>
                  <a:pt x="589428" y="3445358"/>
                </a:cubicBezTo>
                <a:cubicBezTo>
                  <a:pt x="586719" y="3448131"/>
                  <a:pt x="583360" y="3451679"/>
                  <a:pt x="580182" y="3452044"/>
                </a:cubicBezTo>
                <a:cubicBezTo>
                  <a:pt x="573276" y="3452782"/>
                  <a:pt x="566484" y="3453847"/>
                  <a:pt x="559685" y="3454363"/>
                </a:cubicBezTo>
                <a:cubicBezTo>
                  <a:pt x="559243" y="3454149"/>
                  <a:pt x="558360" y="3453720"/>
                  <a:pt x="558353" y="3453172"/>
                </a:cubicBezTo>
                <a:cubicBezTo>
                  <a:pt x="557107" y="3450115"/>
                  <a:pt x="555976" y="3447386"/>
                  <a:pt x="551713" y="3448861"/>
                </a:cubicBezTo>
                <a:cubicBezTo>
                  <a:pt x="550295" y="3449535"/>
                  <a:pt x="550167" y="3448111"/>
                  <a:pt x="550374" y="3447121"/>
                </a:cubicBezTo>
                <a:cubicBezTo>
                  <a:pt x="551530" y="3443050"/>
                  <a:pt x="549764" y="3442193"/>
                  <a:pt x="546043" y="3443113"/>
                </a:cubicBezTo>
                <a:cubicBezTo>
                  <a:pt x="543528" y="3443800"/>
                  <a:pt x="542857" y="3442930"/>
                  <a:pt x="543927" y="3440724"/>
                </a:cubicBezTo>
                <a:cubicBezTo>
                  <a:pt x="544570" y="3439401"/>
                  <a:pt x="545761" y="3438071"/>
                  <a:pt x="543880" y="3436886"/>
                </a:cubicBezTo>
                <a:cubicBezTo>
                  <a:pt x="539890" y="3433861"/>
                  <a:pt x="539622" y="3429916"/>
                  <a:pt x="541770" y="3426052"/>
                </a:cubicBezTo>
                <a:cubicBezTo>
                  <a:pt x="543380" y="3423292"/>
                  <a:pt x="543140" y="3421540"/>
                  <a:pt x="541687" y="3419473"/>
                </a:cubicBezTo>
                <a:cubicBezTo>
                  <a:pt x="542115" y="3418590"/>
                  <a:pt x="542543" y="3417708"/>
                  <a:pt x="542972" y="3416826"/>
                </a:cubicBezTo>
                <a:cubicBezTo>
                  <a:pt x="545822" y="3416574"/>
                  <a:pt x="547662" y="3414469"/>
                  <a:pt x="548069" y="3411941"/>
                </a:cubicBezTo>
                <a:cubicBezTo>
                  <a:pt x="548891" y="3407435"/>
                  <a:pt x="551715" y="3404990"/>
                  <a:pt x="555870" y="3403736"/>
                </a:cubicBezTo>
                <a:cubicBezTo>
                  <a:pt x="557508" y="3403169"/>
                  <a:pt x="559042" y="3402822"/>
                  <a:pt x="560232" y="3401492"/>
                </a:cubicBezTo>
                <a:cubicBezTo>
                  <a:pt x="561851" y="3399280"/>
                  <a:pt x="563819" y="3398600"/>
                  <a:pt x="566141" y="3399999"/>
                </a:cubicBezTo>
                <a:cubicBezTo>
                  <a:pt x="567908" y="3400856"/>
                  <a:pt x="569768" y="3400396"/>
                  <a:pt x="570859" y="3399835"/>
                </a:cubicBezTo>
                <a:cubicBezTo>
                  <a:pt x="574020" y="3398099"/>
                  <a:pt x="576634" y="3398617"/>
                  <a:pt x="579076" y="3399768"/>
                </a:cubicBezTo>
                <a:close/>
                <a:moveTo>
                  <a:pt x="1022035" y="3376188"/>
                </a:moveTo>
                <a:lnTo>
                  <a:pt x="1022266" y="3376417"/>
                </a:lnTo>
                <a:lnTo>
                  <a:pt x="1021838" y="3376518"/>
                </a:lnTo>
                <a:close/>
                <a:moveTo>
                  <a:pt x="3723900" y="3352597"/>
                </a:moveTo>
                <a:lnTo>
                  <a:pt x="3716142" y="3353598"/>
                </a:lnTo>
                <a:cubicBezTo>
                  <a:pt x="3733375" y="3356203"/>
                  <a:pt x="3701312" y="3358408"/>
                  <a:pt x="3701312" y="3358408"/>
                </a:cubicBezTo>
                <a:lnTo>
                  <a:pt x="3696684" y="3359909"/>
                </a:lnTo>
                <a:lnTo>
                  <a:pt x="3707744" y="3374017"/>
                </a:lnTo>
                <a:cubicBezTo>
                  <a:pt x="3714045" y="3377202"/>
                  <a:pt x="3722112" y="3377560"/>
                  <a:pt x="3732812" y="3375508"/>
                </a:cubicBezTo>
                <a:lnTo>
                  <a:pt x="3740653" y="3374080"/>
                </a:lnTo>
                <a:lnTo>
                  <a:pt x="3739076" y="3373300"/>
                </a:lnTo>
                <a:cubicBezTo>
                  <a:pt x="3738339" y="3372319"/>
                  <a:pt x="3736867" y="3371093"/>
                  <a:pt x="3734903" y="3371093"/>
                </a:cubicBezTo>
                <a:cubicBezTo>
                  <a:pt x="3732201" y="3371338"/>
                  <a:pt x="3730728" y="3369867"/>
                  <a:pt x="3730238" y="3367171"/>
                </a:cubicBezTo>
                <a:cubicBezTo>
                  <a:pt x="3729748" y="3365454"/>
                  <a:pt x="3728519" y="3364474"/>
                  <a:pt x="3727292" y="3363248"/>
                </a:cubicBezTo>
                <a:close/>
                <a:moveTo>
                  <a:pt x="5233627" y="3352314"/>
                </a:moveTo>
                <a:cubicBezTo>
                  <a:pt x="5236124" y="3352314"/>
                  <a:pt x="5238269" y="3352314"/>
                  <a:pt x="5240766" y="3352314"/>
                </a:cubicBezTo>
                <a:cubicBezTo>
                  <a:pt x="5242551" y="3354803"/>
                  <a:pt x="5246124" y="3354447"/>
                  <a:pt x="5248630" y="3356225"/>
                </a:cubicBezTo>
                <a:cubicBezTo>
                  <a:pt x="5251129" y="3358003"/>
                  <a:pt x="5253274" y="3359425"/>
                  <a:pt x="5253985" y="3362625"/>
                </a:cubicBezTo>
                <a:cubicBezTo>
                  <a:pt x="5254341" y="3366181"/>
                  <a:pt x="5256127" y="3369381"/>
                  <a:pt x="5257917" y="3372226"/>
                </a:cubicBezTo>
                <a:cubicBezTo>
                  <a:pt x="5259705" y="3375426"/>
                  <a:pt x="5261127" y="3378626"/>
                  <a:pt x="5262915" y="3381471"/>
                </a:cubicBezTo>
                <a:cubicBezTo>
                  <a:pt x="5264347" y="3384671"/>
                  <a:pt x="5267200" y="3387515"/>
                  <a:pt x="5270770" y="3389293"/>
                </a:cubicBezTo>
                <a:cubicBezTo>
                  <a:pt x="5270770" y="3393560"/>
                  <a:pt x="5270770" y="3397827"/>
                  <a:pt x="5270770" y="3402094"/>
                </a:cubicBezTo>
                <a:cubicBezTo>
                  <a:pt x="5268626" y="3403160"/>
                  <a:pt x="5267556" y="3404583"/>
                  <a:pt x="5266486" y="3407072"/>
                </a:cubicBezTo>
                <a:cubicBezTo>
                  <a:pt x="5265057" y="3409916"/>
                  <a:pt x="5261845" y="3412050"/>
                  <a:pt x="5258627" y="3412050"/>
                </a:cubicBezTo>
                <a:cubicBezTo>
                  <a:pt x="5255413" y="3412050"/>
                  <a:pt x="5252555" y="3412761"/>
                  <a:pt x="5249342" y="3413472"/>
                </a:cubicBezTo>
                <a:cubicBezTo>
                  <a:pt x="5244700" y="3411694"/>
                  <a:pt x="5240410" y="3409205"/>
                  <a:pt x="5238621" y="3403516"/>
                </a:cubicBezTo>
                <a:cubicBezTo>
                  <a:pt x="5238269" y="3402449"/>
                  <a:pt x="5236124" y="3401738"/>
                  <a:pt x="5236480" y="3399605"/>
                </a:cubicBezTo>
                <a:cubicBezTo>
                  <a:pt x="5237549" y="3393916"/>
                  <a:pt x="5233267" y="3392138"/>
                  <a:pt x="5229697" y="3391071"/>
                </a:cubicBezTo>
                <a:cubicBezTo>
                  <a:pt x="5227194" y="3390360"/>
                  <a:pt x="5225768" y="3389293"/>
                  <a:pt x="5224337" y="3387871"/>
                </a:cubicBezTo>
                <a:cubicBezTo>
                  <a:pt x="5220051" y="3383960"/>
                  <a:pt x="5220411" y="3378626"/>
                  <a:pt x="5219332" y="3373648"/>
                </a:cubicBezTo>
                <a:cubicBezTo>
                  <a:pt x="5218626" y="3369026"/>
                  <a:pt x="5220767" y="3365470"/>
                  <a:pt x="5222554" y="3361559"/>
                </a:cubicBezTo>
                <a:cubicBezTo>
                  <a:pt x="5224337" y="3357292"/>
                  <a:pt x="5227194" y="3353736"/>
                  <a:pt x="5232555" y="3353736"/>
                </a:cubicBezTo>
                <a:cubicBezTo>
                  <a:pt x="5233267" y="3353736"/>
                  <a:pt x="5233627" y="3353381"/>
                  <a:pt x="5233627" y="3352314"/>
                </a:cubicBezTo>
                <a:close/>
                <a:moveTo>
                  <a:pt x="8993730" y="3348642"/>
                </a:moveTo>
                <a:cubicBezTo>
                  <a:pt x="8985054" y="3349026"/>
                  <a:pt x="8975993" y="3351079"/>
                  <a:pt x="8966419" y="3355183"/>
                </a:cubicBezTo>
                <a:lnTo>
                  <a:pt x="8963278" y="3358139"/>
                </a:lnTo>
                <a:lnTo>
                  <a:pt x="8964287" y="3359249"/>
                </a:lnTo>
                <a:cubicBezTo>
                  <a:pt x="8964935" y="3359896"/>
                  <a:pt x="8966014" y="3360543"/>
                  <a:pt x="8965582" y="3361622"/>
                </a:cubicBezTo>
                <a:cubicBezTo>
                  <a:pt x="8965150" y="3362916"/>
                  <a:pt x="8964071" y="3363132"/>
                  <a:pt x="8963208" y="3362916"/>
                </a:cubicBezTo>
                <a:cubicBezTo>
                  <a:pt x="8959323" y="3362053"/>
                  <a:pt x="8958460" y="3363779"/>
                  <a:pt x="8958676" y="3367230"/>
                </a:cubicBezTo>
                <a:cubicBezTo>
                  <a:pt x="8958891" y="3371545"/>
                  <a:pt x="8956086" y="3374565"/>
                  <a:pt x="8953064" y="3376937"/>
                </a:cubicBezTo>
                <a:cubicBezTo>
                  <a:pt x="8950690" y="3378879"/>
                  <a:pt x="8950474" y="3380389"/>
                  <a:pt x="8952848" y="3382115"/>
                </a:cubicBezTo>
                <a:cubicBezTo>
                  <a:pt x="8954143" y="3382978"/>
                  <a:pt x="8955007" y="3383840"/>
                  <a:pt x="8954575" y="3385566"/>
                </a:cubicBezTo>
                <a:cubicBezTo>
                  <a:pt x="8954143" y="3387939"/>
                  <a:pt x="8952417" y="3387508"/>
                  <a:pt x="8950906" y="3387939"/>
                </a:cubicBezTo>
                <a:cubicBezTo>
                  <a:pt x="8950042" y="3388155"/>
                  <a:pt x="8948963" y="3388155"/>
                  <a:pt x="8947884" y="3388371"/>
                </a:cubicBezTo>
                <a:cubicBezTo>
                  <a:pt x="8942057" y="3389018"/>
                  <a:pt x="8940762" y="3392253"/>
                  <a:pt x="8944215" y="3397215"/>
                </a:cubicBezTo>
                <a:cubicBezTo>
                  <a:pt x="8944647" y="3397862"/>
                  <a:pt x="8945078" y="3398293"/>
                  <a:pt x="8945294" y="3398941"/>
                </a:cubicBezTo>
                <a:cubicBezTo>
                  <a:pt x="8945942" y="3400235"/>
                  <a:pt x="8946373" y="3401961"/>
                  <a:pt x="8945078" y="3402824"/>
                </a:cubicBezTo>
                <a:cubicBezTo>
                  <a:pt x="8943999" y="3403686"/>
                  <a:pt x="8942489" y="3402824"/>
                  <a:pt x="8941625" y="3401961"/>
                </a:cubicBezTo>
                <a:cubicBezTo>
                  <a:pt x="8940762" y="3401098"/>
                  <a:pt x="8940114" y="3400235"/>
                  <a:pt x="8939467" y="3399156"/>
                </a:cubicBezTo>
                <a:cubicBezTo>
                  <a:pt x="8938172" y="3397646"/>
                  <a:pt x="8936877" y="3397215"/>
                  <a:pt x="8935150" y="3398509"/>
                </a:cubicBezTo>
                <a:lnTo>
                  <a:pt x="8928686" y="3400204"/>
                </a:lnTo>
                <a:lnTo>
                  <a:pt x="8919918" y="3434536"/>
                </a:lnTo>
                <a:cubicBezTo>
                  <a:pt x="8911712" y="3491999"/>
                  <a:pt x="8903505" y="3497472"/>
                  <a:pt x="8851533" y="3475581"/>
                </a:cubicBezTo>
                <a:cubicBezTo>
                  <a:pt x="8826914" y="3464636"/>
                  <a:pt x="8826914" y="3464636"/>
                  <a:pt x="8805031" y="3491999"/>
                </a:cubicBezTo>
                <a:cubicBezTo>
                  <a:pt x="8785883" y="3519362"/>
                  <a:pt x="8766736" y="3546725"/>
                  <a:pt x="8728440" y="3538516"/>
                </a:cubicBezTo>
                <a:cubicBezTo>
                  <a:pt x="8709292" y="3533044"/>
                  <a:pt x="8706557" y="3546725"/>
                  <a:pt x="8703821" y="3560407"/>
                </a:cubicBezTo>
                <a:cubicBezTo>
                  <a:pt x="8698351" y="3585034"/>
                  <a:pt x="8706557" y="3606924"/>
                  <a:pt x="8714763" y="3628815"/>
                </a:cubicBezTo>
                <a:cubicBezTo>
                  <a:pt x="8728440" y="3661650"/>
                  <a:pt x="8728440" y="3691750"/>
                  <a:pt x="8712028" y="3721849"/>
                </a:cubicBezTo>
                <a:lnTo>
                  <a:pt x="8706771" y="3721849"/>
                </a:lnTo>
                <a:lnTo>
                  <a:pt x="8701814" y="3732180"/>
                </a:lnTo>
                <a:cubicBezTo>
                  <a:pt x="8696809" y="3736887"/>
                  <a:pt x="8690437" y="3741746"/>
                  <a:pt x="8688011" y="3744782"/>
                </a:cubicBezTo>
                <a:cubicBezTo>
                  <a:pt x="8689958" y="3752308"/>
                  <a:pt x="8703066" y="3740889"/>
                  <a:pt x="8706465" y="3741615"/>
                </a:cubicBezTo>
                <a:cubicBezTo>
                  <a:pt x="8711318" y="3735543"/>
                  <a:pt x="8722971" y="3730923"/>
                  <a:pt x="8723698" y="3727524"/>
                </a:cubicBezTo>
                <a:cubicBezTo>
                  <a:pt x="8788268" y="3691553"/>
                  <a:pt x="8825637" y="3649771"/>
                  <a:pt x="8881230" y="3622545"/>
                </a:cubicBezTo>
                <a:cubicBezTo>
                  <a:pt x="8889482" y="3617199"/>
                  <a:pt x="8898462" y="3608453"/>
                  <a:pt x="8906715" y="3603107"/>
                </a:cubicBezTo>
                <a:cubicBezTo>
                  <a:pt x="8927347" y="3589741"/>
                  <a:pt x="8923220" y="3592415"/>
                  <a:pt x="8944579" y="3575650"/>
                </a:cubicBezTo>
                <a:cubicBezTo>
                  <a:pt x="8948706" y="3572976"/>
                  <a:pt x="8949432" y="3569576"/>
                  <a:pt x="8946031" y="3568851"/>
                </a:cubicBezTo>
                <a:cubicBezTo>
                  <a:pt x="8972242" y="3546012"/>
                  <a:pt x="8989475" y="3531921"/>
                  <a:pt x="9006708" y="3517828"/>
                </a:cubicBezTo>
                <a:cubicBezTo>
                  <a:pt x="9023940" y="3503737"/>
                  <a:pt x="9040445" y="3493044"/>
                  <a:pt x="9061804" y="3476278"/>
                </a:cubicBezTo>
                <a:cubicBezTo>
                  <a:pt x="9067384" y="3466807"/>
                  <a:pt x="9055004" y="3474826"/>
                  <a:pt x="9048930" y="3469974"/>
                </a:cubicBezTo>
                <a:cubicBezTo>
                  <a:pt x="9053782" y="3463900"/>
                  <a:pt x="9053782" y="3463900"/>
                  <a:pt x="9054509" y="3460501"/>
                </a:cubicBezTo>
                <a:cubicBezTo>
                  <a:pt x="9072467" y="3443010"/>
                  <a:pt x="9079994" y="3441063"/>
                  <a:pt x="9097952" y="3423572"/>
                </a:cubicBezTo>
                <a:cubicBezTo>
                  <a:pt x="9101353" y="3424298"/>
                  <a:pt x="9100626" y="3427697"/>
                  <a:pt x="9104753" y="3425024"/>
                </a:cubicBezTo>
                <a:cubicBezTo>
                  <a:pt x="9104026" y="3428424"/>
                  <a:pt x="9106700" y="3432550"/>
                  <a:pt x="9093595" y="3443969"/>
                </a:cubicBezTo>
                <a:lnTo>
                  <a:pt x="9120188" y="3423230"/>
                </a:lnTo>
                <a:lnTo>
                  <a:pt x="9094299" y="3403411"/>
                </a:lnTo>
                <a:cubicBezTo>
                  <a:pt x="9084041" y="3395544"/>
                  <a:pt x="9074468" y="3388019"/>
                  <a:pt x="9064894" y="3379810"/>
                </a:cubicBezTo>
                <a:cubicBezTo>
                  <a:pt x="9042327" y="3361340"/>
                  <a:pt x="9019760" y="3347487"/>
                  <a:pt x="8993730" y="3348642"/>
                </a:cubicBezTo>
                <a:close/>
                <a:moveTo>
                  <a:pt x="9211458" y="3339057"/>
                </a:moveTo>
                <a:lnTo>
                  <a:pt x="9160633" y="3342870"/>
                </a:lnTo>
                <a:cubicBezTo>
                  <a:pt x="9151401" y="3343896"/>
                  <a:pt x="9142169" y="3344580"/>
                  <a:pt x="9133022" y="3344152"/>
                </a:cubicBezTo>
                <a:lnTo>
                  <a:pt x="9108710" y="3339319"/>
                </a:lnTo>
                <a:lnTo>
                  <a:pt x="9106412" y="3340775"/>
                </a:lnTo>
                <a:lnTo>
                  <a:pt x="9116866" y="3383914"/>
                </a:lnTo>
                <a:lnTo>
                  <a:pt x="9125289" y="3418668"/>
                </a:lnTo>
                <a:lnTo>
                  <a:pt x="9150143" y="3395620"/>
                </a:lnTo>
                <a:cubicBezTo>
                  <a:pt x="9168829" y="3374729"/>
                  <a:pt x="9186788" y="3357237"/>
                  <a:pt x="9202567" y="3349944"/>
                </a:cubicBezTo>
                <a:close/>
                <a:moveTo>
                  <a:pt x="952445" y="3319990"/>
                </a:moveTo>
                <a:cubicBezTo>
                  <a:pt x="953240" y="3320154"/>
                  <a:pt x="953847" y="3320901"/>
                  <a:pt x="954128" y="3322490"/>
                </a:cubicBezTo>
                <a:cubicBezTo>
                  <a:pt x="954128" y="3323238"/>
                  <a:pt x="954315" y="3323986"/>
                  <a:pt x="954689" y="3324734"/>
                </a:cubicBezTo>
                <a:cubicBezTo>
                  <a:pt x="955064" y="3325669"/>
                  <a:pt x="955064" y="3327164"/>
                  <a:pt x="956373" y="3327351"/>
                </a:cubicBezTo>
                <a:cubicBezTo>
                  <a:pt x="957495" y="3327351"/>
                  <a:pt x="958243" y="3326416"/>
                  <a:pt x="958803" y="3325669"/>
                </a:cubicBezTo>
                <a:cubicBezTo>
                  <a:pt x="961609" y="3322490"/>
                  <a:pt x="962731" y="3322677"/>
                  <a:pt x="964416" y="3326603"/>
                </a:cubicBezTo>
                <a:cubicBezTo>
                  <a:pt x="964789" y="3327538"/>
                  <a:pt x="964976" y="3328286"/>
                  <a:pt x="965537" y="3329034"/>
                </a:cubicBezTo>
                <a:cubicBezTo>
                  <a:pt x="966286" y="3330155"/>
                  <a:pt x="967035" y="3331090"/>
                  <a:pt x="968904" y="3330342"/>
                </a:cubicBezTo>
                <a:cubicBezTo>
                  <a:pt x="970588" y="3329408"/>
                  <a:pt x="970588" y="3328660"/>
                  <a:pt x="970214" y="3327164"/>
                </a:cubicBezTo>
                <a:lnTo>
                  <a:pt x="969899" y="3324337"/>
                </a:lnTo>
                <a:lnTo>
                  <a:pt x="984518" y="3338876"/>
                </a:lnTo>
                <a:lnTo>
                  <a:pt x="983680" y="3340063"/>
                </a:lnTo>
                <a:cubicBezTo>
                  <a:pt x="983307" y="3341746"/>
                  <a:pt x="983867" y="3342868"/>
                  <a:pt x="985364" y="3343615"/>
                </a:cubicBezTo>
                <a:cubicBezTo>
                  <a:pt x="986487" y="3344176"/>
                  <a:pt x="987608" y="3344550"/>
                  <a:pt x="988731" y="3345111"/>
                </a:cubicBezTo>
                <a:cubicBezTo>
                  <a:pt x="990601" y="3346046"/>
                  <a:pt x="991350" y="3347354"/>
                  <a:pt x="990975" y="3349598"/>
                </a:cubicBezTo>
                <a:cubicBezTo>
                  <a:pt x="989854" y="3356328"/>
                  <a:pt x="992285" y="3361002"/>
                  <a:pt x="998270" y="3363993"/>
                </a:cubicBezTo>
                <a:cubicBezTo>
                  <a:pt x="999206" y="3364554"/>
                  <a:pt x="1001263" y="3364367"/>
                  <a:pt x="1000889" y="3366049"/>
                </a:cubicBezTo>
                <a:cubicBezTo>
                  <a:pt x="1000702" y="3367732"/>
                  <a:pt x="999019" y="3368106"/>
                  <a:pt x="997335" y="3368293"/>
                </a:cubicBezTo>
                <a:cubicBezTo>
                  <a:pt x="997148" y="3368293"/>
                  <a:pt x="996961" y="3368293"/>
                  <a:pt x="996774" y="3368293"/>
                </a:cubicBezTo>
                <a:cubicBezTo>
                  <a:pt x="992285" y="3369040"/>
                  <a:pt x="990975" y="3371097"/>
                  <a:pt x="993220" y="3374649"/>
                </a:cubicBezTo>
                <a:cubicBezTo>
                  <a:pt x="995278" y="3378014"/>
                  <a:pt x="994717" y="3380631"/>
                  <a:pt x="992846" y="3383435"/>
                </a:cubicBezTo>
                <a:cubicBezTo>
                  <a:pt x="990414" y="3387174"/>
                  <a:pt x="988544" y="3391100"/>
                  <a:pt x="989666" y="3395774"/>
                </a:cubicBezTo>
                <a:cubicBezTo>
                  <a:pt x="990227" y="3397830"/>
                  <a:pt x="988170" y="3398765"/>
                  <a:pt x="986860" y="3399139"/>
                </a:cubicBezTo>
                <a:cubicBezTo>
                  <a:pt x="981998" y="3400821"/>
                  <a:pt x="979753" y="3404000"/>
                  <a:pt x="979192" y="3408860"/>
                </a:cubicBezTo>
                <a:cubicBezTo>
                  <a:pt x="978818" y="3411851"/>
                  <a:pt x="977696" y="3412412"/>
                  <a:pt x="974703" y="3410543"/>
                </a:cubicBezTo>
                <a:cubicBezTo>
                  <a:pt x="968343" y="3406617"/>
                  <a:pt x="958990" y="3409421"/>
                  <a:pt x="956186" y="3415964"/>
                </a:cubicBezTo>
                <a:cubicBezTo>
                  <a:pt x="955625" y="3417273"/>
                  <a:pt x="954877" y="3418955"/>
                  <a:pt x="956186" y="3420077"/>
                </a:cubicBezTo>
                <a:cubicBezTo>
                  <a:pt x="957495" y="3421199"/>
                  <a:pt x="959364" y="3421760"/>
                  <a:pt x="961049" y="3420638"/>
                </a:cubicBezTo>
                <a:cubicBezTo>
                  <a:pt x="962170" y="3420077"/>
                  <a:pt x="963293" y="3419142"/>
                  <a:pt x="964416" y="3418394"/>
                </a:cubicBezTo>
                <a:cubicBezTo>
                  <a:pt x="965537" y="3417460"/>
                  <a:pt x="966660" y="3416899"/>
                  <a:pt x="967595" y="3418021"/>
                </a:cubicBezTo>
                <a:cubicBezTo>
                  <a:pt x="968717" y="3419329"/>
                  <a:pt x="967969" y="3420451"/>
                  <a:pt x="967035" y="3421386"/>
                </a:cubicBezTo>
                <a:cubicBezTo>
                  <a:pt x="966286" y="3422320"/>
                  <a:pt x="965163" y="3423068"/>
                  <a:pt x="964416" y="3423816"/>
                </a:cubicBezTo>
                <a:cubicBezTo>
                  <a:pt x="962731" y="3425498"/>
                  <a:pt x="961796" y="3427742"/>
                  <a:pt x="963481" y="3429611"/>
                </a:cubicBezTo>
                <a:cubicBezTo>
                  <a:pt x="964976" y="3431107"/>
                  <a:pt x="967035" y="3429611"/>
                  <a:pt x="968530" y="3428490"/>
                </a:cubicBezTo>
                <a:cubicBezTo>
                  <a:pt x="969840" y="3427555"/>
                  <a:pt x="970775" y="3425872"/>
                  <a:pt x="972459" y="3425312"/>
                </a:cubicBezTo>
                <a:cubicBezTo>
                  <a:pt x="974890" y="3424377"/>
                  <a:pt x="976386" y="3424751"/>
                  <a:pt x="976199" y="3427742"/>
                </a:cubicBezTo>
                <a:cubicBezTo>
                  <a:pt x="976012" y="3431855"/>
                  <a:pt x="974329" y="3435220"/>
                  <a:pt x="972084" y="3438398"/>
                </a:cubicBezTo>
                <a:cubicBezTo>
                  <a:pt x="969279" y="3442511"/>
                  <a:pt x="969091" y="3444754"/>
                  <a:pt x="972084" y="3448680"/>
                </a:cubicBezTo>
                <a:cubicBezTo>
                  <a:pt x="973020" y="3450176"/>
                  <a:pt x="974516" y="3451484"/>
                  <a:pt x="975825" y="3452793"/>
                </a:cubicBezTo>
                <a:cubicBezTo>
                  <a:pt x="976386" y="3453354"/>
                  <a:pt x="977322" y="3453914"/>
                  <a:pt x="976948" y="3454849"/>
                </a:cubicBezTo>
                <a:cubicBezTo>
                  <a:pt x="976573" y="3455971"/>
                  <a:pt x="975638" y="3456158"/>
                  <a:pt x="974890" y="3455971"/>
                </a:cubicBezTo>
                <a:cubicBezTo>
                  <a:pt x="971523" y="3455223"/>
                  <a:pt x="970775" y="3456719"/>
                  <a:pt x="970962" y="3459710"/>
                </a:cubicBezTo>
                <a:cubicBezTo>
                  <a:pt x="971149" y="3463449"/>
                  <a:pt x="968717" y="3466066"/>
                  <a:pt x="966099" y="3468123"/>
                </a:cubicBezTo>
                <a:cubicBezTo>
                  <a:pt x="964042" y="3469805"/>
                  <a:pt x="963855" y="3471114"/>
                  <a:pt x="965911" y="3472609"/>
                </a:cubicBezTo>
                <a:cubicBezTo>
                  <a:pt x="967035" y="3473357"/>
                  <a:pt x="967783" y="3474105"/>
                  <a:pt x="967409" y="3475600"/>
                </a:cubicBezTo>
                <a:cubicBezTo>
                  <a:pt x="967035" y="3477657"/>
                  <a:pt x="965537" y="3477283"/>
                  <a:pt x="964229" y="3477657"/>
                </a:cubicBezTo>
                <a:cubicBezTo>
                  <a:pt x="963481" y="3477844"/>
                  <a:pt x="962544" y="3477844"/>
                  <a:pt x="961609" y="3478031"/>
                </a:cubicBezTo>
                <a:cubicBezTo>
                  <a:pt x="956560" y="3478592"/>
                  <a:pt x="955438" y="3481396"/>
                  <a:pt x="958430" y="3485696"/>
                </a:cubicBezTo>
                <a:cubicBezTo>
                  <a:pt x="958803" y="3486256"/>
                  <a:pt x="959179" y="3486630"/>
                  <a:pt x="959364" y="3487191"/>
                </a:cubicBezTo>
                <a:cubicBezTo>
                  <a:pt x="959927" y="3488313"/>
                  <a:pt x="960301" y="3489808"/>
                  <a:pt x="959179" y="3490556"/>
                </a:cubicBezTo>
                <a:cubicBezTo>
                  <a:pt x="958243" y="3491304"/>
                  <a:pt x="956934" y="3490556"/>
                  <a:pt x="956186" y="3489808"/>
                </a:cubicBezTo>
                <a:cubicBezTo>
                  <a:pt x="955438" y="3489061"/>
                  <a:pt x="954877" y="3488313"/>
                  <a:pt x="954315" y="3487378"/>
                </a:cubicBezTo>
                <a:cubicBezTo>
                  <a:pt x="953193" y="3486069"/>
                  <a:pt x="952071" y="3485696"/>
                  <a:pt x="950575" y="3486817"/>
                </a:cubicBezTo>
                <a:cubicBezTo>
                  <a:pt x="947020" y="3489248"/>
                  <a:pt x="943092" y="3489621"/>
                  <a:pt x="939165" y="3489808"/>
                </a:cubicBezTo>
                <a:cubicBezTo>
                  <a:pt x="934489" y="3490182"/>
                  <a:pt x="929626" y="3489621"/>
                  <a:pt x="924949" y="3490743"/>
                </a:cubicBezTo>
                <a:cubicBezTo>
                  <a:pt x="923266" y="3491117"/>
                  <a:pt x="922331" y="3489995"/>
                  <a:pt x="921582" y="3489061"/>
                </a:cubicBezTo>
                <a:cubicBezTo>
                  <a:pt x="918965" y="3486069"/>
                  <a:pt x="916533" y="3483078"/>
                  <a:pt x="911857" y="3484574"/>
                </a:cubicBezTo>
                <a:cubicBezTo>
                  <a:pt x="910922" y="3484761"/>
                  <a:pt x="910361" y="3484013"/>
                  <a:pt x="909986" y="3483265"/>
                </a:cubicBezTo>
                <a:cubicBezTo>
                  <a:pt x="907929" y="3479526"/>
                  <a:pt x="904562" y="3476535"/>
                  <a:pt x="901757" y="3473357"/>
                </a:cubicBezTo>
                <a:cubicBezTo>
                  <a:pt x="897455" y="3468496"/>
                  <a:pt x="895023" y="3463075"/>
                  <a:pt x="896707" y="3456532"/>
                </a:cubicBezTo>
                <a:cubicBezTo>
                  <a:pt x="897268" y="3453914"/>
                  <a:pt x="895770" y="3452232"/>
                  <a:pt x="894275" y="3450736"/>
                </a:cubicBezTo>
                <a:cubicBezTo>
                  <a:pt x="890908" y="3447184"/>
                  <a:pt x="891095" y="3445315"/>
                  <a:pt x="894836" y="3442511"/>
                </a:cubicBezTo>
                <a:cubicBezTo>
                  <a:pt x="898950" y="3439707"/>
                  <a:pt x="898950" y="3439707"/>
                  <a:pt x="895583" y="3435594"/>
                </a:cubicBezTo>
                <a:cubicBezTo>
                  <a:pt x="894836" y="3434659"/>
                  <a:pt x="894275" y="3433911"/>
                  <a:pt x="895397" y="3432789"/>
                </a:cubicBezTo>
                <a:cubicBezTo>
                  <a:pt x="899137" y="3428490"/>
                  <a:pt x="902504" y="3424190"/>
                  <a:pt x="906433" y="3420077"/>
                </a:cubicBezTo>
                <a:cubicBezTo>
                  <a:pt x="909238" y="3416899"/>
                  <a:pt x="912792" y="3414842"/>
                  <a:pt x="916907" y="3413908"/>
                </a:cubicBezTo>
                <a:cubicBezTo>
                  <a:pt x="919526" y="3413160"/>
                  <a:pt x="924575" y="3406430"/>
                  <a:pt x="924762" y="3403626"/>
                </a:cubicBezTo>
                <a:cubicBezTo>
                  <a:pt x="924762" y="3402691"/>
                  <a:pt x="924762" y="3401943"/>
                  <a:pt x="923640" y="3401569"/>
                </a:cubicBezTo>
                <a:cubicBezTo>
                  <a:pt x="917841" y="3398952"/>
                  <a:pt x="915037" y="3393904"/>
                  <a:pt x="912605" y="3388483"/>
                </a:cubicBezTo>
                <a:cubicBezTo>
                  <a:pt x="912044" y="3387361"/>
                  <a:pt x="911670" y="3386426"/>
                  <a:pt x="911109" y="3385492"/>
                </a:cubicBezTo>
                <a:cubicBezTo>
                  <a:pt x="909238" y="3382501"/>
                  <a:pt x="908303" y="3379883"/>
                  <a:pt x="909613" y="3376144"/>
                </a:cubicBezTo>
                <a:cubicBezTo>
                  <a:pt x="910922" y="3372405"/>
                  <a:pt x="908864" y="3368666"/>
                  <a:pt x="906994" y="3365301"/>
                </a:cubicBezTo>
                <a:cubicBezTo>
                  <a:pt x="906246" y="3363619"/>
                  <a:pt x="905871" y="3362497"/>
                  <a:pt x="907181" y="3360815"/>
                </a:cubicBezTo>
                <a:cubicBezTo>
                  <a:pt x="912418" y="3353711"/>
                  <a:pt x="916346" y="3345859"/>
                  <a:pt x="917094" y="3336698"/>
                </a:cubicBezTo>
                <a:cubicBezTo>
                  <a:pt x="917281" y="3335390"/>
                  <a:pt x="917654" y="3334829"/>
                  <a:pt x="918965" y="3335203"/>
                </a:cubicBezTo>
                <a:cubicBezTo>
                  <a:pt x="924201" y="3336324"/>
                  <a:pt x="927568" y="3333520"/>
                  <a:pt x="930374" y="3329781"/>
                </a:cubicBezTo>
                <a:cubicBezTo>
                  <a:pt x="931683" y="3328099"/>
                  <a:pt x="932806" y="3327164"/>
                  <a:pt x="935237" y="3328286"/>
                </a:cubicBezTo>
                <a:cubicBezTo>
                  <a:pt x="938230" y="3329968"/>
                  <a:pt x="941036" y="3328473"/>
                  <a:pt x="943466" y="3326416"/>
                </a:cubicBezTo>
                <a:cubicBezTo>
                  <a:pt x="945525" y="3324734"/>
                  <a:pt x="947582" y="3322677"/>
                  <a:pt x="949639" y="3320995"/>
                </a:cubicBezTo>
                <a:cubicBezTo>
                  <a:pt x="950667" y="3320247"/>
                  <a:pt x="951650" y="3319826"/>
                  <a:pt x="952445" y="3319990"/>
                </a:cubicBezTo>
                <a:close/>
                <a:moveTo>
                  <a:pt x="7081855" y="3307459"/>
                </a:moveTo>
                <a:lnTo>
                  <a:pt x="7085647" y="3307704"/>
                </a:lnTo>
                <a:cubicBezTo>
                  <a:pt x="7085647" y="3307704"/>
                  <a:pt x="7085647" y="3307704"/>
                  <a:pt x="7081609" y="3307704"/>
                </a:cubicBezTo>
                <a:close/>
                <a:moveTo>
                  <a:pt x="4070196" y="3306509"/>
                </a:moveTo>
                <a:lnTo>
                  <a:pt x="4039374" y="3314313"/>
                </a:lnTo>
                <a:cubicBezTo>
                  <a:pt x="4043079" y="3313111"/>
                  <a:pt x="4043079" y="3313111"/>
                  <a:pt x="4043079" y="3313111"/>
                </a:cubicBezTo>
                <a:cubicBezTo>
                  <a:pt x="4043079" y="3313111"/>
                  <a:pt x="4043079" y="3313111"/>
                  <a:pt x="4046786" y="3311909"/>
                </a:cubicBezTo>
                <a:cubicBezTo>
                  <a:pt x="4050495" y="3310706"/>
                  <a:pt x="4057907" y="3308301"/>
                  <a:pt x="4061616" y="3307099"/>
                </a:cubicBezTo>
                <a:close/>
                <a:moveTo>
                  <a:pt x="7085646" y="3303667"/>
                </a:moveTo>
                <a:cubicBezTo>
                  <a:pt x="7085646" y="3303667"/>
                  <a:pt x="7085646" y="3303667"/>
                  <a:pt x="7089684" y="3303667"/>
                </a:cubicBezTo>
                <a:lnTo>
                  <a:pt x="7089683" y="3303857"/>
                </a:lnTo>
                <a:close/>
                <a:moveTo>
                  <a:pt x="400363" y="3298918"/>
                </a:moveTo>
                <a:cubicBezTo>
                  <a:pt x="402945" y="3300961"/>
                  <a:pt x="405205" y="3302848"/>
                  <a:pt x="408097" y="3304251"/>
                </a:cubicBezTo>
                <a:cubicBezTo>
                  <a:pt x="410988" y="3305654"/>
                  <a:pt x="412949" y="3308977"/>
                  <a:pt x="412994" y="3312160"/>
                </a:cubicBezTo>
                <a:cubicBezTo>
                  <a:pt x="412872" y="3314867"/>
                  <a:pt x="413215" y="3316614"/>
                  <a:pt x="414678" y="3318509"/>
                </a:cubicBezTo>
                <a:cubicBezTo>
                  <a:pt x="412815" y="3322348"/>
                  <a:pt x="410953" y="3326187"/>
                  <a:pt x="409089" y="3330026"/>
                </a:cubicBezTo>
                <a:cubicBezTo>
                  <a:pt x="405101" y="3330067"/>
                  <a:pt x="401289" y="3331379"/>
                  <a:pt x="398607" y="3333634"/>
                </a:cubicBezTo>
                <a:cubicBezTo>
                  <a:pt x="395758" y="3335414"/>
                  <a:pt x="393076" y="3337670"/>
                  <a:pt x="390072" y="3339769"/>
                </a:cubicBezTo>
                <a:cubicBezTo>
                  <a:pt x="387224" y="3341549"/>
                  <a:pt x="384220" y="3343649"/>
                  <a:pt x="382347" y="3346692"/>
                </a:cubicBezTo>
                <a:cubicBezTo>
                  <a:pt x="380308" y="3349260"/>
                  <a:pt x="377759" y="3349604"/>
                  <a:pt x="374733" y="3350112"/>
                </a:cubicBezTo>
                <a:cubicBezTo>
                  <a:pt x="371708" y="3350620"/>
                  <a:pt x="368648" y="3348741"/>
                  <a:pt x="365955" y="3350201"/>
                </a:cubicBezTo>
                <a:cubicBezTo>
                  <a:pt x="363706" y="3349110"/>
                  <a:pt x="361779" y="3348175"/>
                  <a:pt x="359529" y="3347083"/>
                </a:cubicBezTo>
                <a:cubicBezTo>
                  <a:pt x="359995" y="3346124"/>
                  <a:pt x="359828" y="3345648"/>
                  <a:pt x="359186" y="3345336"/>
                </a:cubicBezTo>
                <a:cubicBezTo>
                  <a:pt x="354365" y="3342998"/>
                  <a:pt x="353347" y="3338551"/>
                  <a:pt x="353603" y="3333933"/>
                </a:cubicBezTo>
                <a:cubicBezTo>
                  <a:pt x="353703" y="3329634"/>
                  <a:pt x="353327" y="3325500"/>
                  <a:pt x="355987" y="3321653"/>
                </a:cubicBezTo>
                <a:cubicBezTo>
                  <a:pt x="359124" y="3317642"/>
                  <a:pt x="361131" y="3312687"/>
                  <a:pt x="366693" y="3311039"/>
                </a:cubicBezTo>
                <a:cubicBezTo>
                  <a:pt x="368600" y="3310383"/>
                  <a:pt x="370351" y="3310047"/>
                  <a:pt x="372910" y="3310498"/>
                </a:cubicBezTo>
                <a:cubicBezTo>
                  <a:pt x="376589" y="3311097"/>
                  <a:pt x="381222" y="3311369"/>
                  <a:pt x="382740" y="3305782"/>
                </a:cubicBezTo>
                <a:cubicBezTo>
                  <a:pt x="383351" y="3303707"/>
                  <a:pt x="385590" y="3304003"/>
                  <a:pt x="386377" y="3303199"/>
                </a:cubicBezTo>
                <a:cubicBezTo>
                  <a:pt x="390467" y="3298860"/>
                  <a:pt x="395409" y="3298491"/>
                  <a:pt x="400363" y="3298918"/>
                </a:cubicBezTo>
                <a:close/>
                <a:moveTo>
                  <a:pt x="7275381" y="3295594"/>
                </a:moveTo>
                <a:cubicBezTo>
                  <a:pt x="7279418" y="3295594"/>
                  <a:pt x="7279418" y="3295594"/>
                  <a:pt x="7279418" y="3295594"/>
                </a:cubicBezTo>
                <a:cubicBezTo>
                  <a:pt x="7275381" y="3295594"/>
                  <a:pt x="7275381" y="3299631"/>
                  <a:pt x="7275381" y="3299631"/>
                </a:cubicBezTo>
                <a:cubicBezTo>
                  <a:pt x="7275381" y="3295594"/>
                  <a:pt x="7275381" y="3295594"/>
                  <a:pt x="7275381" y="3295594"/>
                </a:cubicBezTo>
                <a:close/>
                <a:moveTo>
                  <a:pt x="7267308" y="3295594"/>
                </a:moveTo>
                <a:cubicBezTo>
                  <a:pt x="7267308" y="3295594"/>
                  <a:pt x="7267308" y="3295594"/>
                  <a:pt x="7267307" y="3299631"/>
                </a:cubicBezTo>
                <a:cubicBezTo>
                  <a:pt x="7267307" y="3299631"/>
                  <a:pt x="7267307" y="3299631"/>
                  <a:pt x="7271344" y="3299631"/>
                </a:cubicBezTo>
                <a:cubicBezTo>
                  <a:pt x="7271344" y="3299631"/>
                  <a:pt x="7275381" y="3299631"/>
                  <a:pt x="7275381" y="3299631"/>
                </a:cubicBezTo>
                <a:cubicBezTo>
                  <a:pt x="7279418" y="3299630"/>
                  <a:pt x="7279418" y="3299630"/>
                  <a:pt x="7279418" y="3299630"/>
                </a:cubicBezTo>
                <a:cubicBezTo>
                  <a:pt x="7283456" y="3299631"/>
                  <a:pt x="7283456" y="3299631"/>
                  <a:pt x="7283456" y="3299631"/>
                </a:cubicBezTo>
                <a:cubicBezTo>
                  <a:pt x="7283456" y="3303667"/>
                  <a:pt x="7287492" y="3303667"/>
                  <a:pt x="7291528" y="3303667"/>
                </a:cubicBezTo>
                <a:cubicBezTo>
                  <a:pt x="7291528" y="3299631"/>
                  <a:pt x="7295566" y="3299631"/>
                  <a:pt x="7299603" y="3299631"/>
                </a:cubicBezTo>
                <a:cubicBezTo>
                  <a:pt x="7303640" y="3303667"/>
                  <a:pt x="7315751" y="3303667"/>
                  <a:pt x="7323824" y="3303667"/>
                </a:cubicBezTo>
                <a:cubicBezTo>
                  <a:pt x="7291528" y="3303667"/>
                  <a:pt x="7279418" y="3303667"/>
                  <a:pt x="7251160" y="3307704"/>
                </a:cubicBezTo>
                <a:cubicBezTo>
                  <a:pt x="7255196" y="3315779"/>
                  <a:pt x="7239048" y="3319815"/>
                  <a:pt x="7218864" y="3319815"/>
                </a:cubicBezTo>
                <a:cubicBezTo>
                  <a:pt x="7198680" y="3319814"/>
                  <a:pt x="7178496" y="3319815"/>
                  <a:pt x="7178495" y="3323852"/>
                </a:cubicBezTo>
                <a:cubicBezTo>
                  <a:pt x="7158311" y="3327890"/>
                  <a:pt x="7130052" y="3319815"/>
                  <a:pt x="7109867" y="3315779"/>
                </a:cubicBezTo>
                <a:cubicBezTo>
                  <a:pt x="7113905" y="3315779"/>
                  <a:pt x="7113905" y="3315779"/>
                  <a:pt x="7113904" y="3311741"/>
                </a:cubicBezTo>
                <a:cubicBezTo>
                  <a:pt x="7113904" y="3311741"/>
                  <a:pt x="7109867" y="3311742"/>
                  <a:pt x="7109867" y="3311742"/>
                </a:cubicBezTo>
                <a:cubicBezTo>
                  <a:pt x="7093720" y="3307704"/>
                  <a:pt x="7093720" y="3307704"/>
                  <a:pt x="7093720" y="3307704"/>
                </a:cubicBezTo>
                <a:cubicBezTo>
                  <a:pt x="7089683" y="3307704"/>
                  <a:pt x="7089683" y="3307704"/>
                  <a:pt x="7089683" y="3307704"/>
                </a:cubicBezTo>
                <a:lnTo>
                  <a:pt x="7089683" y="3303857"/>
                </a:lnTo>
                <a:lnTo>
                  <a:pt x="7096306" y="3304172"/>
                </a:lnTo>
                <a:cubicBezTo>
                  <a:pt x="7103307" y="3302658"/>
                  <a:pt x="7101795" y="3296603"/>
                  <a:pt x="7113905" y="3299631"/>
                </a:cubicBezTo>
                <a:cubicBezTo>
                  <a:pt x="7113905" y="3303667"/>
                  <a:pt x="7113905" y="3303667"/>
                  <a:pt x="7117942" y="3303667"/>
                </a:cubicBezTo>
                <a:cubicBezTo>
                  <a:pt x="7121978" y="3303667"/>
                  <a:pt x="7121978" y="3303667"/>
                  <a:pt x="7121978" y="3303667"/>
                </a:cubicBezTo>
                <a:cubicBezTo>
                  <a:pt x="7121978" y="3307704"/>
                  <a:pt x="7121978" y="3307704"/>
                  <a:pt x="7126015" y="3307704"/>
                </a:cubicBezTo>
                <a:cubicBezTo>
                  <a:pt x="7126015" y="3307704"/>
                  <a:pt x="7126015" y="3307704"/>
                  <a:pt x="7130052" y="3307704"/>
                </a:cubicBezTo>
                <a:cubicBezTo>
                  <a:pt x="7130052" y="3303667"/>
                  <a:pt x="7126015" y="3303667"/>
                  <a:pt x="7130052" y="3303667"/>
                </a:cubicBezTo>
                <a:cubicBezTo>
                  <a:pt x="7142163" y="3303667"/>
                  <a:pt x="7154274" y="3307704"/>
                  <a:pt x="7162347" y="3299631"/>
                </a:cubicBezTo>
                <a:cubicBezTo>
                  <a:pt x="7158312" y="3303667"/>
                  <a:pt x="7158312" y="3303667"/>
                  <a:pt x="7162347" y="3303667"/>
                </a:cubicBezTo>
                <a:cubicBezTo>
                  <a:pt x="7166385" y="3307704"/>
                  <a:pt x="7170422" y="3303667"/>
                  <a:pt x="7170422" y="3303667"/>
                </a:cubicBezTo>
                <a:cubicBezTo>
                  <a:pt x="7170422" y="3303667"/>
                  <a:pt x="7170422" y="3303667"/>
                  <a:pt x="7174458" y="3303667"/>
                </a:cubicBezTo>
                <a:cubicBezTo>
                  <a:pt x="7186568" y="3311742"/>
                  <a:pt x="7198680" y="3299631"/>
                  <a:pt x="7214827" y="3307704"/>
                </a:cubicBezTo>
                <a:cubicBezTo>
                  <a:pt x="7214828" y="3303667"/>
                  <a:pt x="7214828" y="3303667"/>
                  <a:pt x="7214828" y="3303667"/>
                </a:cubicBezTo>
                <a:cubicBezTo>
                  <a:pt x="7214827" y="3307704"/>
                  <a:pt x="7218864" y="3307704"/>
                  <a:pt x="7218864" y="3307704"/>
                </a:cubicBezTo>
                <a:cubicBezTo>
                  <a:pt x="7222902" y="3307704"/>
                  <a:pt x="7222902" y="3307704"/>
                  <a:pt x="7222901" y="3303666"/>
                </a:cubicBezTo>
                <a:cubicBezTo>
                  <a:pt x="7235012" y="3303667"/>
                  <a:pt x="7247123" y="3303667"/>
                  <a:pt x="7247123" y="3303667"/>
                </a:cubicBezTo>
                <a:cubicBezTo>
                  <a:pt x="7259234" y="3303667"/>
                  <a:pt x="7239049" y="3299631"/>
                  <a:pt x="7259233" y="3299631"/>
                </a:cubicBezTo>
                <a:cubicBezTo>
                  <a:pt x="7255196" y="3303667"/>
                  <a:pt x="7259234" y="3307704"/>
                  <a:pt x="7263271" y="3303667"/>
                </a:cubicBezTo>
                <a:cubicBezTo>
                  <a:pt x="7267307" y="3299631"/>
                  <a:pt x="7247123" y="3295594"/>
                  <a:pt x="7267308" y="3295594"/>
                </a:cubicBezTo>
                <a:close/>
                <a:moveTo>
                  <a:pt x="8127212" y="3283331"/>
                </a:moveTo>
                <a:lnTo>
                  <a:pt x="8086801" y="3299631"/>
                </a:lnTo>
                <a:cubicBezTo>
                  <a:pt x="8074691" y="3303667"/>
                  <a:pt x="8062581" y="3311742"/>
                  <a:pt x="8054507" y="3315779"/>
                </a:cubicBezTo>
                <a:cubicBezTo>
                  <a:pt x="8054507" y="3315779"/>
                  <a:pt x="8058544" y="3311742"/>
                  <a:pt x="8058544" y="3311742"/>
                </a:cubicBezTo>
                <a:cubicBezTo>
                  <a:pt x="8042395" y="3315779"/>
                  <a:pt x="8026247" y="3323852"/>
                  <a:pt x="8014137" y="3327890"/>
                </a:cubicBezTo>
                <a:cubicBezTo>
                  <a:pt x="8010100" y="3327890"/>
                  <a:pt x="8002027" y="3327890"/>
                  <a:pt x="8002027" y="3327890"/>
                </a:cubicBezTo>
                <a:cubicBezTo>
                  <a:pt x="7961656" y="3340000"/>
                  <a:pt x="7909177" y="3356148"/>
                  <a:pt x="7872845" y="3368258"/>
                </a:cubicBezTo>
                <a:cubicBezTo>
                  <a:pt x="7872845" y="3368258"/>
                  <a:pt x="7872845" y="3368258"/>
                  <a:pt x="7872845" y="3364222"/>
                </a:cubicBezTo>
                <a:cubicBezTo>
                  <a:pt x="7872845" y="3364222"/>
                  <a:pt x="7868808" y="3364222"/>
                  <a:pt x="7868808" y="3364222"/>
                </a:cubicBezTo>
                <a:cubicBezTo>
                  <a:pt x="7868808" y="3364222"/>
                  <a:pt x="7864771" y="3368257"/>
                  <a:pt x="7864771" y="3368257"/>
                </a:cubicBezTo>
                <a:cubicBezTo>
                  <a:pt x="7852660" y="3372295"/>
                  <a:pt x="7808254" y="3376332"/>
                  <a:pt x="7820365" y="3380369"/>
                </a:cubicBezTo>
                <a:cubicBezTo>
                  <a:pt x="7816328" y="3380369"/>
                  <a:pt x="7816328" y="3380369"/>
                  <a:pt x="7816328" y="3380369"/>
                </a:cubicBezTo>
                <a:cubicBezTo>
                  <a:pt x="7812291" y="3380369"/>
                  <a:pt x="7812291" y="3380369"/>
                  <a:pt x="7812291" y="3380369"/>
                </a:cubicBezTo>
                <a:cubicBezTo>
                  <a:pt x="7812291" y="3384407"/>
                  <a:pt x="7812291" y="3384407"/>
                  <a:pt x="7812291" y="3384407"/>
                </a:cubicBezTo>
                <a:cubicBezTo>
                  <a:pt x="7816328" y="3384407"/>
                  <a:pt x="7816328" y="3384407"/>
                  <a:pt x="7816328" y="3384407"/>
                </a:cubicBezTo>
                <a:cubicBezTo>
                  <a:pt x="7820365" y="3392480"/>
                  <a:pt x="7804217" y="3388444"/>
                  <a:pt x="7800180" y="3388443"/>
                </a:cubicBezTo>
                <a:cubicBezTo>
                  <a:pt x="7808254" y="3392480"/>
                  <a:pt x="7784033" y="3400554"/>
                  <a:pt x="7800181" y="3396517"/>
                </a:cubicBezTo>
                <a:cubicBezTo>
                  <a:pt x="7800180" y="3392480"/>
                  <a:pt x="7812291" y="3392480"/>
                  <a:pt x="7812291" y="3392480"/>
                </a:cubicBezTo>
                <a:cubicBezTo>
                  <a:pt x="7804217" y="3396517"/>
                  <a:pt x="7808254" y="3396517"/>
                  <a:pt x="7812291" y="3396517"/>
                </a:cubicBezTo>
                <a:cubicBezTo>
                  <a:pt x="7816328" y="3388444"/>
                  <a:pt x="7832476" y="3388444"/>
                  <a:pt x="7844586" y="3380369"/>
                </a:cubicBezTo>
                <a:cubicBezTo>
                  <a:pt x="7844586" y="3380369"/>
                  <a:pt x="7848623" y="3380369"/>
                  <a:pt x="7852660" y="3380369"/>
                </a:cubicBezTo>
                <a:cubicBezTo>
                  <a:pt x="7852660" y="3380369"/>
                  <a:pt x="7856697" y="3380369"/>
                  <a:pt x="7856697" y="3380369"/>
                </a:cubicBezTo>
                <a:cubicBezTo>
                  <a:pt x="7860735" y="3380369"/>
                  <a:pt x="7860735" y="3380369"/>
                  <a:pt x="7860735" y="3380369"/>
                </a:cubicBezTo>
                <a:cubicBezTo>
                  <a:pt x="7860735" y="3380369"/>
                  <a:pt x="7860734" y="3376331"/>
                  <a:pt x="7860734" y="3376331"/>
                </a:cubicBezTo>
                <a:cubicBezTo>
                  <a:pt x="7864772" y="3376332"/>
                  <a:pt x="7864772" y="3376332"/>
                  <a:pt x="7868808" y="3376332"/>
                </a:cubicBezTo>
                <a:cubicBezTo>
                  <a:pt x="7872845" y="3380369"/>
                  <a:pt x="7864771" y="3380369"/>
                  <a:pt x="7864770" y="3384407"/>
                </a:cubicBezTo>
                <a:cubicBezTo>
                  <a:pt x="7872845" y="3384407"/>
                  <a:pt x="7872845" y="3380369"/>
                  <a:pt x="7876882" y="3380369"/>
                </a:cubicBezTo>
                <a:cubicBezTo>
                  <a:pt x="7876882" y="3380369"/>
                  <a:pt x="7876882" y="3380369"/>
                  <a:pt x="7880920" y="3380369"/>
                </a:cubicBezTo>
                <a:cubicBezTo>
                  <a:pt x="7880920" y="3380369"/>
                  <a:pt x="7884956" y="3380369"/>
                  <a:pt x="7884956" y="3380369"/>
                </a:cubicBezTo>
                <a:cubicBezTo>
                  <a:pt x="7888992" y="3380369"/>
                  <a:pt x="7888992" y="3380369"/>
                  <a:pt x="7888992" y="3380369"/>
                </a:cubicBezTo>
                <a:cubicBezTo>
                  <a:pt x="7905140" y="3376331"/>
                  <a:pt x="7905140" y="3376331"/>
                  <a:pt x="7905140" y="3376331"/>
                </a:cubicBezTo>
                <a:cubicBezTo>
                  <a:pt x="7909177" y="3372295"/>
                  <a:pt x="7909177" y="3372295"/>
                  <a:pt x="7909177" y="3372295"/>
                </a:cubicBezTo>
                <a:cubicBezTo>
                  <a:pt x="7913214" y="3376332"/>
                  <a:pt x="7913215" y="3372295"/>
                  <a:pt x="7913215" y="3372295"/>
                </a:cubicBezTo>
                <a:lnTo>
                  <a:pt x="7909177" y="3372295"/>
                </a:lnTo>
                <a:cubicBezTo>
                  <a:pt x="7933399" y="3364221"/>
                  <a:pt x="7925325" y="3364222"/>
                  <a:pt x="7949546" y="3360185"/>
                </a:cubicBezTo>
                <a:cubicBezTo>
                  <a:pt x="7953584" y="3360185"/>
                  <a:pt x="7953584" y="3360185"/>
                  <a:pt x="7957620" y="3360184"/>
                </a:cubicBezTo>
                <a:cubicBezTo>
                  <a:pt x="7961656" y="3356148"/>
                  <a:pt x="7961656" y="3356148"/>
                  <a:pt x="7957621" y="3356148"/>
                </a:cubicBezTo>
                <a:cubicBezTo>
                  <a:pt x="7969731" y="3356148"/>
                  <a:pt x="7989915" y="3352111"/>
                  <a:pt x="7993952" y="3344037"/>
                </a:cubicBezTo>
                <a:cubicBezTo>
                  <a:pt x="7985879" y="3348074"/>
                  <a:pt x="7985878" y="3344037"/>
                  <a:pt x="7993952" y="3340000"/>
                </a:cubicBezTo>
                <a:lnTo>
                  <a:pt x="7997989" y="3340000"/>
                </a:lnTo>
                <a:cubicBezTo>
                  <a:pt x="7997989" y="3344037"/>
                  <a:pt x="7997989" y="3344037"/>
                  <a:pt x="7997989" y="3344037"/>
                </a:cubicBezTo>
                <a:cubicBezTo>
                  <a:pt x="7997989" y="3344037"/>
                  <a:pt x="7997989" y="3344037"/>
                  <a:pt x="8002027" y="3344037"/>
                </a:cubicBezTo>
                <a:cubicBezTo>
                  <a:pt x="8002027" y="3344037"/>
                  <a:pt x="8002027" y="3344037"/>
                  <a:pt x="8006063" y="3340000"/>
                </a:cubicBezTo>
                <a:cubicBezTo>
                  <a:pt x="8030284" y="3340000"/>
                  <a:pt x="8090839" y="3311741"/>
                  <a:pt x="8119096" y="3303667"/>
                </a:cubicBezTo>
                <a:lnTo>
                  <a:pt x="8125777" y="3302713"/>
                </a:lnTo>
                <a:close/>
                <a:moveTo>
                  <a:pt x="7594297" y="3263298"/>
                </a:moveTo>
                <a:cubicBezTo>
                  <a:pt x="7602372" y="3263298"/>
                  <a:pt x="7606409" y="3263298"/>
                  <a:pt x="7610446" y="3263298"/>
                </a:cubicBezTo>
                <a:cubicBezTo>
                  <a:pt x="7606409" y="3267335"/>
                  <a:pt x="7602372" y="3267335"/>
                  <a:pt x="7598334" y="3267335"/>
                </a:cubicBezTo>
                <a:cubicBezTo>
                  <a:pt x="7598334" y="3267335"/>
                  <a:pt x="7598334" y="3267335"/>
                  <a:pt x="7594297" y="3267335"/>
                </a:cubicBezTo>
                <a:cubicBezTo>
                  <a:pt x="7590261" y="3267335"/>
                  <a:pt x="7590261" y="3267335"/>
                  <a:pt x="7590261" y="3267335"/>
                </a:cubicBezTo>
                <a:lnTo>
                  <a:pt x="7586224" y="3267335"/>
                </a:lnTo>
                <a:cubicBezTo>
                  <a:pt x="7586224" y="3267335"/>
                  <a:pt x="7590261" y="3267335"/>
                  <a:pt x="7594297" y="3263298"/>
                </a:cubicBezTo>
                <a:close/>
                <a:moveTo>
                  <a:pt x="9713166" y="3260167"/>
                </a:moveTo>
                <a:cubicBezTo>
                  <a:pt x="9716687" y="3260167"/>
                  <a:pt x="9719705" y="3260167"/>
                  <a:pt x="9723226" y="3260167"/>
                </a:cubicBezTo>
                <a:cubicBezTo>
                  <a:pt x="9723226" y="3261669"/>
                  <a:pt x="9723729" y="3262170"/>
                  <a:pt x="9724735" y="3262170"/>
                </a:cubicBezTo>
                <a:cubicBezTo>
                  <a:pt x="9732279" y="3262170"/>
                  <a:pt x="9736303" y="3267177"/>
                  <a:pt x="9738818" y="3273186"/>
                </a:cubicBezTo>
                <a:cubicBezTo>
                  <a:pt x="9741333" y="3278694"/>
                  <a:pt x="9744351" y="3283701"/>
                  <a:pt x="9743345" y="3290210"/>
                </a:cubicBezTo>
                <a:cubicBezTo>
                  <a:pt x="9741836" y="3297220"/>
                  <a:pt x="9742339" y="3304731"/>
                  <a:pt x="9736303" y="3310239"/>
                </a:cubicBezTo>
                <a:cubicBezTo>
                  <a:pt x="9734291" y="3312242"/>
                  <a:pt x="9732279" y="3313744"/>
                  <a:pt x="9728759" y="3314745"/>
                </a:cubicBezTo>
                <a:cubicBezTo>
                  <a:pt x="9723729" y="3316248"/>
                  <a:pt x="9717693" y="3318751"/>
                  <a:pt x="9719202" y="3326763"/>
                </a:cubicBezTo>
                <a:cubicBezTo>
                  <a:pt x="9719705" y="3329767"/>
                  <a:pt x="9716687" y="3330769"/>
                  <a:pt x="9716184" y="3332271"/>
                </a:cubicBezTo>
                <a:cubicBezTo>
                  <a:pt x="9713669" y="3340282"/>
                  <a:pt x="9707634" y="3343787"/>
                  <a:pt x="9701095" y="3346291"/>
                </a:cubicBezTo>
                <a:cubicBezTo>
                  <a:pt x="9696568" y="3345289"/>
                  <a:pt x="9692544" y="3344288"/>
                  <a:pt x="9688017" y="3344288"/>
                </a:cubicBezTo>
                <a:cubicBezTo>
                  <a:pt x="9683490" y="3344288"/>
                  <a:pt x="9678964" y="3341284"/>
                  <a:pt x="9676952" y="3337278"/>
                </a:cubicBezTo>
                <a:cubicBezTo>
                  <a:pt x="9675443" y="3333773"/>
                  <a:pt x="9673934" y="3331770"/>
                  <a:pt x="9670916" y="3330268"/>
                </a:cubicBezTo>
                <a:cubicBezTo>
                  <a:pt x="9670916" y="3324259"/>
                  <a:pt x="9670916" y="3318251"/>
                  <a:pt x="9670916" y="3312242"/>
                </a:cubicBezTo>
                <a:cubicBezTo>
                  <a:pt x="9675946" y="3309738"/>
                  <a:pt x="9679970" y="3305732"/>
                  <a:pt x="9681982" y="3301226"/>
                </a:cubicBezTo>
                <a:cubicBezTo>
                  <a:pt x="9684496" y="3297220"/>
                  <a:pt x="9686508" y="3292714"/>
                  <a:pt x="9689023" y="3288207"/>
                </a:cubicBezTo>
                <a:cubicBezTo>
                  <a:pt x="9691538" y="3284201"/>
                  <a:pt x="9694053" y="3279695"/>
                  <a:pt x="9694556" y="3274688"/>
                </a:cubicBezTo>
                <a:cubicBezTo>
                  <a:pt x="9695562" y="3270181"/>
                  <a:pt x="9698580" y="3268178"/>
                  <a:pt x="9702101" y="3265675"/>
                </a:cubicBezTo>
                <a:cubicBezTo>
                  <a:pt x="9705622" y="3263171"/>
                  <a:pt x="9710651" y="3263672"/>
                  <a:pt x="9713166" y="3260167"/>
                </a:cubicBezTo>
                <a:close/>
                <a:moveTo>
                  <a:pt x="5123555" y="3258408"/>
                </a:moveTo>
                <a:lnTo>
                  <a:pt x="5123787" y="3258637"/>
                </a:lnTo>
                <a:lnTo>
                  <a:pt x="5123361" y="3258738"/>
                </a:lnTo>
                <a:close/>
                <a:moveTo>
                  <a:pt x="136414" y="3252601"/>
                </a:moveTo>
                <a:cubicBezTo>
                  <a:pt x="139931" y="3254258"/>
                  <a:pt x="143201" y="3256826"/>
                  <a:pt x="146772" y="3257969"/>
                </a:cubicBezTo>
                <a:cubicBezTo>
                  <a:pt x="149788" y="3259040"/>
                  <a:pt x="156599" y="3260383"/>
                  <a:pt x="156792" y="3263223"/>
                </a:cubicBezTo>
                <a:cubicBezTo>
                  <a:pt x="157526" y="3271426"/>
                  <a:pt x="168617" y="3273667"/>
                  <a:pt x="166682" y="3283321"/>
                </a:cubicBezTo>
                <a:cubicBezTo>
                  <a:pt x="166087" y="3286170"/>
                  <a:pt x="169768" y="3289918"/>
                  <a:pt x="163940" y="3291406"/>
                </a:cubicBezTo>
                <a:cubicBezTo>
                  <a:pt x="162206" y="3291741"/>
                  <a:pt x="161599" y="3293801"/>
                  <a:pt x="162717" y="3294736"/>
                </a:cubicBezTo>
                <a:cubicBezTo>
                  <a:pt x="166879" y="3299109"/>
                  <a:pt x="165176" y="3301813"/>
                  <a:pt x="160147" y="3304081"/>
                </a:cubicBezTo>
                <a:cubicBezTo>
                  <a:pt x="158576" y="3304889"/>
                  <a:pt x="159079" y="3307094"/>
                  <a:pt x="159097" y="3308673"/>
                </a:cubicBezTo>
                <a:cubicBezTo>
                  <a:pt x="159445" y="3311195"/>
                  <a:pt x="158840" y="3313255"/>
                  <a:pt x="156162" y="3313917"/>
                </a:cubicBezTo>
                <a:cubicBezTo>
                  <a:pt x="153483" y="3314579"/>
                  <a:pt x="152876" y="3316639"/>
                  <a:pt x="151315" y="3318236"/>
                </a:cubicBezTo>
                <a:cubicBezTo>
                  <a:pt x="147415" y="3322228"/>
                  <a:pt x="142581" y="3327336"/>
                  <a:pt x="138005" y="3327863"/>
                </a:cubicBezTo>
                <a:cubicBezTo>
                  <a:pt x="128062" y="3328924"/>
                  <a:pt x="118284" y="3330457"/>
                  <a:pt x="108496" y="3331201"/>
                </a:cubicBezTo>
                <a:cubicBezTo>
                  <a:pt x="107859" y="3330892"/>
                  <a:pt x="106588" y="3330275"/>
                  <a:pt x="106578" y="3329486"/>
                </a:cubicBezTo>
                <a:cubicBezTo>
                  <a:pt x="104785" y="3325085"/>
                  <a:pt x="103154" y="3321156"/>
                  <a:pt x="97019" y="3323279"/>
                </a:cubicBezTo>
                <a:cubicBezTo>
                  <a:pt x="94976" y="3324250"/>
                  <a:pt x="94793" y="3322200"/>
                  <a:pt x="95091" y="3320775"/>
                </a:cubicBezTo>
                <a:cubicBezTo>
                  <a:pt x="96756" y="3314914"/>
                  <a:pt x="94213" y="3313679"/>
                  <a:pt x="88855" y="3315004"/>
                </a:cubicBezTo>
                <a:cubicBezTo>
                  <a:pt x="85234" y="3315993"/>
                  <a:pt x="84269" y="3314741"/>
                  <a:pt x="85810" y="3311565"/>
                </a:cubicBezTo>
                <a:cubicBezTo>
                  <a:pt x="86735" y="3309660"/>
                  <a:pt x="88449" y="3307745"/>
                  <a:pt x="85742" y="3306039"/>
                </a:cubicBezTo>
                <a:cubicBezTo>
                  <a:pt x="79999" y="3301684"/>
                  <a:pt x="79611" y="3296004"/>
                  <a:pt x="82703" y="3290442"/>
                </a:cubicBezTo>
                <a:cubicBezTo>
                  <a:pt x="85024" y="3286468"/>
                  <a:pt x="84676" y="3283945"/>
                  <a:pt x="82585" y="3280969"/>
                </a:cubicBezTo>
                <a:cubicBezTo>
                  <a:pt x="83201" y="3279699"/>
                  <a:pt x="83817" y="3278428"/>
                  <a:pt x="84432" y="3277158"/>
                </a:cubicBezTo>
                <a:cubicBezTo>
                  <a:pt x="88538" y="3276795"/>
                  <a:pt x="91186" y="3273765"/>
                  <a:pt x="91773" y="3270126"/>
                </a:cubicBezTo>
                <a:cubicBezTo>
                  <a:pt x="92956" y="3263639"/>
                  <a:pt x="97021" y="3260118"/>
                  <a:pt x="103003" y="3258313"/>
                </a:cubicBezTo>
                <a:cubicBezTo>
                  <a:pt x="105364" y="3257496"/>
                  <a:pt x="107569" y="3256997"/>
                  <a:pt x="109283" y="3255083"/>
                </a:cubicBezTo>
                <a:cubicBezTo>
                  <a:pt x="111614" y="3251898"/>
                  <a:pt x="114446" y="3250918"/>
                  <a:pt x="117789" y="3252933"/>
                </a:cubicBezTo>
                <a:cubicBezTo>
                  <a:pt x="120334" y="3254167"/>
                  <a:pt x="123012" y="3253504"/>
                  <a:pt x="124583" y="3252697"/>
                </a:cubicBezTo>
                <a:cubicBezTo>
                  <a:pt x="129134" y="3250197"/>
                  <a:pt x="132897" y="3250944"/>
                  <a:pt x="136414" y="3252601"/>
                </a:cubicBezTo>
                <a:close/>
                <a:moveTo>
                  <a:pt x="4253240" y="3244944"/>
                </a:moveTo>
                <a:lnTo>
                  <a:pt x="4242508" y="3248424"/>
                </a:lnTo>
                <a:cubicBezTo>
                  <a:pt x="4214531" y="3257498"/>
                  <a:pt x="4192290" y="3264713"/>
                  <a:pt x="4161711" y="3274633"/>
                </a:cubicBezTo>
                <a:cubicBezTo>
                  <a:pt x="4164215" y="3269723"/>
                  <a:pt x="4160510" y="3270926"/>
                  <a:pt x="4155599" y="3268422"/>
                </a:cubicBezTo>
                <a:cubicBezTo>
                  <a:pt x="4151892" y="3269624"/>
                  <a:pt x="4151892" y="3269624"/>
                  <a:pt x="4151892" y="3269624"/>
                </a:cubicBezTo>
                <a:cubicBezTo>
                  <a:pt x="4153094" y="3273331"/>
                  <a:pt x="4153094" y="3273331"/>
                  <a:pt x="4153094" y="3273331"/>
                </a:cubicBezTo>
                <a:cubicBezTo>
                  <a:pt x="4120932" y="3287860"/>
                  <a:pt x="4082757" y="3283852"/>
                  <a:pt x="4075242" y="3298582"/>
                </a:cubicBezTo>
                <a:cubicBezTo>
                  <a:pt x="4076445" y="3302289"/>
                  <a:pt x="4076445" y="3302289"/>
                  <a:pt x="4076445" y="3302289"/>
                </a:cubicBezTo>
                <a:cubicBezTo>
                  <a:pt x="4071535" y="3299784"/>
                  <a:pt x="4064121" y="3302189"/>
                  <a:pt x="4060413" y="3303391"/>
                </a:cubicBezTo>
                <a:cubicBezTo>
                  <a:pt x="4056706" y="3304594"/>
                  <a:pt x="4052999" y="3305796"/>
                  <a:pt x="4052999" y="3305796"/>
                </a:cubicBezTo>
                <a:cubicBezTo>
                  <a:pt x="4051797" y="3302090"/>
                  <a:pt x="4049392" y="3294675"/>
                  <a:pt x="4051895" y="3289766"/>
                </a:cubicBezTo>
                <a:cubicBezTo>
                  <a:pt x="4055604" y="3288563"/>
                  <a:pt x="4063018" y="3286158"/>
                  <a:pt x="4066725" y="3284956"/>
                </a:cubicBezTo>
                <a:cubicBezTo>
                  <a:pt x="4074141" y="3282551"/>
                  <a:pt x="4082757" y="3283852"/>
                  <a:pt x="4088970" y="3277741"/>
                </a:cubicBezTo>
                <a:cubicBezTo>
                  <a:pt x="4088970" y="3277741"/>
                  <a:pt x="4092676" y="3276539"/>
                  <a:pt x="4092676" y="3276539"/>
                </a:cubicBezTo>
                <a:cubicBezTo>
                  <a:pt x="4092676" y="3276539"/>
                  <a:pt x="4092676" y="3276539"/>
                  <a:pt x="4096384" y="3275337"/>
                </a:cubicBezTo>
                <a:cubicBezTo>
                  <a:pt x="4100091" y="3274134"/>
                  <a:pt x="4100091" y="3274134"/>
                  <a:pt x="4103798" y="3272932"/>
                </a:cubicBezTo>
                <a:cubicBezTo>
                  <a:pt x="4107505" y="3271729"/>
                  <a:pt x="4107505" y="3271729"/>
                  <a:pt x="4107505" y="3271729"/>
                </a:cubicBezTo>
                <a:lnTo>
                  <a:pt x="4106710" y="3271324"/>
                </a:lnTo>
                <a:lnTo>
                  <a:pt x="4035613" y="3291929"/>
                </a:lnTo>
                <a:lnTo>
                  <a:pt x="4024764" y="3294486"/>
                </a:lnTo>
                <a:lnTo>
                  <a:pt x="4029653" y="3296980"/>
                </a:lnTo>
                <a:cubicBezTo>
                  <a:pt x="4044481" y="3292171"/>
                  <a:pt x="4044481" y="3292171"/>
                  <a:pt x="4044481" y="3292171"/>
                </a:cubicBezTo>
                <a:cubicBezTo>
                  <a:pt x="4041977" y="3297079"/>
                  <a:pt x="4040674" y="3305697"/>
                  <a:pt x="4041876" y="3309404"/>
                </a:cubicBezTo>
                <a:cubicBezTo>
                  <a:pt x="4038169" y="3310606"/>
                  <a:pt x="4034462" y="3311808"/>
                  <a:pt x="4034462" y="3311808"/>
                </a:cubicBezTo>
                <a:cubicBezTo>
                  <a:pt x="4030754" y="3313011"/>
                  <a:pt x="4030754" y="3313011"/>
                  <a:pt x="4030754" y="3313011"/>
                </a:cubicBezTo>
                <a:cubicBezTo>
                  <a:pt x="4033260" y="3308102"/>
                  <a:pt x="4033260" y="3308102"/>
                  <a:pt x="4033260" y="3308102"/>
                </a:cubicBezTo>
                <a:cubicBezTo>
                  <a:pt x="4033260" y="3308102"/>
                  <a:pt x="4029553" y="3309304"/>
                  <a:pt x="4028350" y="3305597"/>
                </a:cubicBezTo>
                <a:cubicBezTo>
                  <a:pt x="4024643" y="3306799"/>
                  <a:pt x="4025846" y="3310506"/>
                  <a:pt x="4022138" y="3311709"/>
                </a:cubicBezTo>
                <a:cubicBezTo>
                  <a:pt x="4022138" y="3311709"/>
                  <a:pt x="4018430" y="3312912"/>
                  <a:pt x="4018430" y="3312912"/>
                </a:cubicBezTo>
                <a:cubicBezTo>
                  <a:pt x="4014723" y="3314113"/>
                  <a:pt x="4009814" y="3311609"/>
                  <a:pt x="4002399" y="3314014"/>
                </a:cubicBezTo>
                <a:cubicBezTo>
                  <a:pt x="3987570" y="3318824"/>
                  <a:pt x="4004905" y="3309104"/>
                  <a:pt x="3992581" y="3309005"/>
                </a:cubicBezTo>
                <a:cubicBezTo>
                  <a:pt x="3987570" y="3318824"/>
                  <a:pt x="3974044" y="3315017"/>
                  <a:pt x="3965428" y="3313714"/>
                </a:cubicBezTo>
                <a:cubicBezTo>
                  <a:pt x="3966630" y="3317422"/>
                  <a:pt x="3967833" y="3321129"/>
                  <a:pt x="3964126" y="3322331"/>
                </a:cubicBezTo>
                <a:cubicBezTo>
                  <a:pt x="3962923" y="3318624"/>
                  <a:pt x="3961721" y="3314916"/>
                  <a:pt x="3958014" y="3316119"/>
                </a:cubicBezTo>
                <a:cubicBezTo>
                  <a:pt x="3955510" y="3321029"/>
                  <a:pt x="3944386" y="3324636"/>
                  <a:pt x="3936972" y="3327041"/>
                </a:cubicBezTo>
                <a:cubicBezTo>
                  <a:pt x="3938275" y="3318424"/>
                  <a:pt x="3912325" y="3326841"/>
                  <a:pt x="3909820" y="3331751"/>
                </a:cubicBezTo>
                <a:cubicBezTo>
                  <a:pt x="3906113" y="3332953"/>
                  <a:pt x="3906113" y="3332953"/>
                  <a:pt x="3906113" y="3332953"/>
                </a:cubicBezTo>
                <a:cubicBezTo>
                  <a:pt x="3894991" y="3336561"/>
                  <a:pt x="3903708" y="3325539"/>
                  <a:pt x="3892585" y="3329146"/>
                </a:cubicBezTo>
                <a:cubicBezTo>
                  <a:pt x="3886374" y="3335258"/>
                  <a:pt x="3883869" y="3340168"/>
                  <a:pt x="3864130" y="3342473"/>
                </a:cubicBezTo>
                <a:cubicBezTo>
                  <a:pt x="3855513" y="3341170"/>
                  <a:pt x="3843188" y="3341071"/>
                  <a:pt x="3832066" y="3344678"/>
                </a:cubicBezTo>
                <a:cubicBezTo>
                  <a:pt x="3828360" y="3345880"/>
                  <a:pt x="3820945" y="3348285"/>
                  <a:pt x="3816036" y="3345780"/>
                </a:cubicBezTo>
                <a:cubicBezTo>
                  <a:pt x="3792590" y="3349288"/>
                  <a:pt x="3811125" y="3343275"/>
                  <a:pt x="3793892" y="3340671"/>
                </a:cubicBezTo>
                <a:cubicBezTo>
                  <a:pt x="3790787" y="3343727"/>
                  <a:pt x="3785224" y="3345531"/>
                  <a:pt x="3778419" y="3346650"/>
                </a:cubicBezTo>
                <a:lnTo>
                  <a:pt x="3777495" y="3346725"/>
                </a:lnTo>
                <a:lnTo>
                  <a:pt x="3777615" y="3348783"/>
                </a:lnTo>
                <a:cubicBezTo>
                  <a:pt x="3777123" y="3349764"/>
                  <a:pt x="3776142" y="3350990"/>
                  <a:pt x="3776879" y="3351970"/>
                </a:cubicBezTo>
                <a:cubicBezTo>
                  <a:pt x="3779333" y="3354912"/>
                  <a:pt x="3779577" y="3357119"/>
                  <a:pt x="3775650" y="3358590"/>
                </a:cubicBezTo>
                <a:cubicBezTo>
                  <a:pt x="3774669" y="3358835"/>
                  <a:pt x="3774423" y="3360306"/>
                  <a:pt x="3775405" y="3361041"/>
                </a:cubicBezTo>
                <a:cubicBezTo>
                  <a:pt x="3778596" y="3363738"/>
                  <a:pt x="3775159" y="3364964"/>
                  <a:pt x="3774669" y="3366925"/>
                </a:cubicBezTo>
                <a:lnTo>
                  <a:pt x="3773426" y="3368112"/>
                </a:lnTo>
                <a:lnTo>
                  <a:pt x="3952589" y="3335487"/>
                </a:lnTo>
                <a:lnTo>
                  <a:pt x="3974302" y="3330500"/>
                </a:lnTo>
                <a:lnTo>
                  <a:pt x="3977454" y="3329083"/>
                </a:lnTo>
                <a:cubicBezTo>
                  <a:pt x="3991067" y="3324860"/>
                  <a:pt x="4012820" y="3320877"/>
                  <a:pt x="4011017" y="3315316"/>
                </a:cubicBezTo>
                <a:lnTo>
                  <a:pt x="4014723" y="3314113"/>
                </a:lnTo>
                <a:cubicBezTo>
                  <a:pt x="4019633" y="3316618"/>
                  <a:pt x="4027048" y="3314213"/>
                  <a:pt x="4030754" y="3313011"/>
                </a:cubicBezTo>
                <a:cubicBezTo>
                  <a:pt x="4031958" y="3316718"/>
                  <a:pt x="4031958" y="3316718"/>
                  <a:pt x="4031958" y="3316718"/>
                </a:cubicBezTo>
                <a:lnTo>
                  <a:pt x="4032121" y="3317220"/>
                </a:lnTo>
                <a:lnTo>
                  <a:pt x="4061375" y="3310501"/>
                </a:lnTo>
                <a:lnTo>
                  <a:pt x="4076185" y="3306097"/>
                </a:lnTo>
                <a:lnTo>
                  <a:pt x="4070196" y="3306509"/>
                </a:lnTo>
                <a:lnTo>
                  <a:pt x="4101203" y="3298657"/>
                </a:lnTo>
                <a:lnTo>
                  <a:pt x="4132769" y="3289271"/>
                </a:lnTo>
                <a:lnTo>
                  <a:pt x="4144605" y="3284855"/>
                </a:lnTo>
                <a:cubicBezTo>
                  <a:pt x="4150478" y="3282630"/>
                  <a:pt x="4155500" y="3280746"/>
                  <a:pt x="4159207" y="3279543"/>
                </a:cubicBezTo>
                <a:cubicBezTo>
                  <a:pt x="4159207" y="3279543"/>
                  <a:pt x="4162914" y="3278341"/>
                  <a:pt x="4162914" y="3278341"/>
                </a:cubicBezTo>
                <a:lnTo>
                  <a:pt x="4202388" y="3265171"/>
                </a:lnTo>
                <a:close/>
                <a:moveTo>
                  <a:pt x="8126216" y="3233939"/>
                </a:moveTo>
                <a:lnTo>
                  <a:pt x="8123133" y="3235040"/>
                </a:lnTo>
                <a:cubicBezTo>
                  <a:pt x="8123133" y="3235040"/>
                  <a:pt x="8119097" y="3235039"/>
                  <a:pt x="8119097" y="3235039"/>
                </a:cubicBezTo>
                <a:cubicBezTo>
                  <a:pt x="8115060" y="3235039"/>
                  <a:pt x="8115060" y="3235039"/>
                  <a:pt x="8111024" y="3235039"/>
                </a:cubicBezTo>
                <a:cubicBezTo>
                  <a:pt x="8111023" y="3239077"/>
                  <a:pt x="8111023" y="3239077"/>
                  <a:pt x="8111023" y="3239077"/>
                </a:cubicBezTo>
                <a:cubicBezTo>
                  <a:pt x="8086802" y="3251187"/>
                  <a:pt x="8066616" y="3263298"/>
                  <a:pt x="8050469" y="3267335"/>
                </a:cubicBezTo>
                <a:cubicBezTo>
                  <a:pt x="8038360" y="3279446"/>
                  <a:pt x="8002027" y="3287519"/>
                  <a:pt x="7969731" y="3299631"/>
                </a:cubicBezTo>
                <a:cubicBezTo>
                  <a:pt x="7961656" y="3307704"/>
                  <a:pt x="7933399" y="3311742"/>
                  <a:pt x="7925325" y="3315779"/>
                </a:cubicBezTo>
                <a:cubicBezTo>
                  <a:pt x="7925325" y="3315779"/>
                  <a:pt x="7921287" y="3315779"/>
                  <a:pt x="7921287" y="3315779"/>
                </a:cubicBezTo>
                <a:cubicBezTo>
                  <a:pt x="7921287" y="3315779"/>
                  <a:pt x="7917251" y="3315779"/>
                  <a:pt x="7917251" y="3315779"/>
                </a:cubicBezTo>
                <a:cubicBezTo>
                  <a:pt x="7913214" y="3315779"/>
                  <a:pt x="7913214" y="3315779"/>
                  <a:pt x="7913214" y="3315779"/>
                </a:cubicBezTo>
                <a:cubicBezTo>
                  <a:pt x="7909178" y="3319815"/>
                  <a:pt x="7909178" y="3319815"/>
                  <a:pt x="7913214" y="3319815"/>
                </a:cubicBezTo>
                <a:cubicBezTo>
                  <a:pt x="7901103" y="3323852"/>
                  <a:pt x="7909177" y="3323852"/>
                  <a:pt x="7909177" y="3327890"/>
                </a:cubicBezTo>
                <a:cubicBezTo>
                  <a:pt x="7897066" y="3323851"/>
                  <a:pt x="7897066" y="3335963"/>
                  <a:pt x="7880919" y="3335962"/>
                </a:cubicBezTo>
                <a:cubicBezTo>
                  <a:pt x="7884955" y="3340000"/>
                  <a:pt x="7872845" y="3339999"/>
                  <a:pt x="7872845" y="3344037"/>
                </a:cubicBezTo>
                <a:cubicBezTo>
                  <a:pt x="7888992" y="3335963"/>
                  <a:pt x="7917251" y="3331926"/>
                  <a:pt x="7921287" y="3323852"/>
                </a:cubicBezTo>
                <a:cubicBezTo>
                  <a:pt x="7921287" y="3323852"/>
                  <a:pt x="7925325" y="3323852"/>
                  <a:pt x="7929362" y="3323852"/>
                </a:cubicBezTo>
                <a:cubicBezTo>
                  <a:pt x="7929362" y="3323852"/>
                  <a:pt x="7933399" y="3323852"/>
                  <a:pt x="7933399" y="3319815"/>
                </a:cubicBezTo>
                <a:cubicBezTo>
                  <a:pt x="7957620" y="3319815"/>
                  <a:pt x="7977804" y="3307704"/>
                  <a:pt x="7997989" y="3299630"/>
                </a:cubicBezTo>
                <a:lnTo>
                  <a:pt x="8128786" y="3250141"/>
                </a:lnTo>
                <a:close/>
                <a:moveTo>
                  <a:pt x="10315158" y="3233864"/>
                </a:moveTo>
                <a:cubicBezTo>
                  <a:pt x="10317659" y="3233864"/>
                  <a:pt x="10319802" y="3233864"/>
                  <a:pt x="10322302" y="3233864"/>
                </a:cubicBezTo>
                <a:cubicBezTo>
                  <a:pt x="10322302" y="3234931"/>
                  <a:pt x="10322659" y="3235286"/>
                  <a:pt x="10323373" y="3235286"/>
                </a:cubicBezTo>
                <a:cubicBezTo>
                  <a:pt x="10328731" y="3235286"/>
                  <a:pt x="10331588" y="3238842"/>
                  <a:pt x="10333374" y="3243109"/>
                </a:cubicBezTo>
                <a:cubicBezTo>
                  <a:pt x="10335160" y="3247020"/>
                  <a:pt x="10337303" y="3250576"/>
                  <a:pt x="10336589" y="3255198"/>
                </a:cubicBezTo>
                <a:cubicBezTo>
                  <a:pt x="10335517" y="3260176"/>
                  <a:pt x="10335874" y="3265510"/>
                  <a:pt x="10331588" y="3269421"/>
                </a:cubicBezTo>
                <a:cubicBezTo>
                  <a:pt x="10330160" y="3270843"/>
                  <a:pt x="10328731" y="3271910"/>
                  <a:pt x="10326231" y="3272621"/>
                </a:cubicBezTo>
                <a:cubicBezTo>
                  <a:pt x="10322659" y="3273688"/>
                  <a:pt x="10318373" y="3275466"/>
                  <a:pt x="10319444" y="3281155"/>
                </a:cubicBezTo>
                <a:cubicBezTo>
                  <a:pt x="10319802" y="3283288"/>
                  <a:pt x="10317659" y="3283999"/>
                  <a:pt x="10317301" y="3285066"/>
                </a:cubicBezTo>
                <a:cubicBezTo>
                  <a:pt x="10315516" y="3290755"/>
                  <a:pt x="10311230" y="3293244"/>
                  <a:pt x="10306586" y="3295022"/>
                </a:cubicBezTo>
                <a:cubicBezTo>
                  <a:pt x="10303372" y="3294311"/>
                  <a:pt x="10300514" y="3293600"/>
                  <a:pt x="10297300" y="3293600"/>
                </a:cubicBezTo>
                <a:cubicBezTo>
                  <a:pt x="10294085" y="3293600"/>
                  <a:pt x="10290871" y="3291466"/>
                  <a:pt x="10289442" y="3288622"/>
                </a:cubicBezTo>
                <a:cubicBezTo>
                  <a:pt x="10288371" y="3286133"/>
                  <a:pt x="10287299" y="3284710"/>
                  <a:pt x="10285156" y="3283644"/>
                </a:cubicBezTo>
                <a:cubicBezTo>
                  <a:pt x="10285156" y="3279377"/>
                  <a:pt x="10285156" y="3275110"/>
                  <a:pt x="10285156" y="3270843"/>
                </a:cubicBezTo>
                <a:cubicBezTo>
                  <a:pt x="10288728" y="3269065"/>
                  <a:pt x="10291585" y="3266221"/>
                  <a:pt x="10293014" y="3263021"/>
                </a:cubicBezTo>
                <a:cubicBezTo>
                  <a:pt x="10294800" y="3260176"/>
                  <a:pt x="10296228" y="3256976"/>
                  <a:pt x="10298014" y="3253776"/>
                </a:cubicBezTo>
                <a:cubicBezTo>
                  <a:pt x="10299800" y="3250931"/>
                  <a:pt x="10301586" y="3247731"/>
                  <a:pt x="10301943" y="3244175"/>
                </a:cubicBezTo>
                <a:cubicBezTo>
                  <a:pt x="10302657" y="3240975"/>
                  <a:pt x="10304800" y="3239553"/>
                  <a:pt x="10307301" y="3237775"/>
                </a:cubicBezTo>
                <a:cubicBezTo>
                  <a:pt x="10309801" y="3235997"/>
                  <a:pt x="10313373" y="3236353"/>
                  <a:pt x="10315158" y="3233864"/>
                </a:cubicBezTo>
                <a:close/>
                <a:moveTo>
                  <a:pt x="4279133" y="3232448"/>
                </a:moveTo>
                <a:cubicBezTo>
                  <a:pt x="4275426" y="3233650"/>
                  <a:pt x="4271717" y="3234853"/>
                  <a:pt x="4271717" y="3234853"/>
                </a:cubicBezTo>
                <a:lnTo>
                  <a:pt x="4272506" y="3237281"/>
                </a:lnTo>
                <a:lnTo>
                  <a:pt x="4277727" y="3235203"/>
                </a:lnTo>
                <a:close/>
                <a:moveTo>
                  <a:pt x="4460736" y="3223289"/>
                </a:moveTo>
                <a:lnTo>
                  <a:pt x="4402462" y="3252786"/>
                </a:lnTo>
                <a:lnTo>
                  <a:pt x="4412939" y="3248457"/>
                </a:lnTo>
                <a:cubicBezTo>
                  <a:pt x="4421660" y="3244349"/>
                  <a:pt x="4431212" y="3239458"/>
                  <a:pt x="4441037" y="3234223"/>
                </a:cubicBezTo>
                <a:close/>
                <a:moveTo>
                  <a:pt x="899199" y="3221054"/>
                </a:moveTo>
                <a:lnTo>
                  <a:pt x="899628" y="3221149"/>
                </a:lnTo>
                <a:lnTo>
                  <a:pt x="899306" y="3221360"/>
                </a:lnTo>
                <a:close/>
                <a:moveTo>
                  <a:pt x="6621402" y="3202744"/>
                </a:moveTo>
                <a:cubicBezTo>
                  <a:pt x="6621402" y="3202744"/>
                  <a:pt x="6621402" y="3202744"/>
                  <a:pt x="6625437" y="3202744"/>
                </a:cubicBezTo>
                <a:cubicBezTo>
                  <a:pt x="6629475" y="3202744"/>
                  <a:pt x="6629475" y="3202744"/>
                  <a:pt x="6629475" y="3202744"/>
                </a:cubicBezTo>
                <a:lnTo>
                  <a:pt x="6630588" y="3203301"/>
                </a:lnTo>
                <a:close/>
                <a:moveTo>
                  <a:pt x="600639" y="3182676"/>
                </a:moveTo>
                <a:cubicBezTo>
                  <a:pt x="603531" y="3184079"/>
                  <a:pt x="606411" y="3184687"/>
                  <a:pt x="609615" y="3185450"/>
                </a:cubicBezTo>
                <a:cubicBezTo>
                  <a:pt x="613016" y="3189076"/>
                  <a:pt x="615786" y="3193186"/>
                  <a:pt x="614909" y="3199084"/>
                </a:cubicBezTo>
                <a:cubicBezTo>
                  <a:pt x="614766" y="3200200"/>
                  <a:pt x="616383" y="3201775"/>
                  <a:pt x="615131" y="3203539"/>
                </a:cubicBezTo>
                <a:cubicBezTo>
                  <a:pt x="611684" y="3208190"/>
                  <a:pt x="614764" y="3211660"/>
                  <a:pt x="617512" y="3214179"/>
                </a:cubicBezTo>
                <a:cubicBezTo>
                  <a:pt x="619451" y="3215910"/>
                  <a:pt x="620271" y="3217493"/>
                  <a:pt x="620935" y="3219396"/>
                </a:cubicBezTo>
                <a:cubicBezTo>
                  <a:pt x="623084" y="3224786"/>
                  <a:pt x="620435" y="3229429"/>
                  <a:pt x="619226" y="3234375"/>
                </a:cubicBezTo>
                <a:cubicBezTo>
                  <a:pt x="617851" y="3238846"/>
                  <a:pt x="614370" y="3241110"/>
                  <a:pt x="611057" y="3243849"/>
                </a:cubicBezTo>
                <a:cubicBezTo>
                  <a:pt x="607588" y="3246909"/>
                  <a:pt x="603465" y="3248861"/>
                  <a:pt x="598645" y="3246522"/>
                </a:cubicBezTo>
                <a:cubicBezTo>
                  <a:pt x="598002" y="3246210"/>
                  <a:pt x="597526" y="3246374"/>
                  <a:pt x="597060" y="3247334"/>
                </a:cubicBezTo>
                <a:cubicBezTo>
                  <a:pt x="594811" y="3246243"/>
                  <a:pt x="592883" y="3245307"/>
                  <a:pt x="590633" y="3244216"/>
                </a:cubicBezTo>
                <a:cubicBezTo>
                  <a:pt x="590113" y="3241197"/>
                  <a:pt x="586744" y="3239958"/>
                  <a:pt x="585271" y="3237267"/>
                </a:cubicBezTo>
                <a:cubicBezTo>
                  <a:pt x="583797" y="3234577"/>
                  <a:pt x="582490" y="3232361"/>
                  <a:pt x="583244" y="3229170"/>
                </a:cubicBezTo>
                <a:cubicBezTo>
                  <a:pt x="584475" y="3225815"/>
                  <a:pt x="584265" y="3222157"/>
                  <a:pt x="583899" y="3218818"/>
                </a:cubicBezTo>
                <a:cubicBezTo>
                  <a:pt x="583689" y="3215159"/>
                  <a:pt x="583801" y="3211657"/>
                  <a:pt x="583436" y="3208318"/>
                </a:cubicBezTo>
                <a:cubicBezTo>
                  <a:pt x="583547" y="3204815"/>
                  <a:pt x="582218" y="3201008"/>
                  <a:pt x="579780" y="3197850"/>
                </a:cubicBezTo>
                <a:cubicBezTo>
                  <a:pt x="581643" y="3194011"/>
                  <a:pt x="583505" y="3190172"/>
                  <a:pt x="585367" y="3186333"/>
                </a:cubicBezTo>
                <a:cubicBezTo>
                  <a:pt x="587761" y="3186309"/>
                  <a:pt x="589346" y="3185497"/>
                  <a:pt x="591396" y="3183725"/>
                </a:cubicBezTo>
                <a:cubicBezTo>
                  <a:pt x="593922" y="3181789"/>
                  <a:pt x="597747" y="3181273"/>
                  <a:pt x="600639" y="3182676"/>
                </a:cubicBezTo>
                <a:close/>
                <a:moveTo>
                  <a:pt x="1159775" y="3180426"/>
                </a:moveTo>
                <a:cubicBezTo>
                  <a:pt x="1161764" y="3180426"/>
                  <a:pt x="1165742" y="3180426"/>
                  <a:pt x="1166736" y="3182412"/>
                </a:cubicBezTo>
                <a:cubicBezTo>
                  <a:pt x="1176680" y="3191350"/>
                  <a:pt x="1185631" y="3199295"/>
                  <a:pt x="1198557" y="3186385"/>
                </a:cubicBezTo>
                <a:cubicBezTo>
                  <a:pt x="1202535" y="3181419"/>
                  <a:pt x="1205518" y="3186385"/>
                  <a:pt x="1206513" y="3190357"/>
                </a:cubicBezTo>
                <a:cubicBezTo>
                  <a:pt x="1209496" y="3207240"/>
                  <a:pt x="1217451" y="3207240"/>
                  <a:pt x="1229385" y="3197309"/>
                </a:cubicBezTo>
                <a:cubicBezTo>
                  <a:pt x="1237339" y="3190357"/>
                  <a:pt x="1241317" y="3192343"/>
                  <a:pt x="1241317" y="3202275"/>
                </a:cubicBezTo>
                <a:cubicBezTo>
                  <a:pt x="1241317" y="3208234"/>
                  <a:pt x="1239328" y="3215185"/>
                  <a:pt x="1248278" y="3216179"/>
                </a:cubicBezTo>
                <a:cubicBezTo>
                  <a:pt x="1268167" y="3220151"/>
                  <a:pt x="1276121" y="3234055"/>
                  <a:pt x="1275126" y="3251931"/>
                </a:cubicBezTo>
                <a:cubicBezTo>
                  <a:pt x="1274132" y="3264842"/>
                  <a:pt x="1278110" y="3270801"/>
                  <a:pt x="1287059" y="3275766"/>
                </a:cubicBezTo>
                <a:cubicBezTo>
                  <a:pt x="1287059" y="3279739"/>
                  <a:pt x="1287059" y="3283712"/>
                  <a:pt x="1287059" y="3287684"/>
                </a:cubicBezTo>
                <a:cubicBezTo>
                  <a:pt x="1277115" y="3293643"/>
                  <a:pt x="1274132" y="3304567"/>
                  <a:pt x="1277115" y="3314499"/>
                </a:cubicBezTo>
                <a:cubicBezTo>
                  <a:pt x="1282087" y="3332375"/>
                  <a:pt x="1276121" y="3346279"/>
                  <a:pt x="1263194" y="3358196"/>
                </a:cubicBezTo>
                <a:cubicBezTo>
                  <a:pt x="1258221" y="3363162"/>
                  <a:pt x="1253250" y="3367135"/>
                  <a:pt x="1251261" y="3374086"/>
                </a:cubicBezTo>
                <a:cubicBezTo>
                  <a:pt x="1249272" y="3385011"/>
                  <a:pt x="1243306" y="3390970"/>
                  <a:pt x="1232368" y="3389977"/>
                </a:cubicBezTo>
                <a:cubicBezTo>
                  <a:pt x="1224413" y="3389977"/>
                  <a:pt x="1218445" y="3394942"/>
                  <a:pt x="1215462" y="3398915"/>
                </a:cubicBezTo>
                <a:cubicBezTo>
                  <a:pt x="1198557" y="3422750"/>
                  <a:pt x="1173697" y="3409839"/>
                  <a:pt x="1152814" y="3412819"/>
                </a:cubicBezTo>
                <a:cubicBezTo>
                  <a:pt x="1143866" y="3413812"/>
                  <a:pt x="1124971" y="3418777"/>
                  <a:pt x="1120995" y="3411825"/>
                </a:cubicBezTo>
                <a:cubicBezTo>
                  <a:pt x="1109061" y="3391963"/>
                  <a:pt x="1078235" y="3399908"/>
                  <a:pt x="1071274" y="3373093"/>
                </a:cubicBezTo>
                <a:cubicBezTo>
                  <a:pt x="1069286" y="3365148"/>
                  <a:pt x="1055364" y="3360183"/>
                  <a:pt x="1068290" y="3349258"/>
                </a:cubicBezTo>
                <a:cubicBezTo>
                  <a:pt x="1072269" y="3346279"/>
                  <a:pt x="1071274" y="3340320"/>
                  <a:pt x="1067297" y="3339327"/>
                </a:cubicBezTo>
                <a:cubicBezTo>
                  <a:pt x="1051386" y="3333368"/>
                  <a:pt x="1052381" y="3324430"/>
                  <a:pt x="1062325" y="3312512"/>
                </a:cubicBezTo>
                <a:cubicBezTo>
                  <a:pt x="1065307" y="3308540"/>
                  <a:pt x="1061330" y="3303574"/>
                  <a:pt x="1059342" y="3299602"/>
                </a:cubicBezTo>
                <a:cubicBezTo>
                  <a:pt x="1055364" y="3293643"/>
                  <a:pt x="1054369" y="3287684"/>
                  <a:pt x="1060336" y="3282718"/>
                </a:cubicBezTo>
                <a:cubicBezTo>
                  <a:pt x="1066302" y="3277753"/>
                  <a:pt x="1065307" y="3271794"/>
                  <a:pt x="1067297" y="3265835"/>
                </a:cubicBezTo>
                <a:cubicBezTo>
                  <a:pt x="1072269" y="3250938"/>
                  <a:pt x="1078235" y="3232069"/>
                  <a:pt x="1089174" y="3225117"/>
                </a:cubicBezTo>
                <a:cubicBezTo>
                  <a:pt x="1113039" y="3210220"/>
                  <a:pt x="1135911" y="3194330"/>
                  <a:pt x="1159775" y="3180426"/>
                </a:cubicBezTo>
                <a:close/>
                <a:moveTo>
                  <a:pt x="9349033" y="3163641"/>
                </a:moveTo>
                <a:cubicBezTo>
                  <a:pt x="9340485" y="3165694"/>
                  <a:pt x="9332963" y="3173219"/>
                  <a:pt x="9327492" y="3185532"/>
                </a:cubicBezTo>
                <a:cubicBezTo>
                  <a:pt x="9322021" y="3199213"/>
                  <a:pt x="9319286" y="3212895"/>
                  <a:pt x="9313815" y="3226577"/>
                </a:cubicBezTo>
                <a:lnTo>
                  <a:pt x="9308307" y="3236494"/>
                </a:lnTo>
                <a:lnTo>
                  <a:pt x="9308370" y="3237469"/>
                </a:lnTo>
                <a:cubicBezTo>
                  <a:pt x="9320749" y="3229450"/>
                  <a:pt x="9345014" y="3199086"/>
                  <a:pt x="9352772" y="3179416"/>
                </a:cubicBezTo>
                <a:lnTo>
                  <a:pt x="9364421" y="3166083"/>
                </a:lnTo>
                <a:lnTo>
                  <a:pt x="9362496" y="3164753"/>
                </a:lnTo>
                <a:cubicBezTo>
                  <a:pt x="9357838" y="3162957"/>
                  <a:pt x="9353307" y="3162615"/>
                  <a:pt x="9349033" y="3163641"/>
                </a:cubicBezTo>
                <a:close/>
                <a:moveTo>
                  <a:pt x="4572306" y="3161207"/>
                </a:moveTo>
                <a:lnTo>
                  <a:pt x="4541002" y="3179286"/>
                </a:lnTo>
                <a:lnTo>
                  <a:pt x="4545804" y="3176683"/>
                </a:lnTo>
                <a:cubicBezTo>
                  <a:pt x="4553230" y="3172738"/>
                  <a:pt x="4560193" y="3168943"/>
                  <a:pt x="4566308" y="3165294"/>
                </a:cubicBezTo>
                <a:close/>
                <a:moveTo>
                  <a:pt x="1005779" y="3145897"/>
                </a:moveTo>
                <a:cubicBezTo>
                  <a:pt x="1006946" y="3145632"/>
                  <a:pt x="1007798" y="3146877"/>
                  <a:pt x="1008145" y="3147876"/>
                </a:cubicBezTo>
                <a:cubicBezTo>
                  <a:pt x="1008492" y="3148875"/>
                  <a:pt x="1008670" y="3149793"/>
                  <a:pt x="1008766" y="3150879"/>
                </a:cubicBezTo>
                <a:cubicBezTo>
                  <a:pt x="1009205" y="3152546"/>
                  <a:pt x="1010051" y="3153372"/>
                  <a:pt x="1011888" y="3153016"/>
                </a:cubicBezTo>
                <a:cubicBezTo>
                  <a:pt x="1016146" y="3152381"/>
                  <a:pt x="1019843" y="3153759"/>
                  <a:pt x="1023459" y="3155305"/>
                </a:cubicBezTo>
                <a:cubicBezTo>
                  <a:pt x="1027828" y="3157010"/>
                  <a:pt x="1031960" y="3159637"/>
                  <a:pt x="1036656" y="3160669"/>
                </a:cubicBezTo>
                <a:cubicBezTo>
                  <a:pt x="1038334" y="3161067"/>
                  <a:pt x="1038686" y="3162485"/>
                  <a:pt x="1038951" y="3163652"/>
                </a:cubicBezTo>
                <a:cubicBezTo>
                  <a:pt x="1040001" y="3167486"/>
                  <a:pt x="1040882" y="3171239"/>
                  <a:pt x="1045743" y="3171934"/>
                </a:cubicBezTo>
                <a:cubicBezTo>
                  <a:pt x="1046666" y="3172174"/>
                  <a:pt x="1046845" y="3173092"/>
                  <a:pt x="1046855" y="3173928"/>
                </a:cubicBezTo>
                <a:cubicBezTo>
                  <a:pt x="1047074" y="3178190"/>
                  <a:pt x="1048798" y="3182351"/>
                  <a:pt x="1049935" y="3186435"/>
                </a:cubicBezTo>
                <a:cubicBezTo>
                  <a:pt x="1051684" y="3192686"/>
                  <a:pt x="1051505" y="3198625"/>
                  <a:pt x="1047135" y="3203777"/>
                </a:cubicBezTo>
                <a:cubicBezTo>
                  <a:pt x="1045487" y="3205887"/>
                  <a:pt x="1046099" y="3208054"/>
                  <a:pt x="1046793" y="3210052"/>
                </a:cubicBezTo>
                <a:cubicBezTo>
                  <a:pt x="1048272" y="3214718"/>
                  <a:pt x="1047287" y="3216318"/>
                  <a:pt x="1042698" y="3217208"/>
                </a:cubicBezTo>
                <a:cubicBezTo>
                  <a:pt x="1037771" y="3217935"/>
                  <a:pt x="1037771" y="3217935"/>
                  <a:pt x="1039005" y="3223105"/>
                </a:cubicBezTo>
                <a:cubicBezTo>
                  <a:pt x="1039271" y="3224273"/>
                  <a:pt x="1039449" y="3225190"/>
                  <a:pt x="1037950" y="3225710"/>
                </a:cubicBezTo>
                <a:cubicBezTo>
                  <a:pt x="1032707" y="3227945"/>
                  <a:pt x="1027801" y="3230345"/>
                  <a:pt x="1022472" y="3232331"/>
                </a:cubicBezTo>
                <a:cubicBezTo>
                  <a:pt x="1018561" y="3233965"/>
                  <a:pt x="1014466" y="3234264"/>
                  <a:pt x="1010355" y="3233309"/>
                </a:cubicBezTo>
                <a:cubicBezTo>
                  <a:pt x="1007673" y="3232839"/>
                  <a:pt x="1000192" y="3236690"/>
                  <a:pt x="998800" y="3239131"/>
                </a:cubicBezTo>
                <a:cubicBezTo>
                  <a:pt x="998391" y="3239972"/>
                  <a:pt x="998065" y="3240645"/>
                  <a:pt x="998912" y="3241471"/>
                </a:cubicBezTo>
                <a:cubicBezTo>
                  <a:pt x="1002985" y="3246357"/>
                  <a:pt x="1003307" y="3252123"/>
                  <a:pt x="1003128" y="3258062"/>
                </a:cubicBezTo>
                <a:cubicBezTo>
                  <a:pt x="1003144" y="3259316"/>
                  <a:pt x="1003073" y="3260321"/>
                  <a:pt x="1003170" y="3261406"/>
                </a:cubicBezTo>
                <a:cubicBezTo>
                  <a:pt x="1003547" y="3264914"/>
                  <a:pt x="1003246" y="3267677"/>
                  <a:pt x="1000436" y="3270470"/>
                </a:cubicBezTo>
                <a:cubicBezTo>
                  <a:pt x="997625" y="3273262"/>
                  <a:pt x="997844" y="3277524"/>
                  <a:pt x="998059" y="3281368"/>
                </a:cubicBezTo>
                <a:cubicBezTo>
                  <a:pt x="997997" y="3283208"/>
                  <a:pt x="997844" y="3284381"/>
                  <a:pt x="995933" y="3285323"/>
                </a:cubicBezTo>
                <a:cubicBezTo>
                  <a:pt x="988119" y="3289429"/>
                  <a:pt x="981159" y="3294779"/>
                  <a:pt x="976487" y="3302694"/>
                </a:cubicBezTo>
                <a:cubicBezTo>
                  <a:pt x="975747" y="3303790"/>
                  <a:pt x="975166" y="3304131"/>
                  <a:pt x="974150" y="3303223"/>
                </a:cubicBezTo>
                <a:cubicBezTo>
                  <a:pt x="969928" y="3299928"/>
                  <a:pt x="965676" y="3300981"/>
                  <a:pt x="961520" y="3303121"/>
                </a:cubicBezTo>
                <a:cubicBezTo>
                  <a:pt x="959607" y="3304063"/>
                  <a:pt x="958190" y="3304414"/>
                  <a:pt x="956492" y="3302344"/>
                </a:cubicBezTo>
                <a:cubicBezTo>
                  <a:pt x="954533" y="3299524"/>
                  <a:pt x="951356" y="3299645"/>
                  <a:pt x="948271" y="3300434"/>
                </a:cubicBezTo>
                <a:cubicBezTo>
                  <a:pt x="945686" y="3301049"/>
                  <a:pt x="942937" y="3302002"/>
                  <a:pt x="940351" y="3302617"/>
                </a:cubicBezTo>
                <a:cubicBezTo>
                  <a:pt x="939099" y="3302841"/>
                  <a:pt x="938032" y="3302791"/>
                  <a:pt x="937388" y="3302297"/>
                </a:cubicBezTo>
                <a:cubicBezTo>
                  <a:pt x="936744" y="3301803"/>
                  <a:pt x="936524" y="3300865"/>
                  <a:pt x="936965" y="3299312"/>
                </a:cubicBezTo>
                <a:cubicBezTo>
                  <a:pt x="937291" y="3298640"/>
                  <a:pt x="937450" y="3297885"/>
                  <a:pt x="937440" y="3297049"/>
                </a:cubicBezTo>
                <a:cubicBezTo>
                  <a:pt x="937511" y="3296045"/>
                  <a:pt x="938164" y="3294699"/>
                  <a:pt x="937067" y="3293960"/>
                </a:cubicBezTo>
                <a:cubicBezTo>
                  <a:pt x="936058" y="3293470"/>
                  <a:pt x="934976" y="3293984"/>
                  <a:pt x="934145" y="3294412"/>
                </a:cubicBezTo>
                <a:cubicBezTo>
                  <a:pt x="930233" y="3296047"/>
                  <a:pt x="929306" y="3295389"/>
                  <a:pt x="929505" y="3291122"/>
                </a:cubicBezTo>
                <a:cubicBezTo>
                  <a:pt x="929576" y="3290118"/>
                  <a:pt x="929734" y="3289363"/>
                  <a:pt x="929556" y="3288445"/>
                </a:cubicBezTo>
                <a:cubicBezTo>
                  <a:pt x="929372" y="3287110"/>
                  <a:pt x="929107" y="3285942"/>
                  <a:pt x="927098" y="3285798"/>
                </a:cubicBezTo>
                <a:cubicBezTo>
                  <a:pt x="925175" y="3285905"/>
                  <a:pt x="924849" y="3286578"/>
                  <a:pt x="924533" y="3288086"/>
                </a:cubicBezTo>
                <a:lnTo>
                  <a:pt x="923582" y="3290768"/>
                </a:lnTo>
                <a:lnTo>
                  <a:pt x="916775" y="3271306"/>
                </a:lnTo>
                <a:lnTo>
                  <a:pt x="918046" y="3270603"/>
                </a:lnTo>
                <a:cubicBezTo>
                  <a:pt x="919118" y="3269252"/>
                  <a:pt x="919102" y="3267998"/>
                  <a:pt x="918082" y="3266672"/>
                </a:cubicBezTo>
                <a:cubicBezTo>
                  <a:pt x="917316" y="3265678"/>
                  <a:pt x="916471" y="3264851"/>
                  <a:pt x="915706" y="3263857"/>
                </a:cubicBezTo>
                <a:cubicBezTo>
                  <a:pt x="914431" y="3262200"/>
                  <a:pt x="914329" y="3260696"/>
                  <a:pt x="915645" y="3258840"/>
                </a:cubicBezTo>
                <a:cubicBezTo>
                  <a:pt x="919591" y="3253275"/>
                  <a:pt x="919444" y="3248009"/>
                  <a:pt x="915365" y="3242705"/>
                </a:cubicBezTo>
                <a:cubicBezTo>
                  <a:pt x="914768" y="3241792"/>
                  <a:pt x="912836" y="3241062"/>
                  <a:pt x="913907" y="3239712"/>
                </a:cubicBezTo>
                <a:cubicBezTo>
                  <a:pt x="914809" y="3238280"/>
                  <a:pt x="916487" y="3238678"/>
                  <a:pt x="918083" y="3239245"/>
                </a:cubicBezTo>
                <a:cubicBezTo>
                  <a:pt x="918251" y="3239326"/>
                  <a:pt x="918420" y="3239408"/>
                  <a:pt x="918587" y="3239490"/>
                </a:cubicBezTo>
                <a:cubicBezTo>
                  <a:pt x="922952" y="3240776"/>
                  <a:pt x="925029" y="3239497"/>
                  <a:pt x="924559" y="3235322"/>
                </a:cubicBezTo>
                <a:cubicBezTo>
                  <a:pt x="924177" y="3231396"/>
                  <a:pt x="925824" y="3229287"/>
                  <a:pt x="928731" y="3227580"/>
                </a:cubicBezTo>
                <a:cubicBezTo>
                  <a:pt x="932551" y="3225277"/>
                  <a:pt x="935947" y="3222562"/>
                  <a:pt x="936978" y="3217867"/>
                </a:cubicBezTo>
                <a:cubicBezTo>
                  <a:pt x="937371" y="3215772"/>
                  <a:pt x="939630" y="3215829"/>
                  <a:pt x="940970" y="3216064"/>
                </a:cubicBezTo>
                <a:cubicBezTo>
                  <a:pt x="946081" y="3216672"/>
                  <a:pt x="949486" y="3214793"/>
                  <a:pt x="952113" y="3210665"/>
                </a:cubicBezTo>
                <a:cubicBezTo>
                  <a:pt x="953756" y="3208137"/>
                  <a:pt x="955010" y="3208122"/>
                  <a:pt x="956886" y="3211110"/>
                </a:cubicBezTo>
                <a:cubicBezTo>
                  <a:pt x="960895" y="3217418"/>
                  <a:pt x="970533" y="3218977"/>
                  <a:pt x="975912" y="3214315"/>
                </a:cubicBezTo>
                <a:cubicBezTo>
                  <a:pt x="976988" y="3213382"/>
                  <a:pt x="978396" y="3212195"/>
                  <a:pt x="977708" y="3210614"/>
                </a:cubicBezTo>
                <a:cubicBezTo>
                  <a:pt x="977020" y="3209034"/>
                  <a:pt x="975582" y="3207713"/>
                  <a:pt x="973578" y="3207987"/>
                </a:cubicBezTo>
                <a:cubicBezTo>
                  <a:pt x="972323" y="3208002"/>
                  <a:pt x="970906" y="3208353"/>
                  <a:pt x="969570" y="3208536"/>
                </a:cubicBezTo>
                <a:cubicBezTo>
                  <a:pt x="968152" y="3208887"/>
                  <a:pt x="966897" y="3208902"/>
                  <a:pt x="966546" y="3207484"/>
                </a:cubicBezTo>
                <a:cubicBezTo>
                  <a:pt x="966107" y="3205817"/>
                  <a:pt x="967269" y="3205135"/>
                  <a:pt x="968518" y="3204702"/>
                </a:cubicBezTo>
                <a:cubicBezTo>
                  <a:pt x="969600" y="3204187"/>
                  <a:pt x="970937" y="3204004"/>
                  <a:pt x="971936" y="3203658"/>
                </a:cubicBezTo>
                <a:cubicBezTo>
                  <a:pt x="974184" y="3202879"/>
                  <a:pt x="976006" y="3201269"/>
                  <a:pt x="975307" y="3198852"/>
                </a:cubicBezTo>
                <a:cubicBezTo>
                  <a:pt x="974614" y="3196853"/>
                  <a:pt x="972110" y="3197301"/>
                  <a:pt x="970274" y="3197657"/>
                </a:cubicBezTo>
                <a:cubicBezTo>
                  <a:pt x="968687" y="3197927"/>
                  <a:pt x="967112" y="3199032"/>
                  <a:pt x="965352" y="3198802"/>
                </a:cubicBezTo>
                <a:cubicBezTo>
                  <a:pt x="962757" y="3198582"/>
                  <a:pt x="961574" y="3197592"/>
                  <a:pt x="963047" y="3194983"/>
                </a:cubicBezTo>
                <a:cubicBezTo>
                  <a:pt x="965010" y="3191364"/>
                  <a:pt x="967993" y="3189071"/>
                  <a:pt x="971401" y="3187191"/>
                </a:cubicBezTo>
                <a:cubicBezTo>
                  <a:pt x="975720" y="3184716"/>
                  <a:pt x="976868" y="3182779"/>
                  <a:pt x="975889" y="3177940"/>
                </a:cubicBezTo>
                <a:cubicBezTo>
                  <a:pt x="975700" y="3176187"/>
                  <a:pt x="974925" y="3174356"/>
                  <a:pt x="974318" y="3172607"/>
                </a:cubicBezTo>
                <a:cubicBezTo>
                  <a:pt x="974058" y="3171858"/>
                  <a:pt x="973462" y="3170945"/>
                  <a:pt x="974206" y="3170267"/>
                </a:cubicBezTo>
                <a:cubicBezTo>
                  <a:pt x="975031" y="3169421"/>
                  <a:pt x="975954" y="3169661"/>
                  <a:pt x="976547" y="3170156"/>
                </a:cubicBezTo>
                <a:cubicBezTo>
                  <a:pt x="979250" y="3172298"/>
                  <a:pt x="980576" y="3171279"/>
                  <a:pt x="981713" y="3168506"/>
                </a:cubicBezTo>
                <a:cubicBezTo>
                  <a:pt x="983175" y="3165061"/>
                  <a:pt x="986506" y="3163767"/>
                  <a:pt x="989760" y="3163060"/>
                </a:cubicBezTo>
                <a:cubicBezTo>
                  <a:pt x="992345" y="3162444"/>
                  <a:pt x="993085" y="3161349"/>
                  <a:pt x="991887" y="3159105"/>
                </a:cubicBezTo>
                <a:cubicBezTo>
                  <a:pt x="991204" y="3157942"/>
                  <a:pt x="990857" y="3156943"/>
                  <a:pt x="991846" y="3155761"/>
                </a:cubicBezTo>
                <a:cubicBezTo>
                  <a:pt x="993079" y="3154074"/>
                  <a:pt x="994263" y="3155063"/>
                  <a:pt x="995605" y="3155298"/>
                </a:cubicBezTo>
                <a:cubicBezTo>
                  <a:pt x="996359" y="3155457"/>
                  <a:pt x="997201" y="3155865"/>
                  <a:pt x="998124" y="3156105"/>
                </a:cubicBezTo>
                <a:cubicBezTo>
                  <a:pt x="1002912" y="3157805"/>
                  <a:pt x="1005146" y="3155771"/>
                  <a:pt x="1004330" y="3150597"/>
                </a:cubicBezTo>
                <a:cubicBezTo>
                  <a:pt x="1004238" y="3149929"/>
                  <a:pt x="1004065" y="3149429"/>
                  <a:pt x="1004141" y="3148843"/>
                </a:cubicBezTo>
                <a:cubicBezTo>
                  <a:pt x="1004126" y="3147589"/>
                  <a:pt x="1004443" y="3146080"/>
                  <a:pt x="1005779" y="3145897"/>
                </a:cubicBezTo>
                <a:close/>
                <a:moveTo>
                  <a:pt x="4319466" y="3139787"/>
                </a:moveTo>
                <a:lnTo>
                  <a:pt x="4315899" y="3141188"/>
                </a:lnTo>
                <a:lnTo>
                  <a:pt x="4316082" y="3140823"/>
                </a:lnTo>
                <a:cubicBezTo>
                  <a:pt x="4316702" y="3140063"/>
                  <a:pt x="4317753" y="3139399"/>
                  <a:pt x="4319466" y="3139787"/>
                </a:cubicBezTo>
                <a:close/>
                <a:moveTo>
                  <a:pt x="4625060" y="3129809"/>
                </a:moveTo>
                <a:lnTo>
                  <a:pt x="4620304" y="3132917"/>
                </a:lnTo>
                <a:lnTo>
                  <a:pt x="4623803" y="3132946"/>
                </a:lnTo>
                <a:close/>
                <a:moveTo>
                  <a:pt x="9965929" y="3115381"/>
                </a:moveTo>
                <a:cubicBezTo>
                  <a:pt x="9971820" y="3118813"/>
                  <a:pt x="9977466" y="3122736"/>
                  <a:pt x="9983358" y="3126413"/>
                </a:cubicBezTo>
                <a:cubicBezTo>
                  <a:pt x="9986058" y="3128130"/>
                  <a:pt x="9987531" y="3132788"/>
                  <a:pt x="9988758" y="3136465"/>
                </a:cubicBezTo>
                <a:cubicBezTo>
                  <a:pt x="9989249" y="3137936"/>
                  <a:pt x="9989004" y="3139407"/>
                  <a:pt x="9990477" y="3140633"/>
                </a:cubicBezTo>
                <a:cubicBezTo>
                  <a:pt x="9991950" y="3141859"/>
                  <a:pt x="9991704" y="3143330"/>
                  <a:pt x="9990722" y="3144801"/>
                </a:cubicBezTo>
                <a:cubicBezTo>
                  <a:pt x="9990231" y="3145782"/>
                  <a:pt x="9989249" y="3147008"/>
                  <a:pt x="9989986" y="3147988"/>
                </a:cubicBezTo>
                <a:cubicBezTo>
                  <a:pt x="9992441" y="3150930"/>
                  <a:pt x="9992686" y="3153137"/>
                  <a:pt x="9988758" y="3154608"/>
                </a:cubicBezTo>
                <a:cubicBezTo>
                  <a:pt x="9987776" y="3154853"/>
                  <a:pt x="9987531" y="3156324"/>
                  <a:pt x="9988513" y="3157059"/>
                </a:cubicBezTo>
                <a:cubicBezTo>
                  <a:pt x="9991704" y="3159756"/>
                  <a:pt x="9988267" y="3160982"/>
                  <a:pt x="9987776" y="3162943"/>
                </a:cubicBezTo>
                <a:cubicBezTo>
                  <a:pt x="9986058" y="3169563"/>
                  <a:pt x="9978448" y="3167602"/>
                  <a:pt x="9975502" y="3172505"/>
                </a:cubicBezTo>
                <a:cubicBezTo>
                  <a:pt x="9974520" y="3174221"/>
                  <a:pt x="9969856" y="3172995"/>
                  <a:pt x="9967647" y="3172750"/>
                </a:cubicBezTo>
                <a:cubicBezTo>
                  <a:pt x="9962492" y="3172015"/>
                  <a:pt x="9956355" y="3175202"/>
                  <a:pt x="9952182" y="3169318"/>
                </a:cubicBezTo>
                <a:cubicBezTo>
                  <a:pt x="9951445" y="3168337"/>
                  <a:pt x="9949972" y="3167111"/>
                  <a:pt x="9948008" y="3167111"/>
                </a:cubicBezTo>
                <a:cubicBezTo>
                  <a:pt x="9945308" y="3167356"/>
                  <a:pt x="9943835" y="3165885"/>
                  <a:pt x="9943344" y="3163189"/>
                </a:cubicBezTo>
                <a:cubicBezTo>
                  <a:pt x="9942853" y="3161472"/>
                  <a:pt x="9941626" y="3160492"/>
                  <a:pt x="9940399" y="3159266"/>
                </a:cubicBezTo>
                <a:cubicBezTo>
                  <a:pt x="9937207" y="3156324"/>
                  <a:pt x="9935734" y="3152892"/>
                  <a:pt x="9936962" y="3148479"/>
                </a:cubicBezTo>
                <a:cubicBezTo>
                  <a:pt x="9937698" y="3146027"/>
                  <a:pt x="9936962" y="3143330"/>
                  <a:pt x="9934507" y="3141859"/>
                </a:cubicBezTo>
                <a:cubicBezTo>
                  <a:pt x="9934507" y="3140878"/>
                  <a:pt x="9934507" y="3139898"/>
                  <a:pt x="9934507" y="3138917"/>
                </a:cubicBezTo>
                <a:cubicBezTo>
                  <a:pt x="9936716" y="3137691"/>
                  <a:pt x="9937698" y="3136220"/>
                  <a:pt x="9937453" y="3133033"/>
                </a:cubicBezTo>
                <a:cubicBezTo>
                  <a:pt x="9937207" y="3128620"/>
                  <a:pt x="9939171" y="3125188"/>
                  <a:pt x="9944081" y="3124207"/>
                </a:cubicBezTo>
                <a:cubicBezTo>
                  <a:pt x="9946290" y="3123962"/>
                  <a:pt x="9945799" y="3122246"/>
                  <a:pt x="9945799" y="3120775"/>
                </a:cubicBezTo>
                <a:cubicBezTo>
                  <a:pt x="9945799" y="3118323"/>
                  <a:pt x="9946781" y="3117833"/>
                  <a:pt x="9948745" y="3119549"/>
                </a:cubicBezTo>
                <a:cubicBezTo>
                  <a:pt x="9951691" y="3122000"/>
                  <a:pt x="9953655" y="3122000"/>
                  <a:pt x="9954391" y="3117833"/>
                </a:cubicBezTo>
                <a:cubicBezTo>
                  <a:pt x="9954636" y="3116852"/>
                  <a:pt x="9955373" y="3115626"/>
                  <a:pt x="9956355" y="3116852"/>
                </a:cubicBezTo>
                <a:cubicBezTo>
                  <a:pt x="9959546" y="3120039"/>
                  <a:pt x="9961755" y="3118078"/>
                  <a:pt x="9964210" y="3115871"/>
                </a:cubicBezTo>
                <a:cubicBezTo>
                  <a:pt x="9964456" y="3115381"/>
                  <a:pt x="9965438" y="3115381"/>
                  <a:pt x="9965929" y="3115381"/>
                </a:cubicBezTo>
                <a:close/>
                <a:moveTo>
                  <a:pt x="6391296" y="3109895"/>
                </a:moveTo>
                <a:cubicBezTo>
                  <a:pt x="6391296" y="3113931"/>
                  <a:pt x="6391296" y="3113931"/>
                  <a:pt x="6395334" y="3113932"/>
                </a:cubicBezTo>
                <a:cubicBezTo>
                  <a:pt x="6391297" y="3117968"/>
                  <a:pt x="6387259" y="3113931"/>
                  <a:pt x="6391296" y="3109895"/>
                </a:cubicBezTo>
                <a:close/>
                <a:moveTo>
                  <a:pt x="6467997" y="3093747"/>
                </a:moveTo>
                <a:lnTo>
                  <a:pt x="6474401" y="3097002"/>
                </a:lnTo>
                <a:lnTo>
                  <a:pt x="6467998" y="3094447"/>
                </a:lnTo>
                <a:close/>
                <a:moveTo>
                  <a:pt x="9527676" y="3091483"/>
                </a:moveTo>
                <a:cubicBezTo>
                  <a:pt x="9534007" y="3095171"/>
                  <a:pt x="9540074" y="3099387"/>
                  <a:pt x="9546405" y="3103339"/>
                </a:cubicBezTo>
                <a:cubicBezTo>
                  <a:pt x="9549307" y="3105183"/>
                  <a:pt x="9550889" y="3110188"/>
                  <a:pt x="9552208" y="3114140"/>
                </a:cubicBezTo>
                <a:cubicBezTo>
                  <a:pt x="9552736" y="3115721"/>
                  <a:pt x="9552472" y="3117302"/>
                  <a:pt x="9554055" y="3118619"/>
                </a:cubicBezTo>
                <a:cubicBezTo>
                  <a:pt x="9555638" y="3119936"/>
                  <a:pt x="9555374" y="3121517"/>
                  <a:pt x="9554319" y="3123098"/>
                </a:cubicBezTo>
                <a:cubicBezTo>
                  <a:pt x="9553791" y="3124152"/>
                  <a:pt x="9552736" y="3125469"/>
                  <a:pt x="9553527" y="3126523"/>
                </a:cubicBezTo>
                <a:cubicBezTo>
                  <a:pt x="9556165" y="3129684"/>
                  <a:pt x="9556429" y="3132056"/>
                  <a:pt x="9552208" y="3133636"/>
                </a:cubicBezTo>
                <a:cubicBezTo>
                  <a:pt x="9551153" y="3133900"/>
                  <a:pt x="9550889" y="3135481"/>
                  <a:pt x="9551945" y="3136271"/>
                </a:cubicBezTo>
                <a:cubicBezTo>
                  <a:pt x="9555374" y="3139169"/>
                  <a:pt x="9551681" y="3140486"/>
                  <a:pt x="9551153" y="3142594"/>
                </a:cubicBezTo>
                <a:cubicBezTo>
                  <a:pt x="9549307" y="3149707"/>
                  <a:pt x="9541129" y="3147600"/>
                  <a:pt x="9537963" y="3152869"/>
                </a:cubicBezTo>
                <a:cubicBezTo>
                  <a:pt x="9536908" y="3154713"/>
                  <a:pt x="9531896" y="3153396"/>
                  <a:pt x="9529522" y="3153132"/>
                </a:cubicBezTo>
                <a:cubicBezTo>
                  <a:pt x="9523982" y="3152342"/>
                  <a:pt x="9517388" y="3155767"/>
                  <a:pt x="9512903" y="3149444"/>
                </a:cubicBezTo>
                <a:cubicBezTo>
                  <a:pt x="9512112" y="3148390"/>
                  <a:pt x="9510529" y="3147073"/>
                  <a:pt x="9508419" y="3147073"/>
                </a:cubicBezTo>
                <a:cubicBezTo>
                  <a:pt x="9505517" y="3147336"/>
                  <a:pt x="9503934" y="3145755"/>
                  <a:pt x="9503407" y="3142857"/>
                </a:cubicBezTo>
                <a:cubicBezTo>
                  <a:pt x="9502879" y="3141013"/>
                  <a:pt x="9501560" y="3139959"/>
                  <a:pt x="9500241" y="3138642"/>
                </a:cubicBezTo>
                <a:cubicBezTo>
                  <a:pt x="9496812" y="3135481"/>
                  <a:pt x="9495229" y="3131792"/>
                  <a:pt x="9496548" y="3127050"/>
                </a:cubicBezTo>
                <a:cubicBezTo>
                  <a:pt x="9497339" y="3124415"/>
                  <a:pt x="9496548" y="3121517"/>
                  <a:pt x="9493910" y="3119936"/>
                </a:cubicBezTo>
                <a:cubicBezTo>
                  <a:pt x="9493910" y="3118883"/>
                  <a:pt x="9493910" y="3117829"/>
                  <a:pt x="9493910" y="3116775"/>
                </a:cubicBezTo>
                <a:cubicBezTo>
                  <a:pt x="9496284" y="3115458"/>
                  <a:pt x="9497339" y="3113877"/>
                  <a:pt x="9497076" y="3110452"/>
                </a:cubicBezTo>
                <a:cubicBezTo>
                  <a:pt x="9496812" y="3105710"/>
                  <a:pt x="9498922" y="3102021"/>
                  <a:pt x="9504198" y="3100967"/>
                </a:cubicBezTo>
                <a:cubicBezTo>
                  <a:pt x="9506572" y="3100704"/>
                  <a:pt x="9506044" y="3098860"/>
                  <a:pt x="9506044" y="3097279"/>
                </a:cubicBezTo>
                <a:cubicBezTo>
                  <a:pt x="9506044" y="3094644"/>
                  <a:pt x="9507100" y="3094117"/>
                  <a:pt x="9509210" y="3095962"/>
                </a:cubicBezTo>
                <a:cubicBezTo>
                  <a:pt x="9512376" y="3098596"/>
                  <a:pt x="9514486" y="3098596"/>
                  <a:pt x="9515277" y="3094117"/>
                </a:cubicBezTo>
                <a:cubicBezTo>
                  <a:pt x="9515541" y="3093064"/>
                  <a:pt x="9516332" y="3091746"/>
                  <a:pt x="9517388" y="3093064"/>
                </a:cubicBezTo>
                <a:cubicBezTo>
                  <a:pt x="9520817" y="3096489"/>
                  <a:pt x="9523191" y="3094381"/>
                  <a:pt x="9525829" y="3092010"/>
                </a:cubicBezTo>
                <a:cubicBezTo>
                  <a:pt x="9526093" y="3091483"/>
                  <a:pt x="9527148" y="3091483"/>
                  <a:pt x="9527676" y="3091483"/>
                </a:cubicBezTo>
                <a:close/>
                <a:moveTo>
                  <a:pt x="6454254" y="3088076"/>
                </a:moveTo>
                <a:lnTo>
                  <a:pt x="6459925" y="3091223"/>
                </a:lnTo>
                <a:lnTo>
                  <a:pt x="6467998" y="3094447"/>
                </a:lnTo>
                <a:lnTo>
                  <a:pt x="6467997" y="3097784"/>
                </a:lnTo>
                <a:cubicBezTo>
                  <a:pt x="6463960" y="3093748"/>
                  <a:pt x="6459925" y="3089710"/>
                  <a:pt x="6455887" y="3089710"/>
                </a:cubicBezTo>
                <a:close/>
                <a:moveTo>
                  <a:pt x="120002" y="3086303"/>
                </a:moveTo>
                <a:lnTo>
                  <a:pt x="120293" y="3086540"/>
                </a:lnTo>
                <a:lnTo>
                  <a:pt x="120031" y="3086630"/>
                </a:lnTo>
                <a:close/>
                <a:moveTo>
                  <a:pt x="6446713" y="3083104"/>
                </a:moveTo>
                <a:lnTo>
                  <a:pt x="6451850" y="3085673"/>
                </a:lnTo>
                <a:lnTo>
                  <a:pt x="6454254" y="3088076"/>
                </a:lnTo>
                <a:lnTo>
                  <a:pt x="6447308" y="3084222"/>
                </a:lnTo>
                <a:close/>
                <a:moveTo>
                  <a:pt x="7723011" y="3080324"/>
                </a:moveTo>
                <a:cubicBezTo>
                  <a:pt x="7723855" y="3079820"/>
                  <a:pt x="7725068" y="3079553"/>
                  <a:pt x="7726548" y="3080498"/>
                </a:cubicBezTo>
                <a:lnTo>
                  <a:pt x="7722715" y="3080604"/>
                </a:lnTo>
                <a:close/>
                <a:moveTo>
                  <a:pt x="6435703" y="3077599"/>
                </a:moveTo>
                <a:cubicBezTo>
                  <a:pt x="6439739" y="3077599"/>
                  <a:pt x="6443776" y="3081636"/>
                  <a:pt x="6443777" y="3077599"/>
                </a:cubicBezTo>
                <a:lnTo>
                  <a:pt x="6446713" y="3083104"/>
                </a:lnTo>
                <a:lnTo>
                  <a:pt x="6443776" y="3081636"/>
                </a:lnTo>
                <a:cubicBezTo>
                  <a:pt x="6439740" y="3081636"/>
                  <a:pt x="6439740" y="3081636"/>
                  <a:pt x="6439740" y="3081636"/>
                </a:cubicBezTo>
                <a:cubicBezTo>
                  <a:pt x="6439740" y="3081636"/>
                  <a:pt x="6439740" y="3081636"/>
                  <a:pt x="6435703" y="3077599"/>
                </a:cubicBezTo>
                <a:close/>
                <a:moveTo>
                  <a:pt x="10223426" y="3069643"/>
                </a:moveTo>
                <a:cubicBezTo>
                  <a:pt x="10224132" y="3069643"/>
                  <a:pt x="10225546" y="3069643"/>
                  <a:pt x="10225899" y="3070349"/>
                </a:cubicBezTo>
                <a:cubicBezTo>
                  <a:pt x="10229434" y="3073526"/>
                  <a:pt x="10232614" y="3076349"/>
                  <a:pt x="10237209" y="3071761"/>
                </a:cubicBezTo>
                <a:cubicBezTo>
                  <a:pt x="10238622" y="3069996"/>
                  <a:pt x="10239683" y="3071761"/>
                  <a:pt x="10240036" y="3073173"/>
                </a:cubicBezTo>
                <a:cubicBezTo>
                  <a:pt x="10241096" y="3079173"/>
                  <a:pt x="10243924" y="3079173"/>
                  <a:pt x="10248165" y="3075643"/>
                </a:cubicBezTo>
                <a:cubicBezTo>
                  <a:pt x="10250992" y="3073173"/>
                  <a:pt x="10252406" y="3073878"/>
                  <a:pt x="10252406" y="3077408"/>
                </a:cubicBezTo>
                <a:cubicBezTo>
                  <a:pt x="10252406" y="3079526"/>
                  <a:pt x="10251699" y="3081997"/>
                  <a:pt x="10254880" y="3082350"/>
                </a:cubicBezTo>
                <a:cubicBezTo>
                  <a:pt x="10261948" y="3083762"/>
                  <a:pt x="10264775" y="3088703"/>
                  <a:pt x="10264422" y="3095057"/>
                </a:cubicBezTo>
                <a:cubicBezTo>
                  <a:pt x="10264069" y="3099645"/>
                  <a:pt x="10265482" y="3101763"/>
                  <a:pt x="10268663" y="3103528"/>
                </a:cubicBezTo>
                <a:cubicBezTo>
                  <a:pt x="10268663" y="3104940"/>
                  <a:pt x="10268663" y="3106351"/>
                  <a:pt x="10268663" y="3107763"/>
                </a:cubicBezTo>
                <a:cubicBezTo>
                  <a:pt x="10265129" y="3109881"/>
                  <a:pt x="10264069" y="3113764"/>
                  <a:pt x="10265129" y="3117293"/>
                </a:cubicBezTo>
                <a:cubicBezTo>
                  <a:pt x="10266896" y="3123647"/>
                  <a:pt x="10264775" y="3128588"/>
                  <a:pt x="10260181" y="3132824"/>
                </a:cubicBezTo>
                <a:cubicBezTo>
                  <a:pt x="10258414" y="3134589"/>
                  <a:pt x="10256647" y="3136001"/>
                  <a:pt x="10255940" y="3138471"/>
                </a:cubicBezTo>
                <a:cubicBezTo>
                  <a:pt x="10255233" y="3142354"/>
                  <a:pt x="10253113" y="3144472"/>
                  <a:pt x="10249225" y="3144119"/>
                </a:cubicBezTo>
                <a:cubicBezTo>
                  <a:pt x="10246398" y="3144119"/>
                  <a:pt x="10244277" y="3145884"/>
                  <a:pt x="10243217" y="3147296"/>
                </a:cubicBezTo>
                <a:cubicBezTo>
                  <a:pt x="10237209" y="3155767"/>
                  <a:pt x="10228373" y="3151178"/>
                  <a:pt x="10220952" y="3152237"/>
                </a:cubicBezTo>
                <a:cubicBezTo>
                  <a:pt x="10217771" y="3152590"/>
                  <a:pt x="10211056" y="3154355"/>
                  <a:pt x="10209642" y="3151884"/>
                </a:cubicBezTo>
                <a:cubicBezTo>
                  <a:pt x="10205401" y="3144825"/>
                  <a:pt x="10194445" y="3147649"/>
                  <a:pt x="10191971" y="3138119"/>
                </a:cubicBezTo>
                <a:cubicBezTo>
                  <a:pt x="10191265" y="3135295"/>
                  <a:pt x="10186317" y="3133530"/>
                  <a:pt x="10190911" y="3129647"/>
                </a:cubicBezTo>
                <a:cubicBezTo>
                  <a:pt x="10192325" y="3128588"/>
                  <a:pt x="10191971" y="3126471"/>
                  <a:pt x="10190558" y="3126118"/>
                </a:cubicBezTo>
                <a:cubicBezTo>
                  <a:pt x="10184903" y="3124000"/>
                  <a:pt x="10185256" y="3120823"/>
                  <a:pt x="10188791" y="3116588"/>
                </a:cubicBezTo>
                <a:cubicBezTo>
                  <a:pt x="10189851" y="3115176"/>
                  <a:pt x="10188437" y="3113411"/>
                  <a:pt x="10187730" y="3111999"/>
                </a:cubicBezTo>
                <a:cubicBezTo>
                  <a:pt x="10186317" y="3109881"/>
                  <a:pt x="10185963" y="3107763"/>
                  <a:pt x="10188084" y="3105998"/>
                </a:cubicBezTo>
                <a:cubicBezTo>
                  <a:pt x="10190204" y="3104234"/>
                  <a:pt x="10189851" y="3102116"/>
                  <a:pt x="10190558" y="3099998"/>
                </a:cubicBezTo>
                <a:cubicBezTo>
                  <a:pt x="10192325" y="3094704"/>
                  <a:pt x="10194445" y="3087997"/>
                  <a:pt x="10198333" y="3085526"/>
                </a:cubicBezTo>
                <a:cubicBezTo>
                  <a:pt x="10206815" y="3080232"/>
                  <a:pt x="10214944" y="3074584"/>
                  <a:pt x="10223426" y="3069643"/>
                </a:cubicBezTo>
                <a:close/>
                <a:moveTo>
                  <a:pt x="465380" y="3067979"/>
                </a:moveTo>
                <a:cubicBezTo>
                  <a:pt x="468005" y="3069216"/>
                  <a:pt x="470448" y="3071133"/>
                  <a:pt x="473113" y="3071986"/>
                </a:cubicBezTo>
                <a:cubicBezTo>
                  <a:pt x="475364" y="3072786"/>
                  <a:pt x="480448" y="3073788"/>
                  <a:pt x="480592" y="3075908"/>
                </a:cubicBezTo>
                <a:cubicBezTo>
                  <a:pt x="481141" y="3082030"/>
                  <a:pt x="489418" y="3083703"/>
                  <a:pt x="487974" y="3090909"/>
                </a:cubicBezTo>
                <a:cubicBezTo>
                  <a:pt x="487530" y="3093036"/>
                  <a:pt x="490277" y="3095833"/>
                  <a:pt x="485927" y="3096944"/>
                </a:cubicBezTo>
                <a:cubicBezTo>
                  <a:pt x="484633" y="3097194"/>
                  <a:pt x="484180" y="3098732"/>
                  <a:pt x="485015" y="3099429"/>
                </a:cubicBezTo>
                <a:cubicBezTo>
                  <a:pt x="488122" y="3102694"/>
                  <a:pt x="486850" y="3104712"/>
                  <a:pt x="483096" y="3106405"/>
                </a:cubicBezTo>
                <a:cubicBezTo>
                  <a:pt x="481924" y="3107008"/>
                  <a:pt x="482298" y="3108653"/>
                  <a:pt x="482312" y="3109832"/>
                </a:cubicBezTo>
                <a:cubicBezTo>
                  <a:pt x="482573" y="3111715"/>
                  <a:pt x="482119" y="3113252"/>
                  <a:pt x="480121" y="3113746"/>
                </a:cubicBezTo>
                <a:cubicBezTo>
                  <a:pt x="478122" y="3114241"/>
                  <a:pt x="477669" y="3115778"/>
                  <a:pt x="476505" y="3116970"/>
                </a:cubicBezTo>
                <a:cubicBezTo>
                  <a:pt x="473593" y="3119950"/>
                  <a:pt x="469984" y="3123763"/>
                  <a:pt x="466569" y="3124156"/>
                </a:cubicBezTo>
                <a:cubicBezTo>
                  <a:pt x="459148" y="3124948"/>
                  <a:pt x="451849" y="3126092"/>
                  <a:pt x="444542" y="3126647"/>
                </a:cubicBezTo>
                <a:cubicBezTo>
                  <a:pt x="444068" y="3126417"/>
                  <a:pt x="443118" y="3125957"/>
                  <a:pt x="443110" y="3125367"/>
                </a:cubicBezTo>
                <a:cubicBezTo>
                  <a:pt x="441773" y="3122083"/>
                  <a:pt x="440557" y="3119150"/>
                  <a:pt x="435977" y="3120735"/>
                </a:cubicBezTo>
                <a:cubicBezTo>
                  <a:pt x="434452" y="3121459"/>
                  <a:pt x="434314" y="3119929"/>
                  <a:pt x="434538" y="3118865"/>
                </a:cubicBezTo>
                <a:cubicBezTo>
                  <a:pt x="435781" y="3114490"/>
                  <a:pt x="433882" y="3113569"/>
                  <a:pt x="429883" y="3114558"/>
                </a:cubicBezTo>
                <a:cubicBezTo>
                  <a:pt x="427180" y="3115296"/>
                  <a:pt x="426461" y="3114361"/>
                  <a:pt x="427610" y="3111991"/>
                </a:cubicBezTo>
                <a:cubicBezTo>
                  <a:pt x="428300" y="3110569"/>
                  <a:pt x="429581" y="3109140"/>
                  <a:pt x="427559" y="3107867"/>
                </a:cubicBezTo>
                <a:cubicBezTo>
                  <a:pt x="423273" y="3104616"/>
                  <a:pt x="422984" y="3100376"/>
                  <a:pt x="425291" y="3096224"/>
                </a:cubicBezTo>
                <a:cubicBezTo>
                  <a:pt x="427023" y="3093258"/>
                  <a:pt x="426764" y="3091375"/>
                  <a:pt x="425203" y="3089154"/>
                </a:cubicBezTo>
                <a:cubicBezTo>
                  <a:pt x="425663" y="3088206"/>
                  <a:pt x="426123" y="3087257"/>
                  <a:pt x="426582" y="3086309"/>
                </a:cubicBezTo>
                <a:cubicBezTo>
                  <a:pt x="429646" y="3086038"/>
                  <a:pt x="431623" y="3083776"/>
                  <a:pt x="432061" y="3081061"/>
                </a:cubicBezTo>
                <a:cubicBezTo>
                  <a:pt x="432944" y="3076218"/>
                  <a:pt x="435978" y="3073591"/>
                  <a:pt x="440444" y="3072243"/>
                </a:cubicBezTo>
                <a:cubicBezTo>
                  <a:pt x="442205" y="3071633"/>
                  <a:pt x="443852" y="3071261"/>
                  <a:pt x="445132" y="3069832"/>
                </a:cubicBezTo>
                <a:cubicBezTo>
                  <a:pt x="446871" y="3067455"/>
                  <a:pt x="448985" y="3066724"/>
                  <a:pt x="451481" y="3068227"/>
                </a:cubicBezTo>
                <a:cubicBezTo>
                  <a:pt x="453380" y="3069148"/>
                  <a:pt x="455379" y="3068654"/>
                  <a:pt x="456550" y="3068051"/>
                </a:cubicBezTo>
                <a:cubicBezTo>
                  <a:pt x="459947" y="3066185"/>
                  <a:pt x="462755" y="3066742"/>
                  <a:pt x="465380" y="3067979"/>
                </a:cubicBezTo>
                <a:close/>
                <a:moveTo>
                  <a:pt x="559079" y="3055729"/>
                </a:moveTo>
                <a:lnTo>
                  <a:pt x="557630" y="3057413"/>
                </a:lnTo>
                <a:lnTo>
                  <a:pt x="555513" y="3055996"/>
                </a:lnTo>
                <a:cubicBezTo>
                  <a:pt x="557296" y="3055862"/>
                  <a:pt x="557296" y="3055862"/>
                  <a:pt x="557296" y="3055862"/>
                </a:cubicBezTo>
                <a:cubicBezTo>
                  <a:pt x="557296" y="3055862"/>
                  <a:pt x="559079" y="3055729"/>
                  <a:pt x="559079" y="3055729"/>
                </a:cubicBezTo>
                <a:close/>
                <a:moveTo>
                  <a:pt x="10330634" y="3053578"/>
                </a:moveTo>
                <a:lnTo>
                  <a:pt x="10330832" y="3053908"/>
                </a:lnTo>
                <a:lnTo>
                  <a:pt x="10330404" y="3053807"/>
                </a:lnTo>
                <a:close/>
                <a:moveTo>
                  <a:pt x="245109" y="3034353"/>
                </a:moveTo>
                <a:cubicBezTo>
                  <a:pt x="247733" y="3035590"/>
                  <a:pt x="250175" y="3037507"/>
                  <a:pt x="252840" y="3038360"/>
                </a:cubicBezTo>
                <a:cubicBezTo>
                  <a:pt x="255091" y="3039160"/>
                  <a:pt x="260176" y="3040162"/>
                  <a:pt x="260320" y="3042282"/>
                </a:cubicBezTo>
                <a:cubicBezTo>
                  <a:pt x="260868" y="3048404"/>
                  <a:pt x="269146" y="3050077"/>
                  <a:pt x="267702" y="3057283"/>
                </a:cubicBezTo>
                <a:cubicBezTo>
                  <a:pt x="267257" y="3059410"/>
                  <a:pt x="270005" y="3062207"/>
                  <a:pt x="265654" y="3063318"/>
                </a:cubicBezTo>
                <a:cubicBezTo>
                  <a:pt x="264360" y="3063568"/>
                  <a:pt x="263908" y="3065106"/>
                  <a:pt x="264742" y="3065803"/>
                </a:cubicBezTo>
                <a:cubicBezTo>
                  <a:pt x="267849" y="3069068"/>
                  <a:pt x="266576" y="3071086"/>
                  <a:pt x="262824" y="3072779"/>
                </a:cubicBezTo>
                <a:cubicBezTo>
                  <a:pt x="261652" y="3073382"/>
                  <a:pt x="262026" y="3075027"/>
                  <a:pt x="262040" y="3076206"/>
                </a:cubicBezTo>
                <a:cubicBezTo>
                  <a:pt x="262300" y="3078089"/>
                  <a:pt x="261847" y="3079626"/>
                  <a:pt x="259849" y="3080120"/>
                </a:cubicBezTo>
                <a:cubicBezTo>
                  <a:pt x="257850" y="3080615"/>
                  <a:pt x="257396" y="3082152"/>
                  <a:pt x="256232" y="3083344"/>
                </a:cubicBezTo>
                <a:cubicBezTo>
                  <a:pt x="253321" y="3086324"/>
                  <a:pt x="249712" y="3090137"/>
                  <a:pt x="246295" y="3090530"/>
                </a:cubicBezTo>
                <a:cubicBezTo>
                  <a:pt x="238875" y="3091322"/>
                  <a:pt x="231576" y="3092466"/>
                  <a:pt x="224270" y="3093021"/>
                </a:cubicBezTo>
                <a:cubicBezTo>
                  <a:pt x="223796" y="3092791"/>
                  <a:pt x="222846" y="3092331"/>
                  <a:pt x="222838" y="3091741"/>
                </a:cubicBezTo>
                <a:cubicBezTo>
                  <a:pt x="221500" y="3088457"/>
                  <a:pt x="220284" y="3085524"/>
                  <a:pt x="215704" y="3087109"/>
                </a:cubicBezTo>
                <a:cubicBezTo>
                  <a:pt x="214179" y="3087833"/>
                  <a:pt x="214043" y="3086303"/>
                  <a:pt x="214265" y="3085239"/>
                </a:cubicBezTo>
                <a:cubicBezTo>
                  <a:pt x="215508" y="3080864"/>
                  <a:pt x="213610" y="3079943"/>
                  <a:pt x="209611" y="3080932"/>
                </a:cubicBezTo>
                <a:cubicBezTo>
                  <a:pt x="206908" y="3081670"/>
                  <a:pt x="206188" y="3080735"/>
                  <a:pt x="207338" y="3078365"/>
                </a:cubicBezTo>
                <a:cubicBezTo>
                  <a:pt x="208028" y="3076943"/>
                  <a:pt x="209308" y="3075514"/>
                  <a:pt x="207286" y="3074241"/>
                </a:cubicBezTo>
                <a:cubicBezTo>
                  <a:pt x="203000" y="3070990"/>
                  <a:pt x="202710" y="3066750"/>
                  <a:pt x="205019" y="3062598"/>
                </a:cubicBezTo>
                <a:cubicBezTo>
                  <a:pt x="206751" y="3059632"/>
                  <a:pt x="206491" y="3057749"/>
                  <a:pt x="204930" y="3055528"/>
                </a:cubicBezTo>
                <a:cubicBezTo>
                  <a:pt x="205391" y="3054580"/>
                  <a:pt x="205850" y="3053631"/>
                  <a:pt x="206310" y="3052683"/>
                </a:cubicBezTo>
                <a:cubicBezTo>
                  <a:pt x="209374" y="3052412"/>
                  <a:pt x="211351" y="3050150"/>
                  <a:pt x="211789" y="3047435"/>
                </a:cubicBezTo>
                <a:cubicBezTo>
                  <a:pt x="212672" y="3042592"/>
                  <a:pt x="215706" y="3039965"/>
                  <a:pt x="220171" y="3038617"/>
                </a:cubicBezTo>
                <a:cubicBezTo>
                  <a:pt x="221933" y="3038007"/>
                  <a:pt x="223579" y="3037635"/>
                  <a:pt x="224859" y="3036206"/>
                </a:cubicBezTo>
                <a:cubicBezTo>
                  <a:pt x="226599" y="3033829"/>
                  <a:pt x="228713" y="3033098"/>
                  <a:pt x="231208" y="3034601"/>
                </a:cubicBezTo>
                <a:cubicBezTo>
                  <a:pt x="233107" y="3035522"/>
                  <a:pt x="235106" y="3035028"/>
                  <a:pt x="236278" y="3034425"/>
                </a:cubicBezTo>
                <a:cubicBezTo>
                  <a:pt x="239675" y="3032559"/>
                  <a:pt x="242484" y="3033117"/>
                  <a:pt x="245109" y="3034353"/>
                </a:cubicBezTo>
                <a:close/>
                <a:moveTo>
                  <a:pt x="6354965" y="3017045"/>
                </a:moveTo>
                <a:lnTo>
                  <a:pt x="6362809" y="3022029"/>
                </a:lnTo>
                <a:lnTo>
                  <a:pt x="6362533" y="3022091"/>
                </a:lnTo>
                <a:cubicBezTo>
                  <a:pt x="6360010" y="3021082"/>
                  <a:pt x="6356983" y="3019063"/>
                  <a:pt x="6354965" y="3017045"/>
                </a:cubicBezTo>
                <a:close/>
                <a:moveTo>
                  <a:pt x="5007369" y="2999660"/>
                </a:moveTo>
                <a:lnTo>
                  <a:pt x="5006950" y="3000478"/>
                </a:lnTo>
                <a:cubicBezTo>
                  <a:pt x="5006950" y="3000478"/>
                  <a:pt x="5006950" y="3000478"/>
                  <a:pt x="5003243" y="3001681"/>
                </a:cubicBezTo>
                <a:close/>
                <a:moveTo>
                  <a:pt x="10400225" y="2997380"/>
                </a:moveTo>
                <a:cubicBezTo>
                  <a:pt x="10401020" y="2997216"/>
                  <a:pt x="10402002" y="2997637"/>
                  <a:pt x="10403030" y="2998385"/>
                </a:cubicBezTo>
                <a:cubicBezTo>
                  <a:pt x="10405088" y="3000067"/>
                  <a:pt x="10407145" y="3002124"/>
                  <a:pt x="10409203" y="3003806"/>
                </a:cubicBezTo>
                <a:cubicBezTo>
                  <a:pt x="10411634" y="3005863"/>
                  <a:pt x="10414440" y="3007358"/>
                  <a:pt x="10417433" y="3005676"/>
                </a:cubicBezTo>
                <a:cubicBezTo>
                  <a:pt x="10419864" y="3004554"/>
                  <a:pt x="10420986" y="3005489"/>
                  <a:pt x="10422296" y="3007171"/>
                </a:cubicBezTo>
                <a:cubicBezTo>
                  <a:pt x="10425101" y="3010910"/>
                  <a:pt x="10428468" y="3013714"/>
                  <a:pt x="10433705" y="3012593"/>
                </a:cubicBezTo>
                <a:cubicBezTo>
                  <a:pt x="10435014" y="3012219"/>
                  <a:pt x="10435389" y="3012780"/>
                  <a:pt x="10435576" y="3014088"/>
                </a:cubicBezTo>
                <a:cubicBezTo>
                  <a:pt x="10436324" y="3023249"/>
                  <a:pt x="10440252" y="3031101"/>
                  <a:pt x="10445489" y="3038205"/>
                </a:cubicBezTo>
                <a:cubicBezTo>
                  <a:pt x="10446798" y="3039887"/>
                  <a:pt x="10446424" y="3041009"/>
                  <a:pt x="10445676" y="3042691"/>
                </a:cubicBezTo>
                <a:cubicBezTo>
                  <a:pt x="10443806" y="3046056"/>
                  <a:pt x="10441748" y="3049795"/>
                  <a:pt x="10443057" y="3053534"/>
                </a:cubicBezTo>
                <a:cubicBezTo>
                  <a:pt x="10444367" y="3057273"/>
                  <a:pt x="10443431" y="3059891"/>
                  <a:pt x="10441561" y="3062882"/>
                </a:cubicBezTo>
                <a:cubicBezTo>
                  <a:pt x="10441000" y="3063816"/>
                  <a:pt x="10440626" y="3064751"/>
                  <a:pt x="10440065" y="3065873"/>
                </a:cubicBezTo>
                <a:cubicBezTo>
                  <a:pt x="10437633" y="3071294"/>
                  <a:pt x="10434827" y="3076342"/>
                  <a:pt x="10429029" y="3078959"/>
                </a:cubicBezTo>
                <a:cubicBezTo>
                  <a:pt x="10427907" y="3079333"/>
                  <a:pt x="10427907" y="3080081"/>
                  <a:pt x="10427907" y="3081016"/>
                </a:cubicBezTo>
                <a:cubicBezTo>
                  <a:pt x="10428094" y="3083820"/>
                  <a:pt x="10433144" y="3090550"/>
                  <a:pt x="10435763" y="3091298"/>
                </a:cubicBezTo>
                <a:cubicBezTo>
                  <a:pt x="10439878" y="3092232"/>
                  <a:pt x="10443431" y="3094289"/>
                  <a:pt x="10446237" y="3097467"/>
                </a:cubicBezTo>
                <a:cubicBezTo>
                  <a:pt x="10450165" y="3101580"/>
                  <a:pt x="10453532" y="3105880"/>
                  <a:pt x="10457273" y="3110179"/>
                </a:cubicBezTo>
                <a:cubicBezTo>
                  <a:pt x="10458395" y="3111301"/>
                  <a:pt x="10457834" y="3112049"/>
                  <a:pt x="10457086" y="3112984"/>
                </a:cubicBezTo>
                <a:cubicBezTo>
                  <a:pt x="10453719" y="3117097"/>
                  <a:pt x="10453719" y="3117097"/>
                  <a:pt x="10457834" y="3119901"/>
                </a:cubicBezTo>
                <a:cubicBezTo>
                  <a:pt x="10461575" y="3122705"/>
                  <a:pt x="10461762" y="3124574"/>
                  <a:pt x="10458395" y="3128126"/>
                </a:cubicBezTo>
                <a:cubicBezTo>
                  <a:pt x="10456898" y="3129622"/>
                  <a:pt x="10455402" y="3131304"/>
                  <a:pt x="10455963" y="3133922"/>
                </a:cubicBezTo>
                <a:cubicBezTo>
                  <a:pt x="10457647" y="3140465"/>
                  <a:pt x="10455215" y="3145886"/>
                  <a:pt x="10450913" y="3150747"/>
                </a:cubicBezTo>
                <a:cubicBezTo>
                  <a:pt x="10448108" y="3153925"/>
                  <a:pt x="10444741" y="3156916"/>
                  <a:pt x="10442683" y="3160655"/>
                </a:cubicBezTo>
                <a:cubicBezTo>
                  <a:pt x="10442309" y="3161403"/>
                  <a:pt x="10441748" y="3162151"/>
                  <a:pt x="10440813" y="3161964"/>
                </a:cubicBezTo>
                <a:cubicBezTo>
                  <a:pt x="10436137" y="3160468"/>
                  <a:pt x="10433705" y="3163459"/>
                  <a:pt x="10431087" y="3166451"/>
                </a:cubicBezTo>
                <a:cubicBezTo>
                  <a:pt x="10430338" y="3167385"/>
                  <a:pt x="10429403" y="3168507"/>
                  <a:pt x="10427720" y="3168133"/>
                </a:cubicBezTo>
                <a:cubicBezTo>
                  <a:pt x="10423044" y="3167011"/>
                  <a:pt x="10418181" y="3167572"/>
                  <a:pt x="10413505" y="3167198"/>
                </a:cubicBezTo>
                <a:cubicBezTo>
                  <a:pt x="10409577" y="3167011"/>
                  <a:pt x="10405649" y="3166638"/>
                  <a:pt x="10402095" y="3164207"/>
                </a:cubicBezTo>
                <a:cubicBezTo>
                  <a:pt x="10400599" y="3163086"/>
                  <a:pt x="10399476" y="3163459"/>
                  <a:pt x="10398354" y="3164768"/>
                </a:cubicBezTo>
                <a:cubicBezTo>
                  <a:pt x="10397793" y="3165703"/>
                  <a:pt x="10397232" y="3166451"/>
                  <a:pt x="10396484" y="3167198"/>
                </a:cubicBezTo>
                <a:cubicBezTo>
                  <a:pt x="10395736" y="3167946"/>
                  <a:pt x="10394426" y="3168694"/>
                  <a:pt x="10393491" y="3167946"/>
                </a:cubicBezTo>
                <a:cubicBezTo>
                  <a:pt x="10392369" y="3167198"/>
                  <a:pt x="10392743" y="3165703"/>
                  <a:pt x="10393304" y="3164581"/>
                </a:cubicBezTo>
                <a:cubicBezTo>
                  <a:pt x="10393491" y="3164020"/>
                  <a:pt x="10393865" y="3163646"/>
                  <a:pt x="10394239" y="3163086"/>
                </a:cubicBezTo>
                <a:cubicBezTo>
                  <a:pt x="10397232" y="3158786"/>
                  <a:pt x="10396110" y="3155982"/>
                  <a:pt x="10391060" y="3155421"/>
                </a:cubicBezTo>
                <a:cubicBezTo>
                  <a:pt x="10390124" y="3155234"/>
                  <a:pt x="10389189" y="3155234"/>
                  <a:pt x="10388441" y="3155047"/>
                </a:cubicBezTo>
                <a:cubicBezTo>
                  <a:pt x="10387132" y="3154673"/>
                  <a:pt x="10385635" y="3155047"/>
                  <a:pt x="10385261" y="3152990"/>
                </a:cubicBezTo>
                <a:cubicBezTo>
                  <a:pt x="10384887" y="3151495"/>
                  <a:pt x="10385635" y="3150747"/>
                  <a:pt x="10386758" y="3149999"/>
                </a:cubicBezTo>
                <a:cubicBezTo>
                  <a:pt x="10388815" y="3148504"/>
                  <a:pt x="10388628" y="3147195"/>
                  <a:pt x="10386571" y="3145513"/>
                </a:cubicBezTo>
                <a:cubicBezTo>
                  <a:pt x="10383952" y="3143456"/>
                  <a:pt x="10381520" y="3140839"/>
                  <a:pt x="10381707" y="3137100"/>
                </a:cubicBezTo>
                <a:cubicBezTo>
                  <a:pt x="10381894" y="3134109"/>
                  <a:pt x="10381146" y="3132613"/>
                  <a:pt x="10377780" y="3133361"/>
                </a:cubicBezTo>
                <a:cubicBezTo>
                  <a:pt x="10377031" y="3133548"/>
                  <a:pt x="10376096" y="3133361"/>
                  <a:pt x="10375722" y="3132239"/>
                </a:cubicBezTo>
                <a:cubicBezTo>
                  <a:pt x="10375348" y="3131304"/>
                  <a:pt x="10376283" y="3130744"/>
                  <a:pt x="10376844" y="3130183"/>
                </a:cubicBezTo>
                <a:cubicBezTo>
                  <a:pt x="10378154" y="3128874"/>
                  <a:pt x="10379650" y="3127566"/>
                  <a:pt x="10380585" y="3126070"/>
                </a:cubicBezTo>
                <a:cubicBezTo>
                  <a:pt x="10383578" y="3122144"/>
                  <a:pt x="10383391" y="3119901"/>
                  <a:pt x="10380585" y="3115788"/>
                </a:cubicBezTo>
                <a:cubicBezTo>
                  <a:pt x="10378341" y="3112610"/>
                  <a:pt x="10376657" y="3109245"/>
                  <a:pt x="10376470" y="3105132"/>
                </a:cubicBezTo>
                <a:cubicBezTo>
                  <a:pt x="10376283" y="3102141"/>
                  <a:pt x="10377780" y="3101767"/>
                  <a:pt x="10380211" y="3102702"/>
                </a:cubicBezTo>
                <a:cubicBezTo>
                  <a:pt x="10381894" y="3103262"/>
                  <a:pt x="10382830" y="3104945"/>
                  <a:pt x="10384139" y="3105880"/>
                </a:cubicBezTo>
                <a:cubicBezTo>
                  <a:pt x="10385635" y="3107001"/>
                  <a:pt x="10387693" y="3108497"/>
                  <a:pt x="10389189" y="3107001"/>
                </a:cubicBezTo>
                <a:cubicBezTo>
                  <a:pt x="10390873" y="3105132"/>
                  <a:pt x="10389937" y="3102888"/>
                  <a:pt x="10388254" y="3101206"/>
                </a:cubicBezTo>
                <a:cubicBezTo>
                  <a:pt x="10387506" y="3100458"/>
                  <a:pt x="10386384" y="3099710"/>
                  <a:pt x="10385635" y="3098776"/>
                </a:cubicBezTo>
                <a:cubicBezTo>
                  <a:pt x="10384700" y="3097841"/>
                  <a:pt x="10383952" y="3096719"/>
                  <a:pt x="10385074" y="3095411"/>
                </a:cubicBezTo>
                <a:cubicBezTo>
                  <a:pt x="10386009" y="3094289"/>
                  <a:pt x="10387132" y="3094850"/>
                  <a:pt x="10388254" y="3095784"/>
                </a:cubicBezTo>
                <a:cubicBezTo>
                  <a:pt x="10389376" y="3096532"/>
                  <a:pt x="10390498" y="3097467"/>
                  <a:pt x="10391621" y="3098028"/>
                </a:cubicBezTo>
                <a:cubicBezTo>
                  <a:pt x="10393304" y="3099150"/>
                  <a:pt x="10395175" y="3098589"/>
                  <a:pt x="10396484" y="3097467"/>
                </a:cubicBezTo>
                <a:cubicBezTo>
                  <a:pt x="10397793" y="3096345"/>
                  <a:pt x="10397045" y="3094663"/>
                  <a:pt x="10396484" y="3093354"/>
                </a:cubicBezTo>
                <a:cubicBezTo>
                  <a:pt x="10393678" y="3086811"/>
                  <a:pt x="10384326" y="3084007"/>
                  <a:pt x="10377967" y="3087933"/>
                </a:cubicBezTo>
                <a:cubicBezTo>
                  <a:pt x="10374974" y="3089802"/>
                  <a:pt x="10373852" y="3089241"/>
                  <a:pt x="10373478" y="3086250"/>
                </a:cubicBezTo>
                <a:cubicBezTo>
                  <a:pt x="10372916" y="3081390"/>
                  <a:pt x="10370672" y="3078211"/>
                  <a:pt x="10365809" y="3076529"/>
                </a:cubicBezTo>
                <a:cubicBezTo>
                  <a:pt x="10364500" y="3076155"/>
                  <a:pt x="10362442" y="3075220"/>
                  <a:pt x="10363003" y="3073164"/>
                </a:cubicBezTo>
                <a:cubicBezTo>
                  <a:pt x="10364125" y="3068490"/>
                  <a:pt x="10362255" y="3064564"/>
                  <a:pt x="10359823" y="3060825"/>
                </a:cubicBezTo>
                <a:cubicBezTo>
                  <a:pt x="10357953" y="3058021"/>
                  <a:pt x="10357392" y="3055404"/>
                  <a:pt x="10359449" y="3052039"/>
                </a:cubicBezTo>
                <a:cubicBezTo>
                  <a:pt x="10361694" y="3048487"/>
                  <a:pt x="10360385" y="3046430"/>
                  <a:pt x="10355896" y="3045683"/>
                </a:cubicBezTo>
                <a:cubicBezTo>
                  <a:pt x="10355709" y="3045683"/>
                  <a:pt x="10355522" y="3045683"/>
                  <a:pt x="10355334" y="3045683"/>
                </a:cubicBezTo>
                <a:cubicBezTo>
                  <a:pt x="10353651" y="3045496"/>
                  <a:pt x="10351968" y="3045122"/>
                  <a:pt x="10351781" y="3043439"/>
                </a:cubicBezTo>
                <a:cubicBezTo>
                  <a:pt x="10351407" y="3041757"/>
                  <a:pt x="10353464" y="3041944"/>
                  <a:pt x="10354399" y="3041383"/>
                </a:cubicBezTo>
                <a:cubicBezTo>
                  <a:pt x="10360385" y="3038392"/>
                  <a:pt x="10362816" y="3033718"/>
                  <a:pt x="10361694" y="3026988"/>
                </a:cubicBezTo>
                <a:cubicBezTo>
                  <a:pt x="10361320" y="3024744"/>
                  <a:pt x="10362068" y="3023436"/>
                  <a:pt x="10363938" y="3022501"/>
                </a:cubicBezTo>
                <a:cubicBezTo>
                  <a:pt x="10365061" y="3021940"/>
                  <a:pt x="10366183" y="3021566"/>
                  <a:pt x="10367305" y="3021005"/>
                </a:cubicBezTo>
                <a:cubicBezTo>
                  <a:pt x="10368802" y="3020258"/>
                  <a:pt x="10369363" y="3019136"/>
                  <a:pt x="10368989" y="3017453"/>
                </a:cubicBezTo>
                <a:lnTo>
                  <a:pt x="10368152" y="3016266"/>
                </a:lnTo>
                <a:lnTo>
                  <a:pt x="10382771" y="3001727"/>
                </a:lnTo>
                <a:lnTo>
                  <a:pt x="10382456" y="3004554"/>
                </a:lnTo>
                <a:cubicBezTo>
                  <a:pt x="10382081" y="3006050"/>
                  <a:pt x="10382081" y="3006798"/>
                  <a:pt x="10383765" y="3007732"/>
                </a:cubicBezTo>
                <a:cubicBezTo>
                  <a:pt x="10385635" y="3008480"/>
                  <a:pt x="10386384" y="3007545"/>
                  <a:pt x="10387132" y="3006424"/>
                </a:cubicBezTo>
                <a:cubicBezTo>
                  <a:pt x="10387693" y="3005676"/>
                  <a:pt x="10387880" y="3004928"/>
                  <a:pt x="10388254" y="3003993"/>
                </a:cubicBezTo>
                <a:cubicBezTo>
                  <a:pt x="10389937" y="3000067"/>
                  <a:pt x="10391060" y="2999880"/>
                  <a:pt x="10393865" y="3003059"/>
                </a:cubicBezTo>
                <a:cubicBezTo>
                  <a:pt x="10394426" y="3003806"/>
                  <a:pt x="10395175" y="3004741"/>
                  <a:pt x="10396297" y="3004741"/>
                </a:cubicBezTo>
                <a:cubicBezTo>
                  <a:pt x="10397606" y="3004554"/>
                  <a:pt x="10397606" y="3003059"/>
                  <a:pt x="10397980" y="3002124"/>
                </a:cubicBezTo>
                <a:cubicBezTo>
                  <a:pt x="10398354" y="3001376"/>
                  <a:pt x="10398541" y="3000628"/>
                  <a:pt x="10398541" y="2999880"/>
                </a:cubicBezTo>
                <a:cubicBezTo>
                  <a:pt x="10398822" y="2998291"/>
                  <a:pt x="10399430" y="2997544"/>
                  <a:pt x="10400225" y="2997380"/>
                </a:cubicBezTo>
                <a:close/>
                <a:moveTo>
                  <a:pt x="1731178" y="2973080"/>
                </a:moveTo>
                <a:lnTo>
                  <a:pt x="1718178" y="2978287"/>
                </a:lnTo>
                <a:lnTo>
                  <a:pt x="1722336" y="2982753"/>
                </a:lnTo>
                <a:lnTo>
                  <a:pt x="1736258" y="2977723"/>
                </a:lnTo>
                <a:close/>
                <a:moveTo>
                  <a:pt x="75865" y="2962532"/>
                </a:moveTo>
                <a:cubicBezTo>
                  <a:pt x="78894" y="2965418"/>
                  <a:pt x="81871" y="2964029"/>
                  <a:pt x="84992" y="2962709"/>
                </a:cubicBezTo>
                <a:cubicBezTo>
                  <a:pt x="85913" y="2962271"/>
                  <a:pt x="87047" y="2961759"/>
                  <a:pt x="88200" y="2962672"/>
                </a:cubicBezTo>
                <a:cubicBezTo>
                  <a:pt x="91368" y="2965271"/>
                  <a:pt x="95306" y="2966650"/>
                  <a:pt x="98751" y="2968676"/>
                </a:cubicBezTo>
                <a:cubicBezTo>
                  <a:pt x="101694" y="2970281"/>
                  <a:pt x="104566" y="2972029"/>
                  <a:pt x="106388" y="2975215"/>
                </a:cubicBezTo>
                <a:cubicBezTo>
                  <a:pt x="107118" y="2976631"/>
                  <a:pt x="108118" y="2976762"/>
                  <a:pt x="109464" y="2976176"/>
                </a:cubicBezTo>
                <a:cubicBezTo>
                  <a:pt x="110244" y="2975668"/>
                  <a:pt x="110952" y="2975303"/>
                  <a:pt x="111803" y="2975008"/>
                </a:cubicBezTo>
                <a:cubicBezTo>
                  <a:pt x="112656" y="2974713"/>
                  <a:pt x="113937" y="2974627"/>
                  <a:pt x="114377" y="2975548"/>
                </a:cubicBezTo>
                <a:cubicBezTo>
                  <a:pt x="114959" y="2976539"/>
                  <a:pt x="114116" y="2977547"/>
                  <a:pt x="113269" y="2978198"/>
                </a:cubicBezTo>
                <a:cubicBezTo>
                  <a:pt x="112916" y="2978559"/>
                  <a:pt x="112489" y="2978706"/>
                  <a:pt x="111994" y="2978997"/>
                </a:cubicBezTo>
                <a:cubicBezTo>
                  <a:pt x="108100" y="2981181"/>
                  <a:pt x="107917" y="2983749"/>
                  <a:pt x="111582" y="2986057"/>
                </a:cubicBezTo>
                <a:cubicBezTo>
                  <a:pt x="112229" y="2986549"/>
                  <a:pt x="112947" y="2986896"/>
                  <a:pt x="113451" y="2987318"/>
                </a:cubicBezTo>
                <a:cubicBezTo>
                  <a:pt x="114316" y="2988092"/>
                  <a:pt x="115602" y="2988362"/>
                  <a:pt x="115124" y="2990078"/>
                </a:cubicBezTo>
                <a:cubicBezTo>
                  <a:pt x="114855" y="2991364"/>
                  <a:pt x="114003" y="2991659"/>
                  <a:pt x="112863" y="2991815"/>
                </a:cubicBezTo>
                <a:cubicBezTo>
                  <a:pt x="110729" y="2992196"/>
                  <a:pt x="110385" y="2993269"/>
                  <a:pt x="111338" y="2995325"/>
                </a:cubicBezTo>
                <a:cubicBezTo>
                  <a:pt x="112581" y="2997876"/>
                  <a:pt x="113472" y="3000787"/>
                  <a:pt x="111938" y="3003585"/>
                </a:cubicBezTo>
                <a:cubicBezTo>
                  <a:pt x="110681" y="3005809"/>
                  <a:pt x="110699" y="3007234"/>
                  <a:pt x="113559" y="3007913"/>
                </a:cubicBezTo>
                <a:cubicBezTo>
                  <a:pt x="114202" y="3008048"/>
                  <a:pt x="114850" y="3008539"/>
                  <a:pt x="114719" y="3009539"/>
                </a:cubicBezTo>
                <a:cubicBezTo>
                  <a:pt x="114659" y="3010395"/>
                  <a:pt x="113732" y="3010477"/>
                  <a:pt x="113094" y="3010698"/>
                </a:cubicBezTo>
                <a:cubicBezTo>
                  <a:pt x="111602" y="3011215"/>
                  <a:pt x="109969" y="3011661"/>
                  <a:pt x="108695" y="3012460"/>
                </a:cubicBezTo>
                <a:cubicBezTo>
                  <a:pt x="104940" y="3014357"/>
                  <a:pt x="104249" y="3016147"/>
                  <a:pt x="104870" y="3020345"/>
                </a:cubicBezTo>
                <a:cubicBezTo>
                  <a:pt x="105409" y="3023617"/>
                  <a:pt x="105447" y="3026823"/>
                  <a:pt x="104062" y="3030047"/>
                </a:cubicBezTo>
                <a:cubicBezTo>
                  <a:pt x="103092" y="3032410"/>
                  <a:pt x="101806" y="3032140"/>
                  <a:pt x="100288" y="3030519"/>
                </a:cubicBezTo>
                <a:cubicBezTo>
                  <a:pt x="99206" y="3029462"/>
                  <a:pt x="99116" y="3027824"/>
                  <a:pt x="98459" y="3026620"/>
                </a:cubicBezTo>
                <a:cubicBezTo>
                  <a:pt x="97729" y="3025204"/>
                  <a:pt x="96708" y="3023291"/>
                  <a:pt x="95004" y="3023882"/>
                </a:cubicBezTo>
                <a:cubicBezTo>
                  <a:pt x="93018" y="3024689"/>
                  <a:pt x="92900" y="3026757"/>
                  <a:pt x="93564" y="3028673"/>
                </a:cubicBezTo>
                <a:cubicBezTo>
                  <a:pt x="93861" y="3029525"/>
                  <a:pt x="94443" y="3030516"/>
                  <a:pt x="94668" y="3031511"/>
                </a:cubicBezTo>
                <a:cubicBezTo>
                  <a:pt x="95038" y="3032576"/>
                  <a:pt x="95195" y="3033714"/>
                  <a:pt x="93848" y="3034300"/>
                </a:cubicBezTo>
                <a:cubicBezTo>
                  <a:pt x="92713" y="3034812"/>
                  <a:pt x="92061" y="3033965"/>
                  <a:pt x="91549" y="3032831"/>
                </a:cubicBezTo>
                <a:cubicBezTo>
                  <a:pt x="90965" y="3031840"/>
                  <a:pt x="90452" y="3030705"/>
                  <a:pt x="89801" y="3029858"/>
                </a:cubicBezTo>
                <a:cubicBezTo>
                  <a:pt x="88928" y="3028372"/>
                  <a:pt x="87285" y="3028106"/>
                  <a:pt x="85864" y="3028479"/>
                </a:cubicBezTo>
                <a:cubicBezTo>
                  <a:pt x="84442" y="3028852"/>
                  <a:pt x="84390" y="3030420"/>
                  <a:pt x="84334" y="3031633"/>
                </a:cubicBezTo>
                <a:cubicBezTo>
                  <a:pt x="84050" y="3037694"/>
                  <a:pt x="90179" y="3043323"/>
                  <a:pt x="96516" y="3042678"/>
                </a:cubicBezTo>
                <a:cubicBezTo>
                  <a:pt x="99506" y="3042358"/>
                  <a:pt x="100157" y="3043206"/>
                  <a:pt x="99332" y="3045639"/>
                </a:cubicBezTo>
                <a:cubicBezTo>
                  <a:pt x="97955" y="3049574"/>
                  <a:pt x="98493" y="3052846"/>
                  <a:pt x="101597" y="3055946"/>
                </a:cubicBezTo>
                <a:cubicBezTo>
                  <a:pt x="102462" y="3056719"/>
                  <a:pt x="103691" y="3058202"/>
                  <a:pt x="102496" y="3059570"/>
                </a:cubicBezTo>
                <a:cubicBezTo>
                  <a:pt x="99897" y="3062736"/>
                  <a:pt x="99871" y="3066442"/>
                  <a:pt x="100344" y="3070214"/>
                </a:cubicBezTo>
                <a:cubicBezTo>
                  <a:pt x="100736" y="3073060"/>
                  <a:pt x="100192" y="3075276"/>
                  <a:pt x="97363" y="3077091"/>
                </a:cubicBezTo>
                <a:cubicBezTo>
                  <a:pt x="94320" y="3078979"/>
                  <a:pt x="94559" y="3081043"/>
                  <a:pt x="97723" y="3083287"/>
                </a:cubicBezTo>
                <a:cubicBezTo>
                  <a:pt x="97866" y="3083356"/>
                  <a:pt x="98009" y="3083426"/>
                  <a:pt x="98154" y="3083495"/>
                </a:cubicBezTo>
                <a:cubicBezTo>
                  <a:pt x="99375" y="3084265"/>
                  <a:pt x="100527" y="3085178"/>
                  <a:pt x="100044" y="3086538"/>
                </a:cubicBezTo>
                <a:cubicBezTo>
                  <a:pt x="99705" y="3087967"/>
                  <a:pt x="98196" y="3087058"/>
                  <a:pt x="97271" y="3087140"/>
                </a:cubicBezTo>
                <a:cubicBezTo>
                  <a:pt x="91569" y="3087207"/>
                  <a:pt x="87966" y="3089887"/>
                  <a:pt x="86323" y="3095465"/>
                </a:cubicBezTo>
                <a:cubicBezTo>
                  <a:pt x="85775" y="3097324"/>
                  <a:pt x="84714" y="3098049"/>
                  <a:pt x="82932" y="3098070"/>
                </a:cubicBezTo>
                <a:cubicBezTo>
                  <a:pt x="81863" y="3098083"/>
                  <a:pt x="80864" y="3097952"/>
                  <a:pt x="79794" y="3097965"/>
                </a:cubicBezTo>
                <a:cubicBezTo>
                  <a:pt x="78368" y="3097982"/>
                  <a:pt x="77521" y="3098633"/>
                  <a:pt x="77181" y="3100062"/>
                </a:cubicBezTo>
                <a:lnTo>
                  <a:pt x="77382" y="3101284"/>
                </a:lnTo>
                <a:lnTo>
                  <a:pt x="60764" y="3106995"/>
                </a:lnTo>
                <a:lnTo>
                  <a:pt x="62057" y="3104944"/>
                </a:lnTo>
                <a:cubicBezTo>
                  <a:pt x="62900" y="3103936"/>
                  <a:pt x="63178" y="3103363"/>
                  <a:pt x="62235" y="3102020"/>
                </a:cubicBezTo>
                <a:cubicBezTo>
                  <a:pt x="61078" y="3100751"/>
                  <a:pt x="60158" y="3101189"/>
                  <a:pt x="59167" y="3101771"/>
                </a:cubicBezTo>
                <a:cubicBezTo>
                  <a:pt x="58457" y="3102135"/>
                  <a:pt x="58037" y="3102639"/>
                  <a:pt x="57401" y="3103217"/>
                </a:cubicBezTo>
                <a:cubicBezTo>
                  <a:pt x="54651" y="3105601"/>
                  <a:pt x="53720" y="3105327"/>
                  <a:pt x="52752" y="3101846"/>
                </a:cubicBezTo>
                <a:cubicBezTo>
                  <a:pt x="52598" y="3101064"/>
                  <a:pt x="52374" y="3100069"/>
                  <a:pt x="51513" y="3099652"/>
                </a:cubicBezTo>
                <a:cubicBezTo>
                  <a:pt x="50439" y="3099308"/>
                  <a:pt x="49883" y="3100455"/>
                  <a:pt x="49247" y="3101032"/>
                </a:cubicBezTo>
                <a:cubicBezTo>
                  <a:pt x="48683" y="3101467"/>
                  <a:pt x="48261" y="3101970"/>
                  <a:pt x="47984" y="3102544"/>
                </a:cubicBezTo>
                <a:cubicBezTo>
                  <a:pt x="47177" y="3103658"/>
                  <a:pt x="46433" y="3104005"/>
                  <a:pt x="45763" y="3103835"/>
                </a:cubicBezTo>
                <a:cubicBezTo>
                  <a:pt x="45092" y="3103665"/>
                  <a:pt x="44496" y="3102977"/>
                  <a:pt x="43985" y="3102021"/>
                </a:cubicBezTo>
                <a:cubicBezTo>
                  <a:pt x="43033" y="3099965"/>
                  <a:pt x="42221" y="3097623"/>
                  <a:pt x="41269" y="3095567"/>
                </a:cubicBezTo>
                <a:cubicBezTo>
                  <a:pt x="40169" y="3093086"/>
                  <a:pt x="38574" y="3090895"/>
                  <a:pt x="35654" y="3091072"/>
                </a:cubicBezTo>
                <a:cubicBezTo>
                  <a:pt x="33371" y="3091028"/>
                  <a:pt x="32858" y="3089894"/>
                  <a:pt x="32480" y="3088116"/>
                </a:cubicBezTo>
                <a:cubicBezTo>
                  <a:pt x="31720" y="3084206"/>
                  <a:pt x="30181" y="3080803"/>
                  <a:pt x="25749" y="3079715"/>
                </a:cubicBezTo>
                <a:cubicBezTo>
                  <a:pt x="24605" y="3079514"/>
                  <a:pt x="24527" y="3078945"/>
                  <a:pt x="24871" y="3077872"/>
                </a:cubicBezTo>
                <a:cubicBezTo>
                  <a:pt x="27705" y="3070570"/>
                  <a:pt x="27614" y="3063087"/>
                  <a:pt x="26240" y="3055692"/>
                </a:cubicBezTo>
                <a:cubicBezTo>
                  <a:pt x="25862" y="3053915"/>
                  <a:pt x="26567" y="3053194"/>
                  <a:pt x="27765" y="3052182"/>
                </a:cubicBezTo>
                <a:cubicBezTo>
                  <a:pt x="30452" y="3050297"/>
                  <a:pt x="33421" y="3048196"/>
                  <a:pt x="33808" y="3044841"/>
                </a:cubicBezTo>
                <a:cubicBezTo>
                  <a:pt x="34195" y="3041487"/>
                  <a:pt x="35885" y="3039828"/>
                  <a:pt x="38432" y="3038230"/>
                </a:cubicBezTo>
                <a:cubicBezTo>
                  <a:pt x="39210" y="3037722"/>
                  <a:pt x="39845" y="3037145"/>
                  <a:pt x="40692" y="3036493"/>
                </a:cubicBezTo>
                <a:cubicBezTo>
                  <a:pt x="44574" y="3033241"/>
                  <a:pt x="48603" y="3030414"/>
                  <a:pt x="54022" y="3030564"/>
                </a:cubicBezTo>
                <a:cubicBezTo>
                  <a:pt x="55022" y="3030695"/>
                  <a:pt x="55299" y="3030121"/>
                  <a:pt x="55647" y="3029405"/>
                </a:cubicBezTo>
                <a:cubicBezTo>
                  <a:pt x="56548" y="3027185"/>
                  <a:pt x="55179" y="3020145"/>
                  <a:pt x="53449" y="3018598"/>
                </a:cubicBezTo>
                <a:cubicBezTo>
                  <a:pt x="50642" y="3016350"/>
                  <a:pt x="48682" y="3013451"/>
                  <a:pt x="47712" y="3009971"/>
                </a:cubicBezTo>
                <a:cubicBezTo>
                  <a:pt x="46231" y="3005356"/>
                  <a:pt x="45248" y="3000806"/>
                  <a:pt x="43979" y="2996117"/>
                </a:cubicBezTo>
                <a:cubicBezTo>
                  <a:pt x="43536" y="2994840"/>
                  <a:pt x="44245" y="2994475"/>
                  <a:pt x="45166" y="2994037"/>
                </a:cubicBezTo>
                <a:cubicBezTo>
                  <a:pt x="49277" y="2992135"/>
                  <a:pt x="49277" y="2992135"/>
                  <a:pt x="47165" y="2988454"/>
                </a:cubicBezTo>
                <a:cubicBezTo>
                  <a:pt x="45340" y="2984912"/>
                  <a:pt x="45892" y="2983409"/>
                  <a:pt x="49794" y="2981938"/>
                </a:cubicBezTo>
                <a:cubicBezTo>
                  <a:pt x="51499" y="2981348"/>
                  <a:pt x="53272" y="2980614"/>
                  <a:pt x="53816" y="2978399"/>
                </a:cubicBezTo>
                <a:cubicBezTo>
                  <a:pt x="54959" y="2972755"/>
                  <a:pt x="58839" y="2969502"/>
                  <a:pt x="63946" y="2967375"/>
                </a:cubicBezTo>
                <a:cubicBezTo>
                  <a:pt x="67281" y="2965982"/>
                  <a:pt x="70974" y="2964941"/>
                  <a:pt x="73944" y="2962839"/>
                </a:cubicBezTo>
                <a:cubicBezTo>
                  <a:pt x="74508" y="2962405"/>
                  <a:pt x="75216" y="2962040"/>
                  <a:pt x="75865" y="2962532"/>
                </a:cubicBezTo>
                <a:close/>
                <a:moveTo>
                  <a:pt x="8277819" y="2961458"/>
                </a:moveTo>
                <a:lnTo>
                  <a:pt x="8272843" y="2962603"/>
                </a:lnTo>
                <a:lnTo>
                  <a:pt x="8272967" y="2962528"/>
                </a:lnTo>
                <a:cubicBezTo>
                  <a:pt x="8272967" y="2962528"/>
                  <a:pt x="8272967" y="2962528"/>
                  <a:pt x="8277819" y="2961458"/>
                </a:cubicBezTo>
                <a:close/>
                <a:moveTo>
                  <a:pt x="1653592" y="2944853"/>
                </a:moveTo>
                <a:lnTo>
                  <a:pt x="1642781" y="2947797"/>
                </a:lnTo>
                <a:cubicBezTo>
                  <a:pt x="1636852" y="2949340"/>
                  <a:pt x="1632562" y="2950759"/>
                  <a:pt x="1635922" y="2951607"/>
                </a:cubicBezTo>
                <a:cubicBezTo>
                  <a:pt x="1633736" y="2951770"/>
                  <a:pt x="1633736" y="2951770"/>
                  <a:pt x="1633736" y="2951770"/>
                </a:cubicBezTo>
                <a:cubicBezTo>
                  <a:pt x="1631551" y="2951934"/>
                  <a:pt x="1631551" y="2951934"/>
                  <a:pt x="1631551" y="2951934"/>
                </a:cubicBezTo>
                <a:cubicBezTo>
                  <a:pt x="1631715" y="2954120"/>
                  <a:pt x="1631715" y="2954120"/>
                  <a:pt x="1631715" y="2954120"/>
                </a:cubicBezTo>
                <a:cubicBezTo>
                  <a:pt x="1633901" y="2953956"/>
                  <a:pt x="1633901" y="2953956"/>
                  <a:pt x="1633901" y="2953956"/>
                </a:cubicBezTo>
                <a:cubicBezTo>
                  <a:pt x="1636413" y="2958164"/>
                  <a:pt x="1627507" y="2956632"/>
                  <a:pt x="1625321" y="2956795"/>
                </a:cubicBezTo>
                <a:cubicBezTo>
                  <a:pt x="1629856" y="2958654"/>
                  <a:pt x="1617069" y="2964006"/>
                  <a:pt x="1625649" y="2961166"/>
                </a:cubicBezTo>
                <a:cubicBezTo>
                  <a:pt x="1625485" y="2958981"/>
                  <a:pt x="1632042" y="2958491"/>
                  <a:pt x="1632042" y="2958491"/>
                </a:cubicBezTo>
                <a:cubicBezTo>
                  <a:pt x="1627834" y="2961003"/>
                  <a:pt x="1630019" y="2960840"/>
                  <a:pt x="1632205" y="2960676"/>
                </a:cubicBezTo>
                <a:cubicBezTo>
                  <a:pt x="1634064" y="2956142"/>
                  <a:pt x="1642807" y="2955488"/>
                  <a:pt x="1649036" y="2950627"/>
                </a:cubicBezTo>
                <a:cubicBezTo>
                  <a:pt x="1649036" y="2950627"/>
                  <a:pt x="1651221" y="2950463"/>
                  <a:pt x="1653407" y="2950300"/>
                </a:cubicBezTo>
                <a:cubicBezTo>
                  <a:pt x="1653407" y="2950300"/>
                  <a:pt x="1655593" y="2950136"/>
                  <a:pt x="1655593" y="2950136"/>
                </a:cubicBezTo>
                <a:cubicBezTo>
                  <a:pt x="1657779" y="2949973"/>
                  <a:pt x="1657779" y="2949973"/>
                  <a:pt x="1657779" y="2949973"/>
                </a:cubicBezTo>
                <a:lnTo>
                  <a:pt x="1657754" y="2949652"/>
                </a:lnTo>
                <a:close/>
                <a:moveTo>
                  <a:pt x="1235202" y="2942006"/>
                </a:moveTo>
                <a:cubicBezTo>
                  <a:pt x="1235202" y="2942006"/>
                  <a:pt x="1235202" y="2942006"/>
                  <a:pt x="1233015" y="2942169"/>
                </a:cubicBezTo>
                <a:lnTo>
                  <a:pt x="1233137" y="2942027"/>
                </a:lnTo>
                <a:close/>
                <a:moveTo>
                  <a:pt x="1237223" y="2939657"/>
                </a:moveTo>
                <a:lnTo>
                  <a:pt x="1237230" y="2939760"/>
                </a:lnTo>
                <a:lnTo>
                  <a:pt x="1235037" y="2939820"/>
                </a:lnTo>
                <a:cubicBezTo>
                  <a:pt x="1235037" y="2939820"/>
                  <a:pt x="1235037" y="2939820"/>
                  <a:pt x="1237223" y="2939657"/>
                </a:cubicBezTo>
                <a:close/>
                <a:moveTo>
                  <a:pt x="1687805" y="2933425"/>
                </a:moveTo>
                <a:lnTo>
                  <a:pt x="1679475" y="2936728"/>
                </a:lnTo>
                <a:lnTo>
                  <a:pt x="1685240" y="2942918"/>
                </a:lnTo>
                <a:lnTo>
                  <a:pt x="1693838" y="2938940"/>
                </a:lnTo>
                <a:close/>
                <a:moveTo>
                  <a:pt x="1333063" y="2928096"/>
                </a:moveTo>
                <a:cubicBezTo>
                  <a:pt x="1333063" y="2928096"/>
                  <a:pt x="1333063" y="2928096"/>
                  <a:pt x="1333226" y="2930282"/>
                </a:cubicBezTo>
                <a:cubicBezTo>
                  <a:pt x="1333226" y="2930282"/>
                  <a:pt x="1333226" y="2930282"/>
                  <a:pt x="1335412" y="2930118"/>
                </a:cubicBezTo>
                <a:cubicBezTo>
                  <a:pt x="1335412" y="2930118"/>
                  <a:pt x="1337597" y="2929955"/>
                  <a:pt x="1337597" y="2929955"/>
                </a:cubicBezTo>
                <a:cubicBezTo>
                  <a:pt x="1339783" y="2929791"/>
                  <a:pt x="1339783" y="2929791"/>
                  <a:pt x="1339783" y="2929791"/>
                </a:cubicBezTo>
                <a:cubicBezTo>
                  <a:pt x="1341969" y="2929628"/>
                  <a:pt x="1341969" y="2929628"/>
                  <a:pt x="1341969" y="2929628"/>
                </a:cubicBezTo>
                <a:cubicBezTo>
                  <a:pt x="1342132" y="2931813"/>
                  <a:pt x="1344318" y="2931650"/>
                  <a:pt x="1346503" y="2931486"/>
                </a:cubicBezTo>
                <a:cubicBezTo>
                  <a:pt x="1346340" y="2929301"/>
                  <a:pt x="1348526" y="2929138"/>
                  <a:pt x="1350711" y="2928974"/>
                </a:cubicBezTo>
                <a:cubicBezTo>
                  <a:pt x="1353060" y="2930996"/>
                  <a:pt x="1359617" y="2930506"/>
                  <a:pt x="1363988" y="2930179"/>
                </a:cubicBezTo>
                <a:cubicBezTo>
                  <a:pt x="1346503" y="2931486"/>
                  <a:pt x="1339946" y="2931977"/>
                  <a:pt x="1324811" y="2935306"/>
                </a:cubicBezTo>
                <a:cubicBezTo>
                  <a:pt x="1327323" y="2939514"/>
                  <a:pt x="1318744" y="2942353"/>
                  <a:pt x="1307816" y="2943170"/>
                </a:cubicBezTo>
                <a:cubicBezTo>
                  <a:pt x="1296888" y="2943987"/>
                  <a:pt x="1285960" y="2944804"/>
                  <a:pt x="1286123" y="2946990"/>
                </a:cubicBezTo>
                <a:cubicBezTo>
                  <a:pt x="1275359" y="2949993"/>
                  <a:pt x="1259732" y="2946765"/>
                  <a:pt x="1248641" y="2945397"/>
                </a:cubicBezTo>
                <a:cubicBezTo>
                  <a:pt x="1250827" y="2945234"/>
                  <a:pt x="1250827" y="2945234"/>
                  <a:pt x="1250663" y="2943047"/>
                </a:cubicBezTo>
                <a:cubicBezTo>
                  <a:pt x="1250663" y="2943047"/>
                  <a:pt x="1248477" y="2943211"/>
                  <a:pt x="1248477" y="2943211"/>
                </a:cubicBezTo>
                <a:cubicBezTo>
                  <a:pt x="1239573" y="2941679"/>
                  <a:pt x="1239573" y="2941679"/>
                  <a:pt x="1239573" y="2941679"/>
                </a:cubicBezTo>
                <a:cubicBezTo>
                  <a:pt x="1237385" y="2941843"/>
                  <a:pt x="1237385" y="2941843"/>
                  <a:pt x="1237385" y="2941843"/>
                </a:cubicBezTo>
                <a:lnTo>
                  <a:pt x="1237230" y="2939760"/>
                </a:lnTo>
                <a:lnTo>
                  <a:pt x="1240830" y="2939662"/>
                </a:lnTo>
                <a:cubicBezTo>
                  <a:pt x="1244558" y="2938559"/>
                  <a:pt x="1243495" y="2935342"/>
                  <a:pt x="1250173" y="2936491"/>
                </a:cubicBezTo>
                <a:cubicBezTo>
                  <a:pt x="1250338" y="2938676"/>
                  <a:pt x="1250338" y="2938676"/>
                  <a:pt x="1252522" y="2938513"/>
                </a:cubicBezTo>
                <a:cubicBezTo>
                  <a:pt x="1254707" y="2938349"/>
                  <a:pt x="1254707" y="2938349"/>
                  <a:pt x="1254707" y="2938349"/>
                </a:cubicBezTo>
                <a:cubicBezTo>
                  <a:pt x="1254871" y="2940535"/>
                  <a:pt x="1254871" y="2940535"/>
                  <a:pt x="1257058" y="2940372"/>
                </a:cubicBezTo>
                <a:cubicBezTo>
                  <a:pt x="1257058" y="2940372"/>
                  <a:pt x="1257058" y="2940372"/>
                  <a:pt x="1259242" y="2940209"/>
                </a:cubicBezTo>
                <a:cubicBezTo>
                  <a:pt x="1259079" y="2938023"/>
                  <a:pt x="1256893" y="2938186"/>
                  <a:pt x="1259079" y="2938023"/>
                </a:cubicBezTo>
                <a:cubicBezTo>
                  <a:pt x="1265635" y="2937532"/>
                  <a:pt x="1272357" y="2939228"/>
                  <a:pt x="1276400" y="2934530"/>
                </a:cubicBezTo>
                <a:cubicBezTo>
                  <a:pt x="1274379" y="2936879"/>
                  <a:pt x="1274379" y="2936879"/>
                  <a:pt x="1276563" y="2936715"/>
                </a:cubicBezTo>
                <a:cubicBezTo>
                  <a:pt x="1278913" y="2938738"/>
                  <a:pt x="1280936" y="2936389"/>
                  <a:pt x="1280936" y="2936389"/>
                </a:cubicBezTo>
                <a:cubicBezTo>
                  <a:pt x="1280936" y="2936389"/>
                  <a:pt x="1280936" y="2936389"/>
                  <a:pt x="1283120" y="2936225"/>
                </a:cubicBezTo>
                <a:cubicBezTo>
                  <a:pt x="1290004" y="2940106"/>
                  <a:pt x="1296071" y="2933060"/>
                  <a:pt x="1305140" y="2936777"/>
                </a:cubicBezTo>
                <a:cubicBezTo>
                  <a:pt x="1304977" y="2934591"/>
                  <a:pt x="1304977" y="2934591"/>
                  <a:pt x="1304977" y="2934591"/>
                </a:cubicBezTo>
                <a:cubicBezTo>
                  <a:pt x="1305140" y="2936777"/>
                  <a:pt x="1307326" y="2936614"/>
                  <a:pt x="1307326" y="2936614"/>
                </a:cubicBezTo>
                <a:cubicBezTo>
                  <a:pt x="1309512" y="2936450"/>
                  <a:pt x="1309512" y="2936450"/>
                  <a:pt x="1309348" y="2934264"/>
                </a:cubicBezTo>
                <a:cubicBezTo>
                  <a:pt x="1315905" y="2933774"/>
                  <a:pt x="1322461" y="2933284"/>
                  <a:pt x="1322461" y="2933284"/>
                </a:cubicBezTo>
                <a:cubicBezTo>
                  <a:pt x="1329019" y="2932794"/>
                  <a:pt x="1317927" y="2931425"/>
                  <a:pt x="1328855" y="2930608"/>
                </a:cubicBezTo>
                <a:cubicBezTo>
                  <a:pt x="1326833" y="2932957"/>
                  <a:pt x="1329181" y="2934979"/>
                  <a:pt x="1331204" y="2932630"/>
                </a:cubicBezTo>
                <a:cubicBezTo>
                  <a:pt x="1333226" y="2930282"/>
                  <a:pt x="1322135" y="2928913"/>
                  <a:pt x="1333063" y="2928096"/>
                </a:cubicBezTo>
                <a:close/>
                <a:moveTo>
                  <a:pt x="1339619" y="2927606"/>
                </a:moveTo>
                <a:cubicBezTo>
                  <a:pt x="1337434" y="2927769"/>
                  <a:pt x="1337597" y="2929955"/>
                  <a:pt x="1337597" y="2929955"/>
                </a:cubicBezTo>
                <a:cubicBezTo>
                  <a:pt x="1337434" y="2927769"/>
                  <a:pt x="1337434" y="2927769"/>
                  <a:pt x="1337434" y="2927769"/>
                </a:cubicBezTo>
                <a:cubicBezTo>
                  <a:pt x="1339619" y="2927606"/>
                  <a:pt x="1339619" y="2927606"/>
                  <a:pt x="1339619" y="2927606"/>
                </a:cubicBezTo>
                <a:close/>
                <a:moveTo>
                  <a:pt x="6767262" y="2925066"/>
                </a:moveTo>
                <a:lnTo>
                  <a:pt x="6771099" y="2928610"/>
                </a:lnTo>
                <a:cubicBezTo>
                  <a:pt x="6779743" y="2933554"/>
                  <a:pt x="6791270" y="2938497"/>
                  <a:pt x="6804443" y="2943442"/>
                </a:cubicBezTo>
                <a:cubicBezTo>
                  <a:pt x="6830789" y="2953330"/>
                  <a:pt x="6857135" y="2956625"/>
                  <a:pt x="6873601" y="2959921"/>
                </a:cubicBezTo>
                <a:lnTo>
                  <a:pt x="6870830" y="2958668"/>
                </a:lnTo>
                <a:lnTo>
                  <a:pt x="6807552" y="2940813"/>
                </a:lnTo>
                <a:close/>
                <a:moveTo>
                  <a:pt x="1676837" y="2921006"/>
                </a:moveTo>
                <a:lnTo>
                  <a:pt x="1675154" y="2921476"/>
                </a:lnTo>
                <a:cubicBezTo>
                  <a:pt x="1673343" y="2922984"/>
                  <a:pt x="1671281" y="2924787"/>
                  <a:pt x="1666910" y="2925114"/>
                </a:cubicBezTo>
                <a:lnTo>
                  <a:pt x="1666609" y="2925462"/>
                </a:lnTo>
                <a:lnTo>
                  <a:pt x="1668682" y="2927269"/>
                </a:lnTo>
                <a:lnTo>
                  <a:pt x="1678029" y="2923184"/>
                </a:lnTo>
                <a:lnTo>
                  <a:pt x="1678393" y="2922960"/>
                </a:lnTo>
                <a:close/>
                <a:moveTo>
                  <a:pt x="11642573" y="2906064"/>
                </a:moveTo>
                <a:cubicBezTo>
                  <a:pt x="11643279" y="2906064"/>
                  <a:pt x="11644693" y="2906064"/>
                  <a:pt x="11645046" y="2906770"/>
                </a:cubicBezTo>
                <a:cubicBezTo>
                  <a:pt x="11648581" y="2909947"/>
                  <a:pt x="11651761" y="2912770"/>
                  <a:pt x="11656356" y="2908182"/>
                </a:cubicBezTo>
                <a:cubicBezTo>
                  <a:pt x="11657769" y="2906417"/>
                  <a:pt x="11658830" y="2908182"/>
                  <a:pt x="11659183" y="2909594"/>
                </a:cubicBezTo>
                <a:cubicBezTo>
                  <a:pt x="11660243" y="2915594"/>
                  <a:pt x="11663071" y="2915594"/>
                  <a:pt x="11667312" y="2912064"/>
                </a:cubicBezTo>
                <a:cubicBezTo>
                  <a:pt x="11670139" y="2909594"/>
                  <a:pt x="11671553" y="2910299"/>
                  <a:pt x="11671553" y="2913829"/>
                </a:cubicBezTo>
                <a:cubicBezTo>
                  <a:pt x="11671553" y="2915947"/>
                  <a:pt x="11670846" y="2918418"/>
                  <a:pt x="11674027" y="2918771"/>
                </a:cubicBezTo>
                <a:cubicBezTo>
                  <a:pt x="11681095" y="2920183"/>
                  <a:pt x="11683922" y="2925124"/>
                  <a:pt x="11683569" y="2931478"/>
                </a:cubicBezTo>
                <a:cubicBezTo>
                  <a:pt x="11683216" y="2936066"/>
                  <a:pt x="11684629" y="2938184"/>
                  <a:pt x="11687810" y="2939949"/>
                </a:cubicBezTo>
                <a:cubicBezTo>
                  <a:pt x="11687810" y="2941361"/>
                  <a:pt x="11687810" y="2942772"/>
                  <a:pt x="11687810" y="2944184"/>
                </a:cubicBezTo>
                <a:cubicBezTo>
                  <a:pt x="11684276" y="2946302"/>
                  <a:pt x="11683216" y="2950185"/>
                  <a:pt x="11684276" y="2953714"/>
                </a:cubicBezTo>
                <a:cubicBezTo>
                  <a:pt x="11686043" y="2960068"/>
                  <a:pt x="11683922" y="2965009"/>
                  <a:pt x="11679328" y="2969245"/>
                </a:cubicBezTo>
                <a:cubicBezTo>
                  <a:pt x="11677561" y="2971010"/>
                  <a:pt x="11675794" y="2972422"/>
                  <a:pt x="11675087" y="2974892"/>
                </a:cubicBezTo>
                <a:cubicBezTo>
                  <a:pt x="11674380" y="2978775"/>
                  <a:pt x="11672260" y="2980893"/>
                  <a:pt x="11668372" y="2980540"/>
                </a:cubicBezTo>
                <a:cubicBezTo>
                  <a:pt x="11665545" y="2980540"/>
                  <a:pt x="11663424" y="2982305"/>
                  <a:pt x="11662364" y="2983717"/>
                </a:cubicBezTo>
                <a:cubicBezTo>
                  <a:pt x="11656356" y="2992188"/>
                  <a:pt x="11647520" y="2987599"/>
                  <a:pt x="11640099" y="2988658"/>
                </a:cubicBezTo>
                <a:cubicBezTo>
                  <a:pt x="11636918" y="2989011"/>
                  <a:pt x="11630203" y="2990776"/>
                  <a:pt x="11628789" y="2988305"/>
                </a:cubicBezTo>
                <a:cubicBezTo>
                  <a:pt x="11624548" y="2981246"/>
                  <a:pt x="11613592" y="2984070"/>
                  <a:pt x="11611118" y="2974540"/>
                </a:cubicBezTo>
                <a:cubicBezTo>
                  <a:pt x="11610412" y="2971716"/>
                  <a:pt x="11605464" y="2969951"/>
                  <a:pt x="11610058" y="2966068"/>
                </a:cubicBezTo>
                <a:cubicBezTo>
                  <a:pt x="11611472" y="2965009"/>
                  <a:pt x="11611118" y="2962892"/>
                  <a:pt x="11609705" y="2962539"/>
                </a:cubicBezTo>
                <a:cubicBezTo>
                  <a:pt x="11604050" y="2960421"/>
                  <a:pt x="11604403" y="2957244"/>
                  <a:pt x="11607938" y="2953009"/>
                </a:cubicBezTo>
                <a:cubicBezTo>
                  <a:pt x="11608998" y="2951597"/>
                  <a:pt x="11607584" y="2949832"/>
                  <a:pt x="11606877" y="2948420"/>
                </a:cubicBezTo>
                <a:cubicBezTo>
                  <a:pt x="11605464" y="2946302"/>
                  <a:pt x="11605110" y="2944184"/>
                  <a:pt x="11607231" y="2942419"/>
                </a:cubicBezTo>
                <a:cubicBezTo>
                  <a:pt x="11609351" y="2940655"/>
                  <a:pt x="11608998" y="2938537"/>
                  <a:pt x="11609705" y="2936419"/>
                </a:cubicBezTo>
                <a:cubicBezTo>
                  <a:pt x="11611472" y="2931125"/>
                  <a:pt x="11613592" y="2924418"/>
                  <a:pt x="11617480" y="2921947"/>
                </a:cubicBezTo>
                <a:cubicBezTo>
                  <a:pt x="11625962" y="2916653"/>
                  <a:pt x="11634091" y="2911005"/>
                  <a:pt x="11642573" y="2906064"/>
                </a:cubicBezTo>
                <a:close/>
                <a:moveTo>
                  <a:pt x="983979" y="2903645"/>
                </a:moveTo>
                <a:lnTo>
                  <a:pt x="984605" y="2903901"/>
                </a:lnTo>
                <a:lnTo>
                  <a:pt x="979609" y="2903971"/>
                </a:lnTo>
                <a:cubicBezTo>
                  <a:pt x="979609" y="2903971"/>
                  <a:pt x="979609" y="2903971"/>
                  <a:pt x="981793" y="2903808"/>
                </a:cubicBezTo>
                <a:cubicBezTo>
                  <a:pt x="983979" y="2903645"/>
                  <a:pt x="983979" y="2903645"/>
                  <a:pt x="983979" y="2903645"/>
                </a:cubicBezTo>
                <a:close/>
                <a:moveTo>
                  <a:pt x="6711817" y="2903395"/>
                </a:moveTo>
                <a:lnTo>
                  <a:pt x="6720053" y="2908010"/>
                </a:lnTo>
                <a:cubicBezTo>
                  <a:pt x="6724375" y="2910071"/>
                  <a:pt x="6728183" y="2911512"/>
                  <a:pt x="6731322" y="2912027"/>
                </a:cubicBezTo>
                <a:lnTo>
                  <a:pt x="6732992" y="2911671"/>
                </a:lnTo>
                <a:close/>
                <a:moveTo>
                  <a:pt x="10062894" y="2898286"/>
                </a:moveTo>
                <a:cubicBezTo>
                  <a:pt x="10065395" y="2898286"/>
                  <a:pt x="10067538" y="2898286"/>
                  <a:pt x="10070038" y="2898286"/>
                </a:cubicBezTo>
                <a:cubicBezTo>
                  <a:pt x="10070038" y="2899353"/>
                  <a:pt x="10070395" y="2899708"/>
                  <a:pt x="10071109" y="2899708"/>
                </a:cubicBezTo>
                <a:cubicBezTo>
                  <a:pt x="10076467" y="2899708"/>
                  <a:pt x="10079324" y="2903264"/>
                  <a:pt x="10081110" y="2907531"/>
                </a:cubicBezTo>
                <a:cubicBezTo>
                  <a:pt x="10082896" y="2911442"/>
                  <a:pt x="10085039" y="2914998"/>
                  <a:pt x="10084325" y="2919620"/>
                </a:cubicBezTo>
                <a:cubicBezTo>
                  <a:pt x="10083253" y="2924598"/>
                  <a:pt x="10083610" y="2929932"/>
                  <a:pt x="10079324" y="2933843"/>
                </a:cubicBezTo>
                <a:cubicBezTo>
                  <a:pt x="10077896" y="2935265"/>
                  <a:pt x="10076467" y="2936332"/>
                  <a:pt x="10073967" y="2937043"/>
                </a:cubicBezTo>
                <a:cubicBezTo>
                  <a:pt x="10070395" y="2938110"/>
                  <a:pt x="10066109" y="2939888"/>
                  <a:pt x="10067180" y="2945577"/>
                </a:cubicBezTo>
                <a:cubicBezTo>
                  <a:pt x="10067538" y="2947710"/>
                  <a:pt x="10065395" y="2948421"/>
                  <a:pt x="10065037" y="2949488"/>
                </a:cubicBezTo>
                <a:cubicBezTo>
                  <a:pt x="10063252" y="2955177"/>
                  <a:pt x="10058966" y="2957666"/>
                  <a:pt x="10054322" y="2959444"/>
                </a:cubicBezTo>
                <a:cubicBezTo>
                  <a:pt x="10051108" y="2958733"/>
                  <a:pt x="10048250" y="2958022"/>
                  <a:pt x="10045036" y="2958022"/>
                </a:cubicBezTo>
                <a:cubicBezTo>
                  <a:pt x="10041821" y="2958022"/>
                  <a:pt x="10038607" y="2955888"/>
                  <a:pt x="10037178" y="2953044"/>
                </a:cubicBezTo>
                <a:cubicBezTo>
                  <a:pt x="10036107" y="2950555"/>
                  <a:pt x="10035035" y="2949132"/>
                  <a:pt x="10032892" y="2948066"/>
                </a:cubicBezTo>
                <a:cubicBezTo>
                  <a:pt x="10032892" y="2943799"/>
                  <a:pt x="10032892" y="2939532"/>
                  <a:pt x="10032892" y="2935265"/>
                </a:cubicBezTo>
                <a:cubicBezTo>
                  <a:pt x="10036464" y="2933487"/>
                  <a:pt x="10039321" y="2930643"/>
                  <a:pt x="10040750" y="2927443"/>
                </a:cubicBezTo>
                <a:cubicBezTo>
                  <a:pt x="10042536" y="2924598"/>
                  <a:pt x="10043964" y="2921398"/>
                  <a:pt x="10045750" y="2918198"/>
                </a:cubicBezTo>
                <a:cubicBezTo>
                  <a:pt x="10047536" y="2915353"/>
                  <a:pt x="10049322" y="2912153"/>
                  <a:pt x="10049679" y="2908597"/>
                </a:cubicBezTo>
                <a:cubicBezTo>
                  <a:pt x="10050393" y="2905397"/>
                  <a:pt x="10052536" y="2903975"/>
                  <a:pt x="10055037" y="2902197"/>
                </a:cubicBezTo>
                <a:cubicBezTo>
                  <a:pt x="10057537" y="2900419"/>
                  <a:pt x="10061109" y="2900775"/>
                  <a:pt x="10062894" y="2898286"/>
                </a:cubicBezTo>
                <a:close/>
                <a:moveTo>
                  <a:pt x="6649658" y="2897298"/>
                </a:moveTo>
                <a:lnTo>
                  <a:pt x="6649658" y="2898122"/>
                </a:lnTo>
                <a:lnTo>
                  <a:pt x="6646365" y="2897299"/>
                </a:lnTo>
                <a:cubicBezTo>
                  <a:pt x="6646365" y="2897299"/>
                  <a:pt x="6646365" y="2897299"/>
                  <a:pt x="6649658" y="2897298"/>
                </a:cubicBezTo>
                <a:close/>
                <a:moveTo>
                  <a:pt x="1517533" y="2896721"/>
                </a:moveTo>
                <a:cubicBezTo>
                  <a:pt x="1515510" y="2899070"/>
                  <a:pt x="1513324" y="2899234"/>
                  <a:pt x="1511139" y="2899397"/>
                </a:cubicBezTo>
                <a:cubicBezTo>
                  <a:pt x="1511139" y="2899397"/>
                  <a:pt x="1511139" y="2899397"/>
                  <a:pt x="1508953" y="2899560"/>
                </a:cubicBezTo>
                <a:cubicBezTo>
                  <a:pt x="1506768" y="2899724"/>
                  <a:pt x="1506768" y="2899724"/>
                  <a:pt x="1506768" y="2899724"/>
                </a:cubicBezTo>
                <a:lnTo>
                  <a:pt x="1504582" y="2899887"/>
                </a:lnTo>
                <a:cubicBezTo>
                  <a:pt x="1504582" y="2899887"/>
                  <a:pt x="1506768" y="2899724"/>
                  <a:pt x="1508790" y="2897375"/>
                </a:cubicBezTo>
                <a:cubicBezTo>
                  <a:pt x="1513161" y="2897048"/>
                  <a:pt x="1515347" y="2896885"/>
                  <a:pt x="1517533" y="2896721"/>
                </a:cubicBezTo>
                <a:close/>
                <a:moveTo>
                  <a:pt x="8456999" y="2894990"/>
                </a:moveTo>
                <a:lnTo>
                  <a:pt x="8450123" y="2900558"/>
                </a:lnTo>
                <a:cubicBezTo>
                  <a:pt x="8450123" y="2900558"/>
                  <a:pt x="8450123" y="2900558"/>
                  <a:pt x="8447163" y="2898667"/>
                </a:cubicBezTo>
                <a:close/>
                <a:moveTo>
                  <a:pt x="6679298" y="2890684"/>
                </a:moveTo>
                <a:lnTo>
                  <a:pt x="6679298" y="2890707"/>
                </a:lnTo>
                <a:lnTo>
                  <a:pt x="6679356" y="2890707"/>
                </a:lnTo>
                <a:close/>
                <a:moveTo>
                  <a:pt x="334543" y="2882307"/>
                </a:moveTo>
                <a:cubicBezTo>
                  <a:pt x="354107" y="2904173"/>
                  <a:pt x="382319" y="2921802"/>
                  <a:pt x="403668" y="2943533"/>
                </a:cubicBezTo>
                <a:cubicBezTo>
                  <a:pt x="409550" y="2950271"/>
                  <a:pt x="409150" y="2944917"/>
                  <a:pt x="414765" y="2948087"/>
                </a:cubicBezTo>
                <a:cubicBezTo>
                  <a:pt x="424347" y="2956342"/>
                  <a:pt x="428314" y="2961429"/>
                  <a:pt x="432280" y="2966516"/>
                </a:cubicBezTo>
                <a:cubicBezTo>
                  <a:pt x="439946" y="2973120"/>
                  <a:pt x="443379" y="2971069"/>
                  <a:pt x="450910" y="2975889"/>
                </a:cubicBezTo>
                <a:cubicBezTo>
                  <a:pt x="456793" y="2982627"/>
                  <a:pt x="462676" y="2989365"/>
                  <a:pt x="468558" y="2996103"/>
                </a:cubicBezTo>
                <a:cubicBezTo>
                  <a:pt x="468558" y="2996103"/>
                  <a:pt x="468558" y="2996103"/>
                  <a:pt x="465260" y="2999939"/>
                </a:cubicBezTo>
                <a:cubicBezTo>
                  <a:pt x="469091" y="3003241"/>
                  <a:pt x="474842" y="3008194"/>
                  <a:pt x="480457" y="3011363"/>
                </a:cubicBezTo>
                <a:cubicBezTo>
                  <a:pt x="480457" y="3011363"/>
                  <a:pt x="480457" y="3011363"/>
                  <a:pt x="480324" y="3009579"/>
                </a:cubicBezTo>
                <a:cubicBezTo>
                  <a:pt x="478541" y="3009712"/>
                  <a:pt x="476624" y="3008061"/>
                  <a:pt x="478407" y="3007928"/>
                </a:cubicBezTo>
                <a:cubicBezTo>
                  <a:pt x="478407" y="3007928"/>
                  <a:pt x="480190" y="3007794"/>
                  <a:pt x="480190" y="3007794"/>
                </a:cubicBezTo>
                <a:cubicBezTo>
                  <a:pt x="480057" y="3006010"/>
                  <a:pt x="474441" y="3002841"/>
                  <a:pt x="478007" y="3002574"/>
                </a:cubicBezTo>
                <a:cubicBezTo>
                  <a:pt x="485406" y="3005610"/>
                  <a:pt x="483756" y="3007528"/>
                  <a:pt x="489372" y="3010697"/>
                </a:cubicBezTo>
                <a:cubicBezTo>
                  <a:pt x="489372" y="3010697"/>
                  <a:pt x="489372" y="3010697"/>
                  <a:pt x="491156" y="3010563"/>
                </a:cubicBezTo>
                <a:cubicBezTo>
                  <a:pt x="491156" y="3010563"/>
                  <a:pt x="491156" y="3010563"/>
                  <a:pt x="491289" y="3012348"/>
                </a:cubicBezTo>
                <a:cubicBezTo>
                  <a:pt x="493071" y="3012214"/>
                  <a:pt x="494989" y="3013866"/>
                  <a:pt x="494989" y="3013866"/>
                </a:cubicBezTo>
                <a:cubicBezTo>
                  <a:pt x="495121" y="3015650"/>
                  <a:pt x="495121" y="3015650"/>
                  <a:pt x="495121" y="3015650"/>
                </a:cubicBezTo>
                <a:cubicBezTo>
                  <a:pt x="500604" y="3017034"/>
                  <a:pt x="509919" y="3021721"/>
                  <a:pt x="517451" y="3026541"/>
                </a:cubicBezTo>
                <a:cubicBezTo>
                  <a:pt x="525117" y="3033146"/>
                  <a:pt x="530867" y="3038099"/>
                  <a:pt x="531133" y="3041669"/>
                </a:cubicBezTo>
                <a:cubicBezTo>
                  <a:pt x="532916" y="3041535"/>
                  <a:pt x="533050" y="3043320"/>
                  <a:pt x="533050" y="3043320"/>
                </a:cubicBezTo>
                <a:cubicBezTo>
                  <a:pt x="534833" y="3043186"/>
                  <a:pt x="536749" y="3044837"/>
                  <a:pt x="536883" y="3046622"/>
                </a:cubicBezTo>
                <a:cubicBezTo>
                  <a:pt x="536883" y="3046622"/>
                  <a:pt x="536883" y="3046622"/>
                  <a:pt x="535099" y="3046755"/>
                </a:cubicBezTo>
                <a:cubicBezTo>
                  <a:pt x="533182" y="3045104"/>
                  <a:pt x="533182" y="3045104"/>
                  <a:pt x="533182" y="3045104"/>
                </a:cubicBezTo>
                <a:cubicBezTo>
                  <a:pt x="533182" y="3045104"/>
                  <a:pt x="533182" y="3045104"/>
                  <a:pt x="531400" y="3045237"/>
                </a:cubicBezTo>
                <a:cubicBezTo>
                  <a:pt x="538932" y="3050057"/>
                  <a:pt x="538798" y="3048273"/>
                  <a:pt x="544415" y="3051442"/>
                </a:cubicBezTo>
                <a:cubicBezTo>
                  <a:pt x="544415" y="3051442"/>
                  <a:pt x="542499" y="3049791"/>
                  <a:pt x="542499" y="3049791"/>
                </a:cubicBezTo>
                <a:cubicBezTo>
                  <a:pt x="542499" y="3049791"/>
                  <a:pt x="542499" y="3049791"/>
                  <a:pt x="544281" y="3049657"/>
                </a:cubicBezTo>
                <a:cubicBezTo>
                  <a:pt x="544281" y="3049657"/>
                  <a:pt x="544281" y="3049657"/>
                  <a:pt x="546065" y="3049524"/>
                </a:cubicBezTo>
                <a:cubicBezTo>
                  <a:pt x="546065" y="3049524"/>
                  <a:pt x="542364" y="3048007"/>
                  <a:pt x="544015" y="3046089"/>
                </a:cubicBezTo>
                <a:cubicBezTo>
                  <a:pt x="549631" y="3049258"/>
                  <a:pt x="555245" y="3052427"/>
                  <a:pt x="553597" y="3054344"/>
                </a:cubicBezTo>
                <a:cubicBezTo>
                  <a:pt x="553597" y="3054344"/>
                  <a:pt x="555380" y="3054211"/>
                  <a:pt x="555513" y="3055996"/>
                </a:cubicBezTo>
                <a:cubicBezTo>
                  <a:pt x="555647" y="3057780"/>
                  <a:pt x="557430" y="3057647"/>
                  <a:pt x="557430" y="3057647"/>
                </a:cubicBezTo>
                <a:lnTo>
                  <a:pt x="557630" y="3057413"/>
                </a:lnTo>
                <a:lnTo>
                  <a:pt x="598923" y="3085050"/>
                </a:lnTo>
                <a:cubicBezTo>
                  <a:pt x="598923" y="3085050"/>
                  <a:pt x="600707" y="3084917"/>
                  <a:pt x="600840" y="3086701"/>
                </a:cubicBezTo>
                <a:cubicBezTo>
                  <a:pt x="602623" y="3086567"/>
                  <a:pt x="604540" y="3088218"/>
                  <a:pt x="604540" y="3088218"/>
                </a:cubicBezTo>
                <a:cubicBezTo>
                  <a:pt x="604540" y="3088218"/>
                  <a:pt x="604540" y="3088218"/>
                  <a:pt x="602757" y="3088352"/>
                </a:cubicBezTo>
                <a:cubicBezTo>
                  <a:pt x="608239" y="3089737"/>
                  <a:pt x="617420" y="3092639"/>
                  <a:pt x="620987" y="3092372"/>
                </a:cubicBezTo>
                <a:cubicBezTo>
                  <a:pt x="619204" y="3092505"/>
                  <a:pt x="619204" y="3092505"/>
                  <a:pt x="617288" y="3090854"/>
                </a:cubicBezTo>
                <a:cubicBezTo>
                  <a:pt x="617288" y="3090854"/>
                  <a:pt x="617154" y="3089070"/>
                  <a:pt x="617154" y="3089070"/>
                </a:cubicBezTo>
                <a:cubicBezTo>
                  <a:pt x="618937" y="3088937"/>
                  <a:pt x="618937" y="3088937"/>
                  <a:pt x="620853" y="3090588"/>
                </a:cubicBezTo>
                <a:lnTo>
                  <a:pt x="621502" y="3090539"/>
                </a:lnTo>
                <a:lnTo>
                  <a:pt x="622463" y="3091140"/>
                </a:lnTo>
                <a:cubicBezTo>
                  <a:pt x="623182" y="3091759"/>
                  <a:pt x="623661" y="3092172"/>
                  <a:pt x="624553" y="3092105"/>
                </a:cubicBezTo>
                <a:cubicBezTo>
                  <a:pt x="622770" y="3092239"/>
                  <a:pt x="622636" y="3090454"/>
                  <a:pt x="622636" y="3090454"/>
                </a:cubicBezTo>
                <a:lnTo>
                  <a:pt x="621502" y="3090539"/>
                </a:lnTo>
                <a:lnTo>
                  <a:pt x="618937" y="3088937"/>
                </a:lnTo>
                <a:cubicBezTo>
                  <a:pt x="642650" y="3094341"/>
                  <a:pt x="669078" y="3112104"/>
                  <a:pt x="692925" y="3119293"/>
                </a:cubicBezTo>
                <a:cubicBezTo>
                  <a:pt x="693059" y="3121078"/>
                  <a:pt x="700458" y="3124113"/>
                  <a:pt x="702374" y="3125765"/>
                </a:cubicBezTo>
                <a:cubicBezTo>
                  <a:pt x="702241" y="3123980"/>
                  <a:pt x="702241" y="3123980"/>
                  <a:pt x="705806" y="3123714"/>
                </a:cubicBezTo>
                <a:cubicBezTo>
                  <a:pt x="705806" y="3123714"/>
                  <a:pt x="705940" y="3125498"/>
                  <a:pt x="707723" y="3125365"/>
                </a:cubicBezTo>
                <a:cubicBezTo>
                  <a:pt x="709506" y="3125231"/>
                  <a:pt x="709640" y="3127016"/>
                  <a:pt x="711422" y="3126882"/>
                </a:cubicBezTo>
                <a:cubicBezTo>
                  <a:pt x="729786" y="3132686"/>
                  <a:pt x="733753" y="3137774"/>
                  <a:pt x="743067" y="3142460"/>
                </a:cubicBezTo>
                <a:cubicBezTo>
                  <a:pt x="743067" y="3142460"/>
                  <a:pt x="741285" y="3142593"/>
                  <a:pt x="741150" y="3140809"/>
                </a:cubicBezTo>
                <a:cubicBezTo>
                  <a:pt x="741150" y="3140809"/>
                  <a:pt x="741018" y="3139025"/>
                  <a:pt x="742801" y="3138892"/>
                </a:cubicBezTo>
                <a:cubicBezTo>
                  <a:pt x="742801" y="3138892"/>
                  <a:pt x="744717" y="3140542"/>
                  <a:pt x="744717" y="3140542"/>
                </a:cubicBezTo>
                <a:cubicBezTo>
                  <a:pt x="746500" y="3140410"/>
                  <a:pt x="746500" y="3140410"/>
                  <a:pt x="746500" y="3140410"/>
                </a:cubicBezTo>
                <a:cubicBezTo>
                  <a:pt x="755415" y="3139743"/>
                  <a:pt x="777612" y="3148850"/>
                  <a:pt x="776229" y="3154337"/>
                </a:cubicBezTo>
                <a:cubicBezTo>
                  <a:pt x="788977" y="3156973"/>
                  <a:pt x="808990" y="3160860"/>
                  <a:pt x="820222" y="3167197"/>
                </a:cubicBezTo>
                <a:cubicBezTo>
                  <a:pt x="811174" y="3166080"/>
                  <a:pt x="796775" y="3165361"/>
                  <a:pt x="782112" y="3161074"/>
                </a:cubicBezTo>
                <a:cubicBezTo>
                  <a:pt x="767447" y="3156788"/>
                  <a:pt x="756348" y="3152234"/>
                  <a:pt x="754166" y="3147014"/>
                </a:cubicBezTo>
                <a:cubicBezTo>
                  <a:pt x="754299" y="3148799"/>
                  <a:pt x="754299" y="3148799"/>
                  <a:pt x="752516" y="3148932"/>
                </a:cubicBezTo>
                <a:cubicBezTo>
                  <a:pt x="750600" y="3147281"/>
                  <a:pt x="747034" y="3147547"/>
                  <a:pt x="746901" y="3145763"/>
                </a:cubicBezTo>
                <a:cubicBezTo>
                  <a:pt x="746901" y="3145763"/>
                  <a:pt x="745118" y="3145896"/>
                  <a:pt x="744985" y="3144112"/>
                </a:cubicBezTo>
                <a:cubicBezTo>
                  <a:pt x="744985" y="3144112"/>
                  <a:pt x="744985" y="3144112"/>
                  <a:pt x="745118" y="3145896"/>
                </a:cubicBezTo>
                <a:cubicBezTo>
                  <a:pt x="741818" y="3149731"/>
                  <a:pt x="730587" y="3143393"/>
                  <a:pt x="717572" y="3137189"/>
                </a:cubicBezTo>
                <a:cubicBezTo>
                  <a:pt x="717572" y="3137189"/>
                  <a:pt x="717572" y="3137189"/>
                  <a:pt x="715789" y="3137322"/>
                </a:cubicBezTo>
                <a:cubicBezTo>
                  <a:pt x="715922" y="3139107"/>
                  <a:pt x="715922" y="3139107"/>
                  <a:pt x="714006" y="3137456"/>
                </a:cubicBezTo>
                <a:cubicBezTo>
                  <a:pt x="714006" y="3137456"/>
                  <a:pt x="712223" y="3137589"/>
                  <a:pt x="712223" y="3137589"/>
                </a:cubicBezTo>
                <a:cubicBezTo>
                  <a:pt x="712090" y="3135805"/>
                  <a:pt x="712090" y="3135805"/>
                  <a:pt x="712090" y="3135805"/>
                </a:cubicBezTo>
                <a:cubicBezTo>
                  <a:pt x="712090" y="3135805"/>
                  <a:pt x="712090" y="3135805"/>
                  <a:pt x="710440" y="3137722"/>
                </a:cubicBezTo>
                <a:cubicBezTo>
                  <a:pt x="706741" y="3136205"/>
                  <a:pt x="705091" y="3138122"/>
                  <a:pt x="695909" y="3135220"/>
                </a:cubicBezTo>
                <a:cubicBezTo>
                  <a:pt x="696176" y="3138789"/>
                  <a:pt x="707141" y="3141558"/>
                  <a:pt x="701924" y="3143742"/>
                </a:cubicBezTo>
                <a:cubicBezTo>
                  <a:pt x="700075" y="3142983"/>
                  <a:pt x="699184" y="3143050"/>
                  <a:pt x="698292" y="3143117"/>
                </a:cubicBezTo>
                <a:lnTo>
                  <a:pt x="696475" y="3142804"/>
                </a:lnTo>
                <a:lnTo>
                  <a:pt x="696443" y="3142358"/>
                </a:lnTo>
                <a:cubicBezTo>
                  <a:pt x="694660" y="3142491"/>
                  <a:pt x="694660" y="3142491"/>
                  <a:pt x="694660" y="3142491"/>
                </a:cubicBezTo>
                <a:lnTo>
                  <a:pt x="696475" y="3142804"/>
                </a:lnTo>
                <a:lnTo>
                  <a:pt x="696576" y="3144142"/>
                </a:lnTo>
                <a:cubicBezTo>
                  <a:pt x="696576" y="3144142"/>
                  <a:pt x="694793" y="3144275"/>
                  <a:pt x="694793" y="3144275"/>
                </a:cubicBezTo>
                <a:cubicBezTo>
                  <a:pt x="693010" y="3144409"/>
                  <a:pt x="693010" y="3144409"/>
                  <a:pt x="693010" y="3144409"/>
                </a:cubicBezTo>
                <a:cubicBezTo>
                  <a:pt x="691094" y="3142758"/>
                  <a:pt x="687394" y="3141240"/>
                  <a:pt x="683695" y="3139722"/>
                </a:cubicBezTo>
                <a:cubicBezTo>
                  <a:pt x="683695" y="3139722"/>
                  <a:pt x="681779" y="3138071"/>
                  <a:pt x="681779" y="3138071"/>
                </a:cubicBezTo>
                <a:cubicBezTo>
                  <a:pt x="681779" y="3138071"/>
                  <a:pt x="679995" y="3138204"/>
                  <a:pt x="678079" y="3136553"/>
                </a:cubicBezTo>
                <a:cubicBezTo>
                  <a:pt x="678079" y="3136553"/>
                  <a:pt x="676296" y="3136686"/>
                  <a:pt x="676162" y="3134902"/>
                </a:cubicBezTo>
                <a:cubicBezTo>
                  <a:pt x="677946" y="3134769"/>
                  <a:pt x="677946" y="3134769"/>
                  <a:pt x="679861" y="3136420"/>
                </a:cubicBezTo>
                <a:cubicBezTo>
                  <a:pt x="679861" y="3136420"/>
                  <a:pt x="681645" y="3136286"/>
                  <a:pt x="683562" y="3137938"/>
                </a:cubicBezTo>
                <a:cubicBezTo>
                  <a:pt x="679729" y="3134635"/>
                  <a:pt x="676029" y="3133118"/>
                  <a:pt x="673979" y="3129682"/>
                </a:cubicBezTo>
                <a:cubicBezTo>
                  <a:pt x="675629" y="3127764"/>
                  <a:pt x="681112" y="3129149"/>
                  <a:pt x="678928" y="3123929"/>
                </a:cubicBezTo>
                <a:cubicBezTo>
                  <a:pt x="651249" y="3113437"/>
                  <a:pt x="629186" y="3106114"/>
                  <a:pt x="602889" y="3090137"/>
                </a:cubicBezTo>
                <a:cubicBezTo>
                  <a:pt x="601107" y="3090270"/>
                  <a:pt x="601107" y="3090270"/>
                  <a:pt x="599190" y="3088618"/>
                </a:cubicBezTo>
                <a:cubicBezTo>
                  <a:pt x="597408" y="3088752"/>
                  <a:pt x="597273" y="3086967"/>
                  <a:pt x="597273" y="3086967"/>
                </a:cubicBezTo>
                <a:cubicBezTo>
                  <a:pt x="588091" y="3084065"/>
                  <a:pt x="576861" y="3077727"/>
                  <a:pt x="567412" y="3071256"/>
                </a:cubicBezTo>
                <a:cubicBezTo>
                  <a:pt x="558230" y="3068353"/>
                  <a:pt x="543432" y="3062282"/>
                  <a:pt x="530149" y="3052509"/>
                </a:cubicBezTo>
                <a:cubicBezTo>
                  <a:pt x="515220" y="3044653"/>
                  <a:pt x="501937" y="3034879"/>
                  <a:pt x="494273" y="3028275"/>
                </a:cubicBezTo>
                <a:cubicBezTo>
                  <a:pt x="477292" y="3016983"/>
                  <a:pt x="458394" y="3004041"/>
                  <a:pt x="441412" y="2992749"/>
                </a:cubicBezTo>
                <a:cubicBezTo>
                  <a:pt x="426214" y="2981325"/>
                  <a:pt x="412800" y="2969767"/>
                  <a:pt x="406517" y="2957675"/>
                </a:cubicBezTo>
                <a:cubicBezTo>
                  <a:pt x="408434" y="2959327"/>
                  <a:pt x="410351" y="2960978"/>
                  <a:pt x="412267" y="2962629"/>
                </a:cubicBezTo>
                <a:cubicBezTo>
                  <a:pt x="412267" y="2962629"/>
                  <a:pt x="412267" y="2962629"/>
                  <a:pt x="410217" y="2959193"/>
                </a:cubicBezTo>
                <a:cubicBezTo>
                  <a:pt x="408434" y="2959327"/>
                  <a:pt x="408301" y="2957542"/>
                  <a:pt x="408301" y="2957542"/>
                </a:cubicBezTo>
                <a:cubicBezTo>
                  <a:pt x="410083" y="2957409"/>
                  <a:pt x="410083" y="2957409"/>
                  <a:pt x="412000" y="2959060"/>
                </a:cubicBezTo>
                <a:cubicBezTo>
                  <a:pt x="412000" y="2959060"/>
                  <a:pt x="412000" y="2959060"/>
                  <a:pt x="413783" y="2958927"/>
                </a:cubicBezTo>
                <a:cubicBezTo>
                  <a:pt x="400368" y="2947369"/>
                  <a:pt x="385037" y="2934160"/>
                  <a:pt x="369972" y="2924519"/>
                </a:cubicBezTo>
                <a:cubicBezTo>
                  <a:pt x="363688" y="2912428"/>
                  <a:pt x="346442" y="2897568"/>
                  <a:pt x="334543" y="2882307"/>
                </a:cubicBezTo>
                <a:close/>
                <a:moveTo>
                  <a:pt x="1642627" y="2878085"/>
                </a:moveTo>
                <a:lnTo>
                  <a:pt x="1621813" y="2884399"/>
                </a:lnTo>
                <a:lnTo>
                  <a:pt x="1634245" y="2896950"/>
                </a:lnTo>
                <a:lnTo>
                  <a:pt x="1634569" y="2896762"/>
                </a:lnTo>
                <a:lnTo>
                  <a:pt x="1652677" y="2890694"/>
                </a:lnTo>
                <a:close/>
                <a:moveTo>
                  <a:pt x="9667280" y="2874408"/>
                </a:moveTo>
                <a:cubicBezTo>
                  <a:pt x="9673611" y="2878096"/>
                  <a:pt x="9679678" y="2882312"/>
                  <a:pt x="9686009" y="2886264"/>
                </a:cubicBezTo>
                <a:cubicBezTo>
                  <a:pt x="9688911" y="2888108"/>
                  <a:pt x="9690493" y="2893113"/>
                  <a:pt x="9691812" y="2897065"/>
                </a:cubicBezTo>
                <a:cubicBezTo>
                  <a:pt x="9692340" y="2898646"/>
                  <a:pt x="9692076" y="2900227"/>
                  <a:pt x="9693659" y="2901544"/>
                </a:cubicBezTo>
                <a:cubicBezTo>
                  <a:pt x="9695242" y="2902861"/>
                  <a:pt x="9694978" y="2904442"/>
                  <a:pt x="9693923" y="2906023"/>
                </a:cubicBezTo>
                <a:cubicBezTo>
                  <a:pt x="9693395" y="2907077"/>
                  <a:pt x="9692340" y="2908394"/>
                  <a:pt x="9693131" y="2909448"/>
                </a:cubicBezTo>
                <a:cubicBezTo>
                  <a:pt x="9695769" y="2912609"/>
                  <a:pt x="9696033" y="2914981"/>
                  <a:pt x="9691812" y="2916561"/>
                </a:cubicBezTo>
                <a:cubicBezTo>
                  <a:pt x="9690757" y="2916825"/>
                  <a:pt x="9690493" y="2918406"/>
                  <a:pt x="9691549" y="2919196"/>
                </a:cubicBezTo>
                <a:cubicBezTo>
                  <a:pt x="9694978" y="2922094"/>
                  <a:pt x="9691285" y="2923411"/>
                  <a:pt x="9690757" y="2925519"/>
                </a:cubicBezTo>
                <a:cubicBezTo>
                  <a:pt x="9688911" y="2932632"/>
                  <a:pt x="9680733" y="2930525"/>
                  <a:pt x="9677567" y="2935794"/>
                </a:cubicBezTo>
                <a:cubicBezTo>
                  <a:pt x="9676512" y="2937638"/>
                  <a:pt x="9671500" y="2936321"/>
                  <a:pt x="9669126" y="2936057"/>
                </a:cubicBezTo>
                <a:cubicBezTo>
                  <a:pt x="9663586" y="2935267"/>
                  <a:pt x="9656992" y="2938692"/>
                  <a:pt x="9652507" y="2932369"/>
                </a:cubicBezTo>
                <a:cubicBezTo>
                  <a:pt x="9651716" y="2931315"/>
                  <a:pt x="9650133" y="2929998"/>
                  <a:pt x="9648023" y="2929998"/>
                </a:cubicBezTo>
                <a:cubicBezTo>
                  <a:pt x="9645121" y="2930261"/>
                  <a:pt x="9643538" y="2928680"/>
                  <a:pt x="9643011" y="2925782"/>
                </a:cubicBezTo>
                <a:cubicBezTo>
                  <a:pt x="9642483" y="2923938"/>
                  <a:pt x="9641164" y="2922884"/>
                  <a:pt x="9639845" y="2921567"/>
                </a:cubicBezTo>
                <a:cubicBezTo>
                  <a:pt x="9636416" y="2918406"/>
                  <a:pt x="9634833" y="2914717"/>
                  <a:pt x="9636152" y="2909975"/>
                </a:cubicBezTo>
                <a:cubicBezTo>
                  <a:pt x="9636943" y="2907340"/>
                  <a:pt x="9636152" y="2904442"/>
                  <a:pt x="9633514" y="2902861"/>
                </a:cubicBezTo>
                <a:cubicBezTo>
                  <a:pt x="9633514" y="2901808"/>
                  <a:pt x="9633514" y="2900754"/>
                  <a:pt x="9633514" y="2899700"/>
                </a:cubicBezTo>
                <a:cubicBezTo>
                  <a:pt x="9635888" y="2898383"/>
                  <a:pt x="9636943" y="2896802"/>
                  <a:pt x="9636680" y="2893377"/>
                </a:cubicBezTo>
                <a:cubicBezTo>
                  <a:pt x="9636416" y="2888635"/>
                  <a:pt x="9638526" y="2884946"/>
                  <a:pt x="9643802" y="2883892"/>
                </a:cubicBezTo>
                <a:cubicBezTo>
                  <a:pt x="9646176" y="2883629"/>
                  <a:pt x="9645648" y="2881785"/>
                  <a:pt x="9645648" y="2880204"/>
                </a:cubicBezTo>
                <a:cubicBezTo>
                  <a:pt x="9645648" y="2877569"/>
                  <a:pt x="9646704" y="2877042"/>
                  <a:pt x="9648814" y="2878887"/>
                </a:cubicBezTo>
                <a:cubicBezTo>
                  <a:pt x="9651980" y="2881521"/>
                  <a:pt x="9654090" y="2881521"/>
                  <a:pt x="9654881" y="2877042"/>
                </a:cubicBezTo>
                <a:cubicBezTo>
                  <a:pt x="9655145" y="2875989"/>
                  <a:pt x="9655936" y="2874671"/>
                  <a:pt x="9656992" y="2875989"/>
                </a:cubicBezTo>
                <a:cubicBezTo>
                  <a:pt x="9660421" y="2879414"/>
                  <a:pt x="9662795" y="2877306"/>
                  <a:pt x="9665433" y="2874935"/>
                </a:cubicBezTo>
                <a:cubicBezTo>
                  <a:pt x="9665697" y="2874408"/>
                  <a:pt x="9666752" y="2874408"/>
                  <a:pt x="9667280" y="2874408"/>
                </a:cubicBezTo>
                <a:close/>
                <a:moveTo>
                  <a:pt x="6619558" y="2862427"/>
                </a:moveTo>
                <a:lnTo>
                  <a:pt x="6617549" y="2868458"/>
                </a:lnTo>
                <a:cubicBezTo>
                  <a:pt x="6615079" y="2869282"/>
                  <a:pt x="6611785" y="2869283"/>
                  <a:pt x="6610139" y="2870931"/>
                </a:cubicBezTo>
                <a:cubicBezTo>
                  <a:pt x="6613432" y="2877522"/>
                  <a:pt x="6620019" y="2880819"/>
                  <a:pt x="6626605" y="2887410"/>
                </a:cubicBezTo>
                <a:cubicBezTo>
                  <a:pt x="6623313" y="2884115"/>
                  <a:pt x="6620020" y="2884115"/>
                  <a:pt x="6620020" y="2884115"/>
                </a:cubicBezTo>
                <a:cubicBezTo>
                  <a:pt x="6616725" y="2880818"/>
                  <a:pt x="6616725" y="2880818"/>
                  <a:pt x="6613432" y="2880818"/>
                </a:cubicBezTo>
                <a:cubicBezTo>
                  <a:pt x="6613433" y="2884115"/>
                  <a:pt x="6616726" y="2884115"/>
                  <a:pt x="6616726" y="2884115"/>
                </a:cubicBezTo>
                <a:cubicBezTo>
                  <a:pt x="6620019" y="2887410"/>
                  <a:pt x="6623312" y="2887410"/>
                  <a:pt x="6623312" y="2887410"/>
                </a:cubicBezTo>
                <a:cubicBezTo>
                  <a:pt x="6623312" y="2887410"/>
                  <a:pt x="6626605" y="2890706"/>
                  <a:pt x="6626605" y="2890706"/>
                </a:cubicBezTo>
                <a:cubicBezTo>
                  <a:pt x="6633192" y="2894002"/>
                  <a:pt x="6639779" y="2897298"/>
                  <a:pt x="6643072" y="2900594"/>
                </a:cubicBezTo>
                <a:cubicBezTo>
                  <a:pt x="6643072" y="2900594"/>
                  <a:pt x="6643072" y="2900594"/>
                  <a:pt x="6646365" y="2900594"/>
                </a:cubicBezTo>
                <a:cubicBezTo>
                  <a:pt x="6646365" y="2900594"/>
                  <a:pt x="6649658" y="2900594"/>
                  <a:pt x="6649658" y="2900594"/>
                </a:cubicBezTo>
                <a:lnTo>
                  <a:pt x="6649658" y="2898122"/>
                </a:lnTo>
                <a:lnTo>
                  <a:pt x="6652952" y="2898946"/>
                </a:lnTo>
                <a:cubicBezTo>
                  <a:pt x="6654598" y="2898946"/>
                  <a:pt x="6656246" y="2898946"/>
                  <a:pt x="6659539" y="2900595"/>
                </a:cubicBezTo>
                <a:cubicBezTo>
                  <a:pt x="6669418" y="2897298"/>
                  <a:pt x="6649659" y="2890707"/>
                  <a:pt x="6649658" y="2884115"/>
                </a:cubicBezTo>
                <a:cubicBezTo>
                  <a:pt x="6666125" y="2890707"/>
                  <a:pt x="6669418" y="2887410"/>
                  <a:pt x="6676004" y="2890706"/>
                </a:cubicBezTo>
                <a:lnTo>
                  <a:pt x="6676945" y="2889765"/>
                </a:lnTo>
                <a:lnTo>
                  <a:pt x="6657318" y="2882093"/>
                </a:lnTo>
                <a:close/>
                <a:moveTo>
                  <a:pt x="1629671" y="2861831"/>
                </a:moveTo>
                <a:lnTo>
                  <a:pt x="1629223" y="2861996"/>
                </a:lnTo>
                <a:cubicBezTo>
                  <a:pt x="1622829" y="2864672"/>
                  <a:pt x="1614087" y="2865326"/>
                  <a:pt x="1607694" y="2868002"/>
                </a:cubicBezTo>
                <a:lnTo>
                  <a:pt x="1595189" y="2873235"/>
                </a:lnTo>
                <a:lnTo>
                  <a:pt x="1608781" y="2877265"/>
                </a:lnTo>
                <a:lnTo>
                  <a:pt x="1635379" y="2868992"/>
                </a:lnTo>
                <a:close/>
                <a:moveTo>
                  <a:pt x="892143" y="2851169"/>
                </a:moveTo>
                <a:lnTo>
                  <a:pt x="895741" y="2852673"/>
                </a:lnTo>
                <a:lnTo>
                  <a:pt x="892171" y="2851549"/>
                </a:lnTo>
                <a:close/>
                <a:moveTo>
                  <a:pt x="884472" y="2848656"/>
                </a:moveTo>
                <a:lnTo>
                  <a:pt x="887670" y="2850130"/>
                </a:lnTo>
                <a:lnTo>
                  <a:pt x="892171" y="2851549"/>
                </a:lnTo>
                <a:lnTo>
                  <a:pt x="892306" y="2853355"/>
                </a:lnTo>
                <a:cubicBezTo>
                  <a:pt x="889957" y="2851333"/>
                  <a:pt x="887609" y="2849310"/>
                  <a:pt x="885422" y="2849474"/>
                </a:cubicBezTo>
                <a:close/>
                <a:moveTo>
                  <a:pt x="880188" y="2846269"/>
                </a:moveTo>
                <a:lnTo>
                  <a:pt x="883074" y="2847452"/>
                </a:lnTo>
                <a:lnTo>
                  <a:pt x="884472" y="2848656"/>
                </a:lnTo>
                <a:lnTo>
                  <a:pt x="880556" y="2846850"/>
                </a:lnTo>
                <a:close/>
                <a:moveTo>
                  <a:pt x="878376" y="2843407"/>
                </a:moveTo>
                <a:lnTo>
                  <a:pt x="880188" y="2846269"/>
                </a:lnTo>
                <a:lnTo>
                  <a:pt x="878539" y="2845593"/>
                </a:lnTo>
                <a:cubicBezTo>
                  <a:pt x="876354" y="2845756"/>
                  <a:pt x="876354" y="2845756"/>
                  <a:pt x="876354" y="2845756"/>
                </a:cubicBezTo>
                <a:cubicBezTo>
                  <a:pt x="876354" y="2845756"/>
                  <a:pt x="876354" y="2845756"/>
                  <a:pt x="874004" y="2843734"/>
                </a:cubicBezTo>
                <a:cubicBezTo>
                  <a:pt x="876189" y="2843571"/>
                  <a:pt x="878539" y="2845593"/>
                  <a:pt x="878376" y="2843407"/>
                </a:cubicBezTo>
                <a:close/>
                <a:moveTo>
                  <a:pt x="4797624" y="2840729"/>
                </a:moveTo>
                <a:lnTo>
                  <a:pt x="4793332" y="2843495"/>
                </a:lnTo>
                <a:lnTo>
                  <a:pt x="4793423" y="2843382"/>
                </a:lnTo>
                <a:cubicBezTo>
                  <a:pt x="4793423" y="2843382"/>
                  <a:pt x="4793423" y="2843382"/>
                  <a:pt x="4797624" y="2840729"/>
                </a:cubicBezTo>
                <a:close/>
                <a:moveTo>
                  <a:pt x="6531411" y="2816520"/>
                </a:moveTo>
                <a:lnTo>
                  <a:pt x="6551271" y="2828495"/>
                </a:lnTo>
                <a:lnTo>
                  <a:pt x="6585724" y="2844807"/>
                </a:lnTo>
                <a:close/>
                <a:moveTo>
                  <a:pt x="827841" y="2814218"/>
                </a:moveTo>
                <a:lnTo>
                  <a:pt x="832290" y="2816599"/>
                </a:lnTo>
                <a:lnTo>
                  <a:pt x="832143" y="2816643"/>
                </a:lnTo>
                <a:cubicBezTo>
                  <a:pt x="830737" y="2816199"/>
                  <a:pt x="829016" y="2815229"/>
                  <a:pt x="827841" y="2814218"/>
                </a:cubicBezTo>
                <a:close/>
                <a:moveTo>
                  <a:pt x="1780791" y="2803462"/>
                </a:moveTo>
                <a:lnTo>
                  <a:pt x="1777895" y="2804779"/>
                </a:lnTo>
                <a:lnTo>
                  <a:pt x="1778126" y="2805053"/>
                </a:lnTo>
                <a:close/>
                <a:moveTo>
                  <a:pt x="1784814" y="2802736"/>
                </a:moveTo>
                <a:lnTo>
                  <a:pt x="1778762" y="2805806"/>
                </a:lnTo>
                <a:lnTo>
                  <a:pt x="1784327" y="2812397"/>
                </a:lnTo>
                <a:lnTo>
                  <a:pt x="1784492" y="2812332"/>
                </a:lnTo>
                <a:lnTo>
                  <a:pt x="1785086" y="2803085"/>
                </a:lnTo>
                <a:close/>
                <a:moveTo>
                  <a:pt x="6511341" y="2788532"/>
                </a:moveTo>
                <a:lnTo>
                  <a:pt x="6511341" y="2790617"/>
                </a:lnTo>
                <a:lnTo>
                  <a:pt x="6520008" y="2792476"/>
                </a:lnTo>
                <a:lnTo>
                  <a:pt x="6519124" y="2791827"/>
                </a:lnTo>
                <a:lnTo>
                  <a:pt x="6521220" y="2791827"/>
                </a:lnTo>
                <a:lnTo>
                  <a:pt x="6522375" y="2792983"/>
                </a:lnTo>
                <a:lnTo>
                  <a:pt x="6528541" y="2794306"/>
                </a:lnTo>
                <a:lnTo>
                  <a:pt x="6514633" y="2788532"/>
                </a:lnTo>
                <a:lnTo>
                  <a:pt x="6519124" y="2791827"/>
                </a:lnTo>
                <a:lnTo>
                  <a:pt x="6517926" y="2791827"/>
                </a:lnTo>
                <a:cubicBezTo>
                  <a:pt x="6514633" y="2788532"/>
                  <a:pt x="6514633" y="2788532"/>
                  <a:pt x="6511341" y="2788532"/>
                </a:cubicBezTo>
                <a:close/>
                <a:moveTo>
                  <a:pt x="8633052" y="2783887"/>
                </a:moveTo>
                <a:cubicBezTo>
                  <a:pt x="8546197" y="2828485"/>
                  <a:pt x="8482536" y="2862880"/>
                  <a:pt x="8415671" y="2882715"/>
                </a:cubicBezTo>
                <a:cubicBezTo>
                  <a:pt x="8395437" y="2894810"/>
                  <a:pt x="8365499" y="2909046"/>
                  <a:pt x="8346090" y="2913326"/>
                </a:cubicBezTo>
                <a:cubicBezTo>
                  <a:pt x="8358511" y="2900410"/>
                  <a:pt x="8339102" y="2904690"/>
                  <a:pt x="8339926" y="2896876"/>
                </a:cubicBezTo>
                <a:cubicBezTo>
                  <a:pt x="8330222" y="2899017"/>
                  <a:pt x="8331290" y="2903870"/>
                  <a:pt x="8319693" y="2908972"/>
                </a:cubicBezTo>
                <a:cubicBezTo>
                  <a:pt x="8303244" y="2915143"/>
                  <a:pt x="8339102" y="2904690"/>
                  <a:pt x="8323721" y="2915716"/>
                </a:cubicBezTo>
                <a:cubicBezTo>
                  <a:pt x="8279225" y="2933161"/>
                  <a:pt x="8242300" y="2938762"/>
                  <a:pt x="8198871" y="2961061"/>
                </a:cubicBezTo>
                <a:cubicBezTo>
                  <a:pt x="8180286" y="2957527"/>
                  <a:pt x="8154133" y="2965840"/>
                  <a:pt x="8129871" y="2971190"/>
                </a:cubicBezTo>
                <a:cubicBezTo>
                  <a:pt x="8103717" y="2979503"/>
                  <a:pt x="8077563" y="2987816"/>
                  <a:pt x="8055195" y="2990205"/>
                </a:cubicBezTo>
                <a:cubicBezTo>
                  <a:pt x="8074604" y="2985924"/>
                  <a:pt x="8073536" y="2981072"/>
                  <a:pt x="8078388" y="2980001"/>
                </a:cubicBezTo>
                <a:cubicBezTo>
                  <a:pt x="8070576" y="2979180"/>
                  <a:pt x="8072468" y="2976219"/>
                  <a:pt x="8069508" y="2974327"/>
                </a:cubicBezTo>
                <a:cubicBezTo>
                  <a:pt x="8043354" y="2982640"/>
                  <a:pt x="8037434" y="2978857"/>
                  <a:pt x="8013173" y="2984208"/>
                </a:cubicBezTo>
                <a:cubicBezTo>
                  <a:pt x="8011281" y="2987169"/>
                  <a:pt x="8009388" y="2990131"/>
                  <a:pt x="8004535" y="2991201"/>
                </a:cubicBezTo>
                <a:cubicBezTo>
                  <a:pt x="8008563" y="2997945"/>
                  <a:pt x="8021228" y="2997696"/>
                  <a:pt x="8012591" y="3004690"/>
                </a:cubicBezTo>
                <a:cubicBezTo>
                  <a:pt x="7985370" y="3008149"/>
                  <a:pt x="7967853" y="3009469"/>
                  <a:pt x="7943591" y="3014819"/>
                </a:cubicBezTo>
                <a:cubicBezTo>
                  <a:pt x="7924181" y="3019100"/>
                  <a:pt x="7901813" y="3021490"/>
                  <a:pt x="7865954" y="3031942"/>
                </a:cubicBezTo>
                <a:cubicBezTo>
                  <a:pt x="7865954" y="3031942"/>
                  <a:pt x="7867022" y="3036795"/>
                  <a:pt x="7862169" y="3037865"/>
                </a:cubicBezTo>
                <a:cubicBezTo>
                  <a:pt x="7831989" y="3039434"/>
                  <a:pt x="7839800" y="3040254"/>
                  <a:pt x="7814471" y="3040753"/>
                </a:cubicBezTo>
                <a:cubicBezTo>
                  <a:pt x="7804766" y="3042894"/>
                  <a:pt x="7795062" y="3045033"/>
                  <a:pt x="7780505" y="3048244"/>
                </a:cubicBezTo>
                <a:cubicBezTo>
                  <a:pt x="7720966" y="3043566"/>
                  <a:pt x="7663807" y="3061262"/>
                  <a:pt x="7592671" y="3061686"/>
                </a:cubicBezTo>
                <a:cubicBezTo>
                  <a:pt x="7590779" y="3064647"/>
                  <a:pt x="7578114" y="3064896"/>
                  <a:pt x="7568409" y="3067036"/>
                </a:cubicBezTo>
                <a:cubicBezTo>
                  <a:pt x="7567342" y="3062183"/>
                  <a:pt x="7547932" y="3066465"/>
                  <a:pt x="7549825" y="3063503"/>
                </a:cubicBezTo>
                <a:cubicBezTo>
                  <a:pt x="7561422" y="3058401"/>
                  <a:pt x="7581899" y="3058973"/>
                  <a:pt x="7579763" y="3049268"/>
                </a:cubicBezTo>
                <a:cubicBezTo>
                  <a:pt x="7538810" y="3048123"/>
                  <a:pt x="7519400" y="3052404"/>
                  <a:pt x="7499991" y="3056685"/>
                </a:cubicBezTo>
                <a:cubicBezTo>
                  <a:pt x="7485434" y="3059895"/>
                  <a:pt x="7513723" y="3061289"/>
                  <a:pt x="7514791" y="3066141"/>
                </a:cubicBezTo>
                <a:cubicBezTo>
                  <a:pt x="7514791" y="3066141"/>
                  <a:pt x="7505086" y="3068282"/>
                  <a:pt x="7506154" y="3073134"/>
                </a:cubicBezTo>
                <a:cubicBezTo>
                  <a:pt x="7504262" y="3076096"/>
                  <a:pt x="7530659" y="3080451"/>
                  <a:pt x="7500477" y="3082019"/>
                </a:cubicBezTo>
                <a:cubicBezTo>
                  <a:pt x="7497517" y="3080128"/>
                  <a:pt x="7497517" y="3080128"/>
                  <a:pt x="7497517" y="3080128"/>
                </a:cubicBezTo>
                <a:cubicBezTo>
                  <a:pt x="7502370" y="3079057"/>
                  <a:pt x="7502370" y="3079057"/>
                  <a:pt x="7502370" y="3079057"/>
                </a:cubicBezTo>
                <a:cubicBezTo>
                  <a:pt x="7502370" y="3079057"/>
                  <a:pt x="7502370" y="3079057"/>
                  <a:pt x="7499410" y="3077166"/>
                </a:cubicBezTo>
                <a:cubicBezTo>
                  <a:pt x="7499410" y="3077166"/>
                  <a:pt x="7496450" y="3075275"/>
                  <a:pt x="7496450" y="3075275"/>
                </a:cubicBezTo>
                <a:cubicBezTo>
                  <a:pt x="7494557" y="3078236"/>
                  <a:pt x="7491597" y="3076345"/>
                  <a:pt x="7491597" y="3076345"/>
                </a:cubicBezTo>
                <a:cubicBezTo>
                  <a:pt x="7489705" y="3079307"/>
                  <a:pt x="7489705" y="3079307"/>
                  <a:pt x="7489705" y="3079307"/>
                </a:cubicBezTo>
                <a:cubicBezTo>
                  <a:pt x="7493490" y="3073383"/>
                  <a:pt x="7463307" y="3074952"/>
                  <a:pt x="7466267" y="3076843"/>
                </a:cubicBezTo>
                <a:cubicBezTo>
                  <a:pt x="7469227" y="3078735"/>
                  <a:pt x="7469227" y="3078735"/>
                  <a:pt x="7469227" y="3078735"/>
                </a:cubicBezTo>
                <a:cubicBezTo>
                  <a:pt x="7469227" y="3078735"/>
                  <a:pt x="7466267" y="3076843"/>
                  <a:pt x="7461415" y="3077914"/>
                </a:cubicBezTo>
                <a:cubicBezTo>
                  <a:pt x="7461415" y="3077914"/>
                  <a:pt x="7456564" y="3078984"/>
                  <a:pt x="7456564" y="3078984"/>
                </a:cubicBezTo>
                <a:cubicBezTo>
                  <a:pt x="7456564" y="3078984"/>
                  <a:pt x="7454672" y="3081945"/>
                  <a:pt x="7459524" y="3080875"/>
                </a:cubicBezTo>
                <a:cubicBezTo>
                  <a:pt x="7459524" y="3080875"/>
                  <a:pt x="7462484" y="3082766"/>
                  <a:pt x="7462484" y="3082766"/>
                </a:cubicBezTo>
                <a:cubicBezTo>
                  <a:pt x="7442007" y="3082194"/>
                  <a:pt x="7382712" y="3090183"/>
                  <a:pt x="7366019" y="3083688"/>
                </a:cubicBezTo>
                <a:cubicBezTo>
                  <a:pt x="7382468" y="3077517"/>
                  <a:pt x="7397025" y="3074305"/>
                  <a:pt x="7394890" y="3064601"/>
                </a:cubicBezTo>
                <a:cubicBezTo>
                  <a:pt x="7390037" y="3065671"/>
                  <a:pt x="7369560" y="3065098"/>
                  <a:pt x="7380089" y="3055144"/>
                </a:cubicBezTo>
                <a:cubicBezTo>
                  <a:pt x="7359612" y="3054571"/>
                  <a:pt x="7343988" y="3052929"/>
                  <a:pt x="7328363" y="3051287"/>
                </a:cubicBezTo>
                <a:cubicBezTo>
                  <a:pt x="7326471" y="3054248"/>
                  <a:pt x="7337243" y="3056961"/>
                  <a:pt x="7327539" y="3059101"/>
                </a:cubicBezTo>
                <a:cubicBezTo>
                  <a:pt x="7310847" y="3052606"/>
                  <a:pt x="7296289" y="3055817"/>
                  <a:pt x="7274744" y="3050392"/>
                </a:cubicBezTo>
                <a:cubicBezTo>
                  <a:pt x="7248591" y="3058704"/>
                  <a:pt x="7228938" y="3050318"/>
                  <a:pt x="7182065" y="3045391"/>
                </a:cubicBezTo>
                <a:cubicBezTo>
                  <a:pt x="7185850" y="3039468"/>
                  <a:pt x="7178037" y="3038646"/>
                  <a:pt x="7179929" y="3035685"/>
                </a:cubicBezTo>
                <a:cubicBezTo>
                  <a:pt x="7140867" y="3031579"/>
                  <a:pt x="7105591" y="3021550"/>
                  <a:pt x="7068422" y="3014484"/>
                </a:cubicBezTo>
                <a:cubicBezTo>
                  <a:pt x="7033144" y="3004454"/>
                  <a:pt x="6997868" y="2994426"/>
                  <a:pt x="6969578" y="2993032"/>
                </a:cubicBezTo>
                <a:cubicBezTo>
                  <a:pt x="6985203" y="2994675"/>
                  <a:pt x="6970646" y="2997885"/>
                  <a:pt x="6962833" y="2997064"/>
                </a:cubicBezTo>
                <a:cubicBezTo>
                  <a:pt x="6953954" y="2991390"/>
                  <a:pt x="6933477" y="2990818"/>
                  <a:pt x="6940222" y="2986786"/>
                </a:cubicBezTo>
                <a:cubicBezTo>
                  <a:pt x="6910864" y="2980540"/>
                  <a:pt x="6900093" y="2977828"/>
                  <a:pt x="6867775" y="2969690"/>
                </a:cubicBezTo>
                <a:cubicBezTo>
                  <a:pt x="6858895" y="2964016"/>
                  <a:pt x="6852975" y="2960233"/>
                  <a:pt x="6844095" y="2954559"/>
                </a:cubicBezTo>
                <a:cubicBezTo>
                  <a:pt x="6831431" y="2954809"/>
                  <a:pt x="6814738" y="2948314"/>
                  <a:pt x="6798045" y="2941819"/>
                </a:cubicBezTo>
                <a:cubicBezTo>
                  <a:pt x="6783246" y="2932362"/>
                  <a:pt x="6769514" y="2927758"/>
                  <a:pt x="6759809" y="2929898"/>
                </a:cubicBezTo>
                <a:cubicBezTo>
                  <a:pt x="6759809" y="2929898"/>
                  <a:pt x="6759809" y="2929898"/>
                  <a:pt x="6757917" y="2932860"/>
                </a:cubicBezTo>
                <a:cubicBezTo>
                  <a:pt x="6763837" y="2936643"/>
                  <a:pt x="6766797" y="2938534"/>
                  <a:pt x="6772717" y="2942317"/>
                </a:cubicBezTo>
                <a:cubicBezTo>
                  <a:pt x="6787517" y="2951774"/>
                  <a:pt x="6804209" y="2958268"/>
                  <a:pt x="6822794" y="2961802"/>
                </a:cubicBezTo>
                <a:cubicBezTo>
                  <a:pt x="6850258" y="2971010"/>
                  <a:pt x="6877723" y="2980217"/>
                  <a:pt x="6901160" y="2982680"/>
                </a:cubicBezTo>
                <a:cubicBezTo>
                  <a:pt x="6904120" y="2984572"/>
                  <a:pt x="6914892" y="2987284"/>
                  <a:pt x="6915960" y="2992137"/>
                </a:cubicBezTo>
                <a:cubicBezTo>
                  <a:pt x="6970646" y="2997885"/>
                  <a:pt x="6995394" y="3017869"/>
                  <a:pt x="7044403" y="3032502"/>
                </a:cubicBezTo>
                <a:cubicBezTo>
                  <a:pt x="7101806" y="3027474"/>
                  <a:pt x="7157803" y="3050741"/>
                  <a:pt x="7240779" y="3057883"/>
                </a:cubicBezTo>
                <a:cubicBezTo>
                  <a:pt x="7234034" y="3061915"/>
                  <a:pt x="7250726" y="3068410"/>
                  <a:pt x="7248834" y="3071372"/>
                </a:cubicBezTo>
                <a:cubicBezTo>
                  <a:pt x="7264458" y="3073014"/>
                  <a:pt x="7280083" y="3074656"/>
                  <a:pt x="7295708" y="3076298"/>
                </a:cubicBezTo>
                <a:cubicBezTo>
                  <a:pt x="7290856" y="3077368"/>
                  <a:pt x="7290856" y="3077368"/>
                  <a:pt x="7290856" y="3077368"/>
                </a:cubicBezTo>
                <a:cubicBezTo>
                  <a:pt x="7286003" y="3078439"/>
                  <a:pt x="7286003" y="3078439"/>
                  <a:pt x="7286003" y="3078439"/>
                </a:cubicBezTo>
                <a:cubicBezTo>
                  <a:pt x="7288963" y="3080330"/>
                  <a:pt x="7291923" y="3082221"/>
                  <a:pt x="7294883" y="3084113"/>
                </a:cubicBezTo>
                <a:cubicBezTo>
                  <a:pt x="7299736" y="3083042"/>
                  <a:pt x="7299736" y="3083042"/>
                  <a:pt x="7299736" y="3083042"/>
                </a:cubicBezTo>
                <a:cubicBezTo>
                  <a:pt x="7299736" y="3083042"/>
                  <a:pt x="7299736" y="3083042"/>
                  <a:pt x="7301628" y="3080081"/>
                </a:cubicBezTo>
                <a:cubicBezTo>
                  <a:pt x="7308616" y="3088716"/>
                  <a:pt x="7341757" y="3089040"/>
                  <a:pt x="7382712" y="3090183"/>
                </a:cubicBezTo>
                <a:cubicBezTo>
                  <a:pt x="7423665" y="3091328"/>
                  <a:pt x="7474323" y="3090331"/>
                  <a:pt x="7515278" y="3091476"/>
                </a:cubicBezTo>
                <a:cubicBezTo>
                  <a:pt x="7530902" y="3093118"/>
                  <a:pt x="7543566" y="3092869"/>
                  <a:pt x="7556231" y="3092620"/>
                </a:cubicBezTo>
                <a:cubicBezTo>
                  <a:pt x="7606889" y="3091624"/>
                  <a:pt x="7653521" y="3083884"/>
                  <a:pt x="7698259" y="3079104"/>
                </a:cubicBezTo>
                <a:cubicBezTo>
                  <a:pt x="7702165" y="3079515"/>
                  <a:pt x="7706811" y="3080398"/>
                  <a:pt x="7711694" y="3080912"/>
                </a:cubicBezTo>
                <a:lnTo>
                  <a:pt x="7722715" y="3080604"/>
                </a:lnTo>
                <a:lnTo>
                  <a:pt x="7721696" y="3081569"/>
                </a:lnTo>
                <a:cubicBezTo>
                  <a:pt x="7720216" y="3080623"/>
                  <a:pt x="7719002" y="3080890"/>
                  <a:pt x="7718530" y="3081630"/>
                </a:cubicBezTo>
                <a:lnTo>
                  <a:pt x="7719080" y="3082886"/>
                </a:lnTo>
                <a:lnTo>
                  <a:pt x="7862925" y="3065075"/>
                </a:lnTo>
                <a:lnTo>
                  <a:pt x="7864548" y="3060238"/>
                </a:lnTo>
                <a:cubicBezTo>
                  <a:pt x="7906326" y="3053568"/>
                  <a:pt x="7930588" y="3048217"/>
                  <a:pt x="7972366" y="3041547"/>
                </a:cubicBezTo>
                <a:cubicBezTo>
                  <a:pt x="7983963" y="3036445"/>
                  <a:pt x="7990708" y="3032413"/>
                  <a:pt x="8000413" y="3030273"/>
                </a:cubicBezTo>
                <a:cubicBezTo>
                  <a:pt x="8047044" y="3022533"/>
                  <a:pt x="8095567" y="3011830"/>
                  <a:pt x="8143021" y="2996276"/>
                </a:cubicBezTo>
                <a:cubicBezTo>
                  <a:pt x="8165804" y="2989979"/>
                  <a:pt x="8187845" y="2983210"/>
                  <a:pt x="8210020" y="2977047"/>
                </a:cubicBezTo>
                <a:lnTo>
                  <a:pt x="8272843" y="2962603"/>
                </a:lnTo>
                <a:lnTo>
                  <a:pt x="8266222" y="2966560"/>
                </a:lnTo>
                <a:cubicBezTo>
                  <a:pt x="8269182" y="2968451"/>
                  <a:pt x="8272142" y="2970342"/>
                  <a:pt x="8278887" y="2966311"/>
                </a:cubicBezTo>
                <a:cubicBezTo>
                  <a:pt x="8278887" y="2966311"/>
                  <a:pt x="8283739" y="2965240"/>
                  <a:pt x="8283739" y="2965240"/>
                </a:cubicBezTo>
                <a:cubicBezTo>
                  <a:pt x="8286699" y="2967132"/>
                  <a:pt x="8284807" y="2970093"/>
                  <a:pt x="8281847" y="2968202"/>
                </a:cubicBezTo>
                <a:cubicBezTo>
                  <a:pt x="8248948" y="2980546"/>
                  <a:pt x="8197465" y="2989357"/>
                  <a:pt x="8157822" y="3005733"/>
                </a:cubicBezTo>
                <a:cubicBezTo>
                  <a:pt x="8156998" y="3013547"/>
                  <a:pt x="8152145" y="3014617"/>
                  <a:pt x="8164810" y="3014368"/>
                </a:cubicBezTo>
                <a:cubicBezTo>
                  <a:pt x="8168594" y="3008445"/>
                  <a:pt x="8183152" y="3005234"/>
                  <a:pt x="8197708" y="3002024"/>
                </a:cubicBezTo>
                <a:cubicBezTo>
                  <a:pt x="8199844" y="3011730"/>
                  <a:pt x="8228714" y="2992641"/>
                  <a:pt x="8250016" y="2985399"/>
                </a:cubicBezTo>
                <a:cubicBezTo>
                  <a:pt x="8307176" y="2967704"/>
                  <a:pt x="8370257" y="2953791"/>
                  <a:pt x="8428241" y="2928282"/>
                </a:cubicBezTo>
                <a:cubicBezTo>
                  <a:pt x="8434985" y="2924250"/>
                  <a:pt x="8436877" y="2921289"/>
                  <a:pt x="8443622" y="2917257"/>
                </a:cubicBezTo>
                <a:cubicBezTo>
                  <a:pt x="8461964" y="2908124"/>
                  <a:pt x="8502674" y="2896600"/>
                  <a:pt x="8513204" y="2886645"/>
                </a:cubicBezTo>
                <a:cubicBezTo>
                  <a:pt x="8514271" y="2891498"/>
                  <a:pt x="8517231" y="2893389"/>
                  <a:pt x="8525868" y="2886397"/>
                </a:cubicBezTo>
                <a:cubicBezTo>
                  <a:pt x="8530720" y="2885327"/>
                  <a:pt x="8554739" y="2867308"/>
                  <a:pt x="8557699" y="2869200"/>
                </a:cubicBezTo>
                <a:cubicBezTo>
                  <a:pt x="8552847" y="2870270"/>
                  <a:pt x="8555807" y="2872161"/>
                  <a:pt x="8553914" y="2875123"/>
                </a:cubicBezTo>
                <a:cubicBezTo>
                  <a:pt x="8583852" y="2860887"/>
                  <a:pt x="8599234" y="2849862"/>
                  <a:pt x="8626213" y="2833735"/>
                </a:cubicBezTo>
                <a:cubicBezTo>
                  <a:pt x="8616265" y="2823208"/>
                  <a:pt x="8585502" y="2845258"/>
                  <a:pt x="8565269" y="2857353"/>
                </a:cubicBezTo>
                <a:cubicBezTo>
                  <a:pt x="8546805" y="2860153"/>
                  <a:pt x="8528670" y="2867333"/>
                  <a:pt x="8509455" y="2875388"/>
                </a:cubicBezTo>
                <a:lnTo>
                  <a:pt x="8456999" y="2894990"/>
                </a:lnTo>
                <a:lnTo>
                  <a:pt x="8458760" y="2893565"/>
                </a:lnTo>
                <a:cubicBezTo>
                  <a:pt x="8457693" y="2888712"/>
                  <a:pt x="8452840" y="2889782"/>
                  <a:pt x="8450948" y="2892744"/>
                </a:cubicBezTo>
                <a:cubicBezTo>
                  <a:pt x="8447988" y="2890852"/>
                  <a:pt x="8447988" y="2890852"/>
                  <a:pt x="8447988" y="2890852"/>
                </a:cubicBezTo>
                <a:cubicBezTo>
                  <a:pt x="8486564" y="2869623"/>
                  <a:pt x="8534843" y="2846254"/>
                  <a:pt x="8572594" y="2832840"/>
                </a:cubicBezTo>
                <a:cubicBezTo>
                  <a:pt x="8594721" y="2817783"/>
                  <a:pt x="8621699" y="2801656"/>
                  <a:pt x="8633052" y="2783887"/>
                </a:cubicBezTo>
                <a:close/>
                <a:moveTo>
                  <a:pt x="214254" y="2778114"/>
                </a:moveTo>
                <a:cubicBezTo>
                  <a:pt x="216879" y="2779351"/>
                  <a:pt x="219320" y="2781268"/>
                  <a:pt x="221986" y="2782121"/>
                </a:cubicBezTo>
                <a:cubicBezTo>
                  <a:pt x="224236" y="2782921"/>
                  <a:pt x="229321" y="2783923"/>
                  <a:pt x="229465" y="2786043"/>
                </a:cubicBezTo>
                <a:cubicBezTo>
                  <a:pt x="230014" y="2792165"/>
                  <a:pt x="238291" y="2793838"/>
                  <a:pt x="236848" y="2801044"/>
                </a:cubicBezTo>
                <a:cubicBezTo>
                  <a:pt x="236401" y="2803171"/>
                  <a:pt x="239150" y="2805968"/>
                  <a:pt x="234800" y="2807079"/>
                </a:cubicBezTo>
                <a:cubicBezTo>
                  <a:pt x="233506" y="2807329"/>
                  <a:pt x="233052" y="2808867"/>
                  <a:pt x="233887" y="2809564"/>
                </a:cubicBezTo>
                <a:cubicBezTo>
                  <a:pt x="236995" y="2812829"/>
                  <a:pt x="235721" y="2814847"/>
                  <a:pt x="231968" y="2816540"/>
                </a:cubicBezTo>
                <a:cubicBezTo>
                  <a:pt x="230797" y="2817143"/>
                  <a:pt x="231171" y="2818788"/>
                  <a:pt x="231186" y="2819967"/>
                </a:cubicBezTo>
                <a:cubicBezTo>
                  <a:pt x="231445" y="2821850"/>
                  <a:pt x="230993" y="2823387"/>
                  <a:pt x="228993" y="2823881"/>
                </a:cubicBezTo>
                <a:cubicBezTo>
                  <a:pt x="226995" y="2824376"/>
                  <a:pt x="226541" y="2825913"/>
                  <a:pt x="225378" y="2827105"/>
                </a:cubicBezTo>
                <a:cubicBezTo>
                  <a:pt x="222466" y="2830085"/>
                  <a:pt x="218857" y="2833898"/>
                  <a:pt x="215442" y="2834291"/>
                </a:cubicBezTo>
                <a:cubicBezTo>
                  <a:pt x="208020" y="2835083"/>
                  <a:pt x="200721" y="2836227"/>
                  <a:pt x="193416" y="2836782"/>
                </a:cubicBezTo>
                <a:cubicBezTo>
                  <a:pt x="192941" y="2836552"/>
                  <a:pt x="191992" y="2836092"/>
                  <a:pt x="191984" y="2835502"/>
                </a:cubicBezTo>
                <a:cubicBezTo>
                  <a:pt x="190646" y="2832218"/>
                  <a:pt x="189429" y="2829285"/>
                  <a:pt x="184849" y="2830870"/>
                </a:cubicBezTo>
                <a:cubicBezTo>
                  <a:pt x="183325" y="2831594"/>
                  <a:pt x="183188" y="2830064"/>
                  <a:pt x="183411" y="2829000"/>
                </a:cubicBezTo>
                <a:cubicBezTo>
                  <a:pt x="184654" y="2824625"/>
                  <a:pt x="182755" y="2823704"/>
                  <a:pt x="178757" y="2824693"/>
                </a:cubicBezTo>
                <a:cubicBezTo>
                  <a:pt x="176053" y="2825431"/>
                  <a:pt x="175333" y="2824496"/>
                  <a:pt x="176484" y="2822126"/>
                </a:cubicBezTo>
                <a:cubicBezTo>
                  <a:pt x="177174" y="2820704"/>
                  <a:pt x="178453" y="2819275"/>
                  <a:pt x="176432" y="2818002"/>
                </a:cubicBezTo>
                <a:cubicBezTo>
                  <a:pt x="172145" y="2814751"/>
                  <a:pt x="171857" y="2810511"/>
                  <a:pt x="174164" y="2806359"/>
                </a:cubicBezTo>
                <a:cubicBezTo>
                  <a:pt x="175896" y="2803393"/>
                  <a:pt x="175637" y="2801510"/>
                  <a:pt x="174076" y="2799289"/>
                </a:cubicBezTo>
                <a:cubicBezTo>
                  <a:pt x="174536" y="2798341"/>
                  <a:pt x="174995" y="2797392"/>
                  <a:pt x="175456" y="2796444"/>
                </a:cubicBezTo>
                <a:cubicBezTo>
                  <a:pt x="178519" y="2796173"/>
                  <a:pt x="180496" y="2793911"/>
                  <a:pt x="180934" y="2791196"/>
                </a:cubicBezTo>
                <a:cubicBezTo>
                  <a:pt x="181817" y="2786353"/>
                  <a:pt x="184851" y="2783726"/>
                  <a:pt x="189316" y="2782378"/>
                </a:cubicBezTo>
                <a:cubicBezTo>
                  <a:pt x="191078" y="2781768"/>
                  <a:pt x="192725" y="2781396"/>
                  <a:pt x="194003" y="2779967"/>
                </a:cubicBezTo>
                <a:cubicBezTo>
                  <a:pt x="195744" y="2777590"/>
                  <a:pt x="197858" y="2776859"/>
                  <a:pt x="200354" y="2778362"/>
                </a:cubicBezTo>
                <a:cubicBezTo>
                  <a:pt x="202253" y="2779283"/>
                  <a:pt x="204251" y="2778789"/>
                  <a:pt x="205423" y="2778186"/>
                </a:cubicBezTo>
                <a:cubicBezTo>
                  <a:pt x="208821" y="2776320"/>
                  <a:pt x="211629" y="2776877"/>
                  <a:pt x="214254" y="2778114"/>
                </a:cubicBezTo>
                <a:close/>
                <a:moveTo>
                  <a:pt x="10628972" y="2762370"/>
                </a:moveTo>
                <a:lnTo>
                  <a:pt x="10629238" y="2762634"/>
                </a:lnTo>
                <a:lnTo>
                  <a:pt x="10628744" y="2762751"/>
                </a:lnTo>
                <a:close/>
                <a:moveTo>
                  <a:pt x="10339635" y="2761596"/>
                </a:moveTo>
                <a:cubicBezTo>
                  <a:pt x="10345526" y="2765028"/>
                  <a:pt x="10351172" y="2768951"/>
                  <a:pt x="10357064" y="2772628"/>
                </a:cubicBezTo>
                <a:cubicBezTo>
                  <a:pt x="10359764" y="2774345"/>
                  <a:pt x="10361237" y="2779003"/>
                  <a:pt x="10362464" y="2782680"/>
                </a:cubicBezTo>
                <a:cubicBezTo>
                  <a:pt x="10362955" y="2784151"/>
                  <a:pt x="10362710" y="2785622"/>
                  <a:pt x="10364183" y="2786848"/>
                </a:cubicBezTo>
                <a:cubicBezTo>
                  <a:pt x="10365656" y="2788074"/>
                  <a:pt x="10365410" y="2789545"/>
                  <a:pt x="10364428" y="2791016"/>
                </a:cubicBezTo>
                <a:cubicBezTo>
                  <a:pt x="10363937" y="2791997"/>
                  <a:pt x="10362955" y="2793223"/>
                  <a:pt x="10363692" y="2794203"/>
                </a:cubicBezTo>
                <a:cubicBezTo>
                  <a:pt x="10366147" y="2797145"/>
                  <a:pt x="10366392" y="2799352"/>
                  <a:pt x="10362464" y="2800823"/>
                </a:cubicBezTo>
                <a:cubicBezTo>
                  <a:pt x="10361482" y="2801068"/>
                  <a:pt x="10361237" y="2802539"/>
                  <a:pt x="10362219" y="2803274"/>
                </a:cubicBezTo>
                <a:cubicBezTo>
                  <a:pt x="10365410" y="2805971"/>
                  <a:pt x="10361973" y="2807197"/>
                  <a:pt x="10361482" y="2809158"/>
                </a:cubicBezTo>
                <a:cubicBezTo>
                  <a:pt x="10359764" y="2815778"/>
                  <a:pt x="10352154" y="2813817"/>
                  <a:pt x="10349208" y="2818720"/>
                </a:cubicBezTo>
                <a:cubicBezTo>
                  <a:pt x="10348226" y="2820436"/>
                  <a:pt x="10343562" y="2819210"/>
                  <a:pt x="10341353" y="2818965"/>
                </a:cubicBezTo>
                <a:cubicBezTo>
                  <a:pt x="10336198" y="2818230"/>
                  <a:pt x="10330061" y="2821417"/>
                  <a:pt x="10325888" y="2815533"/>
                </a:cubicBezTo>
                <a:cubicBezTo>
                  <a:pt x="10325151" y="2814552"/>
                  <a:pt x="10323678" y="2813326"/>
                  <a:pt x="10321714" y="2813326"/>
                </a:cubicBezTo>
                <a:cubicBezTo>
                  <a:pt x="10319014" y="2813571"/>
                  <a:pt x="10317541" y="2812100"/>
                  <a:pt x="10317050" y="2809404"/>
                </a:cubicBezTo>
                <a:cubicBezTo>
                  <a:pt x="10316559" y="2807687"/>
                  <a:pt x="10315332" y="2806707"/>
                  <a:pt x="10314105" y="2805481"/>
                </a:cubicBezTo>
                <a:cubicBezTo>
                  <a:pt x="10310913" y="2802539"/>
                  <a:pt x="10309440" y="2799107"/>
                  <a:pt x="10310668" y="2794694"/>
                </a:cubicBezTo>
                <a:cubicBezTo>
                  <a:pt x="10311404" y="2792242"/>
                  <a:pt x="10310668" y="2789545"/>
                  <a:pt x="10308213" y="2788074"/>
                </a:cubicBezTo>
                <a:cubicBezTo>
                  <a:pt x="10308213" y="2787093"/>
                  <a:pt x="10308213" y="2786113"/>
                  <a:pt x="10308213" y="2785132"/>
                </a:cubicBezTo>
                <a:cubicBezTo>
                  <a:pt x="10310422" y="2783906"/>
                  <a:pt x="10311404" y="2782435"/>
                  <a:pt x="10311159" y="2779248"/>
                </a:cubicBezTo>
                <a:cubicBezTo>
                  <a:pt x="10310913" y="2774835"/>
                  <a:pt x="10312877" y="2771403"/>
                  <a:pt x="10317787" y="2770422"/>
                </a:cubicBezTo>
                <a:cubicBezTo>
                  <a:pt x="10319996" y="2770177"/>
                  <a:pt x="10319505" y="2768461"/>
                  <a:pt x="10319505" y="2766990"/>
                </a:cubicBezTo>
                <a:cubicBezTo>
                  <a:pt x="10319505" y="2764538"/>
                  <a:pt x="10320487" y="2764048"/>
                  <a:pt x="10322451" y="2765764"/>
                </a:cubicBezTo>
                <a:cubicBezTo>
                  <a:pt x="10325397" y="2768215"/>
                  <a:pt x="10327361" y="2768215"/>
                  <a:pt x="10328097" y="2764048"/>
                </a:cubicBezTo>
                <a:cubicBezTo>
                  <a:pt x="10328342" y="2763067"/>
                  <a:pt x="10329079" y="2761841"/>
                  <a:pt x="10330061" y="2763067"/>
                </a:cubicBezTo>
                <a:cubicBezTo>
                  <a:pt x="10333252" y="2766254"/>
                  <a:pt x="10335461" y="2764293"/>
                  <a:pt x="10337916" y="2762086"/>
                </a:cubicBezTo>
                <a:cubicBezTo>
                  <a:pt x="10338162" y="2761596"/>
                  <a:pt x="10339144" y="2761596"/>
                  <a:pt x="10339635" y="2761596"/>
                </a:cubicBezTo>
                <a:close/>
                <a:moveTo>
                  <a:pt x="10679612" y="2750041"/>
                </a:moveTo>
                <a:cubicBezTo>
                  <a:pt x="10683133" y="2750041"/>
                  <a:pt x="10686151" y="2750041"/>
                  <a:pt x="10689672" y="2750041"/>
                </a:cubicBezTo>
                <a:cubicBezTo>
                  <a:pt x="10692187" y="2753546"/>
                  <a:pt x="10697216" y="2753045"/>
                  <a:pt x="10700737" y="2755549"/>
                </a:cubicBezTo>
                <a:cubicBezTo>
                  <a:pt x="10704258" y="2758052"/>
                  <a:pt x="10707276" y="2760055"/>
                  <a:pt x="10708282" y="2764562"/>
                </a:cubicBezTo>
                <a:cubicBezTo>
                  <a:pt x="10708785" y="2769569"/>
                  <a:pt x="10711300" y="2774075"/>
                  <a:pt x="10713815" y="2778081"/>
                </a:cubicBezTo>
                <a:cubicBezTo>
                  <a:pt x="10716330" y="2782588"/>
                  <a:pt x="10718342" y="2787094"/>
                  <a:pt x="10720856" y="2791100"/>
                </a:cubicBezTo>
                <a:cubicBezTo>
                  <a:pt x="10722868" y="2795606"/>
                  <a:pt x="10726892" y="2799612"/>
                  <a:pt x="10731922" y="2802116"/>
                </a:cubicBezTo>
                <a:cubicBezTo>
                  <a:pt x="10731922" y="2808125"/>
                  <a:pt x="10731922" y="2814133"/>
                  <a:pt x="10731922" y="2820142"/>
                </a:cubicBezTo>
                <a:cubicBezTo>
                  <a:pt x="10728904" y="2821644"/>
                  <a:pt x="10727395" y="2823647"/>
                  <a:pt x="10725886" y="2827152"/>
                </a:cubicBezTo>
                <a:cubicBezTo>
                  <a:pt x="10723874" y="2831158"/>
                  <a:pt x="10719348" y="2834162"/>
                  <a:pt x="10714821" y="2834162"/>
                </a:cubicBezTo>
                <a:cubicBezTo>
                  <a:pt x="10710294" y="2834162"/>
                  <a:pt x="10706270" y="2835163"/>
                  <a:pt x="10701743" y="2836165"/>
                </a:cubicBezTo>
                <a:cubicBezTo>
                  <a:pt x="10695204" y="2833661"/>
                  <a:pt x="10689169" y="2830156"/>
                  <a:pt x="10686654" y="2822145"/>
                </a:cubicBezTo>
                <a:cubicBezTo>
                  <a:pt x="10686151" y="2820643"/>
                  <a:pt x="10683133" y="2819641"/>
                  <a:pt x="10683636" y="2816637"/>
                </a:cubicBezTo>
                <a:cubicBezTo>
                  <a:pt x="10685145" y="2808625"/>
                  <a:pt x="10679109" y="2806122"/>
                  <a:pt x="10674079" y="2804619"/>
                </a:cubicBezTo>
                <a:cubicBezTo>
                  <a:pt x="10670559" y="2803618"/>
                  <a:pt x="10668547" y="2802116"/>
                  <a:pt x="10666535" y="2800113"/>
                </a:cubicBezTo>
                <a:cubicBezTo>
                  <a:pt x="10660499" y="2794605"/>
                  <a:pt x="10661002" y="2787094"/>
                  <a:pt x="10659493" y="2780084"/>
                </a:cubicBezTo>
                <a:cubicBezTo>
                  <a:pt x="10658487" y="2773575"/>
                  <a:pt x="10661505" y="2768568"/>
                  <a:pt x="10664020" y="2763060"/>
                </a:cubicBezTo>
                <a:cubicBezTo>
                  <a:pt x="10666535" y="2757051"/>
                  <a:pt x="10670559" y="2752044"/>
                  <a:pt x="10678103" y="2752044"/>
                </a:cubicBezTo>
                <a:cubicBezTo>
                  <a:pt x="10679109" y="2752044"/>
                  <a:pt x="10679612" y="2751543"/>
                  <a:pt x="10679612" y="2750041"/>
                </a:cubicBezTo>
                <a:close/>
                <a:moveTo>
                  <a:pt x="1047338" y="2747731"/>
                </a:moveTo>
                <a:lnTo>
                  <a:pt x="1049559" y="2749494"/>
                </a:lnTo>
                <a:cubicBezTo>
                  <a:pt x="1054439" y="2751821"/>
                  <a:pt x="1060880" y="2754031"/>
                  <a:pt x="1068212" y="2756175"/>
                </a:cubicBezTo>
                <a:cubicBezTo>
                  <a:pt x="1082876" y="2760462"/>
                  <a:pt x="1097274" y="2761179"/>
                  <a:pt x="1106322" y="2762297"/>
                </a:cubicBezTo>
                <a:lnTo>
                  <a:pt x="1104771" y="2761731"/>
                </a:lnTo>
                <a:lnTo>
                  <a:pt x="1069789" y="2754626"/>
                </a:lnTo>
                <a:close/>
                <a:moveTo>
                  <a:pt x="6267607" y="2738513"/>
                </a:moveTo>
                <a:lnTo>
                  <a:pt x="6275678" y="2745230"/>
                </a:lnTo>
                <a:lnTo>
                  <a:pt x="6267433" y="2742022"/>
                </a:lnTo>
                <a:cubicBezTo>
                  <a:pt x="6267433" y="2742022"/>
                  <a:pt x="6267433" y="2742022"/>
                  <a:pt x="6267607" y="2738513"/>
                </a:cubicBezTo>
                <a:close/>
                <a:moveTo>
                  <a:pt x="1016443" y="2738243"/>
                </a:moveTo>
                <a:lnTo>
                  <a:pt x="1021088" y="2740408"/>
                </a:lnTo>
                <a:cubicBezTo>
                  <a:pt x="1023512" y="2741348"/>
                  <a:pt x="1025632" y="2741975"/>
                  <a:pt x="1027351" y="2742126"/>
                </a:cubicBezTo>
                <a:lnTo>
                  <a:pt x="1028242" y="2741866"/>
                </a:lnTo>
                <a:close/>
                <a:moveTo>
                  <a:pt x="982543" y="2737458"/>
                </a:moveTo>
                <a:lnTo>
                  <a:pt x="982576" y="2737904"/>
                </a:lnTo>
                <a:lnTo>
                  <a:pt x="980760" y="2737591"/>
                </a:lnTo>
                <a:cubicBezTo>
                  <a:pt x="980760" y="2737591"/>
                  <a:pt x="980760" y="2737591"/>
                  <a:pt x="982543" y="2737458"/>
                </a:cubicBezTo>
                <a:close/>
                <a:moveTo>
                  <a:pt x="5346873" y="2733356"/>
                </a:moveTo>
                <a:lnTo>
                  <a:pt x="5218687" y="2889843"/>
                </a:lnTo>
                <a:cubicBezTo>
                  <a:pt x="5152880" y="2960699"/>
                  <a:pt x="5082376" y="3027741"/>
                  <a:pt x="5007452" y="3090452"/>
                </a:cubicBezTo>
                <a:cubicBezTo>
                  <a:pt x="5007452" y="3090452"/>
                  <a:pt x="5007452" y="3090452"/>
                  <a:pt x="5003745" y="3091656"/>
                </a:cubicBezTo>
                <a:cubicBezTo>
                  <a:pt x="5003745" y="3091656"/>
                  <a:pt x="5000038" y="3092858"/>
                  <a:pt x="5000038" y="3092858"/>
                </a:cubicBezTo>
                <a:cubicBezTo>
                  <a:pt x="5006250" y="3086747"/>
                  <a:pt x="5001342" y="3084242"/>
                  <a:pt x="4995129" y="3090354"/>
                </a:cubicBezTo>
                <a:cubicBezTo>
                  <a:pt x="5001342" y="3084242"/>
                  <a:pt x="5001342" y="3084242"/>
                  <a:pt x="5001342" y="3084242"/>
                </a:cubicBezTo>
                <a:cubicBezTo>
                  <a:pt x="5003847" y="3079331"/>
                  <a:pt x="5003847" y="3079331"/>
                  <a:pt x="4998938" y="3076827"/>
                </a:cubicBezTo>
                <a:cubicBezTo>
                  <a:pt x="4998938" y="3076827"/>
                  <a:pt x="4995231" y="3078029"/>
                  <a:pt x="4992726" y="3082939"/>
                </a:cubicBezTo>
                <a:cubicBezTo>
                  <a:pt x="4990221" y="3087848"/>
                  <a:pt x="4990221" y="3087848"/>
                  <a:pt x="4990221" y="3087848"/>
                </a:cubicBezTo>
                <a:cubicBezTo>
                  <a:pt x="4986512" y="3089051"/>
                  <a:pt x="4986512" y="3089051"/>
                  <a:pt x="4986512" y="3089051"/>
                </a:cubicBezTo>
                <a:cubicBezTo>
                  <a:pt x="4984110" y="3081636"/>
                  <a:pt x="4980401" y="3082839"/>
                  <a:pt x="4974189" y="3088951"/>
                </a:cubicBezTo>
                <a:cubicBezTo>
                  <a:pt x="4969176" y="3098771"/>
                  <a:pt x="4975391" y="3092658"/>
                  <a:pt x="4974087" y="3101275"/>
                </a:cubicBezTo>
                <a:cubicBezTo>
                  <a:pt x="4980301" y="3095164"/>
                  <a:pt x="4980301" y="3095164"/>
                  <a:pt x="4980301" y="3095164"/>
                </a:cubicBezTo>
                <a:cubicBezTo>
                  <a:pt x="4977794" y="3100073"/>
                  <a:pt x="4974087" y="3101275"/>
                  <a:pt x="4978999" y="3103780"/>
                </a:cubicBezTo>
                <a:cubicBezTo>
                  <a:pt x="4982708" y="3102578"/>
                  <a:pt x="4986413" y="3101375"/>
                  <a:pt x="4988915" y="3096466"/>
                </a:cubicBezTo>
                <a:cubicBezTo>
                  <a:pt x="4991422" y="3091557"/>
                  <a:pt x="4991422" y="3091557"/>
                  <a:pt x="4991422" y="3091557"/>
                </a:cubicBezTo>
                <a:cubicBezTo>
                  <a:pt x="4992624" y="3095262"/>
                  <a:pt x="4988915" y="3096466"/>
                  <a:pt x="4990120" y="3100173"/>
                </a:cubicBezTo>
                <a:cubicBezTo>
                  <a:pt x="4986413" y="3101375"/>
                  <a:pt x="4986413" y="3101375"/>
                  <a:pt x="4986413" y="3101375"/>
                </a:cubicBezTo>
                <a:cubicBezTo>
                  <a:pt x="4983908" y="3106285"/>
                  <a:pt x="4983908" y="3106285"/>
                  <a:pt x="4983908" y="3106285"/>
                </a:cubicBezTo>
                <a:cubicBezTo>
                  <a:pt x="4985109" y="3109992"/>
                  <a:pt x="4985109" y="3109992"/>
                  <a:pt x="4985109" y="3109992"/>
                </a:cubicBezTo>
                <a:cubicBezTo>
                  <a:pt x="4936714" y="3150271"/>
                  <a:pt x="4883408" y="3188047"/>
                  <a:pt x="4830107" y="3225821"/>
                </a:cubicBezTo>
                <a:cubicBezTo>
                  <a:pt x="4828904" y="3222115"/>
                  <a:pt x="4823997" y="3219609"/>
                  <a:pt x="4817785" y="3225722"/>
                </a:cubicBezTo>
                <a:cubicBezTo>
                  <a:pt x="4818985" y="3229429"/>
                  <a:pt x="4818985" y="3229429"/>
                  <a:pt x="4818985" y="3229429"/>
                </a:cubicBezTo>
                <a:cubicBezTo>
                  <a:pt x="4647957" y="3346361"/>
                  <a:pt x="4453680" y="3442152"/>
                  <a:pt x="4246073" y="3509489"/>
                </a:cubicBezTo>
                <a:cubicBezTo>
                  <a:pt x="4062572" y="3569009"/>
                  <a:pt x="3877008" y="3604422"/>
                  <a:pt x="3692690" y="3617248"/>
                </a:cubicBezTo>
                <a:lnTo>
                  <a:pt x="3521433" y="3622237"/>
                </a:lnTo>
                <a:lnTo>
                  <a:pt x="3516482" y="3625343"/>
                </a:lnTo>
                <a:cubicBezTo>
                  <a:pt x="3515427" y="3627187"/>
                  <a:pt x="3510414" y="3625870"/>
                  <a:pt x="3508039" y="3625606"/>
                </a:cubicBezTo>
                <a:cubicBezTo>
                  <a:pt x="3502501" y="3624816"/>
                  <a:pt x="3495905" y="3628241"/>
                  <a:pt x="3491421" y="3621918"/>
                </a:cubicBezTo>
                <a:lnTo>
                  <a:pt x="3490971" y="3621680"/>
                </a:lnTo>
                <a:lnTo>
                  <a:pt x="3326688" y="3613237"/>
                </a:lnTo>
                <a:lnTo>
                  <a:pt x="3198901" y="3597660"/>
                </a:lnTo>
                <a:lnTo>
                  <a:pt x="3198447" y="3599433"/>
                </a:lnTo>
                <a:lnTo>
                  <a:pt x="3193614" y="3623278"/>
                </a:lnTo>
                <a:lnTo>
                  <a:pt x="3315644" y="3643929"/>
                </a:lnTo>
                <a:cubicBezTo>
                  <a:pt x="3736507" y="3691649"/>
                  <a:pt x="4175185" y="3624286"/>
                  <a:pt x="4583232" y="3424715"/>
                </a:cubicBezTo>
                <a:cubicBezTo>
                  <a:pt x="4883911" y="3278022"/>
                  <a:pt x="5138208" y="3076724"/>
                  <a:pt x="5338598" y="2835548"/>
                </a:cubicBezTo>
                <a:lnTo>
                  <a:pt x="5380638" y="2778794"/>
                </a:lnTo>
                <a:close/>
                <a:moveTo>
                  <a:pt x="998322" y="2732677"/>
                </a:moveTo>
                <a:lnTo>
                  <a:pt x="998323" y="2732689"/>
                </a:lnTo>
                <a:lnTo>
                  <a:pt x="998353" y="2732687"/>
                </a:lnTo>
                <a:close/>
                <a:moveTo>
                  <a:pt x="10965398" y="2728819"/>
                </a:moveTo>
                <a:cubicBezTo>
                  <a:pt x="10971729" y="2732507"/>
                  <a:pt x="10977796" y="2736723"/>
                  <a:pt x="10984127" y="2740675"/>
                </a:cubicBezTo>
                <a:cubicBezTo>
                  <a:pt x="10987029" y="2742519"/>
                  <a:pt x="10988611" y="2747524"/>
                  <a:pt x="10989930" y="2751476"/>
                </a:cubicBezTo>
                <a:cubicBezTo>
                  <a:pt x="10990458" y="2753057"/>
                  <a:pt x="10990194" y="2754638"/>
                  <a:pt x="10991777" y="2755955"/>
                </a:cubicBezTo>
                <a:cubicBezTo>
                  <a:pt x="10993360" y="2757272"/>
                  <a:pt x="10993096" y="2758853"/>
                  <a:pt x="10992041" y="2760434"/>
                </a:cubicBezTo>
                <a:cubicBezTo>
                  <a:pt x="10991513" y="2761488"/>
                  <a:pt x="10990458" y="2762805"/>
                  <a:pt x="10991249" y="2763859"/>
                </a:cubicBezTo>
                <a:cubicBezTo>
                  <a:pt x="10993887" y="2767020"/>
                  <a:pt x="10994151" y="2769392"/>
                  <a:pt x="10989930" y="2770972"/>
                </a:cubicBezTo>
                <a:cubicBezTo>
                  <a:pt x="10988875" y="2771236"/>
                  <a:pt x="10988611" y="2772817"/>
                  <a:pt x="10989667" y="2773607"/>
                </a:cubicBezTo>
                <a:cubicBezTo>
                  <a:pt x="10993096" y="2776505"/>
                  <a:pt x="10989403" y="2777822"/>
                  <a:pt x="10988875" y="2779930"/>
                </a:cubicBezTo>
                <a:cubicBezTo>
                  <a:pt x="10987029" y="2787043"/>
                  <a:pt x="10978851" y="2784936"/>
                  <a:pt x="10975685" y="2790205"/>
                </a:cubicBezTo>
                <a:cubicBezTo>
                  <a:pt x="10974630" y="2792049"/>
                  <a:pt x="10969618" y="2790732"/>
                  <a:pt x="10967244" y="2790468"/>
                </a:cubicBezTo>
                <a:cubicBezTo>
                  <a:pt x="10961704" y="2789678"/>
                  <a:pt x="10955110" y="2793103"/>
                  <a:pt x="10950625" y="2786780"/>
                </a:cubicBezTo>
                <a:cubicBezTo>
                  <a:pt x="10949834" y="2785726"/>
                  <a:pt x="10948251" y="2784409"/>
                  <a:pt x="10946141" y="2784409"/>
                </a:cubicBezTo>
                <a:cubicBezTo>
                  <a:pt x="10943239" y="2784672"/>
                  <a:pt x="10941656" y="2783091"/>
                  <a:pt x="10941129" y="2780193"/>
                </a:cubicBezTo>
                <a:cubicBezTo>
                  <a:pt x="10940601" y="2778349"/>
                  <a:pt x="10939282" y="2777295"/>
                  <a:pt x="10937963" y="2775978"/>
                </a:cubicBezTo>
                <a:cubicBezTo>
                  <a:pt x="10934534" y="2772817"/>
                  <a:pt x="10932951" y="2769128"/>
                  <a:pt x="10934270" y="2764386"/>
                </a:cubicBezTo>
                <a:cubicBezTo>
                  <a:pt x="10935061" y="2761751"/>
                  <a:pt x="10934270" y="2758853"/>
                  <a:pt x="10931632" y="2757272"/>
                </a:cubicBezTo>
                <a:cubicBezTo>
                  <a:pt x="10931632" y="2756219"/>
                  <a:pt x="10931632" y="2755165"/>
                  <a:pt x="10931632" y="2754111"/>
                </a:cubicBezTo>
                <a:cubicBezTo>
                  <a:pt x="10934006" y="2752794"/>
                  <a:pt x="10935061" y="2751213"/>
                  <a:pt x="10934798" y="2747788"/>
                </a:cubicBezTo>
                <a:cubicBezTo>
                  <a:pt x="10934534" y="2743046"/>
                  <a:pt x="10936644" y="2739357"/>
                  <a:pt x="10941920" y="2738303"/>
                </a:cubicBezTo>
                <a:cubicBezTo>
                  <a:pt x="10944294" y="2738040"/>
                  <a:pt x="10943766" y="2736196"/>
                  <a:pt x="10943766" y="2734615"/>
                </a:cubicBezTo>
                <a:cubicBezTo>
                  <a:pt x="10943766" y="2731980"/>
                  <a:pt x="10944822" y="2731453"/>
                  <a:pt x="10946932" y="2733298"/>
                </a:cubicBezTo>
                <a:cubicBezTo>
                  <a:pt x="10950098" y="2735932"/>
                  <a:pt x="10952208" y="2735932"/>
                  <a:pt x="10952999" y="2731453"/>
                </a:cubicBezTo>
                <a:cubicBezTo>
                  <a:pt x="10953263" y="2730400"/>
                  <a:pt x="10954054" y="2729082"/>
                  <a:pt x="10955110" y="2730400"/>
                </a:cubicBezTo>
                <a:cubicBezTo>
                  <a:pt x="10958539" y="2733825"/>
                  <a:pt x="10960913" y="2731717"/>
                  <a:pt x="10963551" y="2729346"/>
                </a:cubicBezTo>
                <a:cubicBezTo>
                  <a:pt x="10963815" y="2728819"/>
                  <a:pt x="10964870" y="2728819"/>
                  <a:pt x="10965398" y="2728819"/>
                </a:cubicBezTo>
                <a:close/>
                <a:moveTo>
                  <a:pt x="11926522" y="2725379"/>
                </a:moveTo>
                <a:cubicBezTo>
                  <a:pt x="11929023" y="2725379"/>
                  <a:pt x="11931166" y="2725379"/>
                  <a:pt x="11933666" y="2725379"/>
                </a:cubicBezTo>
                <a:cubicBezTo>
                  <a:pt x="11933666" y="2726446"/>
                  <a:pt x="11934023" y="2726801"/>
                  <a:pt x="11934737" y="2726801"/>
                </a:cubicBezTo>
                <a:cubicBezTo>
                  <a:pt x="11940095" y="2726801"/>
                  <a:pt x="11942952" y="2730357"/>
                  <a:pt x="11944738" y="2734624"/>
                </a:cubicBezTo>
                <a:cubicBezTo>
                  <a:pt x="11946524" y="2738535"/>
                  <a:pt x="11948667" y="2742091"/>
                  <a:pt x="11947953" y="2746713"/>
                </a:cubicBezTo>
                <a:cubicBezTo>
                  <a:pt x="11946881" y="2751691"/>
                  <a:pt x="11947238" y="2757025"/>
                  <a:pt x="11942952" y="2760936"/>
                </a:cubicBezTo>
                <a:cubicBezTo>
                  <a:pt x="11941524" y="2762358"/>
                  <a:pt x="11940095" y="2763425"/>
                  <a:pt x="11937595" y="2764136"/>
                </a:cubicBezTo>
                <a:cubicBezTo>
                  <a:pt x="11934023" y="2765203"/>
                  <a:pt x="11929737" y="2766981"/>
                  <a:pt x="11930808" y="2772670"/>
                </a:cubicBezTo>
                <a:cubicBezTo>
                  <a:pt x="11931166" y="2774803"/>
                  <a:pt x="11929023" y="2775514"/>
                  <a:pt x="11928665" y="2776581"/>
                </a:cubicBezTo>
                <a:cubicBezTo>
                  <a:pt x="11926880" y="2782270"/>
                  <a:pt x="11922594" y="2784759"/>
                  <a:pt x="11917950" y="2786537"/>
                </a:cubicBezTo>
                <a:cubicBezTo>
                  <a:pt x="11914736" y="2785826"/>
                  <a:pt x="11911878" y="2785115"/>
                  <a:pt x="11908664" y="2785115"/>
                </a:cubicBezTo>
                <a:cubicBezTo>
                  <a:pt x="11905449" y="2785115"/>
                  <a:pt x="11902235" y="2782981"/>
                  <a:pt x="11900806" y="2780137"/>
                </a:cubicBezTo>
                <a:cubicBezTo>
                  <a:pt x="11899735" y="2777648"/>
                  <a:pt x="11898663" y="2776225"/>
                  <a:pt x="11896520" y="2775159"/>
                </a:cubicBezTo>
                <a:cubicBezTo>
                  <a:pt x="11896520" y="2770892"/>
                  <a:pt x="11896520" y="2766625"/>
                  <a:pt x="11896520" y="2762358"/>
                </a:cubicBezTo>
                <a:cubicBezTo>
                  <a:pt x="11900092" y="2760580"/>
                  <a:pt x="11902949" y="2757736"/>
                  <a:pt x="11904378" y="2754536"/>
                </a:cubicBezTo>
                <a:cubicBezTo>
                  <a:pt x="11906164" y="2751691"/>
                  <a:pt x="11907592" y="2748491"/>
                  <a:pt x="11909378" y="2745291"/>
                </a:cubicBezTo>
                <a:cubicBezTo>
                  <a:pt x="11911164" y="2742446"/>
                  <a:pt x="11912950" y="2739246"/>
                  <a:pt x="11913307" y="2735690"/>
                </a:cubicBezTo>
                <a:cubicBezTo>
                  <a:pt x="11914021" y="2732490"/>
                  <a:pt x="11916164" y="2731068"/>
                  <a:pt x="11918665" y="2729290"/>
                </a:cubicBezTo>
                <a:cubicBezTo>
                  <a:pt x="11921165" y="2727512"/>
                  <a:pt x="11924737" y="2727868"/>
                  <a:pt x="11926522" y="2725379"/>
                </a:cubicBezTo>
                <a:close/>
                <a:moveTo>
                  <a:pt x="964835" y="2719797"/>
                </a:moveTo>
                <a:lnTo>
                  <a:pt x="963991" y="2723143"/>
                </a:lnTo>
                <a:cubicBezTo>
                  <a:pt x="962687" y="2723689"/>
                  <a:pt x="960903" y="2723823"/>
                  <a:pt x="960080" y="2724782"/>
                </a:cubicBezTo>
                <a:cubicBezTo>
                  <a:pt x="962129" y="2728217"/>
                  <a:pt x="965829" y="2729736"/>
                  <a:pt x="969661" y="2733038"/>
                </a:cubicBezTo>
                <a:cubicBezTo>
                  <a:pt x="967746" y="2731386"/>
                  <a:pt x="965963" y="2731520"/>
                  <a:pt x="965963" y="2731520"/>
                </a:cubicBezTo>
                <a:cubicBezTo>
                  <a:pt x="964046" y="2729868"/>
                  <a:pt x="964046" y="2729868"/>
                  <a:pt x="962263" y="2730002"/>
                </a:cubicBezTo>
                <a:cubicBezTo>
                  <a:pt x="962396" y="2731786"/>
                  <a:pt x="964179" y="2731653"/>
                  <a:pt x="964179" y="2731653"/>
                </a:cubicBezTo>
                <a:cubicBezTo>
                  <a:pt x="966096" y="2733304"/>
                  <a:pt x="967878" y="2733171"/>
                  <a:pt x="967878" y="2733171"/>
                </a:cubicBezTo>
                <a:cubicBezTo>
                  <a:pt x="967878" y="2733171"/>
                  <a:pt x="969795" y="2734822"/>
                  <a:pt x="969795" y="2734822"/>
                </a:cubicBezTo>
                <a:cubicBezTo>
                  <a:pt x="973494" y="2736340"/>
                  <a:pt x="977193" y="2737858"/>
                  <a:pt x="979110" y="2739509"/>
                </a:cubicBezTo>
                <a:cubicBezTo>
                  <a:pt x="979110" y="2739509"/>
                  <a:pt x="979110" y="2739509"/>
                  <a:pt x="980892" y="2739375"/>
                </a:cubicBezTo>
                <a:cubicBezTo>
                  <a:pt x="980892" y="2739375"/>
                  <a:pt x="982676" y="2739242"/>
                  <a:pt x="982676" y="2739242"/>
                </a:cubicBezTo>
                <a:lnTo>
                  <a:pt x="982576" y="2737904"/>
                </a:lnTo>
                <a:lnTo>
                  <a:pt x="984392" y="2738217"/>
                </a:lnTo>
                <a:cubicBezTo>
                  <a:pt x="985283" y="2738150"/>
                  <a:pt x="986176" y="2738083"/>
                  <a:pt x="988026" y="2738842"/>
                </a:cubicBezTo>
                <a:cubicBezTo>
                  <a:pt x="993240" y="2736658"/>
                  <a:pt x="982276" y="2733889"/>
                  <a:pt x="982009" y="2730320"/>
                </a:cubicBezTo>
                <a:cubicBezTo>
                  <a:pt x="991191" y="2733223"/>
                  <a:pt x="992841" y="2731305"/>
                  <a:pt x="996540" y="2732822"/>
                </a:cubicBezTo>
                <a:lnTo>
                  <a:pt x="997011" y="2732275"/>
                </a:lnTo>
                <a:lnTo>
                  <a:pt x="986075" y="2728916"/>
                </a:lnTo>
                <a:close/>
                <a:moveTo>
                  <a:pt x="6402661" y="2719317"/>
                </a:moveTo>
                <a:lnTo>
                  <a:pt x="6406357" y="2722211"/>
                </a:lnTo>
                <a:lnTo>
                  <a:pt x="6405955" y="2722612"/>
                </a:lnTo>
                <a:cubicBezTo>
                  <a:pt x="6405955" y="2722612"/>
                  <a:pt x="6402663" y="2722612"/>
                  <a:pt x="6402661" y="2719317"/>
                </a:cubicBezTo>
                <a:close/>
                <a:moveTo>
                  <a:pt x="4943614" y="2717399"/>
                </a:moveTo>
                <a:lnTo>
                  <a:pt x="4939036" y="2724970"/>
                </a:lnTo>
                <a:cubicBezTo>
                  <a:pt x="4939036" y="2724970"/>
                  <a:pt x="4939036" y="2724970"/>
                  <a:pt x="4935611" y="2724195"/>
                </a:cubicBezTo>
                <a:close/>
                <a:moveTo>
                  <a:pt x="5216450" y="2698985"/>
                </a:moveTo>
                <a:lnTo>
                  <a:pt x="5213280" y="2701832"/>
                </a:lnTo>
                <a:lnTo>
                  <a:pt x="5212743" y="2700188"/>
                </a:lnTo>
                <a:cubicBezTo>
                  <a:pt x="5212743" y="2700188"/>
                  <a:pt x="5212743" y="2700188"/>
                  <a:pt x="5216450" y="2698985"/>
                </a:cubicBezTo>
                <a:close/>
                <a:moveTo>
                  <a:pt x="915254" y="2698511"/>
                </a:moveTo>
                <a:lnTo>
                  <a:pt x="926490" y="2704190"/>
                </a:lnTo>
                <a:lnTo>
                  <a:pt x="945804" y="2711627"/>
                </a:lnTo>
                <a:close/>
                <a:moveTo>
                  <a:pt x="10548672" y="2697523"/>
                </a:moveTo>
                <a:cubicBezTo>
                  <a:pt x="10549590" y="2697712"/>
                  <a:pt x="10550291" y="2698575"/>
                  <a:pt x="10550615" y="2700409"/>
                </a:cubicBezTo>
                <a:cubicBezTo>
                  <a:pt x="10550615" y="2701272"/>
                  <a:pt x="10550831" y="2702134"/>
                  <a:pt x="10551262" y="2702997"/>
                </a:cubicBezTo>
                <a:cubicBezTo>
                  <a:pt x="10551694" y="2704076"/>
                  <a:pt x="10551694" y="2705802"/>
                  <a:pt x="10553205" y="2706017"/>
                </a:cubicBezTo>
                <a:cubicBezTo>
                  <a:pt x="10554500" y="2706017"/>
                  <a:pt x="10555363" y="2704939"/>
                  <a:pt x="10556011" y="2704076"/>
                </a:cubicBezTo>
                <a:cubicBezTo>
                  <a:pt x="10559248" y="2700409"/>
                  <a:pt x="10560543" y="2700624"/>
                  <a:pt x="10562485" y="2705154"/>
                </a:cubicBezTo>
                <a:cubicBezTo>
                  <a:pt x="10562917" y="2706233"/>
                  <a:pt x="10563133" y="2707096"/>
                  <a:pt x="10563780" y="2707959"/>
                </a:cubicBezTo>
                <a:cubicBezTo>
                  <a:pt x="10564644" y="2709253"/>
                  <a:pt x="10565507" y="2710332"/>
                  <a:pt x="10567665" y="2709469"/>
                </a:cubicBezTo>
                <a:cubicBezTo>
                  <a:pt x="10569608" y="2708390"/>
                  <a:pt x="10569608" y="2707527"/>
                  <a:pt x="10569176" y="2705802"/>
                </a:cubicBezTo>
                <a:lnTo>
                  <a:pt x="10568812" y="2702539"/>
                </a:lnTo>
                <a:lnTo>
                  <a:pt x="10585681" y="2719315"/>
                </a:lnTo>
                <a:lnTo>
                  <a:pt x="10584716" y="2720686"/>
                </a:lnTo>
                <a:cubicBezTo>
                  <a:pt x="10584284" y="2722627"/>
                  <a:pt x="10584931" y="2723922"/>
                  <a:pt x="10586658" y="2724785"/>
                </a:cubicBezTo>
                <a:cubicBezTo>
                  <a:pt x="10587953" y="2725432"/>
                  <a:pt x="10589248" y="2725863"/>
                  <a:pt x="10590543" y="2726510"/>
                </a:cubicBezTo>
                <a:cubicBezTo>
                  <a:pt x="10592701" y="2727589"/>
                  <a:pt x="10593564" y="2729099"/>
                  <a:pt x="10593133" y="2731688"/>
                </a:cubicBezTo>
                <a:cubicBezTo>
                  <a:pt x="10591838" y="2739453"/>
                  <a:pt x="10594644" y="2744846"/>
                  <a:pt x="10601550" y="2748298"/>
                </a:cubicBezTo>
                <a:cubicBezTo>
                  <a:pt x="10602629" y="2748945"/>
                  <a:pt x="10605003" y="2748729"/>
                  <a:pt x="10604572" y="2750671"/>
                </a:cubicBezTo>
                <a:cubicBezTo>
                  <a:pt x="10604356" y="2752612"/>
                  <a:pt x="10602413" y="2753044"/>
                  <a:pt x="10600471" y="2753259"/>
                </a:cubicBezTo>
                <a:cubicBezTo>
                  <a:pt x="10600255" y="2753259"/>
                  <a:pt x="10600039" y="2753259"/>
                  <a:pt x="10599823" y="2753259"/>
                </a:cubicBezTo>
                <a:cubicBezTo>
                  <a:pt x="10594644" y="2754122"/>
                  <a:pt x="10593133" y="2756495"/>
                  <a:pt x="10595723" y="2760594"/>
                </a:cubicBezTo>
                <a:cubicBezTo>
                  <a:pt x="10598097" y="2764477"/>
                  <a:pt x="10597449" y="2767497"/>
                  <a:pt x="10595291" y="2770732"/>
                </a:cubicBezTo>
                <a:cubicBezTo>
                  <a:pt x="10592485" y="2775047"/>
                  <a:pt x="10590327" y="2779577"/>
                  <a:pt x="10591622" y="2784970"/>
                </a:cubicBezTo>
                <a:cubicBezTo>
                  <a:pt x="10592270" y="2787343"/>
                  <a:pt x="10589895" y="2788421"/>
                  <a:pt x="10588385" y="2788853"/>
                </a:cubicBezTo>
                <a:cubicBezTo>
                  <a:pt x="10582773" y="2790794"/>
                  <a:pt x="10580183" y="2794461"/>
                  <a:pt x="10579536" y="2800070"/>
                </a:cubicBezTo>
                <a:cubicBezTo>
                  <a:pt x="10579104" y="2803521"/>
                  <a:pt x="10577809" y="2804169"/>
                  <a:pt x="10574356" y="2802011"/>
                </a:cubicBezTo>
                <a:cubicBezTo>
                  <a:pt x="10567018" y="2797481"/>
                  <a:pt x="10556226" y="2800717"/>
                  <a:pt x="10552989" y="2808267"/>
                </a:cubicBezTo>
                <a:cubicBezTo>
                  <a:pt x="10552342" y="2809777"/>
                  <a:pt x="10551478" y="2811719"/>
                  <a:pt x="10552989" y="2813013"/>
                </a:cubicBezTo>
                <a:cubicBezTo>
                  <a:pt x="10554500" y="2814307"/>
                  <a:pt x="10556658" y="2814955"/>
                  <a:pt x="10558600" y="2813660"/>
                </a:cubicBezTo>
                <a:cubicBezTo>
                  <a:pt x="10559895" y="2813013"/>
                  <a:pt x="10561190" y="2811934"/>
                  <a:pt x="10562485" y="2811072"/>
                </a:cubicBezTo>
                <a:cubicBezTo>
                  <a:pt x="10563780" y="2809993"/>
                  <a:pt x="10565075" y="2809346"/>
                  <a:pt x="10566155" y="2810640"/>
                </a:cubicBezTo>
                <a:cubicBezTo>
                  <a:pt x="10567449" y="2812150"/>
                  <a:pt x="10566586" y="2813445"/>
                  <a:pt x="10565507" y="2814523"/>
                </a:cubicBezTo>
                <a:cubicBezTo>
                  <a:pt x="10564644" y="2815602"/>
                  <a:pt x="10563349" y="2816465"/>
                  <a:pt x="10562485" y="2817327"/>
                </a:cubicBezTo>
                <a:cubicBezTo>
                  <a:pt x="10560543" y="2819269"/>
                  <a:pt x="10559464" y="2821858"/>
                  <a:pt x="10561406" y="2824015"/>
                </a:cubicBezTo>
                <a:cubicBezTo>
                  <a:pt x="10563133" y="2825740"/>
                  <a:pt x="10565507" y="2824015"/>
                  <a:pt x="10567234" y="2822720"/>
                </a:cubicBezTo>
                <a:cubicBezTo>
                  <a:pt x="10568744" y="2821642"/>
                  <a:pt x="10569824" y="2819700"/>
                  <a:pt x="10571766" y="2819053"/>
                </a:cubicBezTo>
                <a:cubicBezTo>
                  <a:pt x="10574572" y="2817975"/>
                  <a:pt x="10576298" y="2818406"/>
                  <a:pt x="10576083" y="2821858"/>
                </a:cubicBezTo>
                <a:cubicBezTo>
                  <a:pt x="10575867" y="2826603"/>
                  <a:pt x="10573924" y="2830486"/>
                  <a:pt x="10571334" y="2834153"/>
                </a:cubicBezTo>
                <a:cubicBezTo>
                  <a:pt x="10568097" y="2838899"/>
                  <a:pt x="10567881" y="2841488"/>
                  <a:pt x="10571334" y="2846018"/>
                </a:cubicBezTo>
                <a:cubicBezTo>
                  <a:pt x="10572413" y="2847744"/>
                  <a:pt x="10574140" y="2849254"/>
                  <a:pt x="10575651" y="2850764"/>
                </a:cubicBezTo>
                <a:cubicBezTo>
                  <a:pt x="10576298" y="2851411"/>
                  <a:pt x="10577377" y="2852058"/>
                  <a:pt x="10576946" y="2853137"/>
                </a:cubicBezTo>
                <a:cubicBezTo>
                  <a:pt x="10576514" y="2854431"/>
                  <a:pt x="10575435" y="2854647"/>
                  <a:pt x="10574572" y="2854431"/>
                </a:cubicBezTo>
                <a:cubicBezTo>
                  <a:pt x="10570687" y="2853568"/>
                  <a:pt x="10569824" y="2855294"/>
                  <a:pt x="10570039" y="2858745"/>
                </a:cubicBezTo>
                <a:cubicBezTo>
                  <a:pt x="10570255" y="2863060"/>
                  <a:pt x="10567449" y="2866080"/>
                  <a:pt x="10564428" y="2868452"/>
                </a:cubicBezTo>
                <a:cubicBezTo>
                  <a:pt x="10562054" y="2870394"/>
                  <a:pt x="10561838" y="2871904"/>
                  <a:pt x="10564212" y="2873630"/>
                </a:cubicBezTo>
                <a:cubicBezTo>
                  <a:pt x="10565507" y="2874493"/>
                  <a:pt x="10566370" y="2875355"/>
                  <a:pt x="10565939" y="2877081"/>
                </a:cubicBezTo>
                <a:cubicBezTo>
                  <a:pt x="10565507" y="2879454"/>
                  <a:pt x="10563780" y="2879023"/>
                  <a:pt x="10562270" y="2879454"/>
                </a:cubicBezTo>
                <a:cubicBezTo>
                  <a:pt x="10561406" y="2879670"/>
                  <a:pt x="10560327" y="2879670"/>
                  <a:pt x="10559248" y="2879886"/>
                </a:cubicBezTo>
                <a:cubicBezTo>
                  <a:pt x="10553421" y="2880533"/>
                  <a:pt x="10552126" y="2883768"/>
                  <a:pt x="10555579" y="2888730"/>
                </a:cubicBezTo>
                <a:cubicBezTo>
                  <a:pt x="10556011" y="2889377"/>
                  <a:pt x="10556442" y="2889808"/>
                  <a:pt x="10556658" y="2890456"/>
                </a:cubicBezTo>
                <a:cubicBezTo>
                  <a:pt x="10557306" y="2891750"/>
                  <a:pt x="10557737" y="2893476"/>
                  <a:pt x="10556442" y="2894339"/>
                </a:cubicBezTo>
                <a:cubicBezTo>
                  <a:pt x="10555363" y="2895201"/>
                  <a:pt x="10553852" y="2894339"/>
                  <a:pt x="10552989" y="2893476"/>
                </a:cubicBezTo>
                <a:cubicBezTo>
                  <a:pt x="10552126" y="2892613"/>
                  <a:pt x="10551478" y="2891750"/>
                  <a:pt x="10550831" y="2890671"/>
                </a:cubicBezTo>
                <a:cubicBezTo>
                  <a:pt x="10549536" y="2889161"/>
                  <a:pt x="10548241" y="2888730"/>
                  <a:pt x="10546514" y="2890024"/>
                </a:cubicBezTo>
                <a:cubicBezTo>
                  <a:pt x="10542413" y="2892828"/>
                  <a:pt x="10537881" y="2893260"/>
                  <a:pt x="10533349" y="2893476"/>
                </a:cubicBezTo>
                <a:cubicBezTo>
                  <a:pt x="10527953" y="2893907"/>
                  <a:pt x="10522342" y="2893260"/>
                  <a:pt x="10516946" y="2894554"/>
                </a:cubicBezTo>
                <a:cubicBezTo>
                  <a:pt x="10515004" y="2894986"/>
                  <a:pt x="10513924" y="2893691"/>
                  <a:pt x="10513061" y="2892613"/>
                </a:cubicBezTo>
                <a:cubicBezTo>
                  <a:pt x="10510040" y="2889161"/>
                  <a:pt x="10507234" y="2885710"/>
                  <a:pt x="10501838" y="2887436"/>
                </a:cubicBezTo>
                <a:cubicBezTo>
                  <a:pt x="10500759" y="2887651"/>
                  <a:pt x="10500112" y="2886788"/>
                  <a:pt x="10499680" y="2885926"/>
                </a:cubicBezTo>
                <a:cubicBezTo>
                  <a:pt x="10497306" y="2881611"/>
                  <a:pt x="10493421" y="2878160"/>
                  <a:pt x="10490183" y="2874493"/>
                </a:cubicBezTo>
                <a:cubicBezTo>
                  <a:pt x="10485219" y="2868884"/>
                  <a:pt x="10482414" y="2862628"/>
                  <a:pt x="10484356" y="2855078"/>
                </a:cubicBezTo>
                <a:cubicBezTo>
                  <a:pt x="10485004" y="2852058"/>
                  <a:pt x="10483277" y="2850116"/>
                  <a:pt x="10481550" y="2848391"/>
                </a:cubicBezTo>
                <a:cubicBezTo>
                  <a:pt x="10477665" y="2844292"/>
                  <a:pt x="10477881" y="2842135"/>
                  <a:pt x="10482198" y="2838899"/>
                </a:cubicBezTo>
                <a:cubicBezTo>
                  <a:pt x="10486946" y="2835663"/>
                  <a:pt x="10486946" y="2835663"/>
                  <a:pt x="10483061" y="2830918"/>
                </a:cubicBezTo>
                <a:cubicBezTo>
                  <a:pt x="10482198" y="2829839"/>
                  <a:pt x="10481550" y="2828976"/>
                  <a:pt x="10482845" y="2827682"/>
                </a:cubicBezTo>
                <a:cubicBezTo>
                  <a:pt x="10487162" y="2822720"/>
                  <a:pt x="10491047" y="2817759"/>
                  <a:pt x="10495579" y="2813013"/>
                </a:cubicBezTo>
                <a:cubicBezTo>
                  <a:pt x="10498816" y="2809346"/>
                  <a:pt x="10502917" y="2806973"/>
                  <a:pt x="10507665" y="2805894"/>
                </a:cubicBezTo>
                <a:cubicBezTo>
                  <a:pt x="10510687" y="2805032"/>
                  <a:pt x="10516514" y="2797266"/>
                  <a:pt x="10516730" y="2794030"/>
                </a:cubicBezTo>
                <a:cubicBezTo>
                  <a:pt x="10516730" y="2792951"/>
                  <a:pt x="10516730" y="2792089"/>
                  <a:pt x="10515435" y="2791657"/>
                </a:cubicBezTo>
                <a:cubicBezTo>
                  <a:pt x="10508745" y="2788637"/>
                  <a:pt x="10505507" y="2782813"/>
                  <a:pt x="10502701" y="2776557"/>
                </a:cubicBezTo>
                <a:cubicBezTo>
                  <a:pt x="10502054" y="2775263"/>
                  <a:pt x="10501622" y="2774184"/>
                  <a:pt x="10500975" y="2773105"/>
                </a:cubicBezTo>
                <a:cubicBezTo>
                  <a:pt x="10498816" y="2769654"/>
                  <a:pt x="10497737" y="2766634"/>
                  <a:pt x="10499248" y="2762319"/>
                </a:cubicBezTo>
                <a:cubicBezTo>
                  <a:pt x="10500759" y="2758005"/>
                  <a:pt x="10498385" y="2753691"/>
                  <a:pt x="10496227" y="2749808"/>
                </a:cubicBezTo>
                <a:cubicBezTo>
                  <a:pt x="10495363" y="2747866"/>
                  <a:pt x="10494932" y="2746572"/>
                  <a:pt x="10496442" y="2744631"/>
                </a:cubicBezTo>
                <a:cubicBezTo>
                  <a:pt x="10502486" y="2736433"/>
                  <a:pt x="10507018" y="2727373"/>
                  <a:pt x="10507881" y="2716803"/>
                </a:cubicBezTo>
                <a:cubicBezTo>
                  <a:pt x="10508097" y="2715293"/>
                  <a:pt x="10508529" y="2714646"/>
                  <a:pt x="10510040" y="2715077"/>
                </a:cubicBezTo>
                <a:cubicBezTo>
                  <a:pt x="10516083" y="2716372"/>
                  <a:pt x="10519968" y="2713136"/>
                  <a:pt x="10523205" y="2708822"/>
                </a:cubicBezTo>
                <a:cubicBezTo>
                  <a:pt x="10524716" y="2706880"/>
                  <a:pt x="10526011" y="2705802"/>
                  <a:pt x="10528816" y="2707096"/>
                </a:cubicBezTo>
                <a:cubicBezTo>
                  <a:pt x="10532270" y="2709037"/>
                  <a:pt x="10535507" y="2707312"/>
                  <a:pt x="10538313" y="2704939"/>
                </a:cubicBezTo>
                <a:cubicBezTo>
                  <a:pt x="10540687" y="2702997"/>
                  <a:pt x="10543061" y="2700624"/>
                  <a:pt x="10545435" y="2698683"/>
                </a:cubicBezTo>
                <a:cubicBezTo>
                  <a:pt x="10546622" y="2697820"/>
                  <a:pt x="10547755" y="2697335"/>
                  <a:pt x="10548672" y="2697523"/>
                </a:cubicBezTo>
                <a:close/>
                <a:moveTo>
                  <a:pt x="10126775" y="2695705"/>
                </a:moveTo>
                <a:cubicBezTo>
                  <a:pt x="10132666" y="2699137"/>
                  <a:pt x="10138312" y="2703060"/>
                  <a:pt x="10144204" y="2706737"/>
                </a:cubicBezTo>
                <a:cubicBezTo>
                  <a:pt x="10146904" y="2708454"/>
                  <a:pt x="10148377" y="2713112"/>
                  <a:pt x="10149604" y="2716789"/>
                </a:cubicBezTo>
                <a:cubicBezTo>
                  <a:pt x="10150095" y="2718260"/>
                  <a:pt x="10149850" y="2719731"/>
                  <a:pt x="10151323" y="2720957"/>
                </a:cubicBezTo>
                <a:cubicBezTo>
                  <a:pt x="10152796" y="2722183"/>
                  <a:pt x="10152550" y="2723654"/>
                  <a:pt x="10151568" y="2725125"/>
                </a:cubicBezTo>
                <a:cubicBezTo>
                  <a:pt x="10151077" y="2726106"/>
                  <a:pt x="10150095" y="2727332"/>
                  <a:pt x="10150832" y="2728312"/>
                </a:cubicBezTo>
                <a:cubicBezTo>
                  <a:pt x="10153287" y="2731254"/>
                  <a:pt x="10153532" y="2733461"/>
                  <a:pt x="10149604" y="2734932"/>
                </a:cubicBezTo>
                <a:cubicBezTo>
                  <a:pt x="10148622" y="2735177"/>
                  <a:pt x="10148377" y="2736648"/>
                  <a:pt x="10149359" y="2737383"/>
                </a:cubicBezTo>
                <a:cubicBezTo>
                  <a:pt x="10152550" y="2740080"/>
                  <a:pt x="10149113" y="2741306"/>
                  <a:pt x="10148622" y="2743267"/>
                </a:cubicBezTo>
                <a:cubicBezTo>
                  <a:pt x="10146904" y="2749887"/>
                  <a:pt x="10139294" y="2747926"/>
                  <a:pt x="10136348" y="2752829"/>
                </a:cubicBezTo>
                <a:cubicBezTo>
                  <a:pt x="10135366" y="2754545"/>
                  <a:pt x="10130702" y="2753319"/>
                  <a:pt x="10128493" y="2753074"/>
                </a:cubicBezTo>
                <a:cubicBezTo>
                  <a:pt x="10123338" y="2752339"/>
                  <a:pt x="10117201" y="2755526"/>
                  <a:pt x="10113028" y="2749642"/>
                </a:cubicBezTo>
                <a:cubicBezTo>
                  <a:pt x="10112291" y="2748661"/>
                  <a:pt x="10110818" y="2747435"/>
                  <a:pt x="10108854" y="2747435"/>
                </a:cubicBezTo>
                <a:cubicBezTo>
                  <a:pt x="10106154" y="2747680"/>
                  <a:pt x="10104681" y="2746209"/>
                  <a:pt x="10104190" y="2743513"/>
                </a:cubicBezTo>
                <a:cubicBezTo>
                  <a:pt x="10103699" y="2741796"/>
                  <a:pt x="10102472" y="2740816"/>
                  <a:pt x="10101245" y="2739590"/>
                </a:cubicBezTo>
                <a:cubicBezTo>
                  <a:pt x="10098053" y="2736648"/>
                  <a:pt x="10096580" y="2733216"/>
                  <a:pt x="10097808" y="2728803"/>
                </a:cubicBezTo>
                <a:cubicBezTo>
                  <a:pt x="10098544" y="2726351"/>
                  <a:pt x="10097808" y="2723654"/>
                  <a:pt x="10095353" y="2722183"/>
                </a:cubicBezTo>
                <a:cubicBezTo>
                  <a:pt x="10095353" y="2721202"/>
                  <a:pt x="10095353" y="2720222"/>
                  <a:pt x="10095353" y="2719241"/>
                </a:cubicBezTo>
                <a:cubicBezTo>
                  <a:pt x="10097562" y="2718015"/>
                  <a:pt x="10098544" y="2716544"/>
                  <a:pt x="10098299" y="2713357"/>
                </a:cubicBezTo>
                <a:cubicBezTo>
                  <a:pt x="10098053" y="2708944"/>
                  <a:pt x="10100017" y="2705512"/>
                  <a:pt x="10104927" y="2704531"/>
                </a:cubicBezTo>
                <a:cubicBezTo>
                  <a:pt x="10107136" y="2704286"/>
                  <a:pt x="10106645" y="2702570"/>
                  <a:pt x="10106645" y="2701099"/>
                </a:cubicBezTo>
                <a:cubicBezTo>
                  <a:pt x="10106645" y="2698647"/>
                  <a:pt x="10107627" y="2698157"/>
                  <a:pt x="10109591" y="2699873"/>
                </a:cubicBezTo>
                <a:cubicBezTo>
                  <a:pt x="10112537" y="2702324"/>
                  <a:pt x="10114501" y="2702324"/>
                  <a:pt x="10115237" y="2698157"/>
                </a:cubicBezTo>
                <a:cubicBezTo>
                  <a:pt x="10115482" y="2697176"/>
                  <a:pt x="10116219" y="2695950"/>
                  <a:pt x="10117201" y="2697176"/>
                </a:cubicBezTo>
                <a:cubicBezTo>
                  <a:pt x="10120392" y="2700363"/>
                  <a:pt x="10122601" y="2698402"/>
                  <a:pt x="10125056" y="2696195"/>
                </a:cubicBezTo>
                <a:cubicBezTo>
                  <a:pt x="10125302" y="2695705"/>
                  <a:pt x="10126284" y="2695705"/>
                  <a:pt x="10126775" y="2695705"/>
                </a:cubicBezTo>
                <a:close/>
                <a:moveTo>
                  <a:pt x="905037" y="2684037"/>
                </a:moveTo>
                <a:lnTo>
                  <a:pt x="907601" y="2685639"/>
                </a:lnTo>
                <a:lnTo>
                  <a:pt x="906953" y="2685688"/>
                </a:lnTo>
                <a:cubicBezTo>
                  <a:pt x="905037" y="2684037"/>
                  <a:pt x="905037" y="2684037"/>
                  <a:pt x="903254" y="2684170"/>
                </a:cubicBezTo>
                <a:lnTo>
                  <a:pt x="903338" y="2685299"/>
                </a:lnTo>
                <a:lnTo>
                  <a:pt x="908106" y="2685955"/>
                </a:lnTo>
                <a:lnTo>
                  <a:pt x="907601" y="2685639"/>
                </a:lnTo>
                <a:lnTo>
                  <a:pt x="908736" y="2685554"/>
                </a:lnTo>
                <a:lnTo>
                  <a:pt x="909409" y="2686133"/>
                </a:lnTo>
                <a:lnTo>
                  <a:pt x="912800" y="2686600"/>
                </a:lnTo>
                <a:close/>
                <a:moveTo>
                  <a:pt x="90780" y="2680891"/>
                </a:moveTo>
                <a:cubicBezTo>
                  <a:pt x="99274" y="2678452"/>
                  <a:pt x="103655" y="2687277"/>
                  <a:pt x="110668" y="2688446"/>
                </a:cubicBezTo>
                <a:cubicBezTo>
                  <a:pt x="114563" y="2689343"/>
                  <a:pt x="123915" y="2688918"/>
                  <a:pt x="122745" y="2695297"/>
                </a:cubicBezTo>
                <a:cubicBezTo>
                  <a:pt x="119625" y="2713633"/>
                  <a:pt x="134820" y="2713065"/>
                  <a:pt x="127025" y="2736079"/>
                </a:cubicBezTo>
                <a:cubicBezTo>
                  <a:pt x="124686" y="2742884"/>
                  <a:pt x="128190" y="2749547"/>
                  <a:pt x="118839" y="2755927"/>
                </a:cubicBezTo>
                <a:cubicBezTo>
                  <a:pt x="116112" y="2757581"/>
                  <a:pt x="114163" y="2762590"/>
                  <a:pt x="115331" y="2764149"/>
                </a:cubicBezTo>
                <a:cubicBezTo>
                  <a:pt x="119225" y="2771994"/>
                  <a:pt x="115329" y="2779035"/>
                  <a:pt x="106757" y="2786786"/>
                </a:cubicBezTo>
                <a:cubicBezTo>
                  <a:pt x="104029" y="2789432"/>
                  <a:pt x="103637" y="2794205"/>
                  <a:pt x="102859" y="2797796"/>
                </a:cubicBezTo>
                <a:cubicBezTo>
                  <a:pt x="102078" y="2803373"/>
                  <a:pt x="100129" y="2808382"/>
                  <a:pt x="95844" y="2811265"/>
                </a:cubicBezTo>
                <a:cubicBezTo>
                  <a:pt x="91557" y="2814148"/>
                  <a:pt x="89609" y="2819157"/>
                  <a:pt x="86490" y="2823599"/>
                </a:cubicBezTo>
                <a:cubicBezTo>
                  <a:pt x="78697" y="2834705"/>
                  <a:pt x="68954" y="2848835"/>
                  <a:pt x="61941" y="2852380"/>
                </a:cubicBezTo>
                <a:cubicBezTo>
                  <a:pt x="46744" y="2859894"/>
                  <a:pt x="31548" y="2868401"/>
                  <a:pt x="16742" y="2875113"/>
                </a:cubicBezTo>
                <a:cubicBezTo>
                  <a:pt x="15963" y="2874735"/>
                  <a:pt x="14404" y="2873979"/>
                  <a:pt x="14794" y="2872183"/>
                </a:cubicBezTo>
                <a:cubicBezTo>
                  <a:pt x="14406" y="2863063"/>
                  <a:pt x="14018" y="2854935"/>
                  <a:pt x="3886" y="2862921"/>
                </a:cubicBezTo>
                <a:cubicBezTo>
                  <a:pt x="378" y="2866182"/>
                  <a:pt x="1160" y="2861598"/>
                  <a:pt x="2329" y="2858196"/>
                </a:cubicBezTo>
                <a:cubicBezTo>
                  <a:pt x="5058" y="2851084"/>
                  <a:pt x="5643" y="2847150"/>
                  <a:pt x="4474" y="2845715"/>
                </a:cubicBezTo>
                <a:lnTo>
                  <a:pt x="0" y="2847056"/>
                </a:lnTo>
                <a:lnTo>
                  <a:pt x="0" y="2793555"/>
                </a:lnTo>
                <a:lnTo>
                  <a:pt x="4290" y="2773797"/>
                </a:lnTo>
                <a:cubicBezTo>
                  <a:pt x="5849" y="2770583"/>
                  <a:pt x="7408" y="2767370"/>
                  <a:pt x="8967" y="2764156"/>
                </a:cubicBezTo>
                <a:cubicBezTo>
                  <a:pt x="15200" y="2761226"/>
                  <a:pt x="20657" y="2752956"/>
                  <a:pt x="23386" y="2744355"/>
                </a:cubicBezTo>
                <a:cubicBezTo>
                  <a:pt x="28453" y="2728949"/>
                  <a:pt x="36247" y="2718836"/>
                  <a:pt x="45989" y="2711653"/>
                </a:cubicBezTo>
                <a:cubicBezTo>
                  <a:pt x="49885" y="2708581"/>
                  <a:pt x="53392" y="2706312"/>
                  <a:pt x="56898" y="2701067"/>
                </a:cubicBezTo>
                <a:cubicBezTo>
                  <a:pt x="61965" y="2692607"/>
                  <a:pt x="66642" y="2688921"/>
                  <a:pt x="70537" y="2691804"/>
                </a:cubicBezTo>
                <a:cubicBezTo>
                  <a:pt x="73653" y="2693316"/>
                  <a:pt x="77940" y="2690433"/>
                  <a:pt x="80667" y="2687786"/>
                </a:cubicBezTo>
                <a:cubicBezTo>
                  <a:pt x="84662" y="2683769"/>
                  <a:pt x="87950" y="2681704"/>
                  <a:pt x="90780" y="2680891"/>
                </a:cubicBezTo>
                <a:close/>
                <a:moveTo>
                  <a:pt x="5850352" y="2677941"/>
                </a:moveTo>
                <a:cubicBezTo>
                  <a:pt x="5850352" y="2681978"/>
                  <a:pt x="5854390" y="2681978"/>
                  <a:pt x="5854390" y="2681978"/>
                </a:cubicBezTo>
                <a:lnTo>
                  <a:pt x="5854390" y="2682147"/>
                </a:lnTo>
                <a:close/>
                <a:moveTo>
                  <a:pt x="10096955" y="2673621"/>
                </a:moveTo>
                <a:lnTo>
                  <a:pt x="10097603" y="2674266"/>
                </a:lnTo>
                <a:lnTo>
                  <a:pt x="10096399" y="2674551"/>
                </a:lnTo>
                <a:close/>
                <a:moveTo>
                  <a:pt x="841613" y="2651096"/>
                </a:moveTo>
                <a:lnTo>
                  <a:pt x="843731" y="2652513"/>
                </a:lnTo>
                <a:lnTo>
                  <a:pt x="843530" y="2652747"/>
                </a:lnTo>
                <a:cubicBezTo>
                  <a:pt x="843530" y="2652747"/>
                  <a:pt x="841746" y="2652880"/>
                  <a:pt x="841613" y="2651096"/>
                </a:cubicBezTo>
                <a:close/>
                <a:moveTo>
                  <a:pt x="540914" y="2651051"/>
                </a:moveTo>
                <a:cubicBezTo>
                  <a:pt x="541077" y="2653237"/>
                  <a:pt x="543263" y="2653074"/>
                  <a:pt x="543263" y="2653074"/>
                </a:cubicBezTo>
                <a:lnTo>
                  <a:pt x="543270" y="2653165"/>
                </a:lnTo>
                <a:close/>
                <a:moveTo>
                  <a:pt x="5284028" y="2647310"/>
                </a:moveTo>
                <a:lnTo>
                  <a:pt x="5279529" y="2653433"/>
                </a:lnTo>
                <a:cubicBezTo>
                  <a:pt x="5276571" y="2656952"/>
                  <a:pt x="5275318" y="2659407"/>
                  <a:pt x="5278376" y="2662513"/>
                </a:cubicBezTo>
                <a:lnTo>
                  <a:pt x="5286217" y="2650979"/>
                </a:lnTo>
                <a:close/>
                <a:moveTo>
                  <a:pt x="5854390" y="2625461"/>
                </a:moveTo>
                <a:lnTo>
                  <a:pt x="5858547" y="2629498"/>
                </a:lnTo>
                <a:lnTo>
                  <a:pt x="5858426" y="2629498"/>
                </a:lnTo>
                <a:cubicBezTo>
                  <a:pt x="5858426" y="2629498"/>
                  <a:pt x="5858426" y="2629498"/>
                  <a:pt x="5854390" y="2625461"/>
                </a:cubicBezTo>
                <a:close/>
                <a:moveTo>
                  <a:pt x="540975" y="2622475"/>
                </a:moveTo>
                <a:lnTo>
                  <a:pt x="543390" y="2624492"/>
                </a:lnTo>
                <a:lnTo>
                  <a:pt x="543324" y="2624497"/>
                </a:lnTo>
                <a:cubicBezTo>
                  <a:pt x="543324" y="2624497"/>
                  <a:pt x="543324" y="2624497"/>
                  <a:pt x="540975" y="2622475"/>
                </a:cubicBezTo>
                <a:close/>
                <a:moveTo>
                  <a:pt x="6125629" y="2618857"/>
                </a:moveTo>
                <a:lnTo>
                  <a:pt x="6125755" y="2618928"/>
                </a:lnTo>
                <a:cubicBezTo>
                  <a:pt x="6125755" y="2618928"/>
                  <a:pt x="6125755" y="2618928"/>
                  <a:pt x="6129091" y="2622610"/>
                </a:cubicBezTo>
                <a:close/>
                <a:moveTo>
                  <a:pt x="6249698" y="2608436"/>
                </a:moveTo>
                <a:lnTo>
                  <a:pt x="6237054" y="2615222"/>
                </a:lnTo>
                <a:lnTo>
                  <a:pt x="6293983" y="2659989"/>
                </a:lnTo>
                <a:cubicBezTo>
                  <a:pt x="6307157" y="2673173"/>
                  <a:pt x="6330209" y="2692949"/>
                  <a:pt x="6356555" y="2709429"/>
                </a:cubicBezTo>
                <a:cubicBezTo>
                  <a:pt x="6379608" y="2729204"/>
                  <a:pt x="6405956" y="2742388"/>
                  <a:pt x="6422421" y="2748980"/>
                </a:cubicBezTo>
                <a:cubicBezTo>
                  <a:pt x="6438888" y="2762164"/>
                  <a:pt x="6458647" y="2775347"/>
                  <a:pt x="6475114" y="2781939"/>
                </a:cubicBezTo>
                <a:cubicBezTo>
                  <a:pt x="6475114" y="2781939"/>
                  <a:pt x="6475115" y="2785235"/>
                  <a:pt x="6478408" y="2785235"/>
                </a:cubicBezTo>
                <a:cubicBezTo>
                  <a:pt x="6481701" y="2788532"/>
                  <a:pt x="6481701" y="2788532"/>
                  <a:pt x="6484995" y="2788532"/>
                </a:cubicBezTo>
                <a:lnTo>
                  <a:pt x="6500291" y="2797755"/>
                </a:lnTo>
                <a:lnTo>
                  <a:pt x="6496403" y="2789218"/>
                </a:lnTo>
                <a:lnTo>
                  <a:pt x="6484994" y="2785235"/>
                </a:lnTo>
                <a:cubicBezTo>
                  <a:pt x="6488287" y="2785235"/>
                  <a:pt x="6488287" y="2785235"/>
                  <a:pt x="6488287" y="2785235"/>
                </a:cubicBezTo>
                <a:cubicBezTo>
                  <a:pt x="6488287" y="2785235"/>
                  <a:pt x="6484994" y="2781939"/>
                  <a:pt x="6481700" y="2781939"/>
                </a:cubicBezTo>
                <a:cubicBezTo>
                  <a:pt x="6481701" y="2778644"/>
                  <a:pt x="6478408" y="2778644"/>
                  <a:pt x="6478408" y="2778644"/>
                </a:cubicBezTo>
                <a:lnTo>
                  <a:pt x="6406357" y="2722211"/>
                </a:lnTo>
                <a:lnTo>
                  <a:pt x="6409248" y="2719317"/>
                </a:lnTo>
                <a:cubicBezTo>
                  <a:pt x="6409248" y="2719317"/>
                  <a:pt x="6405955" y="2719317"/>
                  <a:pt x="6405955" y="2719317"/>
                </a:cubicBezTo>
                <a:cubicBezTo>
                  <a:pt x="6405955" y="2719317"/>
                  <a:pt x="6405955" y="2719317"/>
                  <a:pt x="6402661" y="2719317"/>
                </a:cubicBezTo>
                <a:cubicBezTo>
                  <a:pt x="6402661" y="2716020"/>
                  <a:pt x="6399368" y="2716020"/>
                  <a:pt x="6399368" y="2716020"/>
                </a:cubicBezTo>
                <a:cubicBezTo>
                  <a:pt x="6402663" y="2712724"/>
                  <a:pt x="6392783" y="2706132"/>
                  <a:pt x="6382902" y="2699541"/>
                </a:cubicBezTo>
                <a:cubicBezTo>
                  <a:pt x="6379608" y="2702836"/>
                  <a:pt x="6386195" y="2706132"/>
                  <a:pt x="6386195" y="2706132"/>
                </a:cubicBezTo>
                <a:cubicBezTo>
                  <a:pt x="6382902" y="2706132"/>
                  <a:pt x="6382902" y="2706132"/>
                  <a:pt x="6382902" y="2706132"/>
                </a:cubicBezTo>
                <a:cubicBezTo>
                  <a:pt x="6379608" y="2706132"/>
                  <a:pt x="6379608" y="2706132"/>
                  <a:pt x="6379608" y="2706132"/>
                </a:cubicBezTo>
                <a:cubicBezTo>
                  <a:pt x="6379608" y="2706132"/>
                  <a:pt x="6382903" y="2709429"/>
                  <a:pt x="6382903" y="2709429"/>
                </a:cubicBezTo>
                <a:cubicBezTo>
                  <a:pt x="6373023" y="2702836"/>
                  <a:pt x="6373023" y="2706132"/>
                  <a:pt x="6359849" y="2696244"/>
                </a:cubicBezTo>
                <a:cubicBezTo>
                  <a:pt x="6363142" y="2696244"/>
                  <a:pt x="6363142" y="2696244"/>
                  <a:pt x="6363142" y="2696244"/>
                </a:cubicBezTo>
                <a:cubicBezTo>
                  <a:pt x="6363142" y="2696244"/>
                  <a:pt x="6363142" y="2696244"/>
                  <a:pt x="6366436" y="2699541"/>
                </a:cubicBezTo>
                <a:cubicBezTo>
                  <a:pt x="6369728" y="2699541"/>
                  <a:pt x="6369728" y="2699541"/>
                  <a:pt x="6369728" y="2699541"/>
                </a:cubicBezTo>
                <a:cubicBezTo>
                  <a:pt x="6369729" y="2696244"/>
                  <a:pt x="6366436" y="2692949"/>
                  <a:pt x="6363142" y="2692949"/>
                </a:cubicBezTo>
                <a:cubicBezTo>
                  <a:pt x="6363142" y="2692949"/>
                  <a:pt x="6363142" y="2689653"/>
                  <a:pt x="6359849" y="2689653"/>
                </a:cubicBezTo>
                <a:cubicBezTo>
                  <a:pt x="6359849" y="2683061"/>
                  <a:pt x="6349970" y="2673173"/>
                  <a:pt x="6336796" y="2659989"/>
                </a:cubicBezTo>
                <a:cubicBezTo>
                  <a:pt x="6330210" y="2655046"/>
                  <a:pt x="6322799" y="2650101"/>
                  <a:pt x="6315801" y="2645982"/>
                </a:cubicBezTo>
                <a:lnTo>
                  <a:pt x="6308053" y="2642190"/>
                </a:lnTo>
                <a:lnTo>
                  <a:pt x="6291419" y="2641788"/>
                </a:lnTo>
                <a:cubicBezTo>
                  <a:pt x="6282486" y="2639188"/>
                  <a:pt x="6274881" y="2634361"/>
                  <a:pt x="6268956" y="2627687"/>
                </a:cubicBezTo>
                <a:lnTo>
                  <a:pt x="6250762" y="2609369"/>
                </a:lnTo>
                <a:close/>
                <a:moveTo>
                  <a:pt x="11577293" y="2606896"/>
                </a:moveTo>
                <a:cubicBezTo>
                  <a:pt x="11583184" y="2610328"/>
                  <a:pt x="11588830" y="2614251"/>
                  <a:pt x="11594722" y="2617928"/>
                </a:cubicBezTo>
                <a:cubicBezTo>
                  <a:pt x="11597422" y="2619645"/>
                  <a:pt x="11598895" y="2624303"/>
                  <a:pt x="11600122" y="2627980"/>
                </a:cubicBezTo>
                <a:cubicBezTo>
                  <a:pt x="11600613" y="2629451"/>
                  <a:pt x="11600368" y="2630922"/>
                  <a:pt x="11601841" y="2632148"/>
                </a:cubicBezTo>
                <a:cubicBezTo>
                  <a:pt x="11603314" y="2633374"/>
                  <a:pt x="11603068" y="2634845"/>
                  <a:pt x="11602086" y="2636316"/>
                </a:cubicBezTo>
                <a:cubicBezTo>
                  <a:pt x="11601595" y="2637297"/>
                  <a:pt x="11600613" y="2638523"/>
                  <a:pt x="11601350" y="2639503"/>
                </a:cubicBezTo>
                <a:cubicBezTo>
                  <a:pt x="11603805" y="2642445"/>
                  <a:pt x="11604050" y="2644652"/>
                  <a:pt x="11600122" y="2646123"/>
                </a:cubicBezTo>
                <a:cubicBezTo>
                  <a:pt x="11599140" y="2646368"/>
                  <a:pt x="11598895" y="2647839"/>
                  <a:pt x="11599877" y="2648574"/>
                </a:cubicBezTo>
                <a:cubicBezTo>
                  <a:pt x="11603068" y="2651271"/>
                  <a:pt x="11599631" y="2652497"/>
                  <a:pt x="11599140" y="2654458"/>
                </a:cubicBezTo>
                <a:cubicBezTo>
                  <a:pt x="11597422" y="2661078"/>
                  <a:pt x="11589812" y="2659117"/>
                  <a:pt x="11586866" y="2664020"/>
                </a:cubicBezTo>
                <a:cubicBezTo>
                  <a:pt x="11585884" y="2665736"/>
                  <a:pt x="11581220" y="2664510"/>
                  <a:pt x="11579011" y="2664265"/>
                </a:cubicBezTo>
                <a:cubicBezTo>
                  <a:pt x="11573856" y="2663530"/>
                  <a:pt x="11567719" y="2666717"/>
                  <a:pt x="11563546" y="2660833"/>
                </a:cubicBezTo>
                <a:cubicBezTo>
                  <a:pt x="11562809" y="2659852"/>
                  <a:pt x="11561336" y="2658626"/>
                  <a:pt x="11559372" y="2658626"/>
                </a:cubicBezTo>
                <a:cubicBezTo>
                  <a:pt x="11556672" y="2658871"/>
                  <a:pt x="11555199" y="2657400"/>
                  <a:pt x="11554708" y="2654704"/>
                </a:cubicBezTo>
                <a:cubicBezTo>
                  <a:pt x="11554217" y="2652987"/>
                  <a:pt x="11552990" y="2652007"/>
                  <a:pt x="11551763" y="2650781"/>
                </a:cubicBezTo>
                <a:cubicBezTo>
                  <a:pt x="11548571" y="2647839"/>
                  <a:pt x="11547098" y="2644407"/>
                  <a:pt x="11548326" y="2639994"/>
                </a:cubicBezTo>
                <a:cubicBezTo>
                  <a:pt x="11549062" y="2637542"/>
                  <a:pt x="11548326" y="2634845"/>
                  <a:pt x="11545871" y="2633374"/>
                </a:cubicBezTo>
                <a:cubicBezTo>
                  <a:pt x="11545871" y="2632393"/>
                  <a:pt x="11545871" y="2631413"/>
                  <a:pt x="11545871" y="2630432"/>
                </a:cubicBezTo>
                <a:cubicBezTo>
                  <a:pt x="11548080" y="2629206"/>
                  <a:pt x="11549062" y="2627735"/>
                  <a:pt x="11548817" y="2624548"/>
                </a:cubicBezTo>
                <a:cubicBezTo>
                  <a:pt x="11548571" y="2620135"/>
                  <a:pt x="11550535" y="2616703"/>
                  <a:pt x="11555445" y="2615722"/>
                </a:cubicBezTo>
                <a:cubicBezTo>
                  <a:pt x="11557654" y="2615477"/>
                  <a:pt x="11557163" y="2613761"/>
                  <a:pt x="11557163" y="2612290"/>
                </a:cubicBezTo>
                <a:cubicBezTo>
                  <a:pt x="11557163" y="2609838"/>
                  <a:pt x="11558145" y="2609348"/>
                  <a:pt x="11560109" y="2611064"/>
                </a:cubicBezTo>
                <a:cubicBezTo>
                  <a:pt x="11563055" y="2613515"/>
                  <a:pt x="11565019" y="2613515"/>
                  <a:pt x="11565755" y="2609348"/>
                </a:cubicBezTo>
                <a:cubicBezTo>
                  <a:pt x="11566000" y="2608367"/>
                  <a:pt x="11566737" y="2607141"/>
                  <a:pt x="11567719" y="2608367"/>
                </a:cubicBezTo>
                <a:cubicBezTo>
                  <a:pt x="11570910" y="2611554"/>
                  <a:pt x="11573119" y="2609593"/>
                  <a:pt x="11575574" y="2607386"/>
                </a:cubicBezTo>
                <a:cubicBezTo>
                  <a:pt x="11575820" y="2606896"/>
                  <a:pt x="11576802" y="2606896"/>
                  <a:pt x="11577293" y="2606896"/>
                </a:cubicBezTo>
                <a:close/>
                <a:moveTo>
                  <a:pt x="11370491" y="2604471"/>
                </a:moveTo>
                <a:cubicBezTo>
                  <a:pt x="11372480" y="2604471"/>
                  <a:pt x="11376458" y="2604471"/>
                  <a:pt x="11377452" y="2606457"/>
                </a:cubicBezTo>
                <a:cubicBezTo>
                  <a:pt x="11387396" y="2615395"/>
                  <a:pt x="11396346" y="2623340"/>
                  <a:pt x="11409273" y="2610430"/>
                </a:cubicBezTo>
                <a:cubicBezTo>
                  <a:pt x="11413251" y="2605464"/>
                  <a:pt x="11416234" y="2610430"/>
                  <a:pt x="11417228" y="2614402"/>
                </a:cubicBezTo>
                <a:cubicBezTo>
                  <a:pt x="11420211" y="2631285"/>
                  <a:pt x="11428167" y="2631285"/>
                  <a:pt x="11440100" y="2621354"/>
                </a:cubicBezTo>
                <a:cubicBezTo>
                  <a:pt x="11448055" y="2614402"/>
                  <a:pt x="11452032" y="2616388"/>
                  <a:pt x="11452032" y="2626320"/>
                </a:cubicBezTo>
                <a:cubicBezTo>
                  <a:pt x="11452032" y="2632279"/>
                  <a:pt x="11450044" y="2639230"/>
                  <a:pt x="11458993" y="2640224"/>
                </a:cubicBezTo>
                <a:cubicBezTo>
                  <a:pt x="11478881" y="2644196"/>
                  <a:pt x="11486837" y="2658100"/>
                  <a:pt x="11485842" y="2675976"/>
                </a:cubicBezTo>
                <a:cubicBezTo>
                  <a:pt x="11484848" y="2688887"/>
                  <a:pt x="11488825" y="2694846"/>
                  <a:pt x="11497775" y="2699811"/>
                </a:cubicBezTo>
                <a:cubicBezTo>
                  <a:pt x="11497775" y="2703784"/>
                  <a:pt x="11497775" y="2707757"/>
                  <a:pt x="11497775" y="2711729"/>
                </a:cubicBezTo>
                <a:cubicBezTo>
                  <a:pt x="11487831" y="2717688"/>
                  <a:pt x="11484848" y="2728612"/>
                  <a:pt x="11487831" y="2738544"/>
                </a:cubicBezTo>
                <a:cubicBezTo>
                  <a:pt x="11492803" y="2756420"/>
                  <a:pt x="11486837" y="2770324"/>
                  <a:pt x="11473909" y="2782241"/>
                </a:cubicBezTo>
                <a:cubicBezTo>
                  <a:pt x="11468937" y="2787207"/>
                  <a:pt x="11463965" y="2791180"/>
                  <a:pt x="11461976" y="2798131"/>
                </a:cubicBezTo>
                <a:cubicBezTo>
                  <a:pt x="11459988" y="2809056"/>
                  <a:pt x="11454021" y="2815015"/>
                  <a:pt x="11443083" y="2814022"/>
                </a:cubicBezTo>
                <a:cubicBezTo>
                  <a:pt x="11435127" y="2814022"/>
                  <a:pt x="11429161" y="2818987"/>
                  <a:pt x="11426178" y="2822960"/>
                </a:cubicBezTo>
                <a:cubicBezTo>
                  <a:pt x="11409273" y="2846795"/>
                  <a:pt x="11384413" y="2833884"/>
                  <a:pt x="11363530" y="2836864"/>
                </a:cubicBezTo>
                <a:cubicBezTo>
                  <a:pt x="11354581" y="2837857"/>
                  <a:pt x="11335687" y="2842822"/>
                  <a:pt x="11331709" y="2835870"/>
                </a:cubicBezTo>
                <a:lnTo>
                  <a:pt x="11322996" y="2828015"/>
                </a:lnTo>
                <a:lnTo>
                  <a:pt x="11312459" y="2837806"/>
                </a:lnTo>
                <a:cubicBezTo>
                  <a:pt x="11307932" y="2836804"/>
                  <a:pt x="11303908" y="2835803"/>
                  <a:pt x="11299381" y="2835803"/>
                </a:cubicBezTo>
                <a:cubicBezTo>
                  <a:pt x="11294854" y="2835803"/>
                  <a:pt x="11290328" y="2832799"/>
                  <a:pt x="11288316" y="2828793"/>
                </a:cubicBezTo>
                <a:cubicBezTo>
                  <a:pt x="11286807" y="2825288"/>
                  <a:pt x="11285298" y="2823285"/>
                  <a:pt x="11282280" y="2821783"/>
                </a:cubicBezTo>
                <a:cubicBezTo>
                  <a:pt x="11282280" y="2815774"/>
                  <a:pt x="11282280" y="2809766"/>
                  <a:pt x="11282280" y="2803757"/>
                </a:cubicBezTo>
                <a:lnTo>
                  <a:pt x="11284636" y="2801411"/>
                </a:lnTo>
                <a:lnTo>
                  <a:pt x="11281989" y="2797138"/>
                </a:lnTo>
                <a:cubicBezTo>
                  <a:pt x="11280000" y="2789193"/>
                  <a:pt x="11266079" y="2784228"/>
                  <a:pt x="11279006" y="2773303"/>
                </a:cubicBezTo>
                <a:cubicBezTo>
                  <a:pt x="11282984" y="2770324"/>
                  <a:pt x="11281989" y="2764365"/>
                  <a:pt x="11278011" y="2763372"/>
                </a:cubicBezTo>
                <a:cubicBezTo>
                  <a:pt x="11262101" y="2757413"/>
                  <a:pt x="11263095" y="2748475"/>
                  <a:pt x="11273039" y="2736557"/>
                </a:cubicBezTo>
                <a:cubicBezTo>
                  <a:pt x="11276023" y="2732585"/>
                  <a:pt x="11272045" y="2727619"/>
                  <a:pt x="11270056" y="2723647"/>
                </a:cubicBezTo>
                <a:cubicBezTo>
                  <a:pt x="11266079" y="2717688"/>
                  <a:pt x="11265084" y="2711729"/>
                  <a:pt x="11271051" y="2706763"/>
                </a:cubicBezTo>
                <a:cubicBezTo>
                  <a:pt x="11277017" y="2701798"/>
                  <a:pt x="11276023" y="2695839"/>
                  <a:pt x="11278011" y="2689880"/>
                </a:cubicBezTo>
                <a:cubicBezTo>
                  <a:pt x="11282984" y="2674983"/>
                  <a:pt x="11288950" y="2656114"/>
                  <a:pt x="11299888" y="2649162"/>
                </a:cubicBezTo>
                <a:cubicBezTo>
                  <a:pt x="11323754" y="2634265"/>
                  <a:pt x="11346625" y="2618375"/>
                  <a:pt x="11370491" y="2604471"/>
                </a:cubicBezTo>
                <a:close/>
                <a:moveTo>
                  <a:pt x="754309" y="2597256"/>
                </a:moveTo>
                <a:lnTo>
                  <a:pt x="747738" y="2601442"/>
                </a:lnTo>
                <a:lnTo>
                  <a:pt x="780373" y="2623375"/>
                </a:lnTo>
                <a:cubicBezTo>
                  <a:pt x="788039" y="2629979"/>
                  <a:pt x="801319" y="2639753"/>
                  <a:pt x="816251" y="2647609"/>
                </a:cubicBezTo>
                <a:cubicBezTo>
                  <a:pt x="829532" y="2657382"/>
                  <a:pt x="844331" y="2663453"/>
                  <a:pt x="853512" y="2666356"/>
                </a:cubicBezTo>
                <a:cubicBezTo>
                  <a:pt x="862960" y="2672827"/>
                  <a:pt x="874192" y="2679165"/>
                  <a:pt x="883374" y="2682067"/>
                </a:cubicBezTo>
                <a:cubicBezTo>
                  <a:pt x="883374" y="2682067"/>
                  <a:pt x="883508" y="2683851"/>
                  <a:pt x="885291" y="2683718"/>
                </a:cubicBezTo>
                <a:cubicBezTo>
                  <a:pt x="887207" y="2685370"/>
                  <a:pt x="887207" y="2685370"/>
                  <a:pt x="888991" y="2685236"/>
                </a:cubicBezTo>
                <a:lnTo>
                  <a:pt x="897645" y="2689611"/>
                </a:lnTo>
                <a:lnTo>
                  <a:pt x="895194" y="2685146"/>
                </a:lnTo>
                <a:lnTo>
                  <a:pt x="888857" y="2683452"/>
                </a:lnTo>
                <a:cubicBezTo>
                  <a:pt x="890639" y="2683318"/>
                  <a:pt x="890639" y="2683318"/>
                  <a:pt x="890639" y="2683318"/>
                </a:cubicBezTo>
                <a:cubicBezTo>
                  <a:pt x="890639" y="2683318"/>
                  <a:pt x="888722" y="2681667"/>
                  <a:pt x="886940" y="2681801"/>
                </a:cubicBezTo>
                <a:cubicBezTo>
                  <a:pt x="886807" y="2680016"/>
                  <a:pt x="885023" y="2680150"/>
                  <a:pt x="885023" y="2680150"/>
                </a:cubicBezTo>
                <a:lnTo>
                  <a:pt x="843731" y="2652513"/>
                </a:lnTo>
                <a:lnTo>
                  <a:pt x="845179" y="2650829"/>
                </a:lnTo>
                <a:cubicBezTo>
                  <a:pt x="845179" y="2650829"/>
                  <a:pt x="843396" y="2650962"/>
                  <a:pt x="843396" y="2650962"/>
                </a:cubicBezTo>
                <a:cubicBezTo>
                  <a:pt x="843396" y="2650962"/>
                  <a:pt x="843396" y="2650962"/>
                  <a:pt x="841613" y="2651096"/>
                </a:cubicBezTo>
                <a:cubicBezTo>
                  <a:pt x="841479" y="2649311"/>
                  <a:pt x="839696" y="2649444"/>
                  <a:pt x="839696" y="2649444"/>
                </a:cubicBezTo>
                <a:cubicBezTo>
                  <a:pt x="841347" y="2647527"/>
                  <a:pt x="835731" y="2644357"/>
                  <a:pt x="830114" y="2641189"/>
                </a:cubicBezTo>
                <a:cubicBezTo>
                  <a:pt x="828465" y="2643106"/>
                  <a:pt x="832164" y="2644624"/>
                  <a:pt x="832164" y="2644624"/>
                </a:cubicBezTo>
                <a:cubicBezTo>
                  <a:pt x="830382" y="2644757"/>
                  <a:pt x="830382" y="2644757"/>
                  <a:pt x="830382" y="2644757"/>
                </a:cubicBezTo>
                <a:cubicBezTo>
                  <a:pt x="828598" y="2644891"/>
                  <a:pt x="828598" y="2644891"/>
                  <a:pt x="828598" y="2644891"/>
                </a:cubicBezTo>
                <a:cubicBezTo>
                  <a:pt x="828598" y="2644891"/>
                  <a:pt x="830516" y="2646542"/>
                  <a:pt x="830516" y="2646542"/>
                </a:cubicBezTo>
                <a:cubicBezTo>
                  <a:pt x="824899" y="2643373"/>
                  <a:pt x="825033" y="2645157"/>
                  <a:pt x="817500" y="2640337"/>
                </a:cubicBezTo>
                <a:cubicBezTo>
                  <a:pt x="819283" y="2640204"/>
                  <a:pt x="819283" y="2640204"/>
                  <a:pt x="819283" y="2640204"/>
                </a:cubicBezTo>
                <a:cubicBezTo>
                  <a:pt x="819283" y="2640204"/>
                  <a:pt x="819283" y="2640204"/>
                  <a:pt x="821200" y="2641855"/>
                </a:cubicBezTo>
                <a:cubicBezTo>
                  <a:pt x="822982" y="2641722"/>
                  <a:pt x="822982" y="2641722"/>
                  <a:pt x="822982" y="2641722"/>
                </a:cubicBezTo>
                <a:cubicBezTo>
                  <a:pt x="822849" y="2639937"/>
                  <a:pt x="820932" y="2638286"/>
                  <a:pt x="819150" y="2638420"/>
                </a:cubicBezTo>
                <a:cubicBezTo>
                  <a:pt x="819150" y="2638420"/>
                  <a:pt x="819015" y="2636635"/>
                  <a:pt x="817233" y="2636769"/>
                </a:cubicBezTo>
                <a:cubicBezTo>
                  <a:pt x="816967" y="2633200"/>
                  <a:pt x="811217" y="2628246"/>
                  <a:pt x="803552" y="2621642"/>
                </a:cubicBezTo>
                <a:cubicBezTo>
                  <a:pt x="799786" y="2619232"/>
                  <a:pt x="795574" y="2616855"/>
                  <a:pt x="791618" y="2614908"/>
                </a:cubicBezTo>
                <a:lnTo>
                  <a:pt x="787270" y="2613168"/>
                </a:lnTo>
                <a:lnTo>
                  <a:pt x="778248" y="2613624"/>
                </a:lnTo>
                <a:cubicBezTo>
                  <a:pt x="773306" y="2612578"/>
                  <a:pt x="768993" y="2610273"/>
                  <a:pt x="765516" y="2606899"/>
                </a:cubicBezTo>
                <a:lnTo>
                  <a:pt x="754924" y="2597718"/>
                </a:lnTo>
                <a:close/>
                <a:moveTo>
                  <a:pt x="5452192" y="2586272"/>
                </a:moveTo>
                <a:lnTo>
                  <a:pt x="5420450" y="2636673"/>
                </a:lnTo>
                <a:lnTo>
                  <a:pt x="5436446" y="2659098"/>
                </a:lnTo>
                <a:lnTo>
                  <a:pt x="5454487" y="2679098"/>
                </a:lnTo>
                <a:lnTo>
                  <a:pt x="5489821" y="2631393"/>
                </a:lnTo>
                <a:close/>
                <a:moveTo>
                  <a:pt x="11139040" y="2582998"/>
                </a:moveTo>
                <a:cubicBezTo>
                  <a:pt x="11145371" y="2586686"/>
                  <a:pt x="11151438" y="2590902"/>
                  <a:pt x="11157769" y="2594854"/>
                </a:cubicBezTo>
                <a:cubicBezTo>
                  <a:pt x="11160671" y="2596698"/>
                  <a:pt x="11162253" y="2601703"/>
                  <a:pt x="11163572" y="2605655"/>
                </a:cubicBezTo>
                <a:cubicBezTo>
                  <a:pt x="11164100" y="2607236"/>
                  <a:pt x="11163836" y="2608817"/>
                  <a:pt x="11165419" y="2610134"/>
                </a:cubicBezTo>
                <a:cubicBezTo>
                  <a:pt x="11167002" y="2611451"/>
                  <a:pt x="11166738" y="2613032"/>
                  <a:pt x="11165683" y="2614613"/>
                </a:cubicBezTo>
                <a:cubicBezTo>
                  <a:pt x="11165155" y="2615667"/>
                  <a:pt x="11164100" y="2616984"/>
                  <a:pt x="11164891" y="2618038"/>
                </a:cubicBezTo>
                <a:cubicBezTo>
                  <a:pt x="11167529" y="2621199"/>
                  <a:pt x="11167793" y="2623571"/>
                  <a:pt x="11163572" y="2625151"/>
                </a:cubicBezTo>
                <a:cubicBezTo>
                  <a:pt x="11162517" y="2625415"/>
                  <a:pt x="11162253" y="2626996"/>
                  <a:pt x="11163309" y="2627786"/>
                </a:cubicBezTo>
                <a:cubicBezTo>
                  <a:pt x="11166738" y="2630684"/>
                  <a:pt x="11163045" y="2632001"/>
                  <a:pt x="11162517" y="2634109"/>
                </a:cubicBezTo>
                <a:cubicBezTo>
                  <a:pt x="11160671" y="2641222"/>
                  <a:pt x="11152493" y="2639115"/>
                  <a:pt x="11149327" y="2644384"/>
                </a:cubicBezTo>
                <a:cubicBezTo>
                  <a:pt x="11148272" y="2646228"/>
                  <a:pt x="11143260" y="2644911"/>
                  <a:pt x="11140886" y="2644647"/>
                </a:cubicBezTo>
                <a:cubicBezTo>
                  <a:pt x="11135346" y="2643857"/>
                  <a:pt x="11128752" y="2647282"/>
                  <a:pt x="11124267" y="2640959"/>
                </a:cubicBezTo>
                <a:cubicBezTo>
                  <a:pt x="11123476" y="2639905"/>
                  <a:pt x="11121893" y="2638588"/>
                  <a:pt x="11119783" y="2638588"/>
                </a:cubicBezTo>
                <a:cubicBezTo>
                  <a:pt x="11116881" y="2638851"/>
                  <a:pt x="11115298" y="2637270"/>
                  <a:pt x="11114771" y="2634372"/>
                </a:cubicBezTo>
                <a:cubicBezTo>
                  <a:pt x="11114243" y="2632528"/>
                  <a:pt x="11112924" y="2631474"/>
                  <a:pt x="11111605" y="2630157"/>
                </a:cubicBezTo>
                <a:cubicBezTo>
                  <a:pt x="11108176" y="2626996"/>
                  <a:pt x="11106593" y="2623307"/>
                  <a:pt x="11107912" y="2618565"/>
                </a:cubicBezTo>
                <a:cubicBezTo>
                  <a:pt x="11108703" y="2615930"/>
                  <a:pt x="11107912" y="2613032"/>
                  <a:pt x="11105274" y="2611451"/>
                </a:cubicBezTo>
                <a:cubicBezTo>
                  <a:pt x="11105274" y="2610398"/>
                  <a:pt x="11105274" y="2609344"/>
                  <a:pt x="11105274" y="2608290"/>
                </a:cubicBezTo>
                <a:cubicBezTo>
                  <a:pt x="11107648" y="2606973"/>
                  <a:pt x="11108703" y="2605392"/>
                  <a:pt x="11108440" y="2601967"/>
                </a:cubicBezTo>
                <a:cubicBezTo>
                  <a:pt x="11108176" y="2597225"/>
                  <a:pt x="11110286" y="2593536"/>
                  <a:pt x="11115562" y="2592482"/>
                </a:cubicBezTo>
                <a:cubicBezTo>
                  <a:pt x="11117936" y="2592219"/>
                  <a:pt x="11117408" y="2590375"/>
                  <a:pt x="11117408" y="2588794"/>
                </a:cubicBezTo>
                <a:cubicBezTo>
                  <a:pt x="11117408" y="2586159"/>
                  <a:pt x="11118464" y="2585632"/>
                  <a:pt x="11120574" y="2587477"/>
                </a:cubicBezTo>
                <a:cubicBezTo>
                  <a:pt x="11123740" y="2590111"/>
                  <a:pt x="11125850" y="2590111"/>
                  <a:pt x="11126641" y="2585632"/>
                </a:cubicBezTo>
                <a:cubicBezTo>
                  <a:pt x="11126905" y="2584579"/>
                  <a:pt x="11127696" y="2583261"/>
                  <a:pt x="11128752" y="2584579"/>
                </a:cubicBezTo>
                <a:cubicBezTo>
                  <a:pt x="11132181" y="2588004"/>
                  <a:pt x="11134555" y="2585896"/>
                  <a:pt x="11137193" y="2583525"/>
                </a:cubicBezTo>
                <a:cubicBezTo>
                  <a:pt x="11137457" y="2582998"/>
                  <a:pt x="11138512" y="2582998"/>
                  <a:pt x="11139040" y="2582998"/>
                </a:cubicBezTo>
                <a:close/>
                <a:moveTo>
                  <a:pt x="5240205" y="2573893"/>
                </a:moveTo>
                <a:lnTo>
                  <a:pt x="5212541" y="2611140"/>
                </a:lnTo>
                <a:cubicBezTo>
                  <a:pt x="5197615" y="2628273"/>
                  <a:pt x="5181132" y="2646935"/>
                  <a:pt x="5166153" y="2670231"/>
                </a:cubicBezTo>
                <a:cubicBezTo>
                  <a:pt x="5156135" y="2689869"/>
                  <a:pt x="5164850" y="2678848"/>
                  <a:pt x="5146216" y="2697184"/>
                </a:cubicBezTo>
                <a:cubicBezTo>
                  <a:pt x="5133793" y="2709408"/>
                  <a:pt x="5126283" y="2724137"/>
                  <a:pt x="5113854" y="2736361"/>
                </a:cubicBezTo>
                <a:cubicBezTo>
                  <a:pt x="5071576" y="2782852"/>
                  <a:pt x="5028089" y="2825638"/>
                  <a:pt x="4990818" y="2862310"/>
                </a:cubicBezTo>
                <a:cubicBezTo>
                  <a:pt x="4975886" y="2879443"/>
                  <a:pt x="4962258" y="2887961"/>
                  <a:pt x="4954745" y="2902689"/>
                </a:cubicBezTo>
                <a:cubicBezTo>
                  <a:pt x="4951038" y="2903891"/>
                  <a:pt x="4951038" y="2903891"/>
                  <a:pt x="4947331" y="2905094"/>
                </a:cubicBezTo>
                <a:cubicBezTo>
                  <a:pt x="4943624" y="2906297"/>
                  <a:pt x="4932501" y="2909904"/>
                  <a:pt x="4917573" y="2927038"/>
                </a:cubicBezTo>
                <a:cubicBezTo>
                  <a:pt x="4911361" y="2933149"/>
                  <a:pt x="4902643" y="2944172"/>
                  <a:pt x="4896430" y="2950283"/>
                </a:cubicBezTo>
                <a:cubicBezTo>
                  <a:pt x="4866670" y="2972227"/>
                  <a:pt x="4829503" y="2996576"/>
                  <a:pt x="4821987" y="3011304"/>
                </a:cubicBezTo>
                <a:cubicBezTo>
                  <a:pt x="4825793" y="2997777"/>
                  <a:pt x="4788522" y="3034450"/>
                  <a:pt x="4779806" y="3045471"/>
                </a:cubicBezTo>
                <a:cubicBezTo>
                  <a:pt x="4763778" y="3046574"/>
                  <a:pt x="4743839" y="3073527"/>
                  <a:pt x="4715383" y="3086853"/>
                </a:cubicBezTo>
                <a:cubicBezTo>
                  <a:pt x="4711676" y="3088057"/>
                  <a:pt x="4717786" y="3094268"/>
                  <a:pt x="4706663" y="3097875"/>
                </a:cubicBezTo>
                <a:cubicBezTo>
                  <a:pt x="4698048" y="3096573"/>
                  <a:pt x="4674503" y="3112405"/>
                  <a:pt x="4679412" y="3114909"/>
                </a:cubicBezTo>
                <a:cubicBezTo>
                  <a:pt x="4665886" y="3111102"/>
                  <a:pt x="4648451" y="3133146"/>
                  <a:pt x="4639837" y="3131843"/>
                </a:cubicBezTo>
                <a:cubicBezTo>
                  <a:pt x="4642239" y="3139257"/>
                  <a:pt x="4639736" y="3144166"/>
                  <a:pt x="4637229" y="3149077"/>
                </a:cubicBezTo>
                <a:cubicBezTo>
                  <a:pt x="4631022" y="3155189"/>
                  <a:pt x="4627315" y="3156392"/>
                  <a:pt x="4621098" y="3162502"/>
                </a:cubicBezTo>
                <a:cubicBezTo>
                  <a:pt x="4597555" y="3178335"/>
                  <a:pt x="4565393" y="3192864"/>
                  <a:pt x="4536939" y="3206191"/>
                </a:cubicBezTo>
                <a:cubicBezTo>
                  <a:pt x="4529525" y="3208596"/>
                  <a:pt x="4520905" y="3207293"/>
                  <a:pt x="4520905" y="3207293"/>
                </a:cubicBezTo>
                <a:cubicBezTo>
                  <a:pt x="4518402" y="3212203"/>
                  <a:pt x="4514695" y="3213406"/>
                  <a:pt x="4512188" y="3218315"/>
                </a:cubicBezTo>
                <a:cubicBezTo>
                  <a:pt x="4508481" y="3219518"/>
                  <a:pt x="4508481" y="3219518"/>
                  <a:pt x="4508481" y="3219518"/>
                </a:cubicBezTo>
                <a:cubicBezTo>
                  <a:pt x="4480126" y="3220520"/>
                  <a:pt x="4446660" y="3243665"/>
                  <a:pt x="4419406" y="3260700"/>
                </a:cubicBezTo>
                <a:cubicBezTo>
                  <a:pt x="4418204" y="3256992"/>
                  <a:pt x="4418204" y="3256992"/>
                  <a:pt x="4418204" y="3256992"/>
                </a:cubicBezTo>
                <a:cubicBezTo>
                  <a:pt x="4405881" y="3256892"/>
                  <a:pt x="4406987" y="3272924"/>
                  <a:pt x="4399667" y="3263004"/>
                </a:cubicBezTo>
                <a:cubicBezTo>
                  <a:pt x="4381132" y="3269016"/>
                  <a:pt x="4394659" y="3272823"/>
                  <a:pt x="4379829" y="3277633"/>
                </a:cubicBezTo>
                <a:cubicBezTo>
                  <a:pt x="4378629" y="3273927"/>
                  <a:pt x="4371215" y="3276332"/>
                  <a:pt x="4366304" y="3273826"/>
                </a:cubicBezTo>
                <a:cubicBezTo>
                  <a:pt x="4353880" y="3286050"/>
                  <a:pt x="4339050" y="3290860"/>
                  <a:pt x="4319311" y="3293166"/>
                </a:cubicBezTo>
                <a:cubicBezTo>
                  <a:pt x="4315503" y="3306692"/>
                  <a:pt x="4290857" y="3306492"/>
                  <a:pt x="4284646" y="3312604"/>
                </a:cubicBezTo>
                <a:cubicBezTo>
                  <a:pt x="4283443" y="3308896"/>
                  <a:pt x="4279736" y="3310099"/>
                  <a:pt x="4279736" y="3310099"/>
                </a:cubicBezTo>
                <a:cubicBezTo>
                  <a:pt x="4259896" y="3324728"/>
                  <a:pt x="4240160" y="3327033"/>
                  <a:pt x="4221623" y="3333045"/>
                </a:cubicBezTo>
                <a:lnTo>
                  <a:pt x="4214303" y="3335418"/>
                </a:lnTo>
                <a:lnTo>
                  <a:pt x="4175197" y="3350115"/>
                </a:lnTo>
                <a:lnTo>
                  <a:pt x="4167224" y="3354789"/>
                </a:lnTo>
                <a:lnTo>
                  <a:pt x="4169203" y="3352368"/>
                </a:lnTo>
                <a:lnTo>
                  <a:pt x="4118889" y="3371273"/>
                </a:lnTo>
                <a:lnTo>
                  <a:pt x="3990066" y="3410109"/>
                </a:lnTo>
                <a:lnTo>
                  <a:pt x="3990231" y="3410506"/>
                </a:lnTo>
                <a:cubicBezTo>
                  <a:pt x="3991704" y="3411732"/>
                  <a:pt x="3991457" y="3413203"/>
                  <a:pt x="3990475" y="3414674"/>
                </a:cubicBezTo>
                <a:cubicBezTo>
                  <a:pt x="3989985" y="3415655"/>
                  <a:pt x="3989004" y="3416881"/>
                  <a:pt x="3989739" y="3417861"/>
                </a:cubicBezTo>
                <a:cubicBezTo>
                  <a:pt x="3992194" y="3420803"/>
                  <a:pt x="3992439" y="3423010"/>
                  <a:pt x="3988511" y="3424481"/>
                </a:cubicBezTo>
                <a:cubicBezTo>
                  <a:pt x="3987530" y="3424726"/>
                  <a:pt x="3987285" y="3426197"/>
                  <a:pt x="3988265" y="3426932"/>
                </a:cubicBezTo>
                <a:cubicBezTo>
                  <a:pt x="3991457" y="3429629"/>
                  <a:pt x="3988021" y="3430855"/>
                  <a:pt x="3987530" y="3432816"/>
                </a:cubicBezTo>
                <a:cubicBezTo>
                  <a:pt x="3985811" y="3439436"/>
                  <a:pt x="3978202" y="3437475"/>
                  <a:pt x="3975254" y="3442378"/>
                </a:cubicBezTo>
                <a:cubicBezTo>
                  <a:pt x="3974272" y="3444094"/>
                  <a:pt x="3969610" y="3442868"/>
                  <a:pt x="3967400" y="3442623"/>
                </a:cubicBezTo>
                <a:cubicBezTo>
                  <a:pt x="3962245" y="3441888"/>
                  <a:pt x="3956105" y="3445075"/>
                  <a:pt x="3951934" y="3439191"/>
                </a:cubicBezTo>
                <a:cubicBezTo>
                  <a:pt x="3951199" y="3438210"/>
                  <a:pt x="3949723" y="3436984"/>
                  <a:pt x="3947761" y="3436984"/>
                </a:cubicBezTo>
                <a:cubicBezTo>
                  <a:pt x="3945060" y="3437229"/>
                  <a:pt x="3943586" y="3435758"/>
                  <a:pt x="3943097" y="3433062"/>
                </a:cubicBezTo>
                <a:cubicBezTo>
                  <a:pt x="3942605" y="3431345"/>
                  <a:pt x="3941379" y="3430365"/>
                  <a:pt x="3940151" y="3429139"/>
                </a:cubicBezTo>
                <a:lnTo>
                  <a:pt x="3938994" y="3425507"/>
                </a:lnTo>
                <a:lnTo>
                  <a:pt x="3922079" y="3430606"/>
                </a:lnTo>
                <a:cubicBezTo>
                  <a:pt x="3855468" y="3447870"/>
                  <a:pt x="3787863" y="3462635"/>
                  <a:pt x="3719302" y="3474942"/>
                </a:cubicBezTo>
                <a:cubicBezTo>
                  <a:pt x="3664552" y="3484893"/>
                  <a:pt x="3609714" y="3492503"/>
                  <a:pt x="3554847" y="3497570"/>
                </a:cubicBezTo>
                <a:lnTo>
                  <a:pt x="3511048" y="3499530"/>
                </a:lnTo>
                <a:lnTo>
                  <a:pt x="3504471" y="3504004"/>
                </a:lnTo>
                <a:cubicBezTo>
                  <a:pt x="3500709" y="3505031"/>
                  <a:pt x="3496606" y="3505031"/>
                  <a:pt x="3493871" y="3503662"/>
                </a:cubicBezTo>
                <a:cubicBezTo>
                  <a:pt x="3476091" y="3502294"/>
                  <a:pt x="3457627" y="3505715"/>
                  <a:pt x="3439163" y="3507767"/>
                </a:cubicBezTo>
                <a:lnTo>
                  <a:pt x="3417761" y="3508761"/>
                </a:lnTo>
                <a:lnTo>
                  <a:pt x="3464969" y="3512401"/>
                </a:lnTo>
                <a:cubicBezTo>
                  <a:pt x="3489906" y="3515068"/>
                  <a:pt x="3513302" y="3517723"/>
                  <a:pt x="3536098" y="3518524"/>
                </a:cubicBezTo>
                <a:cubicBezTo>
                  <a:pt x="3568159" y="3516319"/>
                  <a:pt x="3612546" y="3514213"/>
                  <a:pt x="3648313" y="3510806"/>
                </a:cubicBezTo>
                <a:cubicBezTo>
                  <a:pt x="3670456" y="3515915"/>
                  <a:pt x="3697609" y="3511206"/>
                  <a:pt x="3724761" y="3506495"/>
                </a:cubicBezTo>
                <a:cubicBezTo>
                  <a:pt x="3739491" y="3514010"/>
                  <a:pt x="3778968" y="3509400"/>
                  <a:pt x="3818443" y="3504790"/>
                </a:cubicBezTo>
                <a:cubicBezTo>
                  <a:pt x="3857920" y="3500179"/>
                  <a:pt x="3897399" y="3495570"/>
                  <a:pt x="3912127" y="3503084"/>
                </a:cubicBezTo>
                <a:cubicBezTo>
                  <a:pt x="3923249" y="3499477"/>
                  <a:pt x="3942988" y="3497173"/>
                  <a:pt x="3947898" y="3499676"/>
                </a:cubicBezTo>
                <a:cubicBezTo>
                  <a:pt x="3956615" y="3488655"/>
                  <a:pt x="3999799" y="3482842"/>
                  <a:pt x="4005909" y="3489055"/>
                </a:cubicBezTo>
                <a:cubicBezTo>
                  <a:pt x="4009616" y="3487852"/>
                  <a:pt x="4017032" y="3485447"/>
                  <a:pt x="4020739" y="3484244"/>
                </a:cubicBezTo>
                <a:cubicBezTo>
                  <a:pt x="4024347" y="3495367"/>
                  <a:pt x="4055306" y="3477129"/>
                  <a:pt x="4083663" y="3476128"/>
                </a:cubicBezTo>
                <a:cubicBezTo>
                  <a:pt x="4087370" y="3474925"/>
                  <a:pt x="4087370" y="3474925"/>
                  <a:pt x="4087370" y="3474925"/>
                </a:cubicBezTo>
                <a:cubicBezTo>
                  <a:pt x="4087370" y="3474925"/>
                  <a:pt x="4088572" y="3478632"/>
                  <a:pt x="4088572" y="3478632"/>
                </a:cubicBezTo>
                <a:cubicBezTo>
                  <a:pt x="4092280" y="3477430"/>
                  <a:pt x="4092280" y="3477430"/>
                  <a:pt x="4095986" y="3476227"/>
                </a:cubicBezTo>
                <a:cubicBezTo>
                  <a:pt x="4095986" y="3476227"/>
                  <a:pt x="4095986" y="3476227"/>
                  <a:pt x="4094784" y="3472520"/>
                </a:cubicBezTo>
                <a:cubicBezTo>
                  <a:pt x="4094784" y="3472520"/>
                  <a:pt x="4091077" y="3473723"/>
                  <a:pt x="4091077" y="3473723"/>
                </a:cubicBezTo>
                <a:cubicBezTo>
                  <a:pt x="4098491" y="3471318"/>
                  <a:pt x="4109613" y="3467711"/>
                  <a:pt x="4108410" y="3464003"/>
                </a:cubicBezTo>
                <a:cubicBezTo>
                  <a:pt x="4173840" y="3450976"/>
                  <a:pt x="4238058" y="3434242"/>
                  <a:pt x="4303582" y="3408890"/>
                </a:cubicBezTo>
                <a:cubicBezTo>
                  <a:pt x="4328332" y="3396767"/>
                  <a:pt x="4346871" y="3390755"/>
                  <a:pt x="4376525" y="3381136"/>
                </a:cubicBezTo>
                <a:cubicBezTo>
                  <a:pt x="4408688" y="3366606"/>
                  <a:pt x="4454480" y="3343560"/>
                  <a:pt x="4497761" y="3325424"/>
                </a:cubicBezTo>
                <a:cubicBezTo>
                  <a:pt x="4543550" y="3302379"/>
                  <a:pt x="4585634" y="3280533"/>
                  <a:pt x="4620300" y="3261096"/>
                </a:cubicBezTo>
                <a:cubicBezTo>
                  <a:pt x="4648755" y="3247768"/>
                  <a:pt x="4662380" y="3239251"/>
                  <a:pt x="4693345" y="3221016"/>
                </a:cubicBezTo>
                <a:cubicBezTo>
                  <a:pt x="4699552" y="3214903"/>
                  <a:pt x="4710673" y="3211296"/>
                  <a:pt x="4718091" y="3208891"/>
                </a:cubicBezTo>
                <a:cubicBezTo>
                  <a:pt x="4735424" y="3199172"/>
                  <a:pt x="4746646" y="3183241"/>
                  <a:pt x="4765183" y="3177229"/>
                </a:cubicBezTo>
                <a:cubicBezTo>
                  <a:pt x="4765183" y="3177229"/>
                  <a:pt x="4766384" y="3180936"/>
                  <a:pt x="4766384" y="3180936"/>
                </a:cubicBezTo>
                <a:cubicBezTo>
                  <a:pt x="4762676" y="3182138"/>
                  <a:pt x="4767586" y="3184643"/>
                  <a:pt x="4770091" y="3179733"/>
                </a:cubicBezTo>
                <a:cubicBezTo>
                  <a:pt x="4773799" y="3178530"/>
                  <a:pt x="4777505" y="3177328"/>
                  <a:pt x="4777505" y="3177328"/>
                </a:cubicBezTo>
                <a:cubicBezTo>
                  <a:pt x="4776304" y="3173621"/>
                  <a:pt x="4780011" y="3172419"/>
                  <a:pt x="4780011" y="3172419"/>
                </a:cubicBezTo>
                <a:cubicBezTo>
                  <a:pt x="4781212" y="3176125"/>
                  <a:pt x="4784919" y="3174923"/>
                  <a:pt x="4788626" y="3173721"/>
                </a:cubicBezTo>
                <a:cubicBezTo>
                  <a:pt x="4791132" y="3168812"/>
                  <a:pt x="4787425" y="3170014"/>
                  <a:pt x="4786221" y="3166307"/>
                </a:cubicBezTo>
                <a:cubicBezTo>
                  <a:pt x="4786221" y="3166307"/>
                  <a:pt x="4789928" y="3165104"/>
                  <a:pt x="4789928" y="3165104"/>
                </a:cubicBezTo>
                <a:cubicBezTo>
                  <a:pt x="4793635" y="3163902"/>
                  <a:pt x="4796140" y="3158992"/>
                  <a:pt x="4796140" y="3158992"/>
                </a:cubicBezTo>
                <a:cubicBezTo>
                  <a:pt x="4794937" y="3155286"/>
                  <a:pt x="4791232" y="3156488"/>
                  <a:pt x="4787525" y="3157691"/>
                </a:cubicBezTo>
                <a:cubicBezTo>
                  <a:pt x="4788726" y="3161397"/>
                  <a:pt x="4788726" y="3161397"/>
                  <a:pt x="4788726" y="3161397"/>
                </a:cubicBezTo>
                <a:cubicBezTo>
                  <a:pt x="4783818" y="3158893"/>
                  <a:pt x="4783818" y="3158893"/>
                  <a:pt x="4783818" y="3158893"/>
                </a:cubicBezTo>
                <a:cubicBezTo>
                  <a:pt x="4812271" y="3145565"/>
                  <a:pt x="4853150" y="3120015"/>
                  <a:pt x="4866876" y="3099174"/>
                </a:cubicBezTo>
                <a:cubicBezTo>
                  <a:pt x="4897836" y="3080938"/>
                  <a:pt x="4940021" y="3046770"/>
                  <a:pt x="4990919" y="3001580"/>
                </a:cubicBezTo>
                <a:cubicBezTo>
                  <a:pt x="4992120" y="3005288"/>
                  <a:pt x="4992120" y="3005288"/>
                  <a:pt x="4992120" y="3005288"/>
                </a:cubicBezTo>
                <a:cubicBezTo>
                  <a:pt x="4992120" y="3005288"/>
                  <a:pt x="4988413" y="3006490"/>
                  <a:pt x="4988413" y="3006490"/>
                </a:cubicBezTo>
                <a:cubicBezTo>
                  <a:pt x="4985908" y="3011401"/>
                  <a:pt x="4982201" y="3012603"/>
                  <a:pt x="4987113" y="3015107"/>
                </a:cubicBezTo>
                <a:cubicBezTo>
                  <a:pt x="4987113" y="3015107"/>
                  <a:pt x="4990820" y="3013905"/>
                  <a:pt x="4993322" y="3008996"/>
                </a:cubicBezTo>
                <a:cubicBezTo>
                  <a:pt x="4997031" y="3007793"/>
                  <a:pt x="4997031" y="3007793"/>
                  <a:pt x="4999534" y="3002883"/>
                </a:cubicBezTo>
                <a:cubicBezTo>
                  <a:pt x="5000738" y="3006591"/>
                  <a:pt x="5004445" y="3005388"/>
                  <a:pt x="5011859" y="3002984"/>
                </a:cubicBezTo>
                <a:cubicBezTo>
                  <a:pt x="5011261" y="3001130"/>
                  <a:pt x="5010657" y="2999275"/>
                  <a:pt x="5009430" y="2998649"/>
                </a:cubicBezTo>
                <a:lnTo>
                  <a:pt x="5007369" y="2999660"/>
                </a:lnTo>
                <a:lnTo>
                  <a:pt x="5011961" y="2990659"/>
                </a:lnTo>
                <a:cubicBezTo>
                  <a:pt x="5008254" y="2991862"/>
                  <a:pt x="5004547" y="2993064"/>
                  <a:pt x="5000840" y="2994267"/>
                </a:cubicBezTo>
                <a:cubicBezTo>
                  <a:pt x="5008353" y="2979538"/>
                  <a:pt x="5013363" y="2969718"/>
                  <a:pt x="5029495" y="2956292"/>
                </a:cubicBezTo>
                <a:cubicBezTo>
                  <a:pt x="5026990" y="2961201"/>
                  <a:pt x="5030697" y="2959999"/>
                  <a:pt x="5034406" y="2958796"/>
                </a:cubicBezTo>
                <a:cubicBezTo>
                  <a:pt x="5050538" y="2945370"/>
                  <a:pt x="5063061" y="2920822"/>
                  <a:pt x="5072980" y="2913507"/>
                </a:cubicBezTo>
                <a:cubicBezTo>
                  <a:pt x="5072980" y="2913507"/>
                  <a:pt x="5074182" y="2917215"/>
                  <a:pt x="5070475" y="2918417"/>
                </a:cubicBezTo>
                <a:cubicBezTo>
                  <a:pt x="5092820" y="2898878"/>
                  <a:pt x="5105341" y="2874330"/>
                  <a:pt x="5117667" y="2874430"/>
                </a:cubicBezTo>
                <a:cubicBezTo>
                  <a:pt x="5113960" y="2875633"/>
                  <a:pt x="5116464" y="2870722"/>
                  <a:pt x="5120171" y="2869521"/>
                </a:cubicBezTo>
                <a:cubicBezTo>
                  <a:pt x="5123976" y="2855993"/>
                  <a:pt x="5109048" y="2873128"/>
                  <a:pt x="5105341" y="2874330"/>
                </a:cubicBezTo>
                <a:cubicBezTo>
                  <a:pt x="5123976" y="2855993"/>
                  <a:pt x="5131390" y="2853589"/>
                  <a:pt x="5135196" y="2840063"/>
                </a:cubicBezTo>
                <a:cubicBezTo>
                  <a:pt x="5140108" y="2842567"/>
                  <a:pt x="5135097" y="2852387"/>
                  <a:pt x="5143815" y="2841365"/>
                </a:cubicBezTo>
                <a:cubicBezTo>
                  <a:pt x="5145120" y="2832748"/>
                  <a:pt x="5142610" y="2837658"/>
                  <a:pt x="5147620" y="2827839"/>
                </a:cubicBezTo>
                <a:cubicBezTo>
                  <a:pt x="5146420" y="2824131"/>
                  <a:pt x="5150127" y="2822929"/>
                  <a:pt x="5150127" y="2822929"/>
                </a:cubicBezTo>
                <a:cubicBezTo>
                  <a:pt x="5152630" y="2818019"/>
                  <a:pt x="5156337" y="2816817"/>
                  <a:pt x="5155135" y="2813109"/>
                </a:cubicBezTo>
                <a:cubicBezTo>
                  <a:pt x="5153934" y="2809403"/>
                  <a:pt x="5150229" y="2810604"/>
                  <a:pt x="5147721" y="2815514"/>
                </a:cubicBezTo>
                <a:cubicBezTo>
                  <a:pt x="5147721" y="2815514"/>
                  <a:pt x="5147721" y="2815514"/>
                  <a:pt x="5144014" y="2816717"/>
                </a:cubicBezTo>
                <a:cubicBezTo>
                  <a:pt x="5171365" y="2787359"/>
                  <a:pt x="5175174" y="2773833"/>
                  <a:pt x="5207533" y="2734656"/>
                </a:cubicBezTo>
                <a:cubicBezTo>
                  <a:pt x="5224771" y="2737260"/>
                  <a:pt x="5210040" y="2729746"/>
                  <a:pt x="5234790" y="2717622"/>
                </a:cubicBezTo>
                <a:cubicBezTo>
                  <a:pt x="5235993" y="2721329"/>
                  <a:pt x="5235993" y="2721329"/>
                  <a:pt x="5235993" y="2721329"/>
                </a:cubicBezTo>
                <a:cubicBezTo>
                  <a:pt x="5233487" y="2726239"/>
                  <a:pt x="5237197" y="2725036"/>
                  <a:pt x="5239700" y="2720126"/>
                </a:cubicBezTo>
                <a:cubicBezTo>
                  <a:pt x="5243405" y="2718924"/>
                  <a:pt x="5245911" y="2714015"/>
                  <a:pt x="5244710" y="2710307"/>
                </a:cubicBezTo>
                <a:cubicBezTo>
                  <a:pt x="5247216" y="2705397"/>
                  <a:pt x="5247216" y="2705397"/>
                  <a:pt x="5247216" y="2705397"/>
                </a:cubicBezTo>
                <a:cubicBezTo>
                  <a:pt x="5253428" y="2699286"/>
                  <a:pt x="5252223" y="2695579"/>
                  <a:pt x="5247314" y="2693073"/>
                </a:cubicBezTo>
                <a:cubicBezTo>
                  <a:pt x="5254728" y="2690668"/>
                  <a:pt x="5256032" y="2682051"/>
                  <a:pt x="5258537" y="2677142"/>
                </a:cubicBezTo>
                <a:cubicBezTo>
                  <a:pt x="5252323" y="2683255"/>
                  <a:pt x="5246112" y="2689366"/>
                  <a:pt x="5239898" y="2695478"/>
                </a:cubicBezTo>
                <a:cubicBezTo>
                  <a:pt x="5241102" y="2699186"/>
                  <a:pt x="5242307" y="2702893"/>
                  <a:pt x="5242307" y="2702893"/>
                </a:cubicBezTo>
                <a:cubicBezTo>
                  <a:pt x="5242307" y="2702893"/>
                  <a:pt x="5238598" y="2704095"/>
                  <a:pt x="5239800" y="2707802"/>
                </a:cubicBezTo>
                <a:cubicBezTo>
                  <a:pt x="5239800" y="2707802"/>
                  <a:pt x="5236093" y="2709005"/>
                  <a:pt x="5236093" y="2709005"/>
                </a:cubicBezTo>
                <a:cubicBezTo>
                  <a:pt x="5232386" y="2710206"/>
                  <a:pt x="5233587" y="2713914"/>
                  <a:pt x="5234790" y="2717622"/>
                </a:cubicBezTo>
                <a:cubicBezTo>
                  <a:pt x="5213849" y="2716219"/>
                  <a:pt x="5192806" y="2727141"/>
                  <a:pt x="5175271" y="2761509"/>
                </a:cubicBezTo>
                <a:cubicBezTo>
                  <a:pt x="5171562" y="2762711"/>
                  <a:pt x="5169062" y="2767621"/>
                  <a:pt x="5167857" y="2763914"/>
                </a:cubicBezTo>
                <a:cubicBezTo>
                  <a:pt x="5171562" y="2762711"/>
                  <a:pt x="5170365" y="2759004"/>
                  <a:pt x="5166656" y="2760206"/>
                </a:cubicBezTo>
                <a:cubicBezTo>
                  <a:pt x="5166656" y="2760206"/>
                  <a:pt x="5166656" y="2760206"/>
                  <a:pt x="5164150" y="2765116"/>
                </a:cubicBezTo>
                <a:cubicBezTo>
                  <a:pt x="5164150" y="2765116"/>
                  <a:pt x="5160443" y="2766319"/>
                  <a:pt x="5160443" y="2766319"/>
                </a:cubicBezTo>
                <a:cubicBezTo>
                  <a:pt x="5166106" y="2752190"/>
                  <a:pt x="5172668" y="2740843"/>
                  <a:pt x="5181536" y="2730284"/>
                </a:cubicBezTo>
                <a:lnTo>
                  <a:pt x="5213280" y="2701832"/>
                </a:lnTo>
                <a:lnTo>
                  <a:pt x="5213949" y="2703895"/>
                </a:lnTo>
                <a:cubicBezTo>
                  <a:pt x="5217656" y="2702692"/>
                  <a:pt x="5217656" y="2702692"/>
                  <a:pt x="5216450" y="2698985"/>
                </a:cubicBezTo>
                <a:cubicBezTo>
                  <a:pt x="5223868" y="2696581"/>
                  <a:pt x="5222667" y="2692874"/>
                  <a:pt x="5228879" y="2686762"/>
                </a:cubicBezTo>
                <a:cubicBezTo>
                  <a:pt x="5228879" y="2686762"/>
                  <a:pt x="5230081" y="2690469"/>
                  <a:pt x="5226374" y="2691672"/>
                </a:cubicBezTo>
                <a:cubicBezTo>
                  <a:pt x="5226374" y="2691672"/>
                  <a:pt x="5230081" y="2690469"/>
                  <a:pt x="5230081" y="2690469"/>
                </a:cubicBezTo>
                <a:cubicBezTo>
                  <a:pt x="5230081" y="2690469"/>
                  <a:pt x="5232586" y="2685559"/>
                  <a:pt x="5232586" y="2685559"/>
                </a:cubicBezTo>
                <a:cubicBezTo>
                  <a:pt x="5241904" y="2676391"/>
                  <a:pt x="5251198" y="2670304"/>
                  <a:pt x="5259727" y="2663441"/>
                </a:cubicBezTo>
                <a:lnTo>
                  <a:pt x="5279582" y="2639866"/>
                </a:lnTo>
                <a:close/>
                <a:moveTo>
                  <a:pt x="121673" y="2571126"/>
                </a:moveTo>
                <a:cubicBezTo>
                  <a:pt x="124298" y="2572363"/>
                  <a:pt x="126740" y="2574280"/>
                  <a:pt x="129405" y="2575133"/>
                </a:cubicBezTo>
                <a:cubicBezTo>
                  <a:pt x="131657" y="2575933"/>
                  <a:pt x="136741" y="2576935"/>
                  <a:pt x="136886" y="2579055"/>
                </a:cubicBezTo>
                <a:cubicBezTo>
                  <a:pt x="137434" y="2585177"/>
                  <a:pt x="145711" y="2586850"/>
                  <a:pt x="144267" y="2594056"/>
                </a:cubicBezTo>
                <a:cubicBezTo>
                  <a:pt x="143823" y="2596183"/>
                  <a:pt x="146570" y="2598980"/>
                  <a:pt x="142220" y="2600091"/>
                </a:cubicBezTo>
                <a:cubicBezTo>
                  <a:pt x="140926" y="2600341"/>
                  <a:pt x="140473" y="2601879"/>
                  <a:pt x="141307" y="2602576"/>
                </a:cubicBezTo>
                <a:cubicBezTo>
                  <a:pt x="144414" y="2605841"/>
                  <a:pt x="143143" y="2607859"/>
                  <a:pt x="139389" y="2609552"/>
                </a:cubicBezTo>
                <a:cubicBezTo>
                  <a:pt x="138217" y="2610155"/>
                  <a:pt x="138591" y="2611800"/>
                  <a:pt x="138605" y="2612979"/>
                </a:cubicBezTo>
                <a:cubicBezTo>
                  <a:pt x="138866" y="2614862"/>
                  <a:pt x="138412" y="2616399"/>
                  <a:pt x="136414" y="2616893"/>
                </a:cubicBezTo>
                <a:cubicBezTo>
                  <a:pt x="134415" y="2617388"/>
                  <a:pt x="133962" y="2618925"/>
                  <a:pt x="132798" y="2620117"/>
                </a:cubicBezTo>
                <a:cubicBezTo>
                  <a:pt x="129886" y="2623097"/>
                  <a:pt x="126277" y="2626910"/>
                  <a:pt x="122862" y="2627303"/>
                </a:cubicBezTo>
                <a:cubicBezTo>
                  <a:pt x="115441" y="2628095"/>
                  <a:pt x="108142" y="2629239"/>
                  <a:pt x="100835" y="2629794"/>
                </a:cubicBezTo>
                <a:cubicBezTo>
                  <a:pt x="100361" y="2629564"/>
                  <a:pt x="99411" y="2629104"/>
                  <a:pt x="99403" y="2628514"/>
                </a:cubicBezTo>
                <a:cubicBezTo>
                  <a:pt x="98066" y="2625230"/>
                  <a:pt x="96850" y="2622297"/>
                  <a:pt x="92270" y="2623882"/>
                </a:cubicBezTo>
                <a:cubicBezTo>
                  <a:pt x="90744" y="2624606"/>
                  <a:pt x="90607" y="2623076"/>
                  <a:pt x="90831" y="2622012"/>
                </a:cubicBezTo>
                <a:cubicBezTo>
                  <a:pt x="92074" y="2617637"/>
                  <a:pt x="90175" y="2616716"/>
                  <a:pt x="86176" y="2617705"/>
                </a:cubicBezTo>
                <a:cubicBezTo>
                  <a:pt x="83473" y="2618443"/>
                  <a:pt x="82754" y="2617508"/>
                  <a:pt x="83903" y="2615138"/>
                </a:cubicBezTo>
                <a:cubicBezTo>
                  <a:pt x="84593" y="2613716"/>
                  <a:pt x="85874" y="2612287"/>
                  <a:pt x="83851" y="2611014"/>
                </a:cubicBezTo>
                <a:cubicBezTo>
                  <a:pt x="79566" y="2607763"/>
                  <a:pt x="79277" y="2603523"/>
                  <a:pt x="81584" y="2599371"/>
                </a:cubicBezTo>
                <a:cubicBezTo>
                  <a:pt x="83316" y="2596405"/>
                  <a:pt x="83057" y="2594522"/>
                  <a:pt x="81496" y="2592301"/>
                </a:cubicBezTo>
                <a:cubicBezTo>
                  <a:pt x="81956" y="2591353"/>
                  <a:pt x="82416" y="2590404"/>
                  <a:pt x="82876" y="2589456"/>
                </a:cubicBezTo>
                <a:cubicBezTo>
                  <a:pt x="85939" y="2589185"/>
                  <a:pt x="87916" y="2586923"/>
                  <a:pt x="88354" y="2584208"/>
                </a:cubicBezTo>
                <a:cubicBezTo>
                  <a:pt x="89237" y="2579365"/>
                  <a:pt x="92271" y="2576738"/>
                  <a:pt x="96736" y="2575390"/>
                </a:cubicBezTo>
                <a:cubicBezTo>
                  <a:pt x="98498" y="2574780"/>
                  <a:pt x="100145" y="2574408"/>
                  <a:pt x="101425" y="2572979"/>
                </a:cubicBezTo>
                <a:cubicBezTo>
                  <a:pt x="103164" y="2570602"/>
                  <a:pt x="105278" y="2569871"/>
                  <a:pt x="107774" y="2571374"/>
                </a:cubicBezTo>
                <a:cubicBezTo>
                  <a:pt x="109673" y="2572295"/>
                  <a:pt x="111672" y="2571801"/>
                  <a:pt x="112843" y="2571198"/>
                </a:cubicBezTo>
                <a:cubicBezTo>
                  <a:pt x="116241" y="2569332"/>
                  <a:pt x="119048" y="2569889"/>
                  <a:pt x="121673" y="2571126"/>
                </a:cubicBezTo>
                <a:close/>
                <a:moveTo>
                  <a:pt x="5677612" y="2561217"/>
                </a:moveTo>
                <a:lnTo>
                  <a:pt x="5631915" y="2625485"/>
                </a:lnTo>
                <a:lnTo>
                  <a:pt x="5684840" y="2665831"/>
                </a:lnTo>
                <a:cubicBezTo>
                  <a:pt x="5729246" y="2694089"/>
                  <a:pt x="5769614" y="2722347"/>
                  <a:pt x="5809986" y="2750606"/>
                </a:cubicBezTo>
                <a:cubicBezTo>
                  <a:pt x="5809986" y="2758681"/>
                  <a:pt x="5805946" y="2758680"/>
                  <a:pt x="5797873" y="2758680"/>
                </a:cubicBezTo>
                <a:cubicBezTo>
                  <a:pt x="5834206" y="2778865"/>
                  <a:pt x="5858425" y="2795013"/>
                  <a:pt x="5886685" y="2807123"/>
                </a:cubicBezTo>
                <a:cubicBezTo>
                  <a:pt x="5914945" y="2823271"/>
                  <a:pt x="5943200" y="2835382"/>
                  <a:pt x="5979533" y="2859604"/>
                </a:cubicBezTo>
                <a:cubicBezTo>
                  <a:pt x="5975496" y="2855567"/>
                  <a:pt x="5975496" y="2855567"/>
                  <a:pt x="5975498" y="2859604"/>
                </a:cubicBezTo>
                <a:cubicBezTo>
                  <a:pt x="5975498" y="2859604"/>
                  <a:pt x="5975496" y="2863642"/>
                  <a:pt x="5979533" y="2867677"/>
                </a:cubicBezTo>
                <a:cubicBezTo>
                  <a:pt x="5979533" y="2871715"/>
                  <a:pt x="5979533" y="2871715"/>
                  <a:pt x="5979533" y="2871715"/>
                </a:cubicBezTo>
                <a:cubicBezTo>
                  <a:pt x="5987606" y="2875752"/>
                  <a:pt x="5995683" y="2883825"/>
                  <a:pt x="5999717" y="2879788"/>
                </a:cubicBezTo>
                <a:cubicBezTo>
                  <a:pt x="5999717" y="2883825"/>
                  <a:pt x="6003753" y="2887862"/>
                  <a:pt x="6007791" y="2887862"/>
                </a:cubicBezTo>
                <a:cubicBezTo>
                  <a:pt x="6011827" y="2891900"/>
                  <a:pt x="6011828" y="2887862"/>
                  <a:pt x="6011828" y="2887862"/>
                </a:cubicBezTo>
                <a:cubicBezTo>
                  <a:pt x="6011827" y="2883825"/>
                  <a:pt x="6011827" y="2883825"/>
                  <a:pt x="6011827" y="2883825"/>
                </a:cubicBezTo>
                <a:cubicBezTo>
                  <a:pt x="6032011" y="2899973"/>
                  <a:pt x="6044121" y="2899973"/>
                  <a:pt x="6064306" y="2916121"/>
                </a:cubicBezTo>
                <a:cubicBezTo>
                  <a:pt x="6064306" y="2904010"/>
                  <a:pt x="6072381" y="2916121"/>
                  <a:pt x="6076417" y="2916121"/>
                </a:cubicBezTo>
                <a:cubicBezTo>
                  <a:pt x="6064307" y="2908048"/>
                  <a:pt x="6072381" y="2908047"/>
                  <a:pt x="6064306" y="2899973"/>
                </a:cubicBezTo>
                <a:cubicBezTo>
                  <a:pt x="6056236" y="2895936"/>
                  <a:pt x="6068344" y="2908047"/>
                  <a:pt x="6056236" y="2904010"/>
                </a:cubicBezTo>
                <a:cubicBezTo>
                  <a:pt x="6048159" y="2891900"/>
                  <a:pt x="6036049" y="2887862"/>
                  <a:pt x="6032011" y="2879788"/>
                </a:cubicBezTo>
                <a:cubicBezTo>
                  <a:pt x="6036049" y="2883825"/>
                  <a:pt x="6040088" y="2887862"/>
                  <a:pt x="6044122" y="2887862"/>
                </a:cubicBezTo>
                <a:cubicBezTo>
                  <a:pt x="6023942" y="2871715"/>
                  <a:pt x="5999717" y="2851530"/>
                  <a:pt x="5971458" y="2831345"/>
                </a:cubicBezTo>
                <a:cubicBezTo>
                  <a:pt x="5943200" y="2811160"/>
                  <a:pt x="5914945" y="2790975"/>
                  <a:pt x="5890720" y="2774828"/>
                </a:cubicBezTo>
                <a:cubicBezTo>
                  <a:pt x="5894757" y="2774828"/>
                  <a:pt x="5894757" y="2770791"/>
                  <a:pt x="5890720" y="2766754"/>
                </a:cubicBezTo>
                <a:cubicBezTo>
                  <a:pt x="5866500" y="2746570"/>
                  <a:pt x="5846317" y="2730422"/>
                  <a:pt x="5826130" y="2706200"/>
                </a:cubicBezTo>
                <a:cubicBezTo>
                  <a:pt x="5818057" y="2710237"/>
                  <a:pt x="5809986" y="2690053"/>
                  <a:pt x="5801910" y="2681978"/>
                </a:cubicBezTo>
                <a:cubicBezTo>
                  <a:pt x="5797873" y="2677941"/>
                  <a:pt x="5793835" y="2681978"/>
                  <a:pt x="5789799" y="2673904"/>
                </a:cubicBezTo>
                <a:cubicBezTo>
                  <a:pt x="5785762" y="2673904"/>
                  <a:pt x="5781726" y="2661793"/>
                  <a:pt x="5773651" y="2653720"/>
                </a:cubicBezTo>
                <a:cubicBezTo>
                  <a:pt x="5761541" y="2641609"/>
                  <a:pt x="5745393" y="2629498"/>
                  <a:pt x="5733282" y="2617387"/>
                </a:cubicBezTo>
                <a:cubicBezTo>
                  <a:pt x="5717136" y="2601239"/>
                  <a:pt x="5713098" y="2601239"/>
                  <a:pt x="5696951" y="2581055"/>
                </a:cubicBezTo>
                <a:close/>
                <a:moveTo>
                  <a:pt x="11834790" y="2561158"/>
                </a:moveTo>
                <a:cubicBezTo>
                  <a:pt x="11835496" y="2561158"/>
                  <a:pt x="11836910" y="2561158"/>
                  <a:pt x="11837263" y="2561864"/>
                </a:cubicBezTo>
                <a:cubicBezTo>
                  <a:pt x="11840798" y="2565041"/>
                  <a:pt x="11843978" y="2567864"/>
                  <a:pt x="11848573" y="2563276"/>
                </a:cubicBezTo>
                <a:cubicBezTo>
                  <a:pt x="11849986" y="2561511"/>
                  <a:pt x="11851047" y="2563276"/>
                  <a:pt x="11851400" y="2564688"/>
                </a:cubicBezTo>
                <a:cubicBezTo>
                  <a:pt x="11852460" y="2570688"/>
                  <a:pt x="11855288" y="2570688"/>
                  <a:pt x="11859529" y="2567158"/>
                </a:cubicBezTo>
                <a:cubicBezTo>
                  <a:pt x="11862356" y="2564688"/>
                  <a:pt x="11863770" y="2565393"/>
                  <a:pt x="11863770" y="2568923"/>
                </a:cubicBezTo>
                <a:cubicBezTo>
                  <a:pt x="11863770" y="2571041"/>
                  <a:pt x="11863063" y="2573512"/>
                  <a:pt x="11866244" y="2573865"/>
                </a:cubicBezTo>
                <a:cubicBezTo>
                  <a:pt x="11873312" y="2575277"/>
                  <a:pt x="11876139" y="2580218"/>
                  <a:pt x="11875786" y="2586572"/>
                </a:cubicBezTo>
                <a:cubicBezTo>
                  <a:pt x="11875433" y="2591160"/>
                  <a:pt x="11876846" y="2593278"/>
                  <a:pt x="11880027" y="2595043"/>
                </a:cubicBezTo>
                <a:cubicBezTo>
                  <a:pt x="11880027" y="2596455"/>
                  <a:pt x="11880027" y="2597866"/>
                  <a:pt x="11880027" y="2599278"/>
                </a:cubicBezTo>
                <a:cubicBezTo>
                  <a:pt x="11876493" y="2601396"/>
                  <a:pt x="11875433" y="2605279"/>
                  <a:pt x="11876493" y="2608808"/>
                </a:cubicBezTo>
                <a:cubicBezTo>
                  <a:pt x="11878260" y="2615162"/>
                  <a:pt x="11876139" y="2620103"/>
                  <a:pt x="11871545" y="2624339"/>
                </a:cubicBezTo>
                <a:cubicBezTo>
                  <a:pt x="11869778" y="2626104"/>
                  <a:pt x="11868011" y="2627516"/>
                  <a:pt x="11867304" y="2629986"/>
                </a:cubicBezTo>
                <a:cubicBezTo>
                  <a:pt x="11866597" y="2633869"/>
                  <a:pt x="11864477" y="2635987"/>
                  <a:pt x="11860589" y="2635634"/>
                </a:cubicBezTo>
                <a:cubicBezTo>
                  <a:pt x="11857762" y="2635634"/>
                  <a:pt x="11855641" y="2637399"/>
                  <a:pt x="11854581" y="2638811"/>
                </a:cubicBezTo>
                <a:cubicBezTo>
                  <a:pt x="11848573" y="2647282"/>
                  <a:pt x="11839737" y="2642693"/>
                  <a:pt x="11832316" y="2643752"/>
                </a:cubicBezTo>
                <a:cubicBezTo>
                  <a:pt x="11829135" y="2644105"/>
                  <a:pt x="11822420" y="2645870"/>
                  <a:pt x="11821006" y="2643399"/>
                </a:cubicBezTo>
                <a:cubicBezTo>
                  <a:pt x="11816765" y="2636340"/>
                  <a:pt x="11805809" y="2639164"/>
                  <a:pt x="11803335" y="2629634"/>
                </a:cubicBezTo>
                <a:cubicBezTo>
                  <a:pt x="11802629" y="2626810"/>
                  <a:pt x="11797681" y="2625045"/>
                  <a:pt x="11802275" y="2621162"/>
                </a:cubicBezTo>
                <a:cubicBezTo>
                  <a:pt x="11803689" y="2620103"/>
                  <a:pt x="11803335" y="2617986"/>
                  <a:pt x="11801922" y="2617633"/>
                </a:cubicBezTo>
                <a:cubicBezTo>
                  <a:pt x="11796267" y="2615515"/>
                  <a:pt x="11796620" y="2612338"/>
                  <a:pt x="11800155" y="2608103"/>
                </a:cubicBezTo>
                <a:cubicBezTo>
                  <a:pt x="11801215" y="2606691"/>
                  <a:pt x="11799801" y="2604926"/>
                  <a:pt x="11799094" y="2603514"/>
                </a:cubicBezTo>
                <a:cubicBezTo>
                  <a:pt x="11797681" y="2601396"/>
                  <a:pt x="11797327" y="2599278"/>
                  <a:pt x="11799448" y="2597513"/>
                </a:cubicBezTo>
                <a:cubicBezTo>
                  <a:pt x="11801568" y="2595749"/>
                  <a:pt x="11801215" y="2593631"/>
                  <a:pt x="11801922" y="2591513"/>
                </a:cubicBezTo>
                <a:cubicBezTo>
                  <a:pt x="11803689" y="2586219"/>
                  <a:pt x="11805809" y="2579512"/>
                  <a:pt x="11809697" y="2577041"/>
                </a:cubicBezTo>
                <a:cubicBezTo>
                  <a:pt x="11818179" y="2571747"/>
                  <a:pt x="11826308" y="2566099"/>
                  <a:pt x="11834790" y="2561158"/>
                </a:cubicBezTo>
                <a:close/>
                <a:moveTo>
                  <a:pt x="5071515" y="2553143"/>
                </a:moveTo>
                <a:cubicBezTo>
                  <a:pt x="5004952" y="2624570"/>
                  <a:pt x="4956741" y="2678528"/>
                  <a:pt x="4900573" y="2719878"/>
                </a:cubicBezTo>
                <a:cubicBezTo>
                  <a:pt x="4885646" y="2738121"/>
                  <a:pt x="4862314" y="2761672"/>
                  <a:pt x="4845510" y="2772285"/>
                </a:cubicBezTo>
                <a:cubicBezTo>
                  <a:pt x="4852811" y="2755920"/>
                  <a:pt x="4836005" y="2766533"/>
                  <a:pt x="4834129" y="2758903"/>
                </a:cubicBezTo>
                <a:cubicBezTo>
                  <a:pt x="4825728" y="2764210"/>
                  <a:pt x="4828379" y="2768412"/>
                  <a:pt x="4819203" y="2777147"/>
                </a:cubicBezTo>
                <a:cubicBezTo>
                  <a:pt x="4805822" y="2788535"/>
                  <a:pt x="4836005" y="2766533"/>
                  <a:pt x="4825279" y="2782125"/>
                </a:cubicBezTo>
                <a:cubicBezTo>
                  <a:pt x="4789344" y="2813635"/>
                  <a:pt x="4756510" y="2831434"/>
                  <a:pt x="4723227" y="2867148"/>
                </a:cubicBezTo>
                <a:cubicBezTo>
                  <a:pt x="4704545" y="2870131"/>
                  <a:pt x="4682767" y="2886826"/>
                  <a:pt x="4661760" y="2900092"/>
                </a:cubicBezTo>
                <a:cubicBezTo>
                  <a:pt x="4639978" y="2916787"/>
                  <a:pt x="4618198" y="2933482"/>
                  <a:pt x="4597967" y="2943321"/>
                </a:cubicBezTo>
                <a:cubicBezTo>
                  <a:pt x="4614774" y="2932707"/>
                  <a:pt x="4612122" y="2928505"/>
                  <a:pt x="4616321" y="2925852"/>
                </a:cubicBezTo>
                <a:cubicBezTo>
                  <a:pt x="4608694" y="2927731"/>
                  <a:pt x="4609471" y="2924303"/>
                  <a:pt x="4606043" y="2923528"/>
                </a:cubicBezTo>
                <a:cubicBezTo>
                  <a:pt x="4584263" y="2940223"/>
                  <a:pt x="4577409" y="2938674"/>
                  <a:pt x="4556404" y="2951940"/>
                </a:cubicBezTo>
                <a:cubicBezTo>
                  <a:pt x="4555631" y="2955368"/>
                  <a:pt x="4554853" y="2958796"/>
                  <a:pt x="4550652" y="2961450"/>
                </a:cubicBezTo>
                <a:cubicBezTo>
                  <a:pt x="4556731" y="2966427"/>
                  <a:pt x="4568558" y="2961895"/>
                  <a:pt x="4562807" y="2971404"/>
                </a:cubicBezTo>
                <a:cubicBezTo>
                  <a:pt x="4538377" y="2983896"/>
                  <a:pt x="4522347" y="2991082"/>
                  <a:pt x="4501340" y="3004349"/>
                </a:cubicBezTo>
                <a:cubicBezTo>
                  <a:pt x="4484535" y="3014963"/>
                  <a:pt x="4464305" y="3024801"/>
                  <a:pt x="4434121" y="3046803"/>
                </a:cubicBezTo>
                <a:cubicBezTo>
                  <a:pt x="4434121" y="3046803"/>
                  <a:pt x="4436772" y="3051006"/>
                  <a:pt x="4432573" y="3053659"/>
                </a:cubicBezTo>
                <a:cubicBezTo>
                  <a:pt x="4404714" y="3065377"/>
                  <a:pt x="4412340" y="3063497"/>
                  <a:pt x="4388684" y="3072562"/>
                </a:cubicBezTo>
                <a:cubicBezTo>
                  <a:pt x="4380281" y="3077869"/>
                  <a:pt x="4371880" y="3083175"/>
                  <a:pt x="4359275" y="3091136"/>
                </a:cubicBezTo>
                <a:cubicBezTo>
                  <a:pt x="4301682" y="3106941"/>
                  <a:pt x="4253922" y="3142984"/>
                  <a:pt x="4187150" y="3167524"/>
                </a:cubicBezTo>
                <a:cubicBezTo>
                  <a:pt x="4186376" y="3170951"/>
                  <a:pt x="4174547" y="3175484"/>
                  <a:pt x="4166145" y="3180790"/>
                </a:cubicBezTo>
                <a:cubicBezTo>
                  <a:pt x="4163494" y="3176588"/>
                  <a:pt x="4146689" y="3187202"/>
                  <a:pt x="4147464" y="3183774"/>
                </a:cubicBezTo>
                <a:cubicBezTo>
                  <a:pt x="4156641" y="3175039"/>
                  <a:pt x="4176097" y="3168627"/>
                  <a:pt x="4170795" y="3160223"/>
                </a:cubicBezTo>
                <a:cubicBezTo>
                  <a:pt x="4131883" y="3173045"/>
                  <a:pt x="4115078" y="3183659"/>
                  <a:pt x="4098274" y="3194272"/>
                </a:cubicBezTo>
                <a:cubicBezTo>
                  <a:pt x="4085670" y="3202232"/>
                  <a:pt x="4112754" y="3193942"/>
                  <a:pt x="4115405" y="3198145"/>
                </a:cubicBezTo>
                <a:cubicBezTo>
                  <a:pt x="4115405" y="3198145"/>
                  <a:pt x="4107002" y="3203452"/>
                  <a:pt x="4109654" y="3207653"/>
                </a:cubicBezTo>
                <a:cubicBezTo>
                  <a:pt x="4108879" y="3211081"/>
                  <a:pt x="4135187" y="3206220"/>
                  <a:pt x="4107329" y="3217938"/>
                </a:cubicBezTo>
                <a:cubicBezTo>
                  <a:pt x="4103902" y="3217163"/>
                  <a:pt x="4103902" y="3217163"/>
                  <a:pt x="4103902" y="3217163"/>
                </a:cubicBezTo>
                <a:cubicBezTo>
                  <a:pt x="4108104" y="3214510"/>
                  <a:pt x="4108104" y="3214510"/>
                  <a:pt x="4108104" y="3214510"/>
                </a:cubicBezTo>
                <a:cubicBezTo>
                  <a:pt x="4108104" y="3214510"/>
                  <a:pt x="4108104" y="3214510"/>
                  <a:pt x="4104678" y="3213735"/>
                </a:cubicBezTo>
                <a:cubicBezTo>
                  <a:pt x="4104678" y="3213735"/>
                  <a:pt x="4101251" y="3212960"/>
                  <a:pt x="4101251" y="3212960"/>
                </a:cubicBezTo>
                <a:cubicBezTo>
                  <a:pt x="4100476" y="3216388"/>
                  <a:pt x="4097050" y="3215614"/>
                  <a:pt x="4097050" y="3215614"/>
                </a:cubicBezTo>
                <a:cubicBezTo>
                  <a:pt x="4096275" y="3219042"/>
                  <a:pt x="4096275" y="3219042"/>
                  <a:pt x="4096275" y="3219042"/>
                </a:cubicBezTo>
                <a:cubicBezTo>
                  <a:pt x="4097825" y="3212186"/>
                  <a:pt x="4069966" y="3223904"/>
                  <a:pt x="4073393" y="3224679"/>
                </a:cubicBezTo>
                <a:cubicBezTo>
                  <a:pt x="4076819" y="3225453"/>
                  <a:pt x="4076819" y="3225453"/>
                  <a:pt x="4076819" y="3225453"/>
                </a:cubicBezTo>
                <a:cubicBezTo>
                  <a:pt x="4076819" y="3225453"/>
                  <a:pt x="4073393" y="3224679"/>
                  <a:pt x="4069191" y="3227332"/>
                </a:cubicBezTo>
                <a:cubicBezTo>
                  <a:pt x="4069191" y="3227332"/>
                  <a:pt x="4064991" y="3229985"/>
                  <a:pt x="4064991" y="3229985"/>
                </a:cubicBezTo>
                <a:cubicBezTo>
                  <a:pt x="4064991" y="3229985"/>
                  <a:pt x="4064216" y="3233413"/>
                  <a:pt x="4068417" y="3230759"/>
                </a:cubicBezTo>
                <a:cubicBezTo>
                  <a:pt x="4068417" y="3230759"/>
                  <a:pt x="4071844" y="3231534"/>
                  <a:pt x="4071844" y="3231534"/>
                </a:cubicBezTo>
                <a:cubicBezTo>
                  <a:pt x="4052388" y="3237945"/>
                  <a:pt x="3999323" y="3265583"/>
                  <a:pt x="3981416" y="3265138"/>
                </a:cubicBezTo>
                <a:cubicBezTo>
                  <a:pt x="3994794" y="3253750"/>
                  <a:pt x="4007398" y="3245790"/>
                  <a:pt x="4002096" y="3237386"/>
                </a:cubicBezTo>
                <a:cubicBezTo>
                  <a:pt x="3997895" y="3240039"/>
                  <a:pt x="3978439" y="3246449"/>
                  <a:pt x="3984965" y="3233513"/>
                </a:cubicBezTo>
                <a:cubicBezTo>
                  <a:pt x="3965509" y="3239923"/>
                  <a:pt x="3950253" y="3243681"/>
                  <a:pt x="3935000" y="3247439"/>
                </a:cubicBezTo>
                <a:cubicBezTo>
                  <a:pt x="3934225" y="3250866"/>
                  <a:pt x="3945278" y="3249763"/>
                  <a:pt x="3936876" y="3255069"/>
                </a:cubicBezTo>
                <a:cubicBezTo>
                  <a:pt x="3918970" y="3254624"/>
                  <a:pt x="3906366" y="3262584"/>
                  <a:pt x="3884259" y="3264793"/>
                </a:cubicBezTo>
                <a:cubicBezTo>
                  <a:pt x="3862478" y="3281488"/>
                  <a:pt x="3841146" y="3280268"/>
                  <a:pt x="3795382" y="3291541"/>
                </a:cubicBezTo>
                <a:cubicBezTo>
                  <a:pt x="3796932" y="3284685"/>
                  <a:pt x="3789305" y="3286564"/>
                  <a:pt x="3790080" y="3283136"/>
                </a:cubicBezTo>
                <a:cubicBezTo>
                  <a:pt x="3751942" y="3292530"/>
                  <a:pt x="3715356" y="3295068"/>
                  <a:pt x="3677994" y="3301034"/>
                </a:cubicBezTo>
                <a:cubicBezTo>
                  <a:pt x="3641406" y="3303572"/>
                  <a:pt x="3604820" y="3306110"/>
                  <a:pt x="3577737" y="3314400"/>
                </a:cubicBezTo>
                <a:cubicBezTo>
                  <a:pt x="3592991" y="3310643"/>
                  <a:pt x="3580388" y="3318602"/>
                  <a:pt x="3572761" y="3320481"/>
                </a:cubicBezTo>
                <a:cubicBezTo>
                  <a:pt x="3562483" y="3318158"/>
                  <a:pt x="3543026" y="3324569"/>
                  <a:pt x="3548003" y="3318487"/>
                </a:cubicBezTo>
                <a:cubicBezTo>
                  <a:pt x="3518268" y="3322575"/>
                  <a:pt x="3507215" y="3323678"/>
                  <a:pt x="3474054" y="3326991"/>
                </a:cubicBezTo>
                <a:cubicBezTo>
                  <a:pt x="3463775" y="3324668"/>
                  <a:pt x="3456923" y="3323118"/>
                  <a:pt x="3446644" y="3320795"/>
                </a:cubicBezTo>
                <a:cubicBezTo>
                  <a:pt x="3434816" y="3325327"/>
                  <a:pt x="3416910" y="3324882"/>
                  <a:pt x="3399003" y="3324438"/>
                </a:cubicBezTo>
                <a:cubicBezTo>
                  <a:pt x="3381874" y="3320564"/>
                  <a:pt x="3367394" y="3320894"/>
                  <a:pt x="3358991" y="3326201"/>
                </a:cubicBezTo>
                <a:cubicBezTo>
                  <a:pt x="3358991" y="3326201"/>
                  <a:pt x="3358991" y="3326201"/>
                  <a:pt x="3358216" y="3329629"/>
                </a:cubicBezTo>
                <a:cubicBezTo>
                  <a:pt x="3365068" y="3331178"/>
                  <a:pt x="3368495" y="3331952"/>
                  <a:pt x="3375347" y="3333502"/>
                </a:cubicBezTo>
                <a:cubicBezTo>
                  <a:pt x="3392478" y="3337375"/>
                  <a:pt x="3410384" y="3337819"/>
                  <a:pt x="3429065" y="3334836"/>
                </a:cubicBezTo>
                <a:cubicBezTo>
                  <a:pt x="3458024" y="3334177"/>
                  <a:pt x="3486984" y="3333518"/>
                  <a:pt x="3509866" y="3327881"/>
                </a:cubicBezTo>
                <a:cubicBezTo>
                  <a:pt x="3513292" y="3328655"/>
                  <a:pt x="3524346" y="3327551"/>
                  <a:pt x="3526997" y="3331754"/>
                </a:cubicBezTo>
                <a:cubicBezTo>
                  <a:pt x="3580388" y="3318602"/>
                  <a:pt x="3610449" y="3329002"/>
                  <a:pt x="3661516" y="3326134"/>
                </a:cubicBezTo>
                <a:cubicBezTo>
                  <a:pt x="3713806" y="3301924"/>
                  <a:pt x="3774376" y="3304807"/>
                  <a:pt x="3854851" y="3283367"/>
                </a:cubicBezTo>
                <a:cubicBezTo>
                  <a:pt x="3849875" y="3289448"/>
                  <a:pt x="3867781" y="3289893"/>
                  <a:pt x="3867006" y="3293321"/>
                </a:cubicBezTo>
                <a:cubicBezTo>
                  <a:pt x="3882260" y="3289563"/>
                  <a:pt x="3897515" y="3285805"/>
                  <a:pt x="3912770" y="3282047"/>
                </a:cubicBezTo>
                <a:cubicBezTo>
                  <a:pt x="3908569" y="3284701"/>
                  <a:pt x="3908569" y="3284701"/>
                  <a:pt x="3908569" y="3284701"/>
                </a:cubicBezTo>
                <a:cubicBezTo>
                  <a:pt x="3904367" y="3287354"/>
                  <a:pt x="3904367" y="3287354"/>
                  <a:pt x="3904367" y="3287354"/>
                </a:cubicBezTo>
                <a:cubicBezTo>
                  <a:pt x="3907794" y="3288129"/>
                  <a:pt x="3911220" y="3288904"/>
                  <a:pt x="3914646" y="3289678"/>
                </a:cubicBezTo>
                <a:cubicBezTo>
                  <a:pt x="3918847" y="3287025"/>
                  <a:pt x="3918847" y="3287025"/>
                  <a:pt x="3918847" y="3287025"/>
                </a:cubicBezTo>
                <a:cubicBezTo>
                  <a:pt x="3918847" y="3287025"/>
                  <a:pt x="3918847" y="3287025"/>
                  <a:pt x="3919623" y="3283597"/>
                </a:cubicBezTo>
                <a:cubicBezTo>
                  <a:pt x="3929126" y="3289348"/>
                  <a:pt x="3960410" y="3278405"/>
                  <a:pt x="3999323" y="3265583"/>
                </a:cubicBezTo>
                <a:cubicBezTo>
                  <a:pt x="4038234" y="3252761"/>
                  <a:pt x="4085548" y="3234632"/>
                  <a:pt x="4124460" y="3221811"/>
                </a:cubicBezTo>
                <a:cubicBezTo>
                  <a:pt x="4139714" y="3218053"/>
                  <a:pt x="4151543" y="3213521"/>
                  <a:pt x="4163371" y="3208989"/>
                </a:cubicBezTo>
                <a:cubicBezTo>
                  <a:pt x="4210687" y="3190860"/>
                  <a:pt x="4251921" y="3167754"/>
                  <a:pt x="4292383" y="3148076"/>
                </a:cubicBezTo>
                <a:cubicBezTo>
                  <a:pt x="4296198" y="3147137"/>
                  <a:pt x="4300867" y="3146391"/>
                  <a:pt x="4305634" y="3145217"/>
                </a:cubicBezTo>
                <a:lnTo>
                  <a:pt x="4315899" y="3141188"/>
                </a:lnTo>
                <a:lnTo>
                  <a:pt x="4315266" y="3142440"/>
                </a:lnTo>
                <a:cubicBezTo>
                  <a:pt x="4313552" y="3142053"/>
                  <a:pt x="4312501" y="3142716"/>
                  <a:pt x="4312308" y="3143572"/>
                </a:cubicBezTo>
                <a:lnTo>
                  <a:pt x="4313254" y="3144567"/>
                </a:lnTo>
                <a:lnTo>
                  <a:pt x="4442517" y="3078997"/>
                </a:lnTo>
                <a:lnTo>
                  <a:pt x="4442401" y="3073897"/>
                </a:lnTo>
                <a:cubicBezTo>
                  <a:pt x="4479436" y="3053444"/>
                  <a:pt x="4500443" y="3040178"/>
                  <a:pt x="4537478" y="3019725"/>
                </a:cubicBezTo>
                <a:cubicBezTo>
                  <a:pt x="4546656" y="3010990"/>
                  <a:pt x="4551631" y="3004909"/>
                  <a:pt x="4560035" y="2999603"/>
                </a:cubicBezTo>
                <a:cubicBezTo>
                  <a:pt x="4601272" y="2976497"/>
                  <a:pt x="4643282" y="2949962"/>
                  <a:pt x="4682643" y="2919227"/>
                </a:cubicBezTo>
                <a:cubicBezTo>
                  <a:pt x="4701935" y="2905572"/>
                  <a:pt x="4720372" y="2891724"/>
                  <a:pt x="4739139" y="2878402"/>
                </a:cubicBezTo>
                <a:lnTo>
                  <a:pt x="4793332" y="2843495"/>
                </a:lnTo>
                <a:lnTo>
                  <a:pt x="4788447" y="2849464"/>
                </a:lnTo>
                <a:cubicBezTo>
                  <a:pt x="4791873" y="2850239"/>
                  <a:pt x="4795299" y="2851013"/>
                  <a:pt x="4800275" y="2844932"/>
                </a:cubicBezTo>
                <a:cubicBezTo>
                  <a:pt x="4800275" y="2844932"/>
                  <a:pt x="4804477" y="2842278"/>
                  <a:pt x="4804477" y="2842278"/>
                </a:cubicBezTo>
                <a:cubicBezTo>
                  <a:pt x="4807903" y="2843053"/>
                  <a:pt x="4807128" y="2846481"/>
                  <a:pt x="4803702" y="2845706"/>
                </a:cubicBezTo>
                <a:cubicBezTo>
                  <a:pt x="4776944" y="2868482"/>
                  <a:pt x="4731507" y="2894242"/>
                  <a:pt x="4699774" y="2923100"/>
                </a:cubicBezTo>
                <a:cubicBezTo>
                  <a:pt x="4701652" y="2930729"/>
                  <a:pt x="4697449" y="2933383"/>
                  <a:pt x="4709278" y="2928850"/>
                </a:cubicBezTo>
                <a:cubicBezTo>
                  <a:pt x="4710830" y="2921995"/>
                  <a:pt x="4723432" y="2914035"/>
                  <a:pt x="4736034" y="2906075"/>
                </a:cubicBezTo>
                <a:cubicBezTo>
                  <a:pt x="4741338" y="2914480"/>
                  <a:pt x="4762018" y="2886726"/>
                  <a:pt x="4779596" y="2872685"/>
                </a:cubicBezTo>
                <a:cubicBezTo>
                  <a:pt x="4827358" y="2836642"/>
                  <a:pt x="4881974" y="2802148"/>
                  <a:pt x="4927860" y="2758474"/>
                </a:cubicBezTo>
                <a:cubicBezTo>
                  <a:pt x="4932836" y="2752393"/>
                  <a:pt x="4933614" y="2748965"/>
                  <a:pt x="4938588" y="2742884"/>
                </a:cubicBezTo>
                <a:cubicBezTo>
                  <a:pt x="4952742" y="2728068"/>
                  <a:pt x="4987125" y="2703413"/>
                  <a:pt x="4993654" y="2690475"/>
                </a:cubicBezTo>
                <a:cubicBezTo>
                  <a:pt x="4996305" y="2694678"/>
                  <a:pt x="4999729" y="2695452"/>
                  <a:pt x="5005481" y="2685944"/>
                </a:cubicBezTo>
                <a:cubicBezTo>
                  <a:pt x="5009682" y="2683290"/>
                  <a:pt x="5026160" y="2658190"/>
                  <a:pt x="5029586" y="2658965"/>
                </a:cubicBezTo>
                <a:cubicBezTo>
                  <a:pt x="5025384" y="2661618"/>
                  <a:pt x="5028811" y="2662393"/>
                  <a:pt x="5028036" y="2665821"/>
                </a:cubicBezTo>
                <a:cubicBezTo>
                  <a:pt x="5051367" y="2642270"/>
                  <a:pt x="5062093" y="2626679"/>
                  <a:pt x="5081999" y="2602354"/>
                </a:cubicBezTo>
                <a:cubicBezTo>
                  <a:pt x="5069069" y="2595827"/>
                  <a:pt x="5047614" y="2627009"/>
                  <a:pt x="5032687" y="2645253"/>
                </a:cubicBezTo>
                <a:cubicBezTo>
                  <a:pt x="5016268" y="2654153"/>
                  <a:pt x="5001646" y="2667061"/>
                  <a:pt x="4986305" y="2681158"/>
                </a:cubicBezTo>
                <a:lnTo>
                  <a:pt x="4943614" y="2717399"/>
                </a:lnTo>
                <a:lnTo>
                  <a:pt x="4944788" y="2715460"/>
                </a:lnTo>
                <a:cubicBezTo>
                  <a:pt x="4942136" y="2711258"/>
                  <a:pt x="4937935" y="2713911"/>
                  <a:pt x="4937162" y="2717339"/>
                </a:cubicBezTo>
                <a:cubicBezTo>
                  <a:pt x="4933734" y="2716565"/>
                  <a:pt x="4933734" y="2716565"/>
                  <a:pt x="4933734" y="2716565"/>
                </a:cubicBezTo>
                <a:cubicBezTo>
                  <a:pt x="4962816" y="2683504"/>
                  <a:pt x="5000299" y="2645138"/>
                  <a:pt x="5031259" y="2619708"/>
                </a:cubicBezTo>
                <a:cubicBezTo>
                  <a:pt x="5046964" y="2598036"/>
                  <a:pt x="5066865" y="2573711"/>
                  <a:pt x="5071515" y="2553143"/>
                </a:cubicBezTo>
                <a:close/>
                <a:moveTo>
                  <a:pt x="11941998" y="2545093"/>
                </a:moveTo>
                <a:lnTo>
                  <a:pt x="11942196" y="2545423"/>
                </a:lnTo>
                <a:lnTo>
                  <a:pt x="11941768" y="2545322"/>
                </a:lnTo>
                <a:close/>
                <a:moveTo>
                  <a:pt x="5692009" y="2536560"/>
                </a:moveTo>
                <a:lnTo>
                  <a:pt x="5687806" y="2543998"/>
                </a:lnTo>
                <a:lnTo>
                  <a:pt x="5785762" y="2657757"/>
                </a:lnTo>
                <a:cubicBezTo>
                  <a:pt x="5785762" y="2645645"/>
                  <a:pt x="5757504" y="2629498"/>
                  <a:pt x="5749433" y="2613351"/>
                </a:cubicBezTo>
                <a:cubicBezTo>
                  <a:pt x="5745393" y="2613351"/>
                  <a:pt x="5745393" y="2605276"/>
                  <a:pt x="5745393" y="2601239"/>
                </a:cubicBezTo>
                <a:cubicBezTo>
                  <a:pt x="5733282" y="2587110"/>
                  <a:pt x="5719152" y="2570962"/>
                  <a:pt x="5705024" y="2553805"/>
                </a:cubicBezTo>
                <a:close/>
                <a:moveTo>
                  <a:pt x="5206298" y="2517100"/>
                </a:moveTo>
                <a:lnTo>
                  <a:pt x="5145814" y="2594885"/>
                </a:lnTo>
                <a:cubicBezTo>
                  <a:pt x="5139599" y="2600997"/>
                  <a:pt x="5125975" y="2609514"/>
                  <a:pt x="5128381" y="2616928"/>
                </a:cubicBezTo>
                <a:cubicBezTo>
                  <a:pt x="5128381" y="2616928"/>
                  <a:pt x="5128381" y="2616928"/>
                  <a:pt x="5124672" y="2618131"/>
                </a:cubicBezTo>
                <a:cubicBezTo>
                  <a:pt x="5120967" y="2619333"/>
                  <a:pt x="5118463" y="2624242"/>
                  <a:pt x="5114756" y="2625445"/>
                </a:cubicBezTo>
                <a:cubicBezTo>
                  <a:pt x="5114756" y="2625445"/>
                  <a:pt x="5112248" y="2630355"/>
                  <a:pt x="5112248" y="2630355"/>
                </a:cubicBezTo>
                <a:cubicBezTo>
                  <a:pt x="5112248" y="2630355"/>
                  <a:pt x="5115955" y="2629152"/>
                  <a:pt x="5115955" y="2629152"/>
                </a:cubicBezTo>
                <a:cubicBezTo>
                  <a:pt x="5101028" y="2646286"/>
                  <a:pt x="5086100" y="2663419"/>
                  <a:pt x="5071171" y="2680553"/>
                </a:cubicBezTo>
                <a:cubicBezTo>
                  <a:pt x="5035102" y="2720933"/>
                  <a:pt x="5035102" y="2720933"/>
                  <a:pt x="5035102" y="2720933"/>
                </a:cubicBezTo>
                <a:lnTo>
                  <a:pt x="5033121" y="2722881"/>
                </a:lnTo>
                <a:lnTo>
                  <a:pt x="5032370" y="2723792"/>
                </a:lnTo>
                <a:lnTo>
                  <a:pt x="4964270" y="2792706"/>
                </a:lnTo>
                <a:lnTo>
                  <a:pt x="4964262" y="2793076"/>
                </a:lnTo>
                <a:lnTo>
                  <a:pt x="4955625" y="2801455"/>
                </a:lnTo>
                <a:lnTo>
                  <a:pt x="4847750" y="2910621"/>
                </a:lnTo>
                <a:cubicBezTo>
                  <a:pt x="4716187" y="3029072"/>
                  <a:pt x="4574291" y="3129888"/>
                  <a:pt x="4416100" y="3210784"/>
                </a:cubicBezTo>
                <a:cubicBezTo>
                  <a:pt x="4563403" y="3147594"/>
                  <a:pt x="4696781" y="3056504"/>
                  <a:pt x="4833749" y="2975679"/>
                </a:cubicBezTo>
                <a:lnTo>
                  <a:pt x="4834676" y="2977214"/>
                </a:lnTo>
                <a:lnTo>
                  <a:pt x="4866871" y="2947579"/>
                </a:lnTo>
                <a:cubicBezTo>
                  <a:pt x="4899135" y="2920726"/>
                  <a:pt x="4926490" y="2891367"/>
                  <a:pt x="4950039" y="2875537"/>
                </a:cubicBezTo>
                <a:cubicBezTo>
                  <a:pt x="4945125" y="2873031"/>
                  <a:pt x="4948832" y="2871829"/>
                  <a:pt x="4955044" y="2865717"/>
                </a:cubicBezTo>
                <a:cubicBezTo>
                  <a:pt x="4952539" y="2870627"/>
                  <a:pt x="4953744" y="2874334"/>
                  <a:pt x="4956248" y="2869423"/>
                </a:cubicBezTo>
                <a:cubicBezTo>
                  <a:pt x="4958751" y="2864514"/>
                  <a:pt x="5000937" y="2830347"/>
                  <a:pt x="4992317" y="2829045"/>
                </a:cubicBezTo>
                <a:cubicBezTo>
                  <a:pt x="5007247" y="2811911"/>
                  <a:pt x="5015865" y="2813213"/>
                  <a:pt x="5015865" y="2813213"/>
                </a:cubicBezTo>
                <a:cubicBezTo>
                  <a:pt x="5027086" y="2797282"/>
                  <a:pt x="5014663" y="2809506"/>
                  <a:pt x="5009753" y="2807001"/>
                </a:cubicBezTo>
                <a:cubicBezTo>
                  <a:pt x="5024682" y="2789867"/>
                  <a:pt x="5024682" y="2789867"/>
                  <a:pt x="5024682" y="2789867"/>
                </a:cubicBezTo>
                <a:cubicBezTo>
                  <a:pt x="5020874" y="2803394"/>
                  <a:pt x="5033298" y="2791170"/>
                  <a:pt x="5037005" y="2789967"/>
                </a:cubicBezTo>
                <a:cubicBezTo>
                  <a:pt x="5045822" y="2766622"/>
                  <a:pt x="5082996" y="2742273"/>
                  <a:pt x="5104237" y="2706704"/>
                </a:cubicBezTo>
                <a:cubicBezTo>
                  <a:pt x="5107944" y="2705502"/>
                  <a:pt x="5106740" y="2701794"/>
                  <a:pt x="5110447" y="2700592"/>
                </a:cubicBezTo>
                <a:cubicBezTo>
                  <a:pt x="5114154" y="2699389"/>
                  <a:pt x="5112952" y="2695681"/>
                  <a:pt x="5112952" y="2695681"/>
                </a:cubicBezTo>
                <a:cubicBezTo>
                  <a:pt x="5115458" y="2690772"/>
                  <a:pt x="5111751" y="2691975"/>
                  <a:pt x="5109243" y="2696884"/>
                </a:cubicBezTo>
                <a:cubicBezTo>
                  <a:pt x="5109243" y="2696884"/>
                  <a:pt x="5109243" y="2696884"/>
                  <a:pt x="5105538" y="2698087"/>
                </a:cubicBezTo>
                <a:cubicBezTo>
                  <a:pt x="5134190" y="2660112"/>
                  <a:pt x="5154031" y="2645483"/>
                  <a:pt x="5178976" y="2608711"/>
                </a:cubicBezTo>
                <a:cubicBezTo>
                  <a:pt x="5183884" y="2611216"/>
                  <a:pt x="5186390" y="2606306"/>
                  <a:pt x="5191300" y="2608811"/>
                </a:cubicBezTo>
                <a:lnTo>
                  <a:pt x="5228895" y="2554949"/>
                </a:lnTo>
                <a:lnTo>
                  <a:pt x="5223464" y="2545853"/>
                </a:lnTo>
                <a:lnTo>
                  <a:pt x="5195208" y="2582960"/>
                </a:lnTo>
                <a:cubicBezTo>
                  <a:pt x="5191501" y="2584162"/>
                  <a:pt x="5181580" y="2591477"/>
                  <a:pt x="5181580" y="2591477"/>
                </a:cubicBezTo>
                <a:cubicBezTo>
                  <a:pt x="5164148" y="2613521"/>
                  <a:pt x="5147917" y="2639272"/>
                  <a:pt x="5132991" y="2656405"/>
                </a:cubicBezTo>
                <a:cubicBezTo>
                  <a:pt x="5129284" y="2657608"/>
                  <a:pt x="5131789" y="2652698"/>
                  <a:pt x="5125577" y="2658810"/>
                </a:cubicBezTo>
                <a:cubicBezTo>
                  <a:pt x="5129284" y="2657608"/>
                  <a:pt x="5126776" y="2662516"/>
                  <a:pt x="5127983" y="2666224"/>
                </a:cubicBezTo>
                <a:cubicBezTo>
                  <a:pt x="5104337" y="2694380"/>
                  <a:pt x="5078286" y="2715121"/>
                  <a:pt x="5057147" y="2738366"/>
                </a:cubicBezTo>
                <a:cubicBezTo>
                  <a:pt x="5059651" y="2733457"/>
                  <a:pt x="5063358" y="2732254"/>
                  <a:pt x="5065863" y="2727345"/>
                </a:cubicBezTo>
                <a:cubicBezTo>
                  <a:pt x="5079590" y="2706504"/>
                  <a:pt x="5094518" y="2689370"/>
                  <a:pt x="5088304" y="2695482"/>
                </a:cubicBezTo>
                <a:cubicBezTo>
                  <a:pt x="5103233" y="2678348"/>
                  <a:pt x="5119463" y="2652598"/>
                  <a:pt x="5130686" y="2636667"/>
                </a:cubicBezTo>
                <a:cubicBezTo>
                  <a:pt x="5133189" y="2631757"/>
                  <a:pt x="5133189" y="2631757"/>
                  <a:pt x="5136896" y="2630554"/>
                </a:cubicBezTo>
                <a:cubicBezTo>
                  <a:pt x="5135596" y="2639172"/>
                  <a:pt x="5141904" y="2620735"/>
                  <a:pt x="5144310" y="2628150"/>
                </a:cubicBezTo>
                <a:cubicBezTo>
                  <a:pt x="5149318" y="2618330"/>
                  <a:pt x="5154330" y="2608511"/>
                  <a:pt x="5156834" y="2603601"/>
                </a:cubicBezTo>
                <a:cubicBezTo>
                  <a:pt x="5165548" y="2592580"/>
                  <a:pt x="5171763" y="2586467"/>
                  <a:pt x="5176773" y="2576649"/>
                </a:cubicBezTo>
                <a:cubicBezTo>
                  <a:pt x="5191707" y="2559515"/>
                  <a:pt x="5210334" y="2541178"/>
                  <a:pt x="5216545" y="2535067"/>
                </a:cubicBezTo>
                <a:cubicBezTo>
                  <a:pt x="5214694" y="2535668"/>
                  <a:pt x="5214391" y="2534741"/>
                  <a:pt x="5214557" y="2533664"/>
                </a:cubicBezTo>
                <a:lnTo>
                  <a:pt x="5215147" y="2531928"/>
                </a:lnTo>
                <a:close/>
                <a:moveTo>
                  <a:pt x="311466" y="2492379"/>
                </a:moveTo>
                <a:cubicBezTo>
                  <a:pt x="311466" y="2492379"/>
                  <a:pt x="311466" y="2492379"/>
                  <a:pt x="311629" y="2494564"/>
                </a:cubicBezTo>
                <a:lnTo>
                  <a:pt x="310497" y="2492451"/>
                </a:lnTo>
                <a:close/>
                <a:moveTo>
                  <a:pt x="12011589" y="2488895"/>
                </a:moveTo>
                <a:cubicBezTo>
                  <a:pt x="12012384" y="2488731"/>
                  <a:pt x="12013366" y="2489152"/>
                  <a:pt x="12014394" y="2489900"/>
                </a:cubicBezTo>
                <a:cubicBezTo>
                  <a:pt x="12016452" y="2491582"/>
                  <a:pt x="12018509" y="2493639"/>
                  <a:pt x="12020567" y="2495321"/>
                </a:cubicBezTo>
                <a:cubicBezTo>
                  <a:pt x="12022998" y="2497378"/>
                  <a:pt x="12025804" y="2498873"/>
                  <a:pt x="12028797" y="2497191"/>
                </a:cubicBezTo>
                <a:cubicBezTo>
                  <a:pt x="12031228" y="2496069"/>
                  <a:pt x="12032350" y="2497004"/>
                  <a:pt x="12033660" y="2498686"/>
                </a:cubicBezTo>
                <a:cubicBezTo>
                  <a:pt x="12036465" y="2502425"/>
                  <a:pt x="12039832" y="2505229"/>
                  <a:pt x="12045069" y="2504108"/>
                </a:cubicBezTo>
                <a:cubicBezTo>
                  <a:pt x="12046378" y="2503734"/>
                  <a:pt x="12046753" y="2504295"/>
                  <a:pt x="12046940" y="2505603"/>
                </a:cubicBezTo>
                <a:cubicBezTo>
                  <a:pt x="12047688" y="2514764"/>
                  <a:pt x="12051616" y="2522616"/>
                  <a:pt x="12056853" y="2529720"/>
                </a:cubicBezTo>
                <a:cubicBezTo>
                  <a:pt x="12058162" y="2531402"/>
                  <a:pt x="12057788" y="2532524"/>
                  <a:pt x="12057040" y="2534206"/>
                </a:cubicBezTo>
                <a:cubicBezTo>
                  <a:pt x="12055170" y="2537571"/>
                  <a:pt x="12053112" y="2541310"/>
                  <a:pt x="12054421" y="2545049"/>
                </a:cubicBezTo>
                <a:cubicBezTo>
                  <a:pt x="12055731" y="2548788"/>
                  <a:pt x="12054795" y="2551406"/>
                  <a:pt x="12052925" y="2554397"/>
                </a:cubicBezTo>
                <a:cubicBezTo>
                  <a:pt x="12052364" y="2555331"/>
                  <a:pt x="12051990" y="2556266"/>
                  <a:pt x="12051429" y="2557388"/>
                </a:cubicBezTo>
                <a:cubicBezTo>
                  <a:pt x="12048997" y="2562809"/>
                  <a:pt x="12046191" y="2567857"/>
                  <a:pt x="12040393" y="2570474"/>
                </a:cubicBezTo>
                <a:cubicBezTo>
                  <a:pt x="12039271" y="2570848"/>
                  <a:pt x="12039271" y="2571596"/>
                  <a:pt x="12039271" y="2572531"/>
                </a:cubicBezTo>
                <a:cubicBezTo>
                  <a:pt x="12039458" y="2575335"/>
                  <a:pt x="12044508" y="2582065"/>
                  <a:pt x="12047127" y="2582813"/>
                </a:cubicBezTo>
                <a:cubicBezTo>
                  <a:pt x="12051242" y="2583747"/>
                  <a:pt x="12054795" y="2585804"/>
                  <a:pt x="12057601" y="2588982"/>
                </a:cubicBezTo>
                <a:cubicBezTo>
                  <a:pt x="12061529" y="2593095"/>
                  <a:pt x="12064896" y="2597395"/>
                  <a:pt x="12068637" y="2601694"/>
                </a:cubicBezTo>
                <a:cubicBezTo>
                  <a:pt x="12069759" y="2602816"/>
                  <a:pt x="12069198" y="2603564"/>
                  <a:pt x="12068450" y="2604499"/>
                </a:cubicBezTo>
                <a:cubicBezTo>
                  <a:pt x="12065083" y="2608612"/>
                  <a:pt x="12065083" y="2608612"/>
                  <a:pt x="12069198" y="2611416"/>
                </a:cubicBezTo>
                <a:cubicBezTo>
                  <a:pt x="12072939" y="2614220"/>
                  <a:pt x="12073126" y="2616089"/>
                  <a:pt x="12069759" y="2619641"/>
                </a:cubicBezTo>
                <a:cubicBezTo>
                  <a:pt x="12068262" y="2621137"/>
                  <a:pt x="12066766" y="2622819"/>
                  <a:pt x="12067327" y="2625437"/>
                </a:cubicBezTo>
                <a:cubicBezTo>
                  <a:pt x="12069011" y="2631980"/>
                  <a:pt x="12066579" y="2637401"/>
                  <a:pt x="12062277" y="2642262"/>
                </a:cubicBezTo>
                <a:cubicBezTo>
                  <a:pt x="12059472" y="2645440"/>
                  <a:pt x="12056105" y="2648431"/>
                  <a:pt x="12054047" y="2652170"/>
                </a:cubicBezTo>
                <a:cubicBezTo>
                  <a:pt x="12053673" y="2652918"/>
                  <a:pt x="12053112" y="2653666"/>
                  <a:pt x="12052177" y="2653479"/>
                </a:cubicBezTo>
                <a:cubicBezTo>
                  <a:pt x="12047501" y="2651983"/>
                  <a:pt x="12045069" y="2654974"/>
                  <a:pt x="12042451" y="2657966"/>
                </a:cubicBezTo>
                <a:cubicBezTo>
                  <a:pt x="12041702" y="2658900"/>
                  <a:pt x="12040767" y="2660022"/>
                  <a:pt x="12039084" y="2659648"/>
                </a:cubicBezTo>
                <a:cubicBezTo>
                  <a:pt x="12034408" y="2658526"/>
                  <a:pt x="12029545" y="2659087"/>
                  <a:pt x="12024869" y="2658713"/>
                </a:cubicBezTo>
                <a:cubicBezTo>
                  <a:pt x="12020941" y="2658526"/>
                  <a:pt x="12017013" y="2658153"/>
                  <a:pt x="12013459" y="2655722"/>
                </a:cubicBezTo>
                <a:cubicBezTo>
                  <a:pt x="12011963" y="2654601"/>
                  <a:pt x="12010840" y="2654974"/>
                  <a:pt x="12009718" y="2656283"/>
                </a:cubicBezTo>
                <a:cubicBezTo>
                  <a:pt x="12009157" y="2657218"/>
                  <a:pt x="12008596" y="2657966"/>
                  <a:pt x="12007848" y="2658713"/>
                </a:cubicBezTo>
                <a:cubicBezTo>
                  <a:pt x="12007100" y="2659461"/>
                  <a:pt x="12005790" y="2660209"/>
                  <a:pt x="12004855" y="2659461"/>
                </a:cubicBezTo>
                <a:cubicBezTo>
                  <a:pt x="12003733" y="2658713"/>
                  <a:pt x="12004107" y="2657218"/>
                  <a:pt x="12004668" y="2656096"/>
                </a:cubicBezTo>
                <a:cubicBezTo>
                  <a:pt x="12004855" y="2655535"/>
                  <a:pt x="12005229" y="2655161"/>
                  <a:pt x="12005603" y="2654601"/>
                </a:cubicBezTo>
                <a:cubicBezTo>
                  <a:pt x="12008596" y="2650301"/>
                  <a:pt x="12007474" y="2647497"/>
                  <a:pt x="12002424" y="2646936"/>
                </a:cubicBezTo>
                <a:cubicBezTo>
                  <a:pt x="12001488" y="2646749"/>
                  <a:pt x="12000553" y="2646749"/>
                  <a:pt x="11999805" y="2646562"/>
                </a:cubicBezTo>
                <a:cubicBezTo>
                  <a:pt x="11998496" y="2646188"/>
                  <a:pt x="11996999" y="2646562"/>
                  <a:pt x="11996625" y="2644505"/>
                </a:cubicBezTo>
                <a:cubicBezTo>
                  <a:pt x="11996251" y="2643010"/>
                  <a:pt x="11996999" y="2642262"/>
                  <a:pt x="11998122" y="2641514"/>
                </a:cubicBezTo>
                <a:cubicBezTo>
                  <a:pt x="12000179" y="2640019"/>
                  <a:pt x="11999992" y="2638710"/>
                  <a:pt x="11997935" y="2637028"/>
                </a:cubicBezTo>
                <a:cubicBezTo>
                  <a:pt x="11995316" y="2634971"/>
                  <a:pt x="11992884" y="2632354"/>
                  <a:pt x="11993071" y="2628615"/>
                </a:cubicBezTo>
                <a:cubicBezTo>
                  <a:pt x="11993258" y="2625624"/>
                  <a:pt x="11992510" y="2624128"/>
                  <a:pt x="11989144" y="2624876"/>
                </a:cubicBezTo>
                <a:cubicBezTo>
                  <a:pt x="11988395" y="2625063"/>
                  <a:pt x="11987460" y="2624876"/>
                  <a:pt x="11987086" y="2623754"/>
                </a:cubicBezTo>
                <a:cubicBezTo>
                  <a:pt x="11986712" y="2622819"/>
                  <a:pt x="11987647" y="2622259"/>
                  <a:pt x="11988208" y="2621698"/>
                </a:cubicBezTo>
                <a:cubicBezTo>
                  <a:pt x="11989518" y="2620389"/>
                  <a:pt x="11991014" y="2619081"/>
                  <a:pt x="11991949" y="2617585"/>
                </a:cubicBezTo>
                <a:cubicBezTo>
                  <a:pt x="11994942" y="2613659"/>
                  <a:pt x="11994755" y="2611416"/>
                  <a:pt x="11991949" y="2607303"/>
                </a:cubicBezTo>
                <a:cubicBezTo>
                  <a:pt x="11989705" y="2604125"/>
                  <a:pt x="11988021" y="2600760"/>
                  <a:pt x="11987834" y="2596647"/>
                </a:cubicBezTo>
                <a:cubicBezTo>
                  <a:pt x="11987647" y="2593656"/>
                  <a:pt x="11989144" y="2593282"/>
                  <a:pt x="11991575" y="2594217"/>
                </a:cubicBezTo>
                <a:cubicBezTo>
                  <a:pt x="11993258" y="2594777"/>
                  <a:pt x="11994194" y="2596460"/>
                  <a:pt x="11995503" y="2597395"/>
                </a:cubicBezTo>
                <a:cubicBezTo>
                  <a:pt x="11996999" y="2598516"/>
                  <a:pt x="11999057" y="2600012"/>
                  <a:pt x="12000553" y="2598516"/>
                </a:cubicBezTo>
                <a:cubicBezTo>
                  <a:pt x="12002237" y="2596647"/>
                  <a:pt x="12001301" y="2594403"/>
                  <a:pt x="11999618" y="2592721"/>
                </a:cubicBezTo>
                <a:cubicBezTo>
                  <a:pt x="11998870" y="2591973"/>
                  <a:pt x="11997748" y="2591225"/>
                  <a:pt x="11996999" y="2590291"/>
                </a:cubicBezTo>
                <a:cubicBezTo>
                  <a:pt x="11996064" y="2589356"/>
                  <a:pt x="11995316" y="2588234"/>
                  <a:pt x="11996438" y="2586926"/>
                </a:cubicBezTo>
                <a:cubicBezTo>
                  <a:pt x="11997373" y="2585804"/>
                  <a:pt x="11998496" y="2586365"/>
                  <a:pt x="11999618" y="2587299"/>
                </a:cubicBezTo>
                <a:cubicBezTo>
                  <a:pt x="12000740" y="2588047"/>
                  <a:pt x="12001862" y="2588982"/>
                  <a:pt x="12002985" y="2589543"/>
                </a:cubicBezTo>
                <a:cubicBezTo>
                  <a:pt x="12004668" y="2590665"/>
                  <a:pt x="12006539" y="2590104"/>
                  <a:pt x="12007848" y="2588982"/>
                </a:cubicBezTo>
                <a:cubicBezTo>
                  <a:pt x="12009157" y="2587860"/>
                  <a:pt x="12008409" y="2586178"/>
                  <a:pt x="12007848" y="2584869"/>
                </a:cubicBezTo>
                <a:cubicBezTo>
                  <a:pt x="12005042" y="2578326"/>
                  <a:pt x="11995690" y="2575522"/>
                  <a:pt x="11989331" y="2579448"/>
                </a:cubicBezTo>
                <a:cubicBezTo>
                  <a:pt x="11986338" y="2581317"/>
                  <a:pt x="11985216" y="2580756"/>
                  <a:pt x="11984842" y="2577765"/>
                </a:cubicBezTo>
                <a:cubicBezTo>
                  <a:pt x="11984280" y="2572905"/>
                  <a:pt x="11982036" y="2569726"/>
                  <a:pt x="11977173" y="2568044"/>
                </a:cubicBezTo>
                <a:cubicBezTo>
                  <a:pt x="11975864" y="2567670"/>
                  <a:pt x="11973806" y="2566735"/>
                  <a:pt x="11974367" y="2564679"/>
                </a:cubicBezTo>
                <a:cubicBezTo>
                  <a:pt x="11975489" y="2560005"/>
                  <a:pt x="11973619" y="2556079"/>
                  <a:pt x="11971187" y="2552340"/>
                </a:cubicBezTo>
                <a:cubicBezTo>
                  <a:pt x="11969317" y="2549536"/>
                  <a:pt x="11968756" y="2546919"/>
                  <a:pt x="11970813" y="2543554"/>
                </a:cubicBezTo>
                <a:cubicBezTo>
                  <a:pt x="11973058" y="2540002"/>
                  <a:pt x="11971749" y="2537945"/>
                  <a:pt x="11967260" y="2537198"/>
                </a:cubicBezTo>
                <a:cubicBezTo>
                  <a:pt x="11967073" y="2537198"/>
                  <a:pt x="11966886" y="2537198"/>
                  <a:pt x="11966698" y="2537198"/>
                </a:cubicBezTo>
                <a:cubicBezTo>
                  <a:pt x="11965015" y="2537011"/>
                  <a:pt x="11963332" y="2536637"/>
                  <a:pt x="11963145" y="2534954"/>
                </a:cubicBezTo>
                <a:cubicBezTo>
                  <a:pt x="11962771" y="2533272"/>
                  <a:pt x="11964828" y="2533459"/>
                  <a:pt x="11965763" y="2532898"/>
                </a:cubicBezTo>
                <a:cubicBezTo>
                  <a:pt x="11971749" y="2529907"/>
                  <a:pt x="11974180" y="2525233"/>
                  <a:pt x="11973058" y="2518503"/>
                </a:cubicBezTo>
                <a:cubicBezTo>
                  <a:pt x="11972684" y="2516259"/>
                  <a:pt x="11973432" y="2514951"/>
                  <a:pt x="11975302" y="2514016"/>
                </a:cubicBezTo>
                <a:cubicBezTo>
                  <a:pt x="11976425" y="2513455"/>
                  <a:pt x="11977547" y="2513081"/>
                  <a:pt x="11978669" y="2512520"/>
                </a:cubicBezTo>
                <a:cubicBezTo>
                  <a:pt x="11980166" y="2511773"/>
                  <a:pt x="11980727" y="2510651"/>
                  <a:pt x="11980353" y="2508968"/>
                </a:cubicBezTo>
                <a:lnTo>
                  <a:pt x="11979516" y="2507781"/>
                </a:lnTo>
                <a:lnTo>
                  <a:pt x="11994135" y="2493242"/>
                </a:lnTo>
                <a:lnTo>
                  <a:pt x="11993820" y="2496069"/>
                </a:lnTo>
                <a:cubicBezTo>
                  <a:pt x="11993445" y="2497565"/>
                  <a:pt x="11993445" y="2498313"/>
                  <a:pt x="11995129" y="2499247"/>
                </a:cubicBezTo>
                <a:cubicBezTo>
                  <a:pt x="11996999" y="2499995"/>
                  <a:pt x="11997748" y="2499060"/>
                  <a:pt x="11998496" y="2497939"/>
                </a:cubicBezTo>
                <a:cubicBezTo>
                  <a:pt x="11999057" y="2497191"/>
                  <a:pt x="11999244" y="2496443"/>
                  <a:pt x="11999618" y="2495508"/>
                </a:cubicBezTo>
                <a:cubicBezTo>
                  <a:pt x="12001301" y="2491582"/>
                  <a:pt x="12002424" y="2491395"/>
                  <a:pt x="12005229" y="2494574"/>
                </a:cubicBezTo>
                <a:cubicBezTo>
                  <a:pt x="12005790" y="2495321"/>
                  <a:pt x="12006539" y="2496256"/>
                  <a:pt x="12007661" y="2496256"/>
                </a:cubicBezTo>
                <a:cubicBezTo>
                  <a:pt x="12008970" y="2496069"/>
                  <a:pt x="12008970" y="2494574"/>
                  <a:pt x="12009344" y="2493639"/>
                </a:cubicBezTo>
                <a:cubicBezTo>
                  <a:pt x="12009718" y="2492891"/>
                  <a:pt x="12009905" y="2492143"/>
                  <a:pt x="12009905" y="2491395"/>
                </a:cubicBezTo>
                <a:cubicBezTo>
                  <a:pt x="12010186" y="2489806"/>
                  <a:pt x="12010794" y="2489059"/>
                  <a:pt x="12011589" y="2488895"/>
                </a:cubicBezTo>
                <a:close/>
                <a:moveTo>
                  <a:pt x="5184091" y="2479895"/>
                </a:moveTo>
                <a:lnTo>
                  <a:pt x="5155030" y="2522243"/>
                </a:lnTo>
                <a:cubicBezTo>
                  <a:pt x="5151321" y="2523445"/>
                  <a:pt x="5151321" y="2523445"/>
                  <a:pt x="5151321" y="2523445"/>
                </a:cubicBezTo>
                <a:cubicBezTo>
                  <a:pt x="5147614" y="2524648"/>
                  <a:pt x="5148819" y="2528355"/>
                  <a:pt x="5148819" y="2528355"/>
                </a:cubicBezTo>
                <a:cubicBezTo>
                  <a:pt x="5145112" y="2529558"/>
                  <a:pt x="5142604" y="2534467"/>
                  <a:pt x="5140099" y="2539376"/>
                </a:cubicBezTo>
                <a:cubicBezTo>
                  <a:pt x="5140099" y="2539376"/>
                  <a:pt x="5140099" y="2539376"/>
                  <a:pt x="5137596" y="2544286"/>
                </a:cubicBezTo>
                <a:cubicBezTo>
                  <a:pt x="5133891" y="2545489"/>
                  <a:pt x="5131384" y="2550399"/>
                  <a:pt x="5128882" y="2555308"/>
                </a:cubicBezTo>
                <a:cubicBezTo>
                  <a:pt x="5125173" y="2556510"/>
                  <a:pt x="5122668" y="2561420"/>
                  <a:pt x="5120165" y="2566330"/>
                </a:cubicBezTo>
                <a:cubicBezTo>
                  <a:pt x="5112749" y="2568735"/>
                  <a:pt x="5106438" y="2587171"/>
                  <a:pt x="5092814" y="2595687"/>
                </a:cubicBezTo>
                <a:cubicBezTo>
                  <a:pt x="5091510" y="2604305"/>
                  <a:pt x="5074077" y="2626348"/>
                  <a:pt x="5066563" y="2641076"/>
                </a:cubicBezTo>
                <a:cubicBezTo>
                  <a:pt x="5066563" y="2641076"/>
                  <a:pt x="5054136" y="2653301"/>
                  <a:pt x="5057845" y="2652099"/>
                </a:cubicBezTo>
                <a:cubicBezTo>
                  <a:pt x="5065310" y="2643531"/>
                  <a:pt x="5066213" y="2646312"/>
                  <a:pt x="5066024" y="2650470"/>
                </a:cubicBezTo>
                <a:lnTo>
                  <a:pt x="5065967" y="2651294"/>
                </a:lnTo>
                <a:lnTo>
                  <a:pt x="5083474" y="2631076"/>
                </a:lnTo>
                <a:lnTo>
                  <a:pt x="5097329" y="2616645"/>
                </a:lnTo>
                <a:lnTo>
                  <a:pt x="5102241" y="2610554"/>
                </a:lnTo>
                <a:cubicBezTo>
                  <a:pt x="5110019" y="2601374"/>
                  <a:pt x="5118111" y="2591579"/>
                  <a:pt x="5115054" y="2588473"/>
                </a:cubicBezTo>
                <a:cubicBezTo>
                  <a:pt x="5103834" y="2604404"/>
                  <a:pt x="5117557" y="2583564"/>
                  <a:pt x="5126275" y="2572542"/>
                </a:cubicBezTo>
                <a:cubicBezTo>
                  <a:pt x="5126275" y="2572542"/>
                  <a:pt x="5126275" y="2572542"/>
                  <a:pt x="5127476" y="2576249"/>
                </a:cubicBezTo>
                <a:cubicBezTo>
                  <a:pt x="5123769" y="2577452"/>
                  <a:pt x="5123769" y="2577452"/>
                  <a:pt x="5123769" y="2577452"/>
                </a:cubicBezTo>
                <a:cubicBezTo>
                  <a:pt x="5121264" y="2582361"/>
                  <a:pt x="5121264" y="2582361"/>
                  <a:pt x="5124971" y="2581159"/>
                </a:cubicBezTo>
                <a:cubicBezTo>
                  <a:pt x="5124971" y="2581159"/>
                  <a:pt x="5124971" y="2581159"/>
                  <a:pt x="5128680" y="2579956"/>
                </a:cubicBezTo>
                <a:cubicBezTo>
                  <a:pt x="5131185" y="2575047"/>
                  <a:pt x="5131185" y="2575047"/>
                  <a:pt x="5131185" y="2575047"/>
                </a:cubicBezTo>
                <a:cubicBezTo>
                  <a:pt x="5133689" y="2570137"/>
                  <a:pt x="5132487" y="2566429"/>
                  <a:pt x="5127577" y="2563925"/>
                </a:cubicBezTo>
                <a:cubicBezTo>
                  <a:pt x="5130082" y="2559015"/>
                  <a:pt x="5132587" y="2554106"/>
                  <a:pt x="5136296" y="2552903"/>
                </a:cubicBezTo>
                <a:cubicBezTo>
                  <a:pt x="5140003" y="2551701"/>
                  <a:pt x="5140003" y="2551701"/>
                  <a:pt x="5143708" y="2550498"/>
                </a:cubicBezTo>
                <a:cubicBezTo>
                  <a:pt x="5143708" y="2550498"/>
                  <a:pt x="5143708" y="2550498"/>
                  <a:pt x="5144910" y="2554206"/>
                </a:cubicBezTo>
                <a:cubicBezTo>
                  <a:pt x="5148616" y="2553003"/>
                  <a:pt x="5147415" y="2549295"/>
                  <a:pt x="5147415" y="2549295"/>
                </a:cubicBezTo>
                <a:cubicBezTo>
                  <a:pt x="5147415" y="2549295"/>
                  <a:pt x="5146212" y="2545589"/>
                  <a:pt x="5146212" y="2545589"/>
                </a:cubicBezTo>
                <a:cubicBezTo>
                  <a:pt x="5145010" y="2541882"/>
                  <a:pt x="5148717" y="2540679"/>
                  <a:pt x="5147515" y="2536972"/>
                </a:cubicBezTo>
                <a:cubicBezTo>
                  <a:pt x="5151222" y="2535769"/>
                  <a:pt x="5153725" y="2530860"/>
                  <a:pt x="5153725" y="2530860"/>
                </a:cubicBezTo>
                <a:cubicBezTo>
                  <a:pt x="5153725" y="2530860"/>
                  <a:pt x="5153725" y="2530860"/>
                  <a:pt x="5157432" y="2529658"/>
                </a:cubicBezTo>
                <a:cubicBezTo>
                  <a:pt x="5156231" y="2525950"/>
                  <a:pt x="5156231" y="2525950"/>
                  <a:pt x="5156231" y="2525950"/>
                </a:cubicBezTo>
                <a:cubicBezTo>
                  <a:pt x="5156231" y="2525950"/>
                  <a:pt x="5159940" y="2524748"/>
                  <a:pt x="5158735" y="2521040"/>
                </a:cubicBezTo>
                <a:cubicBezTo>
                  <a:pt x="5164349" y="2513075"/>
                  <a:pt x="5169657" y="2504182"/>
                  <a:pt x="5175580" y="2495603"/>
                </a:cubicBezTo>
                <a:lnTo>
                  <a:pt x="5186196" y="2483420"/>
                </a:lnTo>
                <a:close/>
                <a:moveTo>
                  <a:pt x="5724377" y="2479299"/>
                </a:moveTo>
                <a:lnTo>
                  <a:pt x="5721772" y="2483908"/>
                </a:lnTo>
                <a:lnTo>
                  <a:pt x="5725211" y="2488205"/>
                </a:lnTo>
                <a:cubicBezTo>
                  <a:pt x="5729246" y="2492243"/>
                  <a:pt x="5737319" y="2500316"/>
                  <a:pt x="5741355" y="2508390"/>
                </a:cubicBezTo>
                <a:cubicBezTo>
                  <a:pt x="5753467" y="2520501"/>
                  <a:pt x="5757504" y="2532611"/>
                  <a:pt x="5773651" y="2544722"/>
                </a:cubicBezTo>
                <a:cubicBezTo>
                  <a:pt x="5777689" y="2548759"/>
                  <a:pt x="5781726" y="2556833"/>
                  <a:pt x="5781726" y="2556833"/>
                </a:cubicBezTo>
                <a:cubicBezTo>
                  <a:pt x="5785762" y="2560870"/>
                  <a:pt x="5785762" y="2564907"/>
                  <a:pt x="5789799" y="2564907"/>
                </a:cubicBezTo>
                <a:cubicBezTo>
                  <a:pt x="5789799" y="2568944"/>
                  <a:pt x="5789799" y="2568944"/>
                  <a:pt x="5793835" y="2572980"/>
                </a:cubicBezTo>
                <a:cubicBezTo>
                  <a:pt x="5797873" y="2572980"/>
                  <a:pt x="5801910" y="2581055"/>
                  <a:pt x="5805946" y="2585092"/>
                </a:cubicBezTo>
                <a:cubicBezTo>
                  <a:pt x="5801910" y="2585092"/>
                  <a:pt x="5814020" y="2597203"/>
                  <a:pt x="5814020" y="2597203"/>
                </a:cubicBezTo>
                <a:cubicBezTo>
                  <a:pt x="5818057" y="2601239"/>
                  <a:pt x="5822094" y="2605276"/>
                  <a:pt x="5826130" y="2605276"/>
                </a:cubicBezTo>
                <a:cubicBezTo>
                  <a:pt x="5826130" y="2609313"/>
                  <a:pt x="5826130" y="2609313"/>
                  <a:pt x="5826130" y="2609313"/>
                </a:cubicBezTo>
                <a:cubicBezTo>
                  <a:pt x="5854390" y="2649683"/>
                  <a:pt x="5898795" y="2698126"/>
                  <a:pt x="5931092" y="2730422"/>
                </a:cubicBezTo>
                <a:cubicBezTo>
                  <a:pt x="5931092" y="2734458"/>
                  <a:pt x="5931092" y="2734458"/>
                  <a:pt x="5931092" y="2734458"/>
                </a:cubicBezTo>
                <a:cubicBezTo>
                  <a:pt x="5931092" y="2734458"/>
                  <a:pt x="5931092" y="2734458"/>
                  <a:pt x="5931092" y="2738495"/>
                </a:cubicBezTo>
                <a:cubicBezTo>
                  <a:pt x="5927053" y="2734459"/>
                  <a:pt x="5927053" y="2734459"/>
                  <a:pt x="5923016" y="2730422"/>
                </a:cubicBezTo>
                <a:cubicBezTo>
                  <a:pt x="5923016" y="2730422"/>
                  <a:pt x="5918980" y="2726385"/>
                  <a:pt x="5914945" y="2722347"/>
                </a:cubicBezTo>
                <a:cubicBezTo>
                  <a:pt x="5910905" y="2718310"/>
                  <a:pt x="5910905" y="2718310"/>
                  <a:pt x="5906870" y="2714274"/>
                </a:cubicBezTo>
                <a:cubicBezTo>
                  <a:pt x="5906870" y="2714274"/>
                  <a:pt x="5906870" y="2714274"/>
                  <a:pt x="5902834" y="2714274"/>
                </a:cubicBezTo>
                <a:cubicBezTo>
                  <a:pt x="5898795" y="2706200"/>
                  <a:pt x="5890720" y="2702163"/>
                  <a:pt x="5882647" y="2694089"/>
                </a:cubicBezTo>
                <a:cubicBezTo>
                  <a:pt x="5882647" y="2694089"/>
                  <a:pt x="5878610" y="2690052"/>
                  <a:pt x="5878611" y="2694089"/>
                </a:cubicBezTo>
                <a:cubicBezTo>
                  <a:pt x="5874575" y="2694089"/>
                  <a:pt x="5878610" y="2698127"/>
                  <a:pt x="5878610" y="2698127"/>
                </a:cubicBezTo>
                <a:cubicBezTo>
                  <a:pt x="5882647" y="2702164"/>
                  <a:pt x="5882647" y="2702164"/>
                  <a:pt x="5882647" y="2702164"/>
                </a:cubicBezTo>
                <a:cubicBezTo>
                  <a:pt x="5882647" y="2702164"/>
                  <a:pt x="5882647" y="2706200"/>
                  <a:pt x="5886685" y="2706200"/>
                </a:cubicBezTo>
                <a:cubicBezTo>
                  <a:pt x="5890720" y="2710237"/>
                  <a:pt x="5890720" y="2710237"/>
                  <a:pt x="5890720" y="2710237"/>
                </a:cubicBezTo>
                <a:cubicBezTo>
                  <a:pt x="5894757" y="2710238"/>
                  <a:pt x="5894757" y="2714274"/>
                  <a:pt x="5898795" y="2718310"/>
                </a:cubicBezTo>
                <a:cubicBezTo>
                  <a:pt x="5894757" y="2714274"/>
                  <a:pt x="5889965" y="2709732"/>
                  <a:pt x="5885423" y="2705317"/>
                </a:cubicBezTo>
                <a:lnTo>
                  <a:pt x="5874612" y="2694163"/>
                </a:lnTo>
                <a:lnTo>
                  <a:pt x="5874575" y="2694089"/>
                </a:lnTo>
                <a:lnTo>
                  <a:pt x="5874531" y="2694077"/>
                </a:lnTo>
                <a:lnTo>
                  <a:pt x="5873564" y="2693080"/>
                </a:lnTo>
                <a:cubicBezTo>
                  <a:pt x="5867509" y="2686015"/>
                  <a:pt x="5866500" y="2681978"/>
                  <a:pt x="5878610" y="2686016"/>
                </a:cubicBezTo>
                <a:cubicBezTo>
                  <a:pt x="5854390" y="2669868"/>
                  <a:pt x="5850352" y="2661793"/>
                  <a:pt x="5834205" y="2645645"/>
                </a:cubicBezTo>
                <a:cubicBezTo>
                  <a:pt x="5834206" y="2649683"/>
                  <a:pt x="5834206" y="2649683"/>
                  <a:pt x="5834206" y="2649683"/>
                </a:cubicBezTo>
                <a:cubicBezTo>
                  <a:pt x="5822094" y="2637572"/>
                  <a:pt x="5822094" y="2637572"/>
                  <a:pt x="5822094" y="2637572"/>
                </a:cubicBezTo>
                <a:cubicBezTo>
                  <a:pt x="5822094" y="2633535"/>
                  <a:pt x="5822094" y="2633535"/>
                  <a:pt x="5822094" y="2633535"/>
                </a:cubicBezTo>
                <a:cubicBezTo>
                  <a:pt x="5818057" y="2633535"/>
                  <a:pt x="5818057" y="2633535"/>
                  <a:pt x="5818057" y="2633535"/>
                </a:cubicBezTo>
                <a:cubicBezTo>
                  <a:pt x="5818057" y="2629499"/>
                  <a:pt x="5818057" y="2629499"/>
                  <a:pt x="5818057" y="2629499"/>
                </a:cubicBezTo>
                <a:cubicBezTo>
                  <a:pt x="5814020" y="2625462"/>
                  <a:pt x="5809986" y="2625461"/>
                  <a:pt x="5809986" y="2621425"/>
                </a:cubicBezTo>
                <a:cubicBezTo>
                  <a:pt x="5805946" y="2621424"/>
                  <a:pt x="5805946" y="2617387"/>
                  <a:pt x="5801910" y="2617388"/>
                </a:cubicBezTo>
                <a:cubicBezTo>
                  <a:pt x="5801910" y="2613351"/>
                  <a:pt x="5797873" y="2613351"/>
                  <a:pt x="5797873" y="2613351"/>
                </a:cubicBezTo>
                <a:cubicBezTo>
                  <a:pt x="5793835" y="2609313"/>
                  <a:pt x="5789799" y="2605276"/>
                  <a:pt x="5785762" y="2601239"/>
                </a:cubicBezTo>
                <a:cubicBezTo>
                  <a:pt x="5781726" y="2601240"/>
                  <a:pt x="5781726" y="2601240"/>
                  <a:pt x="5781726" y="2601240"/>
                </a:cubicBezTo>
                <a:cubicBezTo>
                  <a:pt x="5781726" y="2601240"/>
                  <a:pt x="5781728" y="2597203"/>
                  <a:pt x="5777689" y="2597203"/>
                </a:cubicBezTo>
                <a:cubicBezTo>
                  <a:pt x="5769614" y="2585092"/>
                  <a:pt x="5757504" y="2572980"/>
                  <a:pt x="5745393" y="2560870"/>
                </a:cubicBezTo>
                <a:cubicBezTo>
                  <a:pt x="5749433" y="2560870"/>
                  <a:pt x="5749433" y="2560870"/>
                  <a:pt x="5749433" y="2556833"/>
                </a:cubicBezTo>
                <a:cubicBezTo>
                  <a:pt x="5753470" y="2560870"/>
                  <a:pt x="5753470" y="2560870"/>
                  <a:pt x="5753470" y="2560870"/>
                </a:cubicBezTo>
                <a:cubicBezTo>
                  <a:pt x="5753467" y="2564907"/>
                  <a:pt x="5757504" y="2564907"/>
                  <a:pt x="5757504" y="2564907"/>
                </a:cubicBezTo>
                <a:cubicBezTo>
                  <a:pt x="5757504" y="2564907"/>
                  <a:pt x="5757504" y="2560870"/>
                  <a:pt x="5757504" y="2560870"/>
                </a:cubicBezTo>
                <a:cubicBezTo>
                  <a:pt x="5753467" y="2556833"/>
                  <a:pt x="5753467" y="2556833"/>
                  <a:pt x="5753467" y="2556833"/>
                </a:cubicBezTo>
                <a:cubicBezTo>
                  <a:pt x="5753467" y="2556833"/>
                  <a:pt x="5749433" y="2552796"/>
                  <a:pt x="5749433" y="2552796"/>
                </a:cubicBezTo>
                <a:cubicBezTo>
                  <a:pt x="5745393" y="2552796"/>
                  <a:pt x="5745393" y="2552796"/>
                  <a:pt x="5745393" y="2552796"/>
                </a:cubicBezTo>
                <a:cubicBezTo>
                  <a:pt x="5745393" y="2552796"/>
                  <a:pt x="5745393" y="2552796"/>
                  <a:pt x="5741355" y="2552796"/>
                </a:cubicBezTo>
                <a:cubicBezTo>
                  <a:pt x="5733282" y="2540686"/>
                  <a:pt x="5721173" y="2528574"/>
                  <a:pt x="5713098" y="2516464"/>
                </a:cubicBezTo>
                <a:cubicBezTo>
                  <a:pt x="5713098" y="2516464"/>
                  <a:pt x="5713098" y="2516464"/>
                  <a:pt x="5709064" y="2516463"/>
                </a:cubicBezTo>
                <a:lnTo>
                  <a:pt x="5705913" y="2511964"/>
                </a:lnTo>
                <a:lnTo>
                  <a:pt x="5700180" y="2522111"/>
                </a:lnTo>
                <a:lnTo>
                  <a:pt x="5705024" y="2528574"/>
                </a:lnTo>
                <a:cubicBezTo>
                  <a:pt x="5709064" y="2532611"/>
                  <a:pt x="5717136" y="2540687"/>
                  <a:pt x="5721173" y="2548759"/>
                </a:cubicBezTo>
                <a:cubicBezTo>
                  <a:pt x="5721173" y="2548759"/>
                  <a:pt x="5721173" y="2552796"/>
                  <a:pt x="5721173" y="2552796"/>
                </a:cubicBezTo>
                <a:cubicBezTo>
                  <a:pt x="5725211" y="2552796"/>
                  <a:pt x="5725211" y="2556833"/>
                  <a:pt x="5725211" y="2556833"/>
                </a:cubicBezTo>
                <a:cubicBezTo>
                  <a:pt x="5729246" y="2556833"/>
                  <a:pt x="5729246" y="2556833"/>
                  <a:pt x="5729246" y="2556833"/>
                </a:cubicBezTo>
                <a:cubicBezTo>
                  <a:pt x="5729246" y="2556833"/>
                  <a:pt x="5729246" y="2556833"/>
                  <a:pt x="5729246" y="2560870"/>
                </a:cubicBezTo>
                <a:cubicBezTo>
                  <a:pt x="5753467" y="2589128"/>
                  <a:pt x="5777689" y="2617387"/>
                  <a:pt x="5797873" y="2637572"/>
                </a:cubicBezTo>
                <a:cubicBezTo>
                  <a:pt x="5797873" y="2641609"/>
                  <a:pt x="5797873" y="2645645"/>
                  <a:pt x="5801910" y="2645645"/>
                </a:cubicBezTo>
                <a:cubicBezTo>
                  <a:pt x="5801910" y="2649683"/>
                  <a:pt x="5801910" y="2649683"/>
                  <a:pt x="5801910" y="2649683"/>
                </a:cubicBezTo>
                <a:cubicBezTo>
                  <a:pt x="5801910" y="2649683"/>
                  <a:pt x="5801910" y="2653720"/>
                  <a:pt x="5805946" y="2653721"/>
                </a:cubicBezTo>
                <a:cubicBezTo>
                  <a:pt x="5809986" y="2653720"/>
                  <a:pt x="5809986" y="2653720"/>
                  <a:pt x="5809986" y="2653720"/>
                </a:cubicBezTo>
                <a:cubicBezTo>
                  <a:pt x="5822094" y="2665831"/>
                  <a:pt x="5846317" y="2694090"/>
                  <a:pt x="5842281" y="2681979"/>
                </a:cubicBezTo>
                <a:cubicBezTo>
                  <a:pt x="5842281" y="2681979"/>
                  <a:pt x="5842281" y="2681979"/>
                  <a:pt x="5846317" y="2686015"/>
                </a:cubicBezTo>
                <a:cubicBezTo>
                  <a:pt x="5846317" y="2690052"/>
                  <a:pt x="5854390" y="2690053"/>
                  <a:pt x="5854390" y="2690053"/>
                </a:cubicBezTo>
                <a:lnTo>
                  <a:pt x="5854390" y="2682147"/>
                </a:lnTo>
                <a:lnTo>
                  <a:pt x="5862461" y="2690557"/>
                </a:lnTo>
                <a:lnTo>
                  <a:pt x="5874531" y="2694077"/>
                </a:lnTo>
                <a:lnTo>
                  <a:pt x="5874612" y="2694163"/>
                </a:lnTo>
                <a:lnTo>
                  <a:pt x="5882142" y="2708219"/>
                </a:lnTo>
                <a:cubicBezTo>
                  <a:pt x="5886685" y="2712255"/>
                  <a:pt x="5892740" y="2716293"/>
                  <a:pt x="5898795" y="2722348"/>
                </a:cubicBezTo>
                <a:cubicBezTo>
                  <a:pt x="5898795" y="2722348"/>
                  <a:pt x="5898795" y="2726385"/>
                  <a:pt x="5898795" y="2726385"/>
                </a:cubicBezTo>
                <a:cubicBezTo>
                  <a:pt x="5902834" y="2726386"/>
                  <a:pt x="5902834" y="2730422"/>
                  <a:pt x="5902834" y="2726386"/>
                </a:cubicBezTo>
                <a:cubicBezTo>
                  <a:pt x="5902834" y="2726386"/>
                  <a:pt x="5902834" y="2726386"/>
                  <a:pt x="5906870" y="2726385"/>
                </a:cubicBezTo>
                <a:cubicBezTo>
                  <a:pt x="5910905" y="2730422"/>
                  <a:pt x="5910905" y="2734458"/>
                  <a:pt x="5910905" y="2738495"/>
                </a:cubicBezTo>
                <a:cubicBezTo>
                  <a:pt x="5906870" y="2734458"/>
                  <a:pt x="5906870" y="2734458"/>
                  <a:pt x="5906870" y="2734458"/>
                </a:cubicBezTo>
                <a:cubicBezTo>
                  <a:pt x="5902834" y="2730422"/>
                  <a:pt x="5898795" y="2730422"/>
                  <a:pt x="5898795" y="2730422"/>
                </a:cubicBezTo>
                <a:cubicBezTo>
                  <a:pt x="5898795" y="2734459"/>
                  <a:pt x="5898795" y="2738495"/>
                  <a:pt x="5902834" y="2738496"/>
                </a:cubicBezTo>
                <a:cubicBezTo>
                  <a:pt x="5902834" y="2742533"/>
                  <a:pt x="5902834" y="2742533"/>
                  <a:pt x="5902834" y="2742533"/>
                </a:cubicBezTo>
                <a:cubicBezTo>
                  <a:pt x="5898795" y="2742533"/>
                  <a:pt x="5886685" y="2722347"/>
                  <a:pt x="5882647" y="2726385"/>
                </a:cubicBezTo>
                <a:cubicBezTo>
                  <a:pt x="5923016" y="2762717"/>
                  <a:pt x="5967423" y="2811160"/>
                  <a:pt x="6011827" y="2851530"/>
                </a:cubicBezTo>
                <a:cubicBezTo>
                  <a:pt x="6015864" y="2855567"/>
                  <a:pt x="6023940" y="2859604"/>
                  <a:pt x="6027976" y="2863641"/>
                </a:cubicBezTo>
                <a:cubicBezTo>
                  <a:pt x="6032011" y="2863641"/>
                  <a:pt x="6027976" y="2863641"/>
                  <a:pt x="6032011" y="2867677"/>
                </a:cubicBezTo>
                <a:cubicBezTo>
                  <a:pt x="6068344" y="2899973"/>
                  <a:pt x="6116786" y="2936306"/>
                  <a:pt x="6169266" y="2968601"/>
                </a:cubicBezTo>
                <a:cubicBezTo>
                  <a:pt x="6173305" y="2972638"/>
                  <a:pt x="6173303" y="2976675"/>
                  <a:pt x="6177340" y="2976675"/>
                </a:cubicBezTo>
                <a:cubicBezTo>
                  <a:pt x="6173303" y="2976675"/>
                  <a:pt x="6169267" y="2976676"/>
                  <a:pt x="6165230" y="2968601"/>
                </a:cubicBezTo>
                <a:cubicBezTo>
                  <a:pt x="6165229" y="2972638"/>
                  <a:pt x="6161193" y="2972638"/>
                  <a:pt x="6157155" y="2968601"/>
                </a:cubicBezTo>
                <a:cubicBezTo>
                  <a:pt x="6161192" y="2964565"/>
                  <a:pt x="6145044" y="2960527"/>
                  <a:pt x="6141008" y="2960527"/>
                </a:cubicBezTo>
                <a:cubicBezTo>
                  <a:pt x="6141008" y="2960527"/>
                  <a:pt x="6141008" y="2956490"/>
                  <a:pt x="6136971" y="2956490"/>
                </a:cubicBezTo>
                <a:cubicBezTo>
                  <a:pt x="6136971" y="2956490"/>
                  <a:pt x="6132934" y="2956490"/>
                  <a:pt x="6132934" y="2956490"/>
                </a:cubicBezTo>
                <a:cubicBezTo>
                  <a:pt x="6120824" y="2952453"/>
                  <a:pt x="6092565" y="2936306"/>
                  <a:pt x="6096602" y="2940342"/>
                </a:cubicBezTo>
                <a:cubicBezTo>
                  <a:pt x="6100638" y="2940342"/>
                  <a:pt x="6100638" y="2944380"/>
                  <a:pt x="6104676" y="2944380"/>
                </a:cubicBezTo>
                <a:cubicBezTo>
                  <a:pt x="6100638" y="2944380"/>
                  <a:pt x="6096601" y="2944380"/>
                  <a:pt x="6096601" y="2944380"/>
                </a:cubicBezTo>
                <a:cubicBezTo>
                  <a:pt x="6096601" y="2944380"/>
                  <a:pt x="6096601" y="2948417"/>
                  <a:pt x="6100638" y="2952453"/>
                </a:cubicBezTo>
                <a:cubicBezTo>
                  <a:pt x="6100638" y="2952453"/>
                  <a:pt x="6100638" y="2952453"/>
                  <a:pt x="6096601" y="2952454"/>
                </a:cubicBezTo>
                <a:cubicBezTo>
                  <a:pt x="6096601" y="2952454"/>
                  <a:pt x="6096601" y="2948417"/>
                  <a:pt x="6092565" y="2948417"/>
                </a:cubicBezTo>
                <a:cubicBezTo>
                  <a:pt x="6092565" y="2948417"/>
                  <a:pt x="6092565" y="2948417"/>
                  <a:pt x="6088528" y="2948418"/>
                </a:cubicBezTo>
                <a:cubicBezTo>
                  <a:pt x="6076417" y="2940342"/>
                  <a:pt x="6068344" y="2936306"/>
                  <a:pt x="6064307" y="2936306"/>
                </a:cubicBezTo>
                <a:cubicBezTo>
                  <a:pt x="6060270" y="2936306"/>
                  <a:pt x="6060270" y="2936306"/>
                  <a:pt x="6060270" y="2936306"/>
                </a:cubicBezTo>
                <a:cubicBezTo>
                  <a:pt x="6060270" y="2936306"/>
                  <a:pt x="6060270" y="2936306"/>
                  <a:pt x="6064306" y="2940343"/>
                </a:cubicBezTo>
                <a:cubicBezTo>
                  <a:pt x="6060270" y="2936306"/>
                  <a:pt x="6060270" y="2940342"/>
                  <a:pt x="6064306" y="2944380"/>
                </a:cubicBezTo>
                <a:cubicBezTo>
                  <a:pt x="6036049" y="2924195"/>
                  <a:pt x="6015863" y="2916121"/>
                  <a:pt x="5991645" y="2904010"/>
                </a:cubicBezTo>
                <a:cubicBezTo>
                  <a:pt x="5971458" y="2891900"/>
                  <a:pt x="5951273" y="2879788"/>
                  <a:pt x="5923016" y="2859604"/>
                </a:cubicBezTo>
                <a:cubicBezTo>
                  <a:pt x="5927054" y="2863641"/>
                  <a:pt x="5923016" y="2863641"/>
                  <a:pt x="5918980" y="2859604"/>
                </a:cubicBezTo>
                <a:cubicBezTo>
                  <a:pt x="5918980" y="2859604"/>
                  <a:pt x="5918980" y="2859604"/>
                  <a:pt x="5918980" y="2855567"/>
                </a:cubicBezTo>
                <a:cubicBezTo>
                  <a:pt x="5918980" y="2855567"/>
                  <a:pt x="5914945" y="2855567"/>
                  <a:pt x="5914945" y="2855567"/>
                </a:cubicBezTo>
                <a:cubicBezTo>
                  <a:pt x="5910905" y="2851530"/>
                  <a:pt x="5910905" y="2851530"/>
                  <a:pt x="5910905" y="2851530"/>
                </a:cubicBezTo>
                <a:cubicBezTo>
                  <a:pt x="5898795" y="2843456"/>
                  <a:pt x="5898795" y="2843456"/>
                  <a:pt x="5898795" y="2843456"/>
                </a:cubicBezTo>
                <a:cubicBezTo>
                  <a:pt x="5898795" y="2847493"/>
                  <a:pt x="5894757" y="2843456"/>
                  <a:pt x="5890720" y="2843457"/>
                </a:cubicBezTo>
                <a:cubicBezTo>
                  <a:pt x="5898795" y="2851530"/>
                  <a:pt x="5898795" y="2847493"/>
                  <a:pt x="5906870" y="2851530"/>
                </a:cubicBezTo>
                <a:cubicBezTo>
                  <a:pt x="5906870" y="2851530"/>
                  <a:pt x="5906870" y="2855568"/>
                  <a:pt x="5906870" y="2855568"/>
                </a:cubicBezTo>
                <a:cubicBezTo>
                  <a:pt x="5906870" y="2855568"/>
                  <a:pt x="5906870" y="2855568"/>
                  <a:pt x="5902834" y="2855567"/>
                </a:cubicBezTo>
                <a:cubicBezTo>
                  <a:pt x="5902834" y="2859604"/>
                  <a:pt x="5906870" y="2859604"/>
                  <a:pt x="5906870" y="2859604"/>
                </a:cubicBezTo>
                <a:cubicBezTo>
                  <a:pt x="5906870" y="2859604"/>
                  <a:pt x="5910905" y="2859604"/>
                  <a:pt x="5910905" y="2859604"/>
                </a:cubicBezTo>
                <a:cubicBezTo>
                  <a:pt x="5914945" y="2863641"/>
                  <a:pt x="5914945" y="2863641"/>
                  <a:pt x="5914945" y="2863641"/>
                </a:cubicBezTo>
                <a:cubicBezTo>
                  <a:pt x="5918980" y="2867677"/>
                  <a:pt x="5931092" y="2867677"/>
                  <a:pt x="5927053" y="2871715"/>
                </a:cubicBezTo>
                <a:cubicBezTo>
                  <a:pt x="5931092" y="2879788"/>
                  <a:pt x="5931092" y="2867677"/>
                  <a:pt x="5935128" y="2871715"/>
                </a:cubicBezTo>
                <a:cubicBezTo>
                  <a:pt x="5939162" y="2875752"/>
                  <a:pt x="5935128" y="2875752"/>
                  <a:pt x="5935128" y="2879788"/>
                </a:cubicBezTo>
                <a:cubicBezTo>
                  <a:pt x="5943200" y="2883825"/>
                  <a:pt x="5963387" y="2891900"/>
                  <a:pt x="5963387" y="2891900"/>
                </a:cubicBezTo>
                <a:cubicBezTo>
                  <a:pt x="5979533" y="2899974"/>
                  <a:pt x="6003753" y="2920158"/>
                  <a:pt x="6011827" y="2924195"/>
                </a:cubicBezTo>
                <a:cubicBezTo>
                  <a:pt x="6015863" y="2928232"/>
                  <a:pt x="6011827" y="2924195"/>
                  <a:pt x="6011827" y="2920158"/>
                </a:cubicBezTo>
                <a:cubicBezTo>
                  <a:pt x="6011827" y="2924195"/>
                  <a:pt x="6019901" y="2928232"/>
                  <a:pt x="6019901" y="2928232"/>
                </a:cubicBezTo>
                <a:cubicBezTo>
                  <a:pt x="6019901" y="2928232"/>
                  <a:pt x="6027976" y="2928232"/>
                  <a:pt x="6027976" y="2928232"/>
                </a:cubicBezTo>
                <a:cubicBezTo>
                  <a:pt x="6032011" y="2932269"/>
                  <a:pt x="6023940" y="2932270"/>
                  <a:pt x="6027976" y="2932269"/>
                </a:cubicBezTo>
                <a:cubicBezTo>
                  <a:pt x="6032011" y="2940342"/>
                  <a:pt x="6040088" y="2932269"/>
                  <a:pt x="6036049" y="2940342"/>
                </a:cubicBezTo>
                <a:cubicBezTo>
                  <a:pt x="6052198" y="2944380"/>
                  <a:pt x="6084493" y="2956491"/>
                  <a:pt x="6092565" y="2968601"/>
                </a:cubicBezTo>
                <a:cubicBezTo>
                  <a:pt x="6088527" y="2968601"/>
                  <a:pt x="6088528" y="2964565"/>
                  <a:pt x="6092565" y="2960527"/>
                </a:cubicBezTo>
                <a:cubicBezTo>
                  <a:pt x="6120823" y="2980712"/>
                  <a:pt x="6165229" y="3004935"/>
                  <a:pt x="6181377" y="3008971"/>
                </a:cubicBezTo>
                <a:cubicBezTo>
                  <a:pt x="6189450" y="3013008"/>
                  <a:pt x="6233857" y="3045303"/>
                  <a:pt x="6254042" y="3045303"/>
                </a:cubicBezTo>
                <a:cubicBezTo>
                  <a:pt x="6262116" y="3049340"/>
                  <a:pt x="6254042" y="3045303"/>
                  <a:pt x="6254041" y="3049341"/>
                </a:cubicBezTo>
                <a:cubicBezTo>
                  <a:pt x="6266152" y="3049341"/>
                  <a:pt x="6290375" y="3065488"/>
                  <a:pt x="6302484" y="3073562"/>
                </a:cubicBezTo>
                <a:cubicBezTo>
                  <a:pt x="6302484" y="3073562"/>
                  <a:pt x="6294410" y="3069525"/>
                  <a:pt x="6290376" y="3073562"/>
                </a:cubicBezTo>
                <a:cubicBezTo>
                  <a:pt x="6318632" y="3081636"/>
                  <a:pt x="6310558" y="3077599"/>
                  <a:pt x="6306521" y="3069524"/>
                </a:cubicBezTo>
                <a:cubicBezTo>
                  <a:pt x="6338816" y="3085672"/>
                  <a:pt x="6342853" y="3085672"/>
                  <a:pt x="6359002" y="3101820"/>
                </a:cubicBezTo>
                <a:cubicBezTo>
                  <a:pt x="6359002" y="3101820"/>
                  <a:pt x="6363039" y="3105857"/>
                  <a:pt x="6363039" y="3105857"/>
                </a:cubicBezTo>
                <a:cubicBezTo>
                  <a:pt x="6363039" y="3105857"/>
                  <a:pt x="6363039" y="3105857"/>
                  <a:pt x="6367075" y="3105857"/>
                </a:cubicBezTo>
                <a:cubicBezTo>
                  <a:pt x="6367075" y="3105857"/>
                  <a:pt x="6367075" y="3101821"/>
                  <a:pt x="6367075" y="3101821"/>
                </a:cubicBezTo>
                <a:cubicBezTo>
                  <a:pt x="6367075" y="3101821"/>
                  <a:pt x="6371113" y="3101820"/>
                  <a:pt x="6375148" y="3105857"/>
                </a:cubicBezTo>
                <a:cubicBezTo>
                  <a:pt x="6375148" y="3105857"/>
                  <a:pt x="6375148" y="3105857"/>
                  <a:pt x="6371112" y="3105858"/>
                </a:cubicBezTo>
                <a:cubicBezTo>
                  <a:pt x="6371112" y="3105858"/>
                  <a:pt x="6371112" y="3105858"/>
                  <a:pt x="6371112" y="3109895"/>
                </a:cubicBezTo>
                <a:cubicBezTo>
                  <a:pt x="6375148" y="3109895"/>
                  <a:pt x="6375148" y="3109895"/>
                  <a:pt x="6379186" y="3109895"/>
                </a:cubicBezTo>
                <a:cubicBezTo>
                  <a:pt x="6383224" y="3113932"/>
                  <a:pt x="6383224" y="3113932"/>
                  <a:pt x="6383224" y="3113932"/>
                </a:cubicBezTo>
                <a:cubicBezTo>
                  <a:pt x="6387259" y="3117968"/>
                  <a:pt x="6407444" y="3126042"/>
                  <a:pt x="6395334" y="3113932"/>
                </a:cubicBezTo>
                <a:cubicBezTo>
                  <a:pt x="6399370" y="3117968"/>
                  <a:pt x="6399370" y="3117968"/>
                  <a:pt x="6403407" y="3117969"/>
                </a:cubicBezTo>
                <a:cubicBezTo>
                  <a:pt x="6403407" y="3117969"/>
                  <a:pt x="6403407" y="3113931"/>
                  <a:pt x="6399370" y="3113932"/>
                </a:cubicBezTo>
                <a:cubicBezTo>
                  <a:pt x="6399370" y="3113932"/>
                  <a:pt x="6399370" y="3109895"/>
                  <a:pt x="6395335" y="3109895"/>
                </a:cubicBezTo>
                <a:cubicBezTo>
                  <a:pt x="6399370" y="3109895"/>
                  <a:pt x="6403407" y="3109895"/>
                  <a:pt x="6403407" y="3109895"/>
                </a:cubicBezTo>
                <a:cubicBezTo>
                  <a:pt x="6407444" y="3113931"/>
                  <a:pt x="6415518" y="3117968"/>
                  <a:pt x="6427629" y="3122005"/>
                </a:cubicBezTo>
                <a:cubicBezTo>
                  <a:pt x="6443776" y="3130079"/>
                  <a:pt x="6459924" y="3138154"/>
                  <a:pt x="6472035" y="3142189"/>
                </a:cubicBezTo>
                <a:cubicBezTo>
                  <a:pt x="6476073" y="3142189"/>
                  <a:pt x="6476072" y="3146227"/>
                  <a:pt x="6476072" y="3146227"/>
                </a:cubicBezTo>
                <a:cubicBezTo>
                  <a:pt x="6476072" y="3146227"/>
                  <a:pt x="6480108" y="3146227"/>
                  <a:pt x="6480108" y="3146227"/>
                </a:cubicBezTo>
                <a:cubicBezTo>
                  <a:pt x="6488183" y="3146227"/>
                  <a:pt x="6496257" y="3150264"/>
                  <a:pt x="6500294" y="3154301"/>
                </a:cubicBezTo>
                <a:cubicBezTo>
                  <a:pt x="6504331" y="3154301"/>
                  <a:pt x="6512404" y="3158337"/>
                  <a:pt x="6516440" y="3158337"/>
                </a:cubicBezTo>
                <a:cubicBezTo>
                  <a:pt x="6524515" y="3162375"/>
                  <a:pt x="6536625" y="3170449"/>
                  <a:pt x="6544699" y="3174485"/>
                </a:cubicBezTo>
                <a:cubicBezTo>
                  <a:pt x="6544699" y="3178523"/>
                  <a:pt x="6544699" y="3178523"/>
                  <a:pt x="6544699" y="3178523"/>
                </a:cubicBezTo>
                <a:cubicBezTo>
                  <a:pt x="6548737" y="3178522"/>
                  <a:pt x="6548737" y="3178522"/>
                  <a:pt x="6552773" y="3178522"/>
                </a:cubicBezTo>
                <a:cubicBezTo>
                  <a:pt x="6556810" y="3182560"/>
                  <a:pt x="6556809" y="3178522"/>
                  <a:pt x="6556809" y="3178522"/>
                </a:cubicBezTo>
                <a:cubicBezTo>
                  <a:pt x="6552773" y="3174486"/>
                  <a:pt x="6552773" y="3174486"/>
                  <a:pt x="6552773" y="3174486"/>
                </a:cubicBezTo>
                <a:cubicBezTo>
                  <a:pt x="6560848" y="3178522"/>
                  <a:pt x="6572958" y="3190634"/>
                  <a:pt x="6581032" y="3186596"/>
                </a:cubicBezTo>
                <a:cubicBezTo>
                  <a:pt x="6581032" y="3190633"/>
                  <a:pt x="6581032" y="3190633"/>
                  <a:pt x="6585069" y="3190633"/>
                </a:cubicBezTo>
                <a:cubicBezTo>
                  <a:pt x="6589105" y="3194670"/>
                  <a:pt x="6589105" y="3190634"/>
                  <a:pt x="6589105" y="3190634"/>
                </a:cubicBezTo>
                <a:cubicBezTo>
                  <a:pt x="6601216" y="3198708"/>
                  <a:pt x="6613327" y="3190633"/>
                  <a:pt x="6617364" y="3198707"/>
                </a:cubicBezTo>
                <a:cubicBezTo>
                  <a:pt x="6613327" y="3198707"/>
                  <a:pt x="6613327" y="3198707"/>
                  <a:pt x="6613327" y="3198707"/>
                </a:cubicBezTo>
                <a:cubicBezTo>
                  <a:pt x="6605253" y="3194670"/>
                  <a:pt x="6601216" y="3194670"/>
                  <a:pt x="6601216" y="3198708"/>
                </a:cubicBezTo>
                <a:cubicBezTo>
                  <a:pt x="6601216" y="3198708"/>
                  <a:pt x="6605253" y="3202745"/>
                  <a:pt x="6609290" y="3202744"/>
                </a:cubicBezTo>
                <a:cubicBezTo>
                  <a:pt x="6613327" y="3206781"/>
                  <a:pt x="6613327" y="3206781"/>
                  <a:pt x="6613327" y="3206781"/>
                </a:cubicBezTo>
                <a:cubicBezTo>
                  <a:pt x="6613327" y="3214854"/>
                  <a:pt x="6601216" y="3210818"/>
                  <a:pt x="6597179" y="3202744"/>
                </a:cubicBezTo>
                <a:cubicBezTo>
                  <a:pt x="6601216" y="3210818"/>
                  <a:pt x="6581032" y="3206781"/>
                  <a:pt x="6593142" y="3210818"/>
                </a:cubicBezTo>
                <a:cubicBezTo>
                  <a:pt x="6601216" y="3202744"/>
                  <a:pt x="6605253" y="3226966"/>
                  <a:pt x="6621401" y="3222929"/>
                </a:cubicBezTo>
                <a:cubicBezTo>
                  <a:pt x="6625438" y="3226966"/>
                  <a:pt x="6625438" y="3226966"/>
                  <a:pt x="6625438" y="3226966"/>
                </a:cubicBezTo>
                <a:cubicBezTo>
                  <a:pt x="6625438" y="3226966"/>
                  <a:pt x="6629475" y="3226966"/>
                  <a:pt x="6629475" y="3226966"/>
                </a:cubicBezTo>
                <a:cubicBezTo>
                  <a:pt x="6633512" y="3231002"/>
                  <a:pt x="6633512" y="3226966"/>
                  <a:pt x="6633512" y="3226966"/>
                </a:cubicBezTo>
                <a:cubicBezTo>
                  <a:pt x="6629475" y="3226966"/>
                  <a:pt x="6629475" y="3222929"/>
                  <a:pt x="6629475" y="3222929"/>
                </a:cubicBezTo>
                <a:cubicBezTo>
                  <a:pt x="6633512" y="3222929"/>
                  <a:pt x="6641585" y="3226966"/>
                  <a:pt x="6641585" y="3222929"/>
                </a:cubicBezTo>
                <a:cubicBezTo>
                  <a:pt x="6637548" y="3218892"/>
                  <a:pt x="6645623" y="3222929"/>
                  <a:pt x="6645624" y="3218892"/>
                </a:cubicBezTo>
                <a:cubicBezTo>
                  <a:pt x="6637548" y="3214855"/>
                  <a:pt x="6633512" y="3214854"/>
                  <a:pt x="6625438" y="3210818"/>
                </a:cubicBezTo>
                <a:cubicBezTo>
                  <a:pt x="6629475" y="3210818"/>
                  <a:pt x="6629475" y="3210818"/>
                  <a:pt x="6629475" y="3210818"/>
                </a:cubicBezTo>
                <a:cubicBezTo>
                  <a:pt x="6633512" y="3210818"/>
                  <a:pt x="6637549" y="3210818"/>
                  <a:pt x="6637548" y="3206781"/>
                </a:cubicBezTo>
                <a:lnTo>
                  <a:pt x="6630588" y="3203301"/>
                </a:lnTo>
                <a:lnTo>
                  <a:pt x="6638053" y="3203753"/>
                </a:lnTo>
                <a:cubicBezTo>
                  <a:pt x="6643604" y="3205772"/>
                  <a:pt x="6649660" y="3208800"/>
                  <a:pt x="6657733" y="3210818"/>
                </a:cubicBezTo>
                <a:cubicBezTo>
                  <a:pt x="6633512" y="3194670"/>
                  <a:pt x="6661769" y="3206781"/>
                  <a:pt x="6669845" y="3198707"/>
                </a:cubicBezTo>
                <a:cubicBezTo>
                  <a:pt x="6673881" y="3202744"/>
                  <a:pt x="6665807" y="3202745"/>
                  <a:pt x="6665807" y="3202745"/>
                </a:cubicBezTo>
                <a:cubicBezTo>
                  <a:pt x="6665806" y="3206781"/>
                  <a:pt x="6665806" y="3206781"/>
                  <a:pt x="6665806" y="3206781"/>
                </a:cubicBezTo>
                <a:cubicBezTo>
                  <a:pt x="6661769" y="3206781"/>
                  <a:pt x="6661769" y="3206781"/>
                  <a:pt x="6665806" y="3210818"/>
                </a:cubicBezTo>
                <a:cubicBezTo>
                  <a:pt x="6665806" y="3210818"/>
                  <a:pt x="6669845" y="3210818"/>
                  <a:pt x="6673881" y="3210819"/>
                </a:cubicBezTo>
                <a:cubicBezTo>
                  <a:pt x="6677917" y="3210819"/>
                  <a:pt x="6677917" y="3210819"/>
                  <a:pt x="6677917" y="3210819"/>
                </a:cubicBezTo>
                <a:cubicBezTo>
                  <a:pt x="6681955" y="3214855"/>
                  <a:pt x="6677918" y="3218892"/>
                  <a:pt x="6685992" y="3218892"/>
                </a:cubicBezTo>
                <a:cubicBezTo>
                  <a:pt x="6681954" y="3218892"/>
                  <a:pt x="6681954" y="3218892"/>
                  <a:pt x="6677918" y="3218892"/>
                </a:cubicBezTo>
                <a:cubicBezTo>
                  <a:pt x="6673881" y="3218892"/>
                  <a:pt x="6673882" y="3222930"/>
                  <a:pt x="6677917" y="3222930"/>
                </a:cubicBezTo>
                <a:cubicBezTo>
                  <a:pt x="6677917" y="3226966"/>
                  <a:pt x="6681955" y="3226967"/>
                  <a:pt x="6685992" y="3226966"/>
                </a:cubicBezTo>
                <a:cubicBezTo>
                  <a:pt x="6690028" y="3226966"/>
                  <a:pt x="6690028" y="3226966"/>
                  <a:pt x="6694066" y="3226966"/>
                </a:cubicBezTo>
                <a:cubicBezTo>
                  <a:pt x="6702139" y="3226966"/>
                  <a:pt x="6710214" y="3222929"/>
                  <a:pt x="6702139" y="3218893"/>
                </a:cubicBezTo>
                <a:cubicBezTo>
                  <a:pt x="6706176" y="3218892"/>
                  <a:pt x="6706176" y="3218892"/>
                  <a:pt x="6706176" y="3214854"/>
                </a:cubicBezTo>
                <a:cubicBezTo>
                  <a:pt x="6706176" y="3214854"/>
                  <a:pt x="6706176" y="3214854"/>
                  <a:pt x="6702139" y="3210818"/>
                </a:cubicBezTo>
                <a:cubicBezTo>
                  <a:pt x="6706177" y="3210819"/>
                  <a:pt x="6714250" y="3214855"/>
                  <a:pt x="6722324" y="3214854"/>
                </a:cubicBezTo>
                <a:cubicBezTo>
                  <a:pt x="6714250" y="3214855"/>
                  <a:pt x="6706177" y="3210819"/>
                  <a:pt x="6710213" y="3214854"/>
                </a:cubicBezTo>
                <a:cubicBezTo>
                  <a:pt x="6714249" y="3222929"/>
                  <a:pt x="6722324" y="3214854"/>
                  <a:pt x="6726361" y="3222929"/>
                </a:cubicBezTo>
                <a:cubicBezTo>
                  <a:pt x="6726362" y="3226967"/>
                  <a:pt x="6726362" y="3226967"/>
                  <a:pt x="6726362" y="3226967"/>
                </a:cubicBezTo>
                <a:cubicBezTo>
                  <a:pt x="6726362" y="3226967"/>
                  <a:pt x="6726362" y="3226967"/>
                  <a:pt x="6730397" y="3226966"/>
                </a:cubicBezTo>
                <a:cubicBezTo>
                  <a:pt x="6730397" y="3226966"/>
                  <a:pt x="6730397" y="3226966"/>
                  <a:pt x="6734434" y="3226966"/>
                </a:cubicBezTo>
                <a:cubicBezTo>
                  <a:pt x="6734434" y="3222929"/>
                  <a:pt x="6734434" y="3222929"/>
                  <a:pt x="6734434" y="3222929"/>
                </a:cubicBezTo>
                <a:cubicBezTo>
                  <a:pt x="6738473" y="3226966"/>
                  <a:pt x="6738473" y="3226966"/>
                  <a:pt x="6742508" y="3231002"/>
                </a:cubicBezTo>
                <a:cubicBezTo>
                  <a:pt x="6750583" y="3226966"/>
                  <a:pt x="6758657" y="3231002"/>
                  <a:pt x="6766729" y="3231002"/>
                </a:cubicBezTo>
                <a:cubicBezTo>
                  <a:pt x="6762693" y="3231003"/>
                  <a:pt x="6758657" y="3231002"/>
                  <a:pt x="6758657" y="3231002"/>
                </a:cubicBezTo>
                <a:cubicBezTo>
                  <a:pt x="6774803" y="3235039"/>
                  <a:pt x="6770767" y="3231002"/>
                  <a:pt x="6782877" y="3239077"/>
                </a:cubicBezTo>
                <a:cubicBezTo>
                  <a:pt x="6778841" y="3239077"/>
                  <a:pt x="6778841" y="3243114"/>
                  <a:pt x="6778841" y="3243114"/>
                </a:cubicBezTo>
                <a:cubicBezTo>
                  <a:pt x="6778841" y="3243114"/>
                  <a:pt x="6782878" y="3243114"/>
                  <a:pt x="6782878" y="3243114"/>
                </a:cubicBezTo>
                <a:cubicBezTo>
                  <a:pt x="6782877" y="3247150"/>
                  <a:pt x="6782877" y="3247150"/>
                  <a:pt x="6782877" y="3247150"/>
                </a:cubicBezTo>
                <a:cubicBezTo>
                  <a:pt x="6758656" y="3239077"/>
                  <a:pt x="6778841" y="3247150"/>
                  <a:pt x="6778842" y="3251187"/>
                </a:cubicBezTo>
                <a:cubicBezTo>
                  <a:pt x="6766729" y="3247150"/>
                  <a:pt x="6754618" y="3243114"/>
                  <a:pt x="6742508" y="3243114"/>
                </a:cubicBezTo>
                <a:cubicBezTo>
                  <a:pt x="6742508" y="3239077"/>
                  <a:pt x="6742508" y="3239077"/>
                  <a:pt x="6742508" y="3239077"/>
                </a:cubicBezTo>
                <a:cubicBezTo>
                  <a:pt x="6734435" y="3235039"/>
                  <a:pt x="6730397" y="3235039"/>
                  <a:pt x="6726361" y="3235039"/>
                </a:cubicBezTo>
                <a:cubicBezTo>
                  <a:pt x="6734434" y="3239077"/>
                  <a:pt x="6738471" y="3239077"/>
                  <a:pt x="6738473" y="3243114"/>
                </a:cubicBezTo>
                <a:cubicBezTo>
                  <a:pt x="6726361" y="3239077"/>
                  <a:pt x="6726362" y="3243114"/>
                  <a:pt x="6718287" y="3239077"/>
                </a:cubicBezTo>
                <a:cubicBezTo>
                  <a:pt x="6718287" y="3239077"/>
                  <a:pt x="6714249" y="3239077"/>
                  <a:pt x="6714249" y="3235039"/>
                </a:cubicBezTo>
                <a:cubicBezTo>
                  <a:pt x="6710214" y="3235039"/>
                  <a:pt x="6710214" y="3235039"/>
                  <a:pt x="6710214" y="3235039"/>
                </a:cubicBezTo>
                <a:cubicBezTo>
                  <a:pt x="6706176" y="3235039"/>
                  <a:pt x="6702139" y="3235039"/>
                  <a:pt x="6706177" y="3239077"/>
                </a:cubicBezTo>
                <a:cubicBezTo>
                  <a:pt x="6710213" y="3243114"/>
                  <a:pt x="6710213" y="3243114"/>
                  <a:pt x="6710213" y="3243114"/>
                </a:cubicBezTo>
                <a:cubicBezTo>
                  <a:pt x="6710213" y="3247149"/>
                  <a:pt x="6714250" y="3247150"/>
                  <a:pt x="6718287" y="3247150"/>
                </a:cubicBezTo>
                <a:cubicBezTo>
                  <a:pt x="6722324" y="3247150"/>
                  <a:pt x="6722324" y="3247150"/>
                  <a:pt x="6722324" y="3247150"/>
                </a:cubicBezTo>
                <a:cubicBezTo>
                  <a:pt x="6722324" y="3243114"/>
                  <a:pt x="6722324" y="3243114"/>
                  <a:pt x="6722324" y="3243114"/>
                </a:cubicBezTo>
                <a:cubicBezTo>
                  <a:pt x="6734434" y="3243114"/>
                  <a:pt x="6762694" y="3255225"/>
                  <a:pt x="6778841" y="3255225"/>
                </a:cubicBezTo>
                <a:cubicBezTo>
                  <a:pt x="6782878" y="3259261"/>
                  <a:pt x="6782878" y="3259261"/>
                  <a:pt x="6782878" y="3259261"/>
                </a:cubicBezTo>
                <a:cubicBezTo>
                  <a:pt x="6782878" y="3259261"/>
                  <a:pt x="6782878" y="3259261"/>
                  <a:pt x="6786914" y="3259260"/>
                </a:cubicBezTo>
                <a:cubicBezTo>
                  <a:pt x="6786914" y="3259260"/>
                  <a:pt x="6790951" y="3259261"/>
                  <a:pt x="6790951" y="3259261"/>
                </a:cubicBezTo>
                <a:cubicBezTo>
                  <a:pt x="6799025" y="3259261"/>
                  <a:pt x="6811136" y="3263298"/>
                  <a:pt x="6815173" y="3267335"/>
                </a:cubicBezTo>
                <a:cubicBezTo>
                  <a:pt x="6815174" y="3263298"/>
                  <a:pt x="6815174" y="3263298"/>
                  <a:pt x="6815174" y="3263298"/>
                </a:cubicBezTo>
                <a:cubicBezTo>
                  <a:pt x="6819209" y="3267335"/>
                  <a:pt x="6819209" y="3267335"/>
                  <a:pt x="6819209" y="3267335"/>
                </a:cubicBezTo>
                <a:cubicBezTo>
                  <a:pt x="6819209" y="3267335"/>
                  <a:pt x="6823246" y="3271372"/>
                  <a:pt x="6827285" y="3271372"/>
                </a:cubicBezTo>
                <a:cubicBezTo>
                  <a:pt x="6827285" y="3271372"/>
                  <a:pt x="6831321" y="3271372"/>
                  <a:pt x="6831321" y="3267335"/>
                </a:cubicBezTo>
                <a:cubicBezTo>
                  <a:pt x="6871689" y="3271372"/>
                  <a:pt x="6891874" y="3283483"/>
                  <a:pt x="6920133" y="3279446"/>
                </a:cubicBezTo>
                <a:cubicBezTo>
                  <a:pt x="6920133" y="3283483"/>
                  <a:pt x="6924169" y="3283483"/>
                  <a:pt x="6928206" y="3283483"/>
                </a:cubicBezTo>
                <a:cubicBezTo>
                  <a:pt x="6928206" y="3283483"/>
                  <a:pt x="6932244" y="3283483"/>
                  <a:pt x="6932244" y="3283483"/>
                </a:cubicBezTo>
                <a:cubicBezTo>
                  <a:pt x="6932244" y="3279446"/>
                  <a:pt x="6932244" y="3279446"/>
                  <a:pt x="6932244" y="3279446"/>
                </a:cubicBezTo>
                <a:cubicBezTo>
                  <a:pt x="6936280" y="3287519"/>
                  <a:pt x="6948391" y="3287519"/>
                  <a:pt x="6956465" y="3287519"/>
                </a:cubicBezTo>
                <a:cubicBezTo>
                  <a:pt x="6956465" y="3287519"/>
                  <a:pt x="6960502" y="3287519"/>
                  <a:pt x="6960502" y="3287519"/>
                </a:cubicBezTo>
                <a:cubicBezTo>
                  <a:pt x="6964538" y="3291557"/>
                  <a:pt x="6964538" y="3291557"/>
                  <a:pt x="6968575" y="3287519"/>
                </a:cubicBezTo>
                <a:cubicBezTo>
                  <a:pt x="6972612" y="3287519"/>
                  <a:pt x="6972612" y="3287519"/>
                  <a:pt x="6972612" y="3287519"/>
                </a:cubicBezTo>
                <a:cubicBezTo>
                  <a:pt x="6972612" y="3287519"/>
                  <a:pt x="6972613" y="3291557"/>
                  <a:pt x="6976649" y="3291557"/>
                </a:cubicBezTo>
                <a:cubicBezTo>
                  <a:pt x="6976649" y="3291557"/>
                  <a:pt x="6976649" y="3291557"/>
                  <a:pt x="6980686" y="3291556"/>
                </a:cubicBezTo>
                <a:cubicBezTo>
                  <a:pt x="6988761" y="3287519"/>
                  <a:pt x="7004907" y="3299631"/>
                  <a:pt x="7004907" y="3291557"/>
                </a:cubicBezTo>
                <a:cubicBezTo>
                  <a:pt x="7004907" y="3291557"/>
                  <a:pt x="7004907" y="3291557"/>
                  <a:pt x="7008945" y="3291557"/>
                </a:cubicBezTo>
                <a:cubicBezTo>
                  <a:pt x="7012982" y="3291557"/>
                  <a:pt x="7017018" y="3291557"/>
                  <a:pt x="7017018" y="3291557"/>
                </a:cubicBezTo>
                <a:cubicBezTo>
                  <a:pt x="7017018" y="3291557"/>
                  <a:pt x="7021055" y="3291557"/>
                  <a:pt x="7021055" y="3291557"/>
                </a:cubicBezTo>
                <a:cubicBezTo>
                  <a:pt x="7025093" y="3299631"/>
                  <a:pt x="7041241" y="3291557"/>
                  <a:pt x="7049314" y="3291557"/>
                </a:cubicBezTo>
                <a:cubicBezTo>
                  <a:pt x="7061424" y="3291557"/>
                  <a:pt x="7053351" y="3299631"/>
                  <a:pt x="7065462" y="3299630"/>
                </a:cubicBezTo>
                <a:cubicBezTo>
                  <a:pt x="7065462" y="3299630"/>
                  <a:pt x="7069499" y="3299631"/>
                  <a:pt x="7069498" y="3303667"/>
                </a:cubicBezTo>
                <a:cubicBezTo>
                  <a:pt x="7069498" y="3303667"/>
                  <a:pt x="7073535" y="3303667"/>
                  <a:pt x="7073535" y="3303667"/>
                </a:cubicBezTo>
                <a:cubicBezTo>
                  <a:pt x="7077573" y="3303667"/>
                  <a:pt x="7077573" y="3303667"/>
                  <a:pt x="7073535" y="3299631"/>
                </a:cubicBezTo>
                <a:cubicBezTo>
                  <a:pt x="7073535" y="3299631"/>
                  <a:pt x="7073535" y="3299631"/>
                  <a:pt x="7069499" y="3299631"/>
                </a:cubicBezTo>
                <a:cubicBezTo>
                  <a:pt x="7077572" y="3295594"/>
                  <a:pt x="7085646" y="3299631"/>
                  <a:pt x="7085646" y="3295594"/>
                </a:cubicBezTo>
                <a:cubicBezTo>
                  <a:pt x="7097757" y="3299630"/>
                  <a:pt x="7085646" y="3299631"/>
                  <a:pt x="7085646" y="3303667"/>
                </a:cubicBezTo>
                <a:lnTo>
                  <a:pt x="7081855" y="3307459"/>
                </a:lnTo>
                <a:lnTo>
                  <a:pt x="7059343" y="3306001"/>
                </a:lnTo>
                <a:cubicBezTo>
                  <a:pt x="7036446" y="3305433"/>
                  <a:pt x="7022065" y="3307704"/>
                  <a:pt x="7000871" y="3307704"/>
                </a:cubicBezTo>
                <a:cubicBezTo>
                  <a:pt x="7000871" y="3307704"/>
                  <a:pt x="7000872" y="3303667"/>
                  <a:pt x="6996834" y="3303666"/>
                </a:cubicBezTo>
                <a:cubicBezTo>
                  <a:pt x="6996834" y="3303666"/>
                  <a:pt x="6992797" y="3303667"/>
                  <a:pt x="6992797" y="3303667"/>
                </a:cubicBezTo>
                <a:cubicBezTo>
                  <a:pt x="6980686" y="3303667"/>
                  <a:pt x="6976650" y="3303667"/>
                  <a:pt x="6972613" y="3307704"/>
                </a:cubicBezTo>
                <a:cubicBezTo>
                  <a:pt x="6988760" y="3307704"/>
                  <a:pt x="6988760" y="3307704"/>
                  <a:pt x="6988760" y="3307704"/>
                </a:cubicBezTo>
                <a:cubicBezTo>
                  <a:pt x="6988760" y="3307704"/>
                  <a:pt x="6984724" y="3307704"/>
                  <a:pt x="6984723" y="3311742"/>
                </a:cubicBezTo>
                <a:cubicBezTo>
                  <a:pt x="6984723" y="3311742"/>
                  <a:pt x="6988760" y="3311742"/>
                  <a:pt x="6988760" y="3311742"/>
                </a:cubicBezTo>
                <a:cubicBezTo>
                  <a:pt x="6992798" y="3311742"/>
                  <a:pt x="6992798" y="3311742"/>
                  <a:pt x="6992798" y="3311742"/>
                </a:cubicBezTo>
                <a:cubicBezTo>
                  <a:pt x="6996834" y="3311742"/>
                  <a:pt x="6996834" y="3311742"/>
                  <a:pt x="6996834" y="3311742"/>
                </a:cubicBezTo>
                <a:cubicBezTo>
                  <a:pt x="7004907" y="3319814"/>
                  <a:pt x="7008945" y="3327890"/>
                  <a:pt x="7037203" y="3331926"/>
                </a:cubicBezTo>
                <a:cubicBezTo>
                  <a:pt x="7057388" y="3348074"/>
                  <a:pt x="7097757" y="3360185"/>
                  <a:pt x="7126015" y="3368258"/>
                </a:cubicBezTo>
                <a:cubicBezTo>
                  <a:pt x="7130052" y="3368258"/>
                  <a:pt x="7130052" y="3372295"/>
                  <a:pt x="7130052" y="3372295"/>
                </a:cubicBezTo>
                <a:cubicBezTo>
                  <a:pt x="7130052" y="3372295"/>
                  <a:pt x="7130052" y="3376332"/>
                  <a:pt x="7134089" y="3376332"/>
                </a:cubicBezTo>
                <a:cubicBezTo>
                  <a:pt x="7134089" y="3376332"/>
                  <a:pt x="7130052" y="3376332"/>
                  <a:pt x="7130052" y="3380369"/>
                </a:cubicBezTo>
                <a:cubicBezTo>
                  <a:pt x="7138126" y="3380369"/>
                  <a:pt x="7142164" y="3380369"/>
                  <a:pt x="7142164" y="3380369"/>
                </a:cubicBezTo>
                <a:cubicBezTo>
                  <a:pt x="7166384" y="3388444"/>
                  <a:pt x="7198680" y="3392480"/>
                  <a:pt x="7218864" y="3396517"/>
                </a:cubicBezTo>
                <a:cubicBezTo>
                  <a:pt x="7222901" y="3400554"/>
                  <a:pt x="7214827" y="3400554"/>
                  <a:pt x="7210791" y="3400554"/>
                </a:cubicBezTo>
                <a:cubicBezTo>
                  <a:pt x="7222901" y="3404591"/>
                  <a:pt x="7271344" y="3412665"/>
                  <a:pt x="7259233" y="3424776"/>
                </a:cubicBezTo>
                <a:cubicBezTo>
                  <a:pt x="7251160" y="3424776"/>
                  <a:pt x="7251160" y="3424776"/>
                  <a:pt x="7251160" y="3424776"/>
                </a:cubicBezTo>
                <a:cubicBezTo>
                  <a:pt x="7247124" y="3424776"/>
                  <a:pt x="7247124" y="3424776"/>
                  <a:pt x="7247124" y="3424776"/>
                </a:cubicBezTo>
                <a:cubicBezTo>
                  <a:pt x="7247124" y="3424776"/>
                  <a:pt x="7247123" y="3428812"/>
                  <a:pt x="7251160" y="3428811"/>
                </a:cubicBezTo>
                <a:cubicBezTo>
                  <a:pt x="7259233" y="3428812"/>
                  <a:pt x="7259233" y="3428812"/>
                  <a:pt x="7259233" y="3428812"/>
                </a:cubicBezTo>
                <a:cubicBezTo>
                  <a:pt x="7243086" y="3432848"/>
                  <a:pt x="7218864" y="3428812"/>
                  <a:pt x="7194643" y="3428812"/>
                </a:cubicBezTo>
                <a:cubicBezTo>
                  <a:pt x="7174458" y="3448997"/>
                  <a:pt x="7243086" y="3465145"/>
                  <a:pt x="7299603" y="3469182"/>
                </a:cubicBezTo>
                <a:cubicBezTo>
                  <a:pt x="7303640" y="3473219"/>
                  <a:pt x="7299603" y="3477257"/>
                  <a:pt x="7311713" y="3485328"/>
                </a:cubicBezTo>
                <a:cubicBezTo>
                  <a:pt x="7299603" y="3481293"/>
                  <a:pt x="7299603" y="3485329"/>
                  <a:pt x="7299604" y="3489366"/>
                </a:cubicBezTo>
                <a:cubicBezTo>
                  <a:pt x="7267307" y="3489366"/>
                  <a:pt x="7235013" y="3485329"/>
                  <a:pt x="7202716" y="3485329"/>
                </a:cubicBezTo>
                <a:cubicBezTo>
                  <a:pt x="7182532" y="3485329"/>
                  <a:pt x="7202716" y="3493404"/>
                  <a:pt x="7186569" y="3501478"/>
                </a:cubicBezTo>
                <a:cubicBezTo>
                  <a:pt x="7166385" y="3497441"/>
                  <a:pt x="7158311" y="3501478"/>
                  <a:pt x="7134089" y="3497441"/>
                </a:cubicBezTo>
                <a:cubicBezTo>
                  <a:pt x="7134089" y="3501478"/>
                  <a:pt x="7142163" y="3505514"/>
                  <a:pt x="7158312" y="3505515"/>
                </a:cubicBezTo>
                <a:cubicBezTo>
                  <a:pt x="7150236" y="3505515"/>
                  <a:pt x="7142163" y="3509552"/>
                  <a:pt x="7126016" y="3505515"/>
                </a:cubicBezTo>
                <a:cubicBezTo>
                  <a:pt x="7134089" y="3509552"/>
                  <a:pt x="7130053" y="3513589"/>
                  <a:pt x="7142164" y="3517625"/>
                </a:cubicBezTo>
                <a:cubicBezTo>
                  <a:pt x="7073535" y="3509551"/>
                  <a:pt x="7004908" y="3501478"/>
                  <a:pt x="6936281" y="3489366"/>
                </a:cubicBezTo>
                <a:cubicBezTo>
                  <a:pt x="6928206" y="3489366"/>
                  <a:pt x="6920133" y="3489366"/>
                  <a:pt x="6916096" y="3485329"/>
                </a:cubicBezTo>
                <a:cubicBezTo>
                  <a:pt x="6406435" y="3394499"/>
                  <a:pt x="5955122" y="3141244"/>
                  <a:pt x="5614392" y="2780757"/>
                </a:cubicBezTo>
                <a:lnTo>
                  <a:pt x="5564256" y="2720641"/>
                </a:lnTo>
                <a:lnTo>
                  <a:pt x="5536374" y="2759854"/>
                </a:lnTo>
                <a:lnTo>
                  <a:pt x="5531923" y="2764942"/>
                </a:lnTo>
                <a:lnTo>
                  <a:pt x="5619239" y="2861749"/>
                </a:lnTo>
                <a:cubicBezTo>
                  <a:pt x="6006781" y="3245132"/>
                  <a:pt x="6521486" y="3493405"/>
                  <a:pt x="7081609" y="3541847"/>
                </a:cubicBezTo>
                <a:cubicBezTo>
                  <a:pt x="7134089" y="3545884"/>
                  <a:pt x="7182533" y="3549921"/>
                  <a:pt x="7235012" y="3549921"/>
                </a:cubicBezTo>
                <a:cubicBezTo>
                  <a:pt x="7235012" y="3549921"/>
                  <a:pt x="7235012" y="3553958"/>
                  <a:pt x="7239049" y="3553958"/>
                </a:cubicBezTo>
                <a:cubicBezTo>
                  <a:pt x="7251161" y="3553958"/>
                  <a:pt x="7251161" y="3553958"/>
                  <a:pt x="7251161" y="3553958"/>
                </a:cubicBezTo>
                <a:cubicBezTo>
                  <a:pt x="7251161" y="3553958"/>
                  <a:pt x="7255196" y="3553958"/>
                  <a:pt x="7255196" y="3549921"/>
                </a:cubicBezTo>
                <a:lnTo>
                  <a:pt x="7368231" y="3549921"/>
                </a:lnTo>
                <a:cubicBezTo>
                  <a:pt x="7457042" y="3545884"/>
                  <a:pt x="7541817" y="3537810"/>
                  <a:pt x="7630630" y="3525699"/>
                </a:cubicBezTo>
                <a:cubicBezTo>
                  <a:pt x="7773941" y="3505514"/>
                  <a:pt x="7913215" y="3473219"/>
                  <a:pt x="8046937" y="3429317"/>
                </a:cubicBezTo>
                <a:lnTo>
                  <a:pt x="8158586" y="3386933"/>
                </a:lnTo>
                <a:lnTo>
                  <a:pt x="8157638" y="3384375"/>
                </a:lnTo>
                <a:lnTo>
                  <a:pt x="8157638" y="3380623"/>
                </a:lnTo>
                <a:lnTo>
                  <a:pt x="7931885" y="3452025"/>
                </a:lnTo>
                <a:cubicBezTo>
                  <a:pt x="7757793" y="3496431"/>
                  <a:pt x="7576131" y="3521662"/>
                  <a:pt x="7388415" y="3525699"/>
                </a:cubicBezTo>
                <a:cubicBezTo>
                  <a:pt x="7388416" y="3521662"/>
                  <a:pt x="7388416" y="3521662"/>
                  <a:pt x="7388415" y="3517625"/>
                </a:cubicBezTo>
                <a:cubicBezTo>
                  <a:pt x="7444932" y="3513589"/>
                  <a:pt x="7469154" y="3489366"/>
                  <a:pt x="7505485" y="3473219"/>
                </a:cubicBezTo>
                <a:cubicBezTo>
                  <a:pt x="7505485" y="3473219"/>
                  <a:pt x="7497412" y="3469182"/>
                  <a:pt x="7489337" y="3469182"/>
                </a:cubicBezTo>
                <a:cubicBezTo>
                  <a:pt x="7505485" y="3461108"/>
                  <a:pt x="7537781" y="3465145"/>
                  <a:pt x="7562002" y="3461108"/>
                </a:cubicBezTo>
                <a:cubicBezTo>
                  <a:pt x="7582186" y="3453034"/>
                  <a:pt x="7614482" y="3440923"/>
                  <a:pt x="7614482" y="3440923"/>
                </a:cubicBezTo>
                <a:cubicBezTo>
                  <a:pt x="7610445" y="3432849"/>
                  <a:pt x="7594297" y="3432849"/>
                  <a:pt x="7574113" y="3432849"/>
                </a:cubicBezTo>
                <a:cubicBezTo>
                  <a:pt x="7574113" y="3428812"/>
                  <a:pt x="7578150" y="3428812"/>
                  <a:pt x="7578150" y="3428812"/>
                </a:cubicBezTo>
                <a:cubicBezTo>
                  <a:pt x="7582186" y="3428812"/>
                  <a:pt x="7582186" y="3428812"/>
                  <a:pt x="7582186" y="3428812"/>
                </a:cubicBezTo>
                <a:cubicBezTo>
                  <a:pt x="7582186" y="3428812"/>
                  <a:pt x="7586225" y="3428812"/>
                  <a:pt x="7586225" y="3428812"/>
                </a:cubicBezTo>
                <a:cubicBezTo>
                  <a:pt x="7586225" y="3428812"/>
                  <a:pt x="7590261" y="3428812"/>
                  <a:pt x="7594297" y="3428812"/>
                </a:cubicBezTo>
                <a:cubicBezTo>
                  <a:pt x="7594297" y="3424775"/>
                  <a:pt x="7594297" y="3424775"/>
                  <a:pt x="7590261" y="3424776"/>
                </a:cubicBezTo>
                <a:cubicBezTo>
                  <a:pt x="7590261" y="3424776"/>
                  <a:pt x="7586223" y="3424776"/>
                  <a:pt x="7586223" y="3424776"/>
                </a:cubicBezTo>
                <a:cubicBezTo>
                  <a:pt x="7582186" y="3424776"/>
                  <a:pt x="7582186" y="3424776"/>
                  <a:pt x="7582186" y="3424776"/>
                </a:cubicBezTo>
                <a:cubicBezTo>
                  <a:pt x="7606409" y="3416702"/>
                  <a:pt x="7574113" y="3416702"/>
                  <a:pt x="7570076" y="3420739"/>
                </a:cubicBezTo>
                <a:cubicBezTo>
                  <a:pt x="7566040" y="3420739"/>
                  <a:pt x="7566040" y="3424776"/>
                  <a:pt x="7566040" y="3424776"/>
                </a:cubicBezTo>
                <a:cubicBezTo>
                  <a:pt x="7566040" y="3424776"/>
                  <a:pt x="7570076" y="3424776"/>
                  <a:pt x="7570076" y="3424776"/>
                </a:cubicBezTo>
                <a:cubicBezTo>
                  <a:pt x="7574113" y="3428812"/>
                  <a:pt x="7574113" y="3428812"/>
                  <a:pt x="7574113" y="3428812"/>
                </a:cubicBezTo>
                <a:cubicBezTo>
                  <a:pt x="7574113" y="3428812"/>
                  <a:pt x="7566039" y="3428812"/>
                  <a:pt x="7562003" y="3428812"/>
                </a:cubicBezTo>
                <a:cubicBezTo>
                  <a:pt x="7557965" y="3428812"/>
                  <a:pt x="7557965" y="3428812"/>
                  <a:pt x="7557965" y="3428812"/>
                </a:cubicBezTo>
                <a:cubicBezTo>
                  <a:pt x="7529707" y="3428812"/>
                  <a:pt x="7509522" y="3420739"/>
                  <a:pt x="7525670" y="3408627"/>
                </a:cubicBezTo>
                <a:cubicBezTo>
                  <a:pt x="7545854" y="3408628"/>
                  <a:pt x="7545855" y="3404591"/>
                  <a:pt x="7574113" y="3404591"/>
                </a:cubicBezTo>
                <a:cubicBezTo>
                  <a:pt x="7578150" y="3396517"/>
                  <a:pt x="7562003" y="3396517"/>
                  <a:pt x="7557966" y="3388444"/>
                </a:cubicBezTo>
                <a:cubicBezTo>
                  <a:pt x="7594297" y="3376332"/>
                  <a:pt x="7654852" y="3368258"/>
                  <a:pt x="7654851" y="3348074"/>
                </a:cubicBezTo>
                <a:cubicBezTo>
                  <a:pt x="7654851" y="3348074"/>
                  <a:pt x="7658889" y="3348074"/>
                  <a:pt x="7658889" y="3348074"/>
                </a:cubicBezTo>
                <a:cubicBezTo>
                  <a:pt x="7658889" y="3348074"/>
                  <a:pt x="7666962" y="3348074"/>
                  <a:pt x="7666962" y="3348074"/>
                </a:cubicBezTo>
                <a:cubicBezTo>
                  <a:pt x="7671000" y="3344037"/>
                  <a:pt x="7675036" y="3344037"/>
                  <a:pt x="7671000" y="3344037"/>
                </a:cubicBezTo>
                <a:cubicBezTo>
                  <a:pt x="7679073" y="3340000"/>
                  <a:pt x="7691183" y="3340000"/>
                  <a:pt x="7715405" y="3331926"/>
                </a:cubicBezTo>
                <a:cubicBezTo>
                  <a:pt x="7723479" y="3327890"/>
                  <a:pt x="7727516" y="3327890"/>
                  <a:pt x="7731553" y="3327890"/>
                </a:cubicBezTo>
                <a:cubicBezTo>
                  <a:pt x="7731553" y="3327890"/>
                  <a:pt x="7735590" y="3323852"/>
                  <a:pt x="7735590" y="3323852"/>
                </a:cubicBezTo>
                <a:cubicBezTo>
                  <a:pt x="7739626" y="3323852"/>
                  <a:pt x="7739626" y="3323852"/>
                  <a:pt x="7739626" y="3323852"/>
                </a:cubicBezTo>
                <a:cubicBezTo>
                  <a:pt x="7743664" y="3323852"/>
                  <a:pt x="7739626" y="3319815"/>
                  <a:pt x="7739626" y="3319815"/>
                </a:cubicBezTo>
                <a:cubicBezTo>
                  <a:pt x="7743663" y="3319815"/>
                  <a:pt x="7743663" y="3319815"/>
                  <a:pt x="7743663" y="3319815"/>
                </a:cubicBezTo>
                <a:cubicBezTo>
                  <a:pt x="7743663" y="3315779"/>
                  <a:pt x="7759812" y="3315779"/>
                  <a:pt x="7759811" y="3311741"/>
                </a:cubicBezTo>
                <a:cubicBezTo>
                  <a:pt x="7739627" y="3315779"/>
                  <a:pt x="7755774" y="3311742"/>
                  <a:pt x="7747701" y="3307704"/>
                </a:cubicBezTo>
                <a:cubicBezTo>
                  <a:pt x="7771922" y="3303667"/>
                  <a:pt x="7739627" y="3303667"/>
                  <a:pt x="7755774" y="3299631"/>
                </a:cubicBezTo>
                <a:cubicBezTo>
                  <a:pt x="7779995" y="3295594"/>
                  <a:pt x="7779995" y="3291556"/>
                  <a:pt x="7792106" y="3295594"/>
                </a:cubicBezTo>
                <a:cubicBezTo>
                  <a:pt x="7792106" y="3283483"/>
                  <a:pt x="7848623" y="3275408"/>
                  <a:pt x="7888992" y="3263298"/>
                </a:cubicBezTo>
                <a:cubicBezTo>
                  <a:pt x="7893030" y="3263298"/>
                  <a:pt x="7901104" y="3259260"/>
                  <a:pt x="7913215" y="3255225"/>
                </a:cubicBezTo>
                <a:cubicBezTo>
                  <a:pt x="7949546" y="3243114"/>
                  <a:pt x="7973767" y="3235040"/>
                  <a:pt x="7993952" y="3226966"/>
                </a:cubicBezTo>
                <a:cubicBezTo>
                  <a:pt x="8002027" y="3222930"/>
                  <a:pt x="7997989" y="3226966"/>
                  <a:pt x="8006063" y="3226966"/>
                </a:cubicBezTo>
                <a:cubicBezTo>
                  <a:pt x="8006064" y="3222929"/>
                  <a:pt x="8010100" y="3218893"/>
                  <a:pt x="8014136" y="3218892"/>
                </a:cubicBezTo>
                <a:cubicBezTo>
                  <a:pt x="8018174" y="3218892"/>
                  <a:pt x="8006063" y="3226966"/>
                  <a:pt x="8018174" y="3222930"/>
                </a:cubicBezTo>
                <a:cubicBezTo>
                  <a:pt x="8038359" y="3210818"/>
                  <a:pt x="8042395" y="3214854"/>
                  <a:pt x="8074691" y="3198708"/>
                </a:cubicBezTo>
                <a:cubicBezTo>
                  <a:pt x="8074691" y="3206781"/>
                  <a:pt x="8074691" y="3206781"/>
                  <a:pt x="8074691" y="3206781"/>
                </a:cubicBezTo>
                <a:cubicBezTo>
                  <a:pt x="8094875" y="3198707"/>
                  <a:pt x="8102949" y="3194670"/>
                  <a:pt x="8086801" y="3194670"/>
                </a:cubicBezTo>
                <a:lnTo>
                  <a:pt x="8095159" y="3191984"/>
                </a:lnTo>
                <a:lnTo>
                  <a:pt x="8084732" y="3186655"/>
                </a:lnTo>
                <a:lnTo>
                  <a:pt x="8041064" y="3201928"/>
                </a:lnTo>
                <a:cubicBezTo>
                  <a:pt x="7955628" y="3226271"/>
                  <a:pt x="7868153" y="3245804"/>
                  <a:pt x="7778617" y="3260588"/>
                </a:cubicBezTo>
                <a:cubicBezTo>
                  <a:pt x="7710708" y="3272021"/>
                  <a:pt x="7645864" y="3290183"/>
                  <a:pt x="7577088" y="3289012"/>
                </a:cubicBezTo>
                <a:cubicBezTo>
                  <a:pt x="7570480" y="3288772"/>
                  <a:pt x="7563752" y="3291837"/>
                  <a:pt x="7558728" y="3284375"/>
                </a:cubicBezTo>
                <a:cubicBezTo>
                  <a:pt x="7557009" y="3277034"/>
                  <a:pt x="7563004" y="3275928"/>
                  <a:pt x="7566309" y="3276048"/>
                </a:cubicBezTo>
                <a:cubicBezTo>
                  <a:pt x="7675887" y="3265134"/>
                  <a:pt x="7782550" y="3243360"/>
                  <a:pt x="7887617" y="3215408"/>
                </a:cubicBezTo>
                <a:lnTo>
                  <a:pt x="8041611" y="3170186"/>
                </a:lnTo>
                <a:lnTo>
                  <a:pt x="8027153" y="3166036"/>
                </a:lnTo>
                <a:lnTo>
                  <a:pt x="8006479" y="3158636"/>
                </a:lnTo>
                <a:lnTo>
                  <a:pt x="7933950" y="3179663"/>
                </a:lnTo>
                <a:lnTo>
                  <a:pt x="7906213" y="3185503"/>
                </a:lnTo>
                <a:lnTo>
                  <a:pt x="7893030" y="3194670"/>
                </a:lnTo>
                <a:cubicBezTo>
                  <a:pt x="7880920" y="3190634"/>
                  <a:pt x="7876883" y="3194670"/>
                  <a:pt x="7872845" y="3202744"/>
                </a:cubicBezTo>
                <a:cubicBezTo>
                  <a:pt x="7864771" y="3202744"/>
                  <a:pt x="7856697" y="3202745"/>
                  <a:pt x="7848623" y="3206781"/>
                </a:cubicBezTo>
                <a:cubicBezTo>
                  <a:pt x="7840551" y="3210818"/>
                  <a:pt x="7828439" y="3210818"/>
                  <a:pt x="7820366" y="3214854"/>
                </a:cubicBezTo>
                <a:cubicBezTo>
                  <a:pt x="7808254" y="3218892"/>
                  <a:pt x="7792107" y="3218892"/>
                  <a:pt x="7779995" y="3222929"/>
                </a:cubicBezTo>
                <a:cubicBezTo>
                  <a:pt x="7771922" y="3222929"/>
                  <a:pt x="7759812" y="3226966"/>
                  <a:pt x="7755774" y="3231002"/>
                </a:cubicBezTo>
                <a:cubicBezTo>
                  <a:pt x="7751737" y="3231002"/>
                  <a:pt x="7751737" y="3231002"/>
                  <a:pt x="7751737" y="3231002"/>
                </a:cubicBezTo>
                <a:cubicBezTo>
                  <a:pt x="7739626" y="3235039"/>
                  <a:pt x="7731553" y="3235039"/>
                  <a:pt x="7719443" y="3239077"/>
                </a:cubicBezTo>
                <a:cubicBezTo>
                  <a:pt x="7711369" y="3239077"/>
                  <a:pt x="7703295" y="3243114"/>
                  <a:pt x="7691184" y="3247150"/>
                </a:cubicBezTo>
                <a:cubicBezTo>
                  <a:pt x="7679074" y="3243114"/>
                  <a:pt x="7679074" y="3247150"/>
                  <a:pt x="7679073" y="3251186"/>
                </a:cubicBezTo>
                <a:cubicBezTo>
                  <a:pt x="7675036" y="3251187"/>
                  <a:pt x="7675036" y="3251187"/>
                  <a:pt x="7675036" y="3251187"/>
                </a:cubicBezTo>
                <a:cubicBezTo>
                  <a:pt x="7670999" y="3251187"/>
                  <a:pt x="7666962" y="3247150"/>
                  <a:pt x="7662925" y="3247150"/>
                </a:cubicBezTo>
                <a:cubicBezTo>
                  <a:pt x="7662925" y="3247150"/>
                  <a:pt x="7658889" y="3247150"/>
                  <a:pt x="7658889" y="3247150"/>
                </a:cubicBezTo>
                <a:cubicBezTo>
                  <a:pt x="7654852" y="3247150"/>
                  <a:pt x="7654852" y="3247150"/>
                  <a:pt x="7650815" y="3251187"/>
                </a:cubicBezTo>
                <a:cubicBezTo>
                  <a:pt x="7650815" y="3251187"/>
                  <a:pt x="7650815" y="3251187"/>
                  <a:pt x="7650814" y="3255225"/>
                </a:cubicBezTo>
                <a:cubicBezTo>
                  <a:pt x="7630630" y="3255225"/>
                  <a:pt x="7630630" y="3255225"/>
                  <a:pt x="7630630" y="3255225"/>
                </a:cubicBezTo>
                <a:cubicBezTo>
                  <a:pt x="7630630" y="3255225"/>
                  <a:pt x="7626593" y="3259261"/>
                  <a:pt x="7626593" y="3259261"/>
                </a:cubicBezTo>
                <a:cubicBezTo>
                  <a:pt x="7626593" y="3259261"/>
                  <a:pt x="7630630" y="3259261"/>
                  <a:pt x="7630630" y="3259261"/>
                </a:cubicBezTo>
                <a:cubicBezTo>
                  <a:pt x="7650814" y="3255225"/>
                  <a:pt x="7650814" y="3255225"/>
                  <a:pt x="7650814" y="3255225"/>
                </a:cubicBezTo>
                <a:cubicBezTo>
                  <a:pt x="7650814" y="3255225"/>
                  <a:pt x="7650814" y="3259261"/>
                  <a:pt x="7650814" y="3259261"/>
                </a:cubicBezTo>
                <a:cubicBezTo>
                  <a:pt x="7646776" y="3259261"/>
                  <a:pt x="7642741" y="3259261"/>
                  <a:pt x="7642741" y="3259261"/>
                </a:cubicBezTo>
                <a:cubicBezTo>
                  <a:pt x="7638704" y="3259261"/>
                  <a:pt x="7638704" y="3259261"/>
                  <a:pt x="7638704" y="3259261"/>
                </a:cubicBezTo>
                <a:cubicBezTo>
                  <a:pt x="7634667" y="3259261"/>
                  <a:pt x="7630631" y="3263298"/>
                  <a:pt x="7626593" y="3263298"/>
                </a:cubicBezTo>
                <a:cubicBezTo>
                  <a:pt x="7622557" y="3263298"/>
                  <a:pt x="7618519" y="3263298"/>
                  <a:pt x="7610446" y="3263298"/>
                </a:cubicBezTo>
                <a:cubicBezTo>
                  <a:pt x="7614482" y="3263298"/>
                  <a:pt x="7614483" y="3259260"/>
                  <a:pt x="7614483" y="3259260"/>
                </a:cubicBezTo>
                <a:cubicBezTo>
                  <a:pt x="7614483" y="3259260"/>
                  <a:pt x="7610445" y="3259261"/>
                  <a:pt x="7606409" y="3259261"/>
                </a:cubicBezTo>
                <a:cubicBezTo>
                  <a:pt x="7606409" y="3259261"/>
                  <a:pt x="7602372" y="3259260"/>
                  <a:pt x="7598334" y="3259261"/>
                </a:cubicBezTo>
                <a:cubicBezTo>
                  <a:pt x="7594297" y="3263298"/>
                  <a:pt x="7590261" y="3263298"/>
                  <a:pt x="7586223" y="3263298"/>
                </a:cubicBezTo>
                <a:cubicBezTo>
                  <a:pt x="7582186" y="3263298"/>
                  <a:pt x="7582186" y="3263298"/>
                  <a:pt x="7578151" y="3263298"/>
                </a:cubicBezTo>
                <a:cubicBezTo>
                  <a:pt x="7574113" y="3267335"/>
                  <a:pt x="7574113" y="3267335"/>
                  <a:pt x="7574113" y="3267335"/>
                </a:cubicBezTo>
                <a:cubicBezTo>
                  <a:pt x="7570076" y="3267335"/>
                  <a:pt x="7566039" y="3271372"/>
                  <a:pt x="7562002" y="3271372"/>
                </a:cubicBezTo>
                <a:cubicBezTo>
                  <a:pt x="7557966" y="3271372"/>
                  <a:pt x="7553928" y="3271372"/>
                  <a:pt x="7553928" y="3271372"/>
                </a:cubicBezTo>
                <a:cubicBezTo>
                  <a:pt x="7553928" y="3267335"/>
                  <a:pt x="7553928" y="3267335"/>
                  <a:pt x="7549892" y="3267335"/>
                </a:cubicBezTo>
                <a:cubicBezTo>
                  <a:pt x="7549892" y="3267335"/>
                  <a:pt x="7545854" y="3267335"/>
                  <a:pt x="7545855" y="3271372"/>
                </a:cubicBezTo>
                <a:cubicBezTo>
                  <a:pt x="7545855" y="3271372"/>
                  <a:pt x="7541817" y="3271372"/>
                  <a:pt x="7537781" y="3267335"/>
                </a:cubicBezTo>
                <a:cubicBezTo>
                  <a:pt x="7529707" y="3271372"/>
                  <a:pt x="7529707" y="3271372"/>
                  <a:pt x="7529707" y="3271372"/>
                </a:cubicBezTo>
                <a:cubicBezTo>
                  <a:pt x="7529707" y="3271372"/>
                  <a:pt x="7533744" y="3271372"/>
                  <a:pt x="7533744" y="3275409"/>
                </a:cubicBezTo>
                <a:cubicBezTo>
                  <a:pt x="7529707" y="3275409"/>
                  <a:pt x="7525670" y="3275409"/>
                  <a:pt x="7521633" y="3275409"/>
                </a:cubicBezTo>
                <a:cubicBezTo>
                  <a:pt x="7517596" y="3275408"/>
                  <a:pt x="7517596" y="3275408"/>
                  <a:pt x="7517596" y="3275408"/>
                </a:cubicBezTo>
                <a:cubicBezTo>
                  <a:pt x="7509522" y="3279446"/>
                  <a:pt x="7505486" y="3279446"/>
                  <a:pt x="7501449" y="3279446"/>
                </a:cubicBezTo>
                <a:cubicBezTo>
                  <a:pt x="7493375" y="3279446"/>
                  <a:pt x="7489337" y="3279446"/>
                  <a:pt x="7485301" y="3279446"/>
                </a:cubicBezTo>
                <a:cubicBezTo>
                  <a:pt x="7481264" y="3279446"/>
                  <a:pt x="7481264" y="3279446"/>
                  <a:pt x="7473190" y="3279446"/>
                </a:cubicBezTo>
                <a:cubicBezTo>
                  <a:pt x="7469153" y="3275409"/>
                  <a:pt x="7457042" y="3279446"/>
                  <a:pt x="7448969" y="3279446"/>
                </a:cubicBezTo>
                <a:cubicBezTo>
                  <a:pt x="7444932" y="3279445"/>
                  <a:pt x="7440895" y="3275409"/>
                  <a:pt x="7436857" y="3275409"/>
                </a:cubicBezTo>
                <a:cubicBezTo>
                  <a:pt x="7436857" y="3275409"/>
                  <a:pt x="7440895" y="3271372"/>
                  <a:pt x="7440895" y="3271372"/>
                </a:cubicBezTo>
                <a:cubicBezTo>
                  <a:pt x="7444932" y="3271372"/>
                  <a:pt x="7444932" y="3267334"/>
                  <a:pt x="7444932" y="3267334"/>
                </a:cubicBezTo>
                <a:cubicBezTo>
                  <a:pt x="7444932" y="3267334"/>
                  <a:pt x="7444932" y="3267334"/>
                  <a:pt x="7440895" y="3267335"/>
                </a:cubicBezTo>
                <a:cubicBezTo>
                  <a:pt x="7436858" y="3267335"/>
                  <a:pt x="7436858" y="3267335"/>
                  <a:pt x="7436858" y="3267335"/>
                </a:cubicBezTo>
                <a:cubicBezTo>
                  <a:pt x="7432821" y="3267335"/>
                  <a:pt x="7432821" y="3267335"/>
                  <a:pt x="7432821" y="3271372"/>
                </a:cubicBezTo>
                <a:cubicBezTo>
                  <a:pt x="7432821" y="3271372"/>
                  <a:pt x="7428785" y="3275409"/>
                  <a:pt x="7428785" y="3275409"/>
                </a:cubicBezTo>
                <a:cubicBezTo>
                  <a:pt x="7428784" y="3279446"/>
                  <a:pt x="7428784" y="3279446"/>
                  <a:pt x="7428784" y="3279446"/>
                </a:cubicBezTo>
                <a:cubicBezTo>
                  <a:pt x="7432821" y="3279446"/>
                  <a:pt x="7440895" y="3283483"/>
                  <a:pt x="7448969" y="3283483"/>
                </a:cubicBezTo>
                <a:cubicBezTo>
                  <a:pt x="7453005" y="3283482"/>
                  <a:pt x="7453005" y="3283482"/>
                  <a:pt x="7453005" y="3283482"/>
                </a:cubicBezTo>
                <a:cubicBezTo>
                  <a:pt x="7457042" y="3283483"/>
                  <a:pt x="7465116" y="3279446"/>
                  <a:pt x="7469153" y="3283483"/>
                </a:cubicBezTo>
                <a:cubicBezTo>
                  <a:pt x="7473190" y="3283483"/>
                  <a:pt x="7473190" y="3283483"/>
                  <a:pt x="7477227" y="3283483"/>
                </a:cubicBezTo>
                <a:cubicBezTo>
                  <a:pt x="7473190" y="3287519"/>
                  <a:pt x="7465117" y="3287519"/>
                  <a:pt x="7457043" y="3287519"/>
                </a:cubicBezTo>
                <a:cubicBezTo>
                  <a:pt x="7448969" y="3287519"/>
                  <a:pt x="7440895" y="3287519"/>
                  <a:pt x="7432821" y="3291557"/>
                </a:cubicBezTo>
                <a:cubicBezTo>
                  <a:pt x="7428785" y="3291557"/>
                  <a:pt x="7428784" y="3287519"/>
                  <a:pt x="7424747" y="3287519"/>
                </a:cubicBezTo>
                <a:cubicBezTo>
                  <a:pt x="7416673" y="3287519"/>
                  <a:pt x="7416673" y="3287519"/>
                  <a:pt x="7416673" y="3287519"/>
                </a:cubicBezTo>
                <a:cubicBezTo>
                  <a:pt x="7408601" y="3287519"/>
                  <a:pt x="7404563" y="3287519"/>
                  <a:pt x="7396489" y="3287519"/>
                </a:cubicBezTo>
                <a:cubicBezTo>
                  <a:pt x="7400526" y="3283483"/>
                  <a:pt x="7400526" y="3283483"/>
                  <a:pt x="7400526" y="3283483"/>
                </a:cubicBezTo>
                <a:cubicBezTo>
                  <a:pt x="7404563" y="3283483"/>
                  <a:pt x="7404563" y="3283483"/>
                  <a:pt x="7400525" y="3279446"/>
                </a:cubicBezTo>
                <a:cubicBezTo>
                  <a:pt x="7400525" y="3279446"/>
                  <a:pt x="7400525" y="3279446"/>
                  <a:pt x="7396489" y="3279446"/>
                </a:cubicBezTo>
                <a:cubicBezTo>
                  <a:pt x="7396489" y="3279446"/>
                  <a:pt x="7392453" y="3279446"/>
                  <a:pt x="7392453" y="3279446"/>
                </a:cubicBezTo>
                <a:cubicBezTo>
                  <a:pt x="7388416" y="3283483"/>
                  <a:pt x="7388416" y="3283483"/>
                  <a:pt x="7388416" y="3283483"/>
                </a:cubicBezTo>
                <a:cubicBezTo>
                  <a:pt x="7388416" y="3283483"/>
                  <a:pt x="7384377" y="3283483"/>
                  <a:pt x="7384377" y="3283483"/>
                </a:cubicBezTo>
                <a:cubicBezTo>
                  <a:pt x="7384377" y="3283483"/>
                  <a:pt x="7384377" y="3283483"/>
                  <a:pt x="7380341" y="3283483"/>
                </a:cubicBezTo>
                <a:cubicBezTo>
                  <a:pt x="7376305" y="3283483"/>
                  <a:pt x="7368230" y="3287519"/>
                  <a:pt x="7364194" y="3287519"/>
                </a:cubicBezTo>
                <a:cubicBezTo>
                  <a:pt x="7352083" y="3287519"/>
                  <a:pt x="7348046" y="3291557"/>
                  <a:pt x="7344008" y="3287519"/>
                </a:cubicBezTo>
                <a:cubicBezTo>
                  <a:pt x="7344009" y="3283483"/>
                  <a:pt x="7339972" y="3283483"/>
                  <a:pt x="7339972" y="3283483"/>
                </a:cubicBezTo>
                <a:cubicBezTo>
                  <a:pt x="7339972" y="3283483"/>
                  <a:pt x="7339972" y="3279445"/>
                  <a:pt x="7344008" y="3279445"/>
                </a:cubicBezTo>
                <a:cubicBezTo>
                  <a:pt x="7360157" y="3279446"/>
                  <a:pt x="7376304" y="3279446"/>
                  <a:pt x="7392452" y="3275409"/>
                </a:cubicBezTo>
                <a:cubicBezTo>
                  <a:pt x="7396490" y="3275409"/>
                  <a:pt x="7396490" y="3275409"/>
                  <a:pt x="7396490" y="3275409"/>
                </a:cubicBezTo>
                <a:cubicBezTo>
                  <a:pt x="7396490" y="3271372"/>
                  <a:pt x="7392452" y="3271372"/>
                  <a:pt x="7392452" y="3271372"/>
                </a:cubicBezTo>
                <a:cubicBezTo>
                  <a:pt x="7376304" y="3275409"/>
                  <a:pt x="7360156" y="3275409"/>
                  <a:pt x="7344008" y="3275409"/>
                </a:cubicBezTo>
                <a:cubicBezTo>
                  <a:pt x="7344008" y="3271372"/>
                  <a:pt x="7344009" y="3267335"/>
                  <a:pt x="7335936" y="3263298"/>
                </a:cubicBezTo>
                <a:cubicBezTo>
                  <a:pt x="7315751" y="3263298"/>
                  <a:pt x="7311713" y="3255225"/>
                  <a:pt x="7291528" y="3255225"/>
                </a:cubicBezTo>
                <a:cubicBezTo>
                  <a:pt x="7239048" y="3235039"/>
                  <a:pt x="7174458" y="3226966"/>
                  <a:pt x="7130053" y="3222929"/>
                </a:cubicBezTo>
                <a:cubicBezTo>
                  <a:pt x="7126015" y="3222929"/>
                  <a:pt x="7126015" y="3222929"/>
                  <a:pt x="7126015" y="3222929"/>
                </a:cubicBezTo>
                <a:cubicBezTo>
                  <a:pt x="7126015" y="3222929"/>
                  <a:pt x="7121978" y="3222929"/>
                  <a:pt x="7121978" y="3222929"/>
                </a:cubicBezTo>
                <a:cubicBezTo>
                  <a:pt x="7121978" y="3226966"/>
                  <a:pt x="7121978" y="3226966"/>
                  <a:pt x="7126016" y="3226966"/>
                </a:cubicBezTo>
                <a:cubicBezTo>
                  <a:pt x="7170422" y="3231002"/>
                  <a:pt x="7230976" y="3239077"/>
                  <a:pt x="7283456" y="3259261"/>
                </a:cubicBezTo>
                <a:cubicBezTo>
                  <a:pt x="7279418" y="3259261"/>
                  <a:pt x="7279418" y="3259261"/>
                  <a:pt x="7279418" y="3259261"/>
                </a:cubicBezTo>
                <a:cubicBezTo>
                  <a:pt x="7279418" y="3263298"/>
                  <a:pt x="7283455" y="3263298"/>
                  <a:pt x="7287493" y="3267335"/>
                </a:cubicBezTo>
                <a:cubicBezTo>
                  <a:pt x="7283455" y="3267335"/>
                  <a:pt x="7279418" y="3267335"/>
                  <a:pt x="7275382" y="3267335"/>
                </a:cubicBezTo>
                <a:cubicBezTo>
                  <a:pt x="7275382" y="3267335"/>
                  <a:pt x="7275382" y="3267335"/>
                  <a:pt x="7275381" y="3263298"/>
                </a:cubicBezTo>
                <a:cubicBezTo>
                  <a:pt x="7271344" y="3263298"/>
                  <a:pt x="7271344" y="3263298"/>
                  <a:pt x="7271344" y="3263298"/>
                </a:cubicBezTo>
                <a:cubicBezTo>
                  <a:pt x="7271344" y="3263298"/>
                  <a:pt x="7271344" y="3263298"/>
                  <a:pt x="7267308" y="3263298"/>
                </a:cubicBezTo>
                <a:cubicBezTo>
                  <a:pt x="7267308" y="3263298"/>
                  <a:pt x="7267308" y="3267335"/>
                  <a:pt x="7267308" y="3267335"/>
                </a:cubicBezTo>
                <a:cubicBezTo>
                  <a:pt x="7259234" y="3263297"/>
                  <a:pt x="7251160" y="3263298"/>
                  <a:pt x="7247124" y="3263298"/>
                </a:cubicBezTo>
                <a:cubicBezTo>
                  <a:pt x="7243086" y="3263298"/>
                  <a:pt x="7243086" y="3263298"/>
                  <a:pt x="7239048" y="3263298"/>
                </a:cubicBezTo>
                <a:cubicBezTo>
                  <a:pt x="7235013" y="3263298"/>
                  <a:pt x="7230975" y="3263297"/>
                  <a:pt x="7226938" y="3263298"/>
                </a:cubicBezTo>
                <a:lnTo>
                  <a:pt x="7222902" y="3263298"/>
                </a:lnTo>
                <a:cubicBezTo>
                  <a:pt x="7222901" y="3259260"/>
                  <a:pt x="7222901" y="3259260"/>
                  <a:pt x="7218864" y="3259261"/>
                </a:cubicBezTo>
                <a:cubicBezTo>
                  <a:pt x="7214828" y="3259261"/>
                  <a:pt x="7214828" y="3259261"/>
                  <a:pt x="7210791" y="3259261"/>
                </a:cubicBezTo>
                <a:cubicBezTo>
                  <a:pt x="7210791" y="3259261"/>
                  <a:pt x="7206754" y="3263298"/>
                  <a:pt x="7206754" y="3263298"/>
                </a:cubicBezTo>
                <a:cubicBezTo>
                  <a:pt x="7174459" y="3267335"/>
                  <a:pt x="7142163" y="3267335"/>
                  <a:pt x="7109868" y="3263298"/>
                </a:cubicBezTo>
                <a:cubicBezTo>
                  <a:pt x="7093720" y="3259261"/>
                  <a:pt x="7081609" y="3259261"/>
                  <a:pt x="7065462" y="3255225"/>
                </a:cubicBezTo>
                <a:cubicBezTo>
                  <a:pt x="7065462" y="3255225"/>
                  <a:pt x="7065462" y="3259261"/>
                  <a:pt x="7069498" y="3259261"/>
                </a:cubicBezTo>
                <a:cubicBezTo>
                  <a:pt x="7041240" y="3255225"/>
                  <a:pt x="7017018" y="3255225"/>
                  <a:pt x="6988760" y="3251187"/>
                </a:cubicBezTo>
                <a:cubicBezTo>
                  <a:pt x="6984723" y="3251187"/>
                  <a:pt x="6984723" y="3251187"/>
                  <a:pt x="6984723" y="3255225"/>
                </a:cubicBezTo>
                <a:cubicBezTo>
                  <a:pt x="6976650" y="3255225"/>
                  <a:pt x="6972613" y="3251187"/>
                  <a:pt x="6964538" y="3251187"/>
                </a:cubicBezTo>
                <a:cubicBezTo>
                  <a:pt x="6968575" y="3251187"/>
                  <a:pt x="6964538" y="3247150"/>
                  <a:pt x="6960502" y="3247150"/>
                </a:cubicBezTo>
                <a:cubicBezTo>
                  <a:pt x="6960503" y="3251187"/>
                  <a:pt x="6956465" y="3251187"/>
                  <a:pt x="6952428" y="3251187"/>
                </a:cubicBezTo>
                <a:cubicBezTo>
                  <a:pt x="6944354" y="3251187"/>
                  <a:pt x="6936280" y="3247149"/>
                  <a:pt x="6928207" y="3247150"/>
                </a:cubicBezTo>
                <a:cubicBezTo>
                  <a:pt x="6928207" y="3247150"/>
                  <a:pt x="6924169" y="3247149"/>
                  <a:pt x="6924169" y="3247149"/>
                </a:cubicBezTo>
                <a:cubicBezTo>
                  <a:pt x="6920133" y="3247150"/>
                  <a:pt x="6916095" y="3243114"/>
                  <a:pt x="6912058" y="3243114"/>
                </a:cubicBezTo>
                <a:cubicBezTo>
                  <a:pt x="6908023" y="3243114"/>
                  <a:pt x="6908023" y="3243114"/>
                  <a:pt x="6908023" y="3243114"/>
                </a:cubicBezTo>
                <a:cubicBezTo>
                  <a:pt x="6908023" y="3243114"/>
                  <a:pt x="6903985" y="3243114"/>
                  <a:pt x="6903985" y="3243114"/>
                </a:cubicBezTo>
                <a:cubicBezTo>
                  <a:pt x="6879763" y="3239077"/>
                  <a:pt x="6855542" y="3231002"/>
                  <a:pt x="6835357" y="3226966"/>
                </a:cubicBezTo>
                <a:cubicBezTo>
                  <a:pt x="6835357" y="3226966"/>
                  <a:pt x="6827285" y="3231002"/>
                  <a:pt x="6823246" y="3226966"/>
                </a:cubicBezTo>
                <a:cubicBezTo>
                  <a:pt x="6823246" y="3226966"/>
                  <a:pt x="6819209" y="3226967"/>
                  <a:pt x="6819209" y="3226967"/>
                </a:cubicBezTo>
                <a:cubicBezTo>
                  <a:pt x="6823246" y="3226966"/>
                  <a:pt x="6811136" y="3226966"/>
                  <a:pt x="6803062" y="3226967"/>
                </a:cubicBezTo>
                <a:cubicBezTo>
                  <a:pt x="6786915" y="3222929"/>
                  <a:pt x="6770767" y="3214855"/>
                  <a:pt x="6758656" y="3210818"/>
                </a:cubicBezTo>
                <a:cubicBezTo>
                  <a:pt x="6690028" y="3190633"/>
                  <a:pt x="6637548" y="3174485"/>
                  <a:pt x="6589105" y="3158337"/>
                </a:cubicBezTo>
                <a:cubicBezTo>
                  <a:pt x="6585068" y="3158337"/>
                  <a:pt x="6585068" y="3158337"/>
                  <a:pt x="6585068" y="3158337"/>
                </a:cubicBezTo>
                <a:cubicBezTo>
                  <a:pt x="6581032" y="3154301"/>
                  <a:pt x="6581032" y="3154301"/>
                  <a:pt x="6581032" y="3154301"/>
                </a:cubicBezTo>
                <a:cubicBezTo>
                  <a:pt x="6562865" y="3144208"/>
                  <a:pt x="6545709" y="3134116"/>
                  <a:pt x="6527544" y="3124024"/>
                </a:cubicBezTo>
                <a:lnTo>
                  <a:pt x="6474401" y="3097002"/>
                </a:lnTo>
                <a:lnTo>
                  <a:pt x="6475567" y="3097468"/>
                </a:lnTo>
                <a:cubicBezTo>
                  <a:pt x="6480613" y="3099298"/>
                  <a:pt x="6485155" y="3100811"/>
                  <a:pt x="6488183" y="3101820"/>
                </a:cubicBezTo>
                <a:cubicBezTo>
                  <a:pt x="6492219" y="3101820"/>
                  <a:pt x="6496257" y="3105857"/>
                  <a:pt x="6496257" y="3105857"/>
                </a:cubicBezTo>
                <a:cubicBezTo>
                  <a:pt x="6512404" y="3113931"/>
                  <a:pt x="6520477" y="3122005"/>
                  <a:pt x="6524515" y="3117969"/>
                </a:cubicBezTo>
                <a:cubicBezTo>
                  <a:pt x="6528552" y="3126042"/>
                  <a:pt x="6552773" y="3134116"/>
                  <a:pt x="6572958" y="3138153"/>
                </a:cubicBezTo>
                <a:cubicBezTo>
                  <a:pt x="6576996" y="3138153"/>
                  <a:pt x="6581033" y="3138153"/>
                  <a:pt x="6581032" y="3142189"/>
                </a:cubicBezTo>
                <a:cubicBezTo>
                  <a:pt x="6581032" y="3142189"/>
                  <a:pt x="6585069" y="3146227"/>
                  <a:pt x="6589105" y="3146227"/>
                </a:cubicBezTo>
                <a:cubicBezTo>
                  <a:pt x="6593142" y="3146227"/>
                  <a:pt x="6597180" y="3146227"/>
                  <a:pt x="6593142" y="3142189"/>
                </a:cubicBezTo>
                <a:cubicBezTo>
                  <a:pt x="6593142" y="3138154"/>
                  <a:pt x="6585068" y="3134116"/>
                  <a:pt x="6576996" y="3130079"/>
                </a:cubicBezTo>
                <a:cubicBezTo>
                  <a:pt x="6572958" y="3130079"/>
                  <a:pt x="6572958" y="3130079"/>
                  <a:pt x="6572958" y="3130079"/>
                </a:cubicBezTo>
                <a:cubicBezTo>
                  <a:pt x="6540662" y="3113931"/>
                  <a:pt x="6528552" y="3105857"/>
                  <a:pt x="6500295" y="3097783"/>
                </a:cubicBezTo>
                <a:cubicBezTo>
                  <a:pt x="6500295" y="3097783"/>
                  <a:pt x="6496257" y="3097783"/>
                  <a:pt x="6496257" y="3097783"/>
                </a:cubicBezTo>
                <a:cubicBezTo>
                  <a:pt x="6492219" y="3093748"/>
                  <a:pt x="6480108" y="3085672"/>
                  <a:pt x="6476073" y="3081636"/>
                </a:cubicBezTo>
                <a:cubicBezTo>
                  <a:pt x="6467997" y="3085673"/>
                  <a:pt x="6467997" y="3077599"/>
                  <a:pt x="6451850" y="3069524"/>
                </a:cubicBezTo>
                <a:cubicBezTo>
                  <a:pt x="6437721" y="3063470"/>
                  <a:pt x="6420564" y="3056405"/>
                  <a:pt x="6403407" y="3047827"/>
                </a:cubicBezTo>
                <a:lnTo>
                  <a:pt x="6362809" y="3022029"/>
                </a:lnTo>
                <a:lnTo>
                  <a:pt x="6367075" y="3021082"/>
                </a:lnTo>
                <a:cubicBezTo>
                  <a:pt x="6302484" y="2988786"/>
                  <a:pt x="6245968" y="2952454"/>
                  <a:pt x="6181377" y="2908047"/>
                </a:cubicBezTo>
                <a:cubicBezTo>
                  <a:pt x="6181377" y="2908047"/>
                  <a:pt x="6181377" y="2904011"/>
                  <a:pt x="6181377" y="2904011"/>
                </a:cubicBezTo>
                <a:cubicBezTo>
                  <a:pt x="6177340" y="2904010"/>
                  <a:pt x="6177340" y="2904010"/>
                  <a:pt x="6177340" y="2904010"/>
                </a:cubicBezTo>
                <a:cubicBezTo>
                  <a:pt x="6177340" y="2904010"/>
                  <a:pt x="6177340" y="2904010"/>
                  <a:pt x="6173303" y="2904010"/>
                </a:cubicBezTo>
                <a:cubicBezTo>
                  <a:pt x="6169266" y="2899973"/>
                  <a:pt x="6165229" y="2891900"/>
                  <a:pt x="6161192" y="2887862"/>
                </a:cubicBezTo>
                <a:cubicBezTo>
                  <a:pt x="6149081" y="2895936"/>
                  <a:pt x="6124860" y="2867677"/>
                  <a:pt x="6104676" y="2855567"/>
                </a:cubicBezTo>
                <a:cubicBezTo>
                  <a:pt x="6108713" y="2851530"/>
                  <a:pt x="6116786" y="2859604"/>
                  <a:pt x="6116786" y="2855568"/>
                </a:cubicBezTo>
                <a:cubicBezTo>
                  <a:pt x="6096601" y="2835382"/>
                  <a:pt x="6112749" y="2863642"/>
                  <a:pt x="6088527" y="2843456"/>
                </a:cubicBezTo>
                <a:cubicBezTo>
                  <a:pt x="6088527" y="2839419"/>
                  <a:pt x="6092565" y="2843456"/>
                  <a:pt x="6092565" y="2839419"/>
                </a:cubicBezTo>
                <a:cubicBezTo>
                  <a:pt x="6064306" y="2823271"/>
                  <a:pt x="6044121" y="2799050"/>
                  <a:pt x="6023940" y="2790975"/>
                </a:cubicBezTo>
                <a:cubicBezTo>
                  <a:pt x="6023940" y="2790975"/>
                  <a:pt x="6032011" y="2795012"/>
                  <a:pt x="6023940" y="2786939"/>
                </a:cubicBezTo>
                <a:cubicBezTo>
                  <a:pt x="6003753" y="2782902"/>
                  <a:pt x="5991645" y="2758681"/>
                  <a:pt x="5975498" y="2742533"/>
                </a:cubicBezTo>
                <a:cubicBezTo>
                  <a:pt x="5951273" y="2730422"/>
                  <a:pt x="5931092" y="2710237"/>
                  <a:pt x="5914945" y="2690053"/>
                </a:cubicBezTo>
                <a:cubicBezTo>
                  <a:pt x="5906870" y="2679960"/>
                  <a:pt x="5898795" y="2669868"/>
                  <a:pt x="5889207" y="2659271"/>
                </a:cubicBezTo>
                <a:lnTo>
                  <a:pt x="5858547" y="2629498"/>
                </a:lnTo>
                <a:lnTo>
                  <a:pt x="5862461" y="2629498"/>
                </a:lnTo>
                <a:cubicBezTo>
                  <a:pt x="5862463" y="2625461"/>
                  <a:pt x="5862463" y="2625461"/>
                  <a:pt x="5858425" y="2625461"/>
                </a:cubicBezTo>
                <a:cubicBezTo>
                  <a:pt x="5850352" y="2621424"/>
                  <a:pt x="5850352" y="2621424"/>
                  <a:pt x="5850352" y="2621424"/>
                </a:cubicBezTo>
                <a:cubicBezTo>
                  <a:pt x="5854390" y="2621424"/>
                  <a:pt x="5854390" y="2621424"/>
                  <a:pt x="5854390" y="2621424"/>
                </a:cubicBezTo>
                <a:cubicBezTo>
                  <a:pt x="5850352" y="2613351"/>
                  <a:pt x="5842281" y="2605276"/>
                  <a:pt x="5830168" y="2597203"/>
                </a:cubicBezTo>
                <a:cubicBezTo>
                  <a:pt x="5830168" y="2597203"/>
                  <a:pt x="5826130" y="2597203"/>
                  <a:pt x="5826130" y="2597203"/>
                </a:cubicBezTo>
                <a:cubicBezTo>
                  <a:pt x="5822094" y="2597204"/>
                  <a:pt x="5822094" y="2593166"/>
                  <a:pt x="5818057" y="2593166"/>
                </a:cubicBezTo>
                <a:cubicBezTo>
                  <a:pt x="5822094" y="2593166"/>
                  <a:pt x="5826130" y="2597203"/>
                  <a:pt x="5826130" y="2593166"/>
                </a:cubicBezTo>
                <a:cubicBezTo>
                  <a:pt x="5822094" y="2589128"/>
                  <a:pt x="5818057" y="2585092"/>
                  <a:pt x="5814020" y="2581055"/>
                </a:cubicBezTo>
                <a:cubicBezTo>
                  <a:pt x="5818059" y="2581055"/>
                  <a:pt x="5818059" y="2581055"/>
                  <a:pt x="5818059" y="2581055"/>
                </a:cubicBezTo>
                <a:cubicBezTo>
                  <a:pt x="5818059" y="2581055"/>
                  <a:pt x="5818059" y="2581055"/>
                  <a:pt x="5822094" y="2581055"/>
                </a:cubicBezTo>
                <a:cubicBezTo>
                  <a:pt x="5822094" y="2581055"/>
                  <a:pt x="5822094" y="2581055"/>
                  <a:pt x="5822094" y="2577018"/>
                </a:cubicBezTo>
                <a:cubicBezTo>
                  <a:pt x="5818057" y="2577018"/>
                  <a:pt x="5814020" y="2577018"/>
                  <a:pt x="5814020" y="2577018"/>
                </a:cubicBezTo>
                <a:cubicBezTo>
                  <a:pt x="5814020" y="2577018"/>
                  <a:pt x="5814020" y="2577018"/>
                  <a:pt x="5809986" y="2577019"/>
                </a:cubicBezTo>
                <a:cubicBezTo>
                  <a:pt x="5809986" y="2577019"/>
                  <a:pt x="5805946" y="2572981"/>
                  <a:pt x="5805946" y="2572981"/>
                </a:cubicBezTo>
                <a:cubicBezTo>
                  <a:pt x="5805946" y="2572981"/>
                  <a:pt x="5805946" y="2568944"/>
                  <a:pt x="5805946" y="2568944"/>
                </a:cubicBezTo>
                <a:cubicBezTo>
                  <a:pt x="5805946" y="2568944"/>
                  <a:pt x="5805946" y="2564907"/>
                  <a:pt x="5805946" y="2564907"/>
                </a:cubicBezTo>
                <a:cubicBezTo>
                  <a:pt x="5801910" y="2564907"/>
                  <a:pt x="5801910" y="2564907"/>
                  <a:pt x="5801910" y="2564907"/>
                </a:cubicBezTo>
                <a:cubicBezTo>
                  <a:pt x="5797873" y="2564907"/>
                  <a:pt x="5797873" y="2564907"/>
                  <a:pt x="5797873" y="2564907"/>
                </a:cubicBezTo>
                <a:cubicBezTo>
                  <a:pt x="5793835" y="2560870"/>
                  <a:pt x="5789801" y="2556833"/>
                  <a:pt x="5789799" y="2552796"/>
                </a:cubicBezTo>
                <a:cubicBezTo>
                  <a:pt x="5789799" y="2552796"/>
                  <a:pt x="5789799" y="2552796"/>
                  <a:pt x="5793835" y="2552797"/>
                </a:cubicBezTo>
                <a:cubicBezTo>
                  <a:pt x="5793835" y="2552797"/>
                  <a:pt x="5789799" y="2548759"/>
                  <a:pt x="5789799" y="2548759"/>
                </a:cubicBezTo>
                <a:cubicBezTo>
                  <a:pt x="5785762" y="2544722"/>
                  <a:pt x="5785762" y="2544722"/>
                  <a:pt x="5785762" y="2544722"/>
                </a:cubicBezTo>
                <a:cubicBezTo>
                  <a:pt x="5785762" y="2544722"/>
                  <a:pt x="5781726" y="2540686"/>
                  <a:pt x="5777689" y="2540686"/>
                </a:cubicBezTo>
                <a:cubicBezTo>
                  <a:pt x="5781726" y="2540686"/>
                  <a:pt x="5781726" y="2540686"/>
                  <a:pt x="5781726" y="2540686"/>
                </a:cubicBezTo>
                <a:cubicBezTo>
                  <a:pt x="5781726" y="2536648"/>
                  <a:pt x="5777689" y="2532611"/>
                  <a:pt x="5773651" y="2524538"/>
                </a:cubicBezTo>
                <a:cubicBezTo>
                  <a:pt x="5781726" y="2528574"/>
                  <a:pt x="5773652" y="2520501"/>
                  <a:pt x="5781726" y="2524538"/>
                </a:cubicBezTo>
                <a:cubicBezTo>
                  <a:pt x="5769614" y="2508390"/>
                  <a:pt x="5769614" y="2508390"/>
                  <a:pt x="5769614" y="2508390"/>
                </a:cubicBezTo>
                <a:cubicBezTo>
                  <a:pt x="5769614" y="2508390"/>
                  <a:pt x="5773651" y="2508390"/>
                  <a:pt x="5773651" y="2508390"/>
                </a:cubicBezTo>
                <a:cubicBezTo>
                  <a:pt x="5777689" y="2512427"/>
                  <a:pt x="5777689" y="2512427"/>
                  <a:pt x="5777689" y="2512427"/>
                </a:cubicBezTo>
                <a:cubicBezTo>
                  <a:pt x="5777689" y="2512427"/>
                  <a:pt x="5777689" y="2516463"/>
                  <a:pt x="5781726" y="2512427"/>
                </a:cubicBezTo>
                <a:cubicBezTo>
                  <a:pt x="5781726" y="2512427"/>
                  <a:pt x="5781726" y="2512427"/>
                  <a:pt x="5777689" y="2508390"/>
                </a:cubicBezTo>
                <a:cubicBezTo>
                  <a:pt x="5773651" y="2504353"/>
                  <a:pt x="5773651" y="2504353"/>
                  <a:pt x="5773651" y="2504353"/>
                </a:cubicBezTo>
                <a:cubicBezTo>
                  <a:pt x="5769614" y="2504353"/>
                  <a:pt x="5769614" y="2500316"/>
                  <a:pt x="5765578" y="2500316"/>
                </a:cubicBezTo>
                <a:cubicBezTo>
                  <a:pt x="5765578" y="2500316"/>
                  <a:pt x="5761541" y="2504353"/>
                  <a:pt x="5765578" y="2508390"/>
                </a:cubicBezTo>
                <a:cubicBezTo>
                  <a:pt x="5761541" y="2504353"/>
                  <a:pt x="5761541" y="2504353"/>
                  <a:pt x="5761541" y="2504353"/>
                </a:cubicBezTo>
                <a:cubicBezTo>
                  <a:pt x="5745393" y="2492242"/>
                  <a:pt x="5749433" y="2488205"/>
                  <a:pt x="5737319" y="2484168"/>
                </a:cubicBezTo>
                <a:cubicBezTo>
                  <a:pt x="5745393" y="2492242"/>
                  <a:pt x="5741355" y="2496279"/>
                  <a:pt x="5741355" y="2500316"/>
                </a:cubicBezTo>
                <a:cubicBezTo>
                  <a:pt x="5737319" y="2496279"/>
                  <a:pt x="5733282" y="2488205"/>
                  <a:pt x="5729246" y="2484168"/>
                </a:cubicBezTo>
                <a:close/>
                <a:moveTo>
                  <a:pt x="10741017" y="2474308"/>
                </a:moveTo>
                <a:lnTo>
                  <a:pt x="10739701" y="2477857"/>
                </a:lnTo>
                <a:cubicBezTo>
                  <a:pt x="10741468" y="2484211"/>
                  <a:pt x="10739347" y="2489152"/>
                  <a:pt x="10734753" y="2493388"/>
                </a:cubicBezTo>
                <a:cubicBezTo>
                  <a:pt x="10732986" y="2495153"/>
                  <a:pt x="10731219" y="2496565"/>
                  <a:pt x="10730512" y="2499035"/>
                </a:cubicBezTo>
                <a:cubicBezTo>
                  <a:pt x="10729805" y="2502918"/>
                  <a:pt x="10727685" y="2505036"/>
                  <a:pt x="10723797" y="2504683"/>
                </a:cubicBezTo>
                <a:lnTo>
                  <a:pt x="10722346" y="2505450"/>
                </a:lnTo>
                <a:lnTo>
                  <a:pt x="10805821" y="2519781"/>
                </a:lnTo>
                <a:lnTo>
                  <a:pt x="10919733" y="2527998"/>
                </a:lnTo>
                <a:lnTo>
                  <a:pt x="10918213" y="2527194"/>
                </a:lnTo>
                <a:cubicBezTo>
                  <a:pt x="10915513" y="2527439"/>
                  <a:pt x="10914040" y="2525968"/>
                  <a:pt x="10913549" y="2523272"/>
                </a:cubicBezTo>
                <a:cubicBezTo>
                  <a:pt x="10913058" y="2521555"/>
                  <a:pt x="10911831" y="2520575"/>
                  <a:pt x="10910604" y="2519349"/>
                </a:cubicBezTo>
                <a:cubicBezTo>
                  <a:pt x="10907412" y="2516407"/>
                  <a:pt x="10905939" y="2512975"/>
                  <a:pt x="10907167" y="2508562"/>
                </a:cubicBezTo>
                <a:lnTo>
                  <a:pt x="10905127" y="2503060"/>
                </a:lnTo>
                <a:lnTo>
                  <a:pt x="10892443" y="2501784"/>
                </a:lnTo>
                <a:cubicBezTo>
                  <a:pt x="10863485" y="2497740"/>
                  <a:pt x="10834737" y="2492753"/>
                  <a:pt x="10806072" y="2487306"/>
                </a:cubicBezTo>
                <a:close/>
                <a:moveTo>
                  <a:pt x="10139666" y="2428429"/>
                </a:moveTo>
                <a:cubicBezTo>
                  <a:pt x="10140372" y="2428429"/>
                  <a:pt x="10141786" y="2428429"/>
                  <a:pt x="10142139" y="2429135"/>
                </a:cubicBezTo>
                <a:cubicBezTo>
                  <a:pt x="10145674" y="2432312"/>
                  <a:pt x="10148854" y="2435135"/>
                  <a:pt x="10153449" y="2430547"/>
                </a:cubicBezTo>
                <a:cubicBezTo>
                  <a:pt x="10154862" y="2428782"/>
                  <a:pt x="10155923" y="2430547"/>
                  <a:pt x="10156276" y="2431959"/>
                </a:cubicBezTo>
                <a:cubicBezTo>
                  <a:pt x="10157336" y="2437959"/>
                  <a:pt x="10160164" y="2437959"/>
                  <a:pt x="10164405" y="2434429"/>
                </a:cubicBezTo>
                <a:cubicBezTo>
                  <a:pt x="10167232" y="2431959"/>
                  <a:pt x="10168646" y="2432664"/>
                  <a:pt x="10168646" y="2436194"/>
                </a:cubicBezTo>
                <a:cubicBezTo>
                  <a:pt x="10168646" y="2438312"/>
                  <a:pt x="10167939" y="2440783"/>
                  <a:pt x="10171120" y="2441136"/>
                </a:cubicBezTo>
                <a:cubicBezTo>
                  <a:pt x="10178188" y="2442548"/>
                  <a:pt x="10181015" y="2447489"/>
                  <a:pt x="10180662" y="2453843"/>
                </a:cubicBezTo>
                <a:cubicBezTo>
                  <a:pt x="10180309" y="2458431"/>
                  <a:pt x="10181722" y="2460549"/>
                  <a:pt x="10184903" y="2462314"/>
                </a:cubicBezTo>
                <a:cubicBezTo>
                  <a:pt x="10184903" y="2463726"/>
                  <a:pt x="10184903" y="2465137"/>
                  <a:pt x="10184903" y="2466549"/>
                </a:cubicBezTo>
                <a:cubicBezTo>
                  <a:pt x="10181369" y="2468667"/>
                  <a:pt x="10180309" y="2472550"/>
                  <a:pt x="10181369" y="2476079"/>
                </a:cubicBezTo>
                <a:cubicBezTo>
                  <a:pt x="10183136" y="2482433"/>
                  <a:pt x="10181015" y="2487374"/>
                  <a:pt x="10176421" y="2491610"/>
                </a:cubicBezTo>
                <a:cubicBezTo>
                  <a:pt x="10174654" y="2493375"/>
                  <a:pt x="10172887" y="2494787"/>
                  <a:pt x="10172180" y="2497257"/>
                </a:cubicBezTo>
                <a:cubicBezTo>
                  <a:pt x="10171473" y="2501140"/>
                  <a:pt x="10169353" y="2503258"/>
                  <a:pt x="10165465" y="2502905"/>
                </a:cubicBezTo>
                <a:cubicBezTo>
                  <a:pt x="10162638" y="2502905"/>
                  <a:pt x="10160517" y="2504670"/>
                  <a:pt x="10159457" y="2506082"/>
                </a:cubicBezTo>
                <a:cubicBezTo>
                  <a:pt x="10153449" y="2514553"/>
                  <a:pt x="10144613" y="2509964"/>
                  <a:pt x="10137192" y="2511023"/>
                </a:cubicBezTo>
                <a:cubicBezTo>
                  <a:pt x="10134011" y="2511376"/>
                  <a:pt x="10127296" y="2513141"/>
                  <a:pt x="10125882" y="2510670"/>
                </a:cubicBezTo>
                <a:cubicBezTo>
                  <a:pt x="10121641" y="2503611"/>
                  <a:pt x="10110685" y="2506435"/>
                  <a:pt x="10108211" y="2496905"/>
                </a:cubicBezTo>
                <a:cubicBezTo>
                  <a:pt x="10107505" y="2494081"/>
                  <a:pt x="10102557" y="2492316"/>
                  <a:pt x="10107151" y="2488433"/>
                </a:cubicBezTo>
                <a:cubicBezTo>
                  <a:pt x="10108565" y="2487374"/>
                  <a:pt x="10108211" y="2485257"/>
                  <a:pt x="10106798" y="2484904"/>
                </a:cubicBezTo>
                <a:cubicBezTo>
                  <a:pt x="10101143" y="2482786"/>
                  <a:pt x="10101496" y="2479609"/>
                  <a:pt x="10105031" y="2475374"/>
                </a:cubicBezTo>
                <a:cubicBezTo>
                  <a:pt x="10106091" y="2473962"/>
                  <a:pt x="10104677" y="2472197"/>
                  <a:pt x="10103970" y="2470785"/>
                </a:cubicBezTo>
                <a:cubicBezTo>
                  <a:pt x="10102557" y="2468667"/>
                  <a:pt x="10102203" y="2466549"/>
                  <a:pt x="10104324" y="2464784"/>
                </a:cubicBezTo>
                <a:cubicBezTo>
                  <a:pt x="10106444" y="2463020"/>
                  <a:pt x="10106091" y="2460902"/>
                  <a:pt x="10106798" y="2458784"/>
                </a:cubicBezTo>
                <a:cubicBezTo>
                  <a:pt x="10108565" y="2453490"/>
                  <a:pt x="10110685" y="2446783"/>
                  <a:pt x="10114573" y="2444312"/>
                </a:cubicBezTo>
                <a:cubicBezTo>
                  <a:pt x="10123055" y="2439018"/>
                  <a:pt x="10131184" y="2433370"/>
                  <a:pt x="10139666" y="2428429"/>
                </a:cubicBezTo>
                <a:close/>
                <a:moveTo>
                  <a:pt x="5339110" y="2420406"/>
                </a:moveTo>
                <a:lnTo>
                  <a:pt x="5306689" y="2476638"/>
                </a:lnTo>
                <a:lnTo>
                  <a:pt x="5306502" y="2476925"/>
                </a:lnTo>
                <a:lnTo>
                  <a:pt x="5360829" y="2553087"/>
                </a:lnTo>
                <a:lnTo>
                  <a:pt x="5363139" y="2544882"/>
                </a:lnTo>
                <a:cubicBezTo>
                  <a:pt x="5363139" y="2544882"/>
                  <a:pt x="5366848" y="2543679"/>
                  <a:pt x="5365643" y="2539972"/>
                </a:cubicBezTo>
                <a:cubicBezTo>
                  <a:pt x="5369350" y="2538770"/>
                  <a:pt x="5369350" y="2538770"/>
                  <a:pt x="5369350" y="2538770"/>
                </a:cubicBezTo>
                <a:cubicBezTo>
                  <a:pt x="5368149" y="2535063"/>
                  <a:pt x="5368149" y="2535063"/>
                  <a:pt x="5368149" y="2535063"/>
                </a:cubicBezTo>
                <a:cubicBezTo>
                  <a:pt x="5365643" y="2539972"/>
                  <a:pt x="5365643" y="2539972"/>
                  <a:pt x="5365643" y="2539972"/>
                </a:cubicBezTo>
                <a:cubicBezTo>
                  <a:pt x="5361936" y="2541175"/>
                  <a:pt x="5361936" y="2541175"/>
                  <a:pt x="5361936" y="2541175"/>
                </a:cubicBezTo>
                <a:cubicBezTo>
                  <a:pt x="5373155" y="2525244"/>
                  <a:pt x="5373155" y="2525244"/>
                  <a:pt x="5373155" y="2525244"/>
                </a:cubicBezTo>
                <a:cubicBezTo>
                  <a:pt x="5370652" y="2530153"/>
                  <a:pt x="5371856" y="2533860"/>
                  <a:pt x="5374359" y="2528950"/>
                </a:cubicBezTo>
                <a:lnTo>
                  <a:pt x="5388473" y="2497275"/>
                </a:lnTo>
                <a:close/>
                <a:moveTo>
                  <a:pt x="5559682" y="2413009"/>
                </a:moveTo>
                <a:lnTo>
                  <a:pt x="5554983" y="2423046"/>
                </a:lnTo>
                <a:lnTo>
                  <a:pt x="5510649" y="2493443"/>
                </a:lnTo>
                <a:lnTo>
                  <a:pt x="5519326" y="2508390"/>
                </a:lnTo>
                <a:cubicBezTo>
                  <a:pt x="5515289" y="2508390"/>
                  <a:pt x="5519326" y="2512427"/>
                  <a:pt x="5519326" y="2516463"/>
                </a:cubicBezTo>
                <a:cubicBezTo>
                  <a:pt x="5523363" y="2520501"/>
                  <a:pt x="5527402" y="2524538"/>
                  <a:pt x="5527402" y="2520501"/>
                </a:cubicBezTo>
                <a:lnTo>
                  <a:pt x="5546186" y="2536155"/>
                </a:lnTo>
                <a:lnTo>
                  <a:pt x="5591251" y="2458032"/>
                </a:lnTo>
                <a:lnTo>
                  <a:pt x="5588964" y="2454396"/>
                </a:lnTo>
                <a:cubicBezTo>
                  <a:pt x="5582909" y="2448845"/>
                  <a:pt x="5575845" y="2443799"/>
                  <a:pt x="5571809" y="2439762"/>
                </a:cubicBezTo>
                <a:cubicBezTo>
                  <a:pt x="5579880" y="2443798"/>
                  <a:pt x="5575843" y="2439762"/>
                  <a:pt x="5575843" y="2435725"/>
                </a:cubicBezTo>
                <a:close/>
                <a:moveTo>
                  <a:pt x="5325055" y="2398520"/>
                </a:moveTo>
                <a:lnTo>
                  <a:pt x="5319576" y="2407416"/>
                </a:lnTo>
                <a:lnTo>
                  <a:pt x="5288547" y="2451751"/>
                </a:lnTo>
                <a:lnTo>
                  <a:pt x="5294801" y="2460521"/>
                </a:lnTo>
                <a:lnTo>
                  <a:pt x="5294803" y="2460519"/>
                </a:lnTo>
                <a:lnTo>
                  <a:pt x="5328878" y="2404472"/>
                </a:lnTo>
                <a:close/>
                <a:moveTo>
                  <a:pt x="5575139" y="2379977"/>
                </a:moveTo>
                <a:lnTo>
                  <a:pt x="5569505" y="2392022"/>
                </a:lnTo>
                <a:lnTo>
                  <a:pt x="5603452" y="2436882"/>
                </a:lnTo>
                <a:lnTo>
                  <a:pt x="5608518" y="2428100"/>
                </a:lnTo>
                <a:close/>
                <a:moveTo>
                  <a:pt x="5306083" y="2368979"/>
                </a:moveTo>
                <a:lnTo>
                  <a:pt x="5306621" y="2370644"/>
                </a:lnTo>
                <a:cubicBezTo>
                  <a:pt x="5306621" y="2370644"/>
                  <a:pt x="5306621" y="2370644"/>
                  <a:pt x="5307826" y="2374352"/>
                </a:cubicBezTo>
                <a:cubicBezTo>
                  <a:pt x="5299110" y="2385373"/>
                  <a:pt x="5291594" y="2400102"/>
                  <a:pt x="5282878" y="2411123"/>
                </a:cubicBezTo>
                <a:cubicBezTo>
                  <a:pt x="5282878" y="2411123"/>
                  <a:pt x="5282878" y="2411123"/>
                  <a:pt x="5284081" y="2414830"/>
                </a:cubicBezTo>
                <a:lnTo>
                  <a:pt x="5273365" y="2429030"/>
                </a:lnTo>
                <a:lnTo>
                  <a:pt x="5277110" y="2435726"/>
                </a:lnTo>
                <a:lnTo>
                  <a:pt x="5279450" y="2439000"/>
                </a:lnTo>
                <a:lnTo>
                  <a:pt x="5296407" y="2414931"/>
                </a:lnTo>
                <a:cubicBezTo>
                  <a:pt x="5298911" y="2410021"/>
                  <a:pt x="5303920" y="2400202"/>
                  <a:pt x="5310131" y="2394090"/>
                </a:cubicBezTo>
                <a:cubicBezTo>
                  <a:pt x="5310131" y="2394090"/>
                  <a:pt x="5313836" y="2392887"/>
                  <a:pt x="5313836" y="2392887"/>
                </a:cubicBezTo>
                <a:cubicBezTo>
                  <a:pt x="5312636" y="2389179"/>
                  <a:pt x="5316345" y="2387977"/>
                  <a:pt x="5316345" y="2387977"/>
                </a:cubicBezTo>
                <a:cubicBezTo>
                  <a:pt x="5315141" y="2384270"/>
                  <a:pt x="5315141" y="2384270"/>
                  <a:pt x="5315141" y="2384270"/>
                </a:cubicBezTo>
                <a:lnTo>
                  <a:pt x="5315771" y="2384066"/>
                </a:lnTo>
                <a:close/>
                <a:moveTo>
                  <a:pt x="5591296" y="2345459"/>
                </a:moveTo>
                <a:lnTo>
                  <a:pt x="5584475" y="2360027"/>
                </a:lnTo>
                <a:lnTo>
                  <a:pt x="5601073" y="2389805"/>
                </a:lnTo>
                <a:cubicBezTo>
                  <a:pt x="5606121" y="2399392"/>
                  <a:pt x="5610158" y="2407466"/>
                  <a:pt x="5612174" y="2411503"/>
                </a:cubicBezTo>
                <a:cubicBezTo>
                  <a:pt x="5612174" y="2407466"/>
                  <a:pt x="5616212" y="2411503"/>
                  <a:pt x="5616212" y="2411503"/>
                </a:cubicBezTo>
                <a:lnTo>
                  <a:pt x="5617274" y="2412917"/>
                </a:lnTo>
                <a:lnTo>
                  <a:pt x="5626372" y="2397150"/>
                </a:lnTo>
                <a:close/>
                <a:moveTo>
                  <a:pt x="5286746" y="2338870"/>
                </a:moveTo>
                <a:lnTo>
                  <a:pt x="5285883" y="2344594"/>
                </a:lnTo>
                <a:cubicBezTo>
                  <a:pt x="5284679" y="2340887"/>
                  <a:pt x="5284679" y="2340887"/>
                  <a:pt x="5284679" y="2340887"/>
                </a:cubicBezTo>
                <a:cubicBezTo>
                  <a:pt x="5280972" y="2342089"/>
                  <a:pt x="5278469" y="2346999"/>
                  <a:pt x="5272256" y="2353111"/>
                </a:cubicBezTo>
                <a:cubicBezTo>
                  <a:pt x="5273557" y="2344494"/>
                  <a:pt x="5268549" y="2354312"/>
                  <a:pt x="5269851" y="2345697"/>
                </a:cubicBezTo>
                <a:cubicBezTo>
                  <a:pt x="5258631" y="2361628"/>
                  <a:pt x="5258631" y="2361628"/>
                  <a:pt x="5258631" y="2361628"/>
                </a:cubicBezTo>
                <a:cubicBezTo>
                  <a:pt x="5258631" y="2361628"/>
                  <a:pt x="5257428" y="2357920"/>
                  <a:pt x="5257428" y="2357920"/>
                </a:cubicBezTo>
                <a:cubicBezTo>
                  <a:pt x="5259934" y="2353011"/>
                  <a:pt x="5259934" y="2353011"/>
                  <a:pt x="5259934" y="2353011"/>
                </a:cubicBezTo>
                <a:cubicBezTo>
                  <a:pt x="5259934" y="2353011"/>
                  <a:pt x="5263641" y="2351807"/>
                  <a:pt x="5258730" y="2349304"/>
                </a:cubicBezTo>
                <a:cubicBezTo>
                  <a:pt x="5258730" y="2349304"/>
                  <a:pt x="5258730" y="2349304"/>
                  <a:pt x="5256225" y="2354213"/>
                </a:cubicBezTo>
                <a:cubicBezTo>
                  <a:pt x="5253721" y="2359123"/>
                  <a:pt x="5253721" y="2359123"/>
                  <a:pt x="5253721" y="2359123"/>
                </a:cubicBezTo>
                <a:cubicBezTo>
                  <a:pt x="5254922" y="2362830"/>
                  <a:pt x="5251215" y="2364033"/>
                  <a:pt x="5252416" y="2367739"/>
                </a:cubicBezTo>
                <a:cubicBezTo>
                  <a:pt x="5252416" y="2367739"/>
                  <a:pt x="5257327" y="2370244"/>
                  <a:pt x="5259830" y="2365334"/>
                </a:cubicBezTo>
                <a:cubicBezTo>
                  <a:pt x="5257327" y="2370244"/>
                  <a:pt x="5257327" y="2370244"/>
                  <a:pt x="5257327" y="2370244"/>
                </a:cubicBezTo>
                <a:cubicBezTo>
                  <a:pt x="5255749" y="2374853"/>
                  <a:pt x="5254260" y="2378154"/>
                  <a:pt x="5252911" y="2380704"/>
                </a:cubicBezTo>
                <a:lnTo>
                  <a:pt x="5249499" y="2386398"/>
                </a:lnTo>
                <a:lnTo>
                  <a:pt x="5252527" y="2391811"/>
                </a:lnTo>
                <a:lnTo>
                  <a:pt x="5253308" y="2391010"/>
                </a:lnTo>
                <a:cubicBezTo>
                  <a:pt x="5255626" y="2390259"/>
                  <a:pt x="5257780" y="2390584"/>
                  <a:pt x="5259631" y="2389983"/>
                </a:cubicBezTo>
                <a:lnTo>
                  <a:pt x="5255105" y="2396413"/>
                </a:lnTo>
                <a:lnTo>
                  <a:pt x="5257919" y="2401439"/>
                </a:lnTo>
                <a:lnTo>
                  <a:pt x="5267045" y="2387578"/>
                </a:lnTo>
                <a:cubicBezTo>
                  <a:pt x="5274563" y="2372849"/>
                  <a:pt x="5284480" y="2365535"/>
                  <a:pt x="5290793" y="2347099"/>
                </a:cubicBezTo>
                <a:lnTo>
                  <a:pt x="5291448" y="2346189"/>
                </a:lnTo>
                <a:close/>
                <a:moveTo>
                  <a:pt x="174629" y="2337771"/>
                </a:moveTo>
                <a:lnTo>
                  <a:pt x="175186" y="2340294"/>
                </a:lnTo>
                <a:lnTo>
                  <a:pt x="174794" y="2339957"/>
                </a:lnTo>
                <a:cubicBezTo>
                  <a:pt x="174794" y="2339957"/>
                  <a:pt x="174794" y="2339957"/>
                  <a:pt x="174629" y="2337771"/>
                </a:cubicBezTo>
                <a:close/>
                <a:moveTo>
                  <a:pt x="5610716" y="2303963"/>
                </a:moveTo>
                <a:lnTo>
                  <a:pt x="5605729" y="2314617"/>
                </a:lnTo>
                <a:lnTo>
                  <a:pt x="5612174" y="2314616"/>
                </a:lnTo>
                <a:cubicBezTo>
                  <a:pt x="5616212" y="2318654"/>
                  <a:pt x="5620251" y="2322690"/>
                  <a:pt x="5620251" y="2326727"/>
                </a:cubicBezTo>
                <a:cubicBezTo>
                  <a:pt x="5620251" y="2330764"/>
                  <a:pt x="5620251" y="2330764"/>
                  <a:pt x="5620251" y="2334801"/>
                </a:cubicBezTo>
                <a:cubicBezTo>
                  <a:pt x="5620251" y="2334801"/>
                  <a:pt x="5620251" y="2334801"/>
                  <a:pt x="5616212" y="2334801"/>
                </a:cubicBezTo>
                <a:cubicBezTo>
                  <a:pt x="5616212" y="2338839"/>
                  <a:pt x="5620252" y="2338838"/>
                  <a:pt x="5620252" y="2338838"/>
                </a:cubicBezTo>
                <a:cubicBezTo>
                  <a:pt x="5620252" y="2338838"/>
                  <a:pt x="5624287" y="2338838"/>
                  <a:pt x="5624287" y="2338838"/>
                </a:cubicBezTo>
                <a:cubicBezTo>
                  <a:pt x="5628325" y="2338838"/>
                  <a:pt x="5628325" y="2342875"/>
                  <a:pt x="5632364" y="2342875"/>
                </a:cubicBezTo>
                <a:cubicBezTo>
                  <a:pt x="5632364" y="2346912"/>
                  <a:pt x="5636396" y="2350948"/>
                  <a:pt x="5636396" y="2350948"/>
                </a:cubicBezTo>
                <a:cubicBezTo>
                  <a:pt x="5636396" y="2350948"/>
                  <a:pt x="5636396" y="2350948"/>
                  <a:pt x="5636396" y="2354986"/>
                </a:cubicBezTo>
                <a:cubicBezTo>
                  <a:pt x="5640434" y="2354986"/>
                  <a:pt x="5640434" y="2354986"/>
                  <a:pt x="5640434" y="2354986"/>
                </a:cubicBezTo>
                <a:lnTo>
                  <a:pt x="5643664" y="2358213"/>
                </a:lnTo>
                <a:lnTo>
                  <a:pt x="5644849" y="2355477"/>
                </a:lnTo>
                <a:lnTo>
                  <a:pt x="5644471" y="2354986"/>
                </a:lnTo>
                <a:cubicBezTo>
                  <a:pt x="5644471" y="2350949"/>
                  <a:pt x="5644471" y="2350949"/>
                  <a:pt x="5644471" y="2350949"/>
                </a:cubicBezTo>
                <a:cubicBezTo>
                  <a:pt x="5644471" y="2346912"/>
                  <a:pt x="5640434" y="2346912"/>
                  <a:pt x="5640434" y="2346912"/>
                </a:cubicBezTo>
                <a:cubicBezTo>
                  <a:pt x="5640434" y="2342875"/>
                  <a:pt x="5636396" y="2338838"/>
                  <a:pt x="5632366" y="2334801"/>
                </a:cubicBezTo>
                <a:cubicBezTo>
                  <a:pt x="5632366" y="2334801"/>
                  <a:pt x="5632366" y="2334801"/>
                  <a:pt x="5628325" y="2330764"/>
                </a:cubicBezTo>
                <a:cubicBezTo>
                  <a:pt x="5628325" y="2326728"/>
                  <a:pt x="5624287" y="2322690"/>
                  <a:pt x="5620251" y="2318654"/>
                </a:cubicBezTo>
                <a:cubicBezTo>
                  <a:pt x="5620251" y="2314616"/>
                  <a:pt x="5616212" y="2310579"/>
                  <a:pt x="5612174" y="2306543"/>
                </a:cubicBezTo>
                <a:close/>
                <a:moveTo>
                  <a:pt x="5402258" y="2298013"/>
                </a:moveTo>
                <a:lnTo>
                  <a:pt x="5400080" y="2301921"/>
                </a:lnTo>
                <a:lnTo>
                  <a:pt x="5396528" y="2306833"/>
                </a:lnTo>
                <a:lnTo>
                  <a:pt x="5399865" y="2311336"/>
                </a:lnTo>
                <a:cubicBezTo>
                  <a:pt x="5405284" y="2318905"/>
                  <a:pt x="5411344" y="2327736"/>
                  <a:pt x="5418408" y="2338838"/>
                </a:cubicBezTo>
                <a:cubicBezTo>
                  <a:pt x="5410332" y="2354986"/>
                  <a:pt x="5422442" y="2342875"/>
                  <a:pt x="5426478" y="2371133"/>
                </a:cubicBezTo>
                <a:cubicBezTo>
                  <a:pt x="5422442" y="2371133"/>
                  <a:pt x="5422442" y="2371133"/>
                  <a:pt x="5422442" y="2371133"/>
                </a:cubicBezTo>
                <a:cubicBezTo>
                  <a:pt x="5418408" y="2367096"/>
                  <a:pt x="5418408" y="2371134"/>
                  <a:pt x="5422442" y="2375172"/>
                </a:cubicBezTo>
                <a:cubicBezTo>
                  <a:pt x="5422442" y="2379208"/>
                  <a:pt x="5426478" y="2383244"/>
                  <a:pt x="5430515" y="2383244"/>
                </a:cubicBezTo>
                <a:lnTo>
                  <a:pt x="5431020" y="2383747"/>
                </a:lnTo>
                <a:lnTo>
                  <a:pt x="5433636" y="2374711"/>
                </a:lnTo>
                <a:lnTo>
                  <a:pt x="5426478" y="2371133"/>
                </a:lnTo>
                <a:cubicBezTo>
                  <a:pt x="5434554" y="2350948"/>
                  <a:pt x="5430515" y="2326727"/>
                  <a:pt x="5402258" y="2298468"/>
                </a:cubicBezTo>
                <a:close/>
                <a:moveTo>
                  <a:pt x="5406206" y="2290305"/>
                </a:moveTo>
                <a:lnTo>
                  <a:pt x="5406163" y="2290395"/>
                </a:lnTo>
                <a:lnTo>
                  <a:pt x="5406296" y="2290395"/>
                </a:lnTo>
                <a:close/>
                <a:moveTo>
                  <a:pt x="12092623" y="2256860"/>
                </a:moveTo>
                <a:cubicBezTo>
                  <a:pt x="12096144" y="2256860"/>
                  <a:pt x="12099162" y="2256860"/>
                  <a:pt x="12102683" y="2256860"/>
                </a:cubicBezTo>
                <a:cubicBezTo>
                  <a:pt x="12105198" y="2260365"/>
                  <a:pt x="12110227" y="2259864"/>
                  <a:pt x="12113748" y="2262368"/>
                </a:cubicBezTo>
                <a:cubicBezTo>
                  <a:pt x="12117269" y="2264871"/>
                  <a:pt x="12120287" y="2266874"/>
                  <a:pt x="12121293" y="2271381"/>
                </a:cubicBezTo>
                <a:cubicBezTo>
                  <a:pt x="12121796" y="2276388"/>
                  <a:pt x="12124311" y="2280894"/>
                  <a:pt x="12126826" y="2284900"/>
                </a:cubicBezTo>
                <a:cubicBezTo>
                  <a:pt x="12129341" y="2289407"/>
                  <a:pt x="12131353" y="2293913"/>
                  <a:pt x="12133867" y="2297919"/>
                </a:cubicBezTo>
                <a:cubicBezTo>
                  <a:pt x="12135879" y="2302425"/>
                  <a:pt x="12139903" y="2306431"/>
                  <a:pt x="12144933" y="2308935"/>
                </a:cubicBezTo>
                <a:cubicBezTo>
                  <a:pt x="12144933" y="2314944"/>
                  <a:pt x="12144933" y="2320952"/>
                  <a:pt x="12144933" y="2326961"/>
                </a:cubicBezTo>
                <a:cubicBezTo>
                  <a:pt x="12141915" y="2328463"/>
                  <a:pt x="12140406" y="2330466"/>
                  <a:pt x="12138897" y="2333971"/>
                </a:cubicBezTo>
                <a:cubicBezTo>
                  <a:pt x="12136885" y="2337977"/>
                  <a:pt x="12132359" y="2340981"/>
                  <a:pt x="12127832" y="2340981"/>
                </a:cubicBezTo>
                <a:cubicBezTo>
                  <a:pt x="12123305" y="2340981"/>
                  <a:pt x="12119281" y="2341982"/>
                  <a:pt x="12114754" y="2342984"/>
                </a:cubicBezTo>
                <a:cubicBezTo>
                  <a:pt x="12108216" y="2340480"/>
                  <a:pt x="12102180" y="2336975"/>
                  <a:pt x="12099665" y="2328964"/>
                </a:cubicBezTo>
                <a:cubicBezTo>
                  <a:pt x="12099162" y="2327462"/>
                  <a:pt x="12096144" y="2326460"/>
                  <a:pt x="12096647" y="2323456"/>
                </a:cubicBezTo>
                <a:cubicBezTo>
                  <a:pt x="12098156" y="2315444"/>
                  <a:pt x="12092120" y="2312941"/>
                  <a:pt x="12087090" y="2311438"/>
                </a:cubicBezTo>
                <a:cubicBezTo>
                  <a:pt x="12083570" y="2310437"/>
                  <a:pt x="12081558" y="2308935"/>
                  <a:pt x="12079546" y="2306932"/>
                </a:cubicBezTo>
                <a:cubicBezTo>
                  <a:pt x="12073510" y="2301424"/>
                  <a:pt x="12074013" y="2293913"/>
                  <a:pt x="12072504" y="2286903"/>
                </a:cubicBezTo>
                <a:cubicBezTo>
                  <a:pt x="12071498" y="2280394"/>
                  <a:pt x="12074516" y="2275387"/>
                  <a:pt x="12077031" y="2269879"/>
                </a:cubicBezTo>
                <a:cubicBezTo>
                  <a:pt x="12079546" y="2263870"/>
                  <a:pt x="12083570" y="2258863"/>
                  <a:pt x="12091114" y="2258863"/>
                </a:cubicBezTo>
                <a:cubicBezTo>
                  <a:pt x="12092120" y="2258863"/>
                  <a:pt x="12092623" y="2258362"/>
                  <a:pt x="12092623" y="2256860"/>
                </a:cubicBezTo>
                <a:close/>
                <a:moveTo>
                  <a:pt x="532586" y="2248153"/>
                </a:moveTo>
                <a:cubicBezTo>
                  <a:pt x="550434" y="2273158"/>
                  <a:pt x="568433" y="2298023"/>
                  <a:pt x="587033" y="2322314"/>
                </a:cubicBezTo>
                <a:lnTo>
                  <a:pt x="642805" y="2390253"/>
                </a:lnTo>
                <a:lnTo>
                  <a:pt x="713138" y="2455234"/>
                </a:lnTo>
                <a:cubicBezTo>
                  <a:pt x="727610" y="2466794"/>
                  <a:pt x="741176" y="2479663"/>
                  <a:pt x="755024" y="2491566"/>
                </a:cubicBezTo>
                <a:cubicBezTo>
                  <a:pt x="756334" y="2492473"/>
                  <a:pt x="758112" y="2493121"/>
                  <a:pt x="759267" y="2494114"/>
                </a:cubicBezTo>
                <a:lnTo>
                  <a:pt x="759463" y="2495939"/>
                </a:lnTo>
                <a:lnTo>
                  <a:pt x="782800" y="2513773"/>
                </a:lnTo>
                <a:lnTo>
                  <a:pt x="759180" y="2499279"/>
                </a:lnTo>
                <a:lnTo>
                  <a:pt x="755843" y="2502495"/>
                </a:lnTo>
                <a:cubicBezTo>
                  <a:pt x="754188" y="2502997"/>
                  <a:pt x="752269" y="2502831"/>
                  <a:pt x="750334" y="2502268"/>
                </a:cubicBezTo>
                <a:cubicBezTo>
                  <a:pt x="741629" y="2499732"/>
                  <a:pt x="734111" y="2494920"/>
                  <a:pt x="728467" y="2489079"/>
                </a:cubicBezTo>
                <a:cubicBezTo>
                  <a:pt x="710627" y="2472865"/>
                  <a:pt x="691624" y="2457494"/>
                  <a:pt x="673457" y="2441054"/>
                </a:cubicBezTo>
                <a:lnTo>
                  <a:pt x="650933" y="2419106"/>
                </a:lnTo>
                <a:lnTo>
                  <a:pt x="650292" y="2418569"/>
                </a:lnTo>
                <a:lnTo>
                  <a:pt x="648935" y="2417159"/>
                </a:lnTo>
                <a:lnTo>
                  <a:pt x="647083" y="2415355"/>
                </a:lnTo>
                <a:lnTo>
                  <a:pt x="646403" y="2414527"/>
                </a:lnTo>
                <a:lnTo>
                  <a:pt x="622417" y="2389595"/>
                </a:lnTo>
                <a:lnTo>
                  <a:pt x="621792" y="2391372"/>
                </a:lnTo>
                <a:cubicBezTo>
                  <a:pt x="621712" y="2392915"/>
                  <a:pt x="622009" y="2394427"/>
                  <a:pt x="622386" y="2395947"/>
                </a:cubicBezTo>
                <a:lnTo>
                  <a:pt x="622578" y="2398104"/>
                </a:lnTo>
                <a:lnTo>
                  <a:pt x="653401" y="2434627"/>
                </a:lnTo>
                <a:lnTo>
                  <a:pt x="733141" y="2509196"/>
                </a:lnTo>
                <a:lnTo>
                  <a:pt x="742703" y="2517468"/>
                </a:lnTo>
                <a:cubicBezTo>
                  <a:pt x="745111" y="2519351"/>
                  <a:pt x="747870" y="2521042"/>
                  <a:pt x="750296" y="2523374"/>
                </a:cubicBezTo>
                <a:lnTo>
                  <a:pt x="751232" y="2525011"/>
                </a:lnTo>
                <a:lnTo>
                  <a:pt x="850773" y="2595231"/>
                </a:lnTo>
                <a:cubicBezTo>
                  <a:pt x="887493" y="2617480"/>
                  <a:pt x="926174" y="2637409"/>
                  <a:pt x="966891" y="2654930"/>
                </a:cubicBezTo>
                <a:lnTo>
                  <a:pt x="1028430" y="2676631"/>
                </a:lnTo>
                <a:lnTo>
                  <a:pt x="1095435" y="2691662"/>
                </a:lnTo>
                <a:cubicBezTo>
                  <a:pt x="1119556" y="2696395"/>
                  <a:pt x="1143866" y="2700222"/>
                  <a:pt x="1168377" y="2702336"/>
                </a:cubicBezTo>
                <a:cubicBezTo>
                  <a:pt x="1181389" y="2704352"/>
                  <a:pt x="1193062" y="2708933"/>
                  <a:pt x="1205274" y="2699482"/>
                </a:cubicBezTo>
                <a:cubicBezTo>
                  <a:pt x="1212242" y="2693825"/>
                  <a:pt x="1223144" y="2697000"/>
                  <a:pt x="1232499" y="2697359"/>
                </a:cubicBezTo>
                <a:cubicBezTo>
                  <a:pt x="1281910" y="2702289"/>
                  <a:pt x="1331432" y="2700748"/>
                  <a:pt x="1380568" y="2698502"/>
                </a:cubicBezTo>
                <a:cubicBezTo>
                  <a:pt x="1384155" y="2698364"/>
                  <a:pt x="1387039" y="2698613"/>
                  <a:pt x="1389399" y="2694570"/>
                </a:cubicBezTo>
                <a:cubicBezTo>
                  <a:pt x="1387716" y="2688167"/>
                  <a:pt x="1381699" y="2690554"/>
                  <a:pt x="1378112" y="2690692"/>
                </a:cubicBezTo>
                <a:cubicBezTo>
                  <a:pt x="1302138" y="2695764"/>
                  <a:pt x="1227545" y="2690004"/>
                  <a:pt x="1153131" y="2679566"/>
                </a:cubicBezTo>
                <a:cubicBezTo>
                  <a:pt x="1150248" y="2679318"/>
                  <a:pt x="1147364" y="2679069"/>
                  <a:pt x="1144480" y="2678820"/>
                </a:cubicBezTo>
                <a:cubicBezTo>
                  <a:pt x="1140505" y="2678255"/>
                  <a:pt x="1137553" y="2676212"/>
                  <a:pt x="1139526" y="2671465"/>
                </a:cubicBezTo>
                <a:cubicBezTo>
                  <a:pt x="1140023" y="2665698"/>
                  <a:pt x="1143293" y="2666650"/>
                  <a:pt x="1147266" y="2667216"/>
                </a:cubicBezTo>
                <a:cubicBezTo>
                  <a:pt x="1161931" y="2670156"/>
                  <a:pt x="1176697" y="2672240"/>
                  <a:pt x="1191530" y="2673742"/>
                </a:cubicBezTo>
                <a:lnTo>
                  <a:pt x="1208107" y="2674870"/>
                </a:lnTo>
                <a:lnTo>
                  <a:pt x="1136849" y="2661208"/>
                </a:lnTo>
                <a:cubicBezTo>
                  <a:pt x="1022550" y="2631818"/>
                  <a:pt x="915946" y="2581815"/>
                  <a:pt x="821598" y="2515120"/>
                </a:cubicBezTo>
                <a:lnTo>
                  <a:pt x="801192" y="2499182"/>
                </a:lnTo>
                <a:lnTo>
                  <a:pt x="799881" y="2498357"/>
                </a:lnTo>
                <a:lnTo>
                  <a:pt x="785952" y="2491655"/>
                </a:lnTo>
                <a:lnTo>
                  <a:pt x="751136" y="2462645"/>
                </a:lnTo>
                <a:lnTo>
                  <a:pt x="693948" y="2418645"/>
                </a:lnTo>
                <a:cubicBezTo>
                  <a:pt x="634561" y="2368018"/>
                  <a:pt x="580651" y="2311521"/>
                  <a:pt x="532586" y="2248153"/>
                </a:cubicBezTo>
                <a:close/>
                <a:moveTo>
                  <a:pt x="5392943" y="2232022"/>
                </a:moveTo>
                <a:lnTo>
                  <a:pt x="5390282" y="2236982"/>
                </a:lnTo>
                <a:cubicBezTo>
                  <a:pt x="5393989" y="2235779"/>
                  <a:pt x="5392788" y="2232072"/>
                  <a:pt x="5392788" y="2232072"/>
                </a:cubicBezTo>
                <a:close/>
                <a:moveTo>
                  <a:pt x="5435445" y="2225294"/>
                </a:moveTo>
                <a:lnTo>
                  <a:pt x="5423447" y="2250808"/>
                </a:lnTo>
                <a:cubicBezTo>
                  <a:pt x="5429561" y="2257019"/>
                  <a:pt x="5413431" y="2270446"/>
                  <a:pt x="5408420" y="2280265"/>
                </a:cubicBezTo>
                <a:cubicBezTo>
                  <a:pt x="5407168" y="2282720"/>
                  <a:pt x="5407768" y="2284574"/>
                  <a:pt x="5407907" y="2286578"/>
                </a:cubicBezTo>
                <a:lnTo>
                  <a:pt x="5407281" y="2287956"/>
                </a:lnTo>
                <a:lnTo>
                  <a:pt x="5431022" y="2314616"/>
                </a:lnTo>
                <a:lnTo>
                  <a:pt x="5443128" y="2341928"/>
                </a:lnTo>
                <a:lnTo>
                  <a:pt x="5463320" y="2272162"/>
                </a:lnTo>
                <a:lnTo>
                  <a:pt x="5446664" y="2245989"/>
                </a:lnTo>
                <a:close/>
                <a:moveTo>
                  <a:pt x="5750310" y="2199692"/>
                </a:moveTo>
                <a:lnTo>
                  <a:pt x="5750698" y="2199810"/>
                </a:lnTo>
                <a:cubicBezTo>
                  <a:pt x="5751555" y="2200293"/>
                  <a:pt x="5752388" y="2201214"/>
                  <a:pt x="5752301" y="2202968"/>
                </a:cubicBezTo>
                <a:close/>
                <a:moveTo>
                  <a:pt x="5412078" y="2182195"/>
                </a:moveTo>
                <a:lnTo>
                  <a:pt x="5404980" y="2196621"/>
                </a:lnTo>
                <a:lnTo>
                  <a:pt x="5397956" y="2209872"/>
                </a:lnTo>
                <a:lnTo>
                  <a:pt x="5397899" y="2209929"/>
                </a:lnTo>
                <a:lnTo>
                  <a:pt x="5397899" y="2209971"/>
                </a:lnTo>
                <a:lnTo>
                  <a:pt x="5397272" y="2211156"/>
                </a:lnTo>
                <a:cubicBezTo>
                  <a:pt x="5392587" y="2218821"/>
                  <a:pt x="5389181" y="2220950"/>
                  <a:pt x="5389285" y="2208626"/>
                </a:cubicBezTo>
                <a:cubicBezTo>
                  <a:pt x="5381667" y="2235679"/>
                  <a:pt x="5375453" y="2241791"/>
                  <a:pt x="5365438" y="2261430"/>
                </a:cubicBezTo>
                <a:cubicBezTo>
                  <a:pt x="5369145" y="2260227"/>
                  <a:pt x="5369145" y="2260227"/>
                  <a:pt x="5369145" y="2260227"/>
                </a:cubicBezTo>
                <a:lnTo>
                  <a:pt x="5366835" y="2264752"/>
                </a:lnTo>
                <a:lnTo>
                  <a:pt x="5371857" y="2272985"/>
                </a:lnTo>
                <a:lnTo>
                  <a:pt x="5380939" y="2285618"/>
                </a:lnTo>
                <a:lnTo>
                  <a:pt x="5381268" y="2284976"/>
                </a:lnTo>
                <a:cubicBezTo>
                  <a:pt x="5380063" y="2281268"/>
                  <a:pt x="5380063" y="2281268"/>
                  <a:pt x="5380063" y="2281268"/>
                </a:cubicBezTo>
                <a:cubicBezTo>
                  <a:pt x="5387581" y="2266539"/>
                  <a:pt x="5406316" y="2235879"/>
                  <a:pt x="5396397" y="2243193"/>
                </a:cubicBezTo>
                <a:cubicBezTo>
                  <a:pt x="5396397" y="2243193"/>
                  <a:pt x="5396397" y="2243193"/>
                  <a:pt x="5398902" y="2238284"/>
                </a:cubicBezTo>
                <a:cubicBezTo>
                  <a:pt x="5402607" y="2237081"/>
                  <a:pt x="5400204" y="2229667"/>
                  <a:pt x="5400204" y="2229667"/>
                </a:cubicBezTo>
                <a:lnTo>
                  <a:pt x="5392943" y="2232022"/>
                </a:lnTo>
                <a:lnTo>
                  <a:pt x="5398261" y="2222103"/>
                </a:lnTo>
                <a:lnTo>
                  <a:pt x="5397899" y="2209971"/>
                </a:lnTo>
                <a:lnTo>
                  <a:pt x="5397956" y="2209872"/>
                </a:lnTo>
                <a:lnTo>
                  <a:pt x="5408619" y="2198769"/>
                </a:lnTo>
                <a:lnTo>
                  <a:pt x="5413989" y="2185714"/>
                </a:lnTo>
                <a:close/>
                <a:moveTo>
                  <a:pt x="5407283" y="2173346"/>
                </a:moveTo>
                <a:lnTo>
                  <a:pt x="5406815" y="2174258"/>
                </a:lnTo>
                <a:cubicBezTo>
                  <a:pt x="5406815" y="2174258"/>
                  <a:pt x="5406815" y="2174258"/>
                  <a:pt x="5408019" y="2177966"/>
                </a:cubicBezTo>
                <a:cubicBezTo>
                  <a:pt x="5401808" y="2184079"/>
                  <a:pt x="5400501" y="2192695"/>
                  <a:pt x="5395494" y="2202514"/>
                </a:cubicBezTo>
                <a:cubicBezTo>
                  <a:pt x="5395494" y="2202514"/>
                  <a:pt x="5392992" y="2207424"/>
                  <a:pt x="5396697" y="2206221"/>
                </a:cubicBezTo>
                <a:cubicBezTo>
                  <a:pt x="5397899" y="2209929"/>
                  <a:pt x="5400406" y="2205019"/>
                  <a:pt x="5400406" y="2205019"/>
                </a:cubicBezTo>
                <a:cubicBezTo>
                  <a:pt x="5402910" y="2200109"/>
                  <a:pt x="5402910" y="2200109"/>
                  <a:pt x="5402910" y="2200109"/>
                </a:cubicBezTo>
                <a:cubicBezTo>
                  <a:pt x="5402910" y="2200109"/>
                  <a:pt x="5406615" y="2198907"/>
                  <a:pt x="5405413" y="2195200"/>
                </a:cubicBezTo>
                <a:cubicBezTo>
                  <a:pt x="5407917" y="2190290"/>
                  <a:pt x="5407917" y="2190290"/>
                  <a:pt x="5407917" y="2190290"/>
                </a:cubicBezTo>
                <a:lnTo>
                  <a:pt x="5412062" y="2182166"/>
                </a:lnTo>
                <a:close/>
                <a:moveTo>
                  <a:pt x="6061260" y="2159751"/>
                </a:moveTo>
                <a:lnTo>
                  <a:pt x="6052562" y="2183380"/>
                </a:lnTo>
                <a:lnTo>
                  <a:pt x="6073317" y="2212905"/>
                </a:lnTo>
                <a:lnTo>
                  <a:pt x="6193578" y="2341919"/>
                </a:lnTo>
                <a:cubicBezTo>
                  <a:pt x="6218572" y="2365139"/>
                  <a:pt x="6241724" y="2390641"/>
                  <a:pt x="6265524" y="2414406"/>
                </a:cubicBezTo>
                <a:cubicBezTo>
                  <a:pt x="6267806" y="2416251"/>
                  <a:pt x="6270984" y="2417686"/>
                  <a:pt x="6272967" y="2419667"/>
                </a:cubicBezTo>
                <a:lnTo>
                  <a:pt x="6273077" y="2423047"/>
                </a:lnTo>
                <a:lnTo>
                  <a:pt x="6313495" y="2459008"/>
                </a:lnTo>
                <a:lnTo>
                  <a:pt x="6272098" y="2429143"/>
                </a:lnTo>
                <a:lnTo>
                  <a:pt x="6265527" y="2434592"/>
                </a:lnTo>
                <a:cubicBezTo>
                  <a:pt x="6262419" y="2435286"/>
                  <a:pt x="6258917" y="2434719"/>
                  <a:pt x="6255440" y="2433418"/>
                </a:cubicBezTo>
                <a:cubicBezTo>
                  <a:pt x="6239799" y="2427566"/>
                  <a:pt x="6226651" y="2417693"/>
                  <a:pt x="6217086" y="2406189"/>
                </a:cubicBezTo>
                <a:cubicBezTo>
                  <a:pt x="6186545" y="2373959"/>
                  <a:pt x="6153752" y="2343116"/>
                  <a:pt x="6122641" y="2310425"/>
                </a:cubicBezTo>
                <a:lnTo>
                  <a:pt x="6084284" y="2267019"/>
                </a:lnTo>
                <a:lnTo>
                  <a:pt x="6083180" y="2265944"/>
                </a:lnTo>
                <a:lnTo>
                  <a:pt x="6080883" y="2263167"/>
                </a:lnTo>
                <a:lnTo>
                  <a:pt x="6077727" y="2259599"/>
                </a:lnTo>
                <a:lnTo>
                  <a:pt x="6076591" y="2257985"/>
                </a:lnTo>
                <a:lnTo>
                  <a:pt x="6040948" y="2214925"/>
                </a:lnTo>
                <a:lnTo>
                  <a:pt x="6036625" y="2226674"/>
                </a:lnTo>
                <a:lnTo>
                  <a:pt x="6086688" y="2295866"/>
                </a:lnTo>
                <a:lnTo>
                  <a:pt x="6222909" y="2443784"/>
                </a:lnTo>
                <a:lnTo>
                  <a:pt x="6239336" y="2460289"/>
                </a:lnTo>
                <a:cubicBezTo>
                  <a:pt x="6243501" y="2464079"/>
                  <a:pt x="6248338" y="2467564"/>
                  <a:pt x="6252471" y="2472181"/>
                </a:cubicBezTo>
                <a:lnTo>
                  <a:pt x="6253967" y="2475315"/>
                </a:lnTo>
                <a:lnTo>
                  <a:pt x="6427160" y="2617965"/>
                </a:lnTo>
                <a:cubicBezTo>
                  <a:pt x="6491551" y="2663872"/>
                  <a:pt x="6559863" y="2705789"/>
                  <a:pt x="6632242" y="2743563"/>
                </a:cubicBezTo>
                <a:lnTo>
                  <a:pt x="6742295" y="2791874"/>
                </a:lnTo>
                <a:lnTo>
                  <a:pt x="6863309" y="2828684"/>
                </a:lnTo>
                <a:cubicBezTo>
                  <a:pt x="6906960" y="2840691"/>
                  <a:pt x="6951085" y="2851059"/>
                  <a:pt x="6995820" y="2858307"/>
                </a:cubicBezTo>
                <a:cubicBezTo>
                  <a:pt x="7019442" y="2863796"/>
                  <a:pt x="7040255" y="2873816"/>
                  <a:pt x="7063983" y="2858132"/>
                </a:cubicBezTo>
                <a:cubicBezTo>
                  <a:pt x="7077558" y="2848698"/>
                  <a:pt x="7097145" y="2856027"/>
                  <a:pt x="7114279" y="2857972"/>
                </a:cubicBezTo>
                <a:cubicBezTo>
                  <a:pt x="7204360" y="2873812"/>
                  <a:pt x="7295533" y="2877782"/>
                  <a:pt x="7386093" y="2880404"/>
                </a:cubicBezTo>
                <a:cubicBezTo>
                  <a:pt x="7392702" y="2880644"/>
                  <a:pt x="7397964" y="2881497"/>
                  <a:pt x="7402853" y="2874395"/>
                </a:cubicBezTo>
                <a:cubicBezTo>
                  <a:pt x="7400641" y="2862404"/>
                  <a:pt x="7389263" y="2865961"/>
                  <a:pt x="7382654" y="2865722"/>
                </a:cubicBezTo>
                <a:cubicBezTo>
                  <a:pt x="7242412" y="2864604"/>
                  <a:pt x="7106190" y="2843781"/>
                  <a:pt x="6970942" y="2814391"/>
                </a:cubicBezTo>
                <a:cubicBezTo>
                  <a:pt x="6965679" y="2813538"/>
                  <a:pt x="6960416" y="2812685"/>
                  <a:pt x="6955153" y="2811833"/>
                </a:cubicBezTo>
                <a:cubicBezTo>
                  <a:pt x="6947932" y="2810248"/>
                  <a:pt x="6942788" y="2806091"/>
                  <a:pt x="6947065" y="2797643"/>
                </a:cubicBezTo>
                <a:cubicBezTo>
                  <a:pt x="6948769" y="2787117"/>
                  <a:pt x="6954645" y="2789315"/>
                  <a:pt x="6961867" y="2790901"/>
                </a:cubicBezTo>
                <a:cubicBezTo>
                  <a:pt x="6988397" y="2798315"/>
                  <a:pt x="7015234" y="2804169"/>
                  <a:pt x="7042273" y="2808966"/>
                </a:cubicBezTo>
                <a:lnTo>
                  <a:pt x="7072567" y="2813314"/>
                </a:lnTo>
                <a:lnTo>
                  <a:pt x="6943555" y="2778434"/>
                </a:lnTo>
                <a:cubicBezTo>
                  <a:pt x="6737649" y="2708756"/>
                  <a:pt x="6548712" y="2602272"/>
                  <a:pt x="6384571" y="2466811"/>
                </a:cubicBezTo>
                <a:lnTo>
                  <a:pt x="6349279" y="2434734"/>
                </a:lnTo>
                <a:lnTo>
                  <a:pt x="6346984" y="2433039"/>
                </a:lnTo>
                <a:lnTo>
                  <a:pt x="6322321" y="2418815"/>
                </a:lnTo>
                <a:lnTo>
                  <a:pt x="6262355" y="2360750"/>
                </a:lnTo>
                <a:lnTo>
                  <a:pt x="6163356" y="2272079"/>
                </a:lnTo>
                <a:close/>
                <a:moveTo>
                  <a:pt x="5474123" y="2148540"/>
                </a:moveTo>
                <a:lnTo>
                  <a:pt x="5467233" y="2171051"/>
                </a:lnTo>
                <a:cubicBezTo>
                  <a:pt x="5466028" y="2167343"/>
                  <a:pt x="5462321" y="2168546"/>
                  <a:pt x="5459817" y="2173456"/>
                </a:cubicBezTo>
                <a:lnTo>
                  <a:pt x="5448373" y="2197794"/>
                </a:lnTo>
                <a:lnTo>
                  <a:pt x="5478961" y="2245989"/>
                </a:lnTo>
                <a:lnTo>
                  <a:pt x="5481978" y="2252027"/>
                </a:lnTo>
                <a:lnTo>
                  <a:pt x="5485858" y="2233639"/>
                </a:lnTo>
                <a:lnTo>
                  <a:pt x="5462810" y="2189472"/>
                </a:lnTo>
                <a:cubicBezTo>
                  <a:pt x="5466849" y="2193508"/>
                  <a:pt x="5466850" y="2197545"/>
                  <a:pt x="5470885" y="2201582"/>
                </a:cubicBezTo>
                <a:lnTo>
                  <a:pt x="5487777" y="2224534"/>
                </a:lnTo>
                <a:lnTo>
                  <a:pt x="5490957" y="2209451"/>
                </a:lnTo>
                <a:lnTo>
                  <a:pt x="5494668" y="2186409"/>
                </a:lnTo>
                <a:lnTo>
                  <a:pt x="5490563" y="2179380"/>
                </a:lnTo>
                <a:cubicBezTo>
                  <a:pt x="5487033" y="2173324"/>
                  <a:pt x="5487033" y="2173324"/>
                  <a:pt x="5487033" y="2173324"/>
                </a:cubicBezTo>
                <a:lnTo>
                  <a:pt x="5485748" y="2170750"/>
                </a:lnTo>
                <a:lnTo>
                  <a:pt x="5485087" y="2169719"/>
                </a:lnTo>
                <a:close/>
                <a:moveTo>
                  <a:pt x="5393584" y="2147088"/>
                </a:moveTo>
                <a:lnTo>
                  <a:pt x="5382165" y="2174059"/>
                </a:lnTo>
                <a:cubicBezTo>
                  <a:pt x="5375303" y="2184480"/>
                  <a:pt x="5368445" y="2194901"/>
                  <a:pt x="5361568" y="2206861"/>
                </a:cubicBezTo>
                <a:lnTo>
                  <a:pt x="5343356" y="2243885"/>
                </a:lnTo>
                <a:lnTo>
                  <a:pt x="5342190" y="2240289"/>
                </a:lnTo>
                <a:lnTo>
                  <a:pt x="5339939" y="2244705"/>
                </a:lnTo>
                <a:lnTo>
                  <a:pt x="5342017" y="2246611"/>
                </a:lnTo>
                <a:lnTo>
                  <a:pt x="5343356" y="2243885"/>
                </a:lnTo>
                <a:lnTo>
                  <a:pt x="5343393" y="2243996"/>
                </a:lnTo>
                <a:lnTo>
                  <a:pt x="5342046" y="2246637"/>
                </a:lnTo>
                <a:lnTo>
                  <a:pt x="5345742" y="2250025"/>
                </a:lnTo>
                <a:cubicBezTo>
                  <a:pt x="5349779" y="2250026"/>
                  <a:pt x="5349779" y="2254062"/>
                  <a:pt x="5349779" y="2254062"/>
                </a:cubicBezTo>
                <a:lnTo>
                  <a:pt x="5350699" y="2254983"/>
                </a:lnTo>
                <a:lnTo>
                  <a:pt x="5377685" y="2213924"/>
                </a:lnTo>
                <a:lnTo>
                  <a:pt x="5403683" y="2166714"/>
                </a:lnTo>
                <a:lnTo>
                  <a:pt x="5401247" y="2162222"/>
                </a:lnTo>
                <a:close/>
                <a:moveTo>
                  <a:pt x="9938088" y="2137824"/>
                </a:moveTo>
                <a:cubicBezTo>
                  <a:pt x="9931383" y="2155256"/>
                  <a:pt x="9935406" y="2165984"/>
                  <a:pt x="9952840" y="2176711"/>
                </a:cubicBezTo>
                <a:cubicBezTo>
                  <a:pt x="10070851" y="2251803"/>
                  <a:pt x="10187520" y="2329578"/>
                  <a:pt x="10316260" y="2385897"/>
                </a:cubicBezTo>
                <a:cubicBezTo>
                  <a:pt x="10421531" y="2431489"/>
                  <a:pt x="10529149" y="2466689"/>
                  <a:pt x="10639113" y="2491161"/>
                </a:cubicBezTo>
                <a:lnTo>
                  <a:pt x="10666183" y="2495808"/>
                </a:lnTo>
                <a:lnTo>
                  <a:pt x="10665483" y="2490211"/>
                </a:lnTo>
                <a:cubicBezTo>
                  <a:pt x="10666897" y="2489152"/>
                  <a:pt x="10666543" y="2487035"/>
                  <a:pt x="10665130" y="2486682"/>
                </a:cubicBezTo>
                <a:cubicBezTo>
                  <a:pt x="10659475" y="2484564"/>
                  <a:pt x="10659828" y="2481387"/>
                  <a:pt x="10663363" y="2477152"/>
                </a:cubicBezTo>
                <a:cubicBezTo>
                  <a:pt x="10664423" y="2475740"/>
                  <a:pt x="10663009" y="2473975"/>
                  <a:pt x="10662302" y="2472563"/>
                </a:cubicBezTo>
                <a:cubicBezTo>
                  <a:pt x="10660889" y="2470445"/>
                  <a:pt x="10660535" y="2468327"/>
                  <a:pt x="10662656" y="2466562"/>
                </a:cubicBezTo>
                <a:cubicBezTo>
                  <a:pt x="10664776" y="2464798"/>
                  <a:pt x="10664423" y="2462680"/>
                  <a:pt x="10665130" y="2460562"/>
                </a:cubicBezTo>
                <a:lnTo>
                  <a:pt x="10665817" y="2459284"/>
                </a:lnTo>
                <a:lnTo>
                  <a:pt x="10634084" y="2452944"/>
                </a:lnTo>
                <a:cubicBezTo>
                  <a:pt x="10486571" y="2427466"/>
                  <a:pt x="10345762" y="2383215"/>
                  <a:pt x="10215682" y="2310805"/>
                </a:cubicBezTo>
                <a:cubicBezTo>
                  <a:pt x="10203612" y="2304101"/>
                  <a:pt x="10190203" y="2301418"/>
                  <a:pt x="10191544" y="2282645"/>
                </a:cubicBezTo>
                <a:cubicBezTo>
                  <a:pt x="10192884" y="2277281"/>
                  <a:pt x="10187520" y="2273258"/>
                  <a:pt x="10182156" y="2271918"/>
                </a:cubicBezTo>
                <a:cubicBezTo>
                  <a:pt x="10100353" y="2234371"/>
                  <a:pt x="10022573" y="2188780"/>
                  <a:pt x="9946134" y="2139165"/>
                </a:cubicBezTo>
                <a:cubicBezTo>
                  <a:pt x="9944794" y="2137825"/>
                  <a:pt x="9942111" y="2137824"/>
                  <a:pt x="9938088" y="2137824"/>
                </a:cubicBezTo>
                <a:close/>
                <a:moveTo>
                  <a:pt x="9968932" y="2121733"/>
                </a:moveTo>
                <a:cubicBezTo>
                  <a:pt x="10003799" y="2155256"/>
                  <a:pt x="10045370" y="2175370"/>
                  <a:pt x="10086943" y="2199508"/>
                </a:cubicBezTo>
                <a:cubicBezTo>
                  <a:pt x="10141926" y="2237054"/>
                  <a:pt x="10204954" y="2261190"/>
                  <a:pt x="10267983" y="2285327"/>
                </a:cubicBezTo>
                <a:cubicBezTo>
                  <a:pt x="10439634" y="2351033"/>
                  <a:pt x="10615310" y="2404670"/>
                  <a:pt x="10797691" y="2434171"/>
                </a:cubicBezTo>
                <a:cubicBezTo>
                  <a:pt x="10820488" y="2436853"/>
                  <a:pt x="10844627" y="2443558"/>
                  <a:pt x="10868766" y="2439535"/>
                </a:cubicBezTo>
                <a:cubicBezTo>
                  <a:pt x="10868765" y="2424784"/>
                  <a:pt x="10856696" y="2427466"/>
                  <a:pt x="10848650" y="2426125"/>
                </a:cubicBezTo>
                <a:cubicBezTo>
                  <a:pt x="10694431" y="2404671"/>
                  <a:pt x="10542894" y="2368465"/>
                  <a:pt x="10395381" y="2313486"/>
                </a:cubicBezTo>
                <a:cubicBezTo>
                  <a:pt x="10387335" y="2310805"/>
                  <a:pt x="10371242" y="2312146"/>
                  <a:pt x="10375265" y="2298736"/>
                </a:cubicBezTo>
                <a:cubicBezTo>
                  <a:pt x="10379288" y="2285327"/>
                  <a:pt x="10394039" y="2289350"/>
                  <a:pt x="10403426" y="2293373"/>
                </a:cubicBezTo>
                <a:cubicBezTo>
                  <a:pt x="10450363" y="2309464"/>
                  <a:pt x="10495958" y="2330919"/>
                  <a:pt x="10545576" y="2342988"/>
                </a:cubicBezTo>
                <a:cubicBezTo>
                  <a:pt x="10760142" y="2393943"/>
                  <a:pt x="10976048" y="2431489"/>
                  <a:pt x="11197318" y="2414057"/>
                </a:cubicBezTo>
                <a:lnTo>
                  <a:pt x="11249613" y="2408073"/>
                </a:lnTo>
                <a:lnTo>
                  <a:pt x="11247516" y="2401490"/>
                </a:lnTo>
                <a:cubicBezTo>
                  <a:pt x="11248307" y="2398855"/>
                  <a:pt x="11247516" y="2395957"/>
                  <a:pt x="11244878" y="2394376"/>
                </a:cubicBezTo>
                <a:cubicBezTo>
                  <a:pt x="11244878" y="2393323"/>
                  <a:pt x="11244878" y="2392269"/>
                  <a:pt x="11244878" y="2391215"/>
                </a:cubicBezTo>
                <a:cubicBezTo>
                  <a:pt x="11247252" y="2389898"/>
                  <a:pt x="11248307" y="2388317"/>
                  <a:pt x="11248044" y="2384892"/>
                </a:cubicBezTo>
                <a:lnTo>
                  <a:pt x="11248182" y="2384708"/>
                </a:lnTo>
                <a:lnTo>
                  <a:pt x="11178880" y="2391596"/>
                </a:lnTo>
                <a:cubicBezTo>
                  <a:pt x="11071932" y="2398301"/>
                  <a:pt x="10964649" y="2396625"/>
                  <a:pt x="10856696" y="2383215"/>
                </a:cubicBezTo>
                <a:cubicBezTo>
                  <a:pt x="10705160" y="2363101"/>
                  <a:pt x="10557645" y="2328237"/>
                  <a:pt x="10416837" y="2270577"/>
                </a:cubicBezTo>
                <a:cubicBezTo>
                  <a:pt x="10373924" y="2253145"/>
                  <a:pt x="10337716" y="2224984"/>
                  <a:pt x="10290780" y="2218280"/>
                </a:cubicBezTo>
                <a:cubicBezTo>
                  <a:pt x="10278710" y="2216939"/>
                  <a:pt x="10263960" y="2210235"/>
                  <a:pt x="10259936" y="2229008"/>
                </a:cubicBezTo>
                <a:cubicBezTo>
                  <a:pt x="10254572" y="2247781"/>
                  <a:pt x="10272005" y="2245099"/>
                  <a:pt x="10282734" y="2250463"/>
                </a:cubicBezTo>
                <a:cubicBezTo>
                  <a:pt x="10296144" y="2254486"/>
                  <a:pt x="10313578" y="2257167"/>
                  <a:pt x="10321624" y="2275941"/>
                </a:cubicBezTo>
                <a:cubicBezTo>
                  <a:pt x="10237139" y="2266554"/>
                  <a:pt x="10166064" y="2226326"/>
                  <a:pt x="10093648" y="2194144"/>
                </a:cubicBezTo>
                <a:cubicBezTo>
                  <a:pt x="10050735" y="2171348"/>
                  <a:pt x="10014527" y="2139165"/>
                  <a:pt x="9968932" y="2121733"/>
                </a:cubicBezTo>
                <a:close/>
                <a:moveTo>
                  <a:pt x="153910" y="2111070"/>
                </a:moveTo>
                <a:lnTo>
                  <a:pt x="153427" y="2112979"/>
                </a:lnTo>
                <a:lnTo>
                  <a:pt x="154975" y="2114083"/>
                </a:lnTo>
                <a:close/>
                <a:moveTo>
                  <a:pt x="9702898" y="2107308"/>
                </a:moveTo>
                <a:lnTo>
                  <a:pt x="9670860" y="2172140"/>
                </a:lnTo>
                <a:lnTo>
                  <a:pt x="9668288" y="2176743"/>
                </a:lnTo>
                <a:lnTo>
                  <a:pt x="9664734" y="2216613"/>
                </a:lnTo>
                <a:lnTo>
                  <a:pt x="9668731" y="2229180"/>
                </a:lnTo>
                <a:lnTo>
                  <a:pt x="9723636" y="2124646"/>
                </a:lnTo>
                <a:close/>
                <a:moveTo>
                  <a:pt x="10240836" y="2072879"/>
                </a:moveTo>
                <a:cubicBezTo>
                  <a:pt x="10237567" y="2071768"/>
                  <a:pt x="10233602" y="2071624"/>
                  <a:pt x="10228219" y="2074077"/>
                </a:cubicBezTo>
                <a:cubicBezTo>
                  <a:pt x="10246000" y="2087422"/>
                  <a:pt x="10266592" y="2096241"/>
                  <a:pt x="10284640" y="2107681"/>
                </a:cubicBezTo>
                <a:lnTo>
                  <a:pt x="10290653" y="2112595"/>
                </a:lnTo>
                <a:lnTo>
                  <a:pt x="10331012" y="2128437"/>
                </a:lnTo>
                <a:lnTo>
                  <a:pt x="10420699" y="2156463"/>
                </a:lnTo>
                <a:lnTo>
                  <a:pt x="10319499" y="2111789"/>
                </a:lnTo>
                <a:cubicBezTo>
                  <a:pt x="10296090" y="2100353"/>
                  <a:pt x="10273758" y="2088427"/>
                  <a:pt x="10249272" y="2077486"/>
                </a:cubicBezTo>
                <a:cubicBezTo>
                  <a:pt x="10246676" y="2076068"/>
                  <a:pt x="10244105" y="2073990"/>
                  <a:pt x="10240836" y="2072879"/>
                </a:cubicBezTo>
                <a:close/>
                <a:moveTo>
                  <a:pt x="5432090" y="2067352"/>
                </a:moveTo>
                <a:lnTo>
                  <a:pt x="5430121" y="2074005"/>
                </a:lnTo>
                <a:cubicBezTo>
                  <a:pt x="5424497" y="2083507"/>
                  <a:pt x="5417336" y="2093000"/>
                  <a:pt x="5412324" y="2102819"/>
                </a:cubicBezTo>
                <a:lnTo>
                  <a:pt x="5402747" y="2125446"/>
                </a:lnTo>
                <a:lnTo>
                  <a:pt x="5408061" y="2131629"/>
                </a:lnTo>
                <a:cubicBezTo>
                  <a:pt x="5411089" y="2133711"/>
                  <a:pt x="5407305" y="2123871"/>
                  <a:pt x="5410332" y="2120843"/>
                </a:cubicBezTo>
                <a:cubicBezTo>
                  <a:pt x="5422442" y="2141028"/>
                  <a:pt x="5422442" y="2141028"/>
                  <a:pt x="5422442" y="2141028"/>
                </a:cubicBezTo>
                <a:cubicBezTo>
                  <a:pt x="5416387" y="2136991"/>
                  <a:pt x="5415378" y="2139009"/>
                  <a:pt x="5415882" y="2142541"/>
                </a:cubicBezTo>
                <a:lnTo>
                  <a:pt x="5416813" y="2146434"/>
                </a:lnTo>
                <a:lnTo>
                  <a:pt x="5418137" y="2146004"/>
                </a:lnTo>
                <a:cubicBezTo>
                  <a:pt x="5418137" y="2146004"/>
                  <a:pt x="5418137" y="2146004"/>
                  <a:pt x="5421844" y="2144801"/>
                </a:cubicBezTo>
                <a:lnTo>
                  <a:pt x="5418147" y="2152048"/>
                </a:lnTo>
                <a:lnTo>
                  <a:pt x="5418408" y="2153139"/>
                </a:lnTo>
                <a:lnTo>
                  <a:pt x="5427276" y="2163765"/>
                </a:lnTo>
                <a:lnTo>
                  <a:pt x="5427854" y="2163337"/>
                </a:lnTo>
                <a:lnTo>
                  <a:pt x="5427500" y="2164035"/>
                </a:lnTo>
                <a:lnTo>
                  <a:pt x="5432409" y="2169917"/>
                </a:lnTo>
                <a:lnTo>
                  <a:pt x="5432473" y="2170034"/>
                </a:lnTo>
                <a:lnTo>
                  <a:pt x="5433968" y="2169549"/>
                </a:lnTo>
                <a:lnTo>
                  <a:pt x="5433156" y="2171247"/>
                </a:lnTo>
                <a:lnTo>
                  <a:pt x="5434545" y="2173720"/>
                </a:lnTo>
                <a:lnTo>
                  <a:pt x="5460125" y="2121498"/>
                </a:lnTo>
                <a:lnTo>
                  <a:pt x="5438952" y="2080604"/>
                </a:lnTo>
                <a:lnTo>
                  <a:pt x="5438590" y="2080478"/>
                </a:lnTo>
                <a:lnTo>
                  <a:pt x="5433095" y="2069290"/>
                </a:lnTo>
                <a:close/>
                <a:moveTo>
                  <a:pt x="4988065" y="2064825"/>
                </a:moveTo>
                <a:lnTo>
                  <a:pt x="4971680" y="2096398"/>
                </a:lnTo>
                <a:lnTo>
                  <a:pt x="4943243" y="2144550"/>
                </a:lnTo>
                <a:lnTo>
                  <a:pt x="4942584" y="2145885"/>
                </a:lnTo>
                <a:lnTo>
                  <a:pt x="4940720" y="2148823"/>
                </a:lnTo>
                <a:lnTo>
                  <a:pt x="4938385" y="2152782"/>
                </a:lnTo>
                <a:lnTo>
                  <a:pt x="4937237" y="2154306"/>
                </a:lnTo>
                <a:lnTo>
                  <a:pt x="4904259" y="2206243"/>
                </a:lnTo>
                <a:lnTo>
                  <a:pt x="4907595" y="2206574"/>
                </a:lnTo>
                <a:cubicBezTo>
                  <a:pt x="4910293" y="2206062"/>
                  <a:pt x="4912784" y="2204912"/>
                  <a:pt x="4915250" y="2203620"/>
                </a:cubicBezTo>
                <a:lnTo>
                  <a:pt x="4918893" y="2202381"/>
                </a:lnTo>
                <a:lnTo>
                  <a:pt x="4969019" y="2133752"/>
                </a:lnTo>
                <a:lnTo>
                  <a:pt x="4994038" y="2089327"/>
                </a:lnTo>
                <a:close/>
                <a:moveTo>
                  <a:pt x="139132" y="2061571"/>
                </a:moveTo>
                <a:lnTo>
                  <a:pt x="139916" y="2064542"/>
                </a:lnTo>
                <a:cubicBezTo>
                  <a:pt x="141083" y="2069125"/>
                  <a:pt x="142229" y="2073435"/>
                  <a:pt x="143408" y="2077262"/>
                </a:cubicBezTo>
                <a:lnTo>
                  <a:pt x="144843" y="2081083"/>
                </a:lnTo>
                <a:close/>
                <a:moveTo>
                  <a:pt x="5936623" y="2000274"/>
                </a:moveTo>
                <a:lnTo>
                  <a:pt x="5934455" y="2007265"/>
                </a:lnTo>
                <a:lnTo>
                  <a:pt x="5980207" y="2080461"/>
                </a:lnTo>
                <a:lnTo>
                  <a:pt x="6038237" y="2163000"/>
                </a:lnTo>
                <a:lnTo>
                  <a:pt x="6039459" y="2162603"/>
                </a:lnTo>
                <a:cubicBezTo>
                  <a:pt x="6039500" y="2157576"/>
                  <a:pt x="6040564" y="2150545"/>
                  <a:pt x="6042262" y="2142892"/>
                </a:cubicBezTo>
                <a:lnTo>
                  <a:pt x="6043132" y="2139807"/>
                </a:lnTo>
                <a:lnTo>
                  <a:pt x="6018417" y="2112614"/>
                </a:lnTo>
                <a:close/>
                <a:moveTo>
                  <a:pt x="138552" y="1989137"/>
                </a:moveTo>
                <a:cubicBezTo>
                  <a:pt x="153467" y="2078030"/>
                  <a:pt x="185478" y="2163029"/>
                  <a:pt x="211403" y="2248625"/>
                </a:cubicBezTo>
                <a:lnTo>
                  <a:pt x="210440" y="2248928"/>
                </a:lnTo>
                <a:lnTo>
                  <a:pt x="222346" y="2270466"/>
                </a:lnTo>
                <a:cubicBezTo>
                  <a:pt x="232722" y="2291669"/>
                  <a:pt x="245121" y="2310523"/>
                  <a:pt x="250636" y="2325495"/>
                </a:cubicBezTo>
                <a:cubicBezTo>
                  <a:pt x="252659" y="2323147"/>
                  <a:pt x="252822" y="2325332"/>
                  <a:pt x="255335" y="2329539"/>
                </a:cubicBezTo>
                <a:cubicBezTo>
                  <a:pt x="252985" y="2327517"/>
                  <a:pt x="250800" y="2327681"/>
                  <a:pt x="253148" y="2329703"/>
                </a:cubicBezTo>
                <a:cubicBezTo>
                  <a:pt x="255497" y="2331725"/>
                  <a:pt x="268549" y="2359321"/>
                  <a:pt x="270409" y="2354787"/>
                </a:cubicBezTo>
                <a:cubicBezTo>
                  <a:pt x="277783" y="2365224"/>
                  <a:pt x="275923" y="2369759"/>
                  <a:pt x="275923" y="2369759"/>
                </a:cubicBezTo>
                <a:cubicBezTo>
                  <a:pt x="283134" y="2378011"/>
                  <a:pt x="278110" y="2369596"/>
                  <a:pt x="280132" y="2367247"/>
                </a:cubicBezTo>
                <a:cubicBezTo>
                  <a:pt x="287506" y="2377685"/>
                  <a:pt x="287506" y="2377685"/>
                  <a:pt x="287506" y="2377685"/>
                </a:cubicBezTo>
                <a:cubicBezTo>
                  <a:pt x="280622" y="2373803"/>
                  <a:pt x="285646" y="2382219"/>
                  <a:pt x="285809" y="2384405"/>
                </a:cubicBezTo>
                <a:cubicBezTo>
                  <a:pt x="297392" y="2392330"/>
                  <a:pt x="305747" y="2415882"/>
                  <a:pt x="322352" y="2432224"/>
                </a:cubicBezTo>
                <a:cubicBezTo>
                  <a:pt x="322516" y="2434409"/>
                  <a:pt x="324701" y="2434245"/>
                  <a:pt x="324864" y="2436431"/>
                </a:cubicBezTo>
                <a:cubicBezTo>
                  <a:pt x="325029" y="2438617"/>
                  <a:pt x="327215" y="2438453"/>
                  <a:pt x="327215" y="2438453"/>
                </a:cubicBezTo>
                <a:cubicBezTo>
                  <a:pt x="329563" y="2440476"/>
                  <a:pt x="329400" y="2438290"/>
                  <a:pt x="327051" y="2436267"/>
                </a:cubicBezTo>
                <a:cubicBezTo>
                  <a:pt x="327051" y="2436267"/>
                  <a:pt x="327051" y="2436267"/>
                  <a:pt x="326888" y="2434082"/>
                </a:cubicBezTo>
                <a:cubicBezTo>
                  <a:pt x="343821" y="2454794"/>
                  <a:pt x="349173" y="2467582"/>
                  <a:pt x="365943" y="2486108"/>
                </a:cubicBezTo>
                <a:cubicBezTo>
                  <a:pt x="363920" y="2488457"/>
                  <a:pt x="366269" y="2490480"/>
                  <a:pt x="364247" y="2492829"/>
                </a:cubicBezTo>
                <a:cubicBezTo>
                  <a:pt x="385878" y="2517585"/>
                  <a:pt x="407673" y="2544528"/>
                  <a:pt x="431490" y="2569121"/>
                </a:cubicBezTo>
                <a:cubicBezTo>
                  <a:pt x="455470" y="2595900"/>
                  <a:pt x="481473" y="2620330"/>
                  <a:pt x="505127" y="2642738"/>
                </a:cubicBezTo>
                <a:cubicBezTo>
                  <a:pt x="504637" y="2636181"/>
                  <a:pt x="488684" y="2628583"/>
                  <a:pt x="483659" y="2620167"/>
                </a:cubicBezTo>
                <a:cubicBezTo>
                  <a:pt x="481473" y="2620330"/>
                  <a:pt x="481146" y="2615959"/>
                  <a:pt x="480983" y="2613773"/>
                </a:cubicBezTo>
                <a:cubicBezTo>
                  <a:pt x="466726" y="2599454"/>
                  <a:pt x="447770" y="2581091"/>
                  <a:pt x="433186" y="2562401"/>
                </a:cubicBezTo>
                <a:cubicBezTo>
                  <a:pt x="414067" y="2541852"/>
                  <a:pt x="392598" y="2519280"/>
                  <a:pt x="377850" y="2498405"/>
                </a:cubicBezTo>
                <a:cubicBezTo>
                  <a:pt x="377688" y="2496219"/>
                  <a:pt x="375012" y="2489826"/>
                  <a:pt x="375012" y="2489826"/>
                </a:cubicBezTo>
                <a:cubicBezTo>
                  <a:pt x="365289" y="2477366"/>
                  <a:pt x="353380" y="2465069"/>
                  <a:pt x="346006" y="2454631"/>
                </a:cubicBezTo>
                <a:cubicBezTo>
                  <a:pt x="345843" y="2452445"/>
                  <a:pt x="348192" y="2454468"/>
                  <a:pt x="345680" y="2450260"/>
                </a:cubicBezTo>
                <a:cubicBezTo>
                  <a:pt x="345843" y="2452445"/>
                  <a:pt x="343495" y="2450423"/>
                  <a:pt x="341309" y="2450587"/>
                </a:cubicBezTo>
                <a:cubicBezTo>
                  <a:pt x="329072" y="2433918"/>
                  <a:pt x="321209" y="2416924"/>
                  <a:pt x="311323" y="2402279"/>
                </a:cubicBezTo>
                <a:cubicBezTo>
                  <a:pt x="313672" y="2404300"/>
                  <a:pt x="313836" y="2406486"/>
                  <a:pt x="316183" y="2408508"/>
                </a:cubicBezTo>
                <a:cubicBezTo>
                  <a:pt x="325743" y="2418782"/>
                  <a:pt x="333118" y="2429221"/>
                  <a:pt x="330605" y="2425012"/>
                </a:cubicBezTo>
                <a:cubicBezTo>
                  <a:pt x="337979" y="2435450"/>
                  <a:pt x="349887" y="2447747"/>
                  <a:pt x="357098" y="2455999"/>
                </a:cubicBezTo>
                <a:cubicBezTo>
                  <a:pt x="359446" y="2458022"/>
                  <a:pt x="359446" y="2458022"/>
                  <a:pt x="359611" y="2460207"/>
                </a:cubicBezTo>
                <a:cubicBezTo>
                  <a:pt x="355075" y="2458348"/>
                  <a:pt x="364308" y="2464252"/>
                  <a:pt x="359937" y="2464579"/>
                </a:cubicBezTo>
                <a:cubicBezTo>
                  <a:pt x="364635" y="2468623"/>
                  <a:pt x="369334" y="2472667"/>
                  <a:pt x="371682" y="2474690"/>
                </a:cubicBezTo>
                <a:cubicBezTo>
                  <a:pt x="376543" y="2480920"/>
                  <a:pt x="379055" y="2485127"/>
                  <a:pt x="383754" y="2489172"/>
                </a:cubicBezTo>
                <a:cubicBezTo>
                  <a:pt x="391128" y="2499611"/>
                  <a:pt x="398664" y="2512233"/>
                  <a:pt x="401178" y="2516441"/>
                </a:cubicBezTo>
                <a:cubicBezTo>
                  <a:pt x="401014" y="2514256"/>
                  <a:pt x="403363" y="2516278"/>
                  <a:pt x="403363" y="2516278"/>
                </a:cubicBezTo>
                <a:cubicBezTo>
                  <a:pt x="405712" y="2518300"/>
                  <a:pt x="408062" y="2520322"/>
                  <a:pt x="410574" y="2524530"/>
                </a:cubicBezTo>
                <a:cubicBezTo>
                  <a:pt x="410574" y="2524530"/>
                  <a:pt x="410737" y="2526716"/>
                  <a:pt x="412923" y="2526553"/>
                </a:cubicBezTo>
                <a:cubicBezTo>
                  <a:pt x="417785" y="2532782"/>
                  <a:pt x="422644" y="2539012"/>
                  <a:pt x="427344" y="2543057"/>
                </a:cubicBezTo>
                <a:cubicBezTo>
                  <a:pt x="432204" y="2549287"/>
                  <a:pt x="434881" y="2555680"/>
                  <a:pt x="434555" y="2551309"/>
                </a:cubicBezTo>
                <a:cubicBezTo>
                  <a:pt x="441601" y="2557376"/>
                  <a:pt x="448812" y="2565628"/>
                  <a:pt x="456184" y="2576066"/>
                </a:cubicBezTo>
                <a:cubicBezTo>
                  <a:pt x="458535" y="2578088"/>
                  <a:pt x="463232" y="2582133"/>
                  <a:pt x="465744" y="2586340"/>
                </a:cubicBezTo>
                <a:cubicBezTo>
                  <a:pt x="465744" y="2586340"/>
                  <a:pt x="465907" y="2588526"/>
                  <a:pt x="465907" y="2588526"/>
                </a:cubicBezTo>
                <a:cubicBezTo>
                  <a:pt x="468095" y="2588363"/>
                  <a:pt x="468257" y="2590549"/>
                  <a:pt x="468257" y="2590549"/>
                </a:cubicBezTo>
                <a:cubicBezTo>
                  <a:pt x="470443" y="2590385"/>
                  <a:pt x="470443" y="2590385"/>
                  <a:pt x="470443" y="2590385"/>
                </a:cubicBezTo>
                <a:cubicBezTo>
                  <a:pt x="470443" y="2590385"/>
                  <a:pt x="470443" y="2590385"/>
                  <a:pt x="470606" y="2592570"/>
                </a:cubicBezTo>
                <a:cubicBezTo>
                  <a:pt x="484864" y="2606889"/>
                  <a:pt x="499121" y="2621208"/>
                  <a:pt x="510867" y="2631319"/>
                </a:cubicBezTo>
                <a:cubicBezTo>
                  <a:pt x="511030" y="2633505"/>
                  <a:pt x="511194" y="2635691"/>
                  <a:pt x="513378" y="2635527"/>
                </a:cubicBezTo>
                <a:cubicBezTo>
                  <a:pt x="513542" y="2637713"/>
                  <a:pt x="513542" y="2637713"/>
                  <a:pt x="513542" y="2637713"/>
                </a:cubicBezTo>
                <a:cubicBezTo>
                  <a:pt x="513542" y="2637713"/>
                  <a:pt x="513706" y="2639899"/>
                  <a:pt x="515891" y="2639736"/>
                </a:cubicBezTo>
                <a:cubicBezTo>
                  <a:pt x="518077" y="2639572"/>
                  <a:pt x="518077" y="2639572"/>
                  <a:pt x="518077" y="2639572"/>
                </a:cubicBezTo>
                <a:cubicBezTo>
                  <a:pt x="525124" y="2645639"/>
                  <a:pt x="539382" y="2659958"/>
                  <a:pt x="536706" y="2653564"/>
                </a:cubicBezTo>
                <a:cubicBezTo>
                  <a:pt x="536706" y="2653564"/>
                  <a:pt x="536706" y="2653564"/>
                  <a:pt x="539055" y="2655586"/>
                </a:cubicBezTo>
                <a:cubicBezTo>
                  <a:pt x="539218" y="2657772"/>
                  <a:pt x="543589" y="2657445"/>
                  <a:pt x="543589" y="2657445"/>
                </a:cubicBezTo>
                <a:lnTo>
                  <a:pt x="543270" y="2653165"/>
                </a:lnTo>
                <a:lnTo>
                  <a:pt x="547980" y="2657391"/>
                </a:lnTo>
                <a:lnTo>
                  <a:pt x="554658" y="2658808"/>
                </a:lnTo>
                <a:lnTo>
                  <a:pt x="554704" y="2658852"/>
                </a:lnTo>
                <a:lnTo>
                  <a:pt x="559351" y="2666157"/>
                </a:lnTo>
                <a:cubicBezTo>
                  <a:pt x="561973" y="2668159"/>
                  <a:pt x="565415" y="2670099"/>
                  <a:pt x="568938" y="2673133"/>
                </a:cubicBezTo>
                <a:cubicBezTo>
                  <a:pt x="568938" y="2673133"/>
                  <a:pt x="569102" y="2675318"/>
                  <a:pt x="569102" y="2675318"/>
                </a:cubicBezTo>
                <a:cubicBezTo>
                  <a:pt x="571286" y="2675155"/>
                  <a:pt x="571451" y="2677340"/>
                  <a:pt x="571286" y="2675155"/>
                </a:cubicBezTo>
                <a:cubicBezTo>
                  <a:pt x="571286" y="2675155"/>
                  <a:pt x="571286" y="2675155"/>
                  <a:pt x="573473" y="2674991"/>
                </a:cubicBezTo>
                <a:cubicBezTo>
                  <a:pt x="575822" y="2677014"/>
                  <a:pt x="575985" y="2679199"/>
                  <a:pt x="576149" y="2681385"/>
                </a:cubicBezTo>
                <a:cubicBezTo>
                  <a:pt x="573800" y="2679362"/>
                  <a:pt x="573800" y="2679362"/>
                  <a:pt x="573800" y="2679362"/>
                </a:cubicBezTo>
                <a:cubicBezTo>
                  <a:pt x="571451" y="2677340"/>
                  <a:pt x="569265" y="2677504"/>
                  <a:pt x="569265" y="2677504"/>
                </a:cubicBezTo>
                <a:cubicBezTo>
                  <a:pt x="569429" y="2679689"/>
                  <a:pt x="569592" y="2681875"/>
                  <a:pt x="571778" y="2681712"/>
                </a:cubicBezTo>
                <a:cubicBezTo>
                  <a:pt x="571941" y="2683897"/>
                  <a:pt x="571941" y="2683897"/>
                  <a:pt x="571941" y="2683897"/>
                </a:cubicBezTo>
                <a:cubicBezTo>
                  <a:pt x="569755" y="2684060"/>
                  <a:pt x="562381" y="2673622"/>
                  <a:pt x="560358" y="2675972"/>
                </a:cubicBezTo>
                <a:cubicBezTo>
                  <a:pt x="583686" y="2694008"/>
                  <a:pt x="609689" y="2718438"/>
                  <a:pt x="635365" y="2738497"/>
                </a:cubicBezTo>
                <a:cubicBezTo>
                  <a:pt x="637714" y="2740519"/>
                  <a:pt x="642248" y="2742378"/>
                  <a:pt x="644598" y="2744400"/>
                </a:cubicBezTo>
                <a:cubicBezTo>
                  <a:pt x="646783" y="2744237"/>
                  <a:pt x="644598" y="2744400"/>
                  <a:pt x="646946" y="2746422"/>
                </a:cubicBezTo>
                <a:cubicBezTo>
                  <a:pt x="667924" y="2762437"/>
                  <a:pt x="695622" y="2780147"/>
                  <a:pt x="725342" y="2795507"/>
                </a:cubicBezTo>
                <a:cubicBezTo>
                  <a:pt x="727692" y="2797529"/>
                  <a:pt x="727855" y="2799715"/>
                  <a:pt x="730039" y="2799552"/>
                </a:cubicBezTo>
                <a:cubicBezTo>
                  <a:pt x="727855" y="2799715"/>
                  <a:pt x="725669" y="2799879"/>
                  <a:pt x="723156" y="2795670"/>
                </a:cubicBezTo>
                <a:cubicBezTo>
                  <a:pt x="723319" y="2797856"/>
                  <a:pt x="721135" y="2798019"/>
                  <a:pt x="718785" y="2795997"/>
                </a:cubicBezTo>
                <a:cubicBezTo>
                  <a:pt x="720807" y="2793648"/>
                  <a:pt x="711902" y="2792116"/>
                  <a:pt x="709716" y="2792280"/>
                </a:cubicBezTo>
                <a:cubicBezTo>
                  <a:pt x="709716" y="2792280"/>
                  <a:pt x="709553" y="2790094"/>
                  <a:pt x="707367" y="2790257"/>
                </a:cubicBezTo>
                <a:cubicBezTo>
                  <a:pt x="707367" y="2790257"/>
                  <a:pt x="705182" y="2790421"/>
                  <a:pt x="705182" y="2790421"/>
                </a:cubicBezTo>
                <a:cubicBezTo>
                  <a:pt x="698462" y="2788725"/>
                  <a:pt x="682508" y="2781127"/>
                  <a:pt x="684858" y="2783149"/>
                </a:cubicBezTo>
                <a:cubicBezTo>
                  <a:pt x="687043" y="2782985"/>
                  <a:pt x="687206" y="2785172"/>
                  <a:pt x="689393" y="2785008"/>
                </a:cubicBezTo>
                <a:cubicBezTo>
                  <a:pt x="687206" y="2785172"/>
                  <a:pt x="685020" y="2785335"/>
                  <a:pt x="685020" y="2785335"/>
                </a:cubicBezTo>
                <a:cubicBezTo>
                  <a:pt x="685020" y="2785335"/>
                  <a:pt x="685183" y="2787520"/>
                  <a:pt x="687533" y="2789542"/>
                </a:cubicBezTo>
                <a:cubicBezTo>
                  <a:pt x="687533" y="2789542"/>
                  <a:pt x="687533" y="2789542"/>
                  <a:pt x="685346" y="2789706"/>
                </a:cubicBezTo>
                <a:cubicBezTo>
                  <a:pt x="685346" y="2789706"/>
                  <a:pt x="685183" y="2787520"/>
                  <a:pt x="682999" y="2787684"/>
                </a:cubicBezTo>
                <a:cubicBezTo>
                  <a:pt x="682999" y="2787684"/>
                  <a:pt x="682999" y="2787684"/>
                  <a:pt x="680813" y="2787848"/>
                </a:cubicBezTo>
                <a:cubicBezTo>
                  <a:pt x="673929" y="2783966"/>
                  <a:pt x="669395" y="2782108"/>
                  <a:pt x="667210" y="2782271"/>
                </a:cubicBezTo>
                <a:cubicBezTo>
                  <a:pt x="665023" y="2782434"/>
                  <a:pt x="665023" y="2782434"/>
                  <a:pt x="665023" y="2782434"/>
                </a:cubicBezTo>
                <a:cubicBezTo>
                  <a:pt x="665023" y="2782434"/>
                  <a:pt x="665023" y="2782434"/>
                  <a:pt x="667372" y="2784457"/>
                </a:cubicBezTo>
                <a:cubicBezTo>
                  <a:pt x="665023" y="2782434"/>
                  <a:pt x="665187" y="2784620"/>
                  <a:pt x="667535" y="2786642"/>
                </a:cubicBezTo>
                <a:cubicBezTo>
                  <a:pt x="651419" y="2776857"/>
                  <a:pt x="640164" y="2773304"/>
                  <a:pt x="626561" y="2767727"/>
                </a:cubicBezTo>
                <a:cubicBezTo>
                  <a:pt x="615143" y="2761987"/>
                  <a:pt x="603724" y="2756247"/>
                  <a:pt x="587608" y="2746463"/>
                </a:cubicBezTo>
                <a:cubicBezTo>
                  <a:pt x="589957" y="2748486"/>
                  <a:pt x="587771" y="2748649"/>
                  <a:pt x="585422" y="2746626"/>
                </a:cubicBezTo>
                <a:cubicBezTo>
                  <a:pt x="585422" y="2746626"/>
                  <a:pt x="585422" y="2746626"/>
                  <a:pt x="585259" y="2744441"/>
                </a:cubicBezTo>
                <a:cubicBezTo>
                  <a:pt x="585259" y="2744441"/>
                  <a:pt x="583073" y="2744604"/>
                  <a:pt x="583073" y="2744604"/>
                </a:cubicBezTo>
                <a:cubicBezTo>
                  <a:pt x="580724" y="2742582"/>
                  <a:pt x="580724" y="2742582"/>
                  <a:pt x="580724" y="2742582"/>
                </a:cubicBezTo>
                <a:cubicBezTo>
                  <a:pt x="573841" y="2738701"/>
                  <a:pt x="573841" y="2738701"/>
                  <a:pt x="573841" y="2738701"/>
                </a:cubicBezTo>
                <a:cubicBezTo>
                  <a:pt x="574004" y="2740887"/>
                  <a:pt x="571654" y="2738865"/>
                  <a:pt x="569470" y="2739028"/>
                </a:cubicBezTo>
                <a:cubicBezTo>
                  <a:pt x="574167" y="2743072"/>
                  <a:pt x="574004" y="2740887"/>
                  <a:pt x="578539" y="2742745"/>
                </a:cubicBezTo>
                <a:cubicBezTo>
                  <a:pt x="578539" y="2742745"/>
                  <a:pt x="578702" y="2744932"/>
                  <a:pt x="578702" y="2744932"/>
                </a:cubicBezTo>
                <a:cubicBezTo>
                  <a:pt x="578702" y="2744932"/>
                  <a:pt x="578702" y="2744932"/>
                  <a:pt x="576516" y="2745095"/>
                </a:cubicBezTo>
                <a:cubicBezTo>
                  <a:pt x="576680" y="2747280"/>
                  <a:pt x="578865" y="2747117"/>
                  <a:pt x="578865" y="2747117"/>
                </a:cubicBezTo>
                <a:cubicBezTo>
                  <a:pt x="578865" y="2747117"/>
                  <a:pt x="581051" y="2746953"/>
                  <a:pt x="581051" y="2746953"/>
                </a:cubicBezTo>
                <a:cubicBezTo>
                  <a:pt x="583400" y="2748976"/>
                  <a:pt x="583400" y="2748976"/>
                  <a:pt x="583400" y="2748976"/>
                </a:cubicBezTo>
                <a:cubicBezTo>
                  <a:pt x="585749" y="2750998"/>
                  <a:pt x="592305" y="2750507"/>
                  <a:pt x="590284" y="2752857"/>
                </a:cubicBezTo>
                <a:cubicBezTo>
                  <a:pt x="592796" y="2757064"/>
                  <a:pt x="592305" y="2750507"/>
                  <a:pt x="594655" y="2752530"/>
                </a:cubicBezTo>
                <a:cubicBezTo>
                  <a:pt x="597004" y="2754552"/>
                  <a:pt x="594818" y="2754715"/>
                  <a:pt x="594982" y="2756901"/>
                </a:cubicBezTo>
                <a:cubicBezTo>
                  <a:pt x="599516" y="2758760"/>
                  <a:pt x="610771" y="2762314"/>
                  <a:pt x="610771" y="2762314"/>
                </a:cubicBezTo>
                <a:cubicBezTo>
                  <a:pt x="619841" y="2766032"/>
                  <a:pt x="633770" y="2775979"/>
                  <a:pt x="638306" y="2777838"/>
                </a:cubicBezTo>
                <a:cubicBezTo>
                  <a:pt x="640655" y="2779860"/>
                  <a:pt x="638306" y="2777838"/>
                  <a:pt x="638142" y="2775653"/>
                </a:cubicBezTo>
                <a:cubicBezTo>
                  <a:pt x="638306" y="2777838"/>
                  <a:pt x="642840" y="2779697"/>
                  <a:pt x="642840" y="2779697"/>
                </a:cubicBezTo>
                <a:cubicBezTo>
                  <a:pt x="642840" y="2779697"/>
                  <a:pt x="647212" y="2779370"/>
                  <a:pt x="647212" y="2779370"/>
                </a:cubicBezTo>
                <a:cubicBezTo>
                  <a:pt x="649561" y="2781392"/>
                  <a:pt x="645190" y="2781720"/>
                  <a:pt x="647375" y="2781556"/>
                </a:cubicBezTo>
                <a:cubicBezTo>
                  <a:pt x="649887" y="2785763"/>
                  <a:pt x="653932" y="2781066"/>
                  <a:pt x="652073" y="2785600"/>
                </a:cubicBezTo>
                <a:cubicBezTo>
                  <a:pt x="660978" y="2787132"/>
                  <a:pt x="678954" y="2792382"/>
                  <a:pt x="683816" y="2798612"/>
                </a:cubicBezTo>
                <a:cubicBezTo>
                  <a:pt x="681629" y="2798775"/>
                  <a:pt x="681466" y="2796590"/>
                  <a:pt x="683489" y="2794240"/>
                </a:cubicBezTo>
                <a:cubicBezTo>
                  <a:pt x="699605" y="2804025"/>
                  <a:pt x="724627" y="2815342"/>
                  <a:pt x="733533" y="2816873"/>
                </a:cubicBezTo>
                <a:cubicBezTo>
                  <a:pt x="738068" y="2818732"/>
                  <a:pt x="763417" y="2834419"/>
                  <a:pt x="774344" y="2833602"/>
                </a:cubicBezTo>
                <a:cubicBezTo>
                  <a:pt x="778880" y="2835461"/>
                  <a:pt x="774344" y="2833602"/>
                  <a:pt x="774507" y="2835789"/>
                </a:cubicBezTo>
                <a:cubicBezTo>
                  <a:pt x="781064" y="2835298"/>
                  <a:pt x="794832" y="2843060"/>
                  <a:pt x="801715" y="2846941"/>
                </a:cubicBezTo>
                <a:cubicBezTo>
                  <a:pt x="801715" y="2846941"/>
                  <a:pt x="797181" y="2845082"/>
                  <a:pt x="795160" y="2847431"/>
                </a:cubicBezTo>
                <a:cubicBezTo>
                  <a:pt x="810785" y="2850659"/>
                  <a:pt x="806250" y="2848800"/>
                  <a:pt x="803738" y="2844591"/>
                </a:cubicBezTo>
                <a:cubicBezTo>
                  <a:pt x="821876" y="2852027"/>
                  <a:pt x="824062" y="2851863"/>
                  <a:pt x="833457" y="2859952"/>
                </a:cubicBezTo>
                <a:cubicBezTo>
                  <a:pt x="833457" y="2859952"/>
                  <a:pt x="835807" y="2861975"/>
                  <a:pt x="835807" y="2861975"/>
                </a:cubicBezTo>
                <a:cubicBezTo>
                  <a:pt x="835807" y="2861975"/>
                  <a:pt x="835807" y="2861975"/>
                  <a:pt x="837993" y="2861811"/>
                </a:cubicBezTo>
                <a:cubicBezTo>
                  <a:pt x="837993" y="2861811"/>
                  <a:pt x="837829" y="2859626"/>
                  <a:pt x="837829" y="2859626"/>
                </a:cubicBezTo>
                <a:cubicBezTo>
                  <a:pt x="837829" y="2859626"/>
                  <a:pt x="840016" y="2859462"/>
                  <a:pt x="842364" y="2861484"/>
                </a:cubicBezTo>
                <a:cubicBezTo>
                  <a:pt x="842364" y="2861484"/>
                  <a:pt x="842364" y="2861484"/>
                  <a:pt x="840179" y="2861648"/>
                </a:cubicBezTo>
                <a:cubicBezTo>
                  <a:pt x="840179" y="2861648"/>
                  <a:pt x="840179" y="2861648"/>
                  <a:pt x="840342" y="2863834"/>
                </a:cubicBezTo>
                <a:cubicBezTo>
                  <a:pt x="842527" y="2863670"/>
                  <a:pt x="842527" y="2863670"/>
                  <a:pt x="844713" y="2863507"/>
                </a:cubicBezTo>
                <a:cubicBezTo>
                  <a:pt x="847062" y="2865529"/>
                  <a:pt x="847062" y="2865529"/>
                  <a:pt x="847062" y="2865529"/>
                </a:cubicBezTo>
                <a:cubicBezTo>
                  <a:pt x="849411" y="2867551"/>
                  <a:pt x="860665" y="2871106"/>
                  <a:pt x="853619" y="2865039"/>
                </a:cubicBezTo>
                <a:cubicBezTo>
                  <a:pt x="855968" y="2867061"/>
                  <a:pt x="855968" y="2867061"/>
                  <a:pt x="858154" y="2866898"/>
                </a:cubicBezTo>
                <a:cubicBezTo>
                  <a:pt x="858154" y="2866898"/>
                  <a:pt x="857990" y="2864712"/>
                  <a:pt x="855804" y="2864876"/>
                </a:cubicBezTo>
                <a:cubicBezTo>
                  <a:pt x="855804" y="2864876"/>
                  <a:pt x="855641" y="2862690"/>
                  <a:pt x="853456" y="2862853"/>
                </a:cubicBezTo>
                <a:cubicBezTo>
                  <a:pt x="855641" y="2862690"/>
                  <a:pt x="857827" y="2862526"/>
                  <a:pt x="857827" y="2862526"/>
                </a:cubicBezTo>
                <a:cubicBezTo>
                  <a:pt x="860176" y="2864548"/>
                  <a:pt x="864710" y="2866407"/>
                  <a:pt x="871430" y="2868103"/>
                </a:cubicBezTo>
                <a:cubicBezTo>
                  <a:pt x="880500" y="2871820"/>
                  <a:pt x="889569" y="2875539"/>
                  <a:pt x="896289" y="2877233"/>
                </a:cubicBezTo>
                <a:cubicBezTo>
                  <a:pt x="898476" y="2877070"/>
                  <a:pt x="898638" y="2879255"/>
                  <a:pt x="898638" y="2879255"/>
                </a:cubicBezTo>
                <a:cubicBezTo>
                  <a:pt x="898638" y="2879255"/>
                  <a:pt x="900824" y="2879092"/>
                  <a:pt x="900824" y="2879092"/>
                </a:cubicBezTo>
                <a:cubicBezTo>
                  <a:pt x="905195" y="2878765"/>
                  <a:pt x="909729" y="2880624"/>
                  <a:pt x="912079" y="2882647"/>
                </a:cubicBezTo>
                <a:cubicBezTo>
                  <a:pt x="914264" y="2882483"/>
                  <a:pt x="918799" y="2884342"/>
                  <a:pt x="920984" y="2884178"/>
                </a:cubicBezTo>
                <a:cubicBezTo>
                  <a:pt x="925519" y="2886037"/>
                  <a:pt x="932403" y="2889918"/>
                  <a:pt x="936937" y="2891777"/>
                </a:cubicBezTo>
                <a:cubicBezTo>
                  <a:pt x="937100" y="2893963"/>
                  <a:pt x="937100" y="2893963"/>
                  <a:pt x="937100" y="2893963"/>
                </a:cubicBezTo>
                <a:cubicBezTo>
                  <a:pt x="939287" y="2893799"/>
                  <a:pt x="939287" y="2893799"/>
                  <a:pt x="941472" y="2893636"/>
                </a:cubicBezTo>
                <a:cubicBezTo>
                  <a:pt x="943822" y="2895658"/>
                  <a:pt x="943657" y="2893472"/>
                  <a:pt x="943657" y="2893472"/>
                </a:cubicBezTo>
                <a:cubicBezTo>
                  <a:pt x="941308" y="2891451"/>
                  <a:pt x="941308" y="2891451"/>
                  <a:pt x="941308" y="2891451"/>
                </a:cubicBezTo>
                <a:cubicBezTo>
                  <a:pt x="945844" y="2893309"/>
                  <a:pt x="952891" y="2899376"/>
                  <a:pt x="957098" y="2896863"/>
                </a:cubicBezTo>
                <a:cubicBezTo>
                  <a:pt x="957262" y="2899049"/>
                  <a:pt x="957262" y="2899049"/>
                  <a:pt x="959448" y="2898885"/>
                </a:cubicBezTo>
                <a:cubicBezTo>
                  <a:pt x="961796" y="2900908"/>
                  <a:pt x="961633" y="2898722"/>
                  <a:pt x="961633" y="2898722"/>
                </a:cubicBezTo>
                <a:cubicBezTo>
                  <a:pt x="968516" y="2902604"/>
                  <a:pt x="974747" y="2897742"/>
                  <a:pt x="977259" y="2901950"/>
                </a:cubicBezTo>
                <a:cubicBezTo>
                  <a:pt x="975073" y="2902113"/>
                  <a:pt x="975073" y="2902113"/>
                  <a:pt x="975073" y="2902113"/>
                </a:cubicBezTo>
                <a:cubicBezTo>
                  <a:pt x="970539" y="2900254"/>
                  <a:pt x="968353" y="2900417"/>
                  <a:pt x="968516" y="2902604"/>
                </a:cubicBezTo>
                <a:cubicBezTo>
                  <a:pt x="968516" y="2902604"/>
                  <a:pt x="970866" y="2904626"/>
                  <a:pt x="973051" y="2904462"/>
                </a:cubicBezTo>
                <a:cubicBezTo>
                  <a:pt x="975399" y="2906484"/>
                  <a:pt x="975399" y="2906484"/>
                  <a:pt x="975399" y="2906484"/>
                </a:cubicBezTo>
                <a:cubicBezTo>
                  <a:pt x="975727" y="2910855"/>
                  <a:pt x="969007" y="2909160"/>
                  <a:pt x="966494" y="2904952"/>
                </a:cubicBezTo>
                <a:cubicBezTo>
                  <a:pt x="969007" y="2909160"/>
                  <a:pt x="957914" y="2907791"/>
                  <a:pt x="964636" y="2909487"/>
                </a:cubicBezTo>
                <a:cubicBezTo>
                  <a:pt x="968679" y="2904788"/>
                  <a:pt x="971846" y="2917739"/>
                  <a:pt x="980425" y="2914900"/>
                </a:cubicBezTo>
                <a:cubicBezTo>
                  <a:pt x="982774" y="2916922"/>
                  <a:pt x="982774" y="2916922"/>
                  <a:pt x="982774" y="2916922"/>
                </a:cubicBezTo>
                <a:cubicBezTo>
                  <a:pt x="982774" y="2916922"/>
                  <a:pt x="984959" y="2916759"/>
                  <a:pt x="984959" y="2916759"/>
                </a:cubicBezTo>
                <a:cubicBezTo>
                  <a:pt x="987309" y="2918780"/>
                  <a:pt x="987145" y="2916595"/>
                  <a:pt x="987145" y="2916595"/>
                </a:cubicBezTo>
                <a:cubicBezTo>
                  <a:pt x="984959" y="2916759"/>
                  <a:pt x="984796" y="2914573"/>
                  <a:pt x="984796" y="2914573"/>
                </a:cubicBezTo>
                <a:cubicBezTo>
                  <a:pt x="986982" y="2914409"/>
                  <a:pt x="991517" y="2916269"/>
                  <a:pt x="991353" y="2914083"/>
                </a:cubicBezTo>
                <a:cubicBezTo>
                  <a:pt x="989004" y="2912060"/>
                  <a:pt x="993539" y="2913919"/>
                  <a:pt x="993376" y="2911734"/>
                </a:cubicBezTo>
                <a:cubicBezTo>
                  <a:pt x="988839" y="2909875"/>
                  <a:pt x="986655" y="2910038"/>
                  <a:pt x="982121" y="2908180"/>
                </a:cubicBezTo>
                <a:cubicBezTo>
                  <a:pt x="984306" y="2908016"/>
                  <a:pt x="984306" y="2908016"/>
                  <a:pt x="984306" y="2908016"/>
                </a:cubicBezTo>
                <a:cubicBezTo>
                  <a:pt x="986492" y="2907853"/>
                  <a:pt x="988678" y="2907689"/>
                  <a:pt x="988513" y="2905504"/>
                </a:cubicBezTo>
                <a:lnTo>
                  <a:pt x="984605" y="2903901"/>
                </a:lnTo>
                <a:lnTo>
                  <a:pt x="988664" y="2903844"/>
                </a:lnTo>
                <a:cubicBezTo>
                  <a:pt x="991751" y="2904712"/>
                  <a:pt x="995153" y="2906106"/>
                  <a:pt x="999604" y="2906872"/>
                </a:cubicBezTo>
                <a:cubicBezTo>
                  <a:pt x="985838" y="2899110"/>
                  <a:pt x="1001627" y="2904523"/>
                  <a:pt x="1005672" y="2899825"/>
                </a:cubicBezTo>
                <a:cubicBezTo>
                  <a:pt x="1008021" y="2901847"/>
                  <a:pt x="1003649" y="2902174"/>
                  <a:pt x="1003649" y="2902174"/>
                </a:cubicBezTo>
                <a:cubicBezTo>
                  <a:pt x="1003812" y="2904360"/>
                  <a:pt x="1003812" y="2904360"/>
                  <a:pt x="1003812" y="2904360"/>
                </a:cubicBezTo>
                <a:cubicBezTo>
                  <a:pt x="1001627" y="2904523"/>
                  <a:pt x="1001627" y="2904523"/>
                  <a:pt x="1003976" y="2906545"/>
                </a:cubicBezTo>
                <a:cubicBezTo>
                  <a:pt x="1003976" y="2906545"/>
                  <a:pt x="1006163" y="2906382"/>
                  <a:pt x="1008348" y="2906219"/>
                </a:cubicBezTo>
                <a:cubicBezTo>
                  <a:pt x="1010532" y="2906056"/>
                  <a:pt x="1010532" y="2906056"/>
                  <a:pt x="1010532" y="2906056"/>
                </a:cubicBezTo>
                <a:cubicBezTo>
                  <a:pt x="1012883" y="2908077"/>
                  <a:pt x="1010861" y="2910426"/>
                  <a:pt x="1015232" y="2910099"/>
                </a:cubicBezTo>
                <a:cubicBezTo>
                  <a:pt x="1013046" y="2910263"/>
                  <a:pt x="1013046" y="2910263"/>
                  <a:pt x="1010861" y="2910426"/>
                </a:cubicBezTo>
                <a:cubicBezTo>
                  <a:pt x="1008675" y="2910590"/>
                  <a:pt x="1008839" y="2912776"/>
                  <a:pt x="1011023" y="2912612"/>
                </a:cubicBezTo>
                <a:cubicBezTo>
                  <a:pt x="1011187" y="2914798"/>
                  <a:pt x="1013372" y="2914635"/>
                  <a:pt x="1015558" y="2914471"/>
                </a:cubicBezTo>
                <a:cubicBezTo>
                  <a:pt x="1017744" y="2914308"/>
                  <a:pt x="1017744" y="2914308"/>
                  <a:pt x="1019929" y="2914144"/>
                </a:cubicBezTo>
                <a:cubicBezTo>
                  <a:pt x="1024300" y="2913817"/>
                  <a:pt x="1028509" y="2911305"/>
                  <a:pt x="1023974" y="2909446"/>
                </a:cubicBezTo>
                <a:cubicBezTo>
                  <a:pt x="1026159" y="2909282"/>
                  <a:pt x="1026159" y="2909282"/>
                  <a:pt x="1025996" y="2907097"/>
                </a:cubicBezTo>
                <a:cubicBezTo>
                  <a:pt x="1025996" y="2907097"/>
                  <a:pt x="1025996" y="2907097"/>
                  <a:pt x="1023646" y="2905075"/>
                </a:cubicBezTo>
                <a:cubicBezTo>
                  <a:pt x="1025833" y="2904912"/>
                  <a:pt x="1030367" y="2906770"/>
                  <a:pt x="1034739" y="2906443"/>
                </a:cubicBezTo>
                <a:cubicBezTo>
                  <a:pt x="1030367" y="2906770"/>
                  <a:pt x="1025833" y="2904912"/>
                  <a:pt x="1028182" y="2906933"/>
                </a:cubicBezTo>
                <a:cubicBezTo>
                  <a:pt x="1030694" y="2911141"/>
                  <a:pt x="1034739" y="2906443"/>
                  <a:pt x="1037251" y="2910651"/>
                </a:cubicBezTo>
                <a:cubicBezTo>
                  <a:pt x="1037415" y="2912837"/>
                  <a:pt x="1037415" y="2912837"/>
                  <a:pt x="1037415" y="2912837"/>
                </a:cubicBezTo>
                <a:cubicBezTo>
                  <a:pt x="1037415" y="2912837"/>
                  <a:pt x="1037415" y="2912837"/>
                  <a:pt x="1039600" y="2912674"/>
                </a:cubicBezTo>
                <a:cubicBezTo>
                  <a:pt x="1039600" y="2912674"/>
                  <a:pt x="1039600" y="2912674"/>
                  <a:pt x="1041786" y="2912510"/>
                </a:cubicBezTo>
                <a:cubicBezTo>
                  <a:pt x="1041622" y="2910324"/>
                  <a:pt x="1041622" y="2910324"/>
                  <a:pt x="1041622" y="2910324"/>
                </a:cubicBezTo>
                <a:cubicBezTo>
                  <a:pt x="1043972" y="2912347"/>
                  <a:pt x="1043972" y="2912347"/>
                  <a:pt x="1046320" y="2914369"/>
                </a:cubicBezTo>
                <a:lnTo>
                  <a:pt x="1055063" y="2913715"/>
                </a:lnTo>
                <a:lnTo>
                  <a:pt x="1062541" y="2914529"/>
                </a:lnTo>
                <a:cubicBezTo>
                  <a:pt x="1063928" y="2914701"/>
                  <a:pt x="1065061" y="2915165"/>
                  <a:pt x="1068503" y="2917106"/>
                </a:cubicBezTo>
                <a:cubicBezTo>
                  <a:pt x="1066317" y="2917269"/>
                  <a:pt x="1066481" y="2919455"/>
                  <a:pt x="1066481" y="2919455"/>
                </a:cubicBezTo>
                <a:cubicBezTo>
                  <a:pt x="1066481" y="2919455"/>
                  <a:pt x="1068666" y="2919292"/>
                  <a:pt x="1068666" y="2919292"/>
                </a:cubicBezTo>
                <a:cubicBezTo>
                  <a:pt x="1068829" y="2921477"/>
                  <a:pt x="1068829" y="2921477"/>
                  <a:pt x="1068829" y="2921477"/>
                </a:cubicBezTo>
                <a:cubicBezTo>
                  <a:pt x="1055389" y="2918086"/>
                  <a:pt x="1066644" y="2921640"/>
                  <a:pt x="1066808" y="2923826"/>
                </a:cubicBezTo>
                <a:cubicBezTo>
                  <a:pt x="1060087" y="2922131"/>
                  <a:pt x="1053367" y="2920436"/>
                  <a:pt x="1046810" y="2920926"/>
                </a:cubicBezTo>
                <a:cubicBezTo>
                  <a:pt x="1046647" y="2918740"/>
                  <a:pt x="1046647" y="2918740"/>
                  <a:pt x="1046647" y="2918740"/>
                </a:cubicBezTo>
                <a:cubicBezTo>
                  <a:pt x="1042113" y="2916881"/>
                  <a:pt x="1039927" y="2917045"/>
                  <a:pt x="1037742" y="2917208"/>
                </a:cubicBezTo>
                <a:cubicBezTo>
                  <a:pt x="1042276" y="2919067"/>
                  <a:pt x="1044461" y="2918903"/>
                  <a:pt x="1044625" y="2921089"/>
                </a:cubicBezTo>
                <a:cubicBezTo>
                  <a:pt x="1037905" y="2919394"/>
                  <a:pt x="1038069" y="2921580"/>
                  <a:pt x="1033534" y="2919720"/>
                </a:cubicBezTo>
                <a:cubicBezTo>
                  <a:pt x="1033534" y="2919720"/>
                  <a:pt x="1031346" y="2919884"/>
                  <a:pt x="1031183" y="2917698"/>
                </a:cubicBezTo>
                <a:cubicBezTo>
                  <a:pt x="1028999" y="2917862"/>
                  <a:pt x="1028999" y="2917862"/>
                  <a:pt x="1028999" y="2917862"/>
                </a:cubicBezTo>
                <a:cubicBezTo>
                  <a:pt x="1026812" y="2918025"/>
                  <a:pt x="1024627" y="2918188"/>
                  <a:pt x="1026977" y="2920211"/>
                </a:cubicBezTo>
                <a:cubicBezTo>
                  <a:pt x="1029326" y="2922233"/>
                  <a:pt x="1029326" y="2922233"/>
                  <a:pt x="1029326" y="2922233"/>
                </a:cubicBezTo>
                <a:cubicBezTo>
                  <a:pt x="1029489" y="2924418"/>
                  <a:pt x="1031675" y="2924255"/>
                  <a:pt x="1033860" y="2924092"/>
                </a:cubicBezTo>
                <a:cubicBezTo>
                  <a:pt x="1036046" y="2923928"/>
                  <a:pt x="1036046" y="2923928"/>
                  <a:pt x="1036046" y="2923928"/>
                </a:cubicBezTo>
                <a:cubicBezTo>
                  <a:pt x="1035882" y="2921743"/>
                  <a:pt x="1035882" y="2921743"/>
                  <a:pt x="1035882" y="2921743"/>
                </a:cubicBezTo>
                <a:cubicBezTo>
                  <a:pt x="1042439" y="2921253"/>
                  <a:pt x="1058229" y="2926666"/>
                  <a:pt x="1066971" y="2926012"/>
                </a:cubicBezTo>
                <a:cubicBezTo>
                  <a:pt x="1069320" y="2928034"/>
                  <a:pt x="1069320" y="2928034"/>
                  <a:pt x="1069320" y="2928034"/>
                </a:cubicBezTo>
                <a:cubicBezTo>
                  <a:pt x="1069320" y="2928034"/>
                  <a:pt x="1069320" y="2928034"/>
                  <a:pt x="1071506" y="2927870"/>
                </a:cubicBezTo>
                <a:cubicBezTo>
                  <a:pt x="1071506" y="2927870"/>
                  <a:pt x="1073691" y="2927707"/>
                  <a:pt x="1073691" y="2927707"/>
                </a:cubicBezTo>
                <a:cubicBezTo>
                  <a:pt x="1078062" y="2927380"/>
                  <a:pt x="1084783" y="2929076"/>
                  <a:pt x="1087132" y="2931098"/>
                </a:cubicBezTo>
                <a:cubicBezTo>
                  <a:pt x="1086969" y="2928912"/>
                  <a:pt x="1086969" y="2928912"/>
                  <a:pt x="1086969" y="2928912"/>
                </a:cubicBezTo>
                <a:cubicBezTo>
                  <a:pt x="1089317" y="2930935"/>
                  <a:pt x="1089317" y="2930935"/>
                  <a:pt x="1089317" y="2930935"/>
                </a:cubicBezTo>
                <a:cubicBezTo>
                  <a:pt x="1089317" y="2930935"/>
                  <a:pt x="1091666" y="2932957"/>
                  <a:pt x="1093852" y="2932794"/>
                </a:cubicBezTo>
                <a:cubicBezTo>
                  <a:pt x="1093852" y="2932794"/>
                  <a:pt x="1096037" y="2932630"/>
                  <a:pt x="1095875" y="2930444"/>
                </a:cubicBezTo>
                <a:cubicBezTo>
                  <a:pt x="1117893" y="2930996"/>
                  <a:pt x="1129312" y="2936736"/>
                  <a:pt x="1144448" y="2933406"/>
                </a:cubicBezTo>
                <a:cubicBezTo>
                  <a:pt x="1144611" y="2935592"/>
                  <a:pt x="1146795" y="2935429"/>
                  <a:pt x="1148981" y="2935265"/>
                </a:cubicBezTo>
                <a:cubicBezTo>
                  <a:pt x="1148981" y="2935265"/>
                  <a:pt x="1151168" y="2935102"/>
                  <a:pt x="1151168" y="2935102"/>
                </a:cubicBezTo>
                <a:cubicBezTo>
                  <a:pt x="1151005" y="2932916"/>
                  <a:pt x="1151005" y="2932916"/>
                  <a:pt x="1151005" y="2932916"/>
                </a:cubicBezTo>
                <a:cubicBezTo>
                  <a:pt x="1153516" y="2937124"/>
                  <a:pt x="1160074" y="2936633"/>
                  <a:pt x="1164445" y="2936307"/>
                </a:cubicBezTo>
                <a:cubicBezTo>
                  <a:pt x="1164445" y="2936307"/>
                  <a:pt x="1166631" y="2936143"/>
                  <a:pt x="1166631" y="2936143"/>
                </a:cubicBezTo>
                <a:cubicBezTo>
                  <a:pt x="1168979" y="2938166"/>
                  <a:pt x="1168979" y="2938166"/>
                  <a:pt x="1171001" y="2935816"/>
                </a:cubicBezTo>
                <a:cubicBezTo>
                  <a:pt x="1173187" y="2935653"/>
                  <a:pt x="1173187" y="2935653"/>
                  <a:pt x="1173187" y="2935653"/>
                </a:cubicBezTo>
                <a:cubicBezTo>
                  <a:pt x="1173187" y="2935653"/>
                  <a:pt x="1173350" y="2937839"/>
                  <a:pt x="1175536" y="2937675"/>
                </a:cubicBezTo>
                <a:cubicBezTo>
                  <a:pt x="1175536" y="2937675"/>
                  <a:pt x="1175536" y="2937675"/>
                  <a:pt x="1177722" y="2937511"/>
                </a:cubicBezTo>
                <a:cubicBezTo>
                  <a:pt x="1181930" y="2934999"/>
                  <a:pt x="1191161" y="2940903"/>
                  <a:pt x="1190835" y="2936532"/>
                </a:cubicBezTo>
                <a:cubicBezTo>
                  <a:pt x="1190835" y="2936532"/>
                  <a:pt x="1190835" y="2936532"/>
                  <a:pt x="1193021" y="2936368"/>
                </a:cubicBezTo>
                <a:cubicBezTo>
                  <a:pt x="1195206" y="2936205"/>
                  <a:pt x="1197392" y="2936041"/>
                  <a:pt x="1197392" y="2936041"/>
                </a:cubicBezTo>
                <a:cubicBezTo>
                  <a:pt x="1197392" y="2936041"/>
                  <a:pt x="1199578" y="2935878"/>
                  <a:pt x="1199578" y="2935878"/>
                </a:cubicBezTo>
                <a:cubicBezTo>
                  <a:pt x="1202090" y="2940086"/>
                  <a:pt x="1210506" y="2935061"/>
                  <a:pt x="1214877" y="2934734"/>
                </a:cubicBezTo>
                <a:cubicBezTo>
                  <a:pt x="1221434" y="2934244"/>
                  <a:pt x="1217389" y="2938942"/>
                  <a:pt x="1223946" y="2938451"/>
                </a:cubicBezTo>
                <a:cubicBezTo>
                  <a:pt x="1223946" y="2938451"/>
                  <a:pt x="1226132" y="2938289"/>
                  <a:pt x="1226295" y="2940474"/>
                </a:cubicBezTo>
                <a:cubicBezTo>
                  <a:pt x="1226295" y="2940474"/>
                  <a:pt x="1228480" y="2940310"/>
                  <a:pt x="1228480" y="2940310"/>
                </a:cubicBezTo>
                <a:cubicBezTo>
                  <a:pt x="1230665" y="2940147"/>
                  <a:pt x="1230665" y="2940147"/>
                  <a:pt x="1228317" y="2938125"/>
                </a:cubicBezTo>
                <a:cubicBezTo>
                  <a:pt x="1228317" y="2938125"/>
                  <a:pt x="1228317" y="2938125"/>
                  <a:pt x="1226132" y="2938289"/>
                </a:cubicBezTo>
                <a:cubicBezTo>
                  <a:pt x="1230339" y="2935776"/>
                  <a:pt x="1234874" y="2937635"/>
                  <a:pt x="1234710" y="2935449"/>
                </a:cubicBezTo>
                <a:cubicBezTo>
                  <a:pt x="1241430" y="2937144"/>
                  <a:pt x="1234874" y="2937635"/>
                  <a:pt x="1235037" y="2939820"/>
                </a:cubicBezTo>
                <a:lnTo>
                  <a:pt x="1233137" y="2942027"/>
                </a:lnTo>
                <a:lnTo>
                  <a:pt x="1220891" y="2942149"/>
                </a:lnTo>
                <a:cubicBezTo>
                  <a:pt x="1208471" y="2942768"/>
                  <a:pt x="1200777" y="2944580"/>
                  <a:pt x="1189304" y="2945437"/>
                </a:cubicBezTo>
                <a:cubicBezTo>
                  <a:pt x="1189304" y="2945437"/>
                  <a:pt x="1189141" y="2943252"/>
                  <a:pt x="1186955" y="2943415"/>
                </a:cubicBezTo>
                <a:cubicBezTo>
                  <a:pt x="1186955" y="2943415"/>
                  <a:pt x="1184767" y="2943578"/>
                  <a:pt x="1184767" y="2943578"/>
                </a:cubicBezTo>
                <a:cubicBezTo>
                  <a:pt x="1178211" y="2944069"/>
                  <a:pt x="1176027" y="2944232"/>
                  <a:pt x="1174004" y="2946581"/>
                </a:cubicBezTo>
                <a:cubicBezTo>
                  <a:pt x="1182747" y="2945928"/>
                  <a:pt x="1182747" y="2945928"/>
                  <a:pt x="1182747" y="2945928"/>
                </a:cubicBezTo>
                <a:cubicBezTo>
                  <a:pt x="1182747" y="2945928"/>
                  <a:pt x="1180562" y="2946091"/>
                  <a:pt x="1180725" y="2948277"/>
                </a:cubicBezTo>
                <a:cubicBezTo>
                  <a:pt x="1180725" y="2948277"/>
                  <a:pt x="1182910" y="2948113"/>
                  <a:pt x="1182910" y="2948113"/>
                </a:cubicBezTo>
                <a:cubicBezTo>
                  <a:pt x="1185096" y="2947950"/>
                  <a:pt x="1185096" y="2947950"/>
                  <a:pt x="1185096" y="2947950"/>
                </a:cubicBezTo>
                <a:cubicBezTo>
                  <a:pt x="1187281" y="2947787"/>
                  <a:pt x="1187281" y="2947787"/>
                  <a:pt x="1187281" y="2947787"/>
                </a:cubicBezTo>
                <a:cubicBezTo>
                  <a:pt x="1191979" y="2951830"/>
                  <a:pt x="1194491" y="2956039"/>
                  <a:pt x="1209955" y="2957080"/>
                </a:cubicBezTo>
                <a:cubicBezTo>
                  <a:pt x="1221536" y="2965006"/>
                  <a:pt x="1243882" y="2969929"/>
                  <a:pt x="1259508" y="2973156"/>
                </a:cubicBezTo>
                <a:cubicBezTo>
                  <a:pt x="1261693" y="2972992"/>
                  <a:pt x="1261857" y="2975178"/>
                  <a:pt x="1261857" y="2975178"/>
                </a:cubicBezTo>
                <a:cubicBezTo>
                  <a:pt x="1261857" y="2975178"/>
                  <a:pt x="1262020" y="2977364"/>
                  <a:pt x="1264205" y="2977200"/>
                </a:cubicBezTo>
                <a:cubicBezTo>
                  <a:pt x="1264205" y="2977200"/>
                  <a:pt x="1262020" y="2977364"/>
                  <a:pt x="1262184" y="2979550"/>
                </a:cubicBezTo>
                <a:cubicBezTo>
                  <a:pt x="1266555" y="2979223"/>
                  <a:pt x="1268741" y="2979059"/>
                  <a:pt x="1268741" y="2979059"/>
                </a:cubicBezTo>
                <a:cubicBezTo>
                  <a:pt x="1282181" y="2982451"/>
                  <a:pt x="1299829" y="2983328"/>
                  <a:pt x="1310921" y="2984697"/>
                </a:cubicBezTo>
                <a:cubicBezTo>
                  <a:pt x="1313270" y="2986719"/>
                  <a:pt x="1308898" y="2987046"/>
                  <a:pt x="1306713" y="2987209"/>
                </a:cubicBezTo>
                <a:cubicBezTo>
                  <a:pt x="1313433" y="2988905"/>
                  <a:pt x="1339987" y="2991315"/>
                  <a:pt x="1333921" y="2998363"/>
                </a:cubicBezTo>
                <a:cubicBezTo>
                  <a:pt x="1329550" y="2998689"/>
                  <a:pt x="1329550" y="2998689"/>
                  <a:pt x="1329550" y="2998689"/>
                </a:cubicBezTo>
                <a:cubicBezTo>
                  <a:pt x="1327364" y="2998853"/>
                  <a:pt x="1327364" y="2998853"/>
                  <a:pt x="1327364" y="2998853"/>
                </a:cubicBezTo>
                <a:cubicBezTo>
                  <a:pt x="1327364" y="2998853"/>
                  <a:pt x="1327527" y="3001038"/>
                  <a:pt x="1329712" y="3000874"/>
                </a:cubicBezTo>
                <a:cubicBezTo>
                  <a:pt x="1334084" y="3000548"/>
                  <a:pt x="1334084" y="3000548"/>
                  <a:pt x="1334084" y="3000548"/>
                </a:cubicBezTo>
                <a:cubicBezTo>
                  <a:pt x="1325505" y="3003387"/>
                  <a:pt x="1312227" y="3002182"/>
                  <a:pt x="1299114" y="3003162"/>
                </a:cubicBezTo>
                <a:cubicBezTo>
                  <a:pt x="1289003" y="3014908"/>
                  <a:pt x="1326812" y="3020872"/>
                  <a:pt x="1357574" y="3020770"/>
                </a:cubicBezTo>
                <a:cubicBezTo>
                  <a:pt x="1359923" y="3022793"/>
                  <a:pt x="1357901" y="3025142"/>
                  <a:pt x="1364785" y="3029022"/>
                </a:cubicBezTo>
                <a:cubicBezTo>
                  <a:pt x="1358064" y="3027327"/>
                  <a:pt x="1358228" y="3029512"/>
                  <a:pt x="1358392" y="3031698"/>
                </a:cubicBezTo>
                <a:cubicBezTo>
                  <a:pt x="1340906" y="3033005"/>
                  <a:pt x="1323259" y="3032127"/>
                  <a:pt x="1305773" y="3033434"/>
                </a:cubicBezTo>
                <a:cubicBezTo>
                  <a:pt x="1294845" y="3034251"/>
                  <a:pt x="1306100" y="3037806"/>
                  <a:pt x="1297685" y="3042831"/>
                </a:cubicBezTo>
                <a:cubicBezTo>
                  <a:pt x="1286593" y="3041462"/>
                  <a:pt x="1282385" y="3043975"/>
                  <a:pt x="1269108" y="3042769"/>
                </a:cubicBezTo>
                <a:cubicBezTo>
                  <a:pt x="1269271" y="3044955"/>
                  <a:pt x="1273807" y="3046814"/>
                  <a:pt x="1282549" y="3046160"/>
                </a:cubicBezTo>
                <a:cubicBezTo>
                  <a:pt x="1278177" y="3046487"/>
                  <a:pt x="1273970" y="3048999"/>
                  <a:pt x="1265064" y="3047467"/>
                </a:cubicBezTo>
                <a:cubicBezTo>
                  <a:pt x="1269598" y="3049326"/>
                  <a:pt x="1267576" y="3051675"/>
                  <a:pt x="1274297" y="3053370"/>
                </a:cubicBezTo>
                <a:cubicBezTo>
                  <a:pt x="1236814" y="3051777"/>
                  <a:pt x="1199333" y="3050184"/>
                  <a:pt x="1161687" y="3046405"/>
                </a:cubicBezTo>
                <a:cubicBezTo>
                  <a:pt x="1157315" y="3046732"/>
                  <a:pt x="1152944" y="3047058"/>
                  <a:pt x="1150596" y="3045036"/>
                </a:cubicBezTo>
                <a:lnTo>
                  <a:pt x="989963" y="3017950"/>
                </a:lnTo>
                <a:lnTo>
                  <a:pt x="990949" y="3022362"/>
                </a:lnTo>
                <a:cubicBezTo>
                  <a:pt x="992888" y="3024093"/>
                  <a:pt x="993709" y="3025676"/>
                  <a:pt x="994374" y="3027579"/>
                </a:cubicBezTo>
                <a:lnTo>
                  <a:pt x="993047" y="3039211"/>
                </a:lnTo>
                <a:lnTo>
                  <a:pt x="1091478" y="3058136"/>
                </a:lnTo>
                <a:cubicBezTo>
                  <a:pt x="1141213" y="3064694"/>
                  <a:pt x="1191623" y="3068343"/>
                  <a:pt x="1242492" y="3068935"/>
                </a:cubicBezTo>
                <a:cubicBezTo>
                  <a:pt x="1271069" y="3068996"/>
                  <a:pt x="1297460" y="3069221"/>
                  <a:pt x="1325872" y="3067097"/>
                </a:cubicBezTo>
                <a:cubicBezTo>
                  <a:pt x="1325872" y="3067097"/>
                  <a:pt x="1326036" y="3069283"/>
                  <a:pt x="1328222" y="3069119"/>
                </a:cubicBezTo>
                <a:cubicBezTo>
                  <a:pt x="1334779" y="3068629"/>
                  <a:pt x="1334779" y="3068629"/>
                  <a:pt x="1334779" y="3068629"/>
                </a:cubicBezTo>
                <a:cubicBezTo>
                  <a:pt x="1334779" y="3068629"/>
                  <a:pt x="1336964" y="3068466"/>
                  <a:pt x="1336800" y="3066280"/>
                </a:cubicBezTo>
                <a:lnTo>
                  <a:pt x="1397998" y="3061704"/>
                </a:lnTo>
                <a:cubicBezTo>
                  <a:pt x="1445918" y="3055924"/>
                  <a:pt x="1491488" y="3048121"/>
                  <a:pt x="1539082" y="3037970"/>
                </a:cubicBezTo>
                <a:cubicBezTo>
                  <a:pt x="1577468" y="3029605"/>
                  <a:pt x="1615185" y="3019642"/>
                  <a:pt x="1652133" y="3008122"/>
                </a:cubicBezTo>
                <a:lnTo>
                  <a:pt x="1695031" y="2992621"/>
                </a:lnTo>
                <a:lnTo>
                  <a:pt x="1691111" y="2988102"/>
                </a:lnTo>
                <a:lnTo>
                  <a:pt x="1556952" y="3024820"/>
                </a:lnTo>
                <a:cubicBezTo>
                  <a:pt x="1508378" y="3035183"/>
                  <a:pt x="1458679" y="3042882"/>
                  <a:pt x="1407945" y="3047774"/>
                </a:cubicBezTo>
                <a:cubicBezTo>
                  <a:pt x="1407782" y="3045588"/>
                  <a:pt x="1407782" y="3045588"/>
                  <a:pt x="1407618" y="3043403"/>
                </a:cubicBezTo>
                <a:cubicBezTo>
                  <a:pt x="1438054" y="3038929"/>
                  <a:pt x="1450187" y="3024835"/>
                  <a:pt x="1469204" y="3014622"/>
                </a:cubicBezTo>
                <a:cubicBezTo>
                  <a:pt x="1469204" y="3014622"/>
                  <a:pt x="1464669" y="3012763"/>
                  <a:pt x="1460298" y="3013090"/>
                </a:cubicBezTo>
                <a:cubicBezTo>
                  <a:pt x="1468713" y="3008065"/>
                  <a:pt x="1486362" y="3008943"/>
                  <a:pt x="1499312" y="3005777"/>
                </a:cubicBezTo>
                <a:cubicBezTo>
                  <a:pt x="1509913" y="3000589"/>
                  <a:pt x="1526907" y="2992725"/>
                  <a:pt x="1526907" y="2992725"/>
                </a:cubicBezTo>
                <a:cubicBezTo>
                  <a:pt x="1524395" y="2988517"/>
                  <a:pt x="1515653" y="2989171"/>
                  <a:pt x="1504725" y="2989988"/>
                </a:cubicBezTo>
                <a:cubicBezTo>
                  <a:pt x="1504561" y="2987802"/>
                  <a:pt x="1506747" y="2987639"/>
                  <a:pt x="1506747" y="2987639"/>
                </a:cubicBezTo>
                <a:cubicBezTo>
                  <a:pt x="1508932" y="2987475"/>
                  <a:pt x="1508932" y="2987475"/>
                  <a:pt x="1508932" y="2987475"/>
                </a:cubicBezTo>
                <a:cubicBezTo>
                  <a:pt x="1508932" y="2987475"/>
                  <a:pt x="1511119" y="2987312"/>
                  <a:pt x="1511119" y="2987312"/>
                </a:cubicBezTo>
                <a:cubicBezTo>
                  <a:pt x="1511119" y="2987312"/>
                  <a:pt x="1513304" y="2987148"/>
                  <a:pt x="1515489" y="2986985"/>
                </a:cubicBezTo>
                <a:cubicBezTo>
                  <a:pt x="1515326" y="2984799"/>
                  <a:pt x="1515326" y="2984799"/>
                  <a:pt x="1513141" y="2984963"/>
                </a:cubicBezTo>
                <a:cubicBezTo>
                  <a:pt x="1513141" y="2984963"/>
                  <a:pt x="1510954" y="2985127"/>
                  <a:pt x="1510954" y="2985127"/>
                </a:cubicBezTo>
                <a:cubicBezTo>
                  <a:pt x="1508769" y="2985290"/>
                  <a:pt x="1508769" y="2985290"/>
                  <a:pt x="1508769" y="2985290"/>
                </a:cubicBezTo>
                <a:cubicBezTo>
                  <a:pt x="1521556" y="2979939"/>
                  <a:pt x="1504071" y="2981246"/>
                  <a:pt x="1502049" y="2983594"/>
                </a:cubicBezTo>
                <a:cubicBezTo>
                  <a:pt x="1499864" y="2983758"/>
                  <a:pt x="1500028" y="2985944"/>
                  <a:pt x="1500028" y="2985944"/>
                </a:cubicBezTo>
                <a:cubicBezTo>
                  <a:pt x="1500028" y="2985944"/>
                  <a:pt x="1502211" y="2985780"/>
                  <a:pt x="1502211" y="2985780"/>
                </a:cubicBezTo>
                <a:cubicBezTo>
                  <a:pt x="1504561" y="2987802"/>
                  <a:pt x="1504561" y="2987802"/>
                  <a:pt x="1504561" y="2987802"/>
                </a:cubicBezTo>
                <a:cubicBezTo>
                  <a:pt x="1504561" y="2987802"/>
                  <a:pt x="1500190" y="2988129"/>
                  <a:pt x="1498005" y="2988292"/>
                </a:cubicBezTo>
                <a:cubicBezTo>
                  <a:pt x="1495819" y="2988456"/>
                  <a:pt x="1495819" y="2988456"/>
                  <a:pt x="1495819" y="2988456"/>
                </a:cubicBezTo>
                <a:cubicBezTo>
                  <a:pt x="1480520" y="2989599"/>
                  <a:pt x="1469265" y="2986045"/>
                  <a:pt x="1477517" y="2978835"/>
                </a:cubicBezTo>
                <a:cubicBezTo>
                  <a:pt x="1488445" y="2978018"/>
                  <a:pt x="1488282" y="2975832"/>
                  <a:pt x="1503581" y="2974688"/>
                </a:cubicBezTo>
                <a:cubicBezTo>
                  <a:pt x="1505440" y="2970154"/>
                  <a:pt x="1496698" y="2970807"/>
                  <a:pt x="1494185" y="2966600"/>
                </a:cubicBezTo>
                <a:cubicBezTo>
                  <a:pt x="1513365" y="2958572"/>
                  <a:pt x="1545823" y="2951749"/>
                  <a:pt x="1545005" y="2940822"/>
                </a:cubicBezTo>
                <a:cubicBezTo>
                  <a:pt x="1545005" y="2940822"/>
                  <a:pt x="1547192" y="2940658"/>
                  <a:pt x="1547192" y="2940658"/>
                </a:cubicBezTo>
                <a:cubicBezTo>
                  <a:pt x="1547192" y="2940658"/>
                  <a:pt x="1551562" y="2940331"/>
                  <a:pt x="1551562" y="2940331"/>
                </a:cubicBezTo>
                <a:cubicBezTo>
                  <a:pt x="1553584" y="2937983"/>
                  <a:pt x="1555770" y="2937819"/>
                  <a:pt x="1553584" y="2937983"/>
                </a:cubicBezTo>
                <a:cubicBezTo>
                  <a:pt x="1557792" y="2935470"/>
                  <a:pt x="1564349" y="2934980"/>
                  <a:pt x="1577136" y="2929628"/>
                </a:cubicBezTo>
                <a:cubicBezTo>
                  <a:pt x="1581344" y="2927116"/>
                  <a:pt x="1583530" y="2926952"/>
                  <a:pt x="1585714" y="2926789"/>
                </a:cubicBezTo>
                <a:cubicBezTo>
                  <a:pt x="1585714" y="2926789"/>
                  <a:pt x="1587737" y="2924440"/>
                  <a:pt x="1587737" y="2924440"/>
                </a:cubicBezTo>
                <a:cubicBezTo>
                  <a:pt x="1589922" y="2924276"/>
                  <a:pt x="1589922" y="2924276"/>
                  <a:pt x="1589922" y="2924276"/>
                </a:cubicBezTo>
                <a:cubicBezTo>
                  <a:pt x="1592109" y="2924113"/>
                  <a:pt x="1589759" y="2922091"/>
                  <a:pt x="1589759" y="2922091"/>
                </a:cubicBezTo>
                <a:cubicBezTo>
                  <a:pt x="1591945" y="2921927"/>
                  <a:pt x="1591945" y="2921927"/>
                  <a:pt x="1591945" y="2921927"/>
                </a:cubicBezTo>
                <a:cubicBezTo>
                  <a:pt x="1591782" y="2919742"/>
                  <a:pt x="1600524" y="2919089"/>
                  <a:pt x="1600361" y="2916902"/>
                </a:cubicBezTo>
                <a:cubicBezTo>
                  <a:pt x="1589596" y="2919906"/>
                  <a:pt x="1598175" y="2917066"/>
                  <a:pt x="1593639" y="2915207"/>
                </a:cubicBezTo>
                <a:cubicBezTo>
                  <a:pt x="1606590" y="2912041"/>
                  <a:pt x="1589106" y="2913348"/>
                  <a:pt x="1597685" y="2910509"/>
                </a:cubicBezTo>
                <a:cubicBezTo>
                  <a:pt x="1610635" y="2907343"/>
                  <a:pt x="1610471" y="2905157"/>
                  <a:pt x="1617192" y="2906853"/>
                </a:cubicBezTo>
                <a:lnTo>
                  <a:pt x="1619475" y="2905527"/>
                </a:lnTo>
                <a:lnTo>
                  <a:pt x="1605375" y="2889273"/>
                </a:lnTo>
                <a:lnTo>
                  <a:pt x="1554860" y="2902766"/>
                </a:lnTo>
                <a:cubicBezTo>
                  <a:pt x="1537068" y="2907266"/>
                  <a:pt x="1519155" y="2910918"/>
                  <a:pt x="1500513" y="2911993"/>
                </a:cubicBezTo>
                <a:cubicBezTo>
                  <a:pt x="1496926" y="2912131"/>
                  <a:pt x="1493407" y="2914062"/>
                  <a:pt x="1490384" y="2910226"/>
                </a:cubicBezTo>
                <a:cubicBezTo>
                  <a:pt x="1489157" y="2906321"/>
                  <a:pt x="1492359" y="2905479"/>
                  <a:pt x="1494152" y="2905410"/>
                </a:cubicBezTo>
                <a:cubicBezTo>
                  <a:pt x="1523595" y="2900238"/>
                  <a:pt x="1552532" y="2893626"/>
                  <a:pt x="1581079" y="2885883"/>
                </a:cubicBezTo>
                <a:lnTo>
                  <a:pt x="1597895" y="2880651"/>
                </a:lnTo>
                <a:lnTo>
                  <a:pt x="1591932" y="2873778"/>
                </a:lnTo>
                <a:lnTo>
                  <a:pt x="1575564" y="2879195"/>
                </a:lnTo>
                <a:cubicBezTo>
                  <a:pt x="1571192" y="2879522"/>
                  <a:pt x="1566984" y="2882035"/>
                  <a:pt x="1560591" y="2884710"/>
                </a:cubicBezTo>
                <a:cubicBezTo>
                  <a:pt x="1553871" y="2883015"/>
                  <a:pt x="1554034" y="2885201"/>
                  <a:pt x="1554197" y="2887386"/>
                </a:cubicBezTo>
                <a:cubicBezTo>
                  <a:pt x="1552012" y="2887550"/>
                  <a:pt x="1552012" y="2887550"/>
                  <a:pt x="1552012" y="2887550"/>
                </a:cubicBezTo>
                <a:cubicBezTo>
                  <a:pt x="1549826" y="2887713"/>
                  <a:pt x="1547477" y="2885691"/>
                  <a:pt x="1545291" y="2885854"/>
                </a:cubicBezTo>
                <a:cubicBezTo>
                  <a:pt x="1545291" y="2885854"/>
                  <a:pt x="1543106" y="2886018"/>
                  <a:pt x="1543106" y="2886018"/>
                </a:cubicBezTo>
                <a:cubicBezTo>
                  <a:pt x="1540921" y="2886181"/>
                  <a:pt x="1540921" y="2886181"/>
                  <a:pt x="1538898" y="2888530"/>
                </a:cubicBezTo>
                <a:cubicBezTo>
                  <a:pt x="1538898" y="2888530"/>
                  <a:pt x="1538898" y="2888530"/>
                  <a:pt x="1539061" y="2890716"/>
                </a:cubicBezTo>
                <a:cubicBezTo>
                  <a:pt x="1528134" y="2891533"/>
                  <a:pt x="1528134" y="2891533"/>
                  <a:pt x="1528134" y="2891533"/>
                </a:cubicBezTo>
                <a:cubicBezTo>
                  <a:pt x="1528134" y="2891533"/>
                  <a:pt x="1526111" y="2893882"/>
                  <a:pt x="1526111" y="2893882"/>
                </a:cubicBezTo>
                <a:cubicBezTo>
                  <a:pt x="1526111" y="2893882"/>
                  <a:pt x="1528297" y="2893718"/>
                  <a:pt x="1528297" y="2893718"/>
                </a:cubicBezTo>
                <a:cubicBezTo>
                  <a:pt x="1539061" y="2890716"/>
                  <a:pt x="1539061" y="2890716"/>
                  <a:pt x="1539061" y="2890716"/>
                </a:cubicBezTo>
                <a:cubicBezTo>
                  <a:pt x="1539061" y="2890716"/>
                  <a:pt x="1539225" y="2892901"/>
                  <a:pt x="1539225" y="2892901"/>
                </a:cubicBezTo>
                <a:cubicBezTo>
                  <a:pt x="1537039" y="2893065"/>
                  <a:pt x="1534854" y="2893228"/>
                  <a:pt x="1534854" y="2893228"/>
                </a:cubicBezTo>
                <a:cubicBezTo>
                  <a:pt x="1532668" y="2893391"/>
                  <a:pt x="1532668" y="2893391"/>
                  <a:pt x="1532668" y="2893391"/>
                </a:cubicBezTo>
                <a:cubicBezTo>
                  <a:pt x="1530483" y="2893555"/>
                  <a:pt x="1528461" y="2895904"/>
                  <a:pt x="1526275" y="2896068"/>
                </a:cubicBezTo>
                <a:cubicBezTo>
                  <a:pt x="1524089" y="2896231"/>
                  <a:pt x="1521903" y="2896394"/>
                  <a:pt x="1517533" y="2896721"/>
                </a:cubicBezTo>
                <a:cubicBezTo>
                  <a:pt x="1519718" y="2896558"/>
                  <a:pt x="1519555" y="2894371"/>
                  <a:pt x="1519555" y="2894371"/>
                </a:cubicBezTo>
                <a:cubicBezTo>
                  <a:pt x="1519555" y="2894371"/>
                  <a:pt x="1517369" y="2894535"/>
                  <a:pt x="1515183" y="2894699"/>
                </a:cubicBezTo>
                <a:cubicBezTo>
                  <a:pt x="1515183" y="2894699"/>
                  <a:pt x="1512998" y="2894862"/>
                  <a:pt x="1510812" y="2895025"/>
                </a:cubicBezTo>
                <a:cubicBezTo>
                  <a:pt x="1508790" y="2897375"/>
                  <a:pt x="1506604" y="2897538"/>
                  <a:pt x="1504418" y="2897702"/>
                </a:cubicBezTo>
                <a:cubicBezTo>
                  <a:pt x="1502233" y="2897865"/>
                  <a:pt x="1502233" y="2897865"/>
                  <a:pt x="1500048" y="2898028"/>
                </a:cubicBezTo>
                <a:cubicBezTo>
                  <a:pt x="1498025" y="2900377"/>
                  <a:pt x="1498025" y="2900377"/>
                  <a:pt x="1498025" y="2900377"/>
                </a:cubicBezTo>
                <a:cubicBezTo>
                  <a:pt x="1495839" y="2900541"/>
                  <a:pt x="1493817" y="2902890"/>
                  <a:pt x="1491632" y="2903054"/>
                </a:cubicBezTo>
                <a:cubicBezTo>
                  <a:pt x="1489447" y="2903217"/>
                  <a:pt x="1487260" y="2903380"/>
                  <a:pt x="1487260" y="2903380"/>
                </a:cubicBezTo>
                <a:cubicBezTo>
                  <a:pt x="1487097" y="2901195"/>
                  <a:pt x="1487097" y="2901195"/>
                  <a:pt x="1484911" y="2901358"/>
                </a:cubicBezTo>
                <a:cubicBezTo>
                  <a:pt x="1484911" y="2901358"/>
                  <a:pt x="1482726" y="2901521"/>
                  <a:pt x="1482890" y="2903707"/>
                </a:cubicBezTo>
                <a:cubicBezTo>
                  <a:pt x="1482890" y="2903707"/>
                  <a:pt x="1480703" y="2903870"/>
                  <a:pt x="1478354" y="2901848"/>
                </a:cubicBezTo>
                <a:cubicBezTo>
                  <a:pt x="1474147" y="2904361"/>
                  <a:pt x="1474147" y="2904361"/>
                  <a:pt x="1474147" y="2904361"/>
                </a:cubicBezTo>
                <a:cubicBezTo>
                  <a:pt x="1474147" y="2904361"/>
                  <a:pt x="1476332" y="2904197"/>
                  <a:pt x="1476496" y="2906383"/>
                </a:cubicBezTo>
                <a:cubicBezTo>
                  <a:pt x="1474309" y="2906546"/>
                  <a:pt x="1472125" y="2906709"/>
                  <a:pt x="1469939" y="2906873"/>
                </a:cubicBezTo>
                <a:cubicBezTo>
                  <a:pt x="1467753" y="2907036"/>
                  <a:pt x="1467753" y="2907036"/>
                  <a:pt x="1467753" y="2907036"/>
                </a:cubicBezTo>
                <a:cubicBezTo>
                  <a:pt x="1463546" y="2909549"/>
                  <a:pt x="1461360" y="2909712"/>
                  <a:pt x="1459175" y="2909876"/>
                </a:cubicBezTo>
                <a:cubicBezTo>
                  <a:pt x="1454803" y="2910203"/>
                  <a:pt x="1452618" y="2910366"/>
                  <a:pt x="1450432" y="2910529"/>
                </a:cubicBezTo>
                <a:cubicBezTo>
                  <a:pt x="1448246" y="2910693"/>
                  <a:pt x="1448246" y="2910693"/>
                  <a:pt x="1443875" y="2911020"/>
                </a:cubicBezTo>
                <a:cubicBezTo>
                  <a:pt x="1441526" y="2908997"/>
                  <a:pt x="1435133" y="2911673"/>
                  <a:pt x="1430762" y="2912000"/>
                </a:cubicBezTo>
                <a:cubicBezTo>
                  <a:pt x="1428576" y="2912163"/>
                  <a:pt x="1426227" y="2910141"/>
                  <a:pt x="1424041" y="2910304"/>
                </a:cubicBezTo>
                <a:cubicBezTo>
                  <a:pt x="1424041" y="2910304"/>
                  <a:pt x="1426063" y="2907956"/>
                  <a:pt x="1426063" y="2907956"/>
                </a:cubicBezTo>
                <a:cubicBezTo>
                  <a:pt x="1428249" y="2907792"/>
                  <a:pt x="1428086" y="2905606"/>
                  <a:pt x="1428086" y="2905606"/>
                </a:cubicBezTo>
                <a:cubicBezTo>
                  <a:pt x="1428086" y="2905606"/>
                  <a:pt x="1428086" y="2905606"/>
                  <a:pt x="1425900" y="2905770"/>
                </a:cubicBezTo>
                <a:cubicBezTo>
                  <a:pt x="1423715" y="2905933"/>
                  <a:pt x="1423715" y="2905933"/>
                  <a:pt x="1423715" y="2905933"/>
                </a:cubicBezTo>
                <a:cubicBezTo>
                  <a:pt x="1421528" y="2906097"/>
                  <a:pt x="1421528" y="2906097"/>
                  <a:pt x="1421691" y="2908283"/>
                </a:cubicBezTo>
                <a:cubicBezTo>
                  <a:pt x="1421691" y="2908283"/>
                  <a:pt x="1419670" y="2910631"/>
                  <a:pt x="1419670" y="2910631"/>
                </a:cubicBezTo>
                <a:cubicBezTo>
                  <a:pt x="1419833" y="2912817"/>
                  <a:pt x="1419833" y="2912817"/>
                  <a:pt x="1419833" y="2912817"/>
                </a:cubicBezTo>
                <a:cubicBezTo>
                  <a:pt x="1422019" y="2912654"/>
                  <a:pt x="1426554" y="2914513"/>
                  <a:pt x="1430925" y="2914186"/>
                </a:cubicBezTo>
                <a:cubicBezTo>
                  <a:pt x="1433110" y="2914022"/>
                  <a:pt x="1433110" y="2914022"/>
                  <a:pt x="1433110" y="2914022"/>
                </a:cubicBezTo>
                <a:cubicBezTo>
                  <a:pt x="1435296" y="2913859"/>
                  <a:pt x="1439504" y="2911346"/>
                  <a:pt x="1441853" y="2913369"/>
                </a:cubicBezTo>
                <a:cubicBezTo>
                  <a:pt x="1444039" y="2913205"/>
                  <a:pt x="1444039" y="2913205"/>
                  <a:pt x="1446224" y="2913042"/>
                </a:cubicBezTo>
                <a:cubicBezTo>
                  <a:pt x="1444202" y="2915390"/>
                  <a:pt x="1439831" y="2915717"/>
                  <a:pt x="1435459" y="2916044"/>
                </a:cubicBezTo>
                <a:cubicBezTo>
                  <a:pt x="1431088" y="2916371"/>
                  <a:pt x="1426717" y="2916698"/>
                  <a:pt x="1422509" y="2919210"/>
                </a:cubicBezTo>
                <a:cubicBezTo>
                  <a:pt x="1420324" y="2919374"/>
                  <a:pt x="1420160" y="2917188"/>
                  <a:pt x="1417974" y="2917351"/>
                </a:cubicBezTo>
                <a:cubicBezTo>
                  <a:pt x="1413604" y="2917678"/>
                  <a:pt x="1413604" y="2917678"/>
                  <a:pt x="1413604" y="2917678"/>
                </a:cubicBezTo>
                <a:cubicBezTo>
                  <a:pt x="1409233" y="2918005"/>
                  <a:pt x="1407046" y="2918168"/>
                  <a:pt x="1402676" y="2918495"/>
                </a:cubicBezTo>
                <a:cubicBezTo>
                  <a:pt x="1404698" y="2916147"/>
                  <a:pt x="1404698" y="2916147"/>
                  <a:pt x="1404698" y="2916147"/>
                </a:cubicBezTo>
                <a:cubicBezTo>
                  <a:pt x="1406883" y="2915983"/>
                  <a:pt x="1406883" y="2915983"/>
                  <a:pt x="1404534" y="2913961"/>
                </a:cubicBezTo>
                <a:cubicBezTo>
                  <a:pt x="1404534" y="2913961"/>
                  <a:pt x="1404534" y="2913961"/>
                  <a:pt x="1402349" y="2914124"/>
                </a:cubicBezTo>
                <a:cubicBezTo>
                  <a:pt x="1402349" y="2914124"/>
                  <a:pt x="1400163" y="2914288"/>
                  <a:pt x="1400163" y="2914288"/>
                </a:cubicBezTo>
                <a:cubicBezTo>
                  <a:pt x="1398141" y="2916637"/>
                  <a:pt x="1398141" y="2916637"/>
                  <a:pt x="1398141" y="2916637"/>
                </a:cubicBezTo>
                <a:cubicBezTo>
                  <a:pt x="1398141" y="2916637"/>
                  <a:pt x="1395955" y="2916800"/>
                  <a:pt x="1395955" y="2916800"/>
                </a:cubicBezTo>
                <a:cubicBezTo>
                  <a:pt x="1395955" y="2916800"/>
                  <a:pt x="1395955" y="2916800"/>
                  <a:pt x="1393770" y="2916964"/>
                </a:cubicBezTo>
                <a:cubicBezTo>
                  <a:pt x="1391584" y="2917127"/>
                  <a:pt x="1387376" y="2919639"/>
                  <a:pt x="1385191" y="2919802"/>
                </a:cubicBezTo>
                <a:cubicBezTo>
                  <a:pt x="1378634" y="2920293"/>
                  <a:pt x="1376612" y="2922642"/>
                  <a:pt x="1374262" y="2920619"/>
                </a:cubicBezTo>
                <a:cubicBezTo>
                  <a:pt x="1374099" y="2918434"/>
                  <a:pt x="1371913" y="2918598"/>
                  <a:pt x="1371913" y="2918598"/>
                </a:cubicBezTo>
                <a:cubicBezTo>
                  <a:pt x="1371913" y="2918598"/>
                  <a:pt x="1371750" y="2916412"/>
                  <a:pt x="1373935" y="2916248"/>
                </a:cubicBezTo>
                <a:cubicBezTo>
                  <a:pt x="1382678" y="2915595"/>
                  <a:pt x="1391420" y="2914941"/>
                  <a:pt x="1400000" y="2912102"/>
                </a:cubicBezTo>
                <a:cubicBezTo>
                  <a:pt x="1402186" y="2911938"/>
                  <a:pt x="1402186" y="2911938"/>
                  <a:pt x="1402186" y="2911938"/>
                </a:cubicBezTo>
                <a:cubicBezTo>
                  <a:pt x="1402022" y="2909753"/>
                  <a:pt x="1399836" y="2909917"/>
                  <a:pt x="1399836" y="2909917"/>
                </a:cubicBezTo>
                <a:cubicBezTo>
                  <a:pt x="1391257" y="2912755"/>
                  <a:pt x="1382514" y="2913409"/>
                  <a:pt x="1373772" y="2914063"/>
                </a:cubicBezTo>
                <a:cubicBezTo>
                  <a:pt x="1373609" y="2911878"/>
                  <a:pt x="1373446" y="2909692"/>
                  <a:pt x="1368910" y="2907833"/>
                </a:cubicBezTo>
                <a:cubicBezTo>
                  <a:pt x="1357983" y="2908650"/>
                  <a:pt x="1355471" y="2904442"/>
                  <a:pt x="1344542" y="2905259"/>
                </a:cubicBezTo>
                <a:cubicBezTo>
                  <a:pt x="1315312" y="2896455"/>
                  <a:pt x="1280016" y="2894699"/>
                  <a:pt x="1255811" y="2894310"/>
                </a:cubicBezTo>
                <a:cubicBezTo>
                  <a:pt x="1253625" y="2894474"/>
                  <a:pt x="1253625" y="2894474"/>
                  <a:pt x="1253625" y="2894474"/>
                </a:cubicBezTo>
                <a:cubicBezTo>
                  <a:pt x="1253625" y="2894474"/>
                  <a:pt x="1251439" y="2894637"/>
                  <a:pt x="1251439" y="2894637"/>
                </a:cubicBezTo>
                <a:cubicBezTo>
                  <a:pt x="1251603" y="2896823"/>
                  <a:pt x="1251603" y="2896823"/>
                  <a:pt x="1253788" y="2896660"/>
                </a:cubicBezTo>
                <a:cubicBezTo>
                  <a:pt x="1277993" y="2897047"/>
                  <a:pt x="1311105" y="2898968"/>
                  <a:pt x="1340335" y="2907771"/>
                </a:cubicBezTo>
                <a:cubicBezTo>
                  <a:pt x="1338149" y="2907935"/>
                  <a:pt x="1338149" y="2907935"/>
                  <a:pt x="1338149" y="2907935"/>
                </a:cubicBezTo>
                <a:cubicBezTo>
                  <a:pt x="1338313" y="2910121"/>
                  <a:pt x="1340498" y="2909957"/>
                  <a:pt x="1342847" y="2911979"/>
                </a:cubicBezTo>
                <a:cubicBezTo>
                  <a:pt x="1340660" y="2912143"/>
                  <a:pt x="1338476" y="2912306"/>
                  <a:pt x="1336291" y="2912470"/>
                </a:cubicBezTo>
                <a:cubicBezTo>
                  <a:pt x="1336291" y="2912470"/>
                  <a:pt x="1336291" y="2912470"/>
                  <a:pt x="1336127" y="2910284"/>
                </a:cubicBezTo>
                <a:cubicBezTo>
                  <a:pt x="1333940" y="2910447"/>
                  <a:pt x="1333940" y="2910447"/>
                  <a:pt x="1333940" y="2910447"/>
                </a:cubicBezTo>
                <a:cubicBezTo>
                  <a:pt x="1333940" y="2910447"/>
                  <a:pt x="1333940" y="2910447"/>
                  <a:pt x="1331756" y="2910611"/>
                </a:cubicBezTo>
                <a:cubicBezTo>
                  <a:pt x="1331756" y="2910611"/>
                  <a:pt x="1331919" y="2912796"/>
                  <a:pt x="1331919" y="2912796"/>
                </a:cubicBezTo>
                <a:cubicBezTo>
                  <a:pt x="1327385" y="2910937"/>
                  <a:pt x="1323012" y="2911264"/>
                  <a:pt x="1320828" y="2911428"/>
                </a:cubicBezTo>
                <a:cubicBezTo>
                  <a:pt x="1318642" y="2911591"/>
                  <a:pt x="1318642" y="2911591"/>
                  <a:pt x="1316456" y="2911755"/>
                </a:cubicBezTo>
                <a:cubicBezTo>
                  <a:pt x="1314271" y="2911918"/>
                  <a:pt x="1312085" y="2912081"/>
                  <a:pt x="1309899" y="2912245"/>
                </a:cubicBezTo>
                <a:lnTo>
                  <a:pt x="1307714" y="2912408"/>
                </a:lnTo>
                <a:cubicBezTo>
                  <a:pt x="1307550" y="2910222"/>
                  <a:pt x="1307550" y="2910222"/>
                  <a:pt x="1305365" y="2910386"/>
                </a:cubicBezTo>
                <a:cubicBezTo>
                  <a:pt x="1303179" y="2910549"/>
                  <a:pt x="1303179" y="2910549"/>
                  <a:pt x="1300994" y="2910713"/>
                </a:cubicBezTo>
                <a:cubicBezTo>
                  <a:pt x="1300994" y="2910713"/>
                  <a:pt x="1298971" y="2913062"/>
                  <a:pt x="1298971" y="2913062"/>
                </a:cubicBezTo>
                <a:cubicBezTo>
                  <a:pt x="1281650" y="2916555"/>
                  <a:pt x="1264165" y="2917862"/>
                  <a:pt x="1246517" y="2916984"/>
                </a:cubicBezTo>
                <a:cubicBezTo>
                  <a:pt x="1237612" y="2915451"/>
                  <a:pt x="1231054" y="2915942"/>
                  <a:pt x="1222148" y="2914410"/>
                </a:cubicBezTo>
                <a:cubicBezTo>
                  <a:pt x="1222148" y="2914410"/>
                  <a:pt x="1222313" y="2916595"/>
                  <a:pt x="1224496" y="2916432"/>
                </a:cubicBezTo>
                <a:cubicBezTo>
                  <a:pt x="1209036" y="2915391"/>
                  <a:pt x="1195921" y="2916371"/>
                  <a:pt x="1180458" y="2915329"/>
                </a:cubicBezTo>
                <a:cubicBezTo>
                  <a:pt x="1178273" y="2915492"/>
                  <a:pt x="1178273" y="2915492"/>
                  <a:pt x="1178436" y="2917678"/>
                </a:cubicBezTo>
                <a:cubicBezTo>
                  <a:pt x="1174066" y="2918005"/>
                  <a:pt x="1171716" y="2915983"/>
                  <a:pt x="1167345" y="2916309"/>
                </a:cubicBezTo>
                <a:cubicBezTo>
                  <a:pt x="1169530" y="2916146"/>
                  <a:pt x="1167181" y="2914124"/>
                  <a:pt x="1164995" y="2914287"/>
                </a:cubicBezTo>
                <a:cubicBezTo>
                  <a:pt x="1165161" y="2916473"/>
                  <a:pt x="1162975" y="2916636"/>
                  <a:pt x="1160788" y="2916800"/>
                </a:cubicBezTo>
                <a:cubicBezTo>
                  <a:pt x="1156418" y="2917126"/>
                  <a:pt x="1151882" y="2915267"/>
                  <a:pt x="1147510" y="2915594"/>
                </a:cubicBezTo>
                <a:cubicBezTo>
                  <a:pt x="1147510" y="2915594"/>
                  <a:pt x="1145325" y="2915757"/>
                  <a:pt x="1145325" y="2915757"/>
                </a:cubicBezTo>
                <a:cubicBezTo>
                  <a:pt x="1143140" y="2915921"/>
                  <a:pt x="1140791" y="2913899"/>
                  <a:pt x="1138606" y="2914063"/>
                </a:cubicBezTo>
                <a:cubicBezTo>
                  <a:pt x="1136420" y="2914226"/>
                  <a:pt x="1136420" y="2914226"/>
                  <a:pt x="1136420" y="2914226"/>
                </a:cubicBezTo>
                <a:cubicBezTo>
                  <a:pt x="1136420" y="2914226"/>
                  <a:pt x="1134234" y="2914390"/>
                  <a:pt x="1134234" y="2914390"/>
                </a:cubicBezTo>
                <a:cubicBezTo>
                  <a:pt x="1120958" y="2913184"/>
                  <a:pt x="1107517" y="2909793"/>
                  <a:pt x="1096426" y="2908425"/>
                </a:cubicBezTo>
                <a:cubicBezTo>
                  <a:pt x="1096426" y="2908425"/>
                  <a:pt x="1092218" y="2910937"/>
                  <a:pt x="1089869" y="2908915"/>
                </a:cubicBezTo>
                <a:cubicBezTo>
                  <a:pt x="1089869" y="2908915"/>
                  <a:pt x="1087682" y="2909079"/>
                  <a:pt x="1087682" y="2909079"/>
                </a:cubicBezTo>
                <a:cubicBezTo>
                  <a:pt x="1089869" y="2908915"/>
                  <a:pt x="1083311" y="2909405"/>
                  <a:pt x="1078941" y="2909733"/>
                </a:cubicBezTo>
                <a:cubicBezTo>
                  <a:pt x="1070035" y="2908200"/>
                  <a:pt x="1060966" y="2904483"/>
                  <a:pt x="1054246" y="2902787"/>
                </a:cubicBezTo>
                <a:cubicBezTo>
                  <a:pt x="1016273" y="2894637"/>
                  <a:pt x="987207" y="2888019"/>
                  <a:pt x="960326" y="2881237"/>
                </a:cubicBezTo>
                <a:cubicBezTo>
                  <a:pt x="958139" y="2881400"/>
                  <a:pt x="958139" y="2881400"/>
                  <a:pt x="958139" y="2881400"/>
                </a:cubicBezTo>
                <a:cubicBezTo>
                  <a:pt x="955790" y="2879378"/>
                  <a:pt x="955790" y="2879378"/>
                  <a:pt x="955790" y="2879378"/>
                </a:cubicBezTo>
                <a:cubicBezTo>
                  <a:pt x="945546" y="2874649"/>
                  <a:pt x="935849" y="2869880"/>
                  <a:pt x="925607" y="2865151"/>
                </a:cubicBezTo>
                <a:lnTo>
                  <a:pt x="895741" y="2852673"/>
                </a:lnTo>
                <a:lnTo>
                  <a:pt x="896391" y="2852878"/>
                </a:lnTo>
                <a:cubicBezTo>
                  <a:pt x="899198" y="2853664"/>
                  <a:pt x="901717" y="2854300"/>
                  <a:pt x="903397" y="2854723"/>
                </a:cubicBezTo>
                <a:cubicBezTo>
                  <a:pt x="905583" y="2854560"/>
                  <a:pt x="907932" y="2856582"/>
                  <a:pt x="907932" y="2856582"/>
                </a:cubicBezTo>
                <a:cubicBezTo>
                  <a:pt x="917002" y="2860300"/>
                  <a:pt x="921700" y="2864344"/>
                  <a:pt x="923722" y="2861996"/>
                </a:cubicBezTo>
                <a:cubicBezTo>
                  <a:pt x="926234" y="2866203"/>
                  <a:pt x="939675" y="2869594"/>
                  <a:pt x="950766" y="2870963"/>
                </a:cubicBezTo>
                <a:cubicBezTo>
                  <a:pt x="952952" y="2870799"/>
                  <a:pt x="955138" y="2870636"/>
                  <a:pt x="955301" y="2872821"/>
                </a:cubicBezTo>
                <a:cubicBezTo>
                  <a:pt x="955301" y="2872821"/>
                  <a:pt x="957650" y="2874843"/>
                  <a:pt x="959835" y="2874680"/>
                </a:cubicBezTo>
                <a:cubicBezTo>
                  <a:pt x="962021" y="2874517"/>
                  <a:pt x="964207" y="2874353"/>
                  <a:pt x="961858" y="2872331"/>
                </a:cubicBezTo>
                <a:cubicBezTo>
                  <a:pt x="961694" y="2870146"/>
                  <a:pt x="957159" y="2868287"/>
                  <a:pt x="952624" y="2866428"/>
                </a:cubicBezTo>
                <a:cubicBezTo>
                  <a:pt x="950439" y="2866591"/>
                  <a:pt x="950439" y="2866591"/>
                  <a:pt x="950439" y="2866591"/>
                </a:cubicBezTo>
                <a:cubicBezTo>
                  <a:pt x="932301" y="2859156"/>
                  <a:pt x="925417" y="2855275"/>
                  <a:pt x="909792" y="2852047"/>
                </a:cubicBezTo>
                <a:cubicBezTo>
                  <a:pt x="909792" y="2852047"/>
                  <a:pt x="907605" y="2852211"/>
                  <a:pt x="907605" y="2852211"/>
                </a:cubicBezTo>
                <a:cubicBezTo>
                  <a:pt x="905256" y="2850189"/>
                  <a:pt x="898373" y="2846308"/>
                  <a:pt x="896024" y="2844286"/>
                </a:cubicBezTo>
                <a:cubicBezTo>
                  <a:pt x="891816" y="2846798"/>
                  <a:pt x="891489" y="2842427"/>
                  <a:pt x="882420" y="2838709"/>
                </a:cubicBezTo>
                <a:cubicBezTo>
                  <a:pt x="874525" y="2836003"/>
                  <a:pt x="864950" y="2832872"/>
                  <a:pt x="855314" y="2828922"/>
                </a:cubicBezTo>
                <a:lnTo>
                  <a:pt x="832290" y="2816599"/>
                </a:lnTo>
                <a:lnTo>
                  <a:pt x="834561" y="2815913"/>
                </a:lnTo>
                <a:cubicBezTo>
                  <a:pt x="798284" y="2801043"/>
                  <a:pt x="766216" y="2783660"/>
                  <a:pt x="729448" y="2762232"/>
                </a:cubicBezTo>
                <a:cubicBezTo>
                  <a:pt x="729448" y="2762232"/>
                  <a:pt x="729283" y="2760047"/>
                  <a:pt x="729283" y="2760047"/>
                </a:cubicBezTo>
                <a:cubicBezTo>
                  <a:pt x="727099" y="2760210"/>
                  <a:pt x="727099" y="2760210"/>
                  <a:pt x="727099" y="2760210"/>
                </a:cubicBezTo>
                <a:cubicBezTo>
                  <a:pt x="727099" y="2760210"/>
                  <a:pt x="727099" y="2760210"/>
                  <a:pt x="724912" y="2760374"/>
                </a:cubicBezTo>
                <a:cubicBezTo>
                  <a:pt x="722564" y="2758352"/>
                  <a:pt x="720051" y="2754144"/>
                  <a:pt x="717703" y="2752121"/>
                </a:cubicBezTo>
                <a:cubicBezTo>
                  <a:pt x="711472" y="2756983"/>
                  <a:pt x="697215" y="2742664"/>
                  <a:pt x="685798" y="2736924"/>
                </a:cubicBezTo>
                <a:cubicBezTo>
                  <a:pt x="687820" y="2734575"/>
                  <a:pt x="692517" y="2738620"/>
                  <a:pt x="692354" y="2736434"/>
                </a:cubicBezTo>
                <a:cubicBezTo>
                  <a:pt x="680609" y="2726323"/>
                  <a:pt x="690495" y="2740969"/>
                  <a:pt x="676564" y="2731021"/>
                </a:cubicBezTo>
                <a:cubicBezTo>
                  <a:pt x="676401" y="2728835"/>
                  <a:pt x="678750" y="2730858"/>
                  <a:pt x="678587" y="2728672"/>
                </a:cubicBezTo>
                <a:cubicBezTo>
                  <a:pt x="662634" y="2721073"/>
                  <a:pt x="650724" y="2708777"/>
                  <a:pt x="639470" y="2705222"/>
                </a:cubicBezTo>
                <a:cubicBezTo>
                  <a:pt x="639470" y="2705222"/>
                  <a:pt x="644005" y="2707081"/>
                  <a:pt x="639307" y="2703037"/>
                </a:cubicBezTo>
                <a:cubicBezTo>
                  <a:pt x="628215" y="2701668"/>
                  <a:pt x="620678" y="2689045"/>
                  <a:pt x="611283" y="2680956"/>
                </a:cubicBezTo>
                <a:cubicBezTo>
                  <a:pt x="597678" y="2675379"/>
                  <a:pt x="585933" y="2665268"/>
                  <a:pt x="576374" y="2654994"/>
                </a:cubicBezTo>
                <a:cubicBezTo>
                  <a:pt x="571594" y="2649856"/>
                  <a:pt x="566814" y="2644719"/>
                  <a:pt x="561195" y="2639370"/>
                </a:cubicBezTo>
                <a:lnTo>
                  <a:pt x="543390" y="2624492"/>
                </a:lnTo>
                <a:lnTo>
                  <a:pt x="545508" y="2624334"/>
                </a:lnTo>
                <a:cubicBezTo>
                  <a:pt x="545347" y="2622148"/>
                  <a:pt x="545347" y="2622148"/>
                  <a:pt x="543160" y="2622311"/>
                </a:cubicBezTo>
                <a:cubicBezTo>
                  <a:pt x="538625" y="2620453"/>
                  <a:pt x="538625" y="2620453"/>
                  <a:pt x="538625" y="2620453"/>
                </a:cubicBezTo>
                <a:cubicBezTo>
                  <a:pt x="540812" y="2620289"/>
                  <a:pt x="540812" y="2620289"/>
                  <a:pt x="540812" y="2620289"/>
                </a:cubicBezTo>
                <a:cubicBezTo>
                  <a:pt x="538299" y="2616082"/>
                  <a:pt x="533601" y="2612037"/>
                  <a:pt x="526718" y="2608156"/>
                </a:cubicBezTo>
                <a:cubicBezTo>
                  <a:pt x="526718" y="2608156"/>
                  <a:pt x="524531" y="2608319"/>
                  <a:pt x="524531" y="2608319"/>
                </a:cubicBezTo>
                <a:cubicBezTo>
                  <a:pt x="522346" y="2608483"/>
                  <a:pt x="522183" y="2606297"/>
                  <a:pt x="519997" y="2606461"/>
                </a:cubicBezTo>
                <a:cubicBezTo>
                  <a:pt x="522183" y="2606297"/>
                  <a:pt x="524531" y="2608319"/>
                  <a:pt x="524369" y="2606134"/>
                </a:cubicBezTo>
                <a:cubicBezTo>
                  <a:pt x="522019" y="2604112"/>
                  <a:pt x="519671" y="2602089"/>
                  <a:pt x="517321" y="2600067"/>
                </a:cubicBezTo>
                <a:cubicBezTo>
                  <a:pt x="519508" y="2599904"/>
                  <a:pt x="519508" y="2599904"/>
                  <a:pt x="519508" y="2599904"/>
                </a:cubicBezTo>
                <a:cubicBezTo>
                  <a:pt x="519508" y="2599904"/>
                  <a:pt x="519508" y="2599904"/>
                  <a:pt x="521691" y="2599740"/>
                </a:cubicBezTo>
                <a:cubicBezTo>
                  <a:pt x="521691" y="2599740"/>
                  <a:pt x="521691" y="2599740"/>
                  <a:pt x="521528" y="2597555"/>
                </a:cubicBezTo>
                <a:cubicBezTo>
                  <a:pt x="519344" y="2597718"/>
                  <a:pt x="517158" y="2597881"/>
                  <a:pt x="517158" y="2597881"/>
                </a:cubicBezTo>
                <a:cubicBezTo>
                  <a:pt x="517158" y="2597881"/>
                  <a:pt x="517158" y="2597881"/>
                  <a:pt x="514971" y="2598045"/>
                </a:cubicBezTo>
                <a:cubicBezTo>
                  <a:pt x="514971" y="2598045"/>
                  <a:pt x="512623" y="2596023"/>
                  <a:pt x="512623" y="2596023"/>
                </a:cubicBezTo>
                <a:cubicBezTo>
                  <a:pt x="512623" y="2596023"/>
                  <a:pt x="512460" y="2593837"/>
                  <a:pt x="512460" y="2593837"/>
                </a:cubicBezTo>
                <a:cubicBezTo>
                  <a:pt x="512460" y="2593837"/>
                  <a:pt x="512296" y="2591652"/>
                  <a:pt x="512296" y="2591652"/>
                </a:cubicBezTo>
                <a:cubicBezTo>
                  <a:pt x="510111" y="2591815"/>
                  <a:pt x="510111" y="2591815"/>
                  <a:pt x="510111" y="2591815"/>
                </a:cubicBezTo>
                <a:cubicBezTo>
                  <a:pt x="507925" y="2591978"/>
                  <a:pt x="507925" y="2591978"/>
                  <a:pt x="507925" y="2591978"/>
                </a:cubicBezTo>
                <a:cubicBezTo>
                  <a:pt x="505576" y="2589956"/>
                  <a:pt x="503228" y="2587934"/>
                  <a:pt x="503064" y="2585748"/>
                </a:cubicBezTo>
                <a:cubicBezTo>
                  <a:pt x="503064" y="2585748"/>
                  <a:pt x="503064" y="2585748"/>
                  <a:pt x="505248" y="2585585"/>
                </a:cubicBezTo>
                <a:cubicBezTo>
                  <a:pt x="505248" y="2585585"/>
                  <a:pt x="502901" y="2583562"/>
                  <a:pt x="502901" y="2583562"/>
                </a:cubicBezTo>
                <a:cubicBezTo>
                  <a:pt x="500551" y="2581540"/>
                  <a:pt x="500551" y="2581540"/>
                  <a:pt x="500551" y="2581540"/>
                </a:cubicBezTo>
                <a:cubicBezTo>
                  <a:pt x="500551" y="2581540"/>
                  <a:pt x="498202" y="2579518"/>
                  <a:pt x="496017" y="2579682"/>
                </a:cubicBezTo>
                <a:cubicBezTo>
                  <a:pt x="498202" y="2579518"/>
                  <a:pt x="498202" y="2579518"/>
                  <a:pt x="498202" y="2579518"/>
                </a:cubicBezTo>
                <a:cubicBezTo>
                  <a:pt x="498039" y="2577333"/>
                  <a:pt x="495690" y="2575310"/>
                  <a:pt x="493178" y="2571102"/>
                </a:cubicBezTo>
                <a:cubicBezTo>
                  <a:pt x="497711" y="2572961"/>
                  <a:pt x="493015" y="2568917"/>
                  <a:pt x="497548" y="2570776"/>
                </a:cubicBezTo>
                <a:cubicBezTo>
                  <a:pt x="490338" y="2562524"/>
                  <a:pt x="490338" y="2562524"/>
                  <a:pt x="490338" y="2562524"/>
                </a:cubicBezTo>
                <a:cubicBezTo>
                  <a:pt x="490338" y="2562524"/>
                  <a:pt x="492524" y="2562360"/>
                  <a:pt x="492524" y="2562360"/>
                </a:cubicBezTo>
                <a:cubicBezTo>
                  <a:pt x="494873" y="2564382"/>
                  <a:pt x="494873" y="2564382"/>
                  <a:pt x="494873" y="2564382"/>
                </a:cubicBezTo>
                <a:cubicBezTo>
                  <a:pt x="494873" y="2564382"/>
                  <a:pt x="495036" y="2566568"/>
                  <a:pt x="497058" y="2564219"/>
                </a:cubicBezTo>
                <a:cubicBezTo>
                  <a:pt x="497058" y="2564219"/>
                  <a:pt x="497058" y="2564219"/>
                  <a:pt x="494710" y="2562197"/>
                </a:cubicBezTo>
                <a:cubicBezTo>
                  <a:pt x="492361" y="2560174"/>
                  <a:pt x="492361" y="2560174"/>
                  <a:pt x="492361" y="2560174"/>
                </a:cubicBezTo>
                <a:cubicBezTo>
                  <a:pt x="490175" y="2560338"/>
                  <a:pt x="490011" y="2558153"/>
                  <a:pt x="487825" y="2558315"/>
                </a:cubicBezTo>
                <a:cubicBezTo>
                  <a:pt x="487825" y="2558315"/>
                  <a:pt x="485804" y="2560664"/>
                  <a:pt x="488153" y="2562687"/>
                </a:cubicBezTo>
                <a:cubicBezTo>
                  <a:pt x="485804" y="2560664"/>
                  <a:pt x="485804" y="2560664"/>
                  <a:pt x="485804" y="2560664"/>
                </a:cubicBezTo>
                <a:cubicBezTo>
                  <a:pt x="476571" y="2554761"/>
                  <a:pt x="478593" y="2552412"/>
                  <a:pt x="471873" y="2550717"/>
                </a:cubicBezTo>
                <a:cubicBezTo>
                  <a:pt x="476571" y="2554761"/>
                  <a:pt x="474548" y="2557110"/>
                  <a:pt x="474711" y="2559296"/>
                </a:cubicBezTo>
                <a:cubicBezTo>
                  <a:pt x="472363" y="2557274"/>
                  <a:pt x="469851" y="2553066"/>
                  <a:pt x="467502" y="2551043"/>
                </a:cubicBezTo>
                <a:cubicBezTo>
                  <a:pt x="465153" y="2549022"/>
                  <a:pt x="462804" y="2547000"/>
                  <a:pt x="460454" y="2544977"/>
                </a:cubicBezTo>
                <a:cubicBezTo>
                  <a:pt x="460291" y="2542792"/>
                  <a:pt x="457942" y="2540769"/>
                  <a:pt x="457942" y="2540769"/>
                </a:cubicBezTo>
                <a:cubicBezTo>
                  <a:pt x="457779" y="2538583"/>
                  <a:pt x="460128" y="2540606"/>
                  <a:pt x="462314" y="2540443"/>
                </a:cubicBezTo>
                <a:cubicBezTo>
                  <a:pt x="452918" y="2532354"/>
                  <a:pt x="452918" y="2532354"/>
                  <a:pt x="452918" y="2532354"/>
                </a:cubicBezTo>
                <a:cubicBezTo>
                  <a:pt x="454939" y="2530005"/>
                  <a:pt x="454939" y="2530005"/>
                  <a:pt x="454939" y="2530005"/>
                </a:cubicBezTo>
                <a:cubicBezTo>
                  <a:pt x="454939" y="2530005"/>
                  <a:pt x="457125" y="2529841"/>
                  <a:pt x="457288" y="2532027"/>
                </a:cubicBezTo>
                <a:cubicBezTo>
                  <a:pt x="459474" y="2531863"/>
                  <a:pt x="459474" y="2531863"/>
                  <a:pt x="459474" y="2531863"/>
                </a:cubicBezTo>
                <a:cubicBezTo>
                  <a:pt x="459474" y="2531863"/>
                  <a:pt x="459474" y="2531863"/>
                  <a:pt x="459311" y="2529678"/>
                </a:cubicBezTo>
                <a:cubicBezTo>
                  <a:pt x="459147" y="2527492"/>
                  <a:pt x="456962" y="2527656"/>
                  <a:pt x="456962" y="2527656"/>
                </a:cubicBezTo>
                <a:cubicBezTo>
                  <a:pt x="454776" y="2527819"/>
                  <a:pt x="454776" y="2527819"/>
                  <a:pt x="454776" y="2527819"/>
                </a:cubicBezTo>
                <a:cubicBezTo>
                  <a:pt x="454776" y="2527819"/>
                  <a:pt x="454613" y="2525633"/>
                  <a:pt x="452427" y="2525797"/>
                </a:cubicBezTo>
                <a:cubicBezTo>
                  <a:pt x="452427" y="2525797"/>
                  <a:pt x="452427" y="2525797"/>
                  <a:pt x="450078" y="2523774"/>
                </a:cubicBezTo>
                <a:cubicBezTo>
                  <a:pt x="450078" y="2523774"/>
                  <a:pt x="450078" y="2523774"/>
                  <a:pt x="449914" y="2521589"/>
                </a:cubicBezTo>
                <a:cubicBezTo>
                  <a:pt x="449914" y="2521589"/>
                  <a:pt x="447728" y="2521752"/>
                  <a:pt x="447728" y="2521752"/>
                </a:cubicBezTo>
                <a:cubicBezTo>
                  <a:pt x="447565" y="2519567"/>
                  <a:pt x="447565" y="2519567"/>
                  <a:pt x="447565" y="2519567"/>
                </a:cubicBezTo>
                <a:cubicBezTo>
                  <a:pt x="449751" y="2519403"/>
                  <a:pt x="449751" y="2519403"/>
                  <a:pt x="449751" y="2519403"/>
                </a:cubicBezTo>
                <a:cubicBezTo>
                  <a:pt x="454285" y="2521262"/>
                  <a:pt x="454285" y="2521262"/>
                  <a:pt x="454285" y="2521262"/>
                </a:cubicBezTo>
                <a:cubicBezTo>
                  <a:pt x="456635" y="2523284"/>
                  <a:pt x="456799" y="2525470"/>
                  <a:pt x="458984" y="2525307"/>
                </a:cubicBezTo>
                <a:cubicBezTo>
                  <a:pt x="458984" y="2525307"/>
                  <a:pt x="458984" y="2525307"/>
                  <a:pt x="458821" y="2523121"/>
                </a:cubicBezTo>
                <a:cubicBezTo>
                  <a:pt x="458656" y="2520935"/>
                  <a:pt x="456472" y="2521098"/>
                  <a:pt x="456472" y="2521098"/>
                </a:cubicBezTo>
                <a:cubicBezTo>
                  <a:pt x="453959" y="2516891"/>
                  <a:pt x="451773" y="2517054"/>
                  <a:pt x="449424" y="2515032"/>
                </a:cubicBezTo>
                <a:cubicBezTo>
                  <a:pt x="447239" y="2515195"/>
                  <a:pt x="447239" y="2515195"/>
                  <a:pt x="447239" y="2515195"/>
                </a:cubicBezTo>
                <a:cubicBezTo>
                  <a:pt x="442704" y="2513336"/>
                  <a:pt x="442540" y="2511151"/>
                  <a:pt x="440354" y="2511314"/>
                </a:cubicBezTo>
                <a:cubicBezTo>
                  <a:pt x="433145" y="2503062"/>
                  <a:pt x="425771" y="2492624"/>
                  <a:pt x="416375" y="2484535"/>
                </a:cubicBezTo>
                <a:cubicBezTo>
                  <a:pt x="416211" y="2482350"/>
                  <a:pt x="416211" y="2482350"/>
                  <a:pt x="416211" y="2482350"/>
                </a:cubicBezTo>
                <a:cubicBezTo>
                  <a:pt x="416048" y="2480164"/>
                  <a:pt x="413862" y="2480328"/>
                  <a:pt x="413862" y="2480328"/>
                </a:cubicBezTo>
                <a:cubicBezTo>
                  <a:pt x="413699" y="2478142"/>
                  <a:pt x="411350" y="2476119"/>
                  <a:pt x="409002" y="2474097"/>
                </a:cubicBezTo>
                <a:cubicBezTo>
                  <a:pt x="409002" y="2474097"/>
                  <a:pt x="409002" y="2474097"/>
                  <a:pt x="406652" y="2472075"/>
                </a:cubicBezTo>
                <a:cubicBezTo>
                  <a:pt x="406489" y="2469890"/>
                  <a:pt x="404139" y="2467867"/>
                  <a:pt x="401791" y="2465845"/>
                </a:cubicBezTo>
                <a:cubicBezTo>
                  <a:pt x="401627" y="2463659"/>
                  <a:pt x="399278" y="2461637"/>
                  <a:pt x="396929" y="2459615"/>
                </a:cubicBezTo>
                <a:cubicBezTo>
                  <a:pt x="396602" y="2455244"/>
                  <a:pt x="387368" y="2449341"/>
                  <a:pt x="384530" y="2440761"/>
                </a:cubicBezTo>
                <a:cubicBezTo>
                  <a:pt x="379996" y="2438903"/>
                  <a:pt x="370273" y="2426443"/>
                  <a:pt x="363226" y="2420376"/>
                </a:cubicBezTo>
                <a:cubicBezTo>
                  <a:pt x="363226" y="2420376"/>
                  <a:pt x="358201" y="2411960"/>
                  <a:pt x="358364" y="2414146"/>
                </a:cubicBezTo>
                <a:cubicBezTo>
                  <a:pt x="362052" y="2419365"/>
                  <a:pt x="360412" y="2419487"/>
                  <a:pt x="358165" y="2418831"/>
                </a:cubicBezTo>
                <a:lnTo>
                  <a:pt x="357722" y="2418691"/>
                </a:lnTo>
                <a:lnTo>
                  <a:pt x="366438" y="2430948"/>
                </a:lnTo>
                <a:lnTo>
                  <a:pt x="372478" y="2440440"/>
                </a:lnTo>
                <a:lnTo>
                  <a:pt x="375151" y="2443935"/>
                </a:lnTo>
                <a:cubicBezTo>
                  <a:pt x="379133" y="2449407"/>
                  <a:pt x="383407" y="2455131"/>
                  <a:pt x="385511" y="2453875"/>
                </a:cubicBezTo>
                <a:cubicBezTo>
                  <a:pt x="378300" y="2445623"/>
                  <a:pt x="387859" y="2455897"/>
                  <a:pt x="392721" y="2462127"/>
                </a:cubicBezTo>
                <a:cubicBezTo>
                  <a:pt x="392721" y="2462127"/>
                  <a:pt x="392721" y="2462127"/>
                  <a:pt x="390536" y="2462291"/>
                </a:cubicBezTo>
                <a:cubicBezTo>
                  <a:pt x="390371" y="2460105"/>
                  <a:pt x="390371" y="2460105"/>
                  <a:pt x="390371" y="2460105"/>
                </a:cubicBezTo>
                <a:cubicBezTo>
                  <a:pt x="388022" y="2458083"/>
                  <a:pt x="388022" y="2458083"/>
                  <a:pt x="388187" y="2460269"/>
                </a:cubicBezTo>
                <a:cubicBezTo>
                  <a:pt x="388187" y="2460269"/>
                  <a:pt x="388187" y="2460269"/>
                  <a:pt x="388350" y="2462455"/>
                </a:cubicBezTo>
                <a:cubicBezTo>
                  <a:pt x="390699" y="2464477"/>
                  <a:pt x="390699" y="2464477"/>
                  <a:pt x="390699" y="2464477"/>
                </a:cubicBezTo>
                <a:cubicBezTo>
                  <a:pt x="393048" y="2466499"/>
                  <a:pt x="395234" y="2466336"/>
                  <a:pt x="397256" y="2463986"/>
                </a:cubicBezTo>
                <a:cubicBezTo>
                  <a:pt x="399605" y="2466009"/>
                  <a:pt x="401954" y="2468030"/>
                  <a:pt x="402118" y="2470216"/>
                </a:cubicBezTo>
                <a:cubicBezTo>
                  <a:pt x="402281" y="2472402"/>
                  <a:pt x="402281" y="2472402"/>
                  <a:pt x="402445" y="2474588"/>
                </a:cubicBezTo>
                <a:cubicBezTo>
                  <a:pt x="402445" y="2474588"/>
                  <a:pt x="402445" y="2474588"/>
                  <a:pt x="400259" y="2474751"/>
                </a:cubicBezTo>
                <a:cubicBezTo>
                  <a:pt x="400422" y="2476937"/>
                  <a:pt x="402608" y="2476773"/>
                  <a:pt x="402608" y="2476773"/>
                </a:cubicBezTo>
                <a:cubicBezTo>
                  <a:pt x="402608" y="2476773"/>
                  <a:pt x="404793" y="2476610"/>
                  <a:pt x="404793" y="2476610"/>
                </a:cubicBezTo>
                <a:cubicBezTo>
                  <a:pt x="406979" y="2476446"/>
                  <a:pt x="407142" y="2478632"/>
                  <a:pt x="409328" y="2478468"/>
                </a:cubicBezTo>
                <a:cubicBezTo>
                  <a:pt x="409491" y="2480654"/>
                  <a:pt x="411840" y="2482676"/>
                  <a:pt x="411840" y="2482676"/>
                </a:cubicBezTo>
                <a:cubicBezTo>
                  <a:pt x="411840" y="2482676"/>
                  <a:pt x="411840" y="2482676"/>
                  <a:pt x="412004" y="2484862"/>
                </a:cubicBezTo>
                <a:cubicBezTo>
                  <a:pt x="414190" y="2484699"/>
                  <a:pt x="414190" y="2484699"/>
                  <a:pt x="414190" y="2484699"/>
                </a:cubicBezTo>
                <a:cubicBezTo>
                  <a:pt x="414190" y="2484699"/>
                  <a:pt x="414353" y="2486884"/>
                  <a:pt x="416538" y="2486721"/>
                </a:cubicBezTo>
                <a:cubicBezTo>
                  <a:pt x="423748" y="2494973"/>
                  <a:pt x="433145" y="2503062"/>
                  <a:pt x="438333" y="2513663"/>
                </a:cubicBezTo>
                <a:cubicBezTo>
                  <a:pt x="440682" y="2515686"/>
                  <a:pt x="440682" y="2515686"/>
                  <a:pt x="440682" y="2515686"/>
                </a:cubicBezTo>
                <a:cubicBezTo>
                  <a:pt x="440682" y="2515686"/>
                  <a:pt x="442867" y="2515523"/>
                  <a:pt x="442867" y="2515523"/>
                </a:cubicBezTo>
                <a:cubicBezTo>
                  <a:pt x="442867" y="2515523"/>
                  <a:pt x="443031" y="2517708"/>
                  <a:pt x="443031" y="2517708"/>
                </a:cubicBezTo>
                <a:cubicBezTo>
                  <a:pt x="443031" y="2517708"/>
                  <a:pt x="440845" y="2517871"/>
                  <a:pt x="440845" y="2517871"/>
                </a:cubicBezTo>
                <a:cubicBezTo>
                  <a:pt x="441171" y="2522242"/>
                  <a:pt x="443520" y="2524265"/>
                  <a:pt x="446034" y="2528473"/>
                </a:cubicBezTo>
                <a:cubicBezTo>
                  <a:pt x="448219" y="2528309"/>
                  <a:pt x="448219" y="2528309"/>
                  <a:pt x="448219" y="2528309"/>
                </a:cubicBezTo>
                <a:cubicBezTo>
                  <a:pt x="446523" y="2535029"/>
                  <a:pt x="443520" y="2524265"/>
                  <a:pt x="441499" y="2526614"/>
                </a:cubicBezTo>
                <a:cubicBezTo>
                  <a:pt x="443848" y="2528637"/>
                  <a:pt x="448873" y="2537051"/>
                  <a:pt x="455920" y="2543118"/>
                </a:cubicBezTo>
                <a:cubicBezTo>
                  <a:pt x="458269" y="2545140"/>
                  <a:pt x="462967" y="2549185"/>
                  <a:pt x="465480" y="2553393"/>
                </a:cubicBezTo>
                <a:cubicBezTo>
                  <a:pt x="467828" y="2555416"/>
                  <a:pt x="472527" y="2559460"/>
                  <a:pt x="475039" y="2563667"/>
                </a:cubicBezTo>
                <a:cubicBezTo>
                  <a:pt x="482086" y="2569734"/>
                  <a:pt x="484762" y="2576127"/>
                  <a:pt x="493994" y="2582030"/>
                </a:cubicBezTo>
                <a:cubicBezTo>
                  <a:pt x="496344" y="2584053"/>
                  <a:pt x="498856" y="2588261"/>
                  <a:pt x="498856" y="2588261"/>
                </a:cubicBezTo>
                <a:cubicBezTo>
                  <a:pt x="501205" y="2590283"/>
                  <a:pt x="501368" y="2592469"/>
                  <a:pt x="503554" y="2592305"/>
                </a:cubicBezTo>
                <a:cubicBezTo>
                  <a:pt x="503717" y="2594491"/>
                  <a:pt x="503717" y="2594491"/>
                  <a:pt x="506066" y="2596513"/>
                </a:cubicBezTo>
                <a:cubicBezTo>
                  <a:pt x="508251" y="2596349"/>
                  <a:pt x="510765" y="2600557"/>
                  <a:pt x="513113" y="2602580"/>
                </a:cubicBezTo>
                <a:cubicBezTo>
                  <a:pt x="510928" y="2602743"/>
                  <a:pt x="517974" y="2608810"/>
                  <a:pt x="517974" y="2608810"/>
                </a:cubicBezTo>
                <a:cubicBezTo>
                  <a:pt x="520324" y="2610832"/>
                  <a:pt x="522673" y="2612854"/>
                  <a:pt x="524859" y="2612690"/>
                </a:cubicBezTo>
                <a:cubicBezTo>
                  <a:pt x="525022" y="2614876"/>
                  <a:pt x="525022" y="2614876"/>
                  <a:pt x="525022" y="2614876"/>
                </a:cubicBezTo>
                <a:cubicBezTo>
                  <a:pt x="541956" y="2635588"/>
                  <a:pt x="567957" y="2660019"/>
                  <a:pt x="586750" y="2676197"/>
                </a:cubicBezTo>
                <a:cubicBezTo>
                  <a:pt x="586914" y="2678382"/>
                  <a:pt x="586914" y="2678382"/>
                  <a:pt x="586914" y="2678382"/>
                </a:cubicBezTo>
                <a:cubicBezTo>
                  <a:pt x="586914" y="2678382"/>
                  <a:pt x="586914" y="2678382"/>
                  <a:pt x="587077" y="2680568"/>
                </a:cubicBezTo>
                <a:cubicBezTo>
                  <a:pt x="584728" y="2678546"/>
                  <a:pt x="584728" y="2678546"/>
                  <a:pt x="582379" y="2676523"/>
                </a:cubicBezTo>
                <a:cubicBezTo>
                  <a:pt x="582379" y="2676523"/>
                  <a:pt x="580030" y="2674501"/>
                  <a:pt x="577680" y="2672479"/>
                </a:cubicBezTo>
                <a:cubicBezTo>
                  <a:pt x="575331" y="2670456"/>
                  <a:pt x="575331" y="2670456"/>
                  <a:pt x="572983" y="2668434"/>
                </a:cubicBezTo>
                <a:cubicBezTo>
                  <a:pt x="572983" y="2668434"/>
                  <a:pt x="572983" y="2668434"/>
                  <a:pt x="570797" y="2668598"/>
                </a:cubicBezTo>
                <a:cubicBezTo>
                  <a:pt x="568283" y="2664390"/>
                  <a:pt x="563750" y="2662531"/>
                  <a:pt x="559052" y="2658487"/>
                </a:cubicBezTo>
                <a:cubicBezTo>
                  <a:pt x="559052" y="2658487"/>
                  <a:pt x="556703" y="2656464"/>
                  <a:pt x="556867" y="2658650"/>
                </a:cubicBezTo>
                <a:cubicBezTo>
                  <a:pt x="554680" y="2658813"/>
                  <a:pt x="557030" y="2660836"/>
                  <a:pt x="557030" y="2660836"/>
                </a:cubicBezTo>
                <a:cubicBezTo>
                  <a:pt x="559379" y="2662859"/>
                  <a:pt x="559379" y="2662859"/>
                  <a:pt x="559379" y="2662859"/>
                </a:cubicBezTo>
                <a:cubicBezTo>
                  <a:pt x="559379" y="2662859"/>
                  <a:pt x="559542" y="2665043"/>
                  <a:pt x="561728" y="2664880"/>
                </a:cubicBezTo>
                <a:cubicBezTo>
                  <a:pt x="564077" y="2666902"/>
                  <a:pt x="564077" y="2666902"/>
                  <a:pt x="564077" y="2666902"/>
                </a:cubicBezTo>
                <a:cubicBezTo>
                  <a:pt x="566263" y="2666739"/>
                  <a:pt x="566427" y="2668925"/>
                  <a:pt x="568775" y="2670947"/>
                </a:cubicBezTo>
                <a:cubicBezTo>
                  <a:pt x="566427" y="2668925"/>
                  <a:pt x="563647" y="2666659"/>
                  <a:pt x="561010" y="2664453"/>
                </a:cubicBezTo>
                <a:lnTo>
                  <a:pt x="554704" y="2658852"/>
                </a:lnTo>
                <a:lnTo>
                  <a:pt x="554680" y="2658813"/>
                </a:lnTo>
                <a:lnTo>
                  <a:pt x="554658" y="2658808"/>
                </a:lnTo>
                <a:lnTo>
                  <a:pt x="554094" y="2658308"/>
                </a:lnTo>
                <a:cubicBezTo>
                  <a:pt x="550529" y="2654728"/>
                  <a:pt x="549820" y="2652583"/>
                  <a:pt x="556540" y="2654279"/>
                </a:cubicBezTo>
                <a:cubicBezTo>
                  <a:pt x="542773" y="2646517"/>
                  <a:pt x="540260" y="2642309"/>
                  <a:pt x="530863" y="2634220"/>
                </a:cubicBezTo>
                <a:cubicBezTo>
                  <a:pt x="531026" y="2636406"/>
                  <a:pt x="531026" y="2636406"/>
                  <a:pt x="531026" y="2636406"/>
                </a:cubicBezTo>
                <a:cubicBezTo>
                  <a:pt x="523980" y="2630339"/>
                  <a:pt x="523980" y="2630339"/>
                  <a:pt x="523980" y="2630339"/>
                </a:cubicBezTo>
                <a:cubicBezTo>
                  <a:pt x="523817" y="2628153"/>
                  <a:pt x="523817" y="2628153"/>
                  <a:pt x="523817" y="2628153"/>
                </a:cubicBezTo>
                <a:cubicBezTo>
                  <a:pt x="521632" y="2628317"/>
                  <a:pt x="521632" y="2628317"/>
                  <a:pt x="521632" y="2628317"/>
                </a:cubicBezTo>
                <a:cubicBezTo>
                  <a:pt x="521468" y="2626132"/>
                  <a:pt x="521468" y="2626132"/>
                  <a:pt x="521468" y="2626132"/>
                </a:cubicBezTo>
                <a:cubicBezTo>
                  <a:pt x="519119" y="2624109"/>
                  <a:pt x="516932" y="2624272"/>
                  <a:pt x="516769" y="2622087"/>
                </a:cubicBezTo>
                <a:cubicBezTo>
                  <a:pt x="514584" y="2622250"/>
                  <a:pt x="514421" y="2620064"/>
                  <a:pt x="512235" y="2620228"/>
                </a:cubicBezTo>
                <a:cubicBezTo>
                  <a:pt x="512072" y="2618042"/>
                  <a:pt x="509886" y="2618206"/>
                  <a:pt x="509886" y="2618206"/>
                </a:cubicBezTo>
                <a:cubicBezTo>
                  <a:pt x="507537" y="2616184"/>
                  <a:pt x="505188" y="2614161"/>
                  <a:pt x="502838" y="2612139"/>
                </a:cubicBezTo>
                <a:cubicBezTo>
                  <a:pt x="500653" y="2612303"/>
                  <a:pt x="500653" y="2612303"/>
                  <a:pt x="500653" y="2612303"/>
                </a:cubicBezTo>
                <a:cubicBezTo>
                  <a:pt x="500653" y="2612303"/>
                  <a:pt x="500489" y="2610117"/>
                  <a:pt x="498305" y="2610280"/>
                </a:cubicBezTo>
                <a:cubicBezTo>
                  <a:pt x="493443" y="2604050"/>
                  <a:pt x="486395" y="2597983"/>
                  <a:pt x="479349" y="2591917"/>
                </a:cubicBezTo>
                <a:cubicBezTo>
                  <a:pt x="481535" y="2591753"/>
                  <a:pt x="481535" y="2591753"/>
                  <a:pt x="481371" y="2589568"/>
                </a:cubicBezTo>
                <a:cubicBezTo>
                  <a:pt x="483720" y="2591590"/>
                  <a:pt x="483720" y="2591590"/>
                  <a:pt x="483720" y="2591590"/>
                </a:cubicBezTo>
                <a:cubicBezTo>
                  <a:pt x="483883" y="2593776"/>
                  <a:pt x="486069" y="2593612"/>
                  <a:pt x="486069" y="2593612"/>
                </a:cubicBezTo>
                <a:cubicBezTo>
                  <a:pt x="486069" y="2593612"/>
                  <a:pt x="485906" y="2591426"/>
                  <a:pt x="485906" y="2591426"/>
                </a:cubicBezTo>
                <a:cubicBezTo>
                  <a:pt x="483557" y="2589405"/>
                  <a:pt x="483557" y="2589405"/>
                  <a:pt x="483557" y="2589405"/>
                </a:cubicBezTo>
                <a:cubicBezTo>
                  <a:pt x="483557" y="2589405"/>
                  <a:pt x="481208" y="2587382"/>
                  <a:pt x="481208" y="2587382"/>
                </a:cubicBezTo>
                <a:cubicBezTo>
                  <a:pt x="479022" y="2587546"/>
                  <a:pt x="479022" y="2587546"/>
                  <a:pt x="479022" y="2587546"/>
                </a:cubicBezTo>
                <a:cubicBezTo>
                  <a:pt x="479022" y="2587546"/>
                  <a:pt x="479022" y="2587546"/>
                  <a:pt x="476835" y="2587709"/>
                </a:cubicBezTo>
                <a:cubicBezTo>
                  <a:pt x="471975" y="2581479"/>
                  <a:pt x="464928" y="2575412"/>
                  <a:pt x="460066" y="2569183"/>
                </a:cubicBezTo>
                <a:cubicBezTo>
                  <a:pt x="460066" y="2569183"/>
                  <a:pt x="460066" y="2569183"/>
                  <a:pt x="457881" y="2569346"/>
                </a:cubicBezTo>
                <a:cubicBezTo>
                  <a:pt x="445809" y="2554863"/>
                  <a:pt x="433901" y="2542567"/>
                  <a:pt x="424014" y="2527921"/>
                </a:cubicBezTo>
                <a:cubicBezTo>
                  <a:pt x="407244" y="2509394"/>
                  <a:pt x="392660" y="2490704"/>
                  <a:pt x="377912" y="2469828"/>
                </a:cubicBezTo>
                <a:cubicBezTo>
                  <a:pt x="375400" y="2465620"/>
                  <a:pt x="372560" y="2457041"/>
                  <a:pt x="368189" y="2457368"/>
                </a:cubicBezTo>
                <a:cubicBezTo>
                  <a:pt x="368189" y="2457368"/>
                  <a:pt x="368189" y="2457368"/>
                  <a:pt x="368026" y="2455182"/>
                </a:cubicBezTo>
                <a:cubicBezTo>
                  <a:pt x="367862" y="2452997"/>
                  <a:pt x="365514" y="2450975"/>
                  <a:pt x="365350" y="2448789"/>
                </a:cubicBezTo>
                <a:cubicBezTo>
                  <a:pt x="365350" y="2448789"/>
                  <a:pt x="363000" y="2446767"/>
                  <a:pt x="363000" y="2446767"/>
                </a:cubicBezTo>
                <a:cubicBezTo>
                  <a:pt x="363000" y="2446767"/>
                  <a:pt x="363165" y="2448952"/>
                  <a:pt x="363165" y="2448952"/>
                </a:cubicBezTo>
                <a:cubicBezTo>
                  <a:pt x="355791" y="2438515"/>
                  <a:pt x="348417" y="2428077"/>
                  <a:pt x="341043" y="2417639"/>
                </a:cubicBezTo>
                <a:cubicBezTo>
                  <a:pt x="323782" y="2392556"/>
                  <a:pt x="323782" y="2392556"/>
                  <a:pt x="323782" y="2392556"/>
                </a:cubicBezTo>
                <a:lnTo>
                  <a:pt x="322982" y="2391214"/>
                </a:lnTo>
                <a:lnTo>
                  <a:pt x="322585" y="2390683"/>
                </a:lnTo>
                <a:lnTo>
                  <a:pt x="293998" y="2344300"/>
                </a:lnTo>
                <a:lnTo>
                  <a:pt x="293796" y="2344247"/>
                </a:lnTo>
                <a:lnTo>
                  <a:pt x="290369" y="2338412"/>
                </a:lnTo>
                <a:lnTo>
                  <a:pt x="245084" y="2264938"/>
                </a:lnTo>
                <a:cubicBezTo>
                  <a:pt x="197882" y="2177285"/>
                  <a:pt x="161691" y="2086334"/>
                  <a:pt x="138552" y="1989137"/>
                </a:cubicBezTo>
                <a:close/>
                <a:moveTo>
                  <a:pt x="117419" y="1976092"/>
                </a:moveTo>
                <a:lnTo>
                  <a:pt x="118390" y="1982393"/>
                </a:lnTo>
                <a:cubicBezTo>
                  <a:pt x="119473" y="1987704"/>
                  <a:pt x="120874" y="1993574"/>
                  <a:pt x="122426" y="1999639"/>
                </a:cubicBezTo>
                <a:lnTo>
                  <a:pt x="125777" y="2011858"/>
                </a:lnTo>
                <a:close/>
                <a:moveTo>
                  <a:pt x="4966326" y="1975598"/>
                </a:moveTo>
                <a:lnTo>
                  <a:pt x="4924336" y="2070434"/>
                </a:lnTo>
                <a:cubicBezTo>
                  <a:pt x="4861868" y="2194345"/>
                  <a:pt x="4786960" y="2311265"/>
                  <a:pt x="4697718" y="2420984"/>
                </a:cubicBezTo>
                <a:cubicBezTo>
                  <a:pt x="4733408" y="2379621"/>
                  <a:pt x="4768783" y="2338057"/>
                  <a:pt x="4802920" y="2295696"/>
                </a:cubicBezTo>
                <a:lnTo>
                  <a:pt x="4896814" y="2170740"/>
                </a:lnTo>
                <a:lnTo>
                  <a:pt x="4978171" y="2024220"/>
                </a:lnTo>
                <a:close/>
                <a:moveTo>
                  <a:pt x="9886538" y="1945432"/>
                </a:moveTo>
                <a:lnTo>
                  <a:pt x="9881714" y="1961035"/>
                </a:lnTo>
                <a:lnTo>
                  <a:pt x="9940211" y="2005949"/>
                </a:lnTo>
                <a:lnTo>
                  <a:pt x="9878510" y="1971397"/>
                </a:lnTo>
                <a:lnTo>
                  <a:pt x="9873478" y="1987671"/>
                </a:lnTo>
                <a:lnTo>
                  <a:pt x="9893379" y="1999086"/>
                </a:lnTo>
                <a:cubicBezTo>
                  <a:pt x="9902261" y="2003527"/>
                  <a:pt x="9911143" y="2007564"/>
                  <a:pt x="9920832" y="2012408"/>
                </a:cubicBezTo>
                <a:cubicBezTo>
                  <a:pt x="9933751" y="2022097"/>
                  <a:pt x="9956359" y="2041475"/>
                  <a:pt x="9972507" y="2051164"/>
                </a:cubicBezTo>
                <a:cubicBezTo>
                  <a:pt x="9978966" y="2054395"/>
                  <a:pt x="9982196" y="2051164"/>
                  <a:pt x="9988656" y="2054395"/>
                </a:cubicBezTo>
                <a:cubicBezTo>
                  <a:pt x="9995116" y="2057623"/>
                  <a:pt x="10004804" y="2070542"/>
                  <a:pt x="10011264" y="2073772"/>
                </a:cubicBezTo>
                <a:cubicBezTo>
                  <a:pt x="10030642" y="2086688"/>
                  <a:pt x="10040332" y="2086687"/>
                  <a:pt x="10040332" y="2093147"/>
                </a:cubicBezTo>
                <a:cubicBezTo>
                  <a:pt x="10053250" y="2096376"/>
                  <a:pt x="10072629" y="2106065"/>
                  <a:pt x="10079088" y="2099605"/>
                </a:cubicBezTo>
                <a:cubicBezTo>
                  <a:pt x="10066168" y="2096376"/>
                  <a:pt x="10069398" y="2093146"/>
                  <a:pt x="10069399" y="2089917"/>
                </a:cubicBezTo>
                <a:cubicBezTo>
                  <a:pt x="10318086" y="2236867"/>
                  <a:pt x="10601391" y="2329418"/>
                  <a:pt x="10906335" y="2350259"/>
                </a:cubicBezTo>
                <a:lnTo>
                  <a:pt x="10996345" y="2353322"/>
                </a:lnTo>
                <a:lnTo>
                  <a:pt x="10996465" y="2351574"/>
                </a:lnTo>
                <a:lnTo>
                  <a:pt x="10942356" y="2347578"/>
                </a:lnTo>
                <a:cubicBezTo>
                  <a:pt x="10875394" y="2338634"/>
                  <a:pt x="10809779" y="2322659"/>
                  <a:pt x="10744597" y="2304780"/>
                </a:cubicBezTo>
                <a:lnTo>
                  <a:pt x="10678014" y="2285941"/>
                </a:lnTo>
                <a:lnTo>
                  <a:pt x="10668106" y="2284505"/>
                </a:lnTo>
                <a:cubicBezTo>
                  <a:pt x="10469075" y="2247364"/>
                  <a:pt x="10279330" y="2178734"/>
                  <a:pt x="10104926" y="2083457"/>
                </a:cubicBezTo>
                <a:cubicBezTo>
                  <a:pt x="10111385" y="2083457"/>
                  <a:pt x="10114615" y="2086687"/>
                  <a:pt x="10114615" y="2083457"/>
                </a:cubicBezTo>
                <a:cubicBezTo>
                  <a:pt x="10092007" y="2064083"/>
                  <a:pt x="10085547" y="2067312"/>
                  <a:pt x="10062939" y="2057623"/>
                </a:cubicBezTo>
                <a:cubicBezTo>
                  <a:pt x="10043561" y="2047934"/>
                  <a:pt x="10020953" y="2035016"/>
                  <a:pt x="10001575" y="2022097"/>
                </a:cubicBezTo>
                <a:cubicBezTo>
                  <a:pt x="9998346" y="2015638"/>
                  <a:pt x="9972508" y="1999489"/>
                  <a:pt x="9966048" y="1999489"/>
                </a:cubicBezTo>
                <a:cubicBezTo>
                  <a:pt x="9966048" y="1996260"/>
                  <a:pt x="9966048" y="1996260"/>
                  <a:pt x="9966048" y="1996260"/>
                </a:cubicBezTo>
                <a:cubicBezTo>
                  <a:pt x="9962819" y="1996260"/>
                  <a:pt x="9962819" y="1996260"/>
                  <a:pt x="9962819" y="1996260"/>
                </a:cubicBezTo>
                <a:cubicBezTo>
                  <a:pt x="9962818" y="1993030"/>
                  <a:pt x="9962818" y="1993030"/>
                  <a:pt x="9959589" y="1993030"/>
                </a:cubicBezTo>
                <a:cubicBezTo>
                  <a:pt x="9956359" y="1993030"/>
                  <a:pt x="9956359" y="1993030"/>
                  <a:pt x="9953130" y="1989800"/>
                </a:cubicBezTo>
                <a:cubicBezTo>
                  <a:pt x="9949900" y="1986570"/>
                  <a:pt x="9940211" y="1980111"/>
                  <a:pt x="9936981" y="1980111"/>
                </a:cubicBezTo>
                <a:close/>
                <a:moveTo>
                  <a:pt x="10023850" y="1934562"/>
                </a:moveTo>
                <a:lnTo>
                  <a:pt x="10027412" y="1938125"/>
                </a:lnTo>
                <a:cubicBezTo>
                  <a:pt x="10027412" y="1938125"/>
                  <a:pt x="10027412" y="1941355"/>
                  <a:pt x="10027412" y="1941355"/>
                </a:cubicBezTo>
                <a:cubicBezTo>
                  <a:pt x="10030642" y="1944585"/>
                  <a:pt x="10030642" y="1944585"/>
                  <a:pt x="10030642" y="1944585"/>
                </a:cubicBezTo>
                <a:lnTo>
                  <a:pt x="10033602" y="1941626"/>
                </a:lnTo>
                <a:close/>
                <a:moveTo>
                  <a:pt x="10000417" y="1917588"/>
                </a:moveTo>
                <a:lnTo>
                  <a:pt x="10001575" y="1918747"/>
                </a:lnTo>
                <a:cubicBezTo>
                  <a:pt x="10001575" y="1921977"/>
                  <a:pt x="10008034" y="1925207"/>
                  <a:pt x="10014494" y="1928436"/>
                </a:cubicBezTo>
                <a:lnTo>
                  <a:pt x="10015392" y="1928436"/>
                </a:lnTo>
                <a:close/>
                <a:moveTo>
                  <a:pt x="144625" y="1907044"/>
                </a:moveTo>
                <a:lnTo>
                  <a:pt x="143193" y="1907150"/>
                </a:lnTo>
                <a:lnTo>
                  <a:pt x="143633" y="1910281"/>
                </a:lnTo>
                <a:lnTo>
                  <a:pt x="144951" y="1911416"/>
                </a:lnTo>
                <a:cubicBezTo>
                  <a:pt x="144788" y="1909230"/>
                  <a:pt x="144625" y="1907044"/>
                  <a:pt x="144625" y="1907044"/>
                </a:cubicBezTo>
                <a:close/>
                <a:moveTo>
                  <a:pt x="9785311" y="1904223"/>
                </a:moveTo>
                <a:lnTo>
                  <a:pt x="9782643" y="1914987"/>
                </a:lnTo>
                <a:lnTo>
                  <a:pt x="9785185" y="1921977"/>
                </a:lnTo>
                <a:lnTo>
                  <a:pt x="9806016" y="1937540"/>
                </a:lnTo>
                <a:lnTo>
                  <a:pt x="9812408" y="1920686"/>
                </a:lnTo>
                <a:lnTo>
                  <a:pt x="9806178" y="1916325"/>
                </a:lnTo>
                <a:close/>
                <a:moveTo>
                  <a:pt x="9962206" y="1889911"/>
                </a:moveTo>
                <a:lnTo>
                  <a:pt x="9961961" y="1890185"/>
                </a:lnTo>
                <a:cubicBezTo>
                  <a:pt x="9962415" y="1891093"/>
                  <a:pt x="9963626" y="1892910"/>
                  <a:pt x="9966048" y="1896140"/>
                </a:cubicBezTo>
                <a:cubicBezTo>
                  <a:pt x="9964434" y="1894525"/>
                  <a:pt x="9962011" y="1892910"/>
                  <a:pt x="9960396" y="1892506"/>
                </a:cubicBezTo>
                <a:lnTo>
                  <a:pt x="9959610" y="1896043"/>
                </a:lnTo>
                <a:lnTo>
                  <a:pt x="9959792" y="1896198"/>
                </a:lnTo>
                <a:lnTo>
                  <a:pt x="9978109" y="1901431"/>
                </a:lnTo>
                <a:lnTo>
                  <a:pt x="9966844" y="1893272"/>
                </a:lnTo>
                <a:lnTo>
                  <a:pt x="9966048" y="1892910"/>
                </a:lnTo>
                <a:lnTo>
                  <a:pt x="9964744" y="1891751"/>
                </a:lnTo>
                <a:close/>
                <a:moveTo>
                  <a:pt x="9794185" y="1868420"/>
                </a:moveTo>
                <a:lnTo>
                  <a:pt x="9789570" y="1887038"/>
                </a:lnTo>
                <a:lnTo>
                  <a:pt x="9809811" y="1905829"/>
                </a:lnTo>
                <a:lnTo>
                  <a:pt x="9816186" y="1910723"/>
                </a:lnTo>
                <a:lnTo>
                  <a:pt x="9822429" y="1894259"/>
                </a:lnTo>
                <a:lnTo>
                  <a:pt x="9820712" y="1892910"/>
                </a:lnTo>
                <a:lnTo>
                  <a:pt x="9822941" y="1892910"/>
                </a:lnTo>
                <a:lnTo>
                  <a:pt x="9823143" y="1892378"/>
                </a:lnTo>
                <a:lnTo>
                  <a:pt x="9814252" y="1886451"/>
                </a:lnTo>
                <a:close/>
                <a:moveTo>
                  <a:pt x="9925964" y="1855303"/>
                </a:moveTo>
                <a:lnTo>
                  <a:pt x="9927291" y="1860611"/>
                </a:lnTo>
                <a:cubicBezTo>
                  <a:pt x="9936981" y="1865458"/>
                  <a:pt x="9941220" y="1872118"/>
                  <a:pt x="9941371" y="1871058"/>
                </a:cubicBezTo>
                <a:lnTo>
                  <a:pt x="9941212" y="1870510"/>
                </a:lnTo>
                <a:close/>
                <a:moveTo>
                  <a:pt x="9917131" y="1846493"/>
                </a:moveTo>
                <a:lnTo>
                  <a:pt x="9916401" y="1848853"/>
                </a:lnTo>
                <a:lnTo>
                  <a:pt x="9923650" y="1852994"/>
                </a:lnTo>
                <a:close/>
                <a:moveTo>
                  <a:pt x="9719231" y="1801071"/>
                </a:moveTo>
                <a:lnTo>
                  <a:pt x="9714289" y="1817152"/>
                </a:lnTo>
                <a:lnTo>
                  <a:pt x="9731374" y="1833013"/>
                </a:lnTo>
                <a:lnTo>
                  <a:pt x="9736819" y="1816875"/>
                </a:lnTo>
                <a:close/>
                <a:moveTo>
                  <a:pt x="9813760" y="1789440"/>
                </a:moveTo>
                <a:lnTo>
                  <a:pt x="9813727" y="1789573"/>
                </a:lnTo>
                <a:lnTo>
                  <a:pt x="9818289" y="1794404"/>
                </a:lnTo>
                <a:cubicBezTo>
                  <a:pt x="9824748" y="1799248"/>
                  <a:pt x="9830400" y="1802478"/>
                  <a:pt x="9827170" y="1799248"/>
                </a:cubicBezTo>
                <a:cubicBezTo>
                  <a:pt x="9817482" y="1799248"/>
                  <a:pt x="9830400" y="1786330"/>
                  <a:pt x="9820712" y="1789560"/>
                </a:cubicBezTo>
                <a:cubicBezTo>
                  <a:pt x="9819097" y="1791174"/>
                  <a:pt x="9816675" y="1791174"/>
                  <a:pt x="9814252" y="1789963"/>
                </a:cubicBezTo>
                <a:close/>
                <a:moveTo>
                  <a:pt x="9816400" y="1778788"/>
                </a:moveTo>
                <a:lnTo>
                  <a:pt x="9815758" y="1781377"/>
                </a:lnTo>
                <a:lnTo>
                  <a:pt x="9817482" y="1783100"/>
                </a:lnTo>
                <a:cubicBezTo>
                  <a:pt x="9817482" y="1783100"/>
                  <a:pt x="9817482" y="1779871"/>
                  <a:pt x="9817482" y="1779871"/>
                </a:cubicBezTo>
                <a:close/>
                <a:moveTo>
                  <a:pt x="5239125" y="1776758"/>
                </a:moveTo>
                <a:lnTo>
                  <a:pt x="5228905" y="1795617"/>
                </a:lnTo>
                <a:cubicBezTo>
                  <a:pt x="5226330" y="1803137"/>
                  <a:pt x="5223993" y="1811416"/>
                  <a:pt x="5222295" y="1819069"/>
                </a:cubicBezTo>
                <a:lnTo>
                  <a:pt x="5221123" y="1827315"/>
                </a:lnTo>
                <a:lnTo>
                  <a:pt x="5225266" y="1841224"/>
                </a:lnTo>
                <a:lnTo>
                  <a:pt x="5218258" y="1851656"/>
                </a:lnTo>
                <a:cubicBezTo>
                  <a:pt x="5202011" y="1871100"/>
                  <a:pt x="5186080" y="1880826"/>
                  <a:pt x="5175824" y="1917794"/>
                </a:cubicBezTo>
                <a:cubicBezTo>
                  <a:pt x="5178460" y="1924840"/>
                  <a:pt x="5186388" y="1913842"/>
                  <a:pt x="5189910" y="1912525"/>
                </a:cubicBezTo>
                <a:cubicBezTo>
                  <a:pt x="5166989" y="1969292"/>
                  <a:pt x="5155518" y="2013743"/>
                  <a:pt x="5120715" y="2070939"/>
                </a:cubicBezTo>
                <a:cubicBezTo>
                  <a:pt x="5121601" y="2062576"/>
                  <a:pt x="5115876" y="2068734"/>
                  <a:pt x="5108833" y="2071369"/>
                </a:cubicBezTo>
                <a:cubicBezTo>
                  <a:pt x="5092976" y="2093365"/>
                  <a:pt x="5087683" y="2111409"/>
                  <a:pt x="5081073" y="2125930"/>
                </a:cubicBezTo>
                <a:cubicBezTo>
                  <a:pt x="5074462" y="2140452"/>
                  <a:pt x="5065648" y="2159813"/>
                  <a:pt x="5044952" y="2179604"/>
                </a:cubicBezTo>
                <a:cubicBezTo>
                  <a:pt x="5038341" y="2194125"/>
                  <a:pt x="5046702" y="2195013"/>
                  <a:pt x="5034367" y="2215692"/>
                </a:cubicBezTo>
                <a:cubicBezTo>
                  <a:pt x="5022917" y="2228008"/>
                  <a:pt x="5022484" y="2216122"/>
                  <a:pt x="5010149" y="2236800"/>
                </a:cubicBezTo>
                <a:cubicBezTo>
                  <a:pt x="5006175" y="2258367"/>
                  <a:pt x="4979753" y="2284316"/>
                  <a:pt x="4959489" y="2315993"/>
                </a:cubicBezTo>
                <a:cubicBezTo>
                  <a:pt x="4962125" y="2323039"/>
                  <a:pt x="4941861" y="2354716"/>
                  <a:pt x="4926889" y="2368349"/>
                </a:cubicBezTo>
                <a:cubicBezTo>
                  <a:pt x="4929093" y="2363509"/>
                  <a:pt x="4929093" y="2363509"/>
                  <a:pt x="4929093" y="2363509"/>
                </a:cubicBezTo>
                <a:cubicBezTo>
                  <a:pt x="4931296" y="2358669"/>
                  <a:pt x="4934818" y="2357351"/>
                  <a:pt x="4929979" y="2355146"/>
                </a:cubicBezTo>
                <a:cubicBezTo>
                  <a:pt x="4929979" y="2355146"/>
                  <a:pt x="4927775" y="2359986"/>
                  <a:pt x="4924255" y="2361304"/>
                </a:cubicBezTo>
                <a:cubicBezTo>
                  <a:pt x="4919414" y="2359098"/>
                  <a:pt x="4919414" y="2359098"/>
                  <a:pt x="4919414" y="2359098"/>
                </a:cubicBezTo>
                <a:cubicBezTo>
                  <a:pt x="4907964" y="2371414"/>
                  <a:pt x="4911919" y="2381983"/>
                  <a:pt x="4916326" y="2372302"/>
                </a:cubicBezTo>
                <a:cubicBezTo>
                  <a:pt x="4914122" y="2377142"/>
                  <a:pt x="4914122" y="2377142"/>
                  <a:pt x="4914122" y="2377142"/>
                </a:cubicBezTo>
                <a:cubicBezTo>
                  <a:pt x="4911919" y="2381983"/>
                  <a:pt x="4913236" y="2385506"/>
                  <a:pt x="4913236" y="2385506"/>
                </a:cubicBezTo>
                <a:cubicBezTo>
                  <a:pt x="4916757" y="2384188"/>
                  <a:pt x="4918961" y="2379348"/>
                  <a:pt x="4922482" y="2378030"/>
                </a:cubicBezTo>
                <a:cubicBezTo>
                  <a:pt x="4933047" y="2374078"/>
                  <a:pt x="4945815" y="2365285"/>
                  <a:pt x="4933479" y="2385964"/>
                </a:cubicBezTo>
                <a:cubicBezTo>
                  <a:pt x="4960786" y="2351652"/>
                  <a:pt x="4978847" y="2324815"/>
                  <a:pt x="4992069" y="2295773"/>
                </a:cubicBezTo>
                <a:cubicBezTo>
                  <a:pt x="5010128" y="2268936"/>
                  <a:pt x="5021146" y="2244734"/>
                  <a:pt x="5041410" y="2213057"/>
                </a:cubicBezTo>
                <a:cubicBezTo>
                  <a:pt x="5046250" y="2215263"/>
                  <a:pt x="5040524" y="2221420"/>
                  <a:pt x="5045365" y="2223626"/>
                </a:cubicBezTo>
                <a:cubicBezTo>
                  <a:pt x="5062539" y="2205152"/>
                  <a:pt x="5070467" y="2194154"/>
                  <a:pt x="5080599" y="2178316"/>
                </a:cubicBezTo>
                <a:cubicBezTo>
                  <a:pt x="5087210" y="2163794"/>
                  <a:pt x="5097342" y="2147956"/>
                  <a:pt x="5111881" y="2122437"/>
                </a:cubicBezTo>
                <a:cubicBezTo>
                  <a:pt x="5109245" y="2115391"/>
                  <a:pt x="5122898" y="2098235"/>
                  <a:pt x="5128192" y="2080191"/>
                </a:cubicBezTo>
                <a:cubicBezTo>
                  <a:pt x="5127305" y="2088554"/>
                  <a:pt x="5128623" y="2092077"/>
                  <a:pt x="5136552" y="2081079"/>
                </a:cubicBezTo>
                <a:cubicBezTo>
                  <a:pt x="5148455" y="2048513"/>
                  <a:pt x="5182373" y="1999680"/>
                  <a:pt x="5180189" y="1972385"/>
                </a:cubicBezTo>
                <a:cubicBezTo>
                  <a:pt x="5191639" y="1960069"/>
                  <a:pt x="5200892" y="1944560"/>
                  <a:pt x="5208439" y="1927178"/>
                </a:cubicBezTo>
                <a:lnTo>
                  <a:pt x="5217074" y="1900137"/>
                </a:lnTo>
                <a:lnTo>
                  <a:pt x="5217504" y="1900548"/>
                </a:lnTo>
                <a:lnTo>
                  <a:pt x="5228800" y="1869863"/>
                </a:lnTo>
                <a:lnTo>
                  <a:pt x="5229984" y="1869420"/>
                </a:lnTo>
                <a:lnTo>
                  <a:pt x="5229470" y="1868044"/>
                </a:lnTo>
                <a:lnTo>
                  <a:pt x="5241658" y="1834934"/>
                </a:lnTo>
                <a:lnTo>
                  <a:pt x="5248980" y="1818291"/>
                </a:lnTo>
                <a:lnTo>
                  <a:pt x="5248854" y="1818076"/>
                </a:lnTo>
                <a:cubicBezTo>
                  <a:pt x="5250877" y="1810002"/>
                  <a:pt x="5246838" y="1798900"/>
                  <a:pt x="5241791" y="1785781"/>
                </a:cubicBezTo>
                <a:close/>
                <a:moveTo>
                  <a:pt x="5048962" y="1769598"/>
                </a:moveTo>
                <a:lnTo>
                  <a:pt x="5037277" y="1809285"/>
                </a:lnTo>
                <a:lnTo>
                  <a:pt x="5018333" y="1851249"/>
                </a:lnTo>
                <a:lnTo>
                  <a:pt x="5017460" y="1853860"/>
                </a:lnTo>
                <a:lnTo>
                  <a:pt x="5017399" y="1854148"/>
                </a:lnTo>
                <a:lnTo>
                  <a:pt x="5035436" y="1912993"/>
                </a:lnTo>
                <a:lnTo>
                  <a:pt x="5051283" y="1876878"/>
                </a:lnTo>
                <a:lnTo>
                  <a:pt x="5037499" y="1919718"/>
                </a:lnTo>
                <a:lnTo>
                  <a:pt x="5039365" y="1925804"/>
                </a:lnTo>
                <a:lnTo>
                  <a:pt x="5043147" y="1928202"/>
                </a:lnTo>
                <a:cubicBezTo>
                  <a:pt x="5044713" y="1930849"/>
                  <a:pt x="5045232" y="1934235"/>
                  <a:pt x="5045075" y="1937815"/>
                </a:cubicBezTo>
                <a:lnTo>
                  <a:pt x="5044048" y="1941087"/>
                </a:lnTo>
                <a:lnTo>
                  <a:pt x="5055847" y="1979579"/>
                </a:lnTo>
                <a:lnTo>
                  <a:pt x="5064284" y="1964601"/>
                </a:lnTo>
                <a:lnTo>
                  <a:pt x="5074548" y="1944600"/>
                </a:lnTo>
                <a:cubicBezTo>
                  <a:pt x="5076791" y="1939647"/>
                  <a:pt x="5078549" y="1934167"/>
                  <a:pt x="5081556" y="1928996"/>
                </a:cubicBezTo>
                <a:lnTo>
                  <a:pt x="5083988" y="1926688"/>
                </a:lnTo>
                <a:lnTo>
                  <a:pt x="5089794" y="1911957"/>
                </a:lnTo>
                <a:lnTo>
                  <a:pt x="5055086" y="1810002"/>
                </a:lnTo>
                <a:cubicBezTo>
                  <a:pt x="5059122" y="1810002"/>
                  <a:pt x="5063159" y="1805966"/>
                  <a:pt x="5059122" y="1797891"/>
                </a:cubicBezTo>
                <a:cubicBezTo>
                  <a:pt x="5055086" y="1797891"/>
                  <a:pt x="5055086" y="1797891"/>
                  <a:pt x="5055086" y="1797891"/>
                </a:cubicBezTo>
                <a:close/>
                <a:moveTo>
                  <a:pt x="132144" y="1769514"/>
                </a:moveTo>
                <a:cubicBezTo>
                  <a:pt x="132308" y="1771699"/>
                  <a:pt x="132308" y="1771699"/>
                  <a:pt x="132308" y="1771699"/>
                </a:cubicBezTo>
                <a:cubicBezTo>
                  <a:pt x="132308" y="1771699"/>
                  <a:pt x="132308" y="1771699"/>
                  <a:pt x="132471" y="1773884"/>
                </a:cubicBezTo>
                <a:cubicBezTo>
                  <a:pt x="132633" y="1776070"/>
                  <a:pt x="132961" y="1780440"/>
                  <a:pt x="133124" y="1782627"/>
                </a:cubicBezTo>
                <a:lnTo>
                  <a:pt x="132305" y="1787393"/>
                </a:lnTo>
                <a:close/>
                <a:moveTo>
                  <a:pt x="9673283" y="1759068"/>
                </a:moveTo>
                <a:lnTo>
                  <a:pt x="9668682" y="1773180"/>
                </a:lnTo>
                <a:lnTo>
                  <a:pt x="9691523" y="1796018"/>
                </a:lnTo>
                <a:lnTo>
                  <a:pt x="9697566" y="1801627"/>
                </a:lnTo>
                <a:lnTo>
                  <a:pt x="9702581" y="1786111"/>
                </a:lnTo>
                <a:lnTo>
                  <a:pt x="9676990" y="1763117"/>
                </a:lnTo>
                <a:close/>
                <a:moveTo>
                  <a:pt x="9822910" y="1752520"/>
                </a:moveTo>
                <a:lnTo>
                  <a:pt x="9822081" y="1755868"/>
                </a:lnTo>
                <a:lnTo>
                  <a:pt x="9823941" y="1757263"/>
                </a:lnTo>
                <a:cubicBezTo>
                  <a:pt x="9823941" y="1757263"/>
                  <a:pt x="9830400" y="1766952"/>
                  <a:pt x="9830400" y="1766952"/>
                </a:cubicBezTo>
                <a:cubicBezTo>
                  <a:pt x="9836860" y="1773410"/>
                  <a:pt x="9840090" y="1773410"/>
                  <a:pt x="9843319" y="1776640"/>
                </a:cubicBezTo>
                <a:cubicBezTo>
                  <a:pt x="9843319" y="1779871"/>
                  <a:pt x="9843319" y="1779871"/>
                  <a:pt x="9843319" y="1779871"/>
                </a:cubicBezTo>
                <a:cubicBezTo>
                  <a:pt x="9833630" y="1779871"/>
                  <a:pt x="9830400" y="1763722"/>
                  <a:pt x="9827170" y="1770182"/>
                </a:cubicBezTo>
                <a:cubicBezTo>
                  <a:pt x="9827170" y="1770182"/>
                  <a:pt x="9827170" y="1770182"/>
                  <a:pt x="9827170" y="1766952"/>
                </a:cubicBezTo>
                <a:cubicBezTo>
                  <a:pt x="9820712" y="1763722"/>
                  <a:pt x="9820712" y="1763722"/>
                  <a:pt x="9820712" y="1763722"/>
                </a:cubicBezTo>
                <a:lnTo>
                  <a:pt x="9820134" y="1763722"/>
                </a:lnTo>
                <a:lnTo>
                  <a:pt x="9816992" y="1776397"/>
                </a:lnTo>
                <a:lnTo>
                  <a:pt x="9817481" y="1776641"/>
                </a:lnTo>
                <a:cubicBezTo>
                  <a:pt x="9820712" y="1779871"/>
                  <a:pt x="9820712" y="1779871"/>
                  <a:pt x="9820712" y="1779871"/>
                </a:cubicBezTo>
                <a:cubicBezTo>
                  <a:pt x="9823941" y="1783101"/>
                  <a:pt x="9823941" y="1783101"/>
                  <a:pt x="9823941" y="1783101"/>
                </a:cubicBezTo>
                <a:cubicBezTo>
                  <a:pt x="9823941" y="1786330"/>
                  <a:pt x="9827170" y="1789560"/>
                  <a:pt x="9830400" y="1789560"/>
                </a:cubicBezTo>
                <a:cubicBezTo>
                  <a:pt x="9833630" y="1789560"/>
                  <a:pt x="9833630" y="1786330"/>
                  <a:pt x="9830400" y="1783101"/>
                </a:cubicBezTo>
                <a:cubicBezTo>
                  <a:pt x="9830400" y="1783101"/>
                  <a:pt x="9830400" y="1783101"/>
                  <a:pt x="9830400" y="1779871"/>
                </a:cubicBezTo>
                <a:cubicBezTo>
                  <a:pt x="9840090" y="1789560"/>
                  <a:pt x="9830400" y="1789560"/>
                  <a:pt x="9843319" y="1796018"/>
                </a:cubicBezTo>
                <a:cubicBezTo>
                  <a:pt x="9840090" y="1796019"/>
                  <a:pt x="9840090" y="1796019"/>
                  <a:pt x="9840090" y="1796019"/>
                </a:cubicBezTo>
                <a:cubicBezTo>
                  <a:pt x="9840090" y="1796019"/>
                  <a:pt x="9840090" y="1796019"/>
                  <a:pt x="9840090" y="1799248"/>
                </a:cubicBezTo>
                <a:cubicBezTo>
                  <a:pt x="9843319" y="1799248"/>
                  <a:pt x="9843319" y="1799248"/>
                  <a:pt x="9843319" y="1799248"/>
                </a:cubicBezTo>
                <a:cubicBezTo>
                  <a:pt x="9843319" y="1799248"/>
                  <a:pt x="9846549" y="1799248"/>
                  <a:pt x="9846549" y="1799248"/>
                </a:cubicBezTo>
                <a:cubicBezTo>
                  <a:pt x="9849778" y="1802478"/>
                  <a:pt x="9849778" y="1802478"/>
                  <a:pt x="9849778" y="1802478"/>
                </a:cubicBezTo>
                <a:lnTo>
                  <a:pt x="9851966" y="1804667"/>
                </a:lnTo>
                <a:lnTo>
                  <a:pt x="9856952" y="1786472"/>
                </a:lnTo>
                <a:close/>
                <a:moveTo>
                  <a:pt x="5273656" y="1698412"/>
                </a:moveTo>
                <a:lnTo>
                  <a:pt x="5263772" y="1717462"/>
                </a:lnTo>
                <a:cubicBezTo>
                  <a:pt x="5266795" y="1716479"/>
                  <a:pt x="5265814" y="1713455"/>
                  <a:pt x="5265814" y="1713455"/>
                </a:cubicBezTo>
                <a:cubicBezTo>
                  <a:pt x="5264836" y="1710431"/>
                  <a:pt x="5264836" y="1710431"/>
                  <a:pt x="5261809" y="1711413"/>
                </a:cubicBezTo>
                <a:cubicBezTo>
                  <a:pt x="5261809" y="1711413"/>
                  <a:pt x="5262789" y="1714437"/>
                  <a:pt x="5262789" y="1714437"/>
                </a:cubicBezTo>
                <a:cubicBezTo>
                  <a:pt x="5262789" y="1714437"/>
                  <a:pt x="5262789" y="1714437"/>
                  <a:pt x="5263772" y="1717462"/>
                </a:cubicBezTo>
                <a:cubicBezTo>
                  <a:pt x="5260743" y="1718444"/>
                  <a:pt x="5261725" y="1721468"/>
                  <a:pt x="5261725" y="1721468"/>
                </a:cubicBezTo>
                <a:lnTo>
                  <a:pt x="5260236" y="1722865"/>
                </a:lnTo>
                <a:lnTo>
                  <a:pt x="5269096" y="1760538"/>
                </a:lnTo>
                <a:lnTo>
                  <a:pt x="5280577" y="1722872"/>
                </a:lnTo>
                <a:lnTo>
                  <a:pt x="5281194" y="1718473"/>
                </a:lnTo>
                <a:close/>
                <a:moveTo>
                  <a:pt x="9617163" y="1697790"/>
                </a:moveTo>
                <a:lnTo>
                  <a:pt x="9613188" y="1715185"/>
                </a:lnTo>
                <a:lnTo>
                  <a:pt x="9618581" y="1720836"/>
                </a:lnTo>
                <a:lnTo>
                  <a:pt x="9622335" y="1714842"/>
                </a:lnTo>
                <a:lnTo>
                  <a:pt x="9628708" y="1710396"/>
                </a:lnTo>
                <a:close/>
                <a:moveTo>
                  <a:pt x="9751191" y="1697098"/>
                </a:moveTo>
                <a:lnTo>
                  <a:pt x="9743666" y="1721581"/>
                </a:lnTo>
                <a:lnTo>
                  <a:pt x="9756117" y="1734655"/>
                </a:lnTo>
                <a:cubicBezTo>
                  <a:pt x="9759346" y="1731426"/>
                  <a:pt x="9759346" y="1731426"/>
                  <a:pt x="9759346" y="1731426"/>
                </a:cubicBezTo>
                <a:cubicBezTo>
                  <a:pt x="9759347" y="1734655"/>
                  <a:pt x="9759347" y="1734655"/>
                  <a:pt x="9759347" y="1734655"/>
                </a:cubicBezTo>
                <a:lnTo>
                  <a:pt x="9760578" y="1735886"/>
                </a:lnTo>
                <a:lnTo>
                  <a:pt x="9764469" y="1720799"/>
                </a:lnTo>
                <a:lnTo>
                  <a:pt x="9749658" y="1705588"/>
                </a:lnTo>
                <a:cubicBezTo>
                  <a:pt x="9752888" y="1705588"/>
                  <a:pt x="9752888" y="1705588"/>
                  <a:pt x="9752888" y="1705588"/>
                </a:cubicBezTo>
                <a:cubicBezTo>
                  <a:pt x="9749658" y="1702358"/>
                  <a:pt x="9749658" y="1702358"/>
                  <a:pt x="9749658" y="1702358"/>
                </a:cubicBezTo>
                <a:cubicBezTo>
                  <a:pt x="9749657" y="1695899"/>
                  <a:pt x="9756117" y="1705588"/>
                  <a:pt x="9759347" y="1705588"/>
                </a:cubicBezTo>
                <a:cubicBezTo>
                  <a:pt x="9756117" y="1700743"/>
                  <a:pt x="9753695" y="1698321"/>
                  <a:pt x="9751273" y="1697110"/>
                </a:cubicBezTo>
                <a:close/>
                <a:moveTo>
                  <a:pt x="9757086" y="1677922"/>
                </a:moveTo>
                <a:lnTo>
                  <a:pt x="9753386" y="1689960"/>
                </a:lnTo>
                <a:lnTo>
                  <a:pt x="9756117" y="1692669"/>
                </a:lnTo>
                <a:lnTo>
                  <a:pt x="9768332" y="1705823"/>
                </a:lnTo>
                <a:lnTo>
                  <a:pt x="9771247" y="1694521"/>
                </a:lnTo>
                <a:close/>
                <a:moveTo>
                  <a:pt x="9704478" y="1663397"/>
                </a:moveTo>
                <a:lnTo>
                  <a:pt x="9698860" y="1680628"/>
                </a:lnTo>
                <a:lnTo>
                  <a:pt x="9701212" y="1682980"/>
                </a:lnTo>
                <a:cubicBezTo>
                  <a:pt x="9701212" y="1682980"/>
                  <a:pt x="9704442" y="1682980"/>
                  <a:pt x="9704442" y="1682980"/>
                </a:cubicBezTo>
                <a:cubicBezTo>
                  <a:pt x="9704442" y="1679749"/>
                  <a:pt x="9704442" y="1679749"/>
                  <a:pt x="9704442" y="1679749"/>
                </a:cubicBezTo>
                <a:cubicBezTo>
                  <a:pt x="9717361" y="1702358"/>
                  <a:pt x="9710900" y="1686210"/>
                  <a:pt x="9717361" y="1686210"/>
                </a:cubicBezTo>
                <a:lnTo>
                  <a:pt x="9724595" y="1697663"/>
                </a:lnTo>
                <a:lnTo>
                  <a:pt x="9728019" y="1681913"/>
                </a:lnTo>
                <a:lnTo>
                  <a:pt x="9726242" y="1680962"/>
                </a:lnTo>
                <a:cubicBezTo>
                  <a:pt x="9723013" y="1679750"/>
                  <a:pt x="9718976" y="1678136"/>
                  <a:pt x="9714131" y="1670061"/>
                </a:cubicBezTo>
                <a:cubicBezTo>
                  <a:pt x="9710901" y="1666832"/>
                  <a:pt x="9710901" y="1666832"/>
                  <a:pt x="9710901" y="1666832"/>
                </a:cubicBezTo>
                <a:cubicBezTo>
                  <a:pt x="9710901" y="1666832"/>
                  <a:pt x="9707671" y="1666832"/>
                  <a:pt x="9707671" y="1666832"/>
                </a:cubicBezTo>
                <a:close/>
                <a:moveTo>
                  <a:pt x="9662456" y="1640994"/>
                </a:moveTo>
                <a:cubicBezTo>
                  <a:pt x="9665685" y="1644224"/>
                  <a:pt x="9665685" y="1644224"/>
                  <a:pt x="9665685" y="1644224"/>
                </a:cubicBezTo>
                <a:lnTo>
                  <a:pt x="9667653" y="1644224"/>
                </a:lnTo>
                <a:lnTo>
                  <a:pt x="9668321" y="1640994"/>
                </a:lnTo>
                <a:lnTo>
                  <a:pt x="9665685" y="1640994"/>
                </a:lnTo>
                <a:cubicBezTo>
                  <a:pt x="9662456" y="1640994"/>
                  <a:pt x="9662456" y="1640994"/>
                  <a:pt x="9662456" y="1640994"/>
                </a:cubicBezTo>
                <a:close/>
                <a:moveTo>
                  <a:pt x="9713173" y="1626450"/>
                </a:moveTo>
                <a:lnTo>
                  <a:pt x="9709419" y="1646351"/>
                </a:lnTo>
                <a:lnTo>
                  <a:pt x="9731079" y="1667835"/>
                </a:lnTo>
                <a:lnTo>
                  <a:pt x="9734613" y="1651581"/>
                </a:lnTo>
                <a:close/>
                <a:moveTo>
                  <a:pt x="9643078" y="1595777"/>
                </a:moveTo>
                <a:cubicBezTo>
                  <a:pt x="9644693" y="1599007"/>
                  <a:pt x="9643885" y="1599815"/>
                  <a:pt x="9642270" y="1599007"/>
                </a:cubicBezTo>
                <a:lnTo>
                  <a:pt x="9639545" y="1595893"/>
                </a:lnTo>
                <a:lnTo>
                  <a:pt x="9637999" y="1606561"/>
                </a:lnTo>
                <a:lnTo>
                  <a:pt x="9643078" y="1615155"/>
                </a:lnTo>
                <a:cubicBezTo>
                  <a:pt x="9639847" y="1615155"/>
                  <a:pt x="9639847" y="1611926"/>
                  <a:pt x="9639847" y="1611926"/>
                </a:cubicBezTo>
                <a:lnTo>
                  <a:pt x="9636779" y="1611926"/>
                </a:lnTo>
                <a:lnTo>
                  <a:pt x="9636149" y="1614686"/>
                </a:lnTo>
                <a:lnTo>
                  <a:pt x="9639848" y="1618385"/>
                </a:lnTo>
                <a:lnTo>
                  <a:pt x="9635470" y="1617655"/>
                </a:lnTo>
                <a:lnTo>
                  <a:pt x="9635411" y="1617917"/>
                </a:lnTo>
                <a:lnTo>
                  <a:pt x="9639848" y="1621615"/>
                </a:lnTo>
                <a:cubicBezTo>
                  <a:pt x="9639847" y="1624845"/>
                  <a:pt x="9639847" y="1624845"/>
                  <a:pt x="9639847" y="1624845"/>
                </a:cubicBezTo>
                <a:cubicBezTo>
                  <a:pt x="9636618" y="1621615"/>
                  <a:pt x="9636618" y="1624845"/>
                  <a:pt x="9636618" y="1624845"/>
                </a:cubicBezTo>
                <a:cubicBezTo>
                  <a:pt x="9639848" y="1628075"/>
                  <a:pt x="9639848" y="1628075"/>
                  <a:pt x="9643078" y="1628075"/>
                </a:cubicBezTo>
                <a:cubicBezTo>
                  <a:pt x="9643078" y="1631304"/>
                  <a:pt x="9643078" y="1631304"/>
                  <a:pt x="9646307" y="1631305"/>
                </a:cubicBezTo>
                <a:cubicBezTo>
                  <a:pt x="9649536" y="1637764"/>
                  <a:pt x="9649536" y="1637764"/>
                  <a:pt x="9652766" y="1644224"/>
                </a:cubicBezTo>
                <a:cubicBezTo>
                  <a:pt x="9649537" y="1640994"/>
                  <a:pt x="9649537" y="1640994"/>
                  <a:pt x="9649537" y="1640994"/>
                </a:cubicBezTo>
                <a:cubicBezTo>
                  <a:pt x="9646307" y="1637764"/>
                  <a:pt x="9643078" y="1637764"/>
                  <a:pt x="9643078" y="1637764"/>
                </a:cubicBezTo>
                <a:cubicBezTo>
                  <a:pt x="9643078" y="1640993"/>
                  <a:pt x="9646307" y="1644224"/>
                  <a:pt x="9649537" y="1647453"/>
                </a:cubicBezTo>
                <a:cubicBezTo>
                  <a:pt x="9652766" y="1650683"/>
                  <a:pt x="9652766" y="1650683"/>
                  <a:pt x="9652766" y="1650683"/>
                </a:cubicBezTo>
                <a:cubicBezTo>
                  <a:pt x="9655996" y="1653913"/>
                  <a:pt x="9655996" y="1653913"/>
                  <a:pt x="9655996" y="1653913"/>
                </a:cubicBezTo>
                <a:cubicBezTo>
                  <a:pt x="9659226" y="1657143"/>
                  <a:pt x="9662456" y="1657143"/>
                  <a:pt x="9662456" y="1653912"/>
                </a:cubicBezTo>
                <a:cubicBezTo>
                  <a:pt x="9662456" y="1653912"/>
                  <a:pt x="9662456" y="1650683"/>
                  <a:pt x="9659226" y="1647453"/>
                </a:cubicBezTo>
                <a:cubicBezTo>
                  <a:pt x="9659226" y="1647453"/>
                  <a:pt x="9659226" y="1647453"/>
                  <a:pt x="9655996" y="1647453"/>
                </a:cubicBezTo>
                <a:cubicBezTo>
                  <a:pt x="9652766" y="1644224"/>
                  <a:pt x="9652766" y="1644224"/>
                  <a:pt x="9652766" y="1644224"/>
                </a:cubicBezTo>
                <a:cubicBezTo>
                  <a:pt x="9668915" y="1650683"/>
                  <a:pt x="9655996" y="1640993"/>
                  <a:pt x="9649537" y="1631305"/>
                </a:cubicBezTo>
                <a:cubicBezTo>
                  <a:pt x="9652766" y="1634534"/>
                  <a:pt x="9652766" y="1634534"/>
                  <a:pt x="9652766" y="1634534"/>
                </a:cubicBezTo>
                <a:cubicBezTo>
                  <a:pt x="9652766" y="1634534"/>
                  <a:pt x="9652766" y="1631305"/>
                  <a:pt x="9652766" y="1631305"/>
                </a:cubicBezTo>
                <a:cubicBezTo>
                  <a:pt x="9652766" y="1631305"/>
                  <a:pt x="9652766" y="1631305"/>
                  <a:pt x="9652766" y="1628075"/>
                </a:cubicBezTo>
                <a:cubicBezTo>
                  <a:pt x="9649537" y="1628075"/>
                  <a:pt x="9649537" y="1628075"/>
                  <a:pt x="9649537" y="1628075"/>
                </a:cubicBezTo>
                <a:cubicBezTo>
                  <a:pt x="9646307" y="1624844"/>
                  <a:pt x="9646307" y="1624844"/>
                  <a:pt x="9646307" y="1624844"/>
                </a:cubicBezTo>
                <a:cubicBezTo>
                  <a:pt x="9649537" y="1624845"/>
                  <a:pt x="9649537" y="1624845"/>
                  <a:pt x="9649537" y="1624845"/>
                </a:cubicBezTo>
                <a:cubicBezTo>
                  <a:pt x="9649537" y="1624845"/>
                  <a:pt x="9649537" y="1621615"/>
                  <a:pt x="9646307" y="1621615"/>
                </a:cubicBezTo>
                <a:cubicBezTo>
                  <a:pt x="9646307" y="1618385"/>
                  <a:pt x="9646307" y="1618385"/>
                  <a:pt x="9646307" y="1618385"/>
                </a:cubicBezTo>
                <a:cubicBezTo>
                  <a:pt x="9651152" y="1620000"/>
                  <a:pt x="9654381" y="1622423"/>
                  <a:pt x="9657611" y="1626056"/>
                </a:cubicBezTo>
                <a:lnTo>
                  <a:pt x="9668449" y="1640378"/>
                </a:lnTo>
                <a:lnTo>
                  <a:pt x="9670985" y="1628116"/>
                </a:lnTo>
                <a:lnTo>
                  <a:pt x="9646307" y="1605466"/>
                </a:lnTo>
                <a:cubicBezTo>
                  <a:pt x="9649537" y="1605466"/>
                  <a:pt x="9649537" y="1592547"/>
                  <a:pt x="9643078" y="1595777"/>
                </a:cubicBezTo>
                <a:close/>
                <a:moveTo>
                  <a:pt x="152857" y="1576204"/>
                </a:moveTo>
                <a:lnTo>
                  <a:pt x="143676" y="1580370"/>
                </a:lnTo>
                <a:cubicBezTo>
                  <a:pt x="141097" y="1583388"/>
                  <a:pt x="139828" y="1587748"/>
                  <a:pt x="139524" y="1593868"/>
                </a:cubicBezTo>
                <a:cubicBezTo>
                  <a:pt x="136819" y="1635651"/>
                  <a:pt x="133665" y="1677451"/>
                  <a:pt x="132130" y="1719279"/>
                </a:cubicBezTo>
                <a:lnTo>
                  <a:pt x="131964" y="1731805"/>
                </a:lnTo>
                <a:lnTo>
                  <a:pt x="132318" y="1733717"/>
                </a:lnTo>
                <a:cubicBezTo>
                  <a:pt x="132812" y="1741716"/>
                  <a:pt x="132092" y="1754132"/>
                  <a:pt x="135371" y="1753887"/>
                </a:cubicBezTo>
                <a:lnTo>
                  <a:pt x="135535" y="1756073"/>
                </a:lnTo>
                <a:cubicBezTo>
                  <a:pt x="133512" y="1758422"/>
                  <a:pt x="133840" y="1762793"/>
                  <a:pt x="134003" y="1764978"/>
                </a:cubicBezTo>
                <a:cubicBezTo>
                  <a:pt x="131817" y="1765141"/>
                  <a:pt x="131817" y="1765141"/>
                  <a:pt x="131817" y="1765141"/>
                </a:cubicBezTo>
                <a:lnTo>
                  <a:pt x="131521" y="1765163"/>
                </a:lnTo>
                <a:lnTo>
                  <a:pt x="131298" y="1782043"/>
                </a:lnTo>
                <a:lnTo>
                  <a:pt x="131732" y="1790721"/>
                </a:lnTo>
                <a:lnTo>
                  <a:pt x="132305" y="1787393"/>
                </a:lnTo>
                <a:lnTo>
                  <a:pt x="132466" y="1805380"/>
                </a:lnTo>
                <a:lnTo>
                  <a:pt x="133392" y="1823877"/>
                </a:lnTo>
                <a:lnTo>
                  <a:pt x="134228" y="1830932"/>
                </a:lnTo>
                <a:cubicBezTo>
                  <a:pt x="134663" y="1834436"/>
                  <a:pt x="135024" y="1837431"/>
                  <a:pt x="135188" y="1839617"/>
                </a:cubicBezTo>
                <a:cubicBezTo>
                  <a:pt x="135188" y="1839617"/>
                  <a:pt x="135351" y="1841803"/>
                  <a:pt x="135351" y="1841803"/>
                </a:cubicBezTo>
                <a:lnTo>
                  <a:pt x="137290" y="1865127"/>
                </a:lnTo>
                <a:lnTo>
                  <a:pt x="141570" y="1895603"/>
                </a:lnTo>
                <a:lnTo>
                  <a:pt x="141097" y="1889279"/>
                </a:lnTo>
                <a:cubicBezTo>
                  <a:pt x="139864" y="1872783"/>
                  <a:pt x="138885" y="1859669"/>
                  <a:pt x="137537" y="1841639"/>
                </a:cubicBezTo>
                <a:cubicBezTo>
                  <a:pt x="139886" y="1843661"/>
                  <a:pt x="139723" y="1841476"/>
                  <a:pt x="141744" y="1839127"/>
                </a:cubicBezTo>
                <a:cubicBezTo>
                  <a:pt x="141580" y="1836941"/>
                  <a:pt x="141580" y="1836941"/>
                  <a:pt x="141580" y="1836941"/>
                </a:cubicBezTo>
                <a:cubicBezTo>
                  <a:pt x="139396" y="1837104"/>
                  <a:pt x="139396" y="1837104"/>
                  <a:pt x="139396" y="1837104"/>
                </a:cubicBezTo>
                <a:cubicBezTo>
                  <a:pt x="135739" y="1817596"/>
                  <a:pt x="143010" y="1797273"/>
                  <a:pt x="135964" y="1791206"/>
                </a:cubicBezTo>
                <a:cubicBezTo>
                  <a:pt x="133778" y="1791370"/>
                  <a:pt x="133778" y="1791370"/>
                  <a:pt x="133778" y="1791370"/>
                </a:cubicBezTo>
                <a:cubicBezTo>
                  <a:pt x="135801" y="1789020"/>
                  <a:pt x="135474" y="1784649"/>
                  <a:pt x="135311" y="1782463"/>
                </a:cubicBezTo>
                <a:cubicBezTo>
                  <a:pt x="135147" y="1780278"/>
                  <a:pt x="134984" y="1778093"/>
                  <a:pt x="134984" y="1778093"/>
                </a:cubicBezTo>
                <a:cubicBezTo>
                  <a:pt x="137169" y="1777929"/>
                  <a:pt x="141540" y="1777602"/>
                  <a:pt x="143889" y="1779624"/>
                </a:cubicBezTo>
                <a:cubicBezTo>
                  <a:pt x="144052" y="1781810"/>
                  <a:pt x="144379" y="1786182"/>
                  <a:pt x="144543" y="1788367"/>
                </a:cubicBezTo>
                <a:cubicBezTo>
                  <a:pt x="144870" y="1792738"/>
                  <a:pt x="143010" y="1797273"/>
                  <a:pt x="145522" y="1801481"/>
                </a:cubicBezTo>
                <a:cubicBezTo>
                  <a:pt x="145522" y="1801481"/>
                  <a:pt x="145687" y="1803665"/>
                  <a:pt x="145687" y="1803665"/>
                </a:cubicBezTo>
                <a:cubicBezTo>
                  <a:pt x="145687" y="1803665"/>
                  <a:pt x="145687" y="1803665"/>
                  <a:pt x="145850" y="1805852"/>
                </a:cubicBezTo>
                <a:cubicBezTo>
                  <a:pt x="146013" y="1808038"/>
                  <a:pt x="146013" y="1808038"/>
                  <a:pt x="146176" y="1810223"/>
                </a:cubicBezTo>
                <a:cubicBezTo>
                  <a:pt x="146339" y="1812409"/>
                  <a:pt x="146339" y="1812409"/>
                  <a:pt x="146339" y="1812409"/>
                </a:cubicBezTo>
                <a:lnTo>
                  <a:pt x="146668" y="1812029"/>
                </a:lnTo>
                <a:lnTo>
                  <a:pt x="144875" y="1770439"/>
                </a:lnTo>
                <a:lnTo>
                  <a:pt x="144922" y="1764172"/>
                </a:lnTo>
                <a:lnTo>
                  <a:pt x="142909" y="1766510"/>
                </a:lnTo>
                <a:cubicBezTo>
                  <a:pt x="143561" y="1775253"/>
                  <a:pt x="143561" y="1775253"/>
                  <a:pt x="143561" y="1775253"/>
                </a:cubicBezTo>
                <a:cubicBezTo>
                  <a:pt x="141214" y="1773231"/>
                  <a:pt x="136678" y="1771371"/>
                  <a:pt x="134493" y="1771535"/>
                </a:cubicBezTo>
                <a:cubicBezTo>
                  <a:pt x="134330" y="1769350"/>
                  <a:pt x="134166" y="1767164"/>
                  <a:pt x="134166" y="1767164"/>
                </a:cubicBezTo>
                <a:cubicBezTo>
                  <a:pt x="134003" y="1764978"/>
                  <a:pt x="134003" y="1764978"/>
                  <a:pt x="134003" y="1764978"/>
                </a:cubicBezTo>
                <a:cubicBezTo>
                  <a:pt x="136352" y="1767001"/>
                  <a:pt x="136352" y="1767001"/>
                  <a:pt x="136352" y="1767001"/>
                </a:cubicBezTo>
                <a:cubicBezTo>
                  <a:pt x="136352" y="1767001"/>
                  <a:pt x="136188" y="1764814"/>
                  <a:pt x="138374" y="1764652"/>
                </a:cubicBezTo>
                <a:cubicBezTo>
                  <a:pt x="138211" y="1762467"/>
                  <a:pt x="136025" y="1762630"/>
                  <a:pt x="135861" y="1760444"/>
                </a:cubicBezTo>
                <a:cubicBezTo>
                  <a:pt x="135861" y="1760444"/>
                  <a:pt x="135698" y="1758258"/>
                  <a:pt x="135698" y="1758258"/>
                </a:cubicBezTo>
                <a:cubicBezTo>
                  <a:pt x="135535" y="1756073"/>
                  <a:pt x="137557" y="1753724"/>
                  <a:pt x="137229" y="1749352"/>
                </a:cubicBezTo>
                <a:cubicBezTo>
                  <a:pt x="136577" y="1740610"/>
                  <a:pt x="139579" y="1751375"/>
                  <a:pt x="141274" y="1744655"/>
                </a:cubicBezTo>
                <a:cubicBezTo>
                  <a:pt x="136577" y="1740610"/>
                  <a:pt x="140458" y="1733726"/>
                  <a:pt x="142316" y="1729192"/>
                </a:cubicBezTo>
                <a:cubicBezTo>
                  <a:pt x="140131" y="1729355"/>
                  <a:pt x="137945" y="1729519"/>
                  <a:pt x="137782" y="1727333"/>
                </a:cubicBezTo>
                <a:cubicBezTo>
                  <a:pt x="139967" y="1727170"/>
                  <a:pt x="142153" y="1727006"/>
                  <a:pt x="141990" y="1724820"/>
                </a:cubicBezTo>
                <a:cubicBezTo>
                  <a:pt x="139641" y="1722799"/>
                  <a:pt x="139150" y="1716241"/>
                  <a:pt x="138824" y="1711870"/>
                </a:cubicBezTo>
                <a:cubicBezTo>
                  <a:pt x="143358" y="1713729"/>
                  <a:pt x="142214" y="1698430"/>
                  <a:pt x="139864" y="1696407"/>
                </a:cubicBezTo>
                <a:cubicBezTo>
                  <a:pt x="139701" y="1694222"/>
                  <a:pt x="139701" y="1694222"/>
                  <a:pt x="139701" y="1694222"/>
                </a:cubicBezTo>
                <a:cubicBezTo>
                  <a:pt x="139212" y="1687665"/>
                  <a:pt x="144072" y="1693895"/>
                  <a:pt x="143583" y="1687338"/>
                </a:cubicBezTo>
                <a:cubicBezTo>
                  <a:pt x="141069" y="1683130"/>
                  <a:pt x="138722" y="1681108"/>
                  <a:pt x="140090" y="1670016"/>
                </a:cubicBezTo>
                <a:cubicBezTo>
                  <a:pt x="141948" y="1665482"/>
                  <a:pt x="143644" y="1658762"/>
                  <a:pt x="143154" y="1652204"/>
                </a:cubicBezTo>
                <a:cubicBezTo>
                  <a:pt x="142990" y="1650019"/>
                  <a:pt x="142662" y="1645648"/>
                  <a:pt x="144686" y="1643299"/>
                </a:cubicBezTo>
                <a:cubicBezTo>
                  <a:pt x="145891" y="1630022"/>
                  <a:pt x="146707" y="1640950"/>
                  <a:pt x="150426" y="1631880"/>
                </a:cubicBezTo>
                <a:cubicBezTo>
                  <a:pt x="145401" y="1623465"/>
                  <a:pt x="156554" y="1596256"/>
                  <a:pt x="153714" y="1587677"/>
                </a:cubicBezTo>
                <a:cubicBezTo>
                  <a:pt x="149997" y="1596746"/>
                  <a:pt x="153061" y="1578934"/>
                  <a:pt x="153061" y="1578934"/>
                </a:cubicBezTo>
                <a:close/>
                <a:moveTo>
                  <a:pt x="9652769" y="1548355"/>
                </a:moveTo>
                <a:lnTo>
                  <a:pt x="9645951" y="1572452"/>
                </a:lnTo>
                <a:lnTo>
                  <a:pt x="9652766" y="1576399"/>
                </a:lnTo>
                <a:cubicBezTo>
                  <a:pt x="9652766" y="1576399"/>
                  <a:pt x="9652766" y="1586088"/>
                  <a:pt x="9659226" y="1589319"/>
                </a:cubicBezTo>
                <a:lnTo>
                  <a:pt x="9675222" y="1607638"/>
                </a:lnTo>
                <a:lnTo>
                  <a:pt x="9679496" y="1586975"/>
                </a:lnTo>
                <a:lnTo>
                  <a:pt x="9672302" y="1578543"/>
                </a:lnTo>
                <a:close/>
                <a:moveTo>
                  <a:pt x="5193325" y="1540018"/>
                </a:moveTo>
                <a:lnTo>
                  <a:pt x="5194358" y="1545581"/>
                </a:lnTo>
                <a:cubicBezTo>
                  <a:pt x="5195872" y="1554159"/>
                  <a:pt x="5197384" y="1562234"/>
                  <a:pt x="5199025" y="1569425"/>
                </a:cubicBezTo>
                <a:lnTo>
                  <a:pt x="5200015" y="1572805"/>
                </a:lnTo>
                <a:lnTo>
                  <a:pt x="5200177" y="1572134"/>
                </a:lnTo>
                <a:close/>
                <a:moveTo>
                  <a:pt x="5202205" y="1406892"/>
                </a:moveTo>
                <a:lnTo>
                  <a:pt x="5217709" y="1498813"/>
                </a:lnTo>
                <a:lnTo>
                  <a:pt x="5219483" y="1481190"/>
                </a:lnTo>
                <a:close/>
                <a:moveTo>
                  <a:pt x="5165180" y="1380030"/>
                </a:moveTo>
                <a:lnTo>
                  <a:pt x="5166096" y="1391737"/>
                </a:lnTo>
                <a:cubicBezTo>
                  <a:pt x="5167358" y="1401640"/>
                  <a:pt x="5169124" y="1412616"/>
                  <a:pt x="5171142" y="1423969"/>
                </a:cubicBezTo>
                <a:lnTo>
                  <a:pt x="5175617" y="1446872"/>
                </a:lnTo>
                <a:close/>
                <a:moveTo>
                  <a:pt x="129528" y="1339610"/>
                </a:moveTo>
                <a:lnTo>
                  <a:pt x="121058" y="1364017"/>
                </a:lnTo>
                <a:cubicBezTo>
                  <a:pt x="118413" y="1372730"/>
                  <a:pt x="116253" y="1380585"/>
                  <a:pt x="114476" y="1386212"/>
                </a:cubicBezTo>
                <a:cubicBezTo>
                  <a:pt x="105835" y="1417628"/>
                  <a:pt x="94519" y="1442650"/>
                  <a:pt x="87574" y="1467345"/>
                </a:cubicBezTo>
                <a:cubicBezTo>
                  <a:pt x="84511" y="1485157"/>
                  <a:pt x="79751" y="1509690"/>
                  <a:pt x="76851" y="1529686"/>
                </a:cubicBezTo>
                <a:cubicBezTo>
                  <a:pt x="71111" y="1541104"/>
                  <a:pt x="70069" y="1556567"/>
                  <a:pt x="69027" y="1572030"/>
                </a:cubicBezTo>
                <a:cubicBezTo>
                  <a:pt x="62961" y="1579076"/>
                  <a:pt x="60223" y="1601260"/>
                  <a:pt x="57486" y="1623443"/>
                </a:cubicBezTo>
                <a:cubicBezTo>
                  <a:pt x="54748" y="1645627"/>
                  <a:pt x="52012" y="1667810"/>
                  <a:pt x="45944" y="1674857"/>
                </a:cubicBezTo>
                <a:cubicBezTo>
                  <a:pt x="46435" y="1681414"/>
                  <a:pt x="45067" y="1692506"/>
                  <a:pt x="43045" y="1694855"/>
                </a:cubicBezTo>
                <a:cubicBezTo>
                  <a:pt x="47905" y="1701085"/>
                  <a:pt x="45333" y="1725454"/>
                  <a:pt x="41125" y="1727966"/>
                </a:cubicBezTo>
                <a:cubicBezTo>
                  <a:pt x="41288" y="1730152"/>
                  <a:pt x="41615" y="1734523"/>
                  <a:pt x="41779" y="1736709"/>
                </a:cubicBezTo>
                <a:cubicBezTo>
                  <a:pt x="35222" y="1737199"/>
                  <a:pt x="41064" y="1756542"/>
                  <a:pt x="37836" y="1772169"/>
                </a:cubicBezTo>
                <a:cubicBezTo>
                  <a:pt x="37999" y="1774353"/>
                  <a:pt x="37999" y="1774353"/>
                  <a:pt x="37999" y="1774353"/>
                </a:cubicBezTo>
                <a:cubicBezTo>
                  <a:pt x="37999" y="1774353"/>
                  <a:pt x="35814" y="1774518"/>
                  <a:pt x="35814" y="1774518"/>
                </a:cubicBezTo>
                <a:cubicBezTo>
                  <a:pt x="35977" y="1776702"/>
                  <a:pt x="35977" y="1776702"/>
                  <a:pt x="36141" y="1778889"/>
                </a:cubicBezTo>
                <a:cubicBezTo>
                  <a:pt x="36141" y="1778889"/>
                  <a:pt x="36141" y="1778889"/>
                  <a:pt x="38327" y="1778724"/>
                </a:cubicBezTo>
                <a:cubicBezTo>
                  <a:pt x="38327" y="1778724"/>
                  <a:pt x="38162" y="1776540"/>
                  <a:pt x="38162" y="1776540"/>
                </a:cubicBezTo>
                <a:cubicBezTo>
                  <a:pt x="38490" y="1780911"/>
                  <a:pt x="38980" y="1787468"/>
                  <a:pt x="41165" y="1787304"/>
                </a:cubicBezTo>
                <a:cubicBezTo>
                  <a:pt x="39572" y="1824787"/>
                  <a:pt x="40165" y="1862106"/>
                  <a:pt x="45292" y="1901284"/>
                </a:cubicBezTo>
                <a:cubicBezTo>
                  <a:pt x="48621" y="1916420"/>
                  <a:pt x="49438" y="1927348"/>
                  <a:pt x="50745" y="1944833"/>
                </a:cubicBezTo>
                <a:cubicBezTo>
                  <a:pt x="54402" y="1964340"/>
                  <a:pt x="60897" y="1992426"/>
                  <a:pt x="65044" y="2018490"/>
                </a:cubicBezTo>
                <a:cubicBezTo>
                  <a:pt x="71539" y="2046576"/>
                  <a:pt x="77871" y="2072477"/>
                  <a:pt x="83877" y="2094003"/>
                </a:cubicBezTo>
                <a:cubicBezTo>
                  <a:pt x="87370" y="2111325"/>
                  <a:pt x="90209" y="2119903"/>
                  <a:pt x="96050" y="2139247"/>
                </a:cubicBezTo>
                <a:cubicBezTo>
                  <a:pt x="98564" y="2143455"/>
                  <a:pt x="99053" y="2150012"/>
                  <a:pt x="99379" y="2154384"/>
                </a:cubicBezTo>
                <a:cubicBezTo>
                  <a:pt x="102382" y="2165148"/>
                  <a:pt x="109593" y="2173400"/>
                  <a:pt x="110410" y="2184328"/>
                </a:cubicBezTo>
                <a:cubicBezTo>
                  <a:pt x="110410" y="2184328"/>
                  <a:pt x="108225" y="2184492"/>
                  <a:pt x="108225" y="2184492"/>
                </a:cubicBezTo>
                <a:cubicBezTo>
                  <a:pt x="108062" y="2182306"/>
                  <a:pt x="106039" y="2184655"/>
                  <a:pt x="108388" y="2186677"/>
                </a:cubicBezTo>
                <a:cubicBezTo>
                  <a:pt x="108552" y="2188863"/>
                  <a:pt x="108715" y="2191048"/>
                  <a:pt x="108715" y="2191048"/>
                </a:cubicBezTo>
                <a:cubicBezTo>
                  <a:pt x="110900" y="2190885"/>
                  <a:pt x="111063" y="2193071"/>
                  <a:pt x="111063" y="2193071"/>
                </a:cubicBezTo>
                <a:cubicBezTo>
                  <a:pt x="108879" y="2193234"/>
                  <a:pt x="109042" y="2195420"/>
                  <a:pt x="109205" y="2197605"/>
                </a:cubicBezTo>
                <a:cubicBezTo>
                  <a:pt x="111554" y="2199628"/>
                  <a:pt x="111391" y="2197442"/>
                  <a:pt x="113575" y="2197278"/>
                </a:cubicBezTo>
                <a:cubicBezTo>
                  <a:pt x="113575" y="2197278"/>
                  <a:pt x="113740" y="2199464"/>
                  <a:pt x="113740" y="2199464"/>
                </a:cubicBezTo>
                <a:cubicBezTo>
                  <a:pt x="113903" y="2201650"/>
                  <a:pt x="116252" y="2203672"/>
                  <a:pt x="116252" y="2203672"/>
                </a:cubicBezTo>
                <a:cubicBezTo>
                  <a:pt x="118438" y="2203508"/>
                  <a:pt x="118274" y="2201323"/>
                  <a:pt x="118111" y="2199137"/>
                </a:cubicBezTo>
                <a:cubicBezTo>
                  <a:pt x="115925" y="2199301"/>
                  <a:pt x="115925" y="2199301"/>
                  <a:pt x="115925" y="2199301"/>
                </a:cubicBezTo>
                <a:cubicBezTo>
                  <a:pt x="117946" y="2196952"/>
                  <a:pt x="117946" y="2196952"/>
                  <a:pt x="117946" y="2196952"/>
                </a:cubicBezTo>
                <a:cubicBezTo>
                  <a:pt x="121440" y="2214274"/>
                  <a:pt x="129958" y="2240011"/>
                  <a:pt x="139518" y="2250285"/>
                </a:cubicBezTo>
                <a:cubicBezTo>
                  <a:pt x="145359" y="2269629"/>
                  <a:pt x="158411" y="2297225"/>
                  <a:pt x="176326" y="2331051"/>
                </a:cubicBezTo>
                <a:cubicBezTo>
                  <a:pt x="174140" y="2331215"/>
                  <a:pt x="174140" y="2331215"/>
                  <a:pt x="174140" y="2331215"/>
                </a:cubicBezTo>
                <a:cubicBezTo>
                  <a:pt x="174140" y="2331215"/>
                  <a:pt x="173977" y="2329029"/>
                  <a:pt x="173977" y="2329029"/>
                </a:cubicBezTo>
                <a:cubicBezTo>
                  <a:pt x="171628" y="2327006"/>
                  <a:pt x="171463" y="2324821"/>
                  <a:pt x="169442" y="2327170"/>
                </a:cubicBezTo>
                <a:cubicBezTo>
                  <a:pt x="169442" y="2327170"/>
                  <a:pt x="169606" y="2329356"/>
                  <a:pt x="171954" y="2331378"/>
                </a:cubicBezTo>
                <a:cubicBezTo>
                  <a:pt x="172117" y="2333563"/>
                  <a:pt x="172117" y="2333563"/>
                  <a:pt x="174466" y="2335586"/>
                </a:cubicBezTo>
                <a:cubicBezTo>
                  <a:pt x="172281" y="2335749"/>
                  <a:pt x="172445" y="2337935"/>
                  <a:pt x="172771" y="2342306"/>
                </a:cubicBezTo>
                <a:cubicBezTo>
                  <a:pt x="173865" y="2342224"/>
                  <a:pt x="174957" y="2342142"/>
                  <a:pt x="175463" y="2341555"/>
                </a:cubicBezTo>
                <a:lnTo>
                  <a:pt x="175186" y="2340294"/>
                </a:lnTo>
                <a:lnTo>
                  <a:pt x="179492" y="2344001"/>
                </a:lnTo>
                <a:cubicBezTo>
                  <a:pt x="179328" y="2341816"/>
                  <a:pt x="179165" y="2339630"/>
                  <a:pt x="179000" y="2337445"/>
                </a:cubicBezTo>
                <a:cubicBezTo>
                  <a:pt x="186048" y="2343512"/>
                  <a:pt x="190747" y="2347556"/>
                  <a:pt x="195935" y="2358157"/>
                </a:cubicBezTo>
                <a:cubicBezTo>
                  <a:pt x="193586" y="2356134"/>
                  <a:pt x="193750" y="2358320"/>
                  <a:pt x="193913" y="2360506"/>
                </a:cubicBezTo>
                <a:cubicBezTo>
                  <a:pt x="199101" y="2371107"/>
                  <a:pt x="210846" y="2381218"/>
                  <a:pt x="213522" y="2387612"/>
                </a:cubicBezTo>
                <a:cubicBezTo>
                  <a:pt x="213522" y="2387612"/>
                  <a:pt x="211335" y="2387775"/>
                  <a:pt x="211172" y="2385590"/>
                </a:cubicBezTo>
                <a:cubicBezTo>
                  <a:pt x="218873" y="2400399"/>
                  <a:pt x="230618" y="2410510"/>
                  <a:pt x="228923" y="2417230"/>
                </a:cubicBezTo>
                <a:cubicBezTo>
                  <a:pt x="228760" y="2415045"/>
                  <a:pt x="231109" y="2417066"/>
                  <a:pt x="231272" y="2419252"/>
                </a:cubicBezTo>
                <a:cubicBezTo>
                  <a:pt x="238155" y="2423133"/>
                  <a:pt x="230781" y="2412695"/>
                  <a:pt x="230618" y="2410510"/>
                </a:cubicBezTo>
                <a:cubicBezTo>
                  <a:pt x="238155" y="2423133"/>
                  <a:pt x="238483" y="2427504"/>
                  <a:pt x="245366" y="2431385"/>
                </a:cubicBezTo>
                <a:cubicBezTo>
                  <a:pt x="243344" y="2433735"/>
                  <a:pt x="238646" y="2429690"/>
                  <a:pt x="243507" y="2435920"/>
                </a:cubicBezTo>
                <a:cubicBezTo>
                  <a:pt x="248041" y="2437780"/>
                  <a:pt x="245693" y="2435757"/>
                  <a:pt x="250391" y="2439801"/>
                </a:cubicBezTo>
                <a:cubicBezTo>
                  <a:pt x="252577" y="2439638"/>
                  <a:pt x="252740" y="2441823"/>
                  <a:pt x="252740" y="2441823"/>
                </a:cubicBezTo>
                <a:cubicBezTo>
                  <a:pt x="255089" y="2443846"/>
                  <a:pt x="255253" y="2446031"/>
                  <a:pt x="257438" y="2445868"/>
                </a:cubicBezTo>
                <a:cubicBezTo>
                  <a:pt x="259624" y="2445705"/>
                  <a:pt x="259461" y="2443519"/>
                  <a:pt x="257112" y="2441496"/>
                </a:cubicBezTo>
                <a:cubicBezTo>
                  <a:pt x="257112" y="2441496"/>
                  <a:pt x="257112" y="2441496"/>
                  <a:pt x="256948" y="2439311"/>
                </a:cubicBezTo>
                <a:cubicBezTo>
                  <a:pt x="263148" y="2448738"/>
                  <a:pt x="267968" y="2454421"/>
                  <a:pt x="273376" y="2460610"/>
                </a:cubicBezTo>
                <a:lnTo>
                  <a:pt x="290256" y="2481198"/>
                </a:lnTo>
                <a:lnTo>
                  <a:pt x="293448" y="2488823"/>
                </a:lnTo>
                <a:lnTo>
                  <a:pt x="293524" y="2491248"/>
                </a:lnTo>
                <a:lnTo>
                  <a:pt x="295332" y="2493324"/>
                </a:lnTo>
                <a:lnTo>
                  <a:pt x="299006" y="2502102"/>
                </a:lnTo>
                <a:cubicBezTo>
                  <a:pt x="296819" y="2502265"/>
                  <a:pt x="296819" y="2502265"/>
                  <a:pt x="296819" y="2502265"/>
                </a:cubicBezTo>
                <a:cubicBezTo>
                  <a:pt x="294470" y="2500243"/>
                  <a:pt x="294633" y="2502429"/>
                  <a:pt x="296984" y="2504451"/>
                </a:cubicBezTo>
                <a:cubicBezTo>
                  <a:pt x="297147" y="2506636"/>
                  <a:pt x="299496" y="2508659"/>
                  <a:pt x="301682" y="2508495"/>
                </a:cubicBezTo>
                <a:cubicBezTo>
                  <a:pt x="304030" y="2510517"/>
                  <a:pt x="304030" y="2510517"/>
                  <a:pt x="304030" y="2510517"/>
                </a:cubicBezTo>
                <a:cubicBezTo>
                  <a:pt x="306543" y="2514725"/>
                  <a:pt x="308728" y="2514562"/>
                  <a:pt x="310750" y="2512213"/>
                </a:cubicBezTo>
                <a:cubicBezTo>
                  <a:pt x="311078" y="2516584"/>
                  <a:pt x="315612" y="2518443"/>
                  <a:pt x="317961" y="2520465"/>
                </a:cubicBezTo>
                <a:cubicBezTo>
                  <a:pt x="315449" y="2516257"/>
                  <a:pt x="312937" y="2512050"/>
                  <a:pt x="310424" y="2507841"/>
                </a:cubicBezTo>
                <a:cubicBezTo>
                  <a:pt x="308238" y="2508005"/>
                  <a:pt x="306053" y="2508168"/>
                  <a:pt x="306053" y="2508168"/>
                </a:cubicBezTo>
                <a:cubicBezTo>
                  <a:pt x="306053" y="2508168"/>
                  <a:pt x="305890" y="2505983"/>
                  <a:pt x="303704" y="2506146"/>
                </a:cubicBezTo>
                <a:cubicBezTo>
                  <a:pt x="303704" y="2506146"/>
                  <a:pt x="303541" y="2503961"/>
                  <a:pt x="303541" y="2503961"/>
                </a:cubicBezTo>
                <a:cubicBezTo>
                  <a:pt x="303377" y="2501775"/>
                  <a:pt x="301190" y="2501938"/>
                  <a:pt x="299006" y="2502102"/>
                </a:cubicBezTo>
                <a:cubicBezTo>
                  <a:pt x="298173" y="2498318"/>
                  <a:pt x="297169" y="2495920"/>
                  <a:pt x="296191" y="2494311"/>
                </a:cubicBezTo>
                <a:lnTo>
                  <a:pt x="295332" y="2493324"/>
                </a:lnTo>
                <a:lnTo>
                  <a:pt x="293448" y="2488823"/>
                </a:lnTo>
                <a:lnTo>
                  <a:pt x="293327" y="2484943"/>
                </a:lnTo>
                <a:lnTo>
                  <a:pt x="290256" y="2481198"/>
                </a:lnTo>
                <a:lnTo>
                  <a:pt x="282950" y="2463741"/>
                </a:lnTo>
                <a:cubicBezTo>
                  <a:pt x="282787" y="2461555"/>
                  <a:pt x="280438" y="2459533"/>
                  <a:pt x="282624" y="2459370"/>
                </a:cubicBezTo>
                <a:cubicBezTo>
                  <a:pt x="282787" y="2461555"/>
                  <a:pt x="284972" y="2461392"/>
                  <a:pt x="284809" y="2459206"/>
                </a:cubicBezTo>
                <a:cubicBezTo>
                  <a:pt x="284809" y="2459206"/>
                  <a:pt x="284809" y="2459206"/>
                  <a:pt x="282460" y="2457184"/>
                </a:cubicBezTo>
                <a:cubicBezTo>
                  <a:pt x="282460" y="2457184"/>
                  <a:pt x="282297" y="2454998"/>
                  <a:pt x="282297" y="2454998"/>
                </a:cubicBezTo>
                <a:cubicBezTo>
                  <a:pt x="289263" y="2459973"/>
                  <a:pt x="294589" y="2465069"/>
                  <a:pt x="299177" y="2471319"/>
                </a:cubicBezTo>
                <a:lnTo>
                  <a:pt x="310497" y="2492451"/>
                </a:lnTo>
                <a:lnTo>
                  <a:pt x="309280" y="2492542"/>
                </a:lnTo>
                <a:cubicBezTo>
                  <a:pt x="309443" y="2494728"/>
                  <a:pt x="309443" y="2494728"/>
                  <a:pt x="311629" y="2494564"/>
                </a:cubicBezTo>
                <a:cubicBezTo>
                  <a:pt x="311955" y="2498935"/>
                  <a:pt x="314141" y="2498772"/>
                  <a:pt x="316654" y="2502980"/>
                </a:cubicBezTo>
                <a:cubicBezTo>
                  <a:pt x="316654" y="2502980"/>
                  <a:pt x="314467" y="2503144"/>
                  <a:pt x="314305" y="2500958"/>
                </a:cubicBezTo>
                <a:cubicBezTo>
                  <a:pt x="314305" y="2500958"/>
                  <a:pt x="314467" y="2503144"/>
                  <a:pt x="314467" y="2503144"/>
                </a:cubicBezTo>
                <a:cubicBezTo>
                  <a:pt x="314467" y="2503144"/>
                  <a:pt x="316818" y="2505166"/>
                  <a:pt x="316818" y="2505166"/>
                </a:cubicBezTo>
                <a:cubicBezTo>
                  <a:pt x="324355" y="2517789"/>
                  <a:pt x="325172" y="2528717"/>
                  <a:pt x="336917" y="2538829"/>
                </a:cubicBezTo>
                <a:cubicBezTo>
                  <a:pt x="332219" y="2534784"/>
                  <a:pt x="334730" y="2538992"/>
                  <a:pt x="335058" y="2543363"/>
                </a:cubicBezTo>
                <a:cubicBezTo>
                  <a:pt x="328010" y="2537297"/>
                  <a:pt x="327521" y="2530739"/>
                  <a:pt x="323313" y="2533252"/>
                </a:cubicBezTo>
                <a:cubicBezTo>
                  <a:pt x="335221" y="2545549"/>
                  <a:pt x="342432" y="2553801"/>
                  <a:pt x="354831" y="2572655"/>
                </a:cubicBezTo>
                <a:cubicBezTo>
                  <a:pt x="352645" y="2572818"/>
                  <a:pt x="354994" y="2574840"/>
                  <a:pt x="355157" y="2577026"/>
                </a:cubicBezTo>
                <a:cubicBezTo>
                  <a:pt x="357507" y="2579049"/>
                  <a:pt x="359855" y="2581070"/>
                  <a:pt x="359692" y="2578885"/>
                </a:cubicBezTo>
                <a:cubicBezTo>
                  <a:pt x="362204" y="2583092"/>
                  <a:pt x="366739" y="2584952"/>
                  <a:pt x="373623" y="2588832"/>
                </a:cubicBezTo>
                <a:cubicBezTo>
                  <a:pt x="371601" y="2591181"/>
                  <a:pt x="366902" y="2587137"/>
                  <a:pt x="369415" y="2591345"/>
                </a:cubicBezTo>
                <a:cubicBezTo>
                  <a:pt x="371601" y="2591181"/>
                  <a:pt x="374113" y="2595389"/>
                  <a:pt x="376299" y="2595226"/>
                </a:cubicBezTo>
                <a:cubicBezTo>
                  <a:pt x="376299" y="2595226"/>
                  <a:pt x="376462" y="2597412"/>
                  <a:pt x="378647" y="2597248"/>
                </a:cubicBezTo>
                <a:cubicBezTo>
                  <a:pt x="378811" y="2599433"/>
                  <a:pt x="378811" y="2599433"/>
                  <a:pt x="378811" y="2599433"/>
                </a:cubicBezTo>
                <a:cubicBezTo>
                  <a:pt x="380996" y="2599271"/>
                  <a:pt x="380996" y="2599271"/>
                  <a:pt x="380996" y="2599271"/>
                </a:cubicBezTo>
                <a:cubicBezTo>
                  <a:pt x="378647" y="2597248"/>
                  <a:pt x="378647" y="2597248"/>
                  <a:pt x="378647" y="2597248"/>
                </a:cubicBezTo>
                <a:cubicBezTo>
                  <a:pt x="378484" y="2595062"/>
                  <a:pt x="378484" y="2595062"/>
                  <a:pt x="378484" y="2595062"/>
                </a:cubicBezTo>
                <a:cubicBezTo>
                  <a:pt x="385694" y="2603315"/>
                  <a:pt x="385694" y="2603315"/>
                  <a:pt x="385694" y="2603315"/>
                </a:cubicBezTo>
                <a:cubicBezTo>
                  <a:pt x="383346" y="2601292"/>
                  <a:pt x="381159" y="2601456"/>
                  <a:pt x="383509" y="2603478"/>
                </a:cubicBezTo>
                <a:cubicBezTo>
                  <a:pt x="402465" y="2621841"/>
                  <a:pt x="427650" y="2635343"/>
                  <a:pt x="450814" y="2651195"/>
                </a:cubicBezTo>
                <a:cubicBezTo>
                  <a:pt x="475998" y="2664696"/>
                  <a:pt x="498999" y="2678361"/>
                  <a:pt x="521999" y="2692026"/>
                </a:cubicBezTo>
                <a:cubicBezTo>
                  <a:pt x="522326" y="2696399"/>
                  <a:pt x="520140" y="2696561"/>
                  <a:pt x="515769" y="2696888"/>
                </a:cubicBezTo>
                <a:cubicBezTo>
                  <a:pt x="536257" y="2706345"/>
                  <a:pt x="550023" y="2714108"/>
                  <a:pt x="565813" y="2719521"/>
                </a:cubicBezTo>
                <a:cubicBezTo>
                  <a:pt x="581766" y="2727119"/>
                  <a:pt x="597556" y="2732532"/>
                  <a:pt x="618206" y="2744175"/>
                </a:cubicBezTo>
                <a:cubicBezTo>
                  <a:pt x="615857" y="2742153"/>
                  <a:pt x="615857" y="2742153"/>
                  <a:pt x="616022" y="2744339"/>
                </a:cubicBezTo>
                <a:cubicBezTo>
                  <a:pt x="616022" y="2744339"/>
                  <a:pt x="616184" y="2746525"/>
                  <a:pt x="618533" y="2748546"/>
                </a:cubicBezTo>
                <a:cubicBezTo>
                  <a:pt x="618697" y="2750732"/>
                  <a:pt x="618697" y="2750732"/>
                  <a:pt x="618697" y="2750732"/>
                </a:cubicBezTo>
                <a:cubicBezTo>
                  <a:pt x="623232" y="2752591"/>
                  <a:pt x="627929" y="2756635"/>
                  <a:pt x="629952" y="2754286"/>
                </a:cubicBezTo>
                <a:cubicBezTo>
                  <a:pt x="630115" y="2756472"/>
                  <a:pt x="632464" y="2758494"/>
                  <a:pt x="634650" y="2758331"/>
                </a:cubicBezTo>
                <a:cubicBezTo>
                  <a:pt x="636998" y="2760353"/>
                  <a:pt x="636836" y="2758167"/>
                  <a:pt x="636836" y="2758167"/>
                </a:cubicBezTo>
                <a:cubicBezTo>
                  <a:pt x="636672" y="2755982"/>
                  <a:pt x="636672" y="2755982"/>
                  <a:pt x="636672" y="2755982"/>
                </a:cubicBezTo>
                <a:cubicBezTo>
                  <a:pt x="648252" y="2763907"/>
                  <a:pt x="654809" y="2763417"/>
                  <a:pt x="666392" y="2771343"/>
                </a:cubicBezTo>
                <a:cubicBezTo>
                  <a:pt x="665902" y="2764786"/>
                  <a:pt x="670763" y="2771016"/>
                  <a:pt x="672949" y="2770852"/>
                </a:cubicBezTo>
                <a:cubicBezTo>
                  <a:pt x="666066" y="2766972"/>
                  <a:pt x="670436" y="2766644"/>
                  <a:pt x="665737" y="2762600"/>
                </a:cubicBezTo>
                <a:cubicBezTo>
                  <a:pt x="661204" y="2760741"/>
                  <a:pt x="668251" y="2766808"/>
                  <a:pt x="661531" y="2765113"/>
                </a:cubicBezTo>
                <a:cubicBezTo>
                  <a:pt x="656669" y="2758883"/>
                  <a:pt x="649949" y="2757187"/>
                  <a:pt x="647437" y="2752979"/>
                </a:cubicBezTo>
                <a:cubicBezTo>
                  <a:pt x="649786" y="2755001"/>
                  <a:pt x="652134" y="2757024"/>
                  <a:pt x="654320" y="2756860"/>
                </a:cubicBezTo>
                <a:cubicBezTo>
                  <a:pt x="642739" y="2748935"/>
                  <a:pt x="628808" y="2738987"/>
                  <a:pt x="612692" y="2729203"/>
                </a:cubicBezTo>
                <a:cubicBezTo>
                  <a:pt x="596575" y="2719419"/>
                  <a:pt x="580458" y="2709634"/>
                  <a:pt x="566692" y="2701872"/>
                </a:cubicBezTo>
                <a:cubicBezTo>
                  <a:pt x="568878" y="2701709"/>
                  <a:pt x="568714" y="2699523"/>
                  <a:pt x="566364" y="2697501"/>
                </a:cubicBezTo>
                <a:cubicBezTo>
                  <a:pt x="552433" y="2687554"/>
                  <a:pt x="540852" y="2679628"/>
                  <a:pt x="528944" y="2667331"/>
                </a:cubicBezTo>
                <a:cubicBezTo>
                  <a:pt x="524736" y="2669844"/>
                  <a:pt x="519547" y="2659243"/>
                  <a:pt x="514850" y="2655198"/>
                </a:cubicBezTo>
                <a:cubicBezTo>
                  <a:pt x="512501" y="2653175"/>
                  <a:pt x="510478" y="2655525"/>
                  <a:pt x="507965" y="2651317"/>
                </a:cubicBezTo>
                <a:cubicBezTo>
                  <a:pt x="505779" y="2651480"/>
                  <a:pt x="503105" y="2645087"/>
                  <a:pt x="498407" y="2641043"/>
                </a:cubicBezTo>
                <a:cubicBezTo>
                  <a:pt x="491359" y="2634976"/>
                  <a:pt x="482127" y="2629073"/>
                  <a:pt x="475079" y="2623006"/>
                </a:cubicBezTo>
                <a:cubicBezTo>
                  <a:pt x="465684" y="2614917"/>
                  <a:pt x="463498" y="2615080"/>
                  <a:pt x="453939" y="2604806"/>
                </a:cubicBezTo>
                <a:cubicBezTo>
                  <a:pt x="430611" y="2586769"/>
                  <a:pt x="408654" y="2557641"/>
                  <a:pt x="397071" y="2549716"/>
                </a:cubicBezTo>
                <a:cubicBezTo>
                  <a:pt x="396582" y="2543159"/>
                  <a:pt x="385164" y="2537419"/>
                  <a:pt x="380465" y="2533375"/>
                </a:cubicBezTo>
                <a:cubicBezTo>
                  <a:pt x="385000" y="2535234"/>
                  <a:pt x="382651" y="2533212"/>
                  <a:pt x="382488" y="2531026"/>
                </a:cubicBezTo>
                <a:cubicBezTo>
                  <a:pt x="366045" y="2516870"/>
                  <a:pt x="355505" y="2493482"/>
                  <a:pt x="334036" y="2470911"/>
                </a:cubicBezTo>
                <a:cubicBezTo>
                  <a:pt x="324641" y="2462822"/>
                  <a:pt x="329502" y="2469052"/>
                  <a:pt x="321965" y="2456429"/>
                </a:cubicBezTo>
                <a:cubicBezTo>
                  <a:pt x="316939" y="2448013"/>
                  <a:pt x="309893" y="2441947"/>
                  <a:pt x="304868" y="2433530"/>
                </a:cubicBezTo>
                <a:cubicBezTo>
                  <a:pt x="285096" y="2404239"/>
                  <a:pt x="267507" y="2374784"/>
                  <a:pt x="252434" y="2349537"/>
                </a:cubicBezTo>
                <a:cubicBezTo>
                  <a:pt x="245060" y="2339099"/>
                  <a:pt x="242220" y="2330520"/>
                  <a:pt x="235174" y="2324453"/>
                </a:cubicBezTo>
                <a:cubicBezTo>
                  <a:pt x="235011" y="2322268"/>
                  <a:pt x="235011" y="2322268"/>
                  <a:pt x="234846" y="2320082"/>
                </a:cubicBezTo>
                <a:cubicBezTo>
                  <a:pt x="234683" y="2317897"/>
                  <a:pt x="234193" y="2311340"/>
                  <a:pt x="226819" y="2300902"/>
                </a:cubicBezTo>
                <a:cubicBezTo>
                  <a:pt x="224307" y="2296694"/>
                  <a:pt x="219445" y="2290464"/>
                  <a:pt x="216933" y="2286256"/>
                </a:cubicBezTo>
                <a:cubicBezTo>
                  <a:pt x="208905" y="2267075"/>
                  <a:pt x="200550" y="2243524"/>
                  <a:pt x="193504" y="2237458"/>
                </a:cubicBezTo>
                <a:cubicBezTo>
                  <a:pt x="200387" y="2241338"/>
                  <a:pt x="185313" y="2216091"/>
                  <a:pt x="180452" y="2209861"/>
                </a:cubicBezTo>
                <a:cubicBezTo>
                  <a:pt x="181984" y="2200955"/>
                  <a:pt x="169912" y="2186473"/>
                  <a:pt x="166419" y="2169151"/>
                </a:cubicBezTo>
                <a:cubicBezTo>
                  <a:pt x="166256" y="2166966"/>
                  <a:pt x="162048" y="2169478"/>
                  <a:pt x="161557" y="2162921"/>
                </a:cubicBezTo>
                <a:cubicBezTo>
                  <a:pt x="163417" y="2158387"/>
                  <a:pt x="157901" y="2143414"/>
                  <a:pt x="155879" y="2145763"/>
                </a:cubicBezTo>
                <a:cubicBezTo>
                  <a:pt x="159759" y="2138880"/>
                  <a:pt x="150037" y="2126420"/>
                  <a:pt x="151896" y="2121885"/>
                </a:cubicBezTo>
                <a:cubicBezTo>
                  <a:pt x="147525" y="2122212"/>
                  <a:pt x="145176" y="2120190"/>
                  <a:pt x="142827" y="2118167"/>
                </a:cubicBezTo>
                <a:cubicBezTo>
                  <a:pt x="140314" y="2113959"/>
                  <a:pt x="140151" y="2111774"/>
                  <a:pt x="137639" y="2107566"/>
                </a:cubicBezTo>
                <a:cubicBezTo>
                  <a:pt x="132123" y="2092593"/>
                  <a:pt x="128467" y="2073090"/>
                  <a:pt x="124974" y="2055769"/>
                </a:cubicBezTo>
                <a:cubicBezTo>
                  <a:pt x="124646" y="2051397"/>
                  <a:pt x="126506" y="2046863"/>
                  <a:pt x="126506" y="2046863"/>
                </a:cubicBezTo>
                <a:cubicBezTo>
                  <a:pt x="124157" y="2044840"/>
                  <a:pt x="123994" y="2042655"/>
                  <a:pt x="121645" y="2040633"/>
                </a:cubicBezTo>
                <a:cubicBezTo>
                  <a:pt x="121480" y="2038447"/>
                  <a:pt x="121480" y="2038447"/>
                  <a:pt x="121480" y="2038447"/>
                </a:cubicBezTo>
                <a:cubicBezTo>
                  <a:pt x="124709" y="2022821"/>
                  <a:pt x="116518" y="2001455"/>
                  <a:pt x="110839" y="1984297"/>
                </a:cubicBezTo>
                <a:cubicBezTo>
                  <a:pt x="113026" y="1984133"/>
                  <a:pt x="113026" y="1984133"/>
                  <a:pt x="113026" y="1984133"/>
                </a:cubicBezTo>
                <a:cubicBezTo>
                  <a:pt x="114721" y="1977413"/>
                  <a:pt x="105815" y="1975881"/>
                  <a:pt x="112208" y="1973205"/>
                </a:cubicBezTo>
                <a:cubicBezTo>
                  <a:pt x="111391" y="1962277"/>
                  <a:pt x="107509" y="1969161"/>
                  <a:pt x="106855" y="1960418"/>
                </a:cubicBezTo>
                <a:cubicBezTo>
                  <a:pt x="109042" y="1960255"/>
                  <a:pt x="108715" y="1955884"/>
                  <a:pt x="110737" y="1953535"/>
                </a:cubicBezTo>
                <a:cubicBezTo>
                  <a:pt x="105713" y="1945119"/>
                  <a:pt x="105059" y="1936376"/>
                  <a:pt x="106427" y="1925285"/>
                </a:cubicBezTo>
                <a:cubicBezTo>
                  <a:pt x="99544" y="1921404"/>
                  <a:pt x="102935" y="1907963"/>
                  <a:pt x="100422" y="1903755"/>
                </a:cubicBezTo>
                <a:cubicBezTo>
                  <a:pt x="102607" y="1903592"/>
                  <a:pt x="102444" y="1901406"/>
                  <a:pt x="102444" y="1901406"/>
                </a:cubicBezTo>
                <a:cubicBezTo>
                  <a:pt x="97092" y="1888620"/>
                  <a:pt x="98461" y="1877527"/>
                  <a:pt x="97643" y="1866600"/>
                </a:cubicBezTo>
                <a:lnTo>
                  <a:pt x="97321" y="1862286"/>
                </a:lnTo>
                <a:lnTo>
                  <a:pt x="94499" y="1838958"/>
                </a:lnTo>
                <a:lnTo>
                  <a:pt x="93007" y="1833979"/>
                </a:lnTo>
                <a:lnTo>
                  <a:pt x="94067" y="1835383"/>
                </a:lnTo>
                <a:lnTo>
                  <a:pt x="90436" y="1805376"/>
                </a:lnTo>
                <a:cubicBezTo>
                  <a:pt x="83259" y="1728863"/>
                  <a:pt x="82186" y="1651447"/>
                  <a:pt x="86994" y="1573248"/>
                </a:cubicBezTo>
                <a:cubicBezTo>
                  <a:pt x="90700" y="1510768"/>
                  <a:pt x="99566" y="1449346"/>
                  <a:pt x="114420" y="1389448"/>
                </a:cubicBezTo>
                <a:close/>
                <a:moveTo>
                  <a:pt x="5400070" y="1288650"/>
                </a:moveTo>
                <a:cubicBezTo>
                  <a:pt x="5399722" y="1295667"/>
                  <a:pt x="5399549" y="1299175"/>
                  <a:pt x="5399201" y="1306192"/>
                </a:cubicBezTo>
                <a:cubicBezTo>
                  <a:pt x="5398330" y="1323734"/>
                  <a:pt x="5400969" y="1341449"/>
                  <a:pt x="5407120" y="1359340"/>
                </a:cubicBezTo>
                <a:cubicBezTo>
                  <a:pt x="5412746" y="1387754"/>
                  <a:pt x="5418371" y="1416170"/>
                  <a:pt x="5427857" y="1437742"/>
                </a:cubicBezTo>
                <a:cubicBezTo>
                  <a:pt x="5427683" y="1441251"/>
                  <a:pt x="5430670" y="1451950"/>
                  <a:pt x="5426986" y="1455284"/>
                </a:cubicBezTo>
                <a:cubicBezTo>
                  <a:pt x="5449120" y="1505621"/>
                  <a:pt x="5444041" y="1537022"/>
                  <a:pt x="5455645" y="1586836"/>
                </a:cubicBezTo>
                <a:cubicBezTo>
                  <a:pt x="5488481" y="1634186"/>
                  <a:pt x="5496049" y="1694351"/>
                  <a:pt x="5531003" y="1769943"/>
                </a:cubicBezTo>
                <a:cubicBezTo>
                  <a:pt x="5524159" y="1766086"/>
                  <a:pt x="5526798" y="1783802"/>
                  <a:pt x="5523286" y="1783628"/>
                </a:cubicBezTo>
                <a:cubicBezTo>
                  <a:pt x="5529611" y="1798009"/>
                  <a:pt x="5535933" y="1812391"/>
                  <a:pt x="5542258" y="1826773"/>
                </a:cubicBezTo>
                <a:cubicBezTo>
                  <a:pt x="5538921" y="1823091"/>
                  <a:pt x="5538921" y="1823091"/>
                  <a:pt x="5538921" y="1823091"/>
                </a:cubicBezTo>
                <a:cubicBezTo>
                  <a:pt x="5535585" y="1819408"/>
                  <a:pt x="5535585" y="1819408"/>
                  <a:pt x="5535585" y="1819408"/>
                </a:cubicBezTo>
                <a:cubicBezTo>
                  <a:pt x="5535410" y="1822917"/>
                  <a:pt x="5535236" y="1826425"/>
                  <a:pt x="5535062" y="1829933"/>
                </a:cubicBezTo>
                <a:cubicBezTo>
                  <a:pt x="5538398" y="1833616"/>
                  <a:pt x="5538398" y="1833616"/>
                  <a:pt x="5538398" y="1833616"/>
                </a:cubicBezTo>
                <a:cubicBezTo>
                  <a:pt x="5538398" y="1833616"/>
                  <a:pt x="5538398" y="1833616"/>
                  <a:pt x="5541908" y="1833790"/>
                </a:cubicBezTo>
                <a:cubicBezTo>
                  <a:pt x="5537876" y="1844141"/>
                  <a:pt x="5554034" y="1873079"/>
                  <a:pt x="5573352" y="1909208"/>
                </a:cubicBezTo>
                <a:cubicBezTo>
                  <a:pt x="5592671" y="1945337"/>
                  <a:pt x="5618663" y="1988831"/>
                  <a:pt x="5637981" y="2024960"/>
                </a:cubicBezTo>
                <a:cubicBezTo>
                  <a:pt x="5644305" y="2039341"/>
                  <a:pt x="5650803" y="2050215"/>
                  <a:pt x="5657300" y="2061089"/>
                </a:cubicBezTo>
                <a:cubicBezTo>
                  <a:pt x="5683292" y="2104583"/>
                  <a:pt x="5713142" y="2141235"/>
                  <a:pt x="5739480" y="2177712"/>
                </a:cubicBezTo>
                <a:cubicBezTo>
                  <a:pt x="5741061" y="2181308"/>
                  <a:pt x="5742600" y="2185780"/>
                  <a:pt x="5744574" y="2190275"/>
                </a:cubicBezTo>
                <a:lnTo>
                  <a:pt x="5750310" y="2199692"/>
                </a:lnTo>
                <a:lnTo>
                  <a:pt x="5748966" y="2199285"/>
                </a:lnTo>
                <a:cubicBezTo>
                  <a:pt x="5749054" y="2197531"/>
                  <a:pt x="5748218" y="2196610"/>
                  <a:pt x="5747341" y="2196567"/>
                </a:cubicBezTo>
                <a:lnTo>
                  <a:pt x="5746524" y="2197668"/>
                </a:lnTo>
                <a:lnTo>
                  <a:pt x="5833336" y="2313739"/>
                </a:lnTo>
                <a:lnTo>
                  <a:pt x="5838340" y="2312749"/>
                </a:lnTo>
                <a:cubicBezTo>
                  <a:pt x="5864854" y="2345718"/>
                  <a:pt x="5881534" y="2364131"/>
                  <a:pt x="5908047" y="2397100"/>
                </a:cubicBezTo>
                <a:cubicBezTo>
                  <a:pt x="5918229" y="2404639"/>
                  <a:pt x="5925078" y="2408496"/>
                  <a:pt x="5931746" y="2415861"/>
                </a:cubicBezTo>
                <a:cubicBezTo>
                  <a:pt x="5961598" y="2452514"/>
                  <a:pt x="5994956" y="2489339"/>
                  <a:pt x="6031999" y="2522831"/>
                </a:cubicBezTo>
                <a:cubicBezTo>
                  <a:pt x="6048767" y="2539490"/>
                  <a:pt x="6065579" y="2555272"/>
                  <a:pt x="6081927" y="2571470"/>
                </a:cubicBezTo>
                <a:lnTo>
                  <a:pt x="6125629" y="2618857"/>
                </a:lnTo>
                <a:lnTo>
                  <a:pt x="6118909" y="2615071"/>
                </a:lnTo>
                <a:cubicBezTo>
                  <a:pt x="6118735" y="2618579"/>
                  <a:pt x="6118560" y="2622087"/>
                  <a:pt x="6125407" y="2625944"/>
                </a:cubicBezTo>
                <a:cubicBezTo>
                  <a:pt x="6125407" y="2625944"/>
                  <a:pt x="6128743" y="2629627"/>
                  <a:pt x="6128743" y="2629627"/>
                </a:cubicBezTo>
                <a:cubicBezTo>
                  <a:pt x="6128569" y="2633135"/>
                  <a:pt x="6125058" y="2632961"/>
                  <a:pt x="6125233" y="2629453"/>
                </a:cubicBezTo>
                <a:cubicBezTo>
                  <a:pt x="6098197" y="2607008"/>
                  <a:pt x="6065011" y="2566674"/>
                  <a:pt x="6031128" y="2540373"/>
                </a:cubicBezTo>
                <a:cubicBezTo>
                  <a:pt x="6023938" y="2543533"/>
                  <a:pt x="6020601" y="2539850"/>
                  <a:pt x="6027099" y="2550724"/>
                </a:cubicBezTo>
                <a:cubicBezTo>
                  <a:pt x="6034116" y="2551072"/>
                  <a:pt x="6044124" y="2562120"/>
                  <a:pt x="6054135" y="2573168"/>
                </a:cubicBezTo>
                <a:cubicBezTo>
                  <a:pt x="6046764" y="2579837"/>
                  <a:pt x="6077658" y="2595438"/>
                  <a:pt x="6094512" y="2610342"/>
                </a:cubicBezTo>
                <a:cubicBezTo>
                  <a:pt x="6138228" y="2651199"/>
                  <a:pt x="6181596" y="2699074"/>
                  <a:pt x="6232506" y="2736771"/>
                </a:cubicBezTo>
                <a:cubicBezTo>
                  <a:pt x="6239352" y="2740628"/>
                  <a:pt x="6242862" y="2740802"/>
                  <a:pt x="6249708" y="2744659"/>
                </a:cubicBezTo>
                <a:cubicBezTo>
                  <a:pt x="6266736" y="2756055"/>
                  <a:pt x="6296934" y="2785690"/>
                  <a:pt x="6310801" y="2789896"/>
                </a:cubicBezTo>
                <a:cubicBezTo>
                  <a:pt x="6307116" y="2793230"/>
                  <a:pt x="6306942" y="2796738"/>
                  <a:pt x="6317298" y="2800769"/>
                </a:cubicBezTo>
                <a:cubicBezTo>
                  <a:pt x="6320634" y="2804452"/>
                  <a:pt x="6348193" y="2816371"/>
                  <a:pt x="6348018" y="2819880"/>
                </a:cubicBezTo>
                <a:cubicBezTo>
                  <a:pt x="6344682" y="2816197"/>
                  <a:pt x="6344508" y="2819705"/>
                  <a:pt x="6340998" y="2819531"/>
                </a:cubicBezTo>
                <a:cubicBezTo>
                  <a:pt x="6368208" y="2838466"/>
                  <a:pt x="6385411" y="2846354"/>
                  <a:pt x="6412796" y="2861782"/>
                </a:cubicBezTo>
                <a:cubicBezTo>
                  <a:pt x="6417003" y="2847923"/>
                  <a:pt x="6382598" y="2832147"/>
                  <a:pt x="6362059" y="2820577"/>
                </a:cubicBezTo>
                <a:cubicBezTo>
                  <a:pt x="6350470" y="2805933"/>
                  <a:pt x="6335241" y="2793747"/>
                  <a:pt x="6318716" y="2781057"/>
                </a:cubicBezTo>
                <a:lnTo>
                  <a:pt x="6275678" y="2745230"/>
                </a:lnTo>
                <a:lnTo>
                  <a:pt x="6277789" y="2746053"/>
                </a:lnTo>
                <a:cubicBezTo>
                  <a:pt x="6281474" y="2742719"/>
                  <a:pt x="6278138" y="2739036"/>
                  <a:pt x="6274627" y="2738862"/>
                </a:cubicBezTo>
                <a:cubicBezTo>
                  <a:pt x="6274802" y="2735354"/>
                  <a:pt x="6274802" y="2735354"/>
                  <a:pt x="6274802" y="2735354"/>
                </a:cubicBezTo>
                <a:cubicBezTo>
                  <a:pt x="6312368" y="2758321"/>
                  <a:pt x="6356607" y="2788653"/>
                  <a:pt x="6386979" y="2814780"/>
                </a:cubicBezTo>
                <a:cubicBezTo>
                  <a:pt x="6411027" y="2826525"/>
                  <a:pt x="6438412" y="2841952"/>
                  <a:pt x="6459472" y="2842997"/>
                </a:cubicBezTo>
                <a:cubicBezTo>
                  <a:pt x="6377667" y="2789698"/>
                  <a:pt x="6316226" y="2751478"/>
                  <a:pt x="6265838" y="2703256"/>
                </a:cubicBezTo>
                <a:cubicBezTo>
                  <a:pt x="6245300" y="2691685"/>
                  <a:pt x="6218090" y="2672749"/>
                  <a:pt x="6204747" y="2658019"/>
                </a:cubicBezTo>
                <a:cubicBezTo>
                  <a:pt x="6222123" y="2662398"/>
                  <a:pt x="6208779" y="2647668"/>
                  <a:pt x="6215973" y="2644508"/>
                </a:cubicBezTo>
                <a:cubicBezTo>
                  <a:pt x="6209302" y="2637144"/>
                  <a:pt x="6205617" y="2640478"/>
                  <a:pt x="6195435" y="2632938"/>
                </a:cubicBezTo>
                <a:cubicBezTo>
                  <a:pt x="6181917" y="2621716"/>
                  <a:pt x="6208779" y="2647668"/>
                  <a:pt x="6191576" y="2639781"/>
                </a:cubicBezTo>
                <a:cubicBezTo>
                  <a:pt x="6154359" y="2609797"/>
                  <a:pt x="6131181" y="2580511"/>
                  <a:pt x="6090278" y="2553861"/>
                </a:cubicBezTo>
                <a:cubicBezTo>
                  <a:pt x="6084130" y="2535970"/>
                  <a:pt x="6063940" y="2517383"/>
                  <a:pt x="6047262" y="2498970"/>
                </a:cubicBezTo>
                <a:cubicBezTo>
                  <a:pt x="6027070" y="2480383"/>
                  <a:pt x="6006879" y="2461795"/>
                  <a:pt x="5993710" y="2443557"/>
                </a:cubicBezTo>
                <a:cubicBezTo>
                  <a:pt x="6007054" y="2458288"/>
                  <a:pt x="6010738" y="2454953"/>
                  <a:pt x="6014074" y="2458635"/>
                </a:cubicBezTo>
                <a:cubicBezTo>
                  <a:pt x="6010912" y="2451445"/>
                  <a:pt x="6014424" y="2451619"/>
                  <a:pt x="6014599" y="2448111"/>
                </a:cubicBezTo>
                <a:cubicBezTo>
                  <a:pt x="5994407" y="2429523"/>
                  <a:pt x="5994755" y="2422507"/>
                  <a:pt x="5978075" y="2404094"/>
                </a:cubicBezTo>
                <a:cubicBezTo>
                  <a:pt x="5974565" y="2403920"/>
                  <a:pt x="5971056" y="2403745"/>
                  <a:pt x="5967720" y="2400062"/>
                </a:cubicBezTo>
                <a:cubicBezTo>
                  <a:pt x="5963860" y="2406905"/>
                  <a:pt x="5970359" y="2417778"/>
                  <a:pt x="5960002" y="2413747"/>
                </a:cubicBezTo>
                <a:cubicBezTo>
                  <a:pt x="5943496" y="2391826"/>
                  <a:pt x="5933662" y="2377270"/>
                  <a:pt x="5916984" y="2358857"/>
                </a:cubicBezTo>
                <a:cubicBezTo>
                  <a:pt x="5903639" y="2344126"/>
                  <a:pt x="5890472" y="2325888"/>
                  <a:pt x="5863607" y="2299935"/>
                </a:cubicBezTo>
                <a:cubicBezTo>
                  <a:pt x="5863607" y="2299935"/>
                  <a:pt x="5859925" y="2303269"/>
                  <a:pt x="5856590" y="2299587"/>
                </a:cubicBezTo>
                <a:cubicBezTo>
                  <a:pt x="5840257" y="2274157"/>
                  <a:pt x="5843419" y="2281348"/>
                  <a:pt x="5830422" y="2259601"/>
                </a:cubicBezTo>
                <a:cubicBezTo>
                  <a:pt x="5823752" y="2252236"/>
                  <a:pt x="5817078" y="2244870"/>
                  <a:pt x="5807070" y="2233823"/>
                </a:cubicBezTo>
                <a:cubicBezTo>
                  <a:pt x="5781601" y="2179803"/>
                  <a:pt x="5737886" y="2138947"/>
                  <a:pt x="5702235" y="2077388"/>
                </a:cubicBezTo>
                <a:cubicBezTo>
                  <a:pt x="5698727" y="2077214"/>
                  <a:pt x="5692231" y="2066340"/>
                  <a:pt x="5685555" y="2058975"/>
                </a:cubicBezTo>
                <a:cubicBezTo>
                  <a:pt x="5689240" y="2055641"/>
                  <a:pt x="5675895" y="2040910"/>
                  <a:pt x="5679407" y="2041084"/>
                </a:cubicBezTo>
                <a:cubicBezTo>
                  <a:pt x="5689588" y="2048624"/>
                  <a:pt x="5699248" y="2066689"/>
                  <a:pt x="5706617" y="2060020"/>
                </a:cubicBezTo>
                <a:cubicBezTo>
                  <a:pt x="5687297" y="2023892"/>
                  <a:pt x="5673954" y="2009161"/>
                  <a:pt x="5660612" y="1994430"/>
                </a:cubicBezTo>
                <a:cubicBezTo>
                  <a:pt x="5650601" y="1983382"/>
                  <a:pt x="5663425" y="2008638"/>
                  <a:pt x="5659741" y="2011972"/>
                </a:cubicBezTo>
                <a:cubicBezTo>
                  <a:pt x="5659741" y="2011972"/>
                  <a:pt x="5653066" y="2004607"/>
                  <a:pt x="5649384" y="2007941"/>
                </a:cubicBezTo>
                <a:cubicBezTo>
                  <a:pt x="5645874" y="2007767"/>
                  <a:pt x="5655183" y="2032848"/>
                  <a:pt x="5638852" y="2007418"/>
                </a:cubicBezTo>
                <a:cubicBezTo>
                  <a:pt x="5639026" y="2003910"/>
                  <a:pt x="5639026" y="2003910"/>
                  <a:pt x="5639026" y="2003910"/>
                </a:cubicBezTo>
                <a:cubicBezTo>
                  <a:pt x="5642362" y="2007593"/>
                  <a:pt x="5642362" y="2007593"/>
                  <a:pt x="5642362" y="2007593"/>
                </a:cubicBezTo>
                <a:cubicBezTo>
                  <a:pt x="5642362" y="2007593"/>
                  <a:pt x="5642362" y="2007593"/>
                  <a:pt x="5642536" y="2004084"/>
                </a:cubicBezTo>
                <a:cubicBezTo>
                  <a:pt x="5642536" y="2004084"/>
                  <a:pt x="5642711" y="2000576"/>
                  <a:pt x="5642711" y="2000576"/>
                </a:cubicBezTo>
                <a:cubicBezTo>
                  <a:pt x="5639200" y="2000401"/>
                  <a:pt x="5639375" y="1996893"/>
                  <a:pt x="5639375" y="1996893"/>
                </a:cubicBezTo>
                <a:cubicBezTo>
                  <a:pt x="5635864" y="1996719"/>
                  <a:pt x="5635864" y="1996719"/>
                  <a:pt x="5635864" y="1996719"/>
                </a:cubicBezTo>
                <a:cubicBezTo>
                  <a:pt x="5642886" y="1997068"/>
                  <a:pt x="5626555" y="1971637"/>
                  <a:pt x="5626382" y="1975146"/>
                </a:cubicBezTo>
                <a:cubicBezTo>
                  <a:pt x="5626207" y="1978654"/>
                  <a:pt x="5626207" y="1978654"/>
                  <a:pt x="5626207" y="1978654"/>
                </a:cubicBezTo>
                <a:cubicBezTo>
                  <a:pt x="5626207" y="1978654"/>
                  <a:pt x="5626382" y="1975146"/>
                  <a:pt x="5623043" y="1971463"/>
                </a:cubicBezTo>
                <a:cubicBezTo>
                  <a:pt x="5623043" y="1971463"/>
                  <a:pt x="5619708" y="1967781"/>
                  <a:pt x="5619708" y="1967781"/>
                </a:cubicBezTo>
                <a:cubicBezTo>
                  <a:pt x="5619708" y="1967781"/>
                  <a:pt x="5616198" y="1967607"/>
                  <a:pt x="5619533" y="1971290"/>
                </a:cubicBezTo>
                <a:cubicBezTo>
                  <a:pt x="5619533" y="1971290"/>
                  <a:pt x="5619360" y="1974798"/>
                  <a:pt x="5619360" y="1974798"/>
                </a:cubicBezTo>
                <a:cubicBezTo>
                  <a:pt x="5609699" y="1956733"/>
                  <a:pt x="5573352" y="1909208"/>
                  <a:pt x="5570713" y="1891492"/>
                </a:cubicBezTo>
                <a:cubicBezTo>
                  <a:pt x="5584231" y="1902714"/>
                  <a:pt x="5594242" y="1913761"/>
                  <a:pt x="5601607" y="1907094"/>
                </a:cubicBezTo>
                <a:cubicBezTo>
                  <a:pt x="5598272" y="1903411"/>
                  <a:pt x="5588612" y="1885347"/>
                  <a:pt x="5602478" y="1889552"/>
                </a:cubicBezTo>
                <a:cubicBezTo>
                  <a:pt x="5592822" y="1871487"/>
                  <a:pt x="5586496" y="1857105"/>
                  <a:pt x="5580172" y="1842724"/>
                </a:cubicBezTo>
                <a:cubicBezTo>
                  <a:pt x="5576663" y="1842550"/>
                  <a:pt x="5579650" y="1853249"/>
                  <a:pt x="5572977" y="1845884"/>
                </a:cubicBezTo>
                <a:cubicBezTo>
                  <a:pt x="5570338" y="1828168"/>
                  <a:pt x="5560332" y="1817120"/>
                  <a:pt x="5554356" y="1795721"/>
                </a:cubicBezTo>
                <a:cubicBezTo>
                  <a:pt x="5534164" y="1777134"/>
                  <a:pt x="5531699" y="1755909"/>
                  <a:pt x="5512730" y="1712764"/>
                </a:cubicBezTo>
                <a:cubicBezTo>
                  <a:pt x="5519752" y="1713113"/>
                  <a:pt x="5516588" y="1705922"/>
                  <a:pt x="5520100" y="1706096"/>
                </a:cubicBezTo>
                <a:cubicBezTo>
                  <a:pt x="5504289" y="1670141"/>
                  <a:pt x="5495500" y="1634535"/>
                  <a:pt x="5483203" y="1598755"/>
                </a:cubicBezTo>
                <a:cubicBezTo>
                  <a:pt x="5474413" y="1563148"/>
                  <a:pt x="5465624" y="1527542"/>
                  <a:pt x="5452804" y="1502286"/>
                </a:cubicBezTo>
                <a:cubicBezTo>
                  <a:pt x="5459126" y="1516669"/>
                  <a:pt x="5449120" y="1505621"/>
                  <a:pt x="5445958" y="1498429"/>
                </a:cubicBezTo>
                <a:cubicBezTo>
                  <a:pt x="5446481" y="1487905"/>
                  <a:pt x="5436820" y="1469840"/>
                  <a:pt x="5443665" y="1473697"/>
                </a:cubicBezTo>
                <a:cubicBezTo>
                  <a:pt x="5434529" y="1445107"/>
                  <a:pt x="5431542" y="1434409"/>
                  <a:pt x="5422578" y="1402311"/>
                </a:cubicBezTo>
                <a:cubicBezTo>
                  <a:pt x="5423101" y="1391786"/>
                  <a:pt x="5423449" y="1384769"/>
                  <a:pt x="5423972" y="1374244"/>
                </a:cubicBezTo>
                <a:cubicBezTo>
                  <a:pt x="5417473" y="1363371"/>
                  <a:pt x="5414834" y="1345655"/>
                  <a:pt x="5412196" y="1327938"/>
                </a:cubicBezTo>
                <a:cubicBezTo>
                  <a:pt x="5413066" y="1310397"/>
                  <a:pt x="5410255" y="1296189"/>
                  <a:pt x="5403584" y="1288824"/>
                </a:cubicBezTo>
                <a:cubicBezTo>
                  <a:pt x="5403584" y="1288824"/>
                  <a:pt x="5403584" y="1288824"/>
                  <a:pt x="5400070" y="1288650"/>
                </a:cubicBezTo>
                <a:close/>
                <a:moveTo>
                  <a:pt x="5149179" y="1277230"/>
                </a:moveTo>
                <a:lnTo>
                  <a:pt x="5124432" y="1513246"/>
                </a:lnTo>
                <a:lnTo>
                  <a:pt x="5092273" y="1622485"/>
                </a:lnTo>
                <a:lnTo>
                  <a:pt x="5093940" y="1632881"/>
                </a:lnTo>
                <a:cubicBezTo>
                  <a:pt x="5096465" y="1645497"/>
                  <a:pt x="5099491" y="1658617"/>
                  <a:pt x="5103527" y="1676783"/>
                </a:cubicBezTo>
                <a:cubicBezTo>
                  <a:pt x="5107565" y="1684857"/>
                  <a:pt x="5107565" y="1696968"/>
                  <a:pt x="5107565" y="1705043"/>
                </a:cubicBezTo>
                <a:cubicBezTo>
                  <a:pt x="5111602" y="1725226"/>
                  <a:pt x="5123711" y="1741374"/>
                  <a:pt x="5123711" y="1761559"/>
                </a:cubicBezTo>
                <a:cubicBezTo>
                  <a:pt x="5123711" y="1761559"/>
                  <a:pt x="5119675" y="1761559"/>
                  <a:pt x="5119675" y="1761559"/>
                </a:cubicBezTo>
                <a:cubicBezTo>
                  <a:pt x="5119675" y="1757522"/>
                  <a:pt x="5115639" y="1761559"/>
                  <a:pt x="5119675" y="1765596"/>
                </a:cubicBezTo>
                <a:cubicBezTo>
                  <a:pt x="5119675" y="1769633"/>
                  <a:pt x="5119675" y="1773670"/>
                  <a:pt x="5119675" y="1773670"/>
                </a:cubicBezTo>
                <a:cubicBezTo>
                  <a:pt x="5123711" y="1773670"/>
                  <a:pt x="5123711" y="1777707"/>
                  <a:pt x="5123711" y="1777707"/>
                </a:cubicBezTo>
                <a:cubicBezTo>
                  <a:pt x="5119675" y="1777707"/>
                  <a:pt x="5119675" y="1781744"/>
                  <a:pt x="5119675" y="1785779"/>
                </a:cubicBezTo>
                <a:cubicBezTo>
                  <a:pt x="5123711" y="1789818"/>
                  <a:pt x="5123711" y="1785779"/>
                  <a:pt x="5127747" y="1785779"/>
                </a:cubicBezTo>
                <a:cubicBezTo>
                  <a:pt x="5127747" y="1785779"/>
                  <a:pt x="5127747" y="1789818"/>
                  <a:pt x="5127747" y="1789818"/>
                </a:cubicBezTo>
                <a:cubicBezTo>
                  <a:pt x="5127747" y="1793855"/>
                  <a:pt x="5131785" y="1797891"/>
                  <a:pt x="5131785" y="1797891"/>
                </a:cubicBezTo>
                <a:cubicBezTo>
                  <a:pt x="5135821" y="1797891"/>
                  <a:pt x="5135821" y="1793855"/>
                  <a:pt x="5135821" y="1789818"/>
                </a:cubicBezTo>
                <a:cubicBezTo>
                  <a:pt x="5131785" y="1789818"/>
                  <a:pt x="5131785" y="1789818"/>
                  <a:pt x="5131785" y="1789818"/>
                </a:cubicBezTo>
                <a:cubicBezTo>
                  <a:pt x="5135821" y="1785779"/>
                  <a:pt x="5135821" y="1785779"/>
                  <a:pt x="5135821" y="1785779"/>
                </a:cubicBezTo>
                <a:lnTo>
                  <a:pt x="5137107" y="1791875"/>
                </a:lnTo>
                <a:lnTo>
                  <a:pt x="5163395" y="1725152"/>
                </a:lnTo>
                <a:lnTo>
                  <a:pt x="5186370" y="1629567"/>
                </a:lnTo>
                <a:lnTo>
                  <a:pt x="5184264" y="1624302"/>
                </a:lnTo>
                <a:cubicBezTo>
                  <a:pt x="5176190" y="1596043"/>
                  <a:pt x="5172153" y="1559710"/>
                  <a:pt x="5168116" y="1527415"/>
                </a:cubicBezTo>
                <a:cubicBezTo>
                  <a:pt x="5168116" y="1519341"/>
                  <a:pt x="5172153" y="1511268"/>
                  <a:pt x="5172153" y="1511268"/>
                </a:cubicBezTo>
                <a:cubicBezTo>
                  <a:pt x="5168116" y="1507231"/>
                  <a:pt x="5168116" y="1503194"/>
                  <a:pt x="5164078" y="1499158"/>
                </a:cubicBezTo>
                <a:cubicBezTo>
                  <a:pt x="5164078" y="1495121"/>
                  <a:pt x="5164078" y="1495121"/>
                  <a:pt x="5164078" y="1495121"/>
                </a:cubicBezTo>
                <a:cubicBezTo>
                  <a:pt x="5172153" y="1466861"/>
                  <a:pt x="5160042" y="1426493"/>
                  <a:pt x="5151965" y="1394197"/>
                </a:cubicBezTo>
                <a:cubicBezTo>
                  <a:pt x="5156006" y="1394197"/>
                  <a:pt x="5156006" y="1394197"/>
                  <a:pt x="5156006" y="1394197"/>
                </a:cubicBezTo>
                <a:cubicBezTo>
                  <a:pt x="5160042" y="1382086"/>
                  <a:pt x="5143895" y="1378049"/>
                  <a:pt x="5156004" y="1374011"/>
                </a:cubicBezTo>
                <a:cubicBezTo>
                  <a:pt x="5156004" y="1353828"/>
                  <a:pt x="5147934" y="1365939"/>
                  <a:pt x="5147934" y="1349791"/>
                </a:cubicBezTo>
                <a:cubicBezTo>
                  <a:pt x="5151965" y="1349791"/>
                  <a:pt x="5151965" y="1341717"/>
                  <a:pt x="5156004" y="1337681"/>
                </a:cubicBezTo>
                <a:cubicBezTo>
                  <a:pt x="5147934" y="1321532"/>
                  <a:pt x="5147934" y="1305384"/>
                  <a:pt x="5151965" y="1285199"/>
                </a:cubicBezTo>
                <a:close/>
                <a:moveTo>
                  <a:pt x="5221992" y="1256940"/>
                </a:moveTo>
                <a:lnTo>
                  <a:pt x="5222368" y="1262748"/>
                </a:lnTo>
                <a:lnTo>
                  <a:pt x="5224635" y="1265014"/>
                </a:lnTo>
                <a:cubicBezTo>
                  <a:pt x="5224637" y="1260977"/>
                  <a:pt x="5224635" y="1256940"/>
                  <a:pt x="5224635" y="1256940"/>
                </a:cubicBezTo>
                <a:close/>
                <a:moveTo>
                  <a:pt x="5216698" y="1152276"/>
                </a:moveTo>
                <a:lnTo>
                  <a:pt x="5216913" y="1178940"/>
                </a:lnTo>
                <a:lnTo>
                  <a:pt x="5220592" y="1235506"/>
                </a:lnTo>
                <a:lnTo>
                  <a:pt x="5220592" y="1223826"/>
                </a:lnTo>
                <a:lnTo>
                  <a:pt x="5220592" y="1193773"/>
                </a:lnTo>
                <a:close/>
                <a:moveTo>
                  <a:pt x="55860" y="947719"/>
                </a:moveTo>
                <a:cubicBezTo>
                  <a:pt x="62190" y="951408"/>
                  <a:pt x="68258" y="955623"/>
                  <a:pt x="74589" y="959575"/>
                </a:cubicBezTo>
                <a:cubicBezTo>
                  <a:pt x="77491" y="961419"/>
                  <a:pt x="79073" y="966425"/>
                  <a:pt x="80391" y="970377"/>
                </a:cubicBezTo>
                <a:cubicBezTo>
                  <a:pt x="80920" y="971958"/>
                  <a:pt x="80656" y="973538"/>
                  <a:pt x="82239" y="974856"/>
                </a:cubicBezTo>
                <a:cubicBezTo>
                  <a:pt x="83822" y="976173"/>
                  <a:pt x="83557" y="977754"/>
                  <a:pt x="82503" y="979335"/>
                </a:cubicBezTo>
                <a:cubicBezTo>
                  <a:pt x="81974" y="980388"/>
                  <a:pt x="80920" y="981706"/>
                  <a:pt x="81711" y="982760"/>
                </a:cubicBezTo>
                <a:cubicBezTo>
                  <a:pt x="84349" y="985921"/>
                  <a:pt x="84613" y="988292"/>
                  <a:pt x="80391" y="989873"/>
                </a:cubicBezTo>
                <a:cubicBezTo>
                  <a:pt x="79337" y="990136"/>
                  <a:pt x="79073" y="991717"/>
                  <a:pt x="80129" y="992507"/>
                </a:cubicBezTo>
                <a:cubicBezTo>
                  <a:pt x="83557" y="995406"/>
                  <a:pt x="79865" y="996723"/>
                  <a:pt x="79337" y="998831"/>
                </a:cubicBezTo>
                <a:cubicBezTo>
                  <a:pt x="77491" y="1005944"/>
                  <a:pt x="69313" y="1003836"/>
                  <a:pt x="66148" y="1009105"/>
                </a:cubicBezTo>
                <a:cubicBezTo>
                  <a:pt x="65092" y="1010950"/>
                  <a:pt x="60080" y="1009632"/>
                  <a:pt x="57706" y="1009369"/>
                </a:cubicBezTo>
                <a:cubicBezTo>
                  <a:pt x="52167" y="1008578"/>
                  <a:pt x="45572" y="1012003"/>
                  <a:pt x="41087" y="1005681"/>
                </a:cubicBezTo>
                <a:cubicBezTo>
                  <a:pt x="40296" y="1004627"/>
                  <a:pt x="38713" y="1003309"/>
                  <a:pt x="36603" y="1003309"/>
                </a:cubicBezTo>
                <a:cubicBezTo>
                  <a:pt x="33701" y="1003573"/>
                  <a:pt x="32118" y="1001992"/>
                  <a:pt x="31591" y="999094"/>
                </a:cubicBezTo>
                <a:cubicBezTo>
                  <a:pt x="31062" y="997250"/>
                  <a:pt x="29744" y="996196"/>
                  <a:pt x="28425" y="994879"/>
                </a:cubicBezTo>
                <a:cubicBezTo>
                  <a:pt x="24996" y="991717"/>
                  <a:pt x="23413" y="988029"/>
                  <a:pt x="24732" y="983287"/>
                </a:cubicBezTo>
                <a:cubicBezTo>
                  <a:pt x="25524" y="980652"/>
                  <a:pt x="24732" y="977754"/>
                  <a:pt x="22093" y="976173"/>
                </a:cubicBezTo>
                <a:cubicBezTo>
                  <a:pt x="22093" y="975119"/>
                  <a:pt x="22093" y="974065"/>
                  <a:pt x="22093" y="973012"/>
                </a:cubicBezTo>
                <a:cubicBezTo>
                  <a:pt x="24468" y="971694"/>
                  <a:pt x="25524" y="970113"/>
                  <a:pt x="25259" y="966689"/>
                </a:cubicBezTo>
                <a:cubicBezTo>
                  <a:pt x="24996" y="961946"/>
                  <a:pt x="27106" y="958258"/>
                  <a:pt x="32382" y="957204"/>
                </a:cubicBezTo>
                <a:cubicBezTo>
                  <a:pt x="34756" y="956941"/>
                  <a:pt x="34229" y="955096"/>
                  <a:pt x="34229" y="953516"/>
                </a:cubicBezTo>
                <a:cubicBezTo>
                  <a:pt x="34229" y="950881"/>
                  <a:pt x="35284" y="950354"/>
                  <a:pt x="37394" y="952198"/>
                </a:cubicBezTo>
                <a:cubicBezTo>
                  <a:pt x="40560" y="954833"/>
                  <a:pt x="42670" y="954833"/>
                  <a:pt x="43460" y="950354"/>
                </a:cubicBezTo>
                <a:cubicBezTo>
                  <a:pt x="43725" y="949300"/>
                  <a:pt x="44516" y="947983"/>
                  <a:pt x="45572" y="949300"/>
                </a:cubicBezTo>
                <a:cubicBezTo>
                  <a:pt x="49001" y="952725"/>
                  <a:pt x="51375" y="950617"/>
                  <a:pt x="54012" y="948246"/>
                </a:cubicBezTo>
                <a:cubicBezTo>
                  <a:pt x="54277" y="947719"/>
                  <a:pt x="55332" y="947719"/>
                  <a:pt x="55860" y="947719"/>
                </a:cubicBezTo>
                <a:close/>
                <a:moveTo>
                  <a:pt x="5108267" y="752771"/>
                </a:moveTo>
                <a:cubicBezTo>
                  <a:pt x="5097914" y="758374"/>
                  <a:pt x="5104572" y="767763"/>
                  <a:pt x="5106320" y="773903"/>
                </a:cubicBezTo>
                <a:lnTo>
                  <a:pt x="5142055" y="919150"/>
                </a:lnTo>
                <a:lnTo>
                  <a:pt x="5143368" y="856044"/>
                </a:lnTo>
                <a:lnTo>
                  <a:pt x="5118777" y="766372"/>
                </a:lnTo>
                <a:cubicBezTo>
                  <a:pt x="5117030" y="760232"/>
                  <a:pt x="5116245" y="755145"/>
                  <a:pt x="5108267" y="752771"/>
                </a:cubicBezTo>
                <a:close/>
                <a:moveTo>
                  <a:pt x="75586" y="712283"/>
                </a:moveTo>
                <a:cubicBezTo>
                  <a:pt x="78086" y="712283"/>
                  <a:pt x="80229" y="712283"/>
                  <a:pt x="82729" y="712283"/>
                </a:cubicBezTo>
                <a:cubicBezTo>
                  <a:pt x="84515" y="714772"/>
                  <a:pt x="88087" y="714417"/>
                  <a:pt x="90587" y="716194"/>
                </a:cubicBezTo>
                <a:cubicBezTo>
                  <a:pt x="93087" y="717972"/>
                  <a:pt x="95230" y="719395"/>
                  <a:pt x="95945" y="722595"/>
                </a:cubicBezTo>
                <a:cubicBezTo>
                  <a:pt x="96302" y="726150"/>
                  <a:pt x="98088" y="729350"/>
                  <a:pt x="99874" y="732195"/>
                </a:cubicBezTo>
                <a:cubicBezTo>
                  <a:pt x="101659" y="735395"/>
                  <a:pt x="103088" y="738595"/>
                  <a:pt x="104874" y="741440"/>
                </a:cubicBezTo>
                <a:cubicBezTo>
                  <a:pt x="106302" y="744640"/>
                  <a:pt x="109160" y="747484"/>
                  <a:pt x="112732" y="749262"/>
                </a:cubicBezTo>
                <a:cubicBezTo>
                  <a:pt x="112732" y="753529"/>
                  <a:pt x="112732" y="757796"/>
                  <a:pt x="112732" y="762063"/>
                </a:cubicBezTo>
                <a:cubicBezTo>
                  <a:pt x="110589" y="763130"/>
                  <a:pt x="109516" y="764552"/>
                  <a:pt x="108446" y="767041"/>
                </a:cubicBezTo>
                <a:cubicBezTo>
                  <a:pt x="107016" y="769885"/>
                  <a:pt x="103802" y="772019"/>
                  <a:pt x="100588" y="772019"/>
                </a:cubicBezTo>
                <a:cubicBezTo>
                  <a:pt x="97373" y="772019"/>
                  <a:pt x="94515" y="772730"/>
                  <a:pt x="91301" y="773441"/>
                </a:cubicBezTo>
                <a:cubicBezTo>
                  <a:pt x="86658" y="771663"/>
                  <a:pt x="82372" y="769174"/>
                  <a:pt x="80586" y="763485"/>
                </a:cubicBezTo>
                <a:cubicBezTo>
                  <a:pt x="80229" y="762418"/>
                  <a:pt x="78086" y="761707"/>
                  <a:pt x="78442" y="759574"/>
                </a:cubicBezTo>
                <a:cubicBezTo>
                  <a:pt x="79515" y="753885"/>
                  <a:pt x="75228" y="752107"/>
                  <a:pt x="71657" y="751040"/>
                </a:cubicBezTo>
                <a:cubicBezTo>
                  <a:pt x="69157" y="750329"/>
                  <a:pt x="67728" y="749262"/>
                  <a:pt x="66300" y="747840"/>
                </a:cubicBezTo>
                <a:cubicBezTo>
                  <a:pt x="62013" y="743929"/>
                  <a:pt x="62371" y="738595"/>
                  <a:pt x="61299" y="733617"/>
                </a:cubicBezTo>
                <a:cubicBezTo>
                  <a:pt x="60585" y="728995"/>
                  <a:pt x="62727" y="725439"/>
                  <a:pt x="64514" y="721528"/>
                </a:cubicBezTo>
                <a:cubicBezTo>
                  <a:pt x="66300" y="717261"/>
                  <a:pt x="69157" y="713705"/>
                  <a:pt x="74514" y="713705"/>
                </a:cubicBezTo>
                <a:cubicBezTo>
                  <a:pt x="75228" y="713705"/>
                  <a:pt x="75586" y="713350"/>
                  <a:pt x="75586" y="712283"/>
                </a:cubicBezTo>
                <a:close/>
                <a:moveTo>
                  <a:pt x="527271" y="704788"/>
                </a:moveTo>
                <a:cubicBezTo>
                  <a:pt x="518692" y="707628"/>
                  <a:pt x="506232" y="717351"/>
                  <a:pt x="495794" y="724725"/>
                </a:cubicBezTo>
                <a:cubicBezTo>
                  <a:pt x="485518" y="734284"/>
                  <a:pt x="477267" y="741494"/>
                  <a:pt x="477593" y="745865"/>
                </a:cubicBezTo>
                <a:cubicBezTo>
                  <a:pt x="486009" y="740842"/>
                  <a:pt x="494262" y="733631"/>
                  <a:pt x="502677" y="728606"/>
                </a:cubicBezTo>
                <a:cubicBezTo>
                  <a:pt x="481801" y="743355"/>
                  <a:pt x="461089" y="760287"/>
                  <a:pt x="438192" y="777384"/>
                </a:cubicBezTo>
                <a:cubicBezTo>
                  <a:pt x="429449" y="778037"/>
                  <a:pt x="412945" y="792458"/>
                  <a:pt x="402997" y="806390"/>
                </a:cubicBezTo>
                <a:cubicBezTo>
                  <a:pt x="394744" y="813600"/>
                  <a:pt x="384470" y="823159"/>
                  <a:pt x="378077" y="825835"/>
                </a:cubicBezTo>
                <a:cubicBezTo>
                  <a:pt x="378404" y="830206"/>
                  <a:pt x="372174" y="835067"/>
                  <a:pt x="368129" y="839765"/>
                </a:cubicBezTo>
                <a:cubicBezTo>
                  <a:pt x="319122" y="887043"/>
                  <a:pt x="273986" y="938002"/>
                  <a:pt x="233088" y="992078"/>
                </a:cubicBezTo>
                <a:lnTo>
                  <a:pt x="147095" y="1126249"/>
                </a:lnTo>
                <a:lnTo>
                  <a:pt x="159079" y="1133835"/>
                </a:lnTo>
                <a:lnTo>
                  <a:pt x="159465" y="1134556"/>
                </a:lnTo>
                <a:lnTo>
                  <a:pt x="196018" y="1065825"/>
                </a:lnTo>
                <a:cubicBezTo>
                  <a:pt x="194159" y="1070360"/>
                  <a:pt x="194323" y="1072545"/>
                  <a:pt x="196507" y="1072382"/>
                </a:cubicBezTo>
                <a:cubicBezTo>
                  <a:pt x="210826" y="1058125"/>
                  <a:pt x="206128" y="1054080"/>
                  <a:pt x="215913" y="1037963"/>
                </a:cubicBezTo>
                <a:cubicBezTo>
                  <a:pt x="215913" y="1037963"/>
                  <a:pt x="213727" y="1038127"/>
                  <a:pt x="213727" y="1038127"/>
                </a:cubicBezTo>
                <a:cubicBezTo>
                  <a:pt x="223675" y="1024195"/>
                  <a:pt x="231600" y="1012613"/>
                  <a:pt x="241548" y="998683"/>
                </a:cubicBezTo>
                <a:cubicBezTo>
                  <a:pt x="245756" y="996170"/>
                  <a:pt x="257725" y="979890"/>
                  <a:pt x="259585" y="975355"/>
                </a:cubicBezTo>
                <a:cubicBezTo>
                  <a:pt x="261770" y="975192"/>
                  <a:pt x="261607" y="973006"/>
                  <a:pt x="261607" y="973006"/>
                </a:cubicBezTo>
                <a:cubicBezTo>
                  <a:pt x="263627" y="970658"/>
                  <a:pt x="263627" y="970658"/>
                  <a:pt x="261443" y="970821"/>
                </a:cubicBezTo>
                <a:cubicBezTo>
                  <a:pt x="263627" y="970658"/>
                  <a:pt x="263465" y="968472"/>
                  <a:pt x="265651" y="968309"/>
                </a:cubicBezTo>
                <a:cubicBezTo>
                  <a:pt x="267509" y="963774"/>
                  <a:pt x="271554" y="959076"/>
                  <a:pt x="273576" y="956726"/>
                </a:cubicBezTo>
                <a:cubicBezTo>
                  <a:pt x="281502" y="945145"/>
                  <a:pt x="291776" y="935585"/>
                  <a:pt x="299701" y="924004"/>
                </a:cubicBezTo>
                <a:cubicBezTo>
                  <a:pt x="303746" y="919307"/>
                  <a:pt x="307790" y="914609"/>
                  <a:pt x="311835" y="909911"/>
                </a:cubicBezTo>
                <a:cubicBezTo>
                  <a:pt x="319924" y="900514"/>
                  <a:pt x="330198" y="890954"/>
                  <a:pt x="338286" y="881558"/>
                </a:cubicBezTo>
                <a:cubicBezTo>
                  <a:pt x="338286" y="881558"/>
                  <a:pt x="338449" y="883743"/>
                  <a:pt x="338449" y="883743"/>
                </a:cubicBezTo>
                <a:cubicBezTo>
                  <a:pt x="340472" y="881395"/>
                  <a:pt x="340309" y="879209"/>
                  <a:pt x="342331" y="876860"/>
                </a:cubicBezTo>
                <a:cubicBezTo>
                  <a:pt x="379987" y="836681"/>
                  <a:pt x="420033" y="799072"/>
                  <a:pt x="462468" y="764029"/>
                </a:cubicBezTo>
                <a:lnTo>
                  <a:pt x="472625" y="756171"/>
                </a:lnTo>
                <a:lnTo>
                  <a:pt x="510460" y="722532"/>
                </a:lnTo>
                <a:lnTo>
                  <a:pt x="504699" y="726256"/>
                </a:lnTo>
                <a:lnTo>
                  <a:pt x="516837" y="716862"/>
                </a:lnTo>
                <a:lnTo>
                  <a:pt x="520862" y="713282"/>
                </a:lnTo>
                <a:close/>
                <a:moveTo>
                  <a:pt x="302495" y="703126"/>
                </a:moveTo>
                <a:cubicBezTo>
                  <a:pt x="308387" y="706558"/>
                  <a:pt x="314033" y="710481"/>
                  <a:pt x="319924" y="714158"/>
                </a:cubicBezTo>
                <a:cubicBezTo>
                  <a:pt x="322624" y="715874"/>
                  <a:pt x="324097" y="720533"/>
                  <a:pt x="325325" y="724210"/>
                </a:cubicBezTo>
                <a:cubicBezTo>
                  <a:pt x="325816" y="725681"/>
                  <a:pt x="325570" y="727152"/>
                  <a:pt x="327043" y="728378"/>
                </a:cubicBezTo>
                <a:cubicBezTo>
                  <a:pt x="328516" y="729604"/>
                  <a:pt x="328271" y="731075"/>
                  <a:pt x="327289" y="732546"/>
                </a:cubicBezTo>
                <a:cubicBezTo>
                  <a:pt x="326797" y="733526"/>
                  <a:pt x="325816" y="734752"/>
                  <a:pt x="326552" y="735733"/>
                </a:cubicBezTo>
                <a:cubicBezTo>
                  <a:pt x="329007" y="738675"/>
                  <a:pt x="329251" y="740881"/>
                  <a:pt x="325325" y="742353"/>
                </a:cubicBezTo>
                <a:cubicBezTo>
                  <a:pt x="324343" y="742598"/>
                  <a:pt x="324097" y="744069"/>
                  <a:pt x="325079" y="744804"/>
                </a:cubicBezTo>
                <a:cubicBezTo>
                  <a:pt x="328271" y="747501"/>
                  <a:pt x="324834" y="748727"/>
                  <a:pt x="324343" y="750688"/>
                </a:cubicBezTo>
                <a:cubicBezTo>
                  <a:pt x="322624" y="757308"/>
                  <a:pt x="315015" y="755346"/>
                  <a:pt x="312069" y="760250"/>
                </a:cubicBezTo>
                <a:cubicBezTo>
                  <a:pt x="311086" y="761966"/>
                  <a:pt x="306423" y="760740"/>
                  <a:pt x="304213" y="760495"/>
                </a:cubicBezTo>
                <a:cubicBezTo>
                  <a:pt x="299058" y="759759"/>
                  <a:pt x="292921" y="762947"/>
                  <a:pt x="288748" y="757063"/>
                </a:cubicBezTo>
                <a:cubicBezTo>
                  <a:pt x="288012" y="756082"/>
                  <a:pt x="286539" y="754856"/>
                  <a:pt x="284574" y="754856"/>
                </a:cubicBezTo>
                <a:cubicBezTo>
                  <a:pt x="281875" y="755101"/>
                  <a:pt x="280402" y="753630"/>
                  <a:pt x="279911" y="750933"/>
                </a:cubicBezTo>
                <a:cubicBezTo>
                  <a:pt x="279420" y="749217"/>
                  <a:pt x="278192" y="748237"/>
                  <a:pt x="276965" y="747011"/>
                </a:cubicBezTo>
                <a:cubicBezTo>
                  <a:pt x="273774" y="744069"/>
                  <a:pt x="272301" y="740636"/>
                  <a:pt x="273528" y="736223"/>
                </a:cubicBezTo>
                <a:cubicBezTo>
                  <a:pt x="274265" y="733772"/>
                  <a:pt x="273528" y="731075"/>
                  <a:pt x="271073" y="729604"/>
                </a:cubicBezTo>
                <a:cubicBezTo>
                  <a:pt x="271073" y="728623"/>
                  <a:pt x="271073" y="727642"/>
                  <a:pt x="271073" y="726662"/>
                </a:cubicBezTo>
                <a:cubicBezTo>
                  <a:pt x="273282" y="725436"/>
                  <a:pt x="274265" y="723965"/>
                  <a:pt x="274018" y="720778"/>
                </a:cubicBezTo>
                <a:cubicBezTo>
                  <a:pt x="273774" y="716365"/>
                  <a:pt x="275738" y="712932"/>
                  <a:pt x="280647" y="711952"/>
                </a:cubicBezTo>
                <a:cubicBezTo>
                  <a:pt x="282856" y="711706"/>
                  <a:pt x="282366" y="709990"/>
                  <a:pt x="282366" y="708519"/>
                </a:cubicBezTo>
                <a:cubicBezTo>
                  <a:pt x="282366" y="706068"/>
                  <a:pt x="283347" y="705577"/>
                  <a:pt x="285310" y="707293"/>
                </a:cubicBezTo>
                <a:cubicBezTo>
                  <a:pt x="288257" y="709745"/>
                  <a:pt x="290220" y="709745"/>
                  <a:pt x="290956" y="705577"/>
                </a:cubicBezTo>
                <a:cubicBezTo>
                  <a:pt x="291203" y="704597"/>
                  <a:pt x="291939" y="703371"/>
                  <a:pt x="292921" y="704597"/>
                </a:cubicBezTo>
                <a:cubicBezTo>
                  <a:pt x="296111" y="707784"/>
                  <a:pt x="298322" y="705822"/>
                  <a:pt x="300777" y="703616"/>
                </a:cubicBezTo>
                <a:cubicBezTo>
                  <a:pt x="301021" y="703126"/>
                  <a:pt x="302004" y="703126"/>
                  <a:pt x="302495" y="703126"/>
                </a:cubicBezTo>
                <a:close/>
                <a:moveTo>
                  <a:pt x="746470" y="584374"/>
                </a:moveTo>
                <a:lnTo>
                  <a:pt x="686919" y="614049"/>
                </a:lnTo>
                <a:lnTo>
                  <a:pt x="685746" y="615365"/>
                </a:lnTo>
                <a:lnTo>
                  <a:pt x="674748" y="623225"/>
                </a:lnTo>
                <a:lnTo>
                  <a:pt x="681504" y="619458"/>
                </a:lnTo>
                <a:lnTo>
                  <a:pt x="725330" y="599699"/>
                </a:lnTo>
                <a:close/>
                <a:moveTo>
                  <a:pt x="754743" y="416269"/>
                </a:moveTo>
                <a:cubicBezTo>
                  <a:pt x="760634" y="419701"/>
                  <a:pt x="766280" y="423624"/>
                  <a:pt x="772172" y="427302"/>
                </a:cubicBezTo>
                <a:cubicBezTo>
                  <a:pt x="774871" y="429018"/>
                  <a:pt x="776345" y="433676"/>
                  <a:pt x="777573" y="437354"/>
                </a:cubicBezTo>
                <a:cubicBezTo>
                  <a:pt x="778063" y="438825"/>
                  <a:pt x="777818" y="440296"/>
                  <a:pt x="779290" y="441521"/>
                </a:cubicBezTo>
                <a:cubicBezTo>
                  <a:pt x="780764" y="442747"/>
                  <a:pt x="780517" y="444218"/>
                  <a:pt x="779537" y="445689"/>
                </a:cubicBezTo>
                <a:cubicBezTo>
                  <a:pt x="779046" y="446670"/>
                  <a:pt x="778063" y="447896"/>
                  <a:pt x="778800" y="448876"/>
                </a:cubicBezTo>
                <a:cubicBezTo>
                  <a:pt x="781255" y="451819"/>
                  <a:pt x="781500" y="454025"/>
                  <a:pt x="777573" y="455496"/>
                </a:cubicBezTo>
                <a:cubicBezTo>
                  <a:pt x="776591" y="455741"/>
                  <a:pt x="776345" y="457212"/>
                  <a:pt x="777327" y="457948"/>
                </a:cubicBezTo>
                <a:cubicBezTo>
                  <a:pt x="780517" y="460645"/>
                  <a:pt x="777082" y="461870"/>
                  <a:pt x="776591" y="463832"/>
                </a:cubicBezTo>
                <a:cubicBezTo>
                  <a:pt x="774871" y="470451"/>
                  <a:pt x="767262" y="468490"/>
                  <a:pt x="764317" y="473393"/>
                </a:cubicBezTo>
                <a:cubicBezTo>
                  <a:pt x="763335" y="475109"/>
                  <a:pt x="758671" y="473884"/>
                  <a:pt x="756461" y="473638"/>
                </a:cubicBezTo>
                <a:cubicBezTo>
                  <a:pt x="751306" y="472903"/>
                  <a:pt x="745169" y="476090"/>
                  <a:pt x="740996" y="470206"/>
                </a:cubicBezTo>
                <a:cubicBezTo>
                  <a:pt x="740259" y="469225"/>
                  <a:pt x="738787" y="468000"/>
                  <a:pt x="736823" y="468000"/>
                </a:cubicBezTo>
                <a:cubicBezTo>
                  <a:pt x="734123" y="468245"/>
                  <a:pt x="732650" y="466774"/>
                  <a:pt x="732159" y="464077"/>
                </a:cubicBezTo>
                <a:cubicBezTo>
                  <a:pt x="731668" y="462361"/>
                  <a:pt x="730440" y="461380"/>
                  <a:pt x="729213" y="460154"/>
                </a:cubicBezTo>
                <a:cubicBezTo>
                  <a:pt x="726022" y="457212"/>
                  <a:pt x="724548" y="453780"/>
                  <a:pt x="725775" y="449367"/>
                </a:cubicBezTo>
                <a:cubicBezTo>
                  <a:pt x="726511" y="446915"/>
                  <a:pt x="725775" y="444218"/>
                  <a:pt x="723321" y="442747"/>
                </a:cubicBezTo>
                <a:cubicBezTo>
                  <a:pt x="723321" y="441767"/>
                  <a:pt x="723321" y="440786"/>
                  <a:pt x="723321" y="439805"/>
                </a:cubicBezTo>
                <a:cubicBezTo>
                  <a:pt x="725531" y="438579"/>
                  <a:pt x="726511" y="437108"/>
                  <a:pt x="726267" y="433921"/>
                </a:cubicBezTo>
                <a:cubicBezTo>
                  <a:pt x="726022" y="429508"/>
                  <a:pt x="727985" y="426076"/>
                  <a:pt x="732895" y="425095"/>
                </a:cubicBezTo>
                <a:cubicBezTo>
                  <a:pt x="735104" y="424850"/>
                  <a:pt x="734613" y="423134"/>
                  <a:pt x="734613" y="421663"/>
                </a:cubicBezTo>
                <a:cubicBezTo>
                  <a:pt x="734613" y="419211"/>
                  <a:pt x="735595" y="418721"/>
                  <a:pt x="737559" y="420437"/>
                </a:cubicBezTo>
                <a:cubicBezTo>
                  <a:pt x="740505" y="422889"/>
                  <a:pt x="742469" y="422889"/>
                  <a:pt x="743205" y="418721"/>
                </a:cubicBezTo>
                <a:cubicBezTo>
                  <a:pt x="743451" y="417740"/>
                  <a:pt x="744187" y="416514"/>
                  <a:pt x="745169" y="417740"/>
                </a:cubicBezTo>
                <a:cubicBezTo>
                  <a:pt x="748359" y="420927"/>
                  <a:pt x="750570" y="418966"/>
                  <a:pt x="753025" y="416759"/>
                </a:cubicBezTo>
                <a:cubicBezTo>
                  <a:pt x="753270" y="416269"/>
                  <a:pt x="754252" y="416269"/>
                  <a:pt x="754743" y="416269"/>
                </a:cubicBezTo>
                <a:close/>
                <a:moveTo>
                  <a:pt x="449932" y="367290"/>
                </a:moveTo>
                <a:cubicBezTo>
                  <a:pt x="456263" y="370978"/>
                  <a:pt x="462330" y="375193"/>
                  <a:pt x="468661" y="379145"/>
                </a:cubicBezTo>
                <a:cubicBezTo>
                  <a:pt x="471563" y="380990"/>
                  <a:pt x="473144" y="385995"/>
                  <a:pt x="474464" y="389947"/>
                </a:cubicBezTo>
                <a:cubicBezTo>
                  <a:pt x="474992" y="391528"/>
                  <a:pt x="474727" y="393109"/>
                  <a:pt x="476310" y="394426"/>
                </a:cubicBezTo>
                <a:cubicBezTo>
                  <a:pt x="477893" y="395743"/>
                  <a:pt x="477630" y="397324"/>
                  <a:pt x="476575" y="398905"/>
                </a:cubicBezTo>
                <a:cubicBezTo>
                  <a:pt x="476047" y="399959"/>
                  <a:pt x="474992" y="401276"/>
                  <a:pt x="475783" y="402330"/>
                </a:cubicBezTo>
                <a:cubicBezTo>
                  <a:pt x="478420" y="405491"/>
                  <a:pt x="478685" y="407862"/>
                  <a:pt x="474464" y="409443"/>
                </a:cubicBezTo>
                <a:cubicBezTo>
                  <a:pt x="473409" y="409707"/>
                  <a:pt x="473144" y="411287"/>
                  <a:pt x="474200" y="412078"/>
                </a:cubicBezTo>
                <a:cubicBezTo>
                  <a:pt x="477630" y="414976"/>
                  <a:pt x="473937" y="416293"/>
                  <a:pt x="473409" y="418401"/>
                </a:cubicBezTo>
                <a:cubicBezTo>
                  <a:pt x="471563" y="425514"/>
                  <a:pt x="463385" y="423406"/>
                  <a:pt x="460220" y="428676"/>
                </a:cubicBezTo>
                <a:cubicBezTo>
                  <a:pt x="459164" y="430520"/>
                  <a:pt x="454152" y="429203"/>
                  <a:pt x="451777" y="428939"/>
                </a:cubicBezTo>
                <a:cubicBezTo>
                  <a:pt x="446239" y="428149"/>
                  <a:pt x="439644" y="431574"/>
                  <a:pt x="435159" y="425251"/>
                </a:cubicBezTo>
                <a:cubicBezTo>
                  <a:pt x="434368" y="424197"/>
                  <a:pt x="432785" y="422880"/>
                  <a:pt x="430675" y="422880"/>
                </a:cubicBezTo>
                <a:cubicBezTo>
                  <a:pt x="427773" y="423143"/>
                  <a:pt x="426190" y="421562"/>
                  <a:pt x="425663" y="418664"/>
                </a:cubicBezTo>
                <a:cubicBezTo>
                  <a:pt x="425134" y="416820"/>
                  <a:pt x="423816" y="415766"/>
                  <a:pt x="422497" y="414449"/>
                </a:cubicBezTo>
                <a:cubicBezTo>
                  <a:pt x="419068" y="411287"/>
                  <a:pt x="417485" y="407599"/>
                  <a:pt x="418804" y="402857"/>
                </a:cubicBezTo>
                <a:cubicBezTo>
                  <a:pt x="419595" y="400222"/>
                  <a:pt x="418804" y="397324"/>
                  <a:pt x="416165" y="395743"/>
                </a:cubicBezTo>
                <a:cubicBezTo>
                  <a:pt x="416165" y="394689"/>
                  <a:pt x="416165" y="393636"/>
                  <a:pt x="416165" y="392582"/>
                </a:cubicBezTo>
                <a:cubicBezTo>
                  <a:pt x="418540" y="391265"/>
                  <a:pt x="419595" y="389684"/>
                  <a:pt x="419331" y="386259"/>
                </a:cubicBezTo>
                <a:cubicBezTo>
                  <a:pt x="419068" y="381516"/>
                  <a:pt x="421178" y="377828"/>
                  <a:pt x="426454" y="376774"/>
                </a:cubicBezTo>
                <a:cubicBezTo>
                  <a:pt x="428827" y="376511"/>
                  <a:pt x="428300" y="374667"/>
                  <a:pt x="428300" y="373086"/>
                </a:cubicBezTo>
                <a:cubicBezTo>
                  <a:pt x="428300" y="370451"/>
                  <a:pt x="429356" y="369924"/>
                  <a:pt x="431466" y="371768"/>
                </a:cubicBezTo>
                <a:cubicBezTo>
                  <a:pt x="434632" y="374403"/>
                  <a:pt x="436742" y="374403"/>
                  <a:pt x="437533" y="369924"/>
                </a:cubicBezTo>
                <a:cubicBezTo>
                  <a:pt x="437797" y="368870"/>
                  <a:pt x="438588" y="367553"/>
                  <a:pt x="439644" y="368870"/>
                </a:cubicBezTo>
                <a:cubicBezTo>
                  <a:pt x="443073" y="372295"/>
                  <a:pt x="445447" y="370188"/>
                  <a:pt x="448084" y="367817"/>
                </a:cubicBezTo>
                <a:cubicBezTo>
                  <a:pt x="448349" y="367290"/>
                  <a:pt x="449404" y="367290"/>
                  <a:pt x="449932" y="367290"/>
                </a:cubicBezTo>
                <a:close/>
                <a:moveTo>
                  <a:pt x="314974" y="359536"/>
                </a:moveTo>
                <a:cubicBezTo>
                  <a:pt x="317474" y="359536"/>
                  <a:pt x="319617" y="359536"/>
                  <a:pt x="322117" y="359536"/>
                </a:cubicBezTo>
                <a:cubicBezTo>
                  <a:pt x="323903" y="362025"/>
                  <a:pt x="327475" y="361669"/>
                  <a:pt x="329975" y="363447"/>
                </a:cubicBezTo>
                <a:cubicBezTo>
                  <a:pt x="332475" y="365225"/>
                  <a:pt x="334618" y="366647"/>
                  <a:pt x="335333" y="369847"/>
                </a:cubicBezTo>
                <a:cubicBezTo>
                  <a:pt x="335690" y="373403"/>
                  <a:pt x="337476" y="376603"/>
                  <a:pt x="339262" y="379447"/>
                </a:cubicBezTo>
                <a:cubicBezTo>
                  <a:pt x="341047" y="382648"/>
                  <a:pt x="342476" y="385848"/>
                  <a:pt x="344262" y="388692"/>
                </a:cubicBezTo>
                <a:cubicBezTo>
                  <a:pt x="345690" y="391892"/>
                  <a:pt x="348548" y="394737"/>
                  <a:pt x="352120" y="396515"/>
                </a:cubicBezTo>
                <a:cubicBezTo>
                  <a:pt x="352120" y="400782"/>
                  <a:pt x="352120" y="405048"/>
                  <a:pt x="352120" y="409315"/>
                </a:cubicBezTo>
                <a:cubicBezTo>
                  <a:pt x="349977" y="410382"/>
                  <a:pt x="348905" y="411804"/>
                  <a:pt x="347834" y="414293"/>
                </a:cubicBezTo>
                <a:lnTo>
                  <a:pt x="341472" y="418323"/>
                </a:lnTo>
                <a:lnTo>
                  <a:pt x="341786" y="418740"/>
                </a:lnTo>
                <a:cubicBezTo>
                  <a:pt x="341432" y="423328"/>
                  <a:pt x="342846" y="425446"/>
                  <a:pt x="346026" y="427211"/>
                </a:cubicBezTo>
                <a:cubicBezTo>
                  <a:pt x="346026" y="428623"/>
                  <a:pt x="346026" y="430035"/>
                  <a:pt x="346026" y="431447"/>
                </a:cubicBezTo>
                <a:cubicBezTo>
                  <a:pt x="342492" y="433565"/>
                  <a:pt x="341432" y="437447"/>
                  <a:pt x="342492" y="440977"/>
                </a:cubicBezTo>
                <a:lnTo>
                  <a:pt x="341969" y="442617"/>
                </a:lnTo>
                <a:lnTo>
                  <a:pt x="344368" y="443615"/>
                </a:lnTo>
                <a:cubicBezTo>
                  <a:pt x="344368" y="445733"/>
                  <a:pt x="343661" y="448204"/>
                  <a:pt x="346842" y="448557"/>
                </a:cubicBezTo>
                <a:cubicBezTo>
                  <a:pt x="353910" y="449969"/>
                  <a:pt x="356737" y="454910"/>
                  <a:pt x="356384" y="461264"/>
                </a:cubicBezTo>
                <a:cubicBezTo>
                  <a:pt x="356030" y="465852"/>
                  <a:pt x="357444" y="467970"/>
                  <a:pt x="360625" y="469735"/>
                </a:cubicBezTo>
                <a:cubicBezTo>
                  <a:pt x="360625" y="471147"/>
                  <a:pt x="360625" y="472559"/>
                  <a:pt x="360625" y="473970"/>
                </a:cubicBezTo>
                <a:cubicBezTo>
                  <a:pt x="357091" y="476088"/>
                  <a:pt x="356030" y="479971"/>
                  <a:pt x="357091" y="483500"/>
                </a:cubicBezTo>
                <a:cubicBezTo>
                  <a:pt x="358858" y="489854"/>
                  <a:pt x="356737" y="494795"/>
                  <a:pt x="352143" y="499031"/>
                </a:cubicBezTo>
                <a:cubicBezTo>
                  <a:pt x="350376" y="500796"/>
                  <a:pt x="348609" y="502208"/>
                  <a:pt x="347902" y="504678"/>
                </a:cubicBezTo>
                <a:cubicBezTo>
                  <a:pt x="347195" y="508561"/>
                  <a:pt x="345074" y="510679"/>
                  <a:pt x="341187" y="510326"/>
                </a:cubicBezTo>
                <a:cubicBezTo>
                  <a:pt x="338360" y="510326"/>
                  <a:pt x="336239" y="512091"/>
                  <a:pt x="335179" y="513503"/>
                </a:cubicBezTo>
                <a:cubicBezTo>
                  <a:pt x="329171" y="521974"/>
                  <a:pt x="320335" y="517386"/>
                  <a:pt x="312914" y="518445"/>
                </a:cubicBezTo>
                <a:cubicBezTo>
                  <a:pt x="309733" y="518798"/>
                  <a:pt x="303018" y="520562"/>
                  <a:pt x="301604" y="518092"/>
                </a:cubicBezTo>
                <a:cubicBezTo>
                  <a:pt x="297363" y="511032"/>
                  <a:pt x="286407" y="513856"/>
                  <a:pt x="283932" y="504326"/>
                </a:cubicBezTo>
                <a:cubicBezTo>
                  <a:pt x="283226" y="501502"/>
                  <a:pt x="278278" y="499737"/>
                  <a:pt x="282872" y="495854"/>
                </a:cubicBezTo>
                <a:cubicBezTo>
                  <a:pt x="284287" y="494795"/>
                  <a:pt x="283932" y="492678"/>
                  <a:pt x="282518" y="492325"/>
                </a:cubicBezTo>
                <a:cubicBezTo>
                  <a:pt x="276864" y="490207"/>
                  <a:pt x="277218" y="487030"/>
                  <a:pt x="280752" y="482795"/>
                </a:cubicBezTo>
                <a:cubicBezTo>
                  <a:pt x="281812" y="481383"/>
                  <a:pt x="280398" y="479618"/>
                  <a:pt x="279692" y="478206"/>
                </a:cubicBezTo>
                <a:cubicBezTo>
                  <a:pt x="278278" y="476088"/>
                  <a:pt x="277924" y="473970"/>
                  <a:pt x="280046" y="472206"/>
                </a:cubicBezTo>
                <a:lnTo>
                  <a:pt x="280374" y="471409"/>
                </a:lnTo>
                <a:lnTo>
                  <a:pt x="277508" y="469611"/>
                </a:lnTo>
                <a:cubicBezTo>
                  <a:pt x="273930" y="468244"/>
                  <a:pt x="270572" y="466567"/>
                  <a:pt x="269335" y="461802"/>
                </a:cubicBezTo>
                <a:cubicBezTo>
                  <a:pt x="268628" y="458978"/>
                  <a:pt x="263681" y="457213"/>
                  <a:pt x="268275" y="453331"/>
                </a:cubicBezTo>
                <a:cubicBezTo>
                  <a:pt x="269689" y="452272"/>
                  <a:pt x="269335" y="450154"/>
                  <a:pt x="267922" y="449801"/>
                </a:cubicBezTo>
                <a:cubicBezTo>
                  <a:pt x="262267" y="447683"/>
                  <a:pt x="262620" y="444507"/>
                  <a:pt x="266155" y="440271"/>
                </a:cubicBezTo>
                <a:cubicBezTo>
                  <a:pt x="267215" y="438859"/>
                  <a:pt x="265801" y="437094"/>
                  <a:pt x="265094" y="435682"/>
                </a:cubicBezTo>
                <a:cubicBezTo>
                  <a:pt x="263681" y="433565"/>
                  <a:pt x="263327" y="431447"/>
                  <a:pt x="265448" y="429682"/>
                </a:cubicBezTo>
                <a:cubicBezTo>
                  <a:pt x="267568" y="427917"/>
                  <a:pt x="267215" y="425799"/>
                  <a:pt x="267922" y="423681"/>
                </a:cubicBezTo>
                <a:cubicBezTo>
                  <a:pt x="269689" y="418387"/>
                  <a:pt x="271809" y="411681"/>
                  <a:pt x="275697" y="409210"/>
                </a:cubicBezTo>
                <a:cubicBezTo>
                  <a:pt x="284179" y="403915"/>
                  <a:pt x="292307" y="398268"/>
                  <a:pt x="300789" y="393326"/>
                </a:cubicBezTo>
                <a:cubicBezTo>
                  <a:pt x="301496" y="393326"/>
                  <a:pt x="302910" y="393326"/>
                  <a:pt x="303263" y="394032"/>
                </a:cubicBezTo>
                <a:cubicBezTo>
                  <a:pt x="305030" y="395621"/>
                  <a:pt x="306709" y="397121"/>
                  <a:pt x="308520" y="397650"/>
                </a:cubicBezTo>
                <a:lnTo>
                  <a:pt x="309420" y="397322"/>
                </a:lnTo>
                <a:lnTo>
                  <a:pt x="305687" y="395093"/>
                </a:lnTo>
                <a:cubicBezTo>
                  <a:pt x="301401" y="391181"/>
                  <a:pt x="301759" y="385848"/>
                  <a:pt x="300687" y="380870"/>
                </a:cubicBezTo>
                <a:cubicBezTo>
                  <a:pt x="299973" y="376247"/>
                  <a:pt x="302115" y="372692"/>
                  <a:pt x="303902" y="368780"/>
                </a:cubicBezTo>
                <a:cubicBezTo>
                  <a:pt x="305687" y="364514"/>
                  <a:pt x="308545" y="360958"/>
                  <a:pt x="313902" y="360958"/>
                </a:cubicBezTo>
                <a:cubicBezTo>
                  <a:pt x="314616" y="360958"/>
                  <a:pt x="314974" y="360602"/>
                  <a:pt x="314974" y="359536"/>
                </a:cubicBezTo>
                <a:close/>
                <a:moveTo>
                  <a:pt x="541883" y="350378"/>
                </a:moveTo>
                <a:cubicBezTo>
                  <a:pt x="547775" y="353811"/>
                  <a:pt x="553421" y="357733"/>
                  <a:pt x="559312" y="361411"/>
                </a:cubicBezTo>
                <a:cubicBezTo>
                  <a:pt x="562013" y="363127"/>
                  <a:pt x="563485" y="367785"/>
                  <a:pt x="564713" y="371463"/>
                </a:cubicBezTo>
                <a:cubicBezTo>
                  <a:pt x="565204" y="372934"/>
                  <a:pt x="564958" y="374405"/>
                  <a:pt x="566431" y="375630"/>
                </a:cubicBezTo>
                <a:cubicBezTo>
                  <a:pt x="567904" y="376856"/>
                  <a:pt x="567659" y="378327"/>
                  <a:pt x="566677" y="379798"/>
                </a:cubicBezTo>
                <a:cubicBezTo>
                  <a:pt x="566185" y="380779"/>
                  <a:pt x="565204" y="382005"/>
                  <a:pt x="565940" y="382986"/>
                </a:cubicBezTo>
                <a:cubicBezTo>
                  <a:pt x="568395" y="385928"/>
                  <a:pt x="568639" y="388134"/>
                  <a:pt x="564713" y="389605"/>
                </a:cubicBezTo>
                <a:cubicBezTo>
                  <a:pt x="563731" y="389850"/>
                  <a:pt x="563485" y="391321"/>
                  <a:pt x="564467" y="392057"/>
                </a:cubicBezTo>
                <a:cubicBezTo>
                  <a:pt x="567659" y="394754"/>
                  <a:pt x="564222" y="395979"/>
                  <a:pt x="563731" y="397941"/>
                </a:cubicBezTo>
                <a:cubicBezTo>
                  <a:pt x="562013" y="404560"/>
                  <a:pt x="554403" y="402599"/>
                  <a:pt x="551457" y="407502"/>
                </a:cubicBezTo>
                <a:cubicBezTo>
                  <a:pt x="550474" y="409218"/>
                  <a:pt x="545811" y="407993"/>
                  <a:pt x="543601" y="407747"/>
                </a:cubicBezTo>
                <a:cubicBezTo>
                  <a:pt x="538446" y="407012"/>
                  <a:pt x="532309" y="410199"/>
                  <a:pt x="528136" y="404315"/>
                </a:cubicBezTo>
                <a:cubicBezTo>
                  <a:pt x="527400" y="403334"/>
                  <a:pt x="525927" y="402109"/>
                  <a:pt x="523962" y="402109"/>
                </a:cubicBezTo>
                <a:cubicBezTo>
                  <a:pt x="521263" y="402354"/>
                  <a:pt x="519790" y="400883"/>
                  <a:pt x="519299" y="398186"/>
                </a:cubicBezTo>
                <a:cubicBezTo>
                  <a:pt x="518808" y="396470"/>
                  <a:pt x="517580" y="395489"/>
                  <a:pt x="516353" y="394263"/>
                </a:cubicBezTo>
                <a:cubicBezTo>
                  <a:pt x="513162" y="391321"/>
                  <a:pt x="511689" y="387889"/>
                  <a:pt x="512916" y="383476"/>
                </a:cubicBezTo>
                <a:cubicBezTo>
                  <a:pt x="513653" y="381024"/>
                  <a:pt x="512916" y="378327"/>
                  <a:pt x="510461" y="376856"/>
                </a:cubicBezTo>
                <a:cubicBezTo>
                  <a:pt x="510461" y="375876"/>
                  <a:pt x="510461" y="374895"/>
                  <a:pt x="510461" y="373914"/>
                </a:cubicBezTo>
                <a:cubicBezTo>
                  <a:pt x="512670" y="372688"/>
                  <a:pt x="513653" y="371217"/>
                  <a:pt x="513406" y="368030"/>
                </a:cubicBezTo>
                <a:cubicBezTo>
                  <a:pt x="513162" y="363617"/>
                  <a:pt x="515126" y="360185"/>
                  <a:pt x="520035" y="359204"/>
                </a:cubicBezTo>
                <a:cubicBezTo>
                  <a:pt x="522244" y="358959"/>
                  <a:pt x="521754" y="357243"/>
                  <a:pt x="521754" y="355772"/>
                </a:cubicBezTo>
                <a:cubicBezTo>
                  <a:pt x="521754" y="353320"/>
                  <a:pt x="522735" y="352830"/>
                  <a:pt x="524698" y="354546"/>
                </a:cubicBezTo>
                <a:cubicBezTo>
                  <a:pt x="527645" y="356998"/>
                  <a:pt x="529609" y="356998"/>
                  <a:pt x="530344" y="352830"/>
                </a:cubicBezTo>
                <a:cubicBezTo>
                  <a:pt x="530591" y="351849"/>
                  <a:pt x="531327" y="350623"/>
                  <a:pt x="532309" y="351849"/>
                </a:cubicBezTo>
                <a:cubicBezTo>
                  <a:pt x="535500" y="355036"/>
                  <a:pt x="537710" y="353075"/>
                  <a:pt x="540165" y="350869"/>
                </a:cubicBezTo>
                <a:cubicBezTo>
                  <a:pt x="540409" y="350378"/>
                  <a:pt x="541392" y="350378"/>
                  <a:pt x="541883" y="350378"/>
                </a:cubicBezTo>
                <a:close/>
                <a:moveTo>
                  <a:pt x="632687" y="325277"/>
                </a:moveTo>
                <a:cubicBezTo>
                  <a:pt x="635186" y="325277"/>
                  <a:pt x="637330" y="325277"/>
                  <a:pt x="639831" y="325277"/>
                </a:cubicBezTo>
                <a:cubicBezTo>
                  <a:pt x="639831" y="326344"/>
                  <a:pt x="640188" y="326699"/>
                  <a:pt x="640902" y="326699"/>
                </a:cubicBezTo>
                <a:cubicBezTo>
                  <a:pt x="646260" y="326699"/>
                  <a:pt x="649117" y="330255"/>
                  <a:pt x="650903" y="334522"/>
                </a:cubicBezTo>
                <a:cubicBezTo>
                  <a:pt x="652689" y="338433"/>
                  <a:pt x="654831" y="341989"/>
                  <a:pt x="654117" y="346611"/>
                </a:cubicBezTo>
                <a:cubicBezTo>
                  <a:pt x="653045" y="351589"/>
                  <a:pt x="653403" y="356923"/>
                  <a:pt x="649117" y="360834"/>
                </a:cubicBezTo>
                <a:cubicBezTo>
                  <a:pt x="647688" y="362256"/>
                  <a:pt x="646260" y="363323"/>
                  <a:pt x="643759" y="364034"/>
                </a:cubicBezTo>
                <a:cubicBezTo>
                  <a:pt x="640188" y="365101"/>
                  <a:pt x="635902" y="366879"/>
                  <a:pt x="636972" y="372568"/>
                </a:cubicBezTo>
                <a:cubicBezTo>
                  <a:pt x="637330" y="374701"/>
                  <a:pt x="635186" y="375412"/>
                  <a:pt x="634830" y="376479"/>
                </a:cubicBezTo>
                <a:cubicBezTo>
                  <a:pt x="633044" y="382168"/>
                  <a:pt x="628758" y="384657"/>
                  <a:pt x="624115" y="386435"/>
                </a:cubicBezTo>
                <a:cubicBezTo>
                  <a:pt x="620899" y="385724"/>
                  <a:pt x="618043" y="385013"/>
                  <a:pt x="614829" y="385013"/>
                </a:cubicBezTo>
                <a:cubicBezTo>
                  <a:pt x="611614" y="385013"/>
                  <a:pt x="608398" y="382879"/>
                  <a:pt x="606970" y="380035"/>
                </a:cubicBezTo>
                <a:cubicBezTo>
                  <a:pt x="605898" y="377546"/>
                  <a:pt x="604828" y="376123"/>
                  <a:pt x="602685" y="375057"/>
                </a:cubicBezTo>
                <a:cubicBezTo>
                  <a:pt x="602685" y="370790"/>
                  <a:pt x="602685" y="366523"/>
                  <a:pt x="602685" y="362256"/>
                </a:cubicBezTo>
                <a:cubicBezTo>
                  <a:pt x="606256" y="360478"/>
                  <a:pt x="609114" y="357634"/>
                  <a:pt x="610542" y="354434"/>
                </a:cubicBezTo>
                <a:cubicBezTo>
                  <a:pt x="612328" y="351589"/>
                  <a:pt x="613757" y="348389"/>
                  <a:pt x="615543" y="345189"/>
                </a:cubicBezTo>
                <a:cubicBezTo>
                  <a:pt x="617329" y="342344"/>
                  <a:pt x="619115" y="339144"/>
                  <a:pt x="619471" y="335588"/>
                </a:cubicBezTo>
                <a:cubicBezTo>
                  <a:pt x="620185" y="332388"/>
                  <a:pt x="622329" y="330966"/>
                  <a:pt x="624829" y="329188"/>
                </a:cubicBezTo>
                <a:cubicBezTo>
                  <a:pt x="627330" y="327410"/>
                  <a:pt x="630901" y="327766"/>
                  <a:pt x="632687" y="325277"/>
                </a:cubicBezTo>
                <a:close/>
                <a:moveTo>
                  <a:pt x="9640094" y="306510"/>
                </a:moveTo>
                <a:cubicBezTo>
                  <a:pt x="9638122" y="308845"/>
                  <a:pt x="9638485" y="313153"/>
                  <a:pt x="9636512" y="315488"/>
                </a:cubicBezTo>
                <a:cubicBezTo>
                  <a:pt x="9630594" y="322491"/>
                  <a:pt x="9625040" y="333803"/>
                  <a:pt x="9625560" y="314237"/>
                </a:cubicBezTo>
                <a:cubicBezTo>
                  <a:pt x="9619848" y="349423"/>
                  <a:pt x="9617718" y="375633"/>
                  <a:pt x="9619896" y="401481"/>
                </a:cubicBezTo>
                <a:cubicBezTo>
                  <a:pt x="9617766" y="427690"/>
                  <a:pt x="9619581" y="449230"/>
                  <a:pt x="9617814" y="479748"/>
                </a:cubicBezTo>
                <a:cubicBezTo>
                  <a:pt x="9613505" y="480109"/>
                  <a:pt x="9615115" y="473466"/>
                  <a:pt x="9610807" y="473827"/>
                </a:cubicBezTo>
                <a:cubicBezTo>
                  <a:pt x="9605978" y="493755"/>
                  <a:pt x="9604732" y="504706"/>
                  <a:pt x="9603848" y="519965"/>
                </a:cubicBezTo>
                <a:cubicBezTo>
                  <a:pt x="9604937" y="532889"/>
                  <a:pt x="9604053" y="548148"/>
                  <a:pt x="9603896" y="572022"/>
                </a:cubicBezTo>
                <a:cubicBezTo>
                  <a:pt x="9608567" y="575969"/>
                  <a:pt x="9605711" y="593562"/>
                  <a:pt x="9609136" y="608460"/>
                </a:cubicBezTo>
                <a:cubicBezTo>
                  <a:pt x="9606437" y="602178"/>
                  <a:pt x="9604101" y="600205"/>
                  <a:pt x="9602855" y="611156"/>
                </a:cubicBezTo>
                <a:cubicBezTo>
                  <a:pt x="9607368" y="638977"/>
                  <a:pt x="9602745" y="687088"/>
                  <a:pt x="9615149" y="705570"/>
                </a:cubicBezTo>
                <a:cubicBezTo>
                  <a:pt x="9608711" y="732141"/>
                  <a:pt x="9613587" y="764271"/>
                  <a:pt x="9622772" y="796039"/>
                </a:cubicBezTo>
                <a:cubicBezTo>
                  <a:pt x="9620800" y="798373"/>
                  <a:pt x="9620800" y="798373"/>
                  <a:pt x="9620800" y="798373"/>
                </a:cubicBezTo>
                <a:cubicBezTo>
                  <a:pt x="9620800" y="798373"/>
                  <a:pt x="9623135" y="800347"/>
                  <a:pt x="9623135" y="800347"/>
                </a:cubicBezTo>
                <a:cubicBezTo>
                  <a:pt x="9621163" y="802681"/>
                  <a:pt x="9623861" y="808963"/>
                  <a:pt x="9623861" y="808963"/>
                </a:cubicBezTo>
                <a:cubicBezTo>
                  <a:pt x="9624224" y="813271"/>
                  <a:pt x="9626197" y="810936"/>
                  <a:pt x="9625834" y="806628"/>
                </a:cubicBezTo>
                <a:cubicBezTo>
                  <a:pt x="9627806" y="804293"/>
                  <a:pt x="9627806" y="804293"/>
                  <a:pt x="9625471" y="802320"/>
                </a:cubicBezTo>
                <a:cubicBezTo>
                  <a:pt x="9630505" y="810575"/>
                  <a:pt x="9627649" y="828168"/>
                  <a:pt x="9634292" y="829780"/>
                </a:cubicBezTo>
                <a:cubicBezTo>
                  <a:pt x="9633361" y="792982"/>
                  <a:pt x="9649868" y="782920"/>
                  <a:pt x="9639957" y="742536"/>
                </a:cubicBezTo>
                <a:cubicBezTo>
                  <a:pt x="9635286" y="738589"/>
                  <a:pt x="9634039" y="749540"/>
                  <a:pt x="9632067" y="751875"/>
                </a:cubicBezTo>
                <a:cubicBezTo>
                  <a:pt x="9625738" y="702513"/>
                  <a:pt x="9616190" y="666437"/>
                  <a:pt x="9618115" y="612045"/>
                </a:cubicBezTo>
                <a:cubicBezTo>
                  <a:pt x="9620813" y="618326"/>
                  <a:pt x="9622423" y="611684"/>
                  <a:pt x="9626368" y="607015"/>
                </a:cubicBezTo>
                <a:cubicBezTo>
                  <a:pt x="9628861" y="585113"/>
                  <a:pt x="9625437" y="570216"/>
                  <a:pt x="9624348" y="557292"/>
                </a:cubicBezTo>
                <a:cubicBezTo>
                  <a:pt x="9623259" y="544368"/>
                  <a:pt x="9621807" y="527136"/>
                  <a:pt x="9628608" y="504873"/>
                </a:cubicBezTo>
                <a:cubicBezTo>
                  <a:pt x="9627519" y="491949"/>
                  <a:pt x="9621238" y="494645"/>
                  <a:pt x="9621759" y="475078"/>
                </a:cubicBezTo>
                <a:cubicBezTo>
                  <a:pt x="9624978" y="461793"/>
                  <a:pt x="9630012" y="470048"/>
                  <a:pt x="9630533" y="450481"/>
                </a:cubicBezTo>
                <a:cubicBezTo>
                  <a:pt x="9624772" y="433610"/>
                  <a:pt x="9633183" y="404705"/>
                  <a:pt x="9634950" y="374188"/>
                </a:cubicBezTo>
                <a:cubicBezTo>
                  <a:pt x="9630279" y="370241"/>
                  <a:pt x="9632046" y="339724"/>
                  <a:pt x="9637238" y="324104"/>
                </a:cubicBezTo>
                <a:cubicBezTo>
                  <a:pt x="9637601" y="328412"/>
                  <a:pt x="9637601" y="328412"/>
                  <a:pt x="9637601" y="328412"/>
                </a:cubicBezTo>
                <a:cubicBezTo>
                  <a:pt x="9637964" y="332720"/>
                  <a:pt x="9635992" y="335054"/>
                  <a:pt x="9640300" y="334693"/>
                </a:cubicBezTo>
                <a:cubicBezTo>
                  <a:pt x="9640300" y="334693"/>
                  <a:pt x="9639937" y="330385"/>
                  <a:pt x="9641909" y="328050"/>
                </a:cubicBezTo>
                <a:cubicBezTo>
                  <a:pt x="9646217" y="327689"/>
                  <a:pt x="9646217" y="327689"/>
                  <a:pt x="9646217" y="327689"/>
                </a:cubicBezTo>
                <a:cubicBezTo>
                  <a:pt x="9649437" y="314404"/>
                  <a:pt x="9642430" y="308484"/>
                  <a:pt x="9643156" y="317100"/>
                </a:cubicBezTo>
                <a:cubicBezTo>
                  <a:pt x="9642793" y="312792"/>
                  <a:pt x="9642793" y="312792"/>
                  <a:pt x="9642793" y="312792"/>
                </a:cubicBezTo>
                <a:cubicBezTo>
                  <a:pt x="9642430" y="308484"/>
                  <a:pt x="9640094" y="306510"/>
                  <a:pt x="9640094" y="306510"/>
                </a:cubicBezTo>
                <a:close/>
                <a:moveTo>
                  <a:pt x="9663504" y="294708"/>
                </a:moveTo>
                <a:lnTo>
                  <a:pt x="9654052" y="374034"/>
                </a:lnTo>
                <a:lnTo>
                  <a:pt x="9651655" y="426145"/>
                </a:lnTo>
                <a:lnTo>
                  <a:pt x="9652337" y="429769"/>
                </a:lnTo>
                <a:lnTo>
                  <a:pt x="9662249" y="460053"/>
                </a:lnTo>
                <a:lnTo>
                  <a:pt x="9671917" y="326727"/>
                </a:lnTo>
                <a:lnTo>
                  <a:pt x="9669184" y="316576"/>
                </a:lnTo>
                <a:close/>
                <a:moveTo>
                  <a:pt x="789707" y="232148"/>
                </a:moveTo>
                <a:lnTo>
                  <a:pt x="789707" y="232149"/>
                </a:lnTo>
                <a:cubicBezTo>
                  <a:pt x="795600" y="235581"/>
                  <a:pt x="801246" y="239504"/>
                  <a:pt x="807136" y="243181"/>
                </a:cubicBezTo>
                <a:cubicBezTo>
                  <a:pt x="809837" y="244897"/>
                  <a:pt x="811310" y="249555"/>
                  <a:pt x="812538" y="253233"/>
                </a:cubicBezTo>
                <a:cubicBezTo>
                  <a:pt x="813029" y="254704"/>
                  <a:pt x="812783" y="256175"/>
                  <a:pt x="814256" y="257401"/>
                </a:cubicBezTo>
                <a:cubicBezTo>
                  <a:pt x="815729" y="258627"/>
                  <a:pt x="815483" y="260098"/>
                  <a:pt x="814501" y="261569"/>
                </a:cubicBezTo>
                <a:cubicBezTo>
                  <a:pt x="814010" y="262549"/>
                  <a:pt x="813029" y="263775"/>
                  <a:pt x="813765" y="264756"/>
                </a:cubicBezTo>
                <a:cubicBezTo>
                  <a:pt x="816220" y="267698"/>
                  <a:pt x="816465" y="269904"/>
                  <a:pt x="812538" y="271375"/>
                </a:cubicBezTo>
                <a:cubicBezTo>
                  <a:pt x="811555" y="271621"/>
                  <a:pt x="811310" y="273092"/>
                  <a:pt x="812291" y="273827"/>
                </a:cubicBezTo>
                <a:cubicBezTo>
                  <a:pt x="815483" y="276524"/>
                  <a:pt x="812047" y="277750"/>
                  <a:pt x="811555" y="279711"/>
                </a:cubicBezTo>
                <a:cubicBezTo>
                  <a:pt x="809837" y="286331"/>
                  <a:pt x="802226" y="284369"/>
                  <a:pt x="799282" y="289273"/>
                </a:cubicBezTo>
                <a:cubicBezTo>
                  <a:pt x="798300" y="290989"/>
                  <a:pt x="793636" y="289763"/>
                  <a:pt x="791425" y="289518"/>
                </a:cubicBezTo>
                <a:cubicBezTo>
                  <a:pt x="788849" y="289150"/>
                  <a:pt x="786026" y="289763"/>
                  <a:pt x="783325" y="289732"/>
                </a:cubicBezTo>
                <a:cubicBezTo>
                  <a:pt x="780624" y="289701"/>
                  <a:pt x="778047" y="289027"/>
                  <a:pt x="775960" y="286085"/>
                </a:cubicBezTo>
                <a:cubicBezTo>
                  <a:pt x="775223" y="285105"/>
                  <a:pt x="773751" y="283879"/>
                  <a:pt x="771787" y="283879"/>
                </a:cubicBezTo>
                <a:cubicBezTo>
                  <a:pt x="769087" y="284124"/>
                  <a:pt x="767614" y="282653"/>
                  <a:pt x="767123" y="279956"/>
                </a:cubicBezTo>
                <a:cubicBezTo>
                  <a:pt x="766632" y="278240"/>
                  <a:pt x="765405" y="277259"/>
                  <a:pt x="764177" y="276033"/>
                </a:cubicBezTo>
                <a:cubicBezTo>
                  <a:pt x="760986" y="273091"/>
                  <a:pt x="759512" y="269659"/>
                  <a:pt x="760739" y="265246"/>
                </a:cubicBezTo>
                <a:cubicBezTo>
                  <a:pt x="761477" y="262794"/>
                  <a:pt x="760739" y="260097"/>
                  <a:pt x="758285" y="258626"/>
                </a:cubicBezTo>
                <a:cubicBezTo>
                  <a:pt x="758285" y="257646"/>
                  <a:pt x="758285" y="256665"/>
                  <a:pt x="758285" y="255684"/>
                </a:cubicBezTo>
                <a:cubicBezTo>
                  <a:pt x="760495" y="254459"/>
                  <a:pt x="761477" y="252987"/>
                  <a:pt x="761231" y="249800"/>
                </a:cubicBezTo>
                <a:cubicBezTo>
                  <a:pt x="760986" y="245387"/>
                  <a:pt x="762950" y="241955"/>
                  <a:pt x="767859" y="240974"/>
                </a:cubicBezTo>
                <a:cubicBezTo>
                  <a:pt x="770068" y="240729"/>
                  <a:pt x="769577" y="239013"/>
                  <a:pt x="769577" y="237542"/>
                </a:cubicBezTo>
                <a:cubicBezTo>
                  <a:pt x="769577" y="235090"/>
                  <a:pt x="770560" y="234600"/>
                  <a:pt x="772523" y="236316"/>
                </a:cubicBezTo>
                <a:cubicBezTo>
                  <a:pt x="775469" y="238768"/>
                  <a:pt x="777433" y="238768"/>
                  <a:pt x="778170" y="234600"/>
                </a:cubicBezTo>
                <a:cubicBezTo>
                  <a:pt x="778415" y="233619"/>
                  <a:pt x="779152" y="232393"/>
                  <a:pt x="780133" y="233619"/>
                </a:cubicBezTo>
                <a:lnTo>
                  <a:pt x="784337" y="235152"/>
                </a:lnTo>
                <a:lnTo>
                  <a:pt x="787989" y="232639"/>
                </a:lnTo>
                <a:cubicBezTo>
                  <a:pt x="788234" y="232148"/>
                  <a:pt x="789216" y="232148"/>
                  <a:pt x="789707" y="232148"/>
                </a:cubicBezTo>
                <a:close/>
                <a:moveTo>
                  <a:pt x="5274829" y="212615"/>
                </a:moveTo>
                <a:lnTo>
                  <a:pt x="5270008" y="223751"/>
                </a:lnTo>
                <a:lnTo>
                  <a:pt x="5270303" y="224321"/>
                </a:lnTo>
                <a:close/>
                <a:moveTo>
                  <a:pt x="9715831" y="164961"/>
                </a:moveTo>
                <a:lnTo>
                  <a:pt x="9706198" y="207839"/>
                </a:lnTo>
                <a:lnTo>
                  <a:pt x="9702719" y="232076"/>
                </a:lnTo>
                <a:lnTo>
                  <a:pt x="9718860" y="172372"/>
                </a:lnTo>
                <a:close/>
                <a:moveTo>
                  <a:pt x="469658" y="131853"/>
                </a:moveTo>
                <a:cubicBezTo>
                  <a:pt x="472158" y="131853"/>
                  <a:pt x="474301" y="131853"/>
                  <a:pt x="476801" y="131853"/>
                </a:cubicBezTo>
                <a:cubicBezTo>
                  <a:pt x="478587" y="134342"/>
                  <a:pt x="482159" y="133987"/>
                  <a:pt x="484659" y="135765"/>
                </a:cubicBezTo>
                <a:cubicBezTo>
                  <a:pt x="487159" y="137542"/>
                  <a:pt x="489302" y="138965"/>
                  <a:pt x="490017" y="142165"/>
                </a:cubicBezTo>
                <a:cubicBezTo>
                  <a:pt x="490374" y="145721"/>
                  <a:pt x="492160" y="148921"/>
                  <a:pt x="493945" y="151765"/>
                </a:cubicBezTo>
                <a:cubicBezTo>
                  <a:pt x="495730" y="154965"/>
                  <a:pt x="497160" y="158165"/>
                  <a:pt x="498946" y="161010"/>
                </a:cubicBezTo>
                <a:cubicBezTo>
                  <a:pt x="500374" y="164210"/>
                  <a:pt x="503232" y="167055"/>
                  <a:pt x="506804" y="168833"/>
                </a:cubicBezTo>
                <a:cubicBezTo>
                  <a:pt x="506804" y="173099"/>
                  <a:pt x="506804" y="177366"/>
                  <a:pt x="506804" y="181633"/>
                </a:cubicBezTo>
                <a:cubicBezTo>
                  <a:pt x="504661" y="182700"/>
                  <a:pt x="503589" y="184122"/>
                  <a:pt x="502518" y="186611"/>
                </a:cubicBezTo>
                <a:cubicBezTo>
                  <a:pt x="501088" y="189456"/>
                  <a:pt x="497874" y="191589"/>
                  <a:pt x="494660" y="191589"/>
                </a:cubicBezTo>
                <a:cubicBezTo>
                  <a:pt x="491445" y="191589"/>
                  <a:pt x="488588" y="192300"/>
                  <a:pt x="485373" y="193011"/>
                </a:cubicBezTo>
                <a:cubicBezTo>
                  <a:pt x="480729" y="191233"/>
                  <a:pt x="476444" y="188744"/>
                  <a:pt x="474658" y="183055"/>
                </a:cubicBezTo>
                <a:cubicBezTo>
                  <a:pt x="474301" y="181989"/>
                  <a:pt x="472158" y="181277"/>
                  <a:pt x="472515" y="179144"/>
                </a:cubicBezTo>
                <a:cubicBezTo>
                  <a:pt x="473587" y="173455"/>
                  <a:pt x="469300" y="171677"/>
                  <a:pt x="465728" y="170610"/>
                </a:cubicBezTo>
                <a:cubicBezTo>
                  <a:pt x="463229" y="169899"/>
                  <a:pt x="461800" y="168833"/>
                  <a:pt x="460371" y="167410"/>
                </a:cubicBezTo>
                <a:cubicBezTo>
                  <a:pt x="456085" y="163499"/>
                  <a:pt x="456443" y="158165"/>
                  <a:pt x="455371" y="153187"/>
                </a:cubicBezTo>
                <a:cubicBezTo>
                  <a:pt x="454657" y="148565"/>
                  <a:pt x="456800" y="145009"/>
                  <a:pt x="458586" y="141098"/>
                </a:cubicBezTo>
                <a:cubicBezTo>
                  <a:pt x="460371" y="136831"/>
                  <a:pt x="463229" y="133276"/>
                  <a:pt x="468586" y="133276"/>
                </a:cubicBezTo>
                <a:cubicBezTo>
                  <a:pt x="469300" y="133276"/>
                  <a:pt x="469658" y="132920"/>
                  <a:pt x="469658" y="131853"/>
                </a:cubicBezTo>
                <a:close/>
                <a:moveTo>
                  <a:pt x="696567" y="122696"/>
                </a:moveTo>
                <a:cubicBezTo>
                  <a:pt x="702457" y="126128"/>
                  <a:pt x="708105" y="130051"/>
                  <a:pt x="713996" y="133728"/>
                </a:cubicBezTo>
                <a:cubicBezTo>
                  <a:pt x="716696" y="135445"/>
                  <a:pt x="718168" y="140103"/>
                  <a:pt x="719397" y="143780"/>
                </a:cubicBezTo>
                <a:cubicBezTo>
                  <a:pt x="719888" y="145251"/>
                  <a:pt x="719642" y="146722"/>
                  <a:pt x="721115" y="147948"/>
                </a:cubicBezTo>
                <a:cubicBezTo>
                  <a:pt x="722587" y="149174"/>
                  <a:pt x="722342" y="150645"/>
                  <a:pt x="721360" y="152116"/>
                </a:cubicBezTo>
                <a:cubicBezTo>
                  <a:pt x="720870" y="153097"/>
                  <a:pt x="719888" y="154323"/>
                  <a:pt x="720624" y="155303"/>
                </a:cubicBezTo>
                <a:cubicBezTo>
                  <a:pt x="723079" y="158245"/>
                  <a:pt x="723323" y="160452"/>
                  <a:pt x="719397" y="161923"/>
                </a:cubicBezTo>
                <a:cubicBezTo>
                  <a:pt x="718415" y="162168"/>
                  <a:pt x="718168" y="163639"/>
                  <a:pt x="719151" y="164374"/>
                </a:cubicBezTo>
                <a:cubicBezTo>
                  <a:pt x="722342" y="167071"/>
                  <a:pt x="718906" y="168297"/>
                  <a:pt x="718415" y="170258"/>
                </a:cubicBezTo>
                <a:cubicBezTo>
                  <a:pt x="716696" y="176878"/>
                  <a:pt x="709086" y="174917"/>
                  <a:pt x="706141" y="179820"/>
                </a:cubicBezTo>
                <a:cubicBezTo>
                  <a:pt x="705159" y="181536"/>
                  <a:pt x="700495" y="180310"/>
                  <a:pt x="698285" y="180065"/>
                </a:cubicBezTo>
                <a:cubicBezTo>
                  <a:pt x="693130" y="179330"/>
                  <a:pt x="686993" y="182517"/>
                  <a:pt x="682820" y="176633"/>
                </a:cubicBezTo>
                <a:cubicBezTo>
                  <a:pt x="682084" y="175652"/>
                  <a:pt x="680611" y="174426"/>
                  <a:pt x="678646" y="174426"/>
                </a:cubicBezTo>
                <a:cubicBezTo>
                  <a:pt x="675947" y="174671"/>
                  <a:pt x="674474" y="173201"/>
                  <a:pt x="673983" y="170504"/>
                </a:cubicBezTo>
                <a:cubicBezTo>
                  <a:pt x="673491" y="168787"/>
                  <a:pt x="672264" y="167807"/>
                  <a:pt x="671037" y="166581"/>
                </a:cubicBezTo>
                <a:cubicBezTo>
                  <a:pt x="667845" y="163639"/>
                  <a:pt x="666373" y="160207"/>
                  <a:pt x="667600" y="155794"/>
                </a:cubicBezTo>
                <a:cubicBezTo>
                  <a:pt x="668337" y="153342"/>
                  <a:pt x="667600" y="150645"/>
                  <a:pt x="665145" y="149174"/>
                </a:cubicBezTo>
                <a:cubicBezTo>
                  <a:pt x="665145" y="148193"/>
                  <a:pt x="665145" y="147213"/>
                  <a:pt x="665145" y="146232"/>
                </a:cubicBezTo>
                <a:cubicBezTo>
                  <a:pt x="667354" y="145006"/>
                  <a:pt x="668337" y="143535"/>
                  <a:pt x="668091" y="140348"/>
                </a:cubicBezTo>
                <a:cubicBezTo>
                  <a:pt x="667845" y="135935"/>
                  <a:pt x="669808" y="132503"/>
                  <a:pt x="674719" y="131522"/>
                </a:cubicBezTo>
                <a:cubicBezTo>
                  <a:pt x="676928" y="131277"/>
                  <a:pt x="676437" y="129561"/>
                  <a:pt x="676437" y="128090"/>
                </a:cubicBezTo>
                <a:cubicBezTo>
                  <a:pt x="676437" y="125638"/>
                  <a:pt x="677419" y="125148"/>
                  <a:pt x="679383" y="126864"/>
                </a:cubicBezTo>
                <a:cubicBezTo>
                  <a:pt x="682329" y="129315"/>
                  <a:pt x="684292" y="129315"/>
                  <a:pt x="685029" y="125148"/>
                </a:cubicBezTo>
                <a:cubicBezTo>
                  <a:pt x="685275" y="124167"/>
                  <a:pt x="686011" y="122941"/>
                  <a:pt x="686993" y="124167"/>
                </a:cubicBezTo>
                <a:cubicBezTo>
                  <a:pt x="690185" y="127354"/>
                  <a:pt x="692394" y="125393"/>
                  <a:pt x="694849" y="123186"/>
                </a:cubicBezTo>
                <a:cubicBezTo>
                  <a:pt x="695094" y="122696"/>
                  <a:pt x="696076" y="122696"/>
                  <a:pt x="696567" y="122696"/>
                </a:cubicBezTo>
                <a:close/>
                <a:moveTo>
                  <a:pt x="9684912" y="89309"/>
                </a:moveTo>
                <a:lnTo>
                  <a:pt x="9666723" y="170675"/>
                </a:lnTo>
                <a:cubicBezTo>
                  <a:pt x="9662331" y="189574"/>
                  <a:pt x="9654316" y="206225"/>
                  <a:pt x="9666863" y="225208"/>
                </a:cubicBezTo>
                <a:cubicBezTo>
                  <a:pt x="9674410" y="236069"/>
                  <a:pt x="9668547" y="251739"/>
                  <a:pt x="9666991" y="265447"/>
                </a:cubicBezTo>
                <a:lnTo>
                  <a:pt x="9666512" y="269467"/>
                </a:lnTo>
                <a:lnTo>
                  <a:pt x="9676185" y="295164"/>
                </a:lnTo>
                <a:lnTo>
                  <a:pt x="9701857" y="150772"/>
                </a:lnTo>
                <a:cubicBezTo>
                  <a:pt x="9702540" y="146561"/>
                  <a:pt x="9703222" y="142351"/>
                  <a:pt x="9703904" y="138141"/>
                </a:cubicBezTo>
                <a:lnTo>
                  <a:pt x="9704454" y="137124"/>
                </a:lnTo>
                <a:close/>
                <a:moveTo>
                  <a:pt x="554775" y="83103"/>
                </a:moveTo>
                <a:cubicBezTo>
                  <a:pt x="555482" y="83103"/>
                  <a:pt x="556896" y="83103"/>
                  <a:pt x="557249" y="83809"/>
                </a:cubicBezTo>
                <a:cubicBezTo>
                  <a:pt x="560784" y="86985"/>
                  <a:pt x="563964" y="89809"/>
                  <a:pt x="568559" y="85221"/>
                </a:cubicBezTo>
                <a:cubicBezTo>
                  <a:pt x="569972" y="83456"/>
                  <a:pt x="571033" y="85221"/>
                  <a:pt x="571386" y="86632"/>
                </a:cubicBezTo>
                <a:cubicBezTo>
                  <a:pt x="572446" y="92633"/>
                  <a:pt x="575274" y="92633"/>
                  <a:pt x="579515" y="89103"/>
                </a:cubicBezTo>
                <a:cubicBezTo>
                  <a:pt x="582342" y="86632"/>
                  <a:pt x="583756" y="87338"/>
                  <a:pt x="583756" y="90868"/>
                </a:cubicBezTo>
                <a:cubicBezTo>
                  <a:pt x="583756" y="92986"/>
                  <a:pt x="583049" y="95457"/>
                  <a:pt x="586230" y="95810"/>
                </a:cubicBezTo>
                <a:cubicBezTo>
                  <a:pt x="593298" y="97221"/>
                  <a:pt x="596125" y="102163"/>
                  <a:pt x="595772" y="108516"/>
                </a:cubicBezTo>
                <a:cubicBezTo>
                  <a:pt x="595418" y="113105"/>
                  <a:pt x="596832" y="115223"/>
                  <a:pt x="600013" y="116988"/>
                </a:cubicBezTo>
                <a:cubicBezTo>
                  <a:pt x="600013" y="118399"/>
                  <a:pt x="600013" y="119811"/>
                  <a:pt x="600013" y="121223"/>
                </a:cubicBezTo>
                <a:cubicBezTo>
                  <a:pt x="596479" y="123341"/>
                  <a:pt x="595418" y="127224"/>
                  <a:pt x="596479" y="130753"/>
                </a:cubicBezTo>
                <a:cubicBezTo>
                  <a:pt x="598246" y="137107"/>
                  <a:pt x="596125" y="142048"/>
                  <a:pt x="591531" y="146284"/>
                </a:cubicBezTo>
                <a:cubicBezTo>
                  <a:pt x="589764" y="148049"/>
                  <a:pt x="587997" y="149461"/>
                  <a:pt x="587290" y="151931"/>
                </a:cubicBezTo>
                <a:cubicBezTo>
                  <a:pt x="586583" y="155814"/>
                  <a:pt x="584462" y="157932"/>
                  <a:pt x="580575" y="157579"/>
                </a:cubicBezTo>
                <a:cubicBezTo>
                  <a:pt x="577748" y="157579"/>
                  <a:pt x="575627" y="159344"/>
                  <a:pt x="574567" y="160755"/>
                </a:cubicBezTo>
                <a:cubicBezTo>
                  <a:pt x="568559" y="169227"/>
                  <a:pt x="559723" y="164638"/>
                  <a:pt x="552302" y="165697"/>
                </a:cubicBezTo>
                <a:cubicBezTo>
                  <a:pt x="549121" y="166050"/>
                  <a:pt x="542406" y="167815"/>
                  <a:pt x="540992" y="165344"/>
                </a:cubicBezTo>
                <a:cubicBezTo>
                  <a:pt x="536751" y="158285"/>
                  <a:pt x="525795" y="161108"/>
                  <a:pt x="523321" y="151578"/>
                </a:cubicBezTo>
                <a:cubicBezTo>
                  <a:pt x="522614" y="148755"/>
                  <a:pt x="517667" y="146990"/>
                  <a:pt x="522261" y="143107"/>
                </a:cubicBezTo>
                <a:cubicBezTo>
                  <a:pt x="523675" y="142048"/>
                  <a:pt x="523321" y="139930"/>
                  <a:pt x="521907" y="139577"/>
                </a:cubicBezTo>
                <a:cubicBezTo>
                  <a:pt x="516253" y="137460"/>
                  <a:pt x="516606" y="134283"/>
                  <a:pt x="520141" y="130047"/>
                </a:cubicBezTo>
                <a:cubicBezTo>
                  <a:pt x="521201" y="128635"/>
                  <a:pt x="519787" y="126871"/>
                  <a:pt x="519080" y="125459"/>
                </a:cubicBezTo>
                <a:cubicBezTo>
                  <a:pt x="517667" y="123341"/>
                  <a:pt x="517313" y="121223"/>
                  <a:pt x="519434" y="119458"/>
                </a:cubicBezTo>
                <a:cubicBezTo>
                  <a:pt x="521554" y="117693"/>
                  <a:pt x="521201" y="115576"/>
                  <a:pt x="521907" y="113458"/>
                </a:cubicBezTo>
                <a:cubicBezTo>
                  <a:pt x="523675" y="108163"/>
                  <a:pt x="525795" y="101457"/>
                  <a:pt x="529683" y="98986"/>
                </a:cubicBezTo>
                <a:cubicBezTo>
                  <a:pt x="538165" y="93692"/>
                  <a:pt x="546293" y="88044"/>
                  <a:pt x="554775" y="83103"/>
                </a:cubicBezTo>
                <a:close/>
                <a:moveTo>
                  <a:pt x="5183823" y="74742"/>
                </a:moveTo>
                <a:lnTo>
                  <a:pt x="5175269" y="92806"/>
                </a:lnTo>
                <a:lnTo>
                  <a:pt x="5196578" y="124228"/>
                </a:lnTo>
                <a:lnTo>
                  <a:pt x="5204999" y="104570"/>
                </a:lnTo>
                <a:close/>
                <a:moveTo>
                  <a:pt x="703918" y="57066"/>
                </a:moveTo>
                <a:cubicBezTo>
                  <a:pt x="710249" y="60754"/>
                  <a:pt x="716316" y="64970"/>
                  <a:pt x="722647" y="68922"/>
                </a:cubicBezTo>
                <a:cubicBezTo>
                  <a:pt x="725549" y="70766"/>
                  <a:pt x="727132" y="75772"/>
                  <a:pt x="728450" y="79724"/>
                </a:cubicBezTo>
                <a:cubicBezTo>
                  <a:pt x="728977" y="81304"/>
                  <a:pt x="728714" y="82885"/>
                  <a:pt x="730297" y="84202"/>
                </a:cubicBezTo>
                <a:cubicBezTo>
                  <a:pt x="731880" y="85520"/>
                  <a:pt x="731616" y="87100"/>
                  <a:pt x="730560" y="88681"/>
                </a:cubicBezTo>
                <a:cubicBezTo>
                  <a:pt x="730033" y="89735"/>
                  <a:pt x="728977" y="91052"/>
                  <a:pt x="729769" y="92106"/>
                </a:cubicBezTo>
                <a:cubicBezTo>
                  <a:pt x="732407" y="95268"/>
                  <a:pt x="732670" y="97639"/>
                  <a:pt x="728450" y="99220"/>
                </a:cubicBezTo>
                <a:cubicBezTo>
                  <a:pt x="727394" y="99483"/>
                  <a:pt x="727132" y="101064"/>
                  <a:pt x="728187" y="101854"/>
                </a:cubicBezTo>
                <a:cubicBezTo>
                  <a:pt x="731616" y="104752"/>
                  <a:pt x="727923" y="106069"/>
                  <a:pt x="727394" y="108177"/>
                </a:cubicBezTo>
                <a:cubicBezTo>
                  <a:pt x="725549" y="115291"/>
                  <a:pt x="717371" y="113183"/>
                  <a:pt x="714206" y="118452"/>
                </a:cubicBezTo>
                <a:cubicBezTo>
                  <a:pt x="713151" y="120296"/>
                  <a:pt x="708137" y="118979"/>
                  <a:pt x="705764" y="118715"/>
                </a:cubicBezTo>
                <a:cubicBezTo>
                  <a:pt x="700225" y="117925"/>
                  <a:pt x="693629" y="121350"/>
                  <a:pt x="689145" y="115027"/>
                </a:cubicBezTo>
                <a:cubicBezTo>
                  <a:pt x="688353" y="113973"/>
                  <a:pt x="686770" y="112656"/>
                  <a:pt x="684660" y="112656"/>
                </a:cubicBezTo>
                <a:cubicBezTo>
                  <a:pt x="681759" y="112919"/>
                  <a:pt x="680176" y="111339"/>
                  <a:pt x="679649" y="108441"/>
                </a:cubicBezTo>
                <a:cubicBezTo>
                  <a:pt x="679121" y="106596"/>
                  <a:pt x="677802" y="105543"/>
                  <a:pt x="676483" y="104225"/>
                </a:cubicBezTo>
                <a:cubicBezTo>
                  <a:pt x="673054" y="101064"/>
                  <a:pt x="671471" y="97375"/>
                  <a:pt x="672789" y="92633"/>
                </a:cubicBezTo>
                <a:cubicBezTo>
                  <a:pt x="673581" y="89998"/>
                  <a:pt x="672789" y="87100"/>
                  <a:pt x="670152" y="85520"/>
                </a:cubicBezTo>
                <a:cubicBezTo>
                  <a:pt x="670152" y="84466"/>
                  <a:pt x="670152" y="83412"/>
                  <a:pt x="670152" y="82358"/>
                </a:cubicBezTo>
                <a:cubicBezTo>
                  <a:pt x="672526" y="81041"/>
                  <a:pt x="673581" y="79460"/>
                  <a:pt x="673318" y="76035"/>
                </a:cubicBezTo>
                <a:cubicBezTo>
                  <a:pt x="673054" y="71293"/>
                  <a:pt x="675164" y="67604"/>
                  <a:pt x="680440" y="66551"/>
                </a:cubicBezTo>
                <a:cubicBezTo>
                  <a:pt x="682814" y="66287"/>
                  <a:pt x="682287" y="64443"/>
                  <a:pt x="682287" y="62862"/>
                </a:cubicBezTo>
                <a:cubicBezTo>
                  <a:pt x="682287" y="60228"/>
                  <a:pt x="683342" y="59701"/>
                  <a:pt x="685452" y="61545"/>
                </a:cubicBezTo>
                <a:cubicBezTo>
                  <a:pt x="688618" y="64179"/>
                  <a:pt x="690728" y="64179"/>
                  <a:pt x="691519" y="59701"/>
                </a:cubicBezTo>
                <a:cubicBezTo>
                  <a:pt x="691783" y="58647"/>
                  <a:pt x="692575" y="57330"/>
                  <a:pt x="693629" y="58647"/>
                </a:cubicBezTo>
                <a:cubicBezTo>
                  <a:pt x="697059" y="62072"/>
                  <a:pt x="699433" y="59964"/>
                  <a:pt x="702071" y="57593"/>
                </a:cubicBezTo>
                <a:cubicBezTo>
                  <a:pt x="702335" y="57066"/>
                  <a:pt x="703390" y="57066"/>
                  <a:pt x="703918" y="57066"/>
                </a:cubicBezTo>
                <a:close/>
                <a:moveTo>
                  <a:pt x="5205713" y="28497"/>
                </a:moveTo>
                <a:lnTo>
                  <a:pt x="5198940" y="42810"/>
                </a:lnTo>
                <a:lnTo>
                  <a:pt x="5218954" y="69129"/>
                </a:lnTo>
                <a:lnTo>
                  <a:pt x="5219670" y="70341"/>
                </a:lnTo>
                <a:lnTo>
                  <a:pt x="5223981" y="60269"/>
                </a:lnTo>
                <a:lnTo>
                  <a:pt x="5205977" y="39208"/>
                </a:lnTo>
                <a:cubicBezTo>
                  <a:pt x="5213385" y="36804"/>
                  <a:pt x="5213385" y="36804"/>
                  <a:pt x="5213385" y="36804"/>
                </a:cubicBezTo>
                <a:close/>
                <a:moveTo>
                  <a:pt x="886673" y="15053"/>
                </a:moveTo>
                <a:cubicBezTo>
                  <a:pt x="889173" y="15053"/>
                  <a:pt x="891316" y="15053"/>
                  <a:pt x="893817" y="15053"/>
                </a:cubicBezTo>
                <a:cubicBezTo>
                  <a:pt x="893817" y="16120"/>
                  <a:pt x="894173" y="16476"/>
                  <a:pt x="894887" y="16476"/>
                </a:cubicBezTo>
                <a:cubicBezTo>
                  <a:pt x="900246" y="16476"/>
                  <a:pt x="903103" y="20031"/>
                  <a:pt x="904889" y="24298"/>
                </a:cubicBezTo>
                <a:cubicBezTo>
                  <a:pt x="906675" y="28209"/>
                  <a:pt x="908818" y="31765"/>
                  <a:pt x="908103" y="36388"/>
                </a:cubicBezTo>
                <a:cubicBezTo>
                  <a:pt x="907032" y="41365"/>
                  <a:pt x="907389" y="46699"/>
                  <a:pt x="903103" y="50610"/>
                </a:cubicBezTo>
                <a:cubicBezTo>
                  <a:pt x="901674" y="52033"/>
                  <a:pt x="900246" y="53099"/>
                  <a:pt x="897745" y="53810"/>
                </a:cubicBezTo>
                <a:cubicBezTo>
                  <a:pt x="894173" y="54877"/>
                  <a:pt x="889888" y="56655"/>
                  <a:pt x="890959" y="62344"/>
                </a:cubicBezTo>
                <a:cubicBezTo>
                  <a:pt x="891316" y="64478"/>
                  <a:pt x="889173" y="65189"/>
                  <a:pt x="888816" y="66255"/>
                </a:cubicBezTo>
                <a:cubicBezTo>
                  <a:pt x="887030" y="71944"/>
                  <a:pt x="882744" y="74433"/>
                  <a:pt x="878101" y="76211"/>
                </a:cubicBezTo>
                <a:cubicBezTo>
                  <a:pt x="874887" y="75500"/>
                  <a:pt x="872029" y="74789"/>
                  <a:pt x="868815" y="74789"/>
                </a:cubicBezTo>
                <a:cubicBezTo>
                  <a:pt x="865599" y="74789"/>
                  <a:pt x="862386" y="72656"/>
                  <a:pt x="860957" y="69811"/>
                </a:cubicBezTo>
                <a:cubicBezTo>
                  <a:pt x="859885" y="67322"/>
                  <a:pt x="858814" y="65900"/>
                  <a:pt x="856671" y="64833"/>
                </a:cubicBezTo>
                <a:cubicBezTo>
                  <a:pt x="856671" y="60566"/>
                  <a:pt x="856671" y="56299"/>
                  <a:pt x="856671" y="52033"/>
                </a:cubicBezTo>
                <a:cubicBezTo>
                  <a:pt x="860242" y="50255"/>
                  <a:pt x="863099" y="47410"/>
                  <a:pt x="864529" y="44210"/>
                </a:cubicBezTo>
                <a:cubicBezTo>
                  <a:pt x="866313" y="41365"/>
                  <a:pt x="867743" y="38165"/>
                  <a:pt x="869529" y="34965"/>
                </a:cubicBezTo>
                <a:cubicBezTo>
                  <a:pt x="871315" y="32121"/>
                  <a:pt x="873101" y="28921"/>
                  <a:pt x="873458" y="25365"/>
                </a:cubicBezTo>
                <a:cubicBezTo>
                  <a:pt x="874172" y="22165"/>
                  <a:pt x="876315" y="20742"/>
                  <a:pt x="878814" y="18965"/>
                </a:cubicBezTo>
                <a:cubicBezTo>
                  <a:pt x="881316" y="17187"/>
                  <a:pt x="884887" y="17542"/>
                  <a:pt x="886673" y="15053"/>
                </a:cubicBezTo>
                <a:close/>
                <a:moveTo>
                  <a:pt x="9675840" y="5649"/>
                </a:moveTo>
                <a:cubicBezTo>
                  <a:pt x="9673017" y="8132"/>
                  <a:pt x="9672677" y="13440"/>
                  <a:pt x="9669854" y="15923"/>
                </a:cubicBezTo>
                <a:cubicBezTo>
                  <a:pt x="9661385" y="23372"/>
                  <a:pt x="9652576" y="36129"/>
                  <a:pt x="9656755" y="12416"/>
                </a:cubicBezTo>
                <a:cubicBezTo>
                  <a:pt x="9643428" y="54194"/>
                  <a:pt x="9636086" y="85698"/>
                  <a:pt x="9634051" y="117543"/>
                </a:cubicBezTo>
                <a:cubicBezTo>
                  <a:pt x="9626710" y="149046"/>
                  <a:pt x="9625014" y="175584"/>
                  <a:pt x="9617333" y="212395"/>
                </a:cubicBezTo>
                <a:cubicBezTo>
                  <a:pt x="9612026" y="212054"/>
                  <a:pt x="9615188" y="204263"/>
                  <a:pt x="9609881" y="203922"/>
                </a:cubicBezTo>
                <a:cubicBezTo>
                  <a:pt x="9600394" y="227294"/>
                  <a:pt x="9596892" y="240392"/>
                  <a:pt x="9593052" y="258798"/>
                </a:cubicBezTo>
                <a:cubicBezTo>
                  <a:pt x="9592035" y="274721"/>
                  <a:pt x="9588194" y="293126"/>
                  <a:pt x="9583675" y="322147"/>
                </a:cubicBezTo>
                <a:cubicBezTo>
                  <a:pt x="9588644" y="327796"/>
                  <a:pt x="9581980" y="348684"/>
                  <a:pt x="9583447" y="367431"/>
                </a:cubicBezTo>
                <a:cubicBezTo>
                  <a:pt x="9581302" y="359299"/>
                  <a:pt x="9578818" y="356475"/>
                  <a:pt x="9575316" y="369573"/>
                </a:cubicBezTo>
                <a:cubicBezTo>
                  <a:pt x="9575766" y="404243"/>
                  <a:pt x="9561421" y="461943"/>
                  <a:pt x="9573164" y="486680"/>
                </a:cubicBezTo>
                <a:cubicBezTo>
                  <a:pt x="9560514" y="517842"/>
                  <a:pt x="9560625" y="557819"/>
                  <a:pt x="9566043" y="598137"/>
                </a:cubicBezTo>
                <a:cubicBezTo>
                  <a:pt x="9563220" y="600620"/>
                  <a:pt x="9563220" y="600620"/>
                  <a:pt x="9563220" y="600620"/>
                </a:cubicBezTo>
                <a:cubicBezTo>
                  <a:pt x="9563220" y="600620"/>
                  <a:pt x="9565704" y="603445"/>
                  <a:pt x="9565704" y="603445"/>
                </a:cubicBezTo>
                <a:cubicBezTo>
                  <a:pt x="9562880" y="605928"/>
                  <a:pt x="9565025" y="614060"/>
                  <a:pt x="9565025" y="614060"/>
                </a:cubicBezTo>
                <a:cubicBezTo>
                  <a:pt x="9564686" y="619367"/>
                  <a:pt x="9567510" y="616884"/>
                  <a:pt x="9567849" y="611577"/>
                </a:cubicBezTo>
                <a:cubicBezTo>
                  <a:pt x="9570672" y="609093"/>
                  <a:pt x="9570672" y="609093"/>
                  <a:pt x="9568188" y="606269"/>
                </a:cubicBezTo>
                <a:cubicBezTo>
                  <a:pt x="9572817" y="617225"/>
                  <a:pt x="9566153" y="638114"/>
                  <a:pt x="9573945" y="641280"/>
                </a:cubicBezTo>
                <a:cubicBezTo>
                  <a:pt x="9579481" y="596337"/>
                  <a:pt x="9601388" y="587086"/>
                  <a:pt x="9596649" y="536153"/>
                </a:cubicBezTo>
                <a:cubicBezTo>
                  <a:pt x="9591680" y="530505"/>
                  <a:pt x="9588179" y="543603"/>
                  <a:pt x="9585356" y="546086"/>
                </a:cubicBezTo>
                <a:cubicBezTo>
                  <a:pt x="9586602" y="484879"/>
                  <a:pt x="9581523" y="439253"/>
                  <a:pt x="9593722" y="373421"/>
                </a:cubicBezTo>
                <a:cubicBezTo>
                  <a:pt x="9595867" y="381553"/>
                  <a:pt x="9599030" y="373762"/>
                  <a:pt x="9604676" y="368796"/>
                </a:cubicBezTo>
                <a:cubicBezTo>
                  <a:pt x="9611679" y="342600"/>
                  <a:pt x="9610212" y="323853"/>
                  <a:pt x="9611229" y="307930"/>
                </a:cubicBezTo>
                <a:cubicBezTo>
                  <a:pt x="9612247" y="292008"/>
                  <a:pt x="9613603" y="270778"/>
                  <a:pt x="9625913" y="244923"/>
                </a:cubicBezTo>
                <a:cubicBezTo>
                  <a:pt x="9626931" y="229000"/>
                  <a:pt x="9618800" y="231142"/>
                  <a:pt x="9622980" y="207429"/>
                </a:cubicBezTo>
                <a:cubicBezTo>
                  <a:pt x="9629304" y="191848"/>
                  <a:pt x="9633933" y="202804"/>
                  <a:pt x="9638113" y="179091"/>
                </a:cubicBezTo>
                <a:cubicBezTo>
                  <a:pt x="9634162" y="157520"/>
                  <a:pt x="9649634" y="123874"/>
                  <a:pt x="9657315" y="87062"/>
                </a:cubicBezTo>
                <a:cubicBezTo>
                  <a:pt x="9652347" y="81414"/>
                  <a:pt x="9660028" y="44602"/>
                  <a:pt x="9669176" y="26538"/>
                </a:cubicBezTo>
                <a:cubicBezTo>
                  <a:pt x="9668837" y="31845"/>
                  <a:pt x="9668837" y="31845"/>
                  <a:pt x="9668837" y="31845"/>
                </a:cubicBezTo>
                <a:cubicBezTo>
                  <a:pt x="9668498" y="37153"/>
                  <a:pt x="9665675" y="39636"/>
                  <a:pt x="9670982" y="39977"/>
                </a:cubicBezTo>
                <a:cubicBezTo>
                  <a:pt x="9670982" y="39977"/>
                  <a:pt x="9671321" y="34670"/>
                  <a:pt x="9674144" y="32187"/>
                </a:cubicBezTo>
                <a:cubicBezTo>
                  <a:pt x="9679452" y="32528"/>
                  <a:pt x="9679452" y="32528"/>
                  <a:pt x="9679452" y="32528"/>
                </a:cubicBezTo>
                <a:cubicBezTo>
                  <a:pt x="9685776" y="16947"/>
                  <a:pt x="9678324" y="8474"/>
                  <a:pt x="9677646" y="19088"/>
                </a:cubicBezTo>
                <a:cubicBezTo>
                  <a:pt x="9677985" y="13781"/>
                  <a:pt x="9677985" y="13781"/>
                  <a:pt x="9677985" y="13781"/>
                </a:cubicBezTo>
                <a:cubicBezTo>
                  <a:pt x="9678324" y="8474"/>
                  <a:pt x="9675840" y="5649"/>
                  <a:pt x="9675840" y="5649"/>
                </a:cubicBezTo>
                <a:close/>
                <a:moveTo>
                  <a:pt x="1603677" y="0"/>
                </a:moveTo>
                <a:lnTo>
                  <a:pt x="5237990" y="0"/>
                </a:lnTo>
                <a:lnTo>
                  <a:pt x="5248532" y="11312"/>
                </a:lnTo>
                <a:lnTo>
                  <a:pt x="5255071" y="0"/>
                </a:lnTo>
                <a:lnTo>
                  <a:pt x="9606426" y="0"/>
                </a:lnTo>
                <a:lnTo>
                  <a:pt x="9598612" y="17567"/>
                </a:lnTo>
                <a:cubicBezTo>
                  <a:pt x="9590701" y="38644"/>
                  <a:pt x="9588064" y="59723"/>
                  <a:pt x="9585428" y="72896"/>
                </a:cubicBezTo>
                <a:lnTo>
                  <a:pt x="9586430" y="70679"/>
                </a:lnTo>
                <a:lnTo>
                  <a:pt x="9600715" y="20053"/>
                </a:lnTo>
                <a:lnTo>
                  <a:pt x="9608553" y="0"/>
                </a:lnTo>
                <a:lnTo>
                  <a:pt x="9710091" y="0"/>
                </a:lnTo>
                <a:lnTo>
                  <a:pt x="9694591" y="50956"/>
                </a:lnTo>
                <a:lnTo>
                  <a:pt x="9730888" y="128268"/>
                </a:lnTo>
                <a:lnTo>
                  <a:pt x="9787880" y="0"/>
                </a:lnTo>
                <a:lnTo>
                  <a:pt x="12192000" y="0"/>
                </a:lnTo>
                <a:lnTo>
                  <a:pt x="12192000" y="2007508"/>
                </a:lnTo>
                <a:lnTo>
                  <a:pt x="12134068" y="2050281"/>
                </a:lnTo>
                <a:cubicBezTo>
                  <a:pt x="12064091" y="2097424"/>
                  <a:pt x="11991610" y="2140980"/>
                  <a:pt x="11915379" y="2179115"/>
                </a:cubicBezTo>
                <a:lnTo>
                  <a:pt x="11859887" y="2204865"/>
                </a:lnTo>
                <a:lnTo>
                  <a:pt x="11845373" y="2215934"/>
                </a:lnTo>
                <a:cubicBezTo>
                  <a:pt x="11838333" y="2219957"/>
                  <a:pt x="11830957" y="2222973"/>
                  <a:pt x="11823582" y="2224984"/>
                </a:cubicBezTo>
                <a:cubicBezTo>
                  <a:pt x="11759211" y="2247110"/>
                  <a:pt x="11695596" y="2275270"/>
                  <a:pt x="11628210" y="2292493"/>
                </a:cubicBezTo>
                <a:lnTo>
                  <a:pt x="11609648" y="2295986"/>
                </a:lnTo>
                <a:lnTo>
                  <a:pt x="11581506" y="2305196"/>
                </a:lnTo>
                <a:lnTo>
                  <a:pt x="11563508" y="2310028"/>
                </a:lnTo>
                <a:lnTo>
                  <a:pt x="11565726" y="2312502"/>
                </a:lnTo>
                <a:cubicBezTo>
                  <a:pt x="11573144" y="2317090"/>
                  <a:pt x="11583201" y="2315833"/>
                  <a:pt x="11590242" y="2322873"/>
                </a:cubicBezTo>
                <a:cubicBezTo>
                  <a:pt x="11560739" y="2337624"/>
                  <a:pt x="11529895" y="2344328"/>
                  <a:pt x="11499051" y="2349692"/>
                </a:cubicBezTo>
                <a:cubicBezTo>
                  <a:pt x="11445745" y="2359749"/>
                  <a:pt x="11392439" y="2368549"/>
                  <a:pt x="11339091" y="2375673"/>
                </a:cubicBezTo>
                <a:lnTo>
                  <a:pt x="11298414" y="2379716"/>
                </a:lnTo>
                <a:lnTo>
                  <a:pt x="11303176" y="2388580"/>
                </a:lnTo>
                <a:cubicBezTo>
                  <a:pt x="11303704" y="2390161"/>
                  <a:pt x="11303440" y="2391742"/>
                  <a:pt x="11305023" y="2393059"/>
                </a:cubicBezTo>
                <a:cubicBezTo>
                  <a:pt x="11306606" y="2394376"/>
                  <a:pt x="11306342" y="2395957"/>
                  <a:pt x="11305287" y="2397538"/>
                </a:cubicBezTo>
                <a:cubicBezTo>
                  <a:pt x="11304759" y="2398592"/>
                  <a:pt x="11303704" y="2399909"/>
                  <a:pt x="11304495" y="2400963"/>
                </a:cubicBezTo>
                <a:lnTo>
                  <a:pt x="11304338" y="2401811"/>
                </a:lnTo>
                <a:lnTo>
                  <a:pt x="11325303" y="2399412"/>
                </a:lnTo>
                <a:cubicBezTo>
                  <a:pt x="11452534" y="2380366"/>
                  <a:pt x="11577501" y="2348686"/>
                  <a:pt x="11700206" y="2309464"/>
                </a:cubicBezTo>
                <a:cubicBezTo>
                  <a:pt x="11733732" y="2298736"/>
                  <a:pt x="11768599" y="2288009"/>
                  <a:pt x="11803466" y="2282645"/>
                </a:cubicBezTo>
                <a:cubicBezTo>
                  <a:pt x="11678750" y="2336953"/>
                  <a:pt x="11550681" y="2377852"/>
                  <a:pt x="11419260" y="2405006"/>
                </a:cubicBezTo>
                <a:lnTo>
                  <a:pt x="11294134" y="2424046"/>
                </a:lnTo>
                <a:lnTo>
                  <a:pt x="11288931" y="2427309"/>
                </a:lnTo>
                <a:cubicBezTo>
                  <a:pt x="11287876" y="2429153"/>
                  <a:pt x="11282864" y="2427836"/>
                  <a:pt x="11280490" y="2427572"/>
                </a:cubicBezTo>
                <a:cubicBezTo>
                  <a:pt x="11277720" y="2427177"/>
                  <a:pt x="11274687" y="2427836"/>
                  <a:pt x="11271785" y="2427803"/>
                </a:cubicBezTo>
                <a:lnTo>
                  <a:pt x="11271235" y="2427531"/>
                </a:lnTo>
                <a:lnTo>
                  <a:pt x="11219613" y="2435386"/>
                </a:lnTo>
                <a:cubicBezTo>
                  <a:pt x="11152226" y="2442049"/>
                  <a:pt x="11084001" y="2445234"/>
                  <a:pt x="11014938" y="2444898"/>
                </a:cubicBezTo>
                <a:cubicBezTo>
                  <a:pt x="11024325" y="2460990"/>
                  <a:pt x="11040418" y="2454285"/>
                  <a:pt x="11057852" y="2465013"/>
                </a:cubicBezTo>
                <a:cubicBezTo>
                  <a:pt x="11009574" y="2465013"/>
                  <a:pt x="10968002" y="2465013"/>
                  <a:pt x="10927771" y="2460990"/>
                </a:cubicBezTo>
                <a:cubicBezTo>
                  <a:pt x="10867424" y="2454285"/>
                  <a:pt x="10807078" y="2446239"/>
                  <a:pt x="10745390" y="2440875"/>
                </a:cubicBezTo>
                <a:cubicBezTo>
                  <a:pt x="10741368" y="2439535"/>
                  <a:pt x="10731980" y="2434171"/>
                  <a:pt x="10730639" y="2443558"/>
                </a:cubicBezTo>
                <a:lnTo>
                  <a:pt x="10731525" y="2445675"/>
                </a:lnTo>
                <a:lnTo>
                  <a:pt x="10735721" y="2451262"/>
                </a:lnTo>
                <a:lnTo>
                  <a:pt x="10742708" y="2452944"/>
                </a:lnTo>
                <a:cubicBezTo>
                  <a:pt x="10799031" y="2464007"/>
                  <a:pt x="10853846" y="2478087"/>
                  <a:pt x="10910547" y="2481607"/>
                </a:cubicBezTo>
                <a:lnTo>
                  <a:pt x="10915652" y="2481562"/>
                </a:lnTo>
                <a:lnTo>
                  <a:pt x="10916004" y="2480858"/>
                </a:lnTo>
                <a:cubicBezTo>
                  <a:pt x="10916004" y="2478406"/>
                  <a:pt x="10916986" y="2477916"/>
                  <a:pt x="10918950" y="2479632"/>
                </a:cubicBezTo>
                <a:cubicBezTo>
                  <a:pt x="10921896" y="2482083"/>
                  <a:pt x="10923860" y="2482083"/>
                  <a:pt x="10924596" y="2477916"/>
                </a:cubicBezTo>
                <a:cubicBezTo>
                  <a:pt x="10924841" y="2476935"/>
                  <a:pt x="10925578" y="2475709"/>
                  <a:pt x="10926560" y="2476935"/>
                </a:cubicBezTo>
                <a:cubicBezTo>
                  <a:pt x="10929751" y="2480122"/>
                  <a:pt x="10931960" y="2478161"/>
                  <a:pt x="10934415" y="2475954"/>
                </a:cubicBezTo>
                <a:cubicBezTo>
                  <a:pt x="10934661" y="2475464"/>
                  <a:pt x="10935643" y="2475464"/>
                  <a:pt x="10936134" y="2475464"/>
                </a:cubicBezTo>
                <a:lnTo>
                  <a:pt x="10945357" y="2481302"/>
                </a:lnTo>
                <a:lnTo>
                  <a:pt x="10968002" y="2481104"/>
                </a:lnTo>
                <a:cubicBezTo>
                  <a:pt x="10985435" y="2478422"/>
                  <a:pt x="11004210" y="2487808"/>
                  <a:pt x="11022984" y="2490490"/>
                </a:cubicBezTo>
                <a:cubicBezTo>
                  <a:pt x="11100764" y="2503900"/>
                  <a:pt x="11177203" y="2487808"/>
                  <a:pt x="11254984" y="2479763"/>
                </a:cubicBezTo>
                <a:lnTo>
                  <a:pt x="11464779" y="2445622"/>
                </a:lnTo>
                <a:lnTo>
                  <a:pt x="11468026" y="2441298"/>
                </a:lnTo>
                <a:cubicBezTo>
                  <a:pt x="11470400" y="2441035"/>
                  <a:pt x="11469872" y="2439191"/>
                  <a:pt x="11469872" y="2437610"/>
                </a:cubicBezTo>
                <a:cubicBezTo>
                  <a:pt x="11469872" y="2434975"/>
                  <a:pt x="11470928" y="2434448"/>
                  <a:pt x="11473038" y="2436293"/>
                </a:cubicBezTo>
                <a:cubicBezTo>
                  <a:pt x="11476204" y="2438927"/>
                  <a:pt x="11478314" y="2438927"/>
                  <a:pt x="11479105" y="2434448"/>
                </a:cubicBezTo>
                <a:cubicBezTo>
                  <a:pt x="11479369" y="2433395"/>
                  <a:pt x="11480160" y="2432077"/>
                  <a:pt x="11481216" y="2433395"/>
                </a:cubicBezTo>
                <a:cubicBezTo>
                  <a:pt x="11484645" y="2436820"/>
                  <a:pt x="11487019" y="2434712"/>
                  <a:pt x="11489657" y="2432341"/>
                </a:cubicBezTo>
                <a:cubicBezTo>
                  <a:pt x="11489921" y="2431814"/>
                  <a:pt x="11490976" y="2431814"/>
                  <a:pt x="11491504" y="2431814"/>
                </a:cubicBezTo>
                <a:lnTo>
                  <a:pt x="11503391" y="2439339"/>
                </a:lnTo>
                <a:lnTo>
                  <a:pt x="11511456" y="2438026"/>
                </a:lnTo>
                <a:lnTo>
                  <a:pt x="11663235" y="2397494"/>
                </a:lnTo>
                <a:lnTo>
                  <a:pt x="11666401" y="2393712"/>
                </a:lnTo>
                <a:cubicBezTo>
                  <a:pt x="11668901" y="2391934"/>
                  <a:pt x="11672473" y="2392290"/>
                  <a:pt x="11674258" y="2389801"/>
                </a:cubicBezTo>
                <a:cubicBezTo>
                  <a:pt x="11676759" y="2389801"/>
                  <a:pt x="11678902" y="2389801"/>
                  <a:pt x="11681402" y="2389801"/>
                </a:cubicBezTo>
                <a:cubicBezTo>
                  <a:pt x="11681402" y="2390868"/>
                  <a:pt x="11681759" y="2391223"/>
                  <a:pt x="11682473" y="2391223"/>
                </a:cubicBezTo>
                <a:lnTo>
                  <a:pt x="11683553" y="2392068"/>
                </a:lnTo>
                <a:lnTo>
                  <a:pt x="11761894" y="2371147"/>
                </a:lnTo>
                <a:cubicBezTo>
                  <a:pt x="11813523" y="2355056"/>
                  <a:pt x="11862807" y="2333265"/>
                  <a:pt x="11911587" y="2309967"/>
                </a:cubicBezTo>
                <a:lnTo>
                  <a:pt x="11929165" y="2301550"/>
                </a:lnTo>
                <a:lnTo>
                  <a:pt x="11928414" y="2300919"/>
                </a:lnTo>
                <a:cubicBezTo>
                  <a:pt x="11927923" y="2299202"/>
                  <a:pt x="11926696" y="2298222"/>
                  <a:pt x="11925469" y="2296996"/>
                </a:cubicBezTo>
                <a:lnTo>
                  <a:pt x="11924419" y="2293701"/>
                </a:lnTo>
                <a:lnTo>
                  <a:pt x="11915712" y="2283376"/>
                </a:lnTo>
                <a:cubicBezTo>
                  <a:pt x="11915065" y="2282082"/>
                  <a:pt x="11914633" y="2281003"/>
                  <a:pt x="11913986" y="2279924"/>
                </a:cubicBezTo>
                <a:cubicBezTo>
                  <a:pt x="11911827" y="2276473"/>
                  <a:pt x="11910748" y="2273453"/>
                  <a:pt x="11912259" y="2269138"/>
                </a:cubicBezTo>
                <a:cubicBezTo>
                  <a:pt x="11913770" y="2264824"/>
                  <a:pt x="11911396" y="2260510"/>
                  <a:pt x="11909238" y="2256627"/>
                </a:cubicBezTo>
                <a:cubicBezTo>
                  <a:pt x="11908374" y="2254685"/>
                  <a:pt x="11907943" y="2253391"/>
                  <a:pt x="11909453" y="2251450"/>
                </a:cubicBezTo>
                <a:cubicBezTo>
                  <a:pt x="11915497" y="2243252"/>
                  <a:pt x="11920029" y="2234192"/>
                  <a:pt x="11920892" y="2223622"/>
                </a:cubicBezTo>
                <a:cubicBezTo>
                  <a:pt x="11921108" y="2222112"/>
                  <a:pt x="11921540" y="2221465"/>
                  <a:pt x="11923051" y="2221896"/>
                </a:cubicBezTo>
                <a:cubicBezTo>
                  <a:pt x="11929094" y="2223191"/>
                  <a:pt x="11932979" y="2219955"/>
                  <a:pt x="11936216" y="2215641"/>
                </a:cubicBezTo>
                <a:cubicBezTo>
                  <a:pt x="11937727" y="2213699"/>
                  <a:pt x="11939022" y="2212621"/>
                  <a:pt x="11941827" y="2213915"/>
                </a:cubicBezTo>
                <a:cubicBezTo>
                  <a:pt x="11945281" y="2215856"/>
                  <a:pt x="11948518" y="2214131"/>
                  <a:pt x="11951324" y="2211758"/>
                </a:cubicBezTo>
                <a:cubicBezTo>
                  <a:pt x="11953698" y="2209816"/>
                  <a:pt x="11956072" y="2207443"/>
                  <a:pt x="11958446" y="2205502"/>
                </a:cubicBezTo>
                <a:cubicBezTo>
                  <a:pt x="11959633" y="2204639"/>
                  <a:pt x="11960766" y="2204154"/>
                  <a:pt x="11961683" y="2204342"/>
                </a:cubicBezTo>
                <a:cubicBezTo>
                  <a:pt x="11962601" y="2204531"/>
                  <a:pt x="11963302" y="2205394"/>
                  <a:pt x="11963626" y="2207228"/>
                </a:cubicBezTo>
                <a:cubicBezTo>
                  <a:pt x="11963626" y="2208091"/>
                  <a:pt x="11963842" y="2208953"/>
                  <a:pt x="11964273" y="2209816"/>
                </a:cubicBezTo>
                <a:cubicBezTo>
                  <a:pt x="11964705" y="2210895"/>
                  <a:pt x="11964705" y="2212621"/>
                  <a:pt x="11966216" y="2212836"/>
                </a:cubicBezTo>
                <a:cubicBezTo>
                  <a:pt x="11967511" y="2212836"/>
                  <a:pt x="11968374" y="2211758"/>
                  <a:pt x="11969022" y="2210895"/>
                </a:cubicBezTo>
                <a:cubicBezTo>
                  <a:pt x="11972259" y="2207228"/>
                  <a:pt x="11973554" y="2207443"/>
                  <a:pt x="11975496" y="2211973"/>
                </a:cubicBezTo>
                <a:cubicBezTo>
                  <a:pt x="11975928" y="2213052"/>
                  <a:pt x="11976144" y="2213915"/>
                  <a:pt x="11976791" y="2214778"/>
                </a:cubicBezTo>
                <a:cubicBezTo>
                  <a:pt x="11977655" y="2216072"/>
                  <a:pt x="11978518" y="2217151"/>
                  <a:pt x="11980676" y="2216288"/>
                </a:cubicBezTo>
                <a:cubicBezTo>
                  <a:pt x="11982619" y="2215209"/>
                  <a:pt x="11982619" y="2214346"/>
                  <a:pt x="11982187" y="2212621"/>
                </a:cubicBezTo>
                <a:lnTo>
                  <a:pt x="11981824" y="2209358"/>
                </a:lnTo>
                <a:lnTo>
                  <a:pt x="11998692" y="2226134"/>
                </a:lnTo>
                <a:lnTo>
                  <a:pt x="11997727" y="2227505"/>
                </a:lnTo>
                <a:cubicBezTo>
                  <a:pt x="11997295" y="2229446"/>
                  <a:pt x="11997942" y="2230741"/>
                  <a:pt x="11999669" y="2231604"/>
                </a:cubicBezTo>
                <a:cubicBezTo>
                  <a:pt x="12000964" y="2232251"/>
                  <a:pt x="12002259" y="2232682"/>
                  <a:pt x="12003554" y="2233329"/>
                </a:cubicBezTo>
                <a:cubicBezTo>
                  <a:pt x="12005712" y="2234408"/>
                  <a:pt x="12006575" y="2235918"/>
                  <a:pt x="12006144" y="2238507"/>
                </a:cubicBezTo>
                <a:cubicBezTo>
                  <a:pt x="12004849" y="2246272"/>
                  <a:pt x="12007655" y="2251665"/>
                  <a:pt x="12014561" y="2255117"/>
                </a:cubicBezTo>
                <a:cubicBezTo>
                  <a:pt x="12015640" y="2255764"/>
                  <a:pt x="12018014" y="2255548"/>
                  <a:pt x="12017583" y="2257490"/>
                </a:cubicBezTo>
                <a:cubicBezTo>
                  <a:pt x="12017367" y="2259431"/>
                  <a:pt x="12015424" y="2259863"/>
                  <a:pt x="12013482" y="2260078"/>
                </a:cubicBezTo>
                <a:cubicBezTo>
                  <a:pt x="12013266" y="2260078"/>
                  <a:pt x="12013050" y="2260078"/>
                  <a:pt x="12012834" y="2260078"/>
                </a:cubicBezTo>
                <a:lnTo>
                  <a:pt x="12011758" y="2262002"/>
                </a:lnTo>
                <a:lnTo>
                  <a:pt x="12058262" y="2239735"/>
                </a:lnTo>
                <a:cubicBezTo>
                  <a:pt x="12066308" y="2237053"/>
                  <a:pt x="12075696" y="2233030"/>
                  <a:pt x="12087765" y="2227667"/>
                </a:cubicBezTo>
                <a:cubicBezTo>
                  <a:pt x="12082401" y="2250463"/>
                  <a:pt x="12068990" y="2265213"/>
                  <a:pt x="12051557" y="2270577"/>
                </a:cubicBezTo>
                <a:lnTo>
                  <a:pt x="12005727" y="2287543"/>
                </a:lnTo>
                <a:lnTo>
                  <a:pt x="12004633" y="2291789"/>
                </a:lnTo>
                <a:cubicBezTo>
                  <a:pt x="12005281" y="2294162"/>
                  <a:pt x="12002906" y="2295240"/>
                  <a:pt x="12001396" y="2295672"/>
                </a:cubicBezTo>
                <a:cubicBezTo>
                  <a:pt x="11995784" y="2297613"/>
                  <a:pt x="11993194" y="2301280"/>
                  <a:pt x="11992547" y="2306889"/>
                </a:cubicBezTo>
                <a:cubicBezTo>
                  <a:pt x="11992115" y="2310340"/>
                  <a:pt x="11990820" y="2310988"/>
                  <a:pt x="11987367" y="2308830"/>
                </a:cubicBezTo>
                <a:cubicBezTo>
                  <a:pt x="11980029" y="2304300"/>
                  <a:pt x="11969237" y="2307536"/>
                  <a:pt x="11966000" y="2315086"/>
                </a:cubicBezTo>
                <a:cubicBezTo>
                  <a:pt x="11965353" y="2316596"/>
                  <a:pt x="11964489" y="2318538"/>
                  <a:pt x="11966000" y="2319832"/>
                </a:cubicBezTo>
                <a:cubicBezTo>
                  <a:pt x="11967511" y="2321126"/>
                  <a:pt x="11969669" y="2321774"/>
                  <a:pt x="11971611" y="2320479"/>
                </a:cubicBezTo>
                <a:cubicBezTo>
                  <a:pt x="11972906" y="2319832"/>
                  <a:pt x="11974201" y="2318753"/>
                  <a:pt x="11975496" y="2317891"/>
                </a:cubicBezTo>
                <a:cubicBezTo>
                  <a:pt x="11976791" y="2316812"/>
                  <a:pt x="11978086" y="2316165"/>
                  <a:pt x="11979166" y="2317459"/>
                </a:cubicBezTo>
                <a:cubicBezTo>
                  <a:pt x="11980460" y="2318969"/>
                  <a:pt x="11979597" y="2320264"/>
                  <a:pt x="11978518" y="2321342"/>
                </a:cubicBezTo>
                <a:cubicBezTo>
                  <a:pt x="11977655" y="2322421"/>
                  <a:pt x="11976360" y="2323284"/>
                  <a:pt x="11975496" y="2324146"/>
                </a:cubicBezTo>
                <a:cubicBezTo>
                  <a:pt x="11973554" y="2326088"/>
                  <a:pt x="11972475" y="2328677"/>
                  <a:pt x="11974417" y="2330834"/>
                </a:cubicBezTo>
                <a:cubicBezTo>
                  <a:pt x="11976144" y="2332559"/>
                  <a:pt x="11978518" y="2330834"/>
                  <a:pt x="11980245" y="2329539"/>
                </a:cubicBezTo>
                <a:cubicBezTo>
                  <a:pt x="11981755" y="2328461"/>
                  <a:pt x="11982835" y="2326519"/>
                  <a:pt x="11984777" y="2325872"/>
                </a:cubicBezTo>
                <a:cubicBezTo>
                  <a:pt x="11987583" y="2324794"/>
                  <a:pt x="11989309" y="2325225"/>
                  <a:pt x="11989094" y="2328677"/>
                </a:cubicBezTo>
                <a:cubicBezTo>
                  <a:pt x="11988878" y="2333422"/>
                  <a:pt x="11986935" y="2337305"/>
                  <a:pt x="11984345" y="2340972"/>
                </a:cubicBezTo>
                <a:cubicBezTo>
                  <a:pt x="11981108" y="2345718"/>
                  <a:pt x="11980892" y="2348307"/>
                  <a:pt x="11984345" y="2352837"/>
                </a:cubicBezTo>
                <a:cubicBezTo>
                  <a:pt x="11985424" y="2354563"/>
                  <a:pt x="11987151" y="2356073"/>
                  <a:pt x="11988662" y="2357583"/>
                </a:cubicBezTo>
                <a:cubicBezTo>
                  <a:pt x="11989309" y="2358230"/>
                  <a:pt x="11990388" y="2358877"/>
                  <a:pt x="11989957" y="2359956"/>
                </a:cubicBezTo>
                <a:cubicBezTo>
                  <a:pt x="11989525" y="2361250"/>
                  <a:pt x="11988446" y="2361466"/>
                  <a:pt x="11987583" y="2361250"/>
                </a:cubicBezTo>
                <a:cubicBezTo>
                  <a:pt x="11983698" y="2360387"/>
                  <a:pt x="11982835" y="2362113"/>
                  <a:pt x="11983050" y="2365564"/>
                </a:cubicBezTo>
                <a:cubicBezTo>
                  <a:pt x="11983266" y="2369879"/>
                  <a:pt x="11980460" y="2372899"/>
                  <a:pt x="11977439" y="2375271"/>
                </a:cubicBezTo>
                <a:cubicBezTo>
                  <a:pt x="11975065" y="2377213"/>
                  <a:pt x="11974849" y="2378723"/>
                  <a:pt x="11977223" y="2380449"/>
                </a:cubicBezTo>
                <a:cubicBezTo>
                  <a:pt x="11978518" y="2381312"/>
                  <a:pt x="11979381" y="2382174"/>
                  <a:pt x="11978950" y="2383900"/>
                </a:cubicBezTo>
                <a:cubicBezTo>
                  <a:pt x="11978518" y="2386273"/>
                  <a:pt x="11976791" y="2385842"/>
                  <a:pt x="11975281" y="2386273"/>
                </a:cubicBezTo>
                <a:cubicBezTo>
                  <a:pt x="11974417" y="2386489"/>
                  <a:pt x="11973338" y="2386489"/>
                  <a:pt x="11972259" y="2386705"/>
                </a:cubicBezTo>
                <a:cubicBezTo>
                  <a:pt x="11966432" y="2387352"/>
                  <a:pt x="11965137" y="2390587"/>
                  <a:pt x="11968590" y="2395549"/>
                </a:cubicBezTo>
                <a:cubicBezTo>
                  <a:pt x="11969022" y="2396196"/>
                  <a:pt x="11969453" y="2396627"/>
                  <a:pt x="11969669" y="2397275"/>
                </a:cubicBezTo>
                <a:cubicBezTo>
                  <a:pt x="11970317" y="2398569"/>
                  <a:pt x="11970748" y="2400295"/>
                  <a:pt x="11969453" y="2401158"/>
                </a:cubicBezTo>
                <a:cubicBezTo>
                  <a:pt x="11968374" y="2402020"/>
                  <a:pt x="11966863" y="2401158"/>
                  <a:pt x="11966000" y="2400295"/>
                </a:cubicBezTo>
                <a:cubicBezTo>
                  <a:pt x="11965137" y="2399432"/>
                  <a:pt x="11964489" y="2398569"/>
                  <a:pt x="11963842" y="2397490"/>
                </a:cubicBezTo>
                <a:cubicBezTo>
                  <a:pt x="11962547" y="2395980"/>
                  <a:pt x="11961252" y="2395549"/>
                  <a:pt x="11959525" y="2396843"/>
                </a:cubicBezTo>
                <a:cubicBezTo>
                  <a:pt x="11955424" y="2399647"/>
                  <a:pt x="11950892" y="2400079"/>
                  <a:pt x="11946360" y="2400295"/>
                </a:cubicBezTo>
                <a:cubicBezTo>
                  <a:pt x="11940964" y="2400726"/>
                  <a:pt x="11935353" y="2400079"/>
                  <a:pt x="11929957" y="2401373"/>
                </a:cubicBezTo>
                <a:cubicBezTo>
                  <a:pt x="11928015" y="2401805"/>
                  <a:pt x="11926935" y="2400510"/>
                  <a:pt x="11926072" y="2399432"/>
                </a:cubicBezTo>
                <a:cubicBezTo>
                  <a:pt x="11923051" y="2395980"/>
                  <a:pt x="11920245" y="2392529"/>
                  <a:pt x="11914849" y="2394255"/>
                </a:cubicBezTo>
                <a:cubicBezTo>
                  <a:pt x="11913770" y="2394470"/>
                  <a:pt x="11913123" y="2393607"/>
                  <a:pt x="11912691" y="2392745"/>
                </a:cubicBezTo>
                <a:cubicBezTo>
                  <a:pt x="11910317" y="2388430"/>
                  <a:pt x="11906432" y="2384979"/>
                  <a:pt x="11903194" y="2381312"/>
                </a:cubicBezTo>
                <a:cubicBezTo>
                  <a:pt x="11898230" y="2375703"/>
                  <a:pt x="11895425" y="2369447"/>
                  <a:pt x="11897367" y="2361897"/>
                </a:cubicBezTo>
                <a:cubicBezTo>
                  <a:pt x="11898015" y="2358877"/>
                  <a:pt x="11896288" y="2356935"/>
                  <a:pt x="11894561" y="2355210"/>
                </a:cubicBezTo>
                <a:cubicBezTo>
                  <a:pt x="11890676" y="2351111"/>
                  <a:pt x="11890892" y="2348954"/>
                  <a:pt x="11895209" y="2345718"/>
                </a:cubicBezTo>
                <a:cubicBezTo>
                  <a:pt x="11899957" y="2342482"/>
                  <a:pt x="11899957" y="2342482"/>
                  <a:pt x="11896072" y="2337737"/>
                </a:cubicBezTo>
                <a:lnTo>
                  <a:pt x="11896063" y="2337607"/>
                </a:lnTo>
                <a:lnTo>
                  <a:pt x="11807489" y="2379192"/>
                </a:lnTo>
                <a:lnTo>
                  <a:pt x="11694061" y="2415766"/>
                </a:lnTo>
                <a:lnTo>
                  <a:pt x="11690688" y="2425358"/>
                </a:lnTo>
                <a:cubicBezTo>
                  <a:pt x="11689260" y="2426780"/>
                  <a:pt x="11687831" y="2427847"/>
                  <a:pt x="11685331" y="2428558"/>
                </a:cubicBezTo>
                <a:cubicBezTo>
                  <a:pt x="11681759" y="2429625"/>
                  <a:pt x="11677473" y="2431403"/>
                  <a:pt x="11678544" y="2437092"/>
                </a:cubicBezTo>
                <a:cubicBezTo>
                  <a:pt x="11678902" y="2439225"/>
                  <a:pt x="11676759" y="2439936"/>
                  <a:pt x="11676401" y="2441003"/>
                </a:cubicBezTo>
                <a:cubicBezTo>
                  <a:pt x="11674616" y="2446692"/>
                  <a:pt x="11670330" y="2449181"/>
                  <a:pt x="11665686" y="2450959"/>
                </a:cubicBezTo>
                <a:cubicBezTo>
                  <a:pt x="11662472" y="2450248"/>
                  <a:pt x="11659614" y="2449537"/>
                  <a:pt x="11656400" y="2449537"/>
                </a:cubicBezTo>
                <a:cubicBezTo>
                  <a:pt x="11653185" y="2449537"/>
                  <a:pt x="11649971" y="2447403"/>
                  <a:pt x="11648542" y="2444559"/>
                </a:cubicBezTo>
                <a:cubicBezTo>
                  <a:pt x="11647471" y="2442070"/>
                  <a:pt x="11646399" y="2440647"/>
                  <a:pt x="11644256" y="2439581"/>
                </a:cubicBezTo>
                <a:lnTo>
                  <a:pt x="11644256" y="2431825"/>
                </a:lnTo>
                <a:lnTo>
                  <a:pt x="11605789" y="2444228"/>
                </a:lnTo>
                <a:lnTo>
                  <a:pt x="11518122" y="2463011"/>
                </a:lnTo>
                <a:lnTo>
                  <a:pt x="11518147" y="2463429"/>
                </a:lnTo>
                <a:cubicBezTo>
                  <a:pt x="11517619" y="2464483"/>
                  <a:pt x="11516564" y="2465800"/>
                  <a:pt x="11517355" y="2466854"/>
                </a:cubicBezTo>
                <a:cubicBezTo>
                  <a:pt x="11519993" y="2470015"/>
                  <a:pt x="11520257" y="2472387"/>
                  <a:pt x="11516036" y="2473967"/>
                </a:cubicBezTo>
                <a:cubicBezTo>
                  <a:pt x="11514981" y="2474231"/>
                  <a:pt x="11514717" y="2475812"/>
                  <a:pt x="11515773" y="2476602"/>
                </a:cubicBezTo>
                <a:cubicBezTo>
                  <a:pt x="11519202" y="2479500"/>
                  <a:pt x="11515509" y="2480817"/>
                  <a:pt x="11514981" y="2482925"/>
                </a:cubicBezTo>
                <a:cubicBezTo>
                  <a:pt x="11513135" y="2490038"/>
                  <a:pt x="11504957" y="2487931"/>
                  <a:pt x="11501791" y="2493200"/>
                </a:cubicBezTo>
                <a:cubicBezTo>
                  <a:pt x="11500736" y="2495044"/>
                  <a:pt x="11495724" y="2493727"/>
                  <a:pt x="11493350" y="2493463"/>
                </a:cubicBezTo>
                <a:cubicBezTo>
                  <a:pt x="11487810" y="2492673"/>
                  <a:pt x="11481216" y="2496098"/>
                  <a:pt x="11476731" y="2489775"/>
                </a:cubicBezTo>
                <a:cubicBezTo>
                  <a:pt x="11475940" y="2488721"/>
                  <a:pt x="11474357" y="2487404"/>
                  <a:pt x="11472247" y="2487404"/>
                </a:cubicBezTo>
                <a:cubicBezTo>
                  <a:pt x="11469345" y="2487667"/>
                  <a:pt x="11467762" y="2486086"/>
                  <a:pt x="11467235" y="2483188"/>
                </a:cubicBezTo>
                <a:cubicBezTo>
                  <a:pt x="11466707" y="2481344"/>
                  <a:pt x="11465388" y="2480290"/>
                  <a:pt x="11464069" y="2478973"/>
                </a:cubicBezTo>
                <a:lnTo>
                  <a:pt x="11462763" y="2474872"/>
                </a:lnTo>
                <a:lnTo>
                  <a:pt x="11400821" y="2488144"/>
                </a:lnTo>
                <a:cubicBezTo>
                  <a:pt x="11263030" y="2510269"/>
                  <a:pt x="11122892" y="2517980"/>
                  <a:pt x="10980072" y="2510605"/>
                </a:cubicBezTo>
                <a:lnTo>
                  <a:pt x="10960094" y="2508594"/>
                </a:lnTo>
                <a:lnTo>
                  <a:pt x="10958963" y="2514691"/>
                </a:lnTo>
                <a:cubicBezTo>
                  <a:pt x="10957981" y="2514936"/>
                  <a:pt x="10957736" y="2516407"/>
                  <a:pt x="10958718" y="2517142"/>
                </a:cubicBezTo>
                <a:cubicBezTo>
                  <a:pt x="10961909" y="2519839"/>
                  <a:pt x="10958472" y="2521065"/>
                  <a:pt x="10957981" y="2523026"/>
                </a:cubicBezTo>
                <a:cubicBezTo>
                  <a:pt x="10957122" y="2526336"/>
                  <a:pt x="10954790" y="2527501"/>
                  <a:pt x="10952304" y="2528451"/>
                </a:cubicBezTo>
                <a:lnTo>
                  <a:pt x="10949593" y="2530151"/>
                </a:lnTo>
                <a:lnTo>
                  <a:pt x="10976048" y="2532059"/>
                </a:lnTo>
                <a:cubicBezTo>
                  <a:pt x="11104788" y="2534741"/>
                  <a:pt x="11233526" y="2537423"/>
                  <a:pt x="11360925" y="2517309"/>
                </a:cubicBezTo>
                <a:cubicBezTo>
                  <a:pt x="11410543" y="2507922"/>
                  <a:pt x="11461502" y="2514627"/>
                  <a:pt x="11511120" y="2514628"/>
                </a:cubicBezTo>
                <a:cubicBezTo>
                  <a:pt x="11348855" y="2544128"/>
                  <a:pt x="11185250" y="2561560"/>
                  <a:pt x="11020302" y="2561560"/>
                </a:cubicBezTo>
                <a:cubicBezTo>
                  <a:pt x="10854014" y="2560219"/>
                  <a:pt x="10691749" y="2540105"/>
                  <a:pt x="10530825" y="2495854"/>
                </a:cubicBezTo>
                <a:cubicBezTo>
                  <a:pt x="10672975" y="2545468"/>
                  <a:pt x="10823170" y="2566923"/>
                  <a:pt x="10969343" y="2597765"/>
                </a:cubicBezTo>
                <a:cubicBezTo>
                  <a:pt x="10969343" y="2600447"/>
                  <a:pt x="10968002" y="2603129"/>
                  <a:pt x="10968002" y="2604470"/>
                </a:cubicBezTo>
                <a:cubicBezTo>
                  <a:pt x="10926430" y="2600447"/>
                  <a:pt x="10884858" y="2596424"/>
                  <a:pt x="10841944" y="2591061"/>
                </a:cubicBezTo>
                <a:cubicBezTo>
                  <a:pt x="10495957" y="2544128"/>
                  <a:pt x="10175451" y="2423443"/>
                  <a:pt x="9880424" y="2237054"/>
                </a:cubicBezTo>
                <a:lnTo>
                  <a:pt x="9794505" y="2177725"/>
                </a:lnTo>
                <a:lnTo>
                  <a:pt x="9749480" y="2281773"/>
                </a:lnTo>
                <a:lnTo>
                  <a:pt x="9771414" y="2287757"/>
                </a:lnTo>
                <a:cubicBezTo>
                  <a:pt x="9768679" y="2315120"/>
                  <a:pt x="9735854" y="2312384"/>
                  <a:pt x="9730384" y="2334274"/>
                </a:cubicBezTo>
                <a:cubicBezTo>
                  <a:pt x="9765944" y="2337011"/>
                  <a:pt x="9768679" y="2337011"/>
                  <a:pt x="9793298" y="2361637"/>
                </a:cubicBezTo>
                <a:cubicBezTo>
                  <a:pt x="9820652" y="2389001"/>
                  <a:pt x="9848006" y="2405418"/>
                  <a:pt x="9889036" y="2402682"/>
                </a:cubicBezTo>
                <a:cubicBezTo>
                  <a:pt x="9894507" y="2399946"/>
                  <a:pt x="9897243" y="2402682"/>
                  <a:pt x="9899978" y="2408155"/>
                </a:cubicBezTo>
                <a:cubicBezTo>
                  <a:pt x="9889036" y="2421836"/>
                  <a:pt x="9869889" y="2419100"/>
                  <a:pt x="9858947" y="2430045"/>
                </a:cubicBezTo>
                <a:cubicBezTo>
                  <a:pt x="9858947" y="2432782"/>
                  <a:pt x="9858947" y="2435518"/>
                  <a:pt x="9858947" y="2440990"/>
                </a:cubicBezTo>
                <a:cubicBezTo>
                  <a:pt x="9860315" y="2469722"/>
                  <a:pt x="9863734" y="2499137"/>
                  <a:pt x="9862708" y="2528552"/>
                </a:cubicBezTo>
                <a:lnTo>
                  <a:pt x="9859816" y="2539606"/>
                </a:lnTo>
                <a:lnTo>
                  <a:pt x="9864904" y="2540156"/>
                </a:lnTo>
                <a:cubicBezTo>
                  <a:pt x="9868785" y="2538972"/>
                  <a:pt x="9872469" y="2536474"/>
                  <a:pt x="9875890" y="2533580"/>
                </a:cubicBezTo>
                <a:cubicBezTo>
                  <a:pt x="9881679" y="2528846"/>
                  <a:pt x="9887468" y="2523060"/>
                  <a:pt x="9893257" y="2518326"/>
                </a:cubicBezTo>
                <a:cubicBezTo>
                  <a:pt x="9896152" y="2516222"/>
                  <a:pt x="9898915" y="2515039"/>
                  <a:pt x="9901151" y="2515499"/>
                </a:cubicBezTo>
                <a:cubicBezTo>
                  <a:pt x="9903388" y="2515959"/>
                  <a:pt x="9905098" y="2518063"/>
                  <a:pt x="9905888" y="2522534"/>
                </a:cubicBezTo>
                <a:cubicBezTo>
                  <a:pt x="9905888" y="2524638"/>
                  <a:pt x="9906414" y="2526742"/>
                  <a:pt x="9907466" y="2528846"/>
                </a:cubicBezTo>
                <a:cubicBezTo>
                  <a:pt x="9908519" y="2531476"/>
                  <a:pt x="9908519" y="2535684"/>
                  <a:pt x="9912203" y="2536210"/>
                </a:cubicBezTo>
                <a:cubicBezTo>
                  <a:pt x="9915361" y="2536210"/>
                  <a:pt x="9917466" y="2533580"/>
                  <a:pt x="9919044" y="2531476"/>
                </a:cubicBezTo>
                <a:cubicBezTo>
                  <a:pt x="9926939" y="2522534"/>
                  <a:pt x="9930096" y="2523060"/>
                  <a:pt x="9934833" y="2534106"/>
                </a:cubicBezTo>
                <a:cubicBezTo>
                  <a:pt x="9935885" y="2536736"/>
                  <a:pt x="9936411" y="2538841"/>
                  <a:pt x="9937990" y="2540945"/>
                </a:cubicBezTo>
                <a:cubicBezTo>
                  <a:pt x="9940095" y="2544101"/>
                  <a:pt x="9942200" y="2546731"/>
                  <a:pt x="9947463" y="2544627"/>
                </a:cubicBezTo>
                <a:cubicBezTo>
                  <a:pt x="9952200" y="2541997"/>
                  <a:pt x="9952200" y="2539893"/>
                  <a:pt x="9951147" y="2535684"/>
                </a:cubicBezTo>
                <a:lnTo>
                  <a:pt x="9950261" y="2527729"/>
                </a:lnTo>
                <a:lnTo>
                  <a:pt x="9991394" y="2568637"/>
                </a:lnTo>
                <a:lnTo>
                  <a:pt x="9989039" y="2571979"/>
                </a:lnTo>
                <a:cubicBezTo>
                  <a:pt x="9987987" y="2576713"/>
                  <a:pt x="9989565" y="2579869"/>
                  <a:pt x="9993776" y="2581973"/>
                </a:cubicBezTo>
                <a:cubicBezTo>
                  <a:pt x="9996933" y="2583551"/>
                  <a:pt x="10000091" y="2584603"/>
                  <a:pt x="10003248" y="2586181"/>
                </a:cubicBezTo>
                <a:cubicBezTo>
                  <a:pt x="10008511" y="2588811"/>
                  <a:pt x="10010616" y="2592493"/>
                  <a:pt x="10009564" y="2598806"/>
                </a:cubicBezTo>
                <a:cubicBezTo>
                  <a:pt x="10006406" y="2617742"/>
                  <a:pt x="10013248" y="2630892"/>
                  <a:pt x="10030088" y="2639309"/>
                </a:cubicBezTo>
                <a:cubicBezTo>
                  <a:pt x="10032720" y="2640887"/>
                  <a:pt x="10038509" y="2640361"/>
                  <a:pt x="10037456" y="2645095"/>
                </a:cubicBezTo>
                <a:cubicBezTo>
                  <a:pt x="10036930" y="2649829"/>
                  <a:pt x="10032194" y="2650881"/>
                  <a:pt x="10027457" y="2651407"/>
                </a:cubicBezTo>
                <a:cubicBezTo>
                  <a:pt x="10026931" y="2651407"/>
                  <a:pt x="10026404" y="2651407"/>
                  <a:pt x="10025878" y="2651407"/>
                </a:cubicBezTo>
                <a:cubicBezTo>
                  <a:pt x="10013248" y="2653511"/>
                  <a:pt x="10009564" y="2659297"/>
                  <a:pt x="10015879" y="2669291"/>
                </a:cubicBezTo>
                <a:cubicBezTo>
                  <a:pt x="10021668" y="2678759"/>
                  <a:pt x="10020089" y="2686123"/>
                  <a:pt x="10014826" y="2694013"/>
                </a:cubicBezTo>
                <a:cubicBezTo>
                  <a:pt x="10007985" y="2704534"/>
                  <a:pt x="10002722" y="2715580"/>
                  <a:pt x="10005880" y="2728730"/>
                </a:cubicBezTo>
                <a:cubicBezTo>
                  <a:pt x="10007459" y="2734516"/>
                  <a:pt x="10001670" y="2737146"/>
                  <a:pt x="9997986" y="2738198"/>
                </a:cubicBezTo>
                <a:cubicBezTo>
                  <a:pt x="9984303" y="2742933"/>
                  <a:pt x="9977987" y="2751875"/>
                  <a:pt x="9976408" y="2765551"/>
                </a:cubicBezTo>
                <a:cubicBezTo>
                  <a:pt x="9975356" y="2773967"/>
                  <a:pt x="9972198" y="2775545"/>
                  <a:pt x="9963778" y="2770285"/>
                </a:cubicBezTo>
                <a:cubicBezTo>
                  <a:pt x="9945885" y="2759239"/>
                  <a:pt x="9919571" y="2767129"/>
                  <a:pt x="9911677" y="2785539"/>
                </a:cubicBezTo>
                <a:cubicBezTo>
                  <a:pt x="9910098" y="2789221"/>
                  <a:pt x="9907993" y="2793955"/>
                  <a:pt x="9911677" y="2797112"/>
                </a:cubicBezTo>
                <a:cubicBezTo>
                  <a:pt x="9915361" y="2800268"/>
                  <a:pt x="9920623" y="2801846"/>
                  <a:pt x="9925360" y="2798690"/>
                </a:cubicBezTo>
                <a:cubicBezTo>
                  <a:pt x="9928517" y="2797112"/>
                  <a:pt x="9931675" y="2794481"/>
                  <a:pt x="9934833" y="2792377"/>
                </a:cubicBezTo>
                <a:cubicBezTo>
                  <a:pt x="9937990" y="2789747"/>
                  <a:pt x="9941148" y="2788169"/>
                  <a:pt x="9943780" y="2791325"/>
                </a:cubicBezTo>
                <a:cubicBezTo>
                  <a:pt x="9946937" y="2795008"/>
                  <a:pt x="9944832" y="2798164"/>
                  <a:pt x="9942200" y="2800794"/>
                </a:cubicBezTo>
                <a:cubicBezTo>
                  <a:pt x="9940095" y="2803424"/>
                  <a:pt x="9936938" y="2805528"/>
                  <a:pt x="9934833" y="2807632"/>
                </a:cubicBezTo>
                <a:cubicBezTo>
                  <a:pt x="9930096" y="2812366"/>
                  <a:pt x="9927465" y="2818678"/>
                  <a:pt x="9932201" y="2823938"/>
                </a:cubicBezTo>
                <a:cubicBezTo>
                  <a:pt x="9936411" y="2828146"/>
                  <a:pt x="9942200" y="2823938"/>
                  <a:pt x="9946411" y="2820782"/>
                </a:cubicBezTo>
                <a:cubicBezTo>
                  <a:pt x="9950095" y="2818152"/>
                  <a:pt x="9952726" y="2813418"/>
                  <a:pt x="9957463" y="2811840"/>
                </a:cubicBezTo>
                <a:cubicBezTo>
                  <a:pt x="9964304" y="2809210"/>
                  <a:pt x="9968514" y="2810262"/>
                  <a:pt x="9967988" y="2818678"/>
                </a:cubicBezTo>
                <a:cubicBezTo>
                  <a:pt x="9967462" y="2830250"/>
                  <a:pt x="9962725" y="2839719"/>
                  <a:pt x="9956410" y="2848661"/>
                </a:cubicBezTo>
                <a:cubicBezTo>
                  <a:pt x="9948516" y="2860233"/>
                  <a:pt x="9947990" y="2866545"/>
                  <a:pt x="9956410" y="2877591"/>
                </a:cubicBezTo>
                <a:cubicBezTo>
                  <a:pt x="9959041" y="2881799"/>
                  <a:pt x="9963252" y="2885481"/>
                  <a:pt x="9966936" y="2889163"/>
                </a:cubicBezTo>
                <a:cubicBezTo>
                  <a:pt x="9968514" y="2890741"/>
                  <a:pt x="9971146" y="2892319"/>
                  <a:pt x="9970093" y="2894949"/>
                </a:cubicBezTo>
                <a:cubicBezTo>
                  <a:pt x="9969041" y="2898106"/>
                  <a:pt x="9966409" y="2898632"/>
                  <a:pt x="9964304" y="2898106"/>
                </a:cubicBezTo>
                <a:cubicBezTo>
                  <a:pt x="9954831" y="2896002"/>
                  <a:pt x="9952726" y="2900210"/>
                  <a:pt x="9953252" y="2908626"/>
                </a:cubicBezTo>
                <a:cubicBezTo>
                  <a:pt x="9953779" y="2919146"/>
                  <a:pt x="9946937" y="2926510"/>
                  <a:pt x="9939569" y="2932296"/>
                </a:cubicBezTo>
                <a:cubicBezTo>
                  <a:pt x="9933780" y="2937030"/>
                  <a:pt x="9933254" y="2940713"/>
                  <a:pt x="9939043" y="2944921"/>
                </a:cubicBezTo>
                <a:cubicBezTo>
                  <a:pt x="9942200" y="2947025"/>
                  <a:pt x="9944306" y="2949129"/>
                  <a:pt x="9943253" y="2953337"/>
                </a:cubicBezTo>
                <a:cubicBezTo>
                  <a:pt x="9942200" y="2959123"/>
                  <a:pt x="9937990" y="2958071"/>
                  <a:pt x="9934306" y="2959123"/>
                </a:cubicBezTo>
                <a:cubicBezTo>
                  <a:pt x="9932201" y="2959649"/>
                  <a:pt x="9929570" y="2959649"/>
                  <a:pt x="9926939" y="2960175"/>
                </a:cubicBezTo>
                <a:cubicBezTo>
                  <a:pt x="9912729" y="2961753"/>
                  <a:pt x="9909572" y="2969643"/>
                  <a:pt x="9917992" y="2981741"/>
                </a:cubicBezTo>
                <a:cubicBezTo>
                  <a:pt x="9919044" y="2983319"/>
                  <a:pt x="9920097" y="2984371"/>
                  <a:pt x="9920623" y="2985949"/>
                </a:cubicBezTo>
                <a:cubicBezTo>
                  <a:pt x="9922202" y="2989105"/>
                  <a:pt x="9923255" y="2993313"/>
                  <a:pt x="9920097" y="2995417"/>
                </a:cubicBezTo>
                <a:cubicBezTo>
                  <a:pt x="9917466" y="2997522"/>
                  <a:pt x="9913782" y="2995417"/>
                  <a:pt x="9911677" y="2993313"/>
                </a:cubicBezTo>
                <a:cubicBezTo>
                  <a:pt x="9909572" y="2991209"/>
                  <a:pt x="9907993" y="2989105"/>
                  <a:pt x="9906414" y="2986475"/>
                </a:cubicBezTo>
                <a:lnTo>
                  <a:pt x="9904275" y="2986155"/>
                </a:lnTo>
                <a:lnTo>
                  <a:pt x="9903617" y="2991410"/>
                </a:lnTo>
                <a:cubicBezTo>
                  <a:pt x="9901771" y="2998523"/>
                  <a:pt x="9893593" y="2996416"/>
                  <a:pt x="9890427" y="3001685"/>
                </a:cubicBezTo>
                <a:cubicBezTo>
                  <a:pt x="9889372" y="3003529"/>
                  <a:pt x="9884360" y="3002212"/>
                  <a:pt x="9881986" y="3001948"/>
                </a:cubicBezTo>
                <a:cubicBezTo>
                  <a:pt x="9876446" y="3001158"/>
                  <a:pt x="9869852" y="3004583"/>
                  <a:pt x="9865367" y="2998260"/>
                </a:cubicBezTo>
                <a:cubicBezTo>
                  <a:pt x="9864576" y="2997206"/>
                  <a:pt x="9862993" y="2995889"/>
                  <a:pt x="9860883" y="2995889"/>
                </a:cubicBezTo>
                <a:lnTo>
                  <a:pt x="9858254" y="2993677"/>
                </a:lnTo>
                <a:lnTo>
                  <a:pt x="9823789" y="2995944"/>
                </a:lnTo>
                <a:cubicBezTo>
                  <a:pt x="9819052" y="2996996"/>
                  <a:pt x="9816421" y="2993839"/>
                  <a:pt x="9814316" y="2991209"/>
                </a:cubicBezTo>
                <a:cubicBezTo>
                  <a:pt x="9806948" y="2982793"/>
                  <a:pt x="9800107" y="2974377"/>
                  <a:pt x="9786950" y="2978585"/>
                </a:cubicBezTo>
                <a:cubicBezTo>
                  <a:pt x="9784318" y="2979111"/>
                  <a:pt x="9782740" y="2977007"/>
                  <a:pt x="9781687" y="2974903"/>
                </a:cubicBezTo>
                <a:cubicBezTo>
                  <a:pt x="9775898" y="2964383"/>
                  <a:pt x="9766425" y="2955967"/>
                  <a:pt x="9758531" y="2947025"/>
                </a:cubicBezTo>
                <a:cubicBezTo>
                  <a:pt x="9746426" y="2933348"/>
                  <a:pt x="9739585" y="2918094"/>
                  <a:pt x="9744321" y="2899684"/>
                </a:cubicBezTo>
                <a:cubicBezTo>
                  <a:pt x="9745900" y="2892319"/>
                  <a:pt x="9741690" y="2887585"/>
                  <a:pt x="9737480" y="2883377"/>
                </a:cubicBezTo>
                <a:cubicBezTo>
                  <a:pt x="9728007" y="2873383"/>
                  <a:pt x="9728533" y="2868123"/>
                  <a:pt x="9739059" y="2860233"/>
                </a:cubicBezTo>
                <a:cubicBezTo>
                  <a:pt x="9750637" y="2852343"/>
                  <a:pt x="9750637" y="2852343"/>
                  <a:pt x="9741164" y="2840771"/>
                </a:cubicBezTo>
                <a:cubicBezTo>
                  <a:pt x="9739059" y="2838140"/>
                  <a:pt x="9737480" y="2836036"/>
                  <a:pt x="9740637" y="2832880"/>
                </a:cubicBezTo>
                <a:cubicBezTo>
                  <a:pt x="9751163" y="2820782"/>
                  <a:pt x="9760636" y="2808684"/>
                  <a:pt x="9771688" y="2797112"/>
                </a:cubicBezTo>
                <a:cubicBezTo>
                  <a:pt x="9779582" y="2788169"/>
                  <a:pt x="9789581" y="2782383"/>
                  <a:pt x="9801159" y="2779753"/>
                </a:cubicBezTo>
                <a:cubicBezTo>
                  <a:pt x="9808527" y="2777649"/>
                  <a:pt x="9822736" y="2758713"/>
                  <a:pt x="9823263" y="2750823"/>
                </a:cubicBezTo>
                <a:cubicBezTo>
                  <a:pt x="9823263" y="2748193"/>
                  <a:pt x="9823263" y="2746089"/>
                  <a:pt x="9820105" y="2745037"/>
                </a:cubicBezTo>
                <a:cubicBezTo>
                  <a:pt x="9803791" y="2737672"/>
                  <a:pt x="9795896" y="2723470"/>
                  <a:pt x="9789055" y="2708216"/>
                </a:cubicBezTo>
                <a:cubicBezTo>
                  <a:pt x="9787476" y="2705060"/>
                  <a:pt x="9786423" y="2702430"/>
                  <a:pt x="9784844" y="2699800"/>
                </a:cubicBezTo>
                <a:lnTo>
                  <a:pt x="9781182" y="2676922"/>
                </a:lnTo>
                <a:lnTo>
                  <a:pt x="9773808" y="2676313"/>
                </a:lnTo>
                <a:cubicBezTo>
                  <a:pt x="9765260" y="2678366"/>
                  <a:pt x="9757737" y="2685890"/>
                  <a:pt x="9752267" y="2698204"/>
                </a:cubicBezTo>
                <a:cubicBezTo>
                  <a:pt x="9746796" y="2711885"/>
                  <a:pt x="9744060" y="2725567"/>
                  <a:pt x="9738590" y="2739249"/>
                </a:cubicBezTo>
                <a:cubicBezTo>
                  <a:pt x="9724913" y="2783030"/>
                  <a:pt x="9692088" y="2815865"/>
                  <a:pt x="9659263" y="2845965"/>
                </a:cubicBezTo>
                <a:cubicBezTo>
                  <a:pt x="9656528" y="2851437"/>
                  <a:pt x="9645586" y="2854174"/>
                  <a:pt x="9640115" y="2851437"/>
                </a:cubicBezTo>
                <a:cubicBezTo>
                  <a:pt x="9604555" y="2848701"/>
                  <a:pt x="9566260" y="2865119"/>
                  <a:pt x="9530700" y="2851437"/>
                </a:cubicBezTo>
                <a:cubicBezTo>
                  <a:pt x="9525229" y="2887009"/>
                  <a:pt x="9558054" y="2906164"/>
                  <a:pt x="9552583" y="2941736"/>
                </a:cubicBezTo>
                <a:cubicBezTo>
                  <a:pt x="9527964" y="2922582"/>
                  <a:pt x="9508816" y="2908900"/>
                  <a:pt x="9489669" y="2892482"/>
                </a:cubicBezTo>
                <a:cubicBezTo>
                  <a:pt x="9482146" y="2886325"/>
                  <a:pt x="9474624" y="2880682"/>
                  <a:pt x="9466973" y="2875936"/>
                </a:cubicBezTo>
                <a:lnTo>
                  <a:pt x="9452834" y="2869212"/>
                </a:lnTo>
                <a:lnTo>
                  <a:pt x="9450185" y="2871733"/>
                </a:lnTo>
                <a:cubicBezTo>
                  <a:pt x="9450344" y="2874920"/>
                  <a:pt x="9448272" y="2877151"/>
                  <a:pt x="9446040" y="2878903"/>
                </a:cubicBezTo>
                <a:cubicBezTo>
                  <a:pt x="9444287" y="2880337"/>
                  <a:pt x="9444127" y="2881452"/>
                  <a:pt x="9445881" y="2882727"/>
                </a:cubicBezTo>
                <a:cubicBezTo>
                  <a:pt x="9446837" y="2883364"/>
                  <a:pt x="9447475" y="2884002"/>
                  <a:pt x="9447156" y="2885276"/>
                </a:cubicBezTo>
                <a:lnTo>
                  <a:pt x="9445021" y="2886657"/>
                </a:lnTo>
                <a:lnTo>
                  <a:pt x="9464261" y="2890010"/>
                </a:lnTo>
                <a:cubicBezTo>
                  <a:pt x="9469732" y="2887274"/>
                  <a:pt x="9472468" y="2890010"/>
                  <a:pt x="9475203" y="2895483"/>
                </a:cubicBezTo>
                <a:cubicBezTo>
                  <a:pt x="9464261" y="2909164"/>
                  <a:pt x="9445114" y="2906428"/>
                  <a:pt x="9434172" y="2917373"/>
                </a:cubicBezTo>
                <a:cubicBezTo>
                  <a:pt x="9434172" y="2920110"/>
                  <a:pt x="9434172" y="2922846"/>
                  <a:pt x="9434172" y="2928318"/>
                </a:cubicBezTo>
                <a:cubicBezTo>
                  <a:pt x="9436908" y="2985781"/>
                  <a:pt x="9447849" y="3045980"/>
                  <a:pt x="9415024" y="3103442"/>
                </a:cubicBezTo>
                <a:lnTo>
                  <a:pt x="9415570" y="3107535"/>
                </a:lnTo>
                <a:lnTo>
                  <a:pt x="9422778" y="3099284"/>
                </a:lnTo>
                <a:cubicBezTo>
                  <a:pt x="9445767" y="3068648"/>
                  <a:pt x="9469239" y="3033673"/>
                  <a:pt x="9495681" y="2993110"/>
                </a:cubicBezTo>
                <a:cubicBezTo>
                  <a:pt x="9494723" y="3014234"/>
                  <a:pt x="9478712" y="3039251"/>
                  <a:pt x="9466101" y="3064994"/>
                </a:cubicBezTo>
                <a:cubicBezTo>
                  <a:pt x="9454332" y="3078477"/>
                  <a:pt x="9440624" y="3096876"/>
                  <a:pt x="9427159" y="3116217"/>
                </a:cubicBezTo>
                <a:lnTo>
                  <a:pt x="9418482" y="3129383"/>
                </a:lnTo>
                <a:lnTo>
                  <a:pt x="9420417" y="3143901"/>
                </a:lnTo>
                <a:lnTo>
                  <a:pt x="9431327" y="3129992"/>
                </a:lnTo>
                <a:cubicBezTo>
                  <a:pt x="9444156" y="3113627"/>
                  <a:pt x="9457138" y="3098627"/>
                  <a:pt x="9471944" y="3087572"/>
                </a:cubicBezTo>
                <a:cubicBezTo>
                  <a:pt x="9483828" y="3065227"/>
                  <a:pt x="9501292" y="3033411"/>
                  <a:pt x="9510766" y="3038990"/>
                </a:cubicBezTo>
                <a:cubicBezTo>
                  <a:pt x="9498155" y="3064733"/>
                  <a:pt x="9491124" y="3081004"/>
                  <a:pt x="9470986" y="3108695"/>
                </a:cubicBezTo>
                <a:cubicBezTo>
                  <a:pt x="9470986" y="3108695"/>
                  <a:pt x="9467587" y="3107968"/>
                  <a:pt x="9469039" y="3101169"/>
                </a:cubicBezTo>
                <a:cubicBezTo>
                  <a:pt x="9469039" y="3101169"/>
                  <a:pt x="9453028" y="3126186"/>
                  <a:pt x="9454976" y="3133712"/>
                </a:cubicBezTo>
                <a:cubicBezTo>
                  <a:pt x="9446722" y="3139058"/>
                  <a:pt x="9442597" y="3141732"/>
                  <a:pt x="9439923" y="3137604"/>
                </a:cubicBezTo>
                <a:cubicBezTo>
                  <a:pt x="9437017" y="3151203"/>
                  <a:pt x="9405953" y="3180113"/>
                  <a:pt x="9394795" y="3199058"/>
                </a:cubicBezTo>
                <a:cubicBezTo>
                  <a:pt x="9389942" y="3205131"/>
                  <a:pt x="9389216" y="3208530"/>
                  <a:pt x="9384363" y="3214603"/>
                </a:cubicBezTo>
                <a:lnTo>
                  <a:pt x="9360973" y="3241697"/>
                </a:lnTo>
                <a:lnTo>
                  <a:pt x="9372763" y="3249160"/>
                </a:lnTo>
                <a:cubicBezTo>
                  <a:pt x="9375665" y="3251004"/>
                  <a:pt x="9377247" y="3256009"/>
                  <a:pt x="9378566" y="3259961"/>
                </a:cubicBezTo>
                <a:cubicBezTo>
                  <a:pt x="9379094" y="3261542"/>
                  <a:pt x="9378830" y="3263123"/>
                  <a:pt x="9380413" y="3264440"/>
                </a:cubicBezTo>
                <a:cubicBezTo>
                  <a:pt x="9381996" y="3265757"/>
                  <a:pt x="9381732" y="3267338"/>
                  <a:pt x="9380677" y="3268919"/>
                </a:cubicBezTo>
                <a:cubicBezTo>
                  <a:pt x="9380149" y="3269973"/>
                  <a:pt x="9379094" y="3271290"/>
                  <a:pt x="9379885" y="3272344"/>
                </a:cubicBezTo>
                <a:cubicBezTo>
                  <a:pt x="9382523" y="3275505"/>
                  <a:pt x="9382787" y="3277877"/>
                  <a:pt x="9378566" y="3279457"/>
                </a:cubicBezTo>
                <a:cubicBezTo>
                  <a:pt x="9377511" y="3279721"/>
                  <a:pt x="9377247" y="3281302"/>
                  <a:pt x="9378303" y="3282092"/>
                </a:cubicBezTo>
                <a:cubicBezTo>
                  <a:pt x="9381732" y="3284990"/>
                  <a:pt x="9378039" y="3286307"/>
                  <a:pt x="9377511" y="3288415"/>
                </a:cubicBezTo>
                <a:cubicBezTo>
                  <a:pt x="9375665" y="3295528"/>
                  <a:pt x="9367487" y="3293421"/>
                  <a:pt x="9364321" y="3298690"/>
                </a:cubicBezTo>
                <a:cubicBezTo>
                  <a:pt x="9363266" y="3300534"/>
                  <a:pt x="9358254" y="3299217"/>
                  <a:pt x="9355880" y="3298953"/>
                </a:cubicBezTo>
                <a:cubicBezTo>
                  <a:pt x="9350340" y="3298163"/>
                  <a:pt x="9343746" y="3301588"/>
                  <a:pt x="9339261" y="3295265"/>
                </a:cubicBezTo>
                <a:cubicBezTo>
                  <a:pt x="9338470" y="3294211"/>
                  <a:pt x="9336887" y="3292894"/>
                  <a:pt x="9334777" y="3292894"/>
                </a:cubicBezTo>
                <a:cubicBezTo>
                  <a:pt x="9331875" y="3293157"/>
                  <a:pt x="9330292" y="3291576"/>
                  <a:pt x="9329765" y="3288678"/>
                </a:cubicBezTo>
                <a:cubicBezTo>
                  <a:pt x="9329237" y="3286834"/>
                  <a:pt x="9327918" y="3285780"/>
                  <a:pt x="9326599" y="3284463"/>
                </a:cubicBezTo>
                <a:lnTo>
                  <a:pt x="9325913" y="3282309"/>
                </a:lnTo>
                <a:lnTo>
                  <a:pt x="9324124" y="3284381"/>
                </a:lnTo>
                <a:cubicBezTo>
                  <a:pt x="9302526" y="3306427"/>
                  <a:pt x="9280259" y="3327441"/>
                  <a:pt x="9259874" y="3347969"/>
                </a:cubicBezTo>
                <a:cubicBezTo>
                  <a:pt x="9246043" y="3362787"/>
                  <a:pt x="9225179" y="3393877"/>
                  <a:pt x="9219831" y="3385625"/>
                </a:cubicBezTo>
                <a:cubicBezTo>
                  <a:pt x="9210126" y="3397771"/>
                  <a:pt x="9201147" y="3406516"/>
                  <a:pt x="9199694" y="3413316"/>
                </a:cubicBezTo>
                <a:cubicBezTo>
                  <a:pt x="9187314" y="3421335"/>
                  <a:pt x="9188768" y="3414536"/>
                  <a:pt x="9189493" y="3411137"/>
                </a:cubicBezTo>
                <a:cubicBezTo>
                  <a:pt x="9214483" y="3377374"/>
                  <a:pt x="9253801" y="3343116"/>
                  <a:pt x="9276612" y="3319551"/>
                </a:cubicBezTo>
                <a:cubicBezTo>
                  <a:pt x="9280738" y="3316880"/>
                  <a:pt x="9281464" y="3313480"/>
                  <a:pt x="9278064" y="3312752"/>
                </a:cubicBezTo>
                <a:cubicBezTo>
                  <a:pt x="9277338" y="3316152"/>
                  <a:pt x="9277338" y="3316152"/>
                  <a:pt x="9273212" y="3318826"/>
                </a:cubicBezTo>
                <a:cubicBezTo>
                  <a:pt x="9272485" y="3322226"/>
                  <a:pt x="9268360" y="3324898"/>
                  <a:pt x="9264959" y="3324172"/>
                </a:cubicBezTo>
                <a:cubicBezTo>
                  <a:pt x="9264959" y="3324172"/>
                  <a:pt x="9265685" y="3320773"/>
                  <a:pt x="9269812" y="3318099"/>
                </a:cubicBezTo>
                <a:cubicBezTo>
                  <a:pt x="9269812" y="3318099"/>
                  <a:pt x="9269812" y="3318099"/>
                  <a:pt x="9270538" y="3314700"/>
                </a:cubicBezTo>
                <a:cubicBezTo>
                  <a:pt x="9236074" y="3342884"/>
                  <a:pt x="9204283" y="3375194"/>
                  <a:pt x="9168366" y="3410178"/>
                </a:cubicBezTo>
                <a:cubicBezTo>
                  <a:pt x="9136576" y="3442487"/>
                  <a:pt x="9101384" y="3474071"/>
                  <a:pt x="9062793" y="3504928"/>
                </a:cubicBezTo>
                <a:cubicBezTo>
                  <a:pt x="9057215" y="3514400"/>
                  <a:pt x="9052362" y="3520473"/>
                  <a:pt x="9044109" y="3525819"/>
                </a:cubicBezTo>
                <a:cubicBezTo>
                  <a:pt x="9009645" y="3554004"/>
                  <a:pt x="8991686" y="3571495"/>
                  <a:pt x="8958675" y="3592880"/>
                </a:cubicBezTo>
                <a:cubicBezTo>
                  <a:pt x="8957948" y="3596279"/>
                  <a:pt x="8959895" y="3603805"/>
                  <a:pt x="8962569" y="3607931"/>
                </a:cubicBezTo>
                <a:cubicBezTo>
                  <a:pt x="8953591" y="3616676"/>
                  <a:pt x="8948738" y="3622750"/>
                  <a:pt x="8948011" y="3626149"/>
                </a:cubicBezTo>
                <a:cubicBezTo>
                  <a:pt x="8948011" y="3626149"/>
                  <a:pt x="8952138" y="3623475"/>
                  <a:pt x="8952138" y="3623475"/>
                </a:cubicBezTo>
                <a:cubicBezTo>
                  <a:pt x="8955539" y="3624202"/>
                  <a:pt x="8955539" y="3624202"/>
                  <a:pt x="8955539" y="3624202"/>
                </a:cubicBezTo>
                <a:cubicBezTo>
                  <a:pt x="8954811" y="3627602"/>
                  <a:pt x="8950686" y="3630274"/>
                  <a:pt x="8947286" y="3629549"/>
                </a:cubicBezTo>
                <a:cubicBezTo>
                  <a:pt x="8947286" y="3629549"/>
                  <a:pt x="8946559" y="3632948"/>
                  <a:pt x="8943159" y="3632221"/>
                </a:cubicBezTo>
                <a:cubicBezTo>
                  <a:pt x="8948507" y="3640473"/>
                  <a:pt x="8935400" y="3651893"/>
                  <a:pt x="8914768" y="3665257"/>
                </a:cubicBezTo>
                <a:cubicBezTo>
                  <a:pt x="8894135" y="3678623"/>
                  <a:pt x="8869377" y="3694663"/>
                  <a:pt x="8848745" y="3708028"/>
                </a:cubicBezTo>
                <a:cubicBezTo>
                  <a:pt x="8837818" y="3709248"/>
                  <a:pt x="8861850" y="3696609"/>
                  <a:pt x="8858450" y="3695883"/>
                </a:cubicBezTo>
                <a:cubicBezTo>
                  <a:pt x="8858450" y="3695883"/>
                  <a:pt x="8854324" y="3698556"/>
                  <a:pt x="8854324" y="3698556"/>
                </a:cubicBezTo>
                <a:cubicBezTo>
                  <a:pt x="8850198" y="3701228"/>
                  <a:pt x="8849471" y="3704628"/>
                  <a:pt x="8846797" y="3700503"/>
                </a:cubicBezTo>
                <a:cubicBezTo>
                  <a:pt x="8846797" y="3700503"/>
                  <a:pt x="8846797" y="3700503"/>
                  <a:pt x="8850924" y="3697829"/>
                </a:cubicBezTo>
                <a:cubicBezTo>
                  <a:pt x="8850924" y="3697829"/>
                  <a:pt x="8850924" y="3697829"/>
                  <a:pt x="8851650" y="3694429"/>
                </a:cubicBezTo>
                <a:cubicBezTo>
                  <a:pt x="8839271" y="3702449"/>
                  <a:pt x="8826891" y="3710469"/>
                  <a:pt x="8824217" y="3706341"/>
                </a:cubicBezTo>
                <a:cubicBezTo>
                  <a:pt x="8829796" y="3696870"/>
                  <a:pt x="8850429" y="3683504"/>
                  <a:pt x="8855281" y="3677432"/>
                </a:cubicBezTo>
                <a:cubicBezTo>
                  <a:pt x="8855281" y="3677432"/>
                  <a:pt x="8855281" y="3677432"/>
                  <a:pt x="8851155" y="3680105"/>
                </a:cubicBezTo>
                <a:cubicBezTo>
                  <a:pt x="8847028" y="3682778"/>
                  <a:pt x="8847028" y="3682778"/>
                  <a:pt x="8842903" y="3685451"/>
                </a:cubicBezTo>
                <a:cubicBezTo>
                  <a:pt x="8842903" y="3685451"/>
                  <a:pt x="8843629" y="3682051"/>
                  <a:pt x="8843629" y="3682051"/>
                </a:cubicBezTo>
                <a:cubicBezTo>
                  <a:pt x="8847028" y="3682778"/>
                  <a:pt x="8847754" y="3679379"/>
                  <a:pt x="8847754" y="3679379"/>
                </a:cubicBezTo>
                <a:cubicBezTo>
                  <a:pt x="8842903" y="3685451"/>
                  <a:pt x="8831975" y="3686671"/>
                  <a:pt x="8823723" y="3692018"/>
                </a:cubicBezTo>
                <a:cubicBezTo>
                  <a:pt x="8786584" y="3716076"/>
                  <a:pt x="8747994" y="3746933"/>
                  <a:pt x="8707455" y="3770265"/>
                </a:cubicBezTo>
                <a:cubicBezTo>
                  <a:pt x="8695075" y="3778284"/>
                  <a:pt x="8687549" y="3780231"/>
                  <a:pt x="8671769" y="3787524"/>
                </a:cubicBezTo>
                <a:cubicBezTo>
                  <a:pt x="8635357" y="3808182"/>
                  <a:pt x="8591418" y="3830787"/>
                  <a:pt x="8555007" y="3851446"/>
                </a:cubicBezTo>
                <a:lnTo>
                  <a:pt x="8521575" y="3867585"/>
                </a:lnTo>
                <a:lnTo>
                  <a:pt x="8524560" y="3873140"/>
                </a:lnTo>
                <a:cubicBezTo>
                  <a:pt x="8525051" y="3874611"/>
                  <a:pt x="8524805" y="3876082"/>
                  <a:pt x="8526278" y="3877307"/>
                </a:cubicBezTo>
                <a:cubicBezTo>
                  <a:pt x="8527751" y="3878533"/>
                  <a:pt x="8527505" y="3880004"/>
                  <a:pt x="8526523" y="3881475"/>
                </a:cubicBezTo>
                <a:cubicBezTo>
                  <a:pt x="8526032" y="3882456"/>
                  <a:pt x="8525051" y="3883682"/>
                  <a:pt x="8525787" y="3884662"/>
                </a:cubicBezTo>
                <a:cubicBezTo>
                  <a:pt x="8528242" y="3887604"/>
                  <a:pt x="8528487" y="3889811"/>
                  <a:pt x="8524560" y="3891282"/>
                </a:cubicBezTo>
                <a:cubicBezTo>
                  <a:pt x="8523578" y="3891527"/>
                  <a:pt x="8523332" y="3892998"/>
                  <a:pt x="8524314" y="3893734"/>
                </a:cubicBezTo>
                <a:cubicBezTo>
                  <a:pt x="8527505" y="3896431"/>
                  <a:pt x="8524069" y="3897656"/>
                  <a:pt x="8523578" y="3899618"/>
                </a:cubicBezTo>
                <a:cubicBezTo>
                  <a:pt x="8521859" y="3906237"/>
                  <a:pt x="8514249" y="3904276"/>
                  <a:pt x="8511304" y="3909179"/>
                </a:cubicBezTo>
                <a:cubicBezTo>
                  <a:pt x="8510322" y="3910895"/>
                  <a:pt x="8505658" y="3909670"/>
                  <a:pt x="8503448" y="3909424"/>
                </a:cubicBezTo>
                <a:cubicBezTo>
                  <a:pt x="8498293" y="3908689"/>
                  <a:pt x="8492156" y="3911876"/>
                  <a:pt x="8487983" y="3905992"/>
                </a:cubicBezTo>
                <a:cubicBezTo>
                  <a:pt x="8487246" y="3905011"/>
                  <a:pt x="8485774" y="3903786"/>
                  <a:pt x="8483810" y="3903786"/>
                </a:cubicBezTo>
                <a:cubicBezTo>
                  <a:pt x="8481109" y="3904031"/>
                  <a:pt x="8479637" y="3902560"/>
                  <a:pt x="8479146" y="3899863"/>
                </a:cubicBezTo>
                <a:cubicBezTo>
                  <a:pt x="8478655" y="3898147"/>
                  <a:pt x="8477427" y="3897166"/>
                  <a:pt x="8476200" y="3895940"/>
                </a:cubicBezTo>
                <a:cubicBezTo>
                  <a:pt x="8473009" y="3892998"/>
                  <a:pt x="8471536" y="3889566"/>
                  <a:pt x="8472763" y="3885153"/>
                </a:cubicBezTo>
                <a:lnTo>
                  <a:pt x="8472359" y="3884063"/>
                </a:lnTo>
                <a:lnTo>
                  <a:pt x="8465909" y="3885731"/>
                </a:lnTo>
                <a:cubicBezTo>
                  <a:pt x="8465909" y="3885731"/>
                  <a:pt x="8465909" y="3885731"/>
                  <a:pt x="8470035" y="3883058"/>
                </a:cubicBezTo>
                <a:lnTo>
                  <a:pt x="8471608" y="3882039"/>
                </a:lnTo>
                <a:lnTo>
                  <a:pt x="8471379" y="3881420"/>
                </a:lnTo>
                <a:lnTo>
                  <a:pt x="8431676" y="3896191"/>
                </a:lnTo>
                <a:cubicBezTo>
                  <a:pt x="8429002" y="3892065"/>
                  <a:pt x="8413948" y="3895958"/>
                  <a:pt x="8415402" y="3889159"/>
                </a:cubicBezTo>
                <a:cubicBezTo>
                  <a:pt x="8340630" y="3922951"/>
                  <a:pt x="8282596" y="3928326"/>
                  <a:pt x="8233078" y="3960403"/>
                </a:cubicBezTo>
                <a:cubicBezTo>
                  <a:pt x="8184518" y="3971357"/>
                  <a:pt x="8153916" y="3964819"/>
                  <a:pt x="8103904" y="3982572"/>
                </a:cubicBezTo>
                <a:cubicBezTo>
                  <a:pt x="8100504" y="3981845"/>
                  <a:pt x="8089577" y="3983065"/>
                  <a:pt x="8085450" y="3985739"/>
                </a:cubicBezTo>
                <a:cubicBezTo>
                  <a:pt x="8062870" y="3991579"/>
                  <a:pt x="8032764" y="3999366"/>
                  <a:pt x="8006783" y="4004479"/>
                </a:cubicBezTo>
                <a:cubicBezTo>
                  <a:pt x="7980804" y="4009593"/>
                  <a:pt x="7952150" y="4010581"/>
                  <a:pt x="7938549" y="4007675"/>
                </a:cubicBezTo>
                <a:cubicBezTo>
                  <a:pt x="7943402" y="4001602"/>
                  <a:pt x="7958455" y="3997708"/>
                  <a:pt x="7976909" y="3994542"/>
                </a:cubicBezTo>
                <a:cubicBezTo>
                  <a:pt x="7994636" y="3994775"/>
                  <a:pt x="8013089" y="3991607"/>
                  <a:pt x="8021342" y="3986261"/>
                </a:cubicBezTo>
                <a:cubicBezTo>
                  <a:pt x="8032270" y="3985041"/>
                  <a:pt x="8039069" y="3986493"/>
                  <a:pt x="8049269" y="3988673"/>
                </a:cubicBezTo>
                <a:cubicBezTo>
                  <a:pt x="8082776" y="3981613"/>
                  <a:pt x="8094430" y="3976993"/>
                  <a:pt x="8121136" y="3968480"/>
                </a:cubicBezTo>
                <a:cubicBezTo>
                  <a:pt x="8116283" y="3974552"/>
                  <a:pt x="8135463" y="3967986"/>
                  <a:pt x="8146390" y="3966766"/>
                </a:cubicBezTo>
                <a:cubicBezTo>
                  <a:pt x="8150516" y="3964093"/>
                  <a:pt x="8162896" y="3956073"/>
                  <a:pt x="8147842" y="3959967"/>
                </a:cubicBezTo>
                <a:cubicBezTo>
                  <a:pt x="8174549" y="3951453"/>
                  <a:pt x="8208782" y="3940993"/>
                  <a:pt x="8246415" y="3931260"/>
                </a:cubicBezTo>
                <a:cubicBezTo>
                  <a:pt x="8279922" y="3924199"/>
                  <a:pt x="8318280" y="3911067"/>
                  <a:pt x="8352514" y="3900607"/>
                </a:cubicBezTo>
                <a:cubicBezTo>
                  <a:pt x="8352514" y="3900607"/>
                  <a:pt x="8360041" y="3898660"/>
                  <a:pt x="8358588" y="3905460"/>
                </a:cubicBezTo>
                <a:cubicBezTo>
                  <a:pt x="8401074" y="3889654"/>
                  <a:pt x="8423655" y="3883813"/>
                  <a:pt x="8441613" y="3866322"/>
                </a:cubicBezTo>
                <a:cubicBezTo>
                  <a:pt x="8464192" y="3860482"/>
                  <a:pt x="8476571" y="3852463"/>
                  <a:pt x="8491624" y="3848568"/>
                </a:cubicBezTo>
                <a:cubicBezTo>
                  <a:pt x="8499878" y="3843222"/>
                  <a:pt x="8488225" y="3847842"/>
                  <a:pt x="8488950" y="3844443"/>
                </a:cubicBezTo>
                <a:cubicBezTo>
                  <a:pt x="8504731" y="3837150"/>
                  <a:pt x="8520511" y="3829857"/>
                  <a:pt x="8536289" y="3822564"/>
                </a:cubicBezTo>
                <a:cubicBezTo>
                  <a:pt x="8534111" y="3832762"/>
                  <a:pt x="8546490" y="3824743"/>
                  <a:pt x="8554017" y="3822796"/>
                </a:cubicBezTo>
                <a:cubicBezTo>
                  <a:pt x="8560091" y="3827649"/>
                  <a:pt x="8546985" y="3839068"/>
                  <a:pt x="8537279" y="3851214"/>
                </a:cubicBezTo>
                <a:cubicBezTo>
                  <a:pt x="8555007" y="3851446"/>
                  <a:pt x="8601851" y="3815243"/>
                  <a:pt x="8621757" y="3805277"/>
                </a:cubicBezTo>
                <a:cubicBezTo>
                  <a:pt x="8618357" y="3804550"/>
                  <a:pt x="8618357" y="3804550"/>
                  <a:pt x="8618357" y="3804550"/>
                </a:cubicBezTo>
                <a:cubicBezTo>
                  <a:pt x="8614230" y="3807223"/>
                  <a:pt x="8610830" y="3806497"/>
                  <a:pt x="8610830" y="3806497"/>
                </a:cubicBezTo>
                <a:cubicBezTo>
                  <a:pt x="8614956" y="3803823"/>
                  <a:pt x="8615682" y="3800424"/>
                  <a:pt x="8619082" y="3801150"/>
                </a:cubicBezTo>
                <a:cubicBezTo>
                  <a:pt x="8616409" y="3797024"/>
                  <a:pt x="8644569" y="3781712"/>
                  <a:pt x="8643115" y="3788511"/>
                </a:cubicBezTo>
                <a:cubicBezTo>
                  <a:pt x="8643842" y="3785112"/>
                  <a:pt x="8643842" y="3785112"/>
                  <a:pt x="8647968" y="3782438"/>
                </a:cubicBezTo>
                <a:cubicBezTo>
                  <a:pt x="8647968" y="3782438"/>
                  <a:pt x="8647968" y="3782438"/>
                  <a:pt x="8651368" y="3783165"/>
                </a:cubicBezTo>
                <a:cubicBezTo>
                  <a:pt x="8651368" y="3783165"/>
                  <a:pt x="8654768" y="3783892"/>
                  <a:pt x="8654768" y="3783892"/>
                </a:cubicBezTo>
                <a:cubicBezTo>
                  <a:pt x="8654768" y="3783892"/>
                  <a:pt x="8654768" y="3783892"/>
                  <a:pt x="8650642" y="3786564"/>
                </a:cubicBezTo>
                <a:cubicBezTo>
                  <a:pt x="8678801" y="3771253"/>
                  <a:pt x="8655495" y="3780492"/>
                  <a:pt x="8652821" y="3776366"/>
                </a:cubicBezTo>
                <a:cubicBezTo>
                  <a:pt x="8650148" y="3772240"/>
                  <a:pt x="8658400" y="3766894"/>
                  <a:pt x="8658400" y="3766894"/>
                </a:cubicBezTo>
                <a:cubicBezTo>
                  <a:pt x="8655726" y="3762767"/>
                  <a:pt x="8631694" y="3775407"/>
                  <a:pt x="8640673" y="3766661"/>
                </a:cubicBezTo>
                <a:cubicBezTo>
                  <a:pt x="8649652" y="3757916"/>
                  <a:pt x="8658631" y="3749170"/>
                  <a:pt x="8671011" y="3741150"/>
                </a:cubicBezTo>
                <a:lnTo>
                  <a:pt x="8705029" y="3721849"/>
                </a:lnTo>
                <a:lnTo>
                  <a:pt x="8679203" y="3721849"/>
                </a:lnTo>
                <a:cubicBezTo>
                  <a:pt x="8676468" y="3702695"/>
                  <a:pt x="8676468" y="3683541"/>
                  <a:pt x="8679203" y="3661650"/>
                </a:cubicBezTo>
                <a:cubicBezTo>
                  <a:pt x="8679203" y="3645232"/>
                  <a:pt x="8681938" y="3628815"/>
                  <a:pt x="8676468" y="3615133"/>
                </a:cubicBezTo>
                <a:cubicBezTo>
                  <a:pt x="8665526" y="3557670"/>
                  <a:pt x="8632701" y="3543989"/>
                  <a:pt x="8580729" y="3568616"/>
                </a:cubicBezTo>
                <a:cubicBezTo>
                  <a:pt x="8545168" y="3590506"/>
                  <a:pt x="8536962" y="3587770"/>
                  <a:pt x="8512344" y="3560407"/>
                </a:cubicBezTo>
                <a:lnTo>
                  <a:pt x="8496730" y="3545414"/>
                </a:lnTo>
                <a:lnTo>
                  <a:pt x="8435926" y="3575508"/>
                </a:lnTo>
                <a:lnTo>
                  <a:pt x="8433017" y="3582297"/>
                </a:lnTo>
                <a:cubicBezTo>
                  <a:pt x="8418657" y="3613081"/>
                  <a:pt x="8398141" y="3620777"/>
                  <a:pt x="8373779" y="3610002"/>
                </a:cubicBezTo>
                <a:lnTo>
                  <a:pt x="8365221" y="3604390"/>
                </a:lnTo>
                <a:lnTo>
                  <a:pt x="8325167" y="3620289"/>
                </a:lnTo>
                <a:cubicBezTo>
                  <a:pt x="8291048" y="3632383"/>
                  <a:pt x="8258335" y="3642446"/>
                  <a:pt x="8231186" y="3648760"/>
                </a:cubicBezTo>
                <a:lnTo>
                  <a:pt x="8228355" y="3649239"/>
                </a:lnTo>
                <a:lnTo>
                  <a:pt x="8227614" y="3653235"/>
                </a:lnTo>
                <a:cubicBezTo>
                  <a:pt x="8226558" y="3653499"/>
                  <a:pt x="8226295" y="3655080"/>
                  <a:pt x="8227350" y="3655870"/>
                </a:cubicBezTo>
                <a:cubicBezTo>
                  <a:pt x="8230779" y="3658768"/>
                  <a:pt x="8227086" y="3660085"/>
                  <a:pt x="8226558" y="3662193"/>
                </a:cubicBezTo>
                <a:cubicBezTo>
                  <a:pt x="8224712" y="3669306"/>
                  <a:pt x="8216534" y="3667199"/>
                  <a:pt x="8213369" y="3672468"/>
                </a:cubicBezTo>
                <a:cubicBezTo>
                  <a:pt x="8212314" y="3674312"/>
                  <a:pt x="8207301" y="3672995"/>
                  <a:pt x="8204927" y="3672731"/>
                </a:cubicBezTo>
                <a:cubicBezTo>
                  <a:pt x="8199388" y="3671941"/>
                  <a:pt x="8192793" y="3675366"/>
                  <a:pt x="8188308" y="3669043"/>
                </a:cubicBezTo>
                <a:cubicBezTo>
                  <a:pt x="8187517" y="3667989"/>
                  <a:pt x="8185934" y="3666672"/>
                  <a:pt x="8183824" y="3666672"/>
                </a:cubicBezTo>
                <a:cubicBezTo>
                  <a:pt x="8180922" y="3666935"/>
                  <a:pt x="8179339" y="3665354"/>
                  <a:pt x="8178812" y="3662456"/>
                </a:cubicBezTo>
                <a:cubicBezTo>
                  <a:pt x="8178284" y="3660612"/>
                  <a:pt x="8176965" y="3659558"/>
                  <a:pt x="8175646" y="3658241"/>
                </a:cubicBezTo>
                <a:cubicBezTo>
                  <a:pt x="8172217" y="3655080"/>
                  <a:pt x="8170634" y="3651391"/>
                  <a:pt x="8171953" y="3646649"/>
                </a:cubicBezTo>
                <a:cubicBezTo>
                  <a:pt x="8172745" y="3644014"/>
                  <a:pt x="8171953" y="3641116"/>
                  <a:pt x="8169315" y="3639535"/>
                </a:cubicBezTo>
                <a:cubicBezTo>
                  <a:pt x="8169315" y="3638482"/>
                  <a:pt x="8169315" y="3637428"/>
                  <a:pt x="8169315" y="3636374"/>
                </a:cubicBezTo>
                <a:cubicBezTo>
                  <a:pt x="8171689" y="3635057"/>
                  <a:pt x="8172745" y="3633476"/>
                  <a:pt x="8172481" y="3630051"/>
                </a:cubicBezTo>
                <a:cubicBezTo>
                  <a:pt x="8172217" y="3625309"/>
                  <a:pt x="8174327" y="3621620"/>
                  <a:pt x="8179603" y="3620566"/>
                </a:cubicBezTo>
                <a:cubicBezTo>
                  <a:pt x="8181977" y="3620303"/>
                  <a:pt x="8181450" y="3618459"/>
                  <a:pt x="8181450" y="3616878"/>
                </a:cubicBezTo>
                <a:cubicBezTo>
                  <a:pt x="8181450" y="3614243"/>
                  <a:pt x="8182505" y="3613716"/>
                  <a:pt x="8184615" y="3615561"/>
                </a:cubicBezTo>
                <a:cubicBezTo>
                  <a:pt x="8187781" y="3618195"/>
                  <a:pt x="8189891" y="3618195"/>
                  <a:pt x="8190683" y="3613716"/>
                </a:cubicBezTo>
                <a:cubicBezTo>
                  <a:pt x="8190946" y="3612663"/>
                  <a:pt x="8191738" y="3611345"/>
                  <a:pt x="8192793" y="3612663"/>
                </a:cubicBezTo>
                <a:cubicBezTo>
                  <a:pt x="8196222" y="3616088"/>
                  <a:pt x="8198596" y="3613980"/>
                  <a:pt x="8201234" y="3611609"/>
                </a:cubicBezTo>
                <a:cubicBezTo>
                  <a:pt x="8201498" y="3611082"/>
                  <a:pt x="8202553" y="3611082"/>
                  <a:pt x="8203081" y="3611082"/>
                </a:cubicBezTo>
                <a:lnTo>
                  <a:pt x="8216888" y="3619822"/>
                </a:lnTo>
                <a:lnTo>
                  <a:pt x="8229421" y="3605302"/>
                </a:lnTo>
                <a:cubicBezTo>
                  <a:pt x="8185843" y="3603626"/>
                  <a:pt x="8150644" y="3622064"/>
                  <a:pt x="8115446" y="3635474"/>
                </a:cubicBezTo>
                <a:cubicBezTo>
                  <a:pt x="8108743" y="3638826"/>
                  <a:pt x="8105391" y="3643854"/>
                  <a:pt x="8110419" y="3650559"/>
                </a:cubicBezTo>
                <a:cubicBezTo>
                  <a:pt x="8130531" y="3679055"/>
                  <a:pt x="8108742" y="3685759"/>
                  <a:pt x="8088629" y="3690789"/>
                </a:cubicBezTo>
                <a:cubicBezTo>
                  <a:pt x="8040022" y="3703361"/>
                  <a:pt x="7991416" y="3715513"/>
                  <a:pt x="7942600" y="3726827"/>
                </a:cubicBezTo>
                <a:lnTo>
                  <a:pt x="7882235" y="3739537"/>
                </a:lnTo>
                <a:lnTo>
                  <a:pt x="7883401" y="3741707"/>
                </a:lnTo>
                <a:cubicBezTo>
                  <a:pt x="7883892" y="3743178"/>
                  <a:pt x="7883646" y="3744649"/>
                  <a:pt x="7885119" y="3745875"/>
                </a:cubicBezTo>
                <a:cubicBezTo>
                  <a:pt x="7886592" y="3747101"/>
                  <a:pt x="7886346" y="3748572"/>
                  <a:pt x="7885364" y="3750043"/>
                </a:cubicBezTo>
                <a:cubicBezTo>
                  <a:pt x="7884873" y="3751024"/>
                  <a:pt x="7883892" y="3752250"/>
                  <a:pt x="7884628" y="3753230"/>
                </a:cubicBezTo>
                <a:cubicBezTo>
                  <a:pt x="7887083" y="3756172"/>
                  <a:pt x="7887328" y="3758379"/>
                  <a:pt x="7883401" y="3759850"/>
                </a:cubicBezTo>
                <a:cubicBezTo>
                  <a:pt x="7882419" y="3760095"/>
                  <a:pt x="7882173" y="3761566"/>
                  <a:pt x="7883155" y="3762301"/>
                </a:cubicBezTo>
                <a:cubicBezTo>
                  <a:pt x="7886346" y="3764998"/>
                  <a:pt x="7882910" y="3766224"/>
                  <a:pt x="7882419" y="3768185"/>
                </a:cubicBezTo>
                <a:cubicBezTo>
                  <a:pt x="7880700" y="3774805"/>
                  <a:pt x="7873090" y="3772844"/>
                  <a:pt x="7870145" y="3777747"/>
                </a:cubicBezTo>
                <a:cubicBezTo>
                  <a:pt x="7869163" y="3779463"/>
                  <a:pt x="7864499" y="3778237"/>
                  <a:pt x="7862289" y="3777992"/>
                </a:cubicBezTo>
                <a:cubicBezTo>
                  <a:pt x="7857134" y="3777257"/>
                  <a:pt x="7850997" y="3780444"/>
                  <a:pt x="7846824" y="3774560"/>
                </a:cubicBezTo>
                <a:cubicBezTo>
                  <a:pt x="7846087" y="3773579"/>
                  <a:pt x="7844615" y="3772353"/>
                  <a:pt x="7842651" y="3772353"/>
                </a:cubicBezTo>
                <a:cubicBezTo>
                  <a:pt x="7839950" y="3772598"/>
                  <a:pt x="7838478" y="3771127"/>
                  <a:pt x="7837987" y="3768431"/>
                </a:cubicBezTo>
                <a:cubicBezTo>
                  <a:pt x="7837496" y="3766714"/>
                  <a:pt x="7836268" y="3765734"/>
                  <a:pt x="7835041" y="3764508"/>
                </a:cubicBezTo>
                <a:cubicBezTo>
                  <a:pt x="7831850" y="3761566"/>
                  <a:pt x="7830377" y="3758134"/>
                  <a:pt x="7831604" y="3753721"/>
                </a:cubicBezTo>
                <a:lnTo>
                  <a:pt x="7830391" y="3750452"/>
                </a:lnTo>
                <a:lnTo>
                  <a:pt x="7795314" y="3757837"/>
                </a:lnTo>
                <a:cubicBezTo>
                  <a:pt x="7753411" y="3766218"/>
                  <a:pt x="7711509" y="3772085"/>
                  <a:pt x="7669397" y="3775437"/>
                </a:cubicBezTo>
                <a:lnTo>
                  <a:pt x="7642225" y="3775975"/>
                </a:lnTo>
                <a:lnTo>
                  <a:pt x="7648409" y="3781652"/>
                </a:lnTo>
                <a:cubicBezTo>
                  <a:pt x="7651259" y="3783361"/>
                  <a:pt x="7657527" y="3782791"/>
                  <a:pt x="7656387" y="3787917"/>
                </a:cubicBezTo>
                <a:cubicBezTo>
                  <a:pt x="7655817" y="3793043"/>
                  <a:pt x="7650689" y="3794182"/>
                  <a:pt x="7645560" y="3794752"/>
                </a:cubicBezTo>
                <a:cubicBezTo>
                  <a:pt x="7644990" y="3794752"/>
                  <a:pt x="7644421" y="3794752"/>
                  <a:pt x="7643851" y="3794752"/>
                </a:cubicBezTo>
                <a:cubicBezTo>
                  <a:pt x="7630175" y="3797030"/>
                  <a:pt x="7626186" y="3803295"/>
                  <a:pt x="7633024" y="3814116"/>
                </a:cubicBezTo>
                <a:cubicBezTo>
                  <a:pt x="7639292" y="3824368"/>
                  <a:pt x="7637583" y="3832342"/>
                  <a:pt x="7631884" y="3840885"/>
                </a:cubicBezTo>
                <a:cubicBezTo>
                  <a:pt x="7624476" y="3852276"/>
                  <a:pt x="7618778" y="3864237"/>
                  <a:pt x="7622197" y="3878476"/>
                </a:cubicBezTo>
                <a:cubicBezTo>
                  <a:pt x="7623906" y="3884741"/>
                  <a:pt x="7617638" y="3887589"/>
                  <a:pt x="7613649" y="3888728"/>
                </a:cubicBezTo>
                <a:cubicBezTo>
                  <a:pt x="7598834" y="3893854"/>
                  <a:pt x="7591996" y="3903536"/>
                  <a:pt x="7590286" y="3918344"/>
                </a:cubicBezTo>
                <a:cubicBezTo>
                  <a:pt x="7589147" y="3927457"/>
                  <a:pt x="7585728" y="3929166"/>
                  <a:pt x="7576610" y="3923470"/>
                </a:cubicBezTo>
                <a:cubicBezTo>
                  <a:pt x="7557236" y="3911510"/>
                  <a:pt x="7528744" y="3920053"/>
                  <a:pt x="7520196" y="3939987"/>
                </a:cubicBezTo>
                <a:cubicBezTo>
                  <a:pt x="7518487" y="3943974"/>
                  <a:pt x="7516208" y="3949100"/>
                  <a:pt x="7520196" y="3952517"/>
                </a:cubicBezTo>
                <a:cubicBezTo>
                  <a:pt x="7524185" y="3955934"/>
                  <a:pt x="7529884" y="3957643"/>
                  <a:pt x="7535012" y="3954226"/>
                </a:cubicBezTo>
                <a:cubicBezTo>
                  <a:pt x="7538431" y="3952517"/>
                  <a:pt x="7541850" y="3949669"/>
                  <a:pt x="7545269" y="3947391"/>
                </a:cubicBezTo>
                <a:cubicBezTo>
                  <a:pt x="7548688" y="3944543"/>
                  <a:pt x="7552107" y="3942835"/>
                  <a:pt x="7554957" y="3946252"/>
                </a:cubicBezTo>
                <a:cubicBezTo>
                  <a:pt x="7558376" y="3950239"/>
                  <a:pt x="7556096" y="3953656"/>
                  <a:pt x="7553247" y="3956504"/>
                </a:cubicBezTo>
                <a:cubicBezTo>
                  <a:pt x="7550967" y="3959352"/>
                  <a:pt x="7547548" y="3961630"/>
                  <a:pt x="7545269" y="3963908"/>
                </a:cubicBezTo>
                <a:cubicBezTo>
                  <a:pt x="7540141" y="3969034"/>
                  <a:pt x="7537291" y="3975869"/>
                  <a:pt x="7542420" y="3981564"/>
                </a:cubicBezTo>
                <a:cubicBezTo>
                  <a:pt x="7546979" y="3986121"/>
                  <a:pt x="7553247" y="3981564"/>
                  <a:pt x="7557806" y="3978147"/>
                </a:cubicBezTo>
                <a:cubicBezTo>
                  <a:pt x="7561795" y="3975299"/>
                  <a:pt x="7564644" y="3970173"/>
                  <a:pt x="7569772" y="3968465"/>
                </a:cubicBezTo>
                <a:cubicBezTo>
                  <a:pt x="7577180" y="3965617"/>
                  <a:pt x="7581739" y="3966756"/>
                  <a:pt x="7581169" y="3975869"/>
                </a:cubicBezTo>
                <a:cubicBezTo>
                  <a:pt x="7580599" y="3988399"/>
                  <a:pt x="7575471" y="3998651"/>
                  <a:pt x="7568633" y="4008333"/>
                </a:cubicBezTo>
                <a:cubicBezTo>
                  <a:pt x="7560085" y="4020863"/>
                  <a:pt x="7559515" y="4027698"/>
                  <a:pt x="7568633" y="4039658"/>
                </a:cubicBezTo>
                <a:cubicBezTo>
                  <a:pt x="7571482" y="4044215"/>
                  <a:pt x="7576040" y="4048202"/>
                  <a:pt x="7580029" y="4052188"/>
                </a:cubicBezTo>
                <a:cubicBezTo>
                  <a:pt x="7581739" y="4053897"/>
                  <a:pt x="7584588" y="4055606"/>
                  <a:pt x="7583448" y="4058454"/>
                </a:cubicBezTo>
                <a:cubicBezTo>
                  <a:pt x="7582309" y="4061871"/>
                  <a:pt x="7579459" y="4062440"/>
                  <a:pt x="7577180" y="4061871"/>
                </a:cubicBezTo>
                <a:cubicBezTo>
                  <a:pt x="7566923" y="4059593"/>
                  <a:pt x="7564644" y="4064149"/>
                  <a:pt x="7565214" y="4073262"/>
                </a:cubicBezTo>
                <a:cubicBezTo>
                  <a:pt x="7565783" y="4084653"/>
                  <a:pt x="7558376" y="4092627"/>
                  <a:pt x="7550398" y="4098892"/>
                </a:cubicBezTo>
                <a:cubicBezTo>
                  <a:pt x="7544129" y="4104018"/>
                  <a:pt x="7543560" y="4108005"/>
                  <a:pt x="7549828" y="4112561"/>
                </a:cubicBezTo>
                <a:cubicBezTo>
                  <a:pt x="7553247" y="4114839"/>
                  <a:pt x="7555526" y="4117117"/>
                  <a:pt x="7554387" y="4121674"/>
                </a:cubicBezTo>
                <a:cubicBezTo>
                  <a:pt x="7553247" y="4127939"/>
                  <a:pt x="7548688" y="4126800"/>
                  <a:pt x="7544699" y="4127939"/>
                </a:cubicBezTo>
                <a:cubicBezTo>
                  <a:pt x="7542420" y="4128508"/>
                  <a:pt x="7539571" y="4128508"/>
                  <a:pt x="7536722" y="4129078"/>
                </a:cubicBezTo>
                <a:cubicBezTo>
                  <a:pt x="7521336" y="4130787"/>
                  <a:pt x="7517917" y="4139330"/>
                  <a:pt x="7527034" y="4152429"/>
                </a:cubicBezTo>
                <a:cubicBezTo>
                  <a:pt x="7528174" y="4154138"/>
                  <a:pt x="7529314" y="4155277"/>
                  <a:pt x="7529884" y="4156986"/>
                </a:cubicBezTo>
                <a:cubicBezTo>
                  <a:pt x="7531593" y="4160403"/>
                  <a:pt x="7532733" y="4164959"/>
                  <a:pt x="7529314" y="4167238"/>
                </a:cubicBezTo>
                <a:cubicBezTo>
                  <a:pt x="7526465" y="4169516"/>
                  <a:pt x="7522476" y="4167238"/>
                  <a:pt x="7520196" y="4164959"/>
                </a:cubicBezTo>
                <a:cubicBezTo>
                  <a:pt x="7517917" y="4162681"/>
                  <a:pt x="7516208" y="4160403"/>
                  <a:pt x="7514498" y="4157555"/>
                </a:cubicBezTo>
                <a:cubicBezTo>
                  <a:pt x="7511079" y="4153568"/>
                  <a:pt x="7507660" y="4152429"/>
                  <a:pt x="7503101" y="4155847"/>
                </a:cubicBezTo>
                <a:cubicBezTo>
                  <a:pt x="7492275" y="4163251"/>
                  <a:pt x="7480308" y="4164390"/>
                  <a:pt x="7468342" y="4164959"/>
                </a:cubicBezTo>
                <a:cubicBezTo>
                  <a:pt x="7454096" y="4166099"/>
                  <a:pt x="7439280" y="4164390"/>
                  <a:pt x="7425034" y="4167807"/>
                </a:cubicBezTo>
                <a:cubicBezTo>
                  <a:pt x="7419906" y="4168946"/>
                  <a:pt x="7417057" y="4165529"/>
                  <a:pt x="7414777" y="4162681"/>
                </a:cubicBezTo>
                <a:cubicBezTo>
                  <a:pt x="7406800" y="4153568"/>
                  <a:pt x="7399392" y="4144456"/>
                  <a:pt x="7385146" y="4149012"/>
                </a:cubicBezTo>
                <a:cubicBezTo>
                  <a:pt x="7382297" y="4149582"/>
                  <a:pt x="7380587" y="4147303"/>
                  <a:pt x="7379447" y="4145025"/>
                </a:cubicBezTo>
                <a:cubicBezTo>
                  <a:pt x="7373179" y="4133634"/>
                  <a:pt x="7362922" y="4124522"/>
                  <a:pt x="7354375" y="4114839"/>
                </a:cubicBezTo>
                <a:cubicBezTo>
                  <a:pt x="7341268" y="4100031"/>
                  <a:pt x="7333861" y="4083514"/>
                  <a:pt x="7338989" y="4063579"/>
                </a:cubicBezTo>
                <a:cubicBezTo>
                  <a:pt x="7340699" y="4055606"/>
                  <a:pt x="7336140" y="4050480"/>
                  <a:pt x="7331581" y="4045923"/>
                </a:cubicBezTo>
                <a:cubicBezTo>
                  <a:pt x="7321324" y="4035102"/>
                  <a:pt x="7321894" y="4029406"/>
                  <a:pt x="7333291" y="4020863"/>
                </a:cubicBezTo>
                <a:cubicBezTo>
                  <a:pt x="7345827" y="4012320"/>
                  <a:pt x="7345827" y="4012320"/>
                  <a:pt x="7335570" y="3999790"/>
                </a:cubicBezTo>
                <a:cubicBezTo>
                  <a:pt x="7333291" y="3996942"/>
                  <a:pt x="7331581" y="3994664"/>
                  <a:pt x="7335000" y="3991247"/>
                </a:cubicBezTo>
                <a:cubicBezTo>
                  <a:pt x="7346397" y="3978147"/>
                  <a:pt x="7356654" y="3965047"/>
                  <a:pt x="7368620" y="3952517"/>
                </a:cubicBezTo>
                <a:cubicBezTo>
                  <a:pt x="7377168" y="3942835"/>
                  <a:pt x="7387995" y="3936570"/>
                  <a:pt x="7400531" y="3933722"/>
                </a:cubicBezTo>
                <a:cubicBezTo>
                  <a:pt x="7408509" y="3931444"/>
                  <a:pt x="7423895" y="3910940"/>
                  <a:pt x="7424464" y="3902397"/>
                </a:cubicBezTo>
                <a:cubicBezTo>
                  <a:pt x="7424464" y="3899549"/>
                  <a:pt x="7424464" y="3897271"/>
                  <a:pt x="7421045" y="3896132"/>
                </a:cubicBezTo>
                <a:cubicBezTo>
                  <a:pt x="7403381" y="3888158"/>
                  <a:pt x="7394833" y="3872780"/>
                  <a:pt x="7387425" y="3856263"/>
                </a:cubicBezTo>
                <a:cubicBezTo>
                  <a:pt x="7385716" y="3852846"/>
                  <a:pt x="7384576" y="3849998"/>
                  <a:pt x="7382866" y="3847150"/>
                </a:cubicBezTo>
                <a:cubicBezTo>
                  <a:pt x="7377168" y="3838037"/>
                  <a:pt x="7374319" y="3830064"/>
                  <a:pt x="7378308" y="3818672"/>
                </a:cubicBezTo>
                <a:cubicBezTo>
                  <a:pt x="7382297" y="3807281"/>
                  <a:pt x="7376028" y="3795891"/>
                  <a:pt x="7370330" y="3785639"/>
                </a:cubicBezTo>
                <a:cubicBezTo>
                  <a:pt x="7368051" y="3780513"/>
                  <a:pt x="7366911" y="3777095"/>
                  <a:pt x="7370900" y="3771970"/>
                </a:cubicBezTo>
                <a:lnTo>
                  <a:pt x="7385029" y="3737596"/>
                </a:lnTo>
                <a:lnTo>
                  <a:pt x="7320770" y="3745685"/>
                </a:lnTo>
                <a:cubicBezTo>
                  <a:pt x="7250583" y="3751133"/>
                  <a:pt x="7180187" y="3752809"/>
                  <a:pt x="7109792" y="3749456"/>
                </a:cubicBezTo>
                <a:cubicBezTo>
                  <a:pt x="6933803" y="3742752"/>
                  <a:pt x="6767869" y="3692465"/>
                  <a:pt x="6601936" y="3635474"/>
                </a:cubicBezTo>
                <a:cubicBezTo>
                  <a:pt x="6317000" y="3536577"/>
                  <a:pt x="6047152" y="3409185"/>
                  <a:pt x="5809149" y="3221449"/>
                </a:cubicBezTo>
                <a:cubicBezTo>
                  <a:pt x="5740847" y="3166973"/>
                  <a:pt x="5676109" y="3109667"/>
                  <a:pt x="5614854" y="3049533"/>
                </a:cubicBezTo>
                <a:lnTo>
                  <a:pt x="5444888" y="2864378"/>
                </a:lnTo>
                <a:lnTo>
                  <a:pt x="5426476" y="2885408"/>
                </a:lnTo>
                <a:lnTo>
                  <a:pt x="5432490" y="2895479"/>
                </a:lnTo>
                <a:cubicBezTo>
                  <a:pt x="5436344" y="2896348"/>
                  <a:pt x="5441316" y="2893865"/>
                  <a:pt x="5447282" y="2888900"/>
                </a:cubicBezTo>
                <a:cubicBezTo>
                  <a:pt x="5455237" y="2881948"/>
                  <a:pt x="5459215" y="2883934"/>
                  <a:pt x="5459215" y="2893866"/>
                </a:cubicBezTo>
                <a:cubicBezTo>
                  <a:pt x="5459215" y="2899825"/>
                  <a:pt x="5457227" y="2906776"/>
                  <a:pt x="5466175" y="2907770"/>
                </a:cubicBezTo>
                <a:cubicBezTo>
                  <a:pt x="5486065" y="2911742"/>
                  <a:pt x="5494020" y="2925646"/>
                  <a:pt x="5493022" y="2943522"/>
                </a:cubicBezTo>
                <a:cubicBezTo>
                  <a:pt x="5492033" y="2956433"/>
                  <a:pt x="5496008" y="2962392"/>
                  <a:pt x="5504960" y="2967357"/>
                </a:cubicBezTo>
                <a:cubicBezTo>
                  <a:pt x="5504960" y="2971330"/>
                  <a:pt x="5504960" y="2975303"/>
                  <a:pt x="5504960" y="2979275"/>
                </a:cubicBezTo>
                <a:cubicBezTo>
                  <a:pt x="5495016" y="2985234"/>
                  <a:pt x="5492033" y="2996158"/>
                  <a:pt x="5495016" y="3006090"/>
                </a:cubicBezTo>
                <a:cubicBezTo>
                  <a:pt x="5499986" y="3023966"/>
                  <a:pt x="5494020" y="3037870"/>
                  <a:pt x="5481093" y="3049787"/>
                </a:cubicBezTo>
                <a:cubicBezTo>
                  <a:pt x="5476120" y="3054753"/>
                  <a:pt x="5471147" y="3058726"/>
                  <a:pt x="5469160" y="3065677"/>
                </a:cubicBezTo>
                <a:cubicBezTo>
                  <a:pt x="5467170" y="3076602"/>
                  <a:pt x="5461205" y="3082561"/>
                  <a:pt x="5450265" y="3081568"/>
                </a:cubicBezTo>
                <a:lnTo>
                  <a:pt x="5447691" y="3082929"/>
                </a:lnTo>
                <a:lnTo>
                  <a:pt x="5497583" y="3135343"/>
                </a:lnTo>
                <a:cubicBezTo>
                  <a:pt x="5518580" y="3155118"/>
                  <a:pt x="5539984" y="3174894"/>
                  <a:pt x="5558099" y="3196317"/>
                </a:cubicBezTo>
                <a:cubicBezTo>
                  <a:pt x="5567979" y="3209502"/>
                  <a:pt x="5567979" y="3199613"/>
                  <a:pt x="5577858" y="3206206"/>
                </a:cubicBezTo>
                <a:cubicBezTo>
                  <a:pt x="5594324" y="3222685"/>
                  <a:pt x="5600909" y="3232573"/>
                  <a:pt x="5607497" y="3242461"/>
                </a:cubicBezTo>
                <a:cubicBezTo>
                  <a:pt x="5620670" y="3255644"/>
                  <a:pt x="5627259" y="3252349"/>
                  <a:pt x="5640428" y="3262237"/>
                </a:cubicBezTo>
                <a:cubicBezTo>
                  <a:pt x="5650308" y="3275420"/>
                  <a:pt x="5660188" y="3288605"/>
                  <a:pt x="5670068" y="3301788"/>
                </a:cubicBezTo>
                <a:cubicBezTo>
                  <a:pt x="5670068" y="3301788"/>
                  <a:pt x="5670068" y="3301788"/>
                  <a:pt x="5663482" y="3308380"/>
                </a:cubicBezTo>
                <a:cubicBezTo>
                  <a:pt x="5670068" y="3314972"/>
                  <a:pt x="5679948" y="3324860"/>
                  <a:pt x="5689828" y="3331452"/>
                </a:cubicBezTo>
                <a:cubicBezTo>
                  <a:pt x="5689828" y="3331452"/>
                  <a:pt x="5689828" y="3331452"/>
                  <a:pt x="5689828" y="3328156"/>
                </a:cubicBezTo>
                <a:cubicBezTo>
                  <a:pt x="5686534" y="3328156"/>
                  <a:pt x="5683242" y="3324860"/>
                  <a:pt x="5686534" y="3324860"/>
                </a:cubicBezTo>
                <a:cubicBezTo>
                  <a:pt x="5686534" y="3324860"/>
                  <a:pt x="5689828" y="3324860"/>
                  <a:pt x="5689828" y="3324860"/>
                </a:cubicBezTo>
                <a:cubicBezTo>
                  <a:pt x="5689828" y="3321564"/>
                  <a:pt x="5679948" y="3314972"/>
                  <a:pt x="5686534" y="3314972"/>
                </a:cubicBezTo>
                <a:cubicBezTo>
                  <a:pt x="5699709" y="3321564"/>
                  <a:pt x="5696414" y="3324860"/>
                  <a:pt x="5706294" y="3331452"/>
                </a:cubicBezTo>
                <a:cubicBezTo>
                  <a:pt x="5706294" y="3331452"/>
                  <a:pt x="5706294" y="3331452"/>
                  <a:pt x="5709589" y="3331452"/>
                </a:cubicBezTo>
                <a:cubicBezTo>
                  <a:pt x="5709589" y="3331452"/>
                  <a:pt x="5709589" y="3331452"/>
                  <a:pt x="5709589" y="3334747"/>
                </a:cubicBezTo>
                <a:cubicBezTo>
                  <a:pt x="5712884" y="3334747"/>
                  <a:pt x="5716174" y="3338044"/>
                  <a:pt x="5716174" y="3338044"/>
                </a:cubicBezTo>
                <a:cubicBezTo>
                  <a:pt x="5716174" y="3341340"/>
                  <a:pt x="5716174" y="3341340"/>
                  <a:pt x="5716174" y="3341340"/>
                </a:cubicBezTo>
                <a:cubicBezTo>
                  <a:pt x="5726053" y="3344635"/>
                  <a:pt x="5742521" y="3354523"/>
                  <a:pt x="5755693" y="3364411"/>
                </a:cubicBezTo>
                <a:cubicBezTo>
                  <a:pt x="5768867" y="3377595"/>
                  <a:pt x="5778747" y="3387483"/>
                  <a:pt x="5778747" y="3394075"/>
                </a:cubicBezTo>
                <a:cubicBezTo>
                  <a:pt x="5782039" y="3394075"/>
                  <a:pt x="5782041" y="3397371"/>
                  <a:pt x="5782041" y="3397371"/>
                </a:cubicBezTo>
                <a:cubicBezTo>
                  <a:pt x="5785333" y="3397371"/>
                  <a:pt x="5788627" y="3400667"/>
                  <a:pt x="5788627" y="3403963"/>
                </a:cubicBezTo>
                <a:cubicBezTo>
                  <a:pt x="5788627" y="3403963"/>
                  <a:pt x="5788627" y="3403963"/>
                  <a:pt x="5785333" y="3403963"/>
                </a:cubicBezTo>
                <a:cubicBezTo>
                  <a:pt x="5782039" y="3400667"/>
                  <a:pt x="5782039" y="3400667"/>
                  <a:pt x="5782039" y="3400667"/>
                </a:cubicBezTo>
                <a:cubicBezTo>
                  <a:pt x="5782039" y="3400667"/>
                  <a:pt x="5782039" y="3400667"/>
                  <a:pt x="5778747" y="3400667"/>
                </a:cubicBezTo>
                <a:cubicBezTo>
                  <a:pt x="5791919" y="3410555"/>
                  <a:pt x="5791919" y="3407259"/>
                  <a:pt x="5801799" y="3413851"/>
                </a:cubicBezTo>
                <a:cubicBezTo>
                  <a:pt x="5801799" y="3413851"/>
                  <a:pt x="5798509" y="3410555"/>
                  <a:pt x="5798509" y="3410555"/>
                </a:cubicBezTo>
                <a:cubicBezTo>
                  <a:pt x="5798509" y="3410555"/>
                  <a:pt x="5798509" y="3410555"/>
                  <a:pt x="5801799" y="3410555"/>
                </a:cubicBezTo>
                <a:cubicBezTo>
                  <a:pt x="5801799" y="3410555"/>
                  <a:pt x="5801799" y="3410555"/>
                  <a:pt x="5805093" y="3410555"/>
                </a:cubicBezTo>
                <a:cubicBezTo>
                  <a:pt x="5805093" y="3410555"/>
                  <a:pt x="5798507" y="3407259"/>
                  <a:pt x="5801799" y="3403963"/>
                </a:cubicBezTo>
                <a:cubicBezTo>
                  <a:pt x="5811679" y="3410555"/>
                  <a:pt x="5821559" y="3417147"/>
                  <a:pt x="5818267" y="3420442"/>
                </a:cubicBezTo>
                <a:cubicBezTo>
                  <a:pt x="5818267" y="3420442"/>
                  <a:pt x="5821559" y="3420442"/>
                  <a:pt x="5821557" y="3423739"/>
                </a:cubicBezTo>
                <a:cubicBezTo>
                  <a:pt x="5821559" y="3427035"/>
                  <a:pt x="5824852" y="3427035"/>
                  <a:pt x="5824852" y="3427035"/>
                </a:cubicBezTo>
                <a:lnTo>
                  <a:pt x="5825252" y="3426633"/>
                </a:lnTo>
                <a:lnTo>
                  <a:pt x="5897304" y="3483066"/>
                </a:lnTo>
                <a:cubicBezTo>
                  <a:pt x="5897304" y="3483066"/>
                  <a:pt x="5900597" y="3483066"/>
                  <a:pt x="5900597" y="3486362"/>
                </a:cubicBezTo>
                <a:cubicBezTo>
                  <a:pt x="5903892" y="3486362"/>
                  <a:pt x="5907184" y="3489657"/>
                  <a:pt x="5907184" y="3489657"/>
                </a:cubicBezTo>
                <a:cubicBezTo>
                  <a:pt x="5907184" y="3489657"/>
                  <a:pt x="5907184" y="3489657"/>
                  <a:pt x="5903894" y="3489657"/>
                </a:cubicBezTo>
                <a:cubicBezTo>
                  <a:pt x="5913772" y="3492954"/>
                  <a:pt x="5930236" y="3499545"/>
                  <a:pt x="5936823" y="3499545"/>
                </a:cubicBezTo>
                <a:cubicBezTo>
                  <a:pt x="5933531" y="3499545"/>
                  <a:pt x="5933531" y="3499545"/>
                  <a:pt x="5930236" y="3496250"/>
                </a:cubicBezTo>
                <a:cubicBezTo>
                  <a:pt x="5930236" y="3496250"/>
                  <a:pt x="5930236" y="3492954"/>
                  <a:pt x="5930236" y="3492954"/>
                </a:cubicBezTo>
                <a:cubicBezTo>
                  <a:pt x="5933531" y="3492954"/>
                  <a:pt x="5933531" y="3492954"/>
                  <a:pt x="5936823" y="3496250"/>
                </a:cubicBezTo>
                <a:lnTo>
                  <a:pt x="5938020" y="3496250"/>
                </a:lnTo>
                <a:lnTo>
                  <a:pt x="5939704" y="3497486"/>
                </a:lnTo>
                <a:cubicBezTo>
                  <a:pt x="5940941" y="3498721"/>
                  <a:pt x="5941763" y="3499545"/>
                  <a:pt x="5943411" y="3499545"/>
                </a:cubicBezTo>
                <a:cubicBezTo>
                  <a:pt x="5940117" y="3499545"/>
                  <a:pt x="5940117" y="3496250"/>
                  <a:pt x="5940117" y="3496250"/>
                </a:cubicBezTo>
                <a:lnTo>
                  <a:pt x="5938020" y="3496250"/>
                </a:lnTo>
                <a:lnTo>
                  <a:pt x="5933531" y="3492954"/>
                </a:lnTo>
                <a:cubicBezTo>
                  <a:pt x="5976342" y="3506138"/>
                  <a:pt x="6022448" y="3542393"/>
                  <a:pt x="6065262" y="3558873"/>
                </a:cubicBezTo>
                <a:cubicBezTo>
                  <a:pt x="6065262" y="3562169"/>
                  <a:pt x="6078432" y="3568760"/>
                  <a:pt x="6081726" y="3572057"/>
                </a:cubicBezTo>
                <a:cubicBezTo>
                  <a:pt x="6081726" y="3568760"/>
                  <a:pt x="6081726" y="3568760"/>
                  <a:pt x="6088313" y="3568761"/>
                </a:cubicBezTo>
                <a:cubicBezTo>
                  <a:pt x="6088313" y="3568761"/>
                  <a:pt x="6088312" y="3572057"/>
                  <a:pt x="6091606" y="3572057"/>
                </a:cubicBezTo>
                <a:cubicBezTo>
                  <a:pt x="6094899" y="3572057"/>
                  <a:pt x="6094899" y="3575353"/>
                  <a:pt x="6098193" y="3575352"/>
                </a:cubicBezTo>
                <a:cubicBezTo>
                  <a:pt x="6131125" y="3588535"/>
                  <a:pt x="6137712" y="3598424"/>
                  <a:pt x="6154178" y="3608312"/>
                </a:cubicBezTo>
                <a:cubicBezTo>
                  <a:pt x="6154178" y="3608312"/>
                  <a:pt x="6150885" y="3608311"/>
                  <a:pt x="6150885" y="3605016"/>
                </a:cubicBezTo>
                <a:cubicBezTo>
                  <a:pt x="6150885" y="3605016"/>
                  <a:pt x="6150885" y="3601720"/>
                  <a:pt x="6154179" y="3601720"/>
                </a:cubicBezTo>
                <a:cubicBezTo>
                  <a:pt x="6154179" y="3601720"/>
                  <a:pt x="6157471" y="3605015"/>
                  <a:pt x="6157471" y="3605015"/>
                </a:cubicBezTo>
                <a:cubicBezTo>
                  <a:pt x="6160765" y="3605016"/>
                  <a:pt x="6160765" y="3605016"/>
                  <a:pt x="6160765" y="3605016"/>
                </a:cubicBezTo>
                <a:cubicBezTo>
                  <a:pt x="6168998" y="3605016"/>
                  <a:pt x="6182995" y="3609960"/>
                  <a:pt x="6194521" y="3616140"/>
                </a:cubicBezTo>
                <a:lnTo>
                  <a:pt x="6199554" y="3621068"/>
                </a:lnTo>
                <a:lnTo>
                  <a:pt x="6200654" y="3620102"/>
                </a:lnTo>
                <a:cubicBezTo>
                  <a:pt x="6201531" y="3619465"/>
                  <a:pt x="6202367" y="3619106"/>
                  <a:pt x="6203045" y="3619246"/>
                </a:cubicBezTo>
                <a:cubicBezTo>
                  <a:pt x="6203723" y="3619385"/>
                  <a:pt x="6204242" y="3620023"/>
                  <a:pt x="6204480" y="3621377"/>
                </a:cubicBezTo>
                <a:cubicBezTo>
                  <a:pt x="6204480" y="3622014"/>
                  <a:pt x="6204640" y="3622652"/>
                  <a:pt x="6204959" y="3623289"/>
                </a:cubicBezTo>
                <a:cubicBezTo>
                  <a:pt x="6205278" y="3624086"/>
                  <a:pt x="6205278" y="3625360"/>
                  <a:pt x="6206394" y="3625520"/>
                </a:cubicBezTo>
                <a:cubicBezTo>
                  <a:pt x="6207352" y="3625520"/>
                  <a:pt x="6207988" y="3624723"/>
                  <a:pt x="6208466" y="3624086"/>
                </a:cubicBezTo>
                <a:cubicBezTo>
                  <a:pt x="6210857" y="3621377"/>
                  <a:pt x="6211814" y="3621536"/>
                  <a:pt x="6213248" y="3624882"/>
                </a:cubicBezTo>
                <a:cubicBezTo>
                  <a:pt x="6213567" y="3625679"/>
                  <a:pt x="6213727" y="3626316"/>
                  <a:pt x="6214205" y="3626954"/>
                </a:cubicBezTo>
                <a:cubicBezTo>
                  <a:pt x="6214842" y="3627909"/>
                  <a:pt x="6215481" y="3628706"/>
                  <a:pt x="6217074" y="3628069"/>
                </a:cubicBezTo>
                <a:cubicBezTo>
                  <a:pt x="6218507" y="3627272"/>
                  <a:pt x="6218507" y="3626635"/>
                  <a:pt x="6218189" y="3625360"/>
                </a:cubicBezTo>
                <a:lnTo>
                  <a:pt x="6217922" y="3622950"/>
                </a:lnTo>
                <a:lnTo>
                  <a:pt x="6230380" y="3635342"/>
                </a:lnTo>
                <a:lnTo>
                  <a:pt x="6229666" y="3636354"/>
                </a:lnTo>
                <a:cubicBezTo>
                  <a:pt x="6229348" y="3637788"/>
                  <a:pt x="6229827" y="3638744"/>
                  <a:pt x="6231101" y="3639381"/>
                </a:cubicBezTo>
                <a:cubicBezTo>
                  <a:pt x="6232058" y="3639859"/>
                  <a:pt x="6233016" y="3640178"/>
                  <a:pt x="6233972" y="3640656"/>
                </a:cubicBezTo>
                <a:lnTo>
                  <a:pt x="6234116" y="3640945"/>
                </a:lnTo>
                <a:lnTo>
                  <a:pt x="6254212" y="3647040"/>
                </a:lnTo>
                <a:cubicBezTo>
                  <a:pt x="6268620" y="3651984"/>
                  <a:pt x="6282616" y="3657752"/>
                  <a:pt x="6292496" y="3664343"/>
                </a:cubicBezTo>
                <a:cubicBezTo>
                  <a:pt x="6284263" y="3662696"/>
                  <a:pt x="6273560" y="3661048"/>
                  <a:pt x="6261622" y="3658576"/>
                </a:cubicBezTo>
                <a:lnTo>
                  <a:pt x="6239954" y="3652513"/>
                </a:lnTo>
                <a:lnTo>
                  <a:pt x="6242101" y="3656749"/>
                </a:lnTo>
                <a:cubicBezTo>
                  <a:pt x="6242899" y="3657227"/>
                  <a:pt x="6244650" y="3657067"/>
                  <a:pt x="6244334" y="3658501"/>
                </a:cubicBezTo>
                <a:cubicBezTo>
                  <a:pt x="6244174" y="3659935"/>
                  <a:pt x="6242738" y="3660254"/>
                  <a:pt x="6241303" y="3660413"/>
                </a:cubicBezTo>
                <a:cubicBezTo>
                  <a:pt x="6241145" y="3660413"/>
                  <a:pt x="6240984" y="3660413"/>
                  <a:pt x="6240826" y="3660413"/>
                </a:cubicBezTo>
                <a:cubicBezTo>
                  <a:pt x="6237000" y="3661050"/>
                  <a:pt x="6235883" y="3662803"/>
                  <a:pt x="6237798" y="3665830"/>
                </a:cubicBezTo>
                <a:cubicBezTo>
                  <a:pt x="6239549" y="3668698"/>
                  <a:pt x="6239072" y="3670929"/>
                  <a:pt x="6237477" y="3673319"/>
                </a:cubicBezTo>
                <a:cubicBezTo>
                  <a:pt x="6235405" y="3676506"/>
                  <a:pt x="6233811" y="3679852"/>
                  <a:pt x="6234770" y="3683835"/>
                </a:cubicBezTo>
                <a:cubicBezTo>
                  <a:pt x="6235247" y="3685588"/>
                  <a:pt x="6233493" y="3686384"/>
                  <a:pt x="6232378" y="3686703"/>
                </a:cubicBezTo>
                <a:cubicBezTo>
                  <a:pt x="6228232" y="3688137"/>
                  <a:pt x="6226319" y="3690845"/>
                  <a:pt x="6225841" y="3694988"/>
                </a:cubicBezTo>
                <a:cubicBezTo>
                  <a:pt x="6225522" y="3697537"/>
                  <a:pt x="6224566" y="3698015"/>
                  <a:pt x="6222015" y="3696422"/>
                </a:cubicBezTo>
                <a:cubicBezTo>
                  <a:pt x="6216596" y="3693076"/>
                  <a:pt x="6208625" y="3695466"/>
                  <a:pt x="6206233" y="3701043"/>
                </a:cubicBezTo>
                <a:cubicBezTo>
                  <a:pt x="6205755" y="3702158"/>
                  <a:pt x="6205118" y="3703592"/>
                  <a:pt x="6206233" y="3704548"/>
                </a:cubicBezTo>
                <a:cubicBezTo>
                  <a:pt x="6207352" y="3705504"/>
                  <a:pt x="6208945" y="3705982"/>
                  <a:pt x="6210379" y="3705026"/>
                </a:cubicBezTo>
                <a:cubicBezTo>
                  <a:pt x="6211335" y="3704548"/>
                  <a:pt x="6212292" y="3703751"/>
                  <a:pt x="6213248" y="3703114"/>
                </a:cubicBezTo>
                <a:cubicBezTo>
                  <a:pt x="6214205" y="3702317"/>
                  <a:pt x="6215160" y="3701839"/>
                  <a:pt x="6215959" y="3702795"/>
                </a:cubicBezTo>
                <a:cubicBezTo>
                  <a:pt x="6216914" y="3703911"/>
                  <a:pt x="6216279" y="3704867"/>
                  <a:pt x="6215481" y="3705663"/>
                </a:cubicBezTo>
                <a:cubicBezTo>
                  <a:pt x="6214842" y="3706460"/>
                  <a:pt x="6213885" y="3707097"/>
                  <a:pt x="6213248" y="3707735"/>
                </a:cubicBezTo>
                <a:cubicBezTo>
                  <a:pt x="6211814" y="3709169"/>
                  <a:pt x="6211016" y="3711081"/>
                  <a:pt x="6212451" y="3712674"/>
                </a:cubicBezTo>
                <a:cubicBezTo>
                  <a:pt x="6213727" y="3713949"/>
                  <a:pt x="6215481" y="3712674"/>
                  <a:pt x="6216755" y="3711718"/>
                </a:cubicBezTo>
                <a:cubicBezTo>
                  <a:pt x="6217872" y="3710921"/>
                  <a:pt x="6218668" y="3709487"/>
                  <a:pt x="6220102" y="3709009"/>
                </a:cubicBezTo>
                <a:cubicBezTo>
                  <a:pt x="6222173" y="3708213"/>
                  <a:pt x="6223449" y="3708531"/>
                  <a:pt x="6223291" y="3711081"/>
                </a:cubicBezTo>
                <a:cubicBezTo>
                  <a:pt x="6223131" y="3714586"/>
                  <a:pt x="6221698" y="3717454"/>
                  <a:pt x="6219784" y="3720162"/>
                </a:cubicBezTo>
                <a:cubicBezTo>
                  <a:pt x="6217393" y="3723668"/>
                  <a:pt x="6217233" y="3725580"/>
                  <a:pt x="6219784" y="3728926"/>
                </a:cubicBezTo>
                <a:cubicBezTo>
                  <a:pt x="6220580" y="3730200"/>
                  <a:pt x="6221856" y="3731316"/>
                  <a:pt x="6222971" y="3732431"/>
                </a:cubicBezTo>
                <a:cubicBezTo>
                  <a:pt x="6223449" y="3732909"/>
                  <a:pt x="6224247" y="3733387"/>
                  <a:pt x="6223927" y="3734184"/>
                </a:cubicBezTo>
                <a:cubicBezTo>
                  <a:pt x="6223610" y="3735140"/>
                  <a:pt x="6222813" y="3735299"/>
                  <a:pt x="6222173" y="3735140"/>
                </a:cubicBezTo>
                <a:cubicBezTo>
                  <a:pt x="6219306" y="3734502"/>
                  <a:pt x="6218668" y="3735777"/>
                  <a:pt x="6218826" y="3738326"/>
                </a:cubicBezTo>
                <a:cubicBezTo>
                  <a:pt x="6218987" y="3741513"/>
                  <a:pt x="6216914" y="3743744"/>
                  <a:pt x="6214682" y="3745496"/>
                </a:cubicBezTo>
                <a:cubicBezTo>
                  <a:pt x="6212930" y="3746930"/>
                  <a:pt x="6212769" y="3748045"/>
                  <a:pt x="6214523" y="3749320"/>
                </a:cubicBezTo>
                <a:cubicBezTo>
                  <a:pt x="6215481" y="3749957"/>
                  <a:pt x="6216117" y="3750595"/>
                  <a:pt x="6215798" y="3751869"/>
                </a:cubicBezTo>
                <a:cubicBezTo>
                  <a:pt x="6215481" y="3753622"/>
                  <a:pt x="6214205" y="3753303"/>
                  <a:pt x="6213088" y="3753622"/>
                </a:cubicBezTo>
                <a:cubicBezTo>
                  <a:pt x="6212451" y="3753781"/>
                  <a:pt x="6211655" y="3753781"/>
                  <a:pt x="6210857" y="3753941"/>
                </a:cubicBezTo>
                <a:cubicBezTo>
                  <a:pt x="6206552" y="3754419"/>
                  <a:pt x="6205597" y="3756809"/>
                  <a:pt x="6208148" y="3760473"/>
                </a:cubicBezTo>
                <a:cubicBezTo>
                  <a:pt x="6208466" y="3760951"/>
                  <a:pt x="6208785" y="3761270"/>
                  <a:pt x="6208945" y="3761748"/>
                </a:cubicBezTo>
                <a:cubicBezTo>
                  <a:pt x="6209422" y="3762704"/>
                  <a:pt x="6209741" y="3763979"/>
                  <a:pt x="6208785" y="3764616"/>
                </a:cubicBezTo>
                <a:cubicBezTo>
                  <a:pt x="6207988" y="3765253"/>
                  <a:pt x="6206872" y="3764616"/>
                  <a:pt x="6206233" y="3763979"/>
                </a:cubicBezTo>
                <a:cubicBezTo>
                  <a:pt x="6205597" y="3763341"/>
                  <a:pt x="6205118" y="3762704"/>
                  <a:pt x="6204640" y="3761907"/>
                </a:cubicBezTo>
                <a:cubicBezTo>
                  <a:pt x="6203683" y="3760792"/>
                  <a:pt x="6202728" y="3760473"/>
                  <a:pt x="6201452" y="3761429"/>
                </a:cubicBezTo>
                <a:cubicBezTo>
                  <a:pt x="6198421" y="3763501"/>
                  <a:pt x="6195073" y="3763819"/>
                  <a:pt x="6191727" y="3763979"/>
                </a:cubicBezTo>
                <a:cubicBezTo>
                  <a:pt x="6187741" y="3764297"/>
                  <a:pt x="6183596" y="3763819"/>
                  <a:pt x="6179611" y="3764775"/>
                </a:cubicBezTo>
                <a:cubicBezTo>
                  <a:pt x="6178177" y="3765094"/>
                  <a:pt x="6177381" y="3764138"/>
                  <a:pt x="6176741" y="3763341"/>
                </a:cubicBezTo>
                <a:cubicBezTo>
                  <a:pt x="6174511" y="3760792"/>
                  <a:pt x="6172437" y="3758243"/>
                  <a:pt x="6168454" y="3759517"/>
                </a:cubicBezTo>
                <a:cubicBezTo>
                  <a:pt x="6167657" y="3759677"/>
                  <a:pt x="6167177" y="3759039"/>
                  <a:pt x="6166859" y="3758402"/>
                </a:cubicBezTo>
                <a:cubicBezTo>
                  <a:pt x="6165106" y="3755215"/>
                  <a:pt x="6162237" y="3752666"/>
                  <a:pt x="6159844" y="3749957"/>
                </a:cubicBezTo>
                <a:cubicBezTo>
                  <a:pt x="6156178" y="3745815"/>
                  <a:pt x="6154106" y="3741194"/>
                  <a:pt x="6155539" y="3735618"/>
                </a:cubicBezTo>
                <a:cubicBezTo>
                  <a:pt x="6156020" y="3733387"/>
                  <a:pt x="6154744" y="3731953"/>
                  <a:pt x="6153467" y="3730678"/>
                </a:cubicBezTo>
                <a:cubicBezTo>
                  <a:pt x="6150599" y="3727651"/>
                  <a:pt x="6150759" y="3726058"/>
                  <a:pt x="6153946" y="3723668"/>
                </a:cubicBezTo>
                <a:cubicBezTo>
                  <a:pt x="6157455" y="3721278"/>
                  <a:pt x="6157455" y="3721278"/>
                  <a:pt x="6154585" y="3717772"/>
                </a:cubicBezTo>
                <a:cubicBezTo>
                  <a:pt x="6153946" y="3716976"/>
                  <a:pt x="6153467" y="3716339"/>
                  <a:pt x="6154425" y="3715383"/>
                </a:cubicBezTo>
                <a:cubicBezTo>
                  <a:pt x="6157614" y="3711718"/>
                  <a:pt x="6160482" y="3708053"/>
                  <a:pt x="6163831" y="3704548"/>
                </a:cubicBezTo>
                <a:cubicBezTo>
                  <a:pt x="6166222" y="3701839"/>
                  <a:pt x="6169248" y="3700087"/>
                  <a:pt x="6172758" y="3699290"/>
                </a:cubicBezTo>
                <a:cubicBezTo>
                  <a:pt x="6174988" y="3698653"/>
                  <a:pt x="6179293" y="3692917"/>
                  <a:pt x="6179453" y="3690527"/>
                </a:cubicBezTo>
                <a:cubicBezTo>
                  <a:pt x="6179453" y="3689730"/>
                  <a:pt x="6179453" y="3689093"/>
                  <a:pt x="6178495" y="3688774"/>
                </a:cubicBezTo>
                <a:cubicBezTo>
                  <a:pt x="6173555" y="3686544"/>
                  <a:pt x="6171162" y="3682242"/>
                  <a:pt x="6169090" y="3677621"/>
                </a:cubicBezTo>
                <a:cubicBezTo>
                  <a:pt x="6168612" y="3676665"/>
                  <a:pt x="6168294" y="3675868"/>
                  <a:pt x="6167815" y="3675072"/>
                </a:cubicBezTo>
                <a:cubicBezTo>
                  <a:pt x="6166222" y="3672522"/>
                  <a:pt x="6165424" y="3670292"/>
                  <a:pt x="6166540" y="3667105"/>
                </a:cubicBezTo>
                <a:cubicBezTo>
                  <a:pt x="6167657" y="3663918"/>
                  <a:pt x="6165901" y="3660732"/>
                  <a:pt x="6164308" y="3657864"/>
                </a:cubicBezTo>
                <a:cubicBezTo>
                  <a:pt x="6163670" y="3656430"/>
                  <a:pt x="6163352" y="3655474"/>
                  <a:pt x="6164468" y="3654040"/>
                </a:cubicBezTo>
                <a:cubicBezTo>
                  <a:pt x="6168931" y="3647985"/>
                  <a:pt x="6172278" y="3641293"/>
                  <a:pt x="6172916" y="3633486"/>
                </a:cubicBezTo>
                <a:cubicBezTo>
                  <a:pt x="6173078" y="3632371"/>
                  <a:pt x="6173394" y="3631893"/>
                  <a:pt x="6174511" y="3632211"/>
                </a:cubicBezTo>
                <a:lnTo>
                  <a:pt x="6184148" y="3627632"/>
                </a:lnTo>
                <a:lnTo>
                  <a:pt x="6173938" y="3618200"/>
                </a:lnTo>
                <a:cubicBezTo>
                  <a:pt x="6173938" y="3621496"/>
                  <a:pt x="6173938" y="3621496"/>
                  <a:pt x="6170644" y="3621496"/>
                </a:cubicBezTo>
                <a:cubicBezTo>
                  <a:pt x="6167351" y="3618200"/>
                  <a:pt x="6160764" y="3618199"/>
                  <a:pt x="6160765" y="3614904"/>
                </a:cubicBezTo>
                <a:cubicBezTo>
                  <a:pt x="6160765" y="3614904"/>
                  <a:pt x="6157471" y="3614903"/>
                  <a:pt x="6157472" y="3611608"/>
                </a:cubicBezTo>
                <a:cubicBezTo>
                  <a:pt x="6157472" y="3611608"/>
                  <a:pt x="6157472" y="3611608"/>
                  <a:pt x="6157471" y="3614903"/>
                </a:cubicBezTo>
                <a:cubicBezTo>
                  <a:pt x="6150885" y="3621495"/>
                  <a:pt x="6131125" y="3608311"/>
                  <a:pt x="6108072" y="3595127"/>
                </a:cubicBezTo>
                <a:cubicBezTo>
                  <a:pt x="6108072" y="3595127"/>
                  <a:pt x="6108072" y="3595127"/>
                  <a:pt x="6104780" y="3595128"/>
                </a:cubicBezTo>
                <a:cubicBezTo>
                  <a:pt x="6104779" y="3598424"/>
                  <a:pt x="6104779" y="3598424"/>
                  <a:pt x="6101485" y="3595128"/>
                </a:cubicBezTo>
                <a:cubicBezTo>
                  <a:pt x="6101485" y="3595128"/>
                  <a:pt x="6098193" y="3595128"/>
                  <a:pt x="6098193" y="3595128"/>
                </a:cubicBezTo>
                <a:cubicBezTo>
                  <a:pt x="6098193" y="3591833"/>
                  <a:pt x="6098193" y="3591833"/>
                  <a:pt x="6098193" y="3591833"/>
                </a:cubicBezTo>
                <a:cubicBezTo>
                  <a:pt x="6098193" y="3591833"/>
                  <a:pt x="6098193" y="3591833"/>
                  <a:pt x="6094898" y="3595128"/>
                </a:cubicBezTo>
                <a:cubicBezTo>
                  <a:pt x="6088312" y="3591833"/>
                  <a:pt x="6085022" y="3595128"/>
                  <a:pt x="6068552" y="3588536"/>
                </a:cubicBezTo>
                <a:cubicBezTo>
                  <a:pt x="6068553" y="3595128"/>
                  <a:pt x="6088312" y="3601720"/>
                  <a:pt x="6078432" y="3605016"/>
                </a:cubicBezTo>
                <a:cubicBezTo>
                  <a:pt x="6075142" y="3603368"/>
                  <a:pt x="6073492" y="3603368"/>
                  <a:pt x="6071846" y="3603368"/>
                </a:cubicBezTo>
                <a:lnTo>
                  <a:pt x="6068553" y="3602544"/>
                </a:lnTo>
                <a:lnTo>
                  <a:pt x="6068552" y="3601720"/>
                </a:lnTo>
                <a:cubicBezTo>
                  <a:pt x="6065264" y="3601720"/>
                  <a:pt x="6065264" y="3601720"/>
                  <a:pt x="6065264" y="3601720"/>
                </a:cubicBezTo>
                <a:lnTo>
                  <a:pt x="6068553" y="3602544"/>
                </a:lnTo>
                <a:lnTo>
                  <a:pt x="6068553" y="3605016"/>
                </a:lnTo>
                <a:cubicBezTo>
                  <a:pt x="6068553" y="3605016"/>
                  <a:pt x="6065262" y="3605016"/>
                  <a:pt x="6065262" y="3605016"/>
                </a:cubicBezTo>
                <a:cubicBezTo>
                  <a:pt x="6061968" y="3605016"/>
                  <a:pt x="6061968" y="3605016"/>
                  <a:pt x="6061968" y="3605016"/>
                </a:cubicBezTo>
                <a:cubicBezTo>
                  <a:pt x="6058673" y="3601720"/>
                  <a:pt x="6052088" y="3598424"/>
                  <a:pt x="6045502" y="3595128"/>
                </a:cubicBezTo>
                <a:cubicBezTo>
                  <a:pt x="6045502" y="3595128"/>
                  <a:pt x="6042208" y="3591833"/>
                  <a:pt x="6042208" y="3591833"/>
                </a:cubicBezTo>
                <a:cubicBezTo>
                  <a:pt x="6042208" y="3591833"/>
                  <a:pt x="6038912" y="3591833"/>
                  <a:pt x="6035622" y="3588536"/>
                </a:cubicBezTo>
                <a:cubicBezTo>
                  <a:pt x="6035622" y="3588536"/>
                  <a:pt x="6032328" y="3588536"/>
                  <a:pt x="6032328" y="3585240"/>
                </a:cubicBezTo>
                <a:cubicBezTo>
                  <a:pt x="6035622" y="3585240"/>
                  <a:pt x="6035622" y="3585240"/>
                  <a:pt x="6038914" y="3588536"/>
                </a:cubicBezTo>
                <a:cubicBezTo>
                  <a:pt x="6038914" y="3588536"/>
                  <a:pt x="6042208" y="3588536"/>
                  <a:pt x="6045502" y="3591833"/>
                </a:cubicBezTo>
                <a:cubicBezTo>
                  <a:pt x="6038914" y="3585240"/>
                  <a:pt x="6032328" y="3581945"/>
                  <a:pt x="6029034" y="3575353"/>
                </a:cubicBezTo>
                <a:cubicBezTo>
                  <a:pt x="6032328" y="3572057"/>
                  <a:pt x="6042208" y="3575353"/>
                  <a:pt x="6038912" y="3565465"/>
                </a:cubicBezTo>
                <a:cubicBezTo>
                  <a:pt x="5989519" y="3542393"/>
                  <a:pt x="5949997" y="3525913"/>
                  <a:pt x="5903892" y="3492954"/>
                </a:cubicBezTo>
                <a:cubicBezTo>
                  <a:pt x="5900597" y="3492954"/>
                  <a:pt x="5900597" y="3492954"/>
                  <a:pt x="5897304" y="3489657"/>
                </a:cubicBezTo>
                <a:cubicBezTo>
                  <a:pt x="5894014" y="3489657"/>
                  <a:pt x="5894014" y="3486362"/>
                  <a:pt x="5894014" y="3486362"/>
                </a:cubicBezTo>
                <a:cubicBezTo>
                  <a:pt x="5877544" y="3479770"/>
                  <a:pt x="5857784" y="3466586"/>
                  <a:pt x="5841318" y="3453403"/>
                </a:cubicBezTo>
                <a:cubicBezTo>
                  <a:pt x="5824852" y="3446810"/>
                  <a:pt x="5798509" y="3433627"/>
                  <a:pt x="5775452" y="3413851"/>
                </a:cubicBezTo>
                <a:cubicBezTo>
                  <a:pt x="5749106" y="3397371"/>
                  <a:pt x="5726053" y="3377595"/>
                  <a:pt x="5712882" y="3364412"/>
                </a:cubicBezTo>
                <a:cubicBezTo>
                  <a:pt x="5683242" y="3341340"/>
                  <a:pt x="5650308" y="3314972"/>
                  <a:pt x="5620670" y="3291900"/>
                </a:cubicBezTo>
                <a:lnTo>
                  <a:pt x="5616003" y="3287389"/>
                </a:lnTo>
                <a:lnTo>
                  <a:pt x="5612939" y="3297012"/>
                </a:lnTo>
                <a:cubicBezTo>
                  <a:pt x="5611171" y="3298777"/>
                  <a:pt x="5609403" y="3300189"/>
                  <a:pt x="5608693" y="3302659"/>
                </a:cubicBezTo>
                <a:cubicBezTo>
                  <a:pt x="5607989" y="3306542"/>
                  <a:pt x="5605867" y="3308660"/>
                  <a:pt x="5601981" y="3308307"/>
                </a:cubicBezTo>
                <a:cubicBezTo>
                  <a:pt x="5599155" y="3308307"/>
                  <a:pt x="5597035" y="3310072"/>
                  <a:pt x="5595971" y="3311484"/>
                </a:cubicBezTo>
                <a:cubicBezTo>
                  <a:pt x="5589962" y="3319955"/>
                  <a:pt x="5581128" y="3315366"/>
                  <a:pt x="5573703" y="3316425"/>
                </a:cubicBezTo>
                <a:cubicBezTo>
                  <a:pt x="5570523" y="3316778"/>
                  <a:pt x="5563808" y="3318543"/>
                  <a:pt x="5562395" y="3316072"/>
                </a:cubicBezTo>
                <a:cubicBezTo>
                  <a:pt x="5558154" y="3309013"/>
                  <a:pt x="5547200" y="3311837"/>
                  <a:pt x="5544726" y="3302307"/>
                </a:cubicBezTo>
                <a:cubicBezTo>
                  <a:pt x="5544020" y="3299483"/>
                  <a:pt x="5539072" y="3297718"/>
                  <a:pt x="5543666" y="3293835"/>
                </a:cubicBezTo>
                <a:cubicBezTo>
                  <a:pt x="5545080" y="3292776"/>
                  <a:pt x="5544726" y="3290659"/>
                  <a:pt x="5543312" y="3290306"/>
                </a:cubicBezTo>
                <a:cubicBezTo>
                  <a:pt x="5537658" y="3288188"/>
                  <a:pt x="5538012" y="3285011"/>
                  <a:pt x="5541546" y="3280776"/>
                </a:cubicBezTo>
                <a:cubicBezTo>
                  <a:pt x="5542606" y="3279364"/>
                  <a:pt x="5541192" y="3277599"/>
                  <a:pt x="5540486" y="3276187"/>
                </a:cubicBezTo>
                <a:cubicBezTo>
                  <a:pt x="5539072" y="3274069"/>
                  <a:pt x="5538720" y="3271951"/>
                  <a:pt x="5540838" y="3270186"/>
                </a:cubicBezTo>
                <a:cubicBezTo>
                  <a:pt x="5542958" y="3268422"/>
                  <a:pt x="5542606" y="3266304"/>
                  <a:pt x="5543312" y="3264186"/>
                </a:cubicBezTo>
                <a:cubicBezTo>
                  <a:pt x="5545080" y="3258892"/>
                  <a:pt x="5547200" y="3252185"/>
                  <a:pt x="5551089" y="3249714"/>
                </a:cubicBezTo>
                <a:lnTo>
                  <a:pt x="5571123" y="3237034"/>
                </a:lnTo>
                <a:lnTo>
                  <a:pt x="5561392" y="3222685"/>
                </a:lnTo>
                <a:cubicBezTo>
                  <a:pt x="5564683" y="3225982"/>
                  <a:pt x="5567979" y="3229277"/>
                  <a:pt x="5571273" y="3232573"/>
                </a:cubicBezTo>
                <a:cubicBezTo>
                  <a:pt x="5571273" y="3232573"/>
                  <a:pt x="5571273" y="3232573"/>
                  <a:pt x="5567979" y="3225982"/>
                </a:cubicBezTo>
                <a:cubicBezTo>
                  <a:pt x="5564683" y="3225982"/>
                  <a:pt x="5564683" y="3222685"/>
                  <a:pt x="5564683" y="3222685"/>
                </a:cubicBezTo>
                <a:cubicBezTo>
                  <a:pt x="5567979" y="3222685"/>
                  <a:pt x="5567979" y="3222685"/>
                  <a:pt x="5571271" y="3225982"/>
                </a:cubicBezTo>
                <a:cubicBezTo>
                  <a:pt x="5571271" y="3225982"/>
                  <a:pt x="5571271" y="3225982"/>
                  <a:pt x="5574563" y="3225982"/>
                </a:cubicBezTo>
                <a:cubicBezTo>
                  <a:pt x="5551514" y="3202909"/>
                  <a:pt x="5525165" y="3176542"/>
                  <a:pt x="5498818" y="3156767"/>
                </a:cubicBezTo>
                <a:cubicBezTo>
                  <a:pt x="5493878" y="3145231"/>
                  <a:pt x="5484000" y="3132047"/>
                  <a:pt x="5472885" y="3118039"/>
                </a:cubicBezTo>
                <a:lnTo>
                  <a:pt x="5446543" y="3083537"/>
                </a:lnTo>
                <a:lnTo>
                  <a:pt x="5433360" y="3090506"/>
                </a:lnTo>
                <a:cubicBezTo>
                  <a:pt x="5416459" y="3114341"/>
                  <a:pt x="5391598" y="3101430"/>
                  <a:pt x="5370713" y="3104410"/>
                </a:cubicBezTo>
                <a:cubicBezTo>
                  <a:pt x="5361765" y="3105403"/>
                  <a:pt x="5342870" y="3110368"/>
                  <a:pt x="5338894" y="3103416"/>
                </a:cubicBezTo>
                <a:cubicBezTo>
                  <a:pt x="5326962" y="3083554"/>
                  <a:pt x="5296136" y="3091499"/>
                  <a:pt x="5289174" y="3064684"/>
                </a:cubicBezTo>
                <a:cubicBezTo>
                  <a:pt x="5287185" y="3056739"/>
                  <a:pt x="5273263" y="3051774"/>
                  <a:pt x="5286191" y="3040849"/>
                </a:cubicBezTo>
                <a:lnTo>
                  <a:pt x="5285954" y="3038495"/>
                </a:lnTo>
                <a:lnTo>
                  <a:pt x="5248578" y="3077935"/>
                </a:lnTo>
                <a:cubicBezTo>
                  <a:pt x="5206842" y="3120390"/>
                  <a:pt x="5162889" y="3160588"/>
                  <a:pt x="5112471" y="3193953"/>
                </a:cubicBezTo>
                <a:lnTo>
                  <a:pt x="5079802" y="3214879"/>
                </a:lnTo>
                <a:lnTo>
                  <a:pt x="5086052" y="3221096"/>
                </a:lnTo>
                <a:lnTo>
                  <a:pt x="5085215" y="3222283"/>
                </a:lnTo>
                <a:cubicBezTo>
                  <a:pt x="5084842" y="3223966"/>
                  <a:pt x="5085392" y="3225088"/>
                  <a:pt x="5086896" y="3225835"/>
                </a:cubicBezTo>
                <a:cubicBezTo>
                  <a:pt x="5088020" y="3226396"/>
                  <a:pt x="5089132" y="3226770"/>
                  <a:pt x="5090253" y="3227331"/>
                </a:cubicBezTo>
                <a:cubicBezTo>
                  <a:pt x="5092131" y="3228266"/>
                  <a:pt x="5092882" y="3229574"/>
                  <a:pt x="5092508" y="3231818"/>
                </a:cubicBezTo>
                <a:cubicBezTo>
                  <a:pt x="5091381" y="3238548"/>
                  <a:pt x="5093810" y="3243222"/>
                  <a:pt x="5099795" y="3246213"/>
                </a:cubicBezTo>
                <a:cubicBezTo>
                  <a:pt x="5100726" y="3246774"/>
                  <a:pt x="5102786" y="3246587"/>
                  <a:pt x="5102416" y="3248269"/>
                </a:cubicBezTo>
                <a:cubicBezTo>
                  <a:pt x="5102227" y="3249952"/>
                  <a:pt x="5100547" y="3250326"/>
                  <a:pt x="5098868" y="3250513"/>
                </a:cubicBezTo>
                <a:cubicBezTo>
                  <a:pt x="5098670" y="3250513"/>
                  <a:pt x="5098491" y="3250513"/>
                  <a:pt x="5098293" y="3250513"/>
                </a:cubicBezTo>
                <a:cubicBezTo>
                  <a:pt x="5093810" y="3251260"/>
                  <a:pt x="5092508" y="3253317"/>
                  <a:pt x="5094745" y="3256869"/>
                </a:cubicBezTo>
                <a:cubicBezTo>
                  <a:pt x="5096806" y="3260234"/>
                  <a:pt x="5096237" y="3262851"/>
                  <a:pt x="5094376" y="3265655"/>
                </a:cubicBezTo>
                <a:cubicBezTo>
                  <a:pt x="5091937" y="3269394"/>
                  <a:pt x="5090076" y="3273320"/>
                  <a:pt x="5091198" y="3277994"/>
                </a:cubicBezTo>
                <a:cubicBezTo>
                  <a:pt x="5091756" y="3280050"/>
                  <a:pt x="5089702" y="3280985"/>
                  <a:pt x="5088391" y="3281359"/>
                </a:cubicBezTo>
                <a:cubicBezTo>
                  <a:pt x="5083523" y="3283041"/>
                  <a:pt x="5081285" y="3286220"/>
                  <a:pt x="5080717" y="3291080"/>
                </a:cubicBezTo>
                <a:cubicBezTo>
                  <a:pt x="5080349" y="3294071"/>
                  <a:pt x="5079231" y="3294632"/>
                  <a:pt x="5076226" y="3292763"/>
                </a:cubicBezTo>
                <a:cubicBezTo>
                  <a:pt x="5069866" y="3288837"/>
                  <a:pt x="5060521" y="3291641"/>
                  <a:pt x="5057717" y="3298184"/>
                </a:cubicBezTo>
                <a:cubicBezTo>
                  <a:pt x="5057158" y="3299493"/>
                  <a:pt x="5056408" y="3301175"/>
                  <a:pt x="5057717" y="3302297"/>
                </a:cubicBezTo>
                <a:cubicBezTo>
                  <a:pt x="5059018" y="3303419"/>
                  <a:pt x="5060899" y="3303980"/>
                  <a:pt x="5062573" y="3302858"/>
                </a:cubicBezTo>
                <a:cubicBezTo>
                  <a:pt x="5063704" y="3302297"/>
                  <a:pt x="5064829" y="3301362"/>
                  <a:pt x="5065950" y="3300614"/>
                </a:cubicBezTo>
                <a:cubicBezTo>
                  <a:pt x="5067063" y="3299680"/>
                  <a:pt x="5068184" y="3299119"/>
                  <a:pt x="5069122" y="3300241"/>
                </a:cubicBezTo>
                <a:cubicBezTo>
                  <a:pt x="5070241" y="3301549"/>
                  <a:pt x="5069495" y="3302671"/>
                  <a:pt x="5068561" y="3303606"/>
                </a:cubicBezTo>
                <a:cubicBezTo>
                  <a:pt x="5067810" y="3304540"/>
                  <a:pt x="5066685" y="3305288"/>
                  <a:pt x="5065950" y="3306036"/>
                </a:cubicBezTo>
                <a:cubicBezTo>
                  <a:pt x="5064256" y="3307718"/>
                  <a:pt x="5063326" y="3309962"/>
                  <a:pt x="5065004" y="3311831"/>
                </a:cubicBezTo>
                <a:cubicBezTo>
                  <a:pt x="5066510" y="3313327"/>
                  <a:pt x="5068561" y="3311831"/>
                  <a:pt x="5070068" y="3310710"/>
                </a:cubicBezTo>
                <a:cubicBezTo>
                  <a:pt x="5071370" y="3309775"/>
                  <a:pt x="5072302" y="3308092"/>
                  <a:pt x="5073995" y="3307532"/>
                </a:cubicBezTo>
                <a:cubicBezTo>
                  <a:pt x="5076424" y="3306597"/>
                  <a:pt x="5077911" y="3306971"/>
                  <a:pt x="5077728" y="3309962"/>
                </a:cubicBezTo>
                <a:cubicBezTo>
                  <a:pt x="5077545" y="3314075"/>
                  <a:pt x="5075851" y="3317440"/>
                  <a:pt x="5073619" y="3320618"/>
                </a:cubicBezTo>
                <a:cubicBezTo>
                  <a:pt x="5070813" y="3324731"/>
                  <a:pt x="5070614" y="3326974"/>
                  <a:pt x="5073619" y="3330900"/>
                </a:cubicBezTo>
                <a:cubicBezTo>
                  <a:pt x="5074548" y="3332396"/>
                  <a:pt x="5076049" y="3333704"/>
                  <a:pt x="5077354" y="3335013"/>
                </a:cubicBezTo>
                <a:cubicBezTo>
                  <a:pt x="5077911" y="3335574"/>
                  <a:pt x="5078857" y="3336134"/>
                  <a:pt x="5078483" y="3337069"/>
                </a:cubicBezTo>
                <a:cubicBezTo>
                  <a:pt x="5078107" y="3338191"/>
                  <a:pt x="5077171" y="3338378"/>
                  <a:pt x="5076424" y="3338191"/>
                </a:cubicBezTo>
                <a:cubicBezTo>
                  <a:pt x="5073045" y="3337443"/>
                  <a:pt x="5072302" y="3338939"/>
                  <a:pt x="5072496" y="3341930"/>
                </a:cubicBezTo>
                <a:cubicBezTo>
                  <a:pt x="5072671" y="3345669"/>
                  <a:pt x="5070241" y="3348286"/>
                  <a:pt x="5067631" y="3350343"/>
                </a:cubicBezTo>
                <a:cubicBezTo>
                  <a:pt x="5065574" y="3352025"/>
                  <a:pt x="5065380" y="3353334"/>
                  <a:pt x="5067436" y="3354829"/>
                </a:cubicBezTo>
                <a:cubicBezTo>
                  <a:pt x="5068561" y="3355577"/>
                  <a:pt x="5069314" y="3356325"/>
                  <a:pt x="5068939" y="3357820"/>
                </a:cubicBezTo>
                <a:cubicBezTo>
                  <a:pt x="5068561" y="3359877"/>
                  <a:pt x="5067063" y="3359503"/>
                  <a:pt x="5065755" y="3359877"/>
                </a:cubicBezTo>
                <a:cubicBezTo>
                  <a:pt x="5065004" y="3360064"/>
                  <a:pt x="5064079" y="3360064"/>
                  <a:pt x="5063143" y="3360251"/>
                </a:cubicBezTo>
                <a:cubicBezTo>
                  <a:pt x="5058093" y="3360812"/>
                  <a:pt x="5056960" y="3363616"/>
                  <a:pt x="5059965" y="3367916"/>
                </a:cubicBezTo>
                <a:cubicBezTo>
                  <a:pt x="5060340" y="3368476"/>
                  <a:pt x="5060711" y="3368850"/>
                  <a:pt x="5060899" y="3369411"/>
                </a:cubicBezTo>
                <a:cubicBezTo>
                  <a:pt x="5061450" y="3370533"/>
                  <a:pt x="5061824" y="3372028"/>
                  <a:pt x="5060711" y="3372776"/>
                </a:cubicBezTo>
                <a:cubicBezTo>
                  <a:pt x="5059767" y="3373524"/>
                  <a:pt x="5058467" y="3372776"/>
                  <a:pt x="5057717" y="3372028"/>
                </a:cubicBezTo>
                <a:cubicBezTo>
                  <a:pt x="5056960" y="3371281"/>
                  <a:pt x="5056408" y="3370533"/>
                  <a:pt x="5055836" y="3369598"/>
                </a:cubicBezTo>
                <a:cubicBezTo>
                  <a:pt x="5054722" y="3368289"/>
                  <a:pt x="5053603" y="3367916"/>
                  <a:pt x="5052103" y="3369037"/>
                </a:cubicBezTo>
                <a:cubicBezTo>
                  <a:pt x="5048543" y="3371468"/>
                  <a:pt x="5044612" y="3371841"/>
                  <a:pt x="5040683" y="3372028"/>
                </a:cubicBezTo>
                <a:cubicBezTo>
                  <a:pt x="5036020" y="3372402"/>
                  <a:pt x="5031159" y="3371841"/>
                  <a:pt x="5026478" y="3372963"/>
                </a:cubicBezTo>
                <a:cubicBezTo>
                  <a:pt x="5024799" y="3373337"/>
                  <a:pt x="5023849" y="3372215"/>
                  <a:pt x="5023117" y="3371281"/>
                </a:cubicBezTo>
                <a:cubicBezTo>
                  <a:pt x="5020486" y="3368289"/>
                  <a:pt x="5018060" y="3365298"/>
                  <a:pt x="5013377" y="3366794"/>
                </a:cubicBezTo>
                <a:cubicBezTo>
                  <a:pt x="5012447" y="3366981"/>
                  <a:pt x="5011892" y="3366233"/>
                  <a:pt x="5011517" y="3365485"/>
                </a:cubicBezTo>
                <a:cubicBezTo>
                  <a:pt x="5009448" y="3361746"/>
                  <a:pt x="5006079" y="3358755"/>
                  <a:pt x="5003273" y="3355577"/>
                </a:cubicBezTo>
                <a:cubicBezTo>
                  <a:pt x="4998968" y="3350716"/>
                  <a:pt x="4996537" y="3345295"/>
                  <a:pt x="4998224" y="3338752"/>
                </a:cubicBezTo>
                <a:cubicBezTo>
                  <a:pt x="4998795" y="3336134"/>
                  <a:pt x="4997288" y="3334452"/>
                  <a:pt x="4995786" y="3332956"/>
                </a:cubicBezTo>
                <a:cubicBezTo>
                  <a:pt x="4992429" y="3329404"/>
                  <a:pt x="4992610" y="3327535"/>
                  <a:pt x="4996364" y="3324731"/>
                </a:cubicBezTo>
                <a:cubicBezTo>
                  <a:pt x="5000466" y="3321927"/>
                  <a:pt x="5000466" y="3321927"/>
                  <a:pt x="4997109" y="3317814"/>
                </a:cubicBezTo>
                <a:cubicBezTo>
                  <a:pt x="4996364" y="3316879"/>
                  <a:pt x="4995786" y="3316131"/>
                  <a:pt x="4996913" y="3315009"/>
                </a:cubicBezTo>
                <a:cubicBezTo>
                  <a:pt x="5000665" y="3310710"/>
                  <a:pt x="5004030" y="3306410"/>
                  <a:pt x="5007961" y="3302297"/>
                </a:cubicBezTo>
                <a:cubicBezTo>
                  <a:pt x="5010769" y="3299119"/>
                  <a:pt x="5014323" y="3297062"/>
                  <a:pt x="5018437" y="3296128"/>
                </a:cubicBezTo>
                <a:cubicBezTo>
                  <a:pt x="5021047" y="3295380"/>
                  <a:pt x="5026097" y="3288650"/>
                  <a:pt x="5026297" y="3285846"/>
                </a:cubicBezTo>
                <a:cubicBezTo>
                  <a:pt x="5026297" y="3284911"/>
                  <a:pt x="5026297" y="3284163"/>
                  <a:pt x="5025173" y="3283789"/>
                </a:cubicBezTo>
                <a:cubicBezTo>
                  <a:pt x="5019359" y="3281172"/>
                  <a:pt x="5016553" y="3276124"/>
                  <a:pt x="5014124" y="3270703"/>
                </a:cubicBezTo>
                <a:cubicBezTo>
                  <a:pt x="5013576" y="3269581"/>
                  <a:pt x="5013200" y="3268646"/>
                  <a:pt x="5012626" y="3267712"/>
                </a:cubicBezTo>
                <a:lnTo>
                  <a:pt x="5011214" y="3258810"/>
                </a:lnTo>
                <a:lnTo>
                  <a:pt x="4917681" y="3318717"/>
                </a:lnTo>
                <a:cubicBezTo>
                  <a:pt x="4721406" y="3440830"/>
                  <a:pt x="4519379" y="3552606"/>
                  <a:pt x="4300340" y="3632582"/>
                </a:cubicBezTo>
                <a:cubicBezTo>
                  <a:pt x="4223603" y="3660874"/>
                  <a:pt x="4145511" y="3683653"/>
                  <a:pt x="4066480" y="3702908"/>
                </a:cubicBezTo>
                <a:lnTo>
                  <a:pt x="4054333" y="3705402"/>
                </a:lnTo>
                <a:lnTo>
                  <a:pt x="4056977" y="3710586"/>
                </a:lnTo>
                <a:cubicBezTo>
                  <a:pt x="4058589" y="3712712"/>
                  <a:pt x="4060508" y="3714582"/>
                  <a:pt x="4061817" y="3714956"/>
                </a:cubicBezTo>
                <a:cubicBezTo>
                  <a:pt x="4065931" y="3715890"/>
                  <a:pt x="4069485" y="3717947"/>
                  <a:pt x="4072289" y="3721125"/>
                </a:cubicBezTo>
                <a:cubicBezTo>
                  <a:pt x="4076219" y="3725238"/>
                  <a:pt x="4079584" y="3729538"/>
                  <a:pt x="4083325" y="3733837"/>
                </a:cubicBezTo>
                <a:cubicBezTo>
                  <a:pt x="4084448" y="3734959"/>
                  <a:pt x="4083887" y="3735707"/>
                  <a:pt x="4083140" y="3736642"/>
                </a:cubicBezTo>
                <a:cubicBezTo>
                  <a:pt x="4079773" y="3740755"/>
                  <a:pt x="4079773" y="3740755"/>
                  <a:pt x="4083887" y="3743559"/>
                </a:cubicBezTo>
                <a:cubicBezTo>
                  <a:pt x="4087629" y="3746363"/>
                  <a:pt x="4087815" y="3748232"/>
                  <a:pt x="4084448" y="3751784"/>
                </a:cubicBezTo>
                <a:cubicBezTo>
                  <a:pt x="4082951" y="3753280"/>
                  <a:pt x="4081455" y="3754962"/>
                  <a:pt x="4082014" y="3757580"/>
                </a:cubicBezTo>
                <a:cubicBezTo>
                  <a:pt x="4083701" y="3764123"/>
                  <a:pt x="4081270" y="3769544"/>
                  <a:pt x="4076965" y="3774405"/>
                </a:cubicBezTo>
                <a:cubicBezTo>
                  <a:pt x="4074163" y="3777583"/>
                  <a:pt x="4070794" y="3780574"/>
                  <a:pt x="4068737" y="3784313"/>
                </a:cubicBezTo>
                <a:cubicBezTo>
                  <a:pt x="4068363" y="3785061"/>
                  <a:pt x="4067801" y="3785809"/>
                  <a:pt x="4066867" y="3785622"/>
                </a:cubicBezTo>
                <a:cubicBezTo>
                  <a:pt x="4062190" y="3784126"/>
                  <a:pt x="4059758" y="3787117"/>
                  <a:pt x="4057140" y="3790109"/>
                </a:cubicBezTo>
                <a:cubicBezTo>
                  <a:pt x="4056393" y="3791043"/>
                  <a:pt x="4055457" y="3792165"/>
                  <a:pt x="4053774" y="3791791"/>
                </a:cubicBezTo>
                <a:cubicBezTo>
                  <a:pt x="4049097" y="3790669"/>
                  <a:pt x="4044234" y="3791230"/>
                  <a:pt x="4039556" y="3790856"/>
                </a:cubicBezTo>
                <a:cubicBezTo>
                  <a:pt x="4035630" y="3790669"/>
                  <a:pt x="4031699" y="3790296"/>
                  <a:pt x="4028147" y="3787865"/>
                </a:cubicBezTo>
                <a:cubicBezTo>
                  <a:pt x="4026652" y="3786744"/>
                  <a:pt x="4025528" y="3787117"/>
                  <a:pt x="4024405" y="3788426"/>
                </a:cubicBezTo>
                <a:cubicBezTo>
                  <a:pt x="4023844" y="3789361"/>
                  <a:pt x="4023283" y="3790109"/>
                  <a:pt x="4022535" y="3790856"/>
                </a:cubicBezTo>
                <a:cubicBezTo>
                  <a:pt x="4021786" y="3791604"/>
                  <a:pt x="4020477" y="3792352"/>
                  <a:pt x="4019543" y="3791604"/>
                </a:cubicBezTo>
                <a:cubicBezTo>
                  <a:pt x="4018421" y="3790856"/>
                  <a:pt x="4018794" y="3789361"/>
                  <a:pt x="4019355" y="3788239"/>
                </a:cubicBezTo>
                <a:cubicBezTo>
                  <a:pt x="4019543" y="3787678"/>
                  <a:pt x="4019918" y="3787304"/>
                  <a:pt x="4020290" y="3786744"/>
                </a:cubicBezTo>
                <a:cubicBezTo>
                  <a:pt x="4023283" y="3782444"/>
                  <a:pt x="4022161" y="3779640"/>
                  <a:pt x="4017110" y="3779079"/>
                </a:cubicBezTo>
                <a:cubicBezTo>
                  <a:pt x="4016176" y="3778892"/>
                  <a:pt x="4015240" y="3778892"/>
                  <a:pt x="4014492" y="3778705"/>
                </a:cubicBezTo>
                <a:cubicBezTo>
                  <a:pt x="4013182" y="3778331"/>
                  <a:pt x="4011685" y="3778705"/>
                  <a:pt x="4011311" y="3776648"/>
                </a:cubicBezTo>
                <a:cubicBezTo>
                  <a:pt x="4010937" y="3775153"/>
                  <a:pt x="4011685" y="3774405"/>
                  <a:pt x="4012808" y="3773657"/>
                </a:cubicBezTo>
                <a:cubicBezTo>
                  <a:pt x="4014866" y="3772162"/>
                  <a:pt x="4014679" y="3770853"/>
                  <a:pt x="4012621" y="3769171"/>
                </a:cubicBezTo>
                <a:cubicBezTo>
                  <a:pt x="4010003" y="3767114"/>
                  <a:pt x="4007572" y="3764497"/>
                  <a:pt x="4007759" y="3760758"/>
                </a:cubicBezTo>
                <a:cubicBezTo>
                  <a:pt x="4007946" y="3757767"/>
                  <a:pt x="4007197" y="3756271"/>
                  <a:pt x="4003830" y="3757019"/>
                </a:cubicBezTo>
                <a:cubicBezTo>
                  <a:pt x="4003081" y="3757206"/>
                  <a:pt x="4002146" y="3757019"/>
                  <a:pt x="4001773" y="3755897"/>
                </a:cubicBezTo>
                <a:cubicBezTo>
                  <a:pt x="4001399" y="3754962"/>
                  <a:pt x="4002333" y="3754402"/>
                  <a:pt x="4002895" y="3753841"/>
                </a:cubicBezTo>
                <a:cubicBezTo>
                  <a:pt x="4004203" y="3752532"/>
                  <a:pt x="4005701" y="3751224"/>
                  <a:pt x="4006636" y="3749728"/>
                </a:cubicBezTo>
                <a:cubicBezTo>
                  <a:pt x="4009628" y="3745802"/>
                  <a:pt x="4009441" y="3743559"/>
                  <a:pt x="4006636" y="3739446"/>
                </a:cubicBezTo>
                <a:cubicBezTo>
                  <a:pt x="4004391" y="3736268"/>
                  <a:pt x="4002708" y="3732903"/>
                  <a:pt x="4002520" y="3728790"/>
                </a:cubicBezTo>
                <a:cubicBezTo>
                  <a:pt x="4002333" y="3725799"/>
                  <a:pt x="4003830" y="3725425"/>
                  <a:pt x="4006261" y="3726360"/>
                </a:cubicBezTo>
                <a:cubicBezTo>
                  <a:pt x="4007946" y="3726920"/>
                  <a:pt x="4008881" y="3728603"/>
                  <a:pt x="4010190" y="3729538"/>
                </a:cubicBezTo>
                <a:cubicBezTo>
                  <a:pt x="4011685" y="3730659"/>
                  <a:pt x="4013743" y="3732155"/>
                  <a:pt x="4015240" y="3730659"/>
                </a:cubicBezTo>
                <a:cubicBezTo>
                  <a:pt x="4016925" y="3728790"/>
                  <a:pt x="4015988" y="3726546"/>
                  <a:pt x="4014304" y="3724864"/>
                </a:cubicBezTo>
                <a:cubicBezTo>
                  <a:pt x="4013556" y="3724116"/>
                  <a:pt x="4012434" y="3723368"/>
                  <a:pt x="4011685" y="3722434"/>
                </a:cubicBezTo>
                <a:cubicBezTo>
                  <a:pt x="4010750" y="3721499"/>
                  <a:pt x="4010003" y="3720377"/>
                  <a:pt x="4011124" y="3719069"/>
                </a:cubicBezTo>
                <a:cubicBezTo>
                  <a:pt x="4012059" y="3717947"/>
                  <a:pt x="4013182" y="3718508"/>
                  <a:pt x="4014304" y="3719442"/>
                </a:cubicBezTo>
                <a:cubicBezTo>
                  <a:pt x="4015427" y="3720190"/>
                  <a:pt x="4016550" y="3721125"/>
                  <a:pt x="4017672" y="3721686"/>
                </a:cubicBezTo>
                <a:cubicBezTo>
                  <a:pt x="4019355" y="3722808"/>
                  <a:pt x="4021225" y="3722247"/>
                  <a:pt x="4022535" y="3721125"/>
                </a:cubicBezTo>
                <a:cubicBezTo>
                  <a:pt x="4023844" y="3720003"/>
                  <a:pt x="4023096" y="3718321"/>
                  <a:pt x="4022535" y="3717012"/>
                </a:cubicBezTo>
                <a:lnTo>
                  <a:pt x="4017663" y="3712932"/>
                </a:lnTo>
                <a:lnTo>
                  <a:pt x="3891997" y="3738738"/>
                </a:lnTo>
                <a:lnTo>
                  <a:pt x="3891175" y="3740951"/>
                </a:lnTo>
                <a:cubicBezTo>
                  <a:pt x="3892943" y="3747305"/>
                  <a:pt x="3890822" y="3752246"/>
                  <a:pt x="3886227" y="3756482"/>
                </a:cubicBezTo>
                <a:cubicBezTo>
                  <a:pt x="3884461" y="3758247"/>
                  <a:pt x="3882693" y="3759659"/>
                  <a:pt x="3881987" y="3762129"/>
                </a:cubicBezTo>
                <a:cubicBezTo>
                  <a:pt x="3881279" y="3766012"/>
                  <a:pt x="3879159" y="3768130"/>
                  <a:pt x="3875271" y="3767777"/>
                </a:cubicBezTo>
                <a:cubicBezTo>
                  <a:pt x="3872445" y="3767777"/>
                  <a:pt x="3870323" y="3769542"/>
                  <a:pt x="3869263" y="3770954"/>
                </a:cubicBezTo>
                <a:cubicBezTo>
                  <a:pt x="3863255" y="3779425"/>
                  <a:pt x="3854421" y="3774836"/>
                  <a:pt x="3846998" y="3775895"/>
                </a:cubicBezTo>
                <a:cubicBezTo>
                  <a:pt x="3843816" y="3776248"/>
                  <a:pt x="3837102" y="3778013"/>
                  <a:pt x="3835689" y="3775542"/>
                </a:cubicBezTo>
                <a:cubicBezTo>
                  <a:pt x="3831448" y="3768483"/>
                  <a:pt x="3820492" y="3771307"/>
                  <a:pt x="3818018" y="3761777"/>
                </a:cubicBezTo>
                <a:lnTo>
                  <a:pt x="3816993" y="3753580"/>
                </a:lnTo>
                <a:lnTo>
                  <a:pt x="3661536" y="3776839"/>
                </a:lnTo>
                <a:cubicBezTo>
                  <a:pt x="3650012" y="3778025"/>
                  <a:pt x="3637980" y="3778951"/>
                  <a:pt x="3625888" y="3779045"/>
                </a:cubicBezTo>
                <a:lnTo>
                  <a:pt x="3614826" y="3778189"/>
                </a:lnTo>
                <a:lnTo>
                  <a:pt x="3614812" y="3778266"/>
                </a:lnTo>
                <a:cubicBezTo>
                  <a:pt x="3613831" y="3778511"/>
                  <a:pt x="3613585" y="3779982"/>
                  <a:pt x="3614568" y="3780717"/>
                </a:cubicBezTo>
                <a:cubicBezTo>
                  <a:pt x="3617758" y="3783414"/>
                  <a:pt x="3614322" y="3784640"/>
                  <a:pt x="3613831" y="3786601"/>
                </a:cubicBezTo>
                <a:cubicBezTo>
                  <a:pt x="3612112" y="3793221"/>
                  <a:pt x="3604503" y="3791260"/>
                  <a:pt x="3601557" y="3796163"/>
                </a:cubicBezTo>
                <a:cubicBezTo>
                  <a:pt x="3600576" y="3797879"/>
                  <a:pt x="3595911" y="3796653"/>
                  <a:pt x="3593701" y="3796408"/>
                </a:cubicBezTo>
                <a:cubicBezTo>
                  <a:pt x="3591126" y="3796040"/>
                  <a:pt x="3588302" y="3796653"/>
                  <a:pt x="3585602" y="3796623"/>
                </a:cubicBezTo>
                <a:lnTo>
                  <a:pt x="3585600" y="3796623"/>
                </a:lnTo>
                <a:cubicBezTo>
                  <a:pt x="3582900" y="3796592"/>
                  <a:pt x="3580322" y="3795918"/>
                  <a:pt x="3578237" y="3792976"/>
                </a:cubicBezTo>
                <a:cubicBezTo>
                  <a:pt x="3577500" y="3791995"/>
                  <a:pt x="3576027" y="3790769"/>
                  <a:pt x="3574064" y="3790769"/>
                </a:cubicBezTo>
                <a:cubicBezTo>
                  <a:pt x="3571362" y="3791014"/>
                  <a:pt x="3569891" y="3789543"/>
                  <a:pt x="3569398" y="3786847"/>
                </a:cubicBezTo>
                <a:cubicBezTo>
                  <a:pt x="3568908" y="3785130"/>
                  <a:pt x="3567681" y="3784150"/>
                  <a:pt x="3566454" y="3782924"/>
                </a:cubicBezTo>
                <a:lnTo>
                  <a:pt x="3564027" y="3775305"/>
                </a:lnTo>
                <a:lnTo>
                  <a:pt x="3541042" y="3774458"/>
                </a:lnTo>
                <a:cubicBezTo>
                  <a:pt x="3524905" y="3776502"/>
                  <a:pt x="3509002" y="3781234"/>
                  <a:pt x="3493587" y="3788785"/>
                </a:cubicBezTo>
                <a:cubicBezTo>
                  <a:pt x="3476114" y="3797855"/>
                  <a:pt x="3460762" y="3797731"/>
                  <a:pt x="3447075" y="3781757"/>
                </a:cubicBezTo>
                <a:cubicBezTo>
                  <a:pt x="3430849" y="3763204"/>
                  <a:pt x="3410922" y="3759460"/>
                  <a:pt x="3387831" y="3766950"/>
                </a:cubicBezTo>
                <a:cubicBezTo>
                  <a:pt x="3352428" y="3778433"/>
                  <a:pt x="3316108" y="3776604"/>
                  <a:pt x="3279831" y="3769659"/>
                </a:cubicBezTo>
                <a:cubicBezTo>
                  <a:pt x="3248150" y="3763774"/>
                  <a:pt x="3216345" y="3757504"/>
                  <a:pt x="3184472" y="3751681"/>
                </a:cubicBezTo>
                <a:lnTo>
                  <a:pt x="3179455" y="3750880"/>
                </a:lnTo>
                <a:lnTo>
                  <a:pt x="3178265" y="3757294"/>
                </a:lnTo>
                <a:cubicBezTo>
                  <a:pt x="3177209" y="3757558"/>
                  <a:pt x="3176946" y="3759139"/>
                  <a:pt x="3178000" y="3759929"/>
                </a:cubicBezTo>
                <a:cubicBezTo>
                  <a:pt x="3181430" y="3762827"/>
                  <a:pt x="3177738" y="3764144"/>
                  <a:pt x="3177209" y="3766252"/>
                </a:cubicBezTo>
                <a:cubicBezTo>
                  <a:pt x="3175362" y="3773365"/>
                  <a:pt x="3167185" y="3771258"/>
                  <a:pt x="3164019" y="3776527"/>
                </a:cubicBezTo>
                <a:cubicBezTo>
                  <a:pt x="3162964" y="3778371"/>
                  <a:pt x="3157952" y="3777054"/>
                  <a:pt x="3155579" y="3776790"/>
                </a:cubicBezTo>
                <a:cubicBezTo>
                  <a:pt x="3150039" y="3776000"/>
                  <a:pt x="3143443" y="3779425"/>
                  <a:pt x="3138958" y="3773102"/>
                </a:cubicBezTo>
                <a:cubicBezTo>
                  <a:pt x="3138167" y="3772048"/>
                  <a:pt x="3136584" y="3770731"/>
                  <a:pt x="3134474" y="3770731"/>
                </a:cubicBezTo>
                <a:cubicBezTo>
                  <a:pt x="3131571" y="3770994"/>
                  <a:pt x="3129990" y="3769413"/>
                  <a:pt x="3129461" y="3766515"/>
                </a:cubicBezTo>
                <a:cubicBezTo>
                  <a:pt x="3128934" y="3764671"/>
                  <a:pt x="3127615" y="3763617"/>
                  <a:pt x="3126296" y="3762300"/>
                </a:cubicBezTo>
                <a:cubicBezTo>
                  <a:pt x="3122867" y="3759139"/>
                  <a:pt x="3121283" y="3755450"/>
                  <a:pt x="3122603" y="3750708"/>
                </a:cubicBezTo>
                <a:cubicBezTo>
                  <a:pt x="3123394" y="3748073"/>
                  <a:pt x="3122603" y="3745175"/>
                  <a:pt x="3119964" y="3743594"/>
                </a:cubicBezTo>
                <a:lnTo>
                  <a:pt x="3119964" y="3741379"/>
                </a:lnTo>
                <a:lnTo>
                  <a:pt x="3088707" y="3736387"/>
                </a:lnTo>
                <a:lnTo>
                  <a:pt x="2985252" y="3716761"/>
                </a:lnTo>
                <a:lnTo>
                  <a:pt x="2982352" y="3725304"/>
                </a:lnTo>
                <a:cubicBezTo>
                  <a:pt x="2976881" y="3749931"/>
                  <a:pt x="2985087" y="3771821"/>
                  <a:pt x="2993293" y="3793712"/>
                </a:cubicBezTo>
                <a:cubicBezTo>
                  <a:pt x="3000132" y="3810129"/>
                  <a:pt x="3003551" y="3825863"/>
                  <a:pt x="3003209" y="3841255"/>
                </a:cubicBezTo>
                <a:lnTo>
                  <a:pt x="2995087" y="3870459"/>
                </a:lnTo>
                <a:lnTo>
                  <a:pt x="2998815" y="3872818"/>
                </a:lnTo>
                <a:cubicBezTo>
                  <a:pt x="3001716" y="3874662"/>
                  <a:pt x="3003299" y="3879668"/>
                  <a:pt x="3004617" y="3883620"/>
                </a:cubicBezTo>
                <a:cubicBezTo>
                  <a:pt x="3005146" y="3885200"/>
                  <a:pt x="3004882" y="3886781"/>
                  <a:pt x="3006465" y="3888098"/>
                </a:cubicBezTo>
                <a:cubicBezTo>
                  <a:pt x="3008048" y="3889416"/>
                  <a:pt x="3007783" y="3890996"/>
                  <a:pt x="3006727" y="3892577"/>
                </a:cubicBezTo>
                <a:cubicBezTo>
                  <a:pt x="3006200" y="3893631"/>
                  <a:pt x="3005146" y="3894948"/>
                  <a:pt x="3005938" y="3896002"/>
                </a:cubicBezTo>
                <a:cubicBezTo>
                  <a:pt x="3008575" y="3899164"/>
                  <a:pt x="3008839" y="3901535"/>
                  <a:pt x="3004617" y="3903116"/>
                </a:cubicBezTo>
                <a:cubicBezTo>
                  <a:pt x="3003561" y="3903379"/>
                  <a:pt x="3003299" y="3904960"/>
                  <a:pt x="3004355" y="3905750"/>
                </a:cubicBezTo>
                <a:cubicBezTo>
                  <a:pt x="3007783" y="3908648"/>
                  <a:pt x="3004090" y="3909966"/>
                  <a:pt x="3003561" y="3912073"/>
                </a:cubicBezTo>
                <a:cubicBezTo>
                  <a:pt x="3001716" y="3919187"/>
                  <a:pt x="2993539" y="3917079"/>
                  <a:pt x="2990373" y="3922348"/>
                </a:cubicBezTo>
                <a:cubicBezTo>
                  <a:pt x="2989318" y="3924192"/>
                  <a:pt x="2984306" y="3922875"/>
                  <a:pt x="2981931" y="3922612"/>
                </a:cubicBezTo>
                <a:cubicBezTo>
                  <a:pt x="2976392" y="3921821"/>
                  <a:pt x="2969797" y="3925246"/>
                  <a:pt x="2965312" y="3918923"/>
                </a:cubicBezTo>
                <a:cubicBezTo>
                  <a:pt x="2964519" y="3917869"/>
                  <a:pt x="2962937" y="3916552"/>
                  <a:pt x="2960827" y="3916552"/>
                </a:cubicBezTo>
                <a:cubicBezTo>
                  <a:pt x="2957925" y="3916815"/>
                  <a:pt x="2956343" y="3915235"/>
                  <a:pt x="2955816" y="3912337"/>
                </a:cubicBezTo>
                <a:cubicBezTo>
                  <a:pt x="2955287" y="3910492"/>
                  <a:pt x="2953968" y="3909439"/>
                  <a:pt x="2952650" y="3908121"/>
                </a:cubicBezTo>
                <a:cubicBezTo>
                  <a:pt x="2949220" y="3904960"/>
                  <a:pt x="2947637" y="3901271"/>
                  <a:pt x="2948955" y="3896529"/>
                </a:cubicBezTo>
                <a:cubicBezTo>
                  <a:pt x="2949748" y="3893895"/>
                  <a:pt x="2948955" y="3890996"/>
                  <a:pt x="2946319" y="3889416"/>
                </a:cubicBezTo>
                <a:cubicBezTo>
                  <a:pt x="2946319" y="3888362"/>
                  <a:pt x="2946319" y="3887308"/>
                  <a:pt x="2946319" y="3886254"/>
                </a:cubicBezTo>
                <a:cubicBezTo>
                  <a:pt x="2948692" y="3884937"/>
                  <a:pt x="2949748" y="3883356"/>
                  <a:pt x="2949483" y="3879931"/>
                </a:cubicBezTo>
                <a:cubicBezTo>
                  <a:pt x="2949220" y="3875189"/>
                  <a:pt x="2951330" y="3871500"/>
                  <a:pt x="2956606" y="3870447"/>
                </a:cubicBezTo>
                <a:lnTo>
                  <a:pt x="2957734" y="3868195"/>
                </a:lnTo>
                <a:lnTo>
                  <a:pt x="2957734" y="3826547"/>
                </a:lnTo>
                <a:cubicBezTo>
                  <a:pt x="2957734" y="3810129"/>
                  <a:pt x="2960469" y="3793712"/>
                  <a:pt x="2954998" y="3780030"/>
                </a:cubicBezTo>
                <a:cubicBezTo>
                  <a:pt x="2949527" y="3751299"/>
                  <a:pt x="2938585" y="3733513"/>
                  <a:pt x="2922514" y="3725988"/>
                </a:cubicBezTo>
                <a:lnTo>
                  <a:pt x="2922172" y="3725943"/>
                </a:lnTo>
                <a:lnTo>
                  <a:pt x="2919300" y="3727365"/>
                </a:lnTo>
                <a:cubicBezTo>
                  <a:pt x="2915412" y="3727409"/>
                  <a:pt x="2911347" y="3726527"/>
                  <a:pt x="2907635" y="3727056"/>
                </a:cubicBezTo>
                <a:cubicBezTo>
                  <a:pt x="2904454" y="3727409"/>
                  <a:pt x="2897737" y="3729174"/>
                  <a:pt x="2896323" y="3726703"/>
                </a:cubicBezTo>
                <a:lnTo>
                  <a:pt x="2891092" y="3723424"/>
                </a:lnTo>
                <a:lnTo>
                  <a:pt x="2859259" y="3733513"/>
                </a:lnTo>
                <a:cubicBezTo>
                  <a:pt x="2823699" y="3755403"/>
                  <a:pt x="2815493" y="3752667"/>
                  <a:pt x="2790874" y="3725304"/>
                </a:cubicBezTo>
                <a:cubicBezTo>
                  <a:pt x="2763520" y="3692468"/>
                  <a:pt x="2744373" y="3692468"/>
                  <a:pt x="2719754" y="3728040"/>
                </a:cubicBezTo>
                <a:cubicBezTo>
                  <a:pt x="2717018" y="3733513"/>
                  <a:pt x="2714283" y="3741722"/>
                  <a:pt x="2711547" y="3747194"/>
                </a:cubicBezTo>
                <a:cubicBezTo>
                  <a:pt x="2692400" y="3788239"/>
                  <a:pt x="2662311" y="3788239"/>
                  <a:pt x="2626751" y="3758139"/>
                </a:cubicBezTo>
                <a:cubicBezTo>
                  <a:pt x="2618544" y="3747194"/>
                  <a:pt x="2610338" y="3736249"/>
                  <a:pt x="2602132" y="3722567"/>
                </a:cubicBezTo>
                <a:cubicBezTo>
                  <a:pt x="2569307" y="3678786"/>
                  <a:pt x="2541953" y="3632269"/>
                  <a:pt x="2522806" y="3580279"/>
                </a:cubicBezTo>
                <a:cubicBezTo>
                  <a:pt x="2519386" y="3570702"/>
                  <a:pt x="2515454" y="3562493"/>
                  <a:pt x="2510881" y="3555738"/>
                </a:cubicBezTo>
                <a:lnTo>
                  <a:pt x="2496412" y="3541225"/>
                </a:lnTo>
                <a:lnTo>
                  <a:pt x="2487764" y="3537546"/>
                </a:lnTo>
                <a:lnTo>
                  <a:pt x="2474722" y="3533334"/>
                </a:lnTo>
                <a:cubicBezTo>
                  <a:pt x="2467072" y="3532736"/>
                  <a:pt x="2458524" y="3533762"/>
                  <a:pt x="2448950" y="3536498"/>
                </a:cubicBezTo>
                <a:cubicBezTo>
                  <a:pt x="2443479" y="3536498"/>
                  <a:pt x="2438008" y="3536498"/>
                  <a:pt x="2432537" y="3536498"/>
                </a:cubicBezTo>
                <a:cubicBezTo>
                  <a:pt x="2417493" y="3533762"/>
                  <a:pt x="2407235" y="3529657"/>
                  <a:pt x="2402106" y="3522817"/>
                </a:cubicBezTo>
                <a:lnTo>
                  <a:pt x="2402352" y="3501211"/>
                </a:lnTo>
                <a:lnTo>
                  <a:pt x="2400341" y="3500356"/>
                </a:lnTo>
                <a:lnTo>
                  <a:pt x="2365986" y="3482653"/>
                </a:lnTo>
                <a:lnTo>
                  <a:pt x="2360660" y="3505587"/>
                </a:lnTo>
                <a:cubicBezTo>
                  <a:pt x="2359918" y="3523415"/>
                  <a:pt x="2355456" y="3541243"/>
                  <a:pt x="2350255" y="3559072"/>
                </a:cubicBezTo>
                <a:cubicBezTo>
                  <a:pt x="2347282" y="3567243"/>
                  <a:pt x="2342823" y="3572443"/>
                  <a:pt x="2333903" y="3574672"/>
                </a:cubicBezTo>
                <a:cubicBezTo>
                  <a:pt x="2303433" y="3583586"/>
                  <a:pt x="2272961" y="3585814"/>
                  <a:pt x="2244718" y="3566500"/>
                </a:cubicBezTo>
                <a:cubicBezTo>
                  <a:pt x="2234314" y="3559072"/>
                  <a:pt x="2227625" y="3550900"/>
                  <a:pt x="2229111" y="3536786"/>
                </a:cubicBezTo>
                <a:cubicBezTo>
                  <a:pt x="2232084" y="3515987"/>
                  <a:pt x="2221679" y="3497416"/>
                  <a:pt x="2211274" y="3479587"/>
                </a:cubicBezTo>
                <a:cubicBezTo>
                  <a:pt x="2209043" y="3474387"/>
                  <a:pt x="2204585" y="3473645"/>
                  <a:pt x="2199382" y="3472902"/>
                </a:cubicBezTo>
                <a:cubicBezTo>
                  <a:pt x="2181545" y="3470673"/>
                  <a:pt x="2163708" y="3469187"/>
                  <a:pt x="2145871" y="3469930"/>
                </a:cubicBezTo>
                <a:cubicBezTo>
                  <a:pt x="2134722" y="3469930"/>
                  <a:pt x="2127290" y="3466216"/>
                  <a:pt x="2120600" y="3458045"/>
                </a:cubicBezTo>
                <a:cubicBezTo>
                  <a:pt x="2113911" y="3450616"/>
                  <a:pt x="2107966" y="3442445"/>
                  <a:pt x="2098304" y="3437988"/>
                </a:cubicBezTo>
                <a:cubicBezTo>
                  <a:pt x="2087900" y="3433531"/>
                  <a:pt x="2078978" y="3432045"/>
                  <a:pt x="2067829" y="3439474"/>
                </a:cubicBezTo>
                <a:cubicBezTo>
                  <a:pt x="2054451" y="3449131"/>
                  <a:pt x="2042560" y="3444674"/>
                  <a:pt x="2037358" y="3428331"/>
                </a:cubicBezTo>
                <a:cubicBezTo>
                  <a:pt x="2027696" y="3400103"/>
                  <a:pt x="2014318" y="3397131"/>
                  <a:pt x="1991279" y="3417931"/>
                </a:cubicBezTo>
                <a:cubicBezTo>
                  <a:pt x="1978644" y="3428331"/>
                  <a:pt x="1970468" y="3442445"/>
                  <a:pt x="1959320" y="3454331"/>
                </a:cubicBezTo>
                <a:cubicBezTo>
                  <a:pt x="1950401" y="3463245"/>
                  <a:pt x="1941483" y="3471416"/>
                  <a:pt x="1924389" y="3473645"/>
                </a:cubicBezTo>
                <a:cubicBezTo>
                  <a:pt x="1938510" y="3450616"/>
                  <a:pt x="1949658" y="3430559"/>
                  <a:pt x="1963036" y="3409760"/>
                </a:cubicBezTo>
                <a:cubicBezTo>
                  <a:pt x="1976413" y="3388217"/>
                  <a:pt x="1958576" y="3345132"/>
                  <a:pt x="1932564" y="3347361"/>
                </a:cubicBezTo>
                <a:cubicBezTo>
                  <a:pt x="1902092" y="3349589"/>
                  <a:pt x="1892430" y="3333247"/>
                  <a:pt x="1886485" y="3308733"/>
                </a:cubicBezTo>
                <a:cubicBezTo>
                  <a:pt x="1884999" y="3305019"/>
                  <a:pt x="1884255" y="3301304"/>
                  <a:pt x="1882769" y="3297590"/>
                </a:cubicBezTo>
                <a:cubicBezTo>
                  <a:pt x="1878310" y="3281247"/>
                  <a:pt x="1876823" y="3280505"/>
                  <a:pt x="1861958" y="3288676"/>
                </a:cubicBezTo>
                <a:cubicBezTo>
                  <a:pt x="1849324" y="3296104"/>
                  <a:pt x="1839662" y="3306504"/>
                  <a:pt x="1830742" y="3318390"/>
                </a:cubicBezTo>
                <a:cubicBezTo>
                  <a:pt x="1825541" y="3325818"/>
                  <a:pt x="1821082" y="3328790"/>
                  <a:pt x="1811420" y="3325075"/>
                </a:cubicBezTo>
                <a:cubicBezTo>
                  <a:pt x="1803245" y="3322104"/>
                  <a:pt x="1794326" y="3321361"/>
                  <a:pt x="1785407" y="3320618"/>
                </a:cubicBezTo>
                <a:cubicBezTo>
                  <a:pt x="1779462" y="3319875"/>
                  <a:pt x="1774258" y="3322847"/>
                  <a:pt x="1772773" y="3328790"/>
                </a:cubicBezTo>
                <a:cubicBezTo>
                  <a:pt x="1771286" y="3335475"/>
                  <a:pt x="1773516" y="3339932"/>
                  <a:pt x="1779462" y="3342904"/>
                </a:cubicBezTo>
                <a:cubicBezTo>
                  <a:pt x="1783921" y="3345132"/>
                  <a:pt x="1788380" y="3346618"/>
                  <a:pt x="1792840" y="3348846"/>
                </a:cubicBezTo>
                <a:cubicBezTo>
                  <a:pt x="1800272" y="3352561"/>
                  <a:pt x="1803245" y="3357761"/>
                  <a:pt x="1801758" y="3366675"/>
                </a:cubicBezTo>
                <a:cubicBezTo>
                  <a:pt x="1797299" y="3393417"/>
                  <a:pt x="1806961" y="3411988"/>
                  <a:pt x="1830742" y="3423874"/>
                </a:cubicBezTo>
                <a:cubicBezTo>
                  <a:pt x="1834459" y="3426102"/>
                  <a:pt x="1842635" y="3425360"/>
                  <a:pt x="1841149" y="3432045"/>
                </a:cubicBezTo>
                <a:cubicBezTo>
                  <a:pt x="1840405" y="3438731"/>
                  <a:pt x="1833716" y="3440216"/>
                  <a:pt x="1827027" y="3440959"/>
                </a:cubicBezTo>
                <a:cubicBezTo>
                  <a:pt x="1826284" y="3440959"/>
                  <a:pt x="1825541" y="3440959"/>
                  <a:pt x="1824798" y="3440959"/>
                </a:cubicBezTo>
                <a:cubicBezTo>
                  <a:pt x="1806961" y="3443931"/>
                  <a:pt x="1801758" y="3452102"/>
                  <a:pt x="1810677" y="3466216"/>
                </a:cubicBezTo>
                <a:cubicBezTo>
                  <a:pt x="1818852" y="3479587"/>
                  <a:pt x="1816622" y="3489987"/>
                  <a:pt x="1809190" y="3501130"/>
                </a:cubicBezTo>
                <a:cubicBezTo>
                  <a:pt x="1799529" y="3515987"/>
                  <a:pt x="1792095" y="3531586"/>
                  <a:pt x="1796556" y="3550158"/>
                </a:cubicBezTo>
                <a:cubicBezTo>
                  <a:pt x="1798785" y="3558329"/>
                  <a:pt x="1790610" y="3562043"/>
                  <a:pt x="1785407" y="3563529"/>
                </a:cubicBezTo>
                <a:cubicBezTo>
                  <a:pt x="1766084" y="3570214"/>
                  <a:pt x="1757165" y="3582843"/>
                  <a:pt x="1754936" y="3602157"/>
                </a:cubicBezTo>
                <a:cubicBezTo>
                  <a:pt x="1753449" y="3614042"/>
                  <a:pt x="1748989" y="3616271"/>
                  <a:pt x="1737098" y="3608842"/>
                </a:cubicBezTo>
                <a:cubicBezTo>
                  <a:pt x="1711829" y="3593243"/>
                  <a:pt x="1674668" y="3604385"/>
                  <a:pt x="1663520" y="3630385"/>
                </a:cubicBezTo>
                <a:cubicBezTo>
                  <a:pt x="1661290" y="3635585"/>
                  <a:pt x="1658317" y="3642271"/>
                  <a:pt x="1663520" y="3646728"/>
                </a:cubicBezTo>
                <a:cubicBezTo>
                  <a:pt x="1668722" y="3651185"/>
                  <a:pt x="1676154" y="3653413"/>
                  <a:pt x="1682843" y="3648956"/>
                </a:cubicBezTo>
                <a:cubicBezTo>
                  <a:pt x="1687303" y="3646728"/>
                  <a:pt x="1691762" y="3643013"/>
                  <a:pt x="1696220" y="3640042"/>
                </a:cubicBezTo>
                <a:cubicBezTo>
                  <a:pt x="1700681" y="3636328"/>
                  <a:pt x="1705140" y="3634099"/>
                  <a:pt x="1708856" y="3638556"/>
                </a:cubicBezTo>
                <a:cubicBezTo>
                  <a:pt x="1713315" y="3643756"/>
                  <a:pt x="1710342" y="3648213"/>
                  <a:pt x="1706625" y="3651928"/>
                </a:cubicBezTo>
                <a:cubicBezTo>
                  <a:pt x="1703652" y="3655642"/>
                  <a:pt x="1699194" y="3658613"/>
                  <a:pt x="1696220" y="3661585"/>
                </a:cubicBezTo>
                <a:cubicBezTo>
                  <a:pt x="1689532" y="3668270"/>
                  <a:pt x="1685815" y="3677184"/>
                  <a:pt x="1692505" y="3684613"/>
                </a:cubicBezTo>
                <a:cubicBezTo>
                  <a:pt x="1698451" y="3690556"/>
                  <a:pt x="1706625" y="3684613"/>
                  <a:pt x="1712572" y="3680156"/>
                </a:cubicBezTo>
                <a:cubicBezTo>
                  <a:pt x="1717774" y="3676441"/>
                  <a:pt x="1721491" y="3669756"/>
                  <a:pt x="1728179" y="3667527"/>
                </a:cubicBezTo>
                <a:cubicBezTo>
                  <a:pt x="1737841" y="3663813"/>
                  <a:pt x="1743787" y="3665299"/>
                  <a:pt x="1743044" y="3677184"/>
                </a:cubicBezTo>
                <a:cubicBezTo>
                  <a:pt x="1742301" y="3693527"/>
                  <a:pt x="1735611" y="3706898"/>
                  <a:pt x="1726693" y="3719527"/>
                </a:cubicBezTo>
                <a:cubicBezTo>
                  <a:pt x="1715545" y="3735869"/>
                  <a:pt x="1714802" y="3744783"/>
                  <a:pt x="1726693" y="3760383"/>
                </a:cubicBezTo>
                <a:cubicBezTo>
                  <a:pt x="1730409" y="3766326"/>
                  <a:pt x="1736355" y="3771526"/>
                  <a:pt x="1741558" y="3776726"/>
                </a:cubicBezTo>
                <a:cubicBezTo>
                  <a:pt x="1743787" y="3778954"/>
                  <a:pt x="1747503" y="3781183"/>
                  <a:pt x="1746016" y="3784897"/>
                </a:cubicBezTo>
                <a:cubicBezTo>
                  <a:pt x="1744531" y="3789354"/>
                  <a:pt x="1740814" y="3790097"/>
                  <a:pt x="1737841" y="3789354"/>
                </a:cubicBezTo>
                <a:cubicBezTo>
                  <a:pt x="1724464" y="3786383"/>
                  <a:pt x="1721491" y="3792325"/>
                  <a:pt x="1722234" y="3804211"/>
                </a:cubicBezTo>
                <a:cubicBezTo>
                  <a:pt x="1722977" y="3819068"/>
                  <a:pt x="1713315" y="3829468"/>
                  <a:pt x="1702910" y="3837639"/>
                </a:cubicBezTo>
                <a:cubicBezTo>
                  <a:pt x="1694735" y="3844325"/>
                  <a:pt x="1693992" y="3849525"/>
                  <a:pt x="1702167" y="3855468"/>
                </a:cubicBezTo>
                <a:cubicBezTo>
                  <a:pt x="1706625" y="3858439"/>
                  <a:pt x="1709599" y="3861410"/>
                  <a:pt x="1708113" y="3867353"/>
                </a:cubicBezTo>
                <a:cubicBezTo>
                  <a:pt x="1706625" y="3875524"/>
                  <a:pt x="1700681" y="3874039"/>
                  <a:pt x="1695478" y="3875524"/>
                </a:cubicBezTo>
                <a:cubicBezTo>
                  <a:pt x="1692505" y="3876267"/>
                  <a:pt x="1688788" y="3876267"/>
                  <a:pt x="1685073" y="3877010"/>
                </a:cubicBezTo>
                <a:cubicBezTo>
                  <a:pt x="1665006" y="3879239"/>
                  <a:pt x="1660546" y="3890381"/>
                  <a:pt x="1672438" y="3907467"/>
                </a:cubicBezTo>
                <a:cubicBezTo>
                  <a:pt x="1673925" y="3909695"/>
                  <a:pt x="1675411" y="3911181"/>
                  <a:pt x="1676154" y="3913410"/>
                </a:cubicBezTo>
                <a:cubicBezTo>
                  <a:pt x="1678383" y="3917867"/>
                  <a:pt x="1679871" y="3923809"/>
                  <a:pt x="1675411" y="3926781"/>
                </a:cubicBezTo>
                <a:cubicBezTo>
                  <a:pt x="1671695" y="3929752"/>
                  <a:pt x="1666493" y="3926781"/>
                  <a:pt x="1663520" y="3923809"/>
                </a:cubicBezTo>
                <a:cubicBezTo>
                  <a:pt x="1660546" y="3920838"/>
                  <a:pt x="1658317" y="3917867"/>
                  <a:pt x="1656088" y="3914152"/>
                </a:cubicBezTo>
                <a:cubicBezTo>
                  <a:pt x="1651628" y="3908952"/>
                  <a:pt x="1647169" y="3907467"/>
                  <a:pt x="1641223" y="3911924"/>
                </a:cubicBezTo>
                <a:cubicBezTo>
                  <a:pt x="1627102" y="3921581"/>
                  <a:pt x="1611494" y="3923067"/>
                  <a:pt x="1595887" y="3923809"/>
                </a:cubicBezTo>
                <a:cubicBezTo>
                  <a:pt x="1577307" y="3925295"/>
                  <a:pt x="1557983" y="3923067"/>
                  <a:pt x="1539403" y="3927524"/>
                </a:cubicBezTo>
                <a:cubicBezTo>
                  <a:pt x="1532714" y="3929009"/>
                  <a:pt x="1528997" y="3924552"/>
                  <a:pt x="1526024" y="3920838"/>
                </a:cubicBezTo>
                <a:cubicBezTo>
                  <a:pt x="1515619" y="3908952"/>
                  <a:pt x="1505958" y="3897067"/>
                  <a:pt x="1487377" y="3903010"/>
                </a:cubicBezTo>
                <a:cubicBezTo>
                  <a:pt x="1483660" y="3903753"/>
                  <a:pt x="1481432" y="3900781"/>
                  <a:pt x="1479945" y="3897810"/>
                </a:cubicBezTo>
                <a:cubicBezTo>
                  <a:pt x="1471770" y="3882953"/>
                  <a:pt x="1458392" y="3871067"/>
                  <a:pt x="1447244" y="3858439"/>
                </a:cubicBezTo>
                <a:cubicBezTo>
                  <a:pt x="1430150" y="3839125"/>
                  <a:pt x="1420488" y="3817582"/>
                  <a:pt x="1427176" y="3791583"/>
                </a:cubicBezTo>
                <a:cubicBezTo>
                  <a:pt x="1429406" y="3781183"/>
                  <a:pt x="1423461" y="3774497"/>
                  <a:pt x="1417515" y="3768554"/>
                </a:cubicBezTo>
                <a:cubicBezTo>
                  <a:pt x="1404137" y="3754440"/>
                  <a:pt x="1404880" y="3747012"/>
                  <a:pt x="1419744" y="3735869"/>
                </a:cubicBezTo>
                <a:cubicBezTo>
                  <a:pt x="1436095" y="3724726"/>
                  <a:pt x="1436095" y="3724726"/>
                  <a:pt x="1422718" y="3708384"/>
                </a:cubicBezTo>
                <a:cubicBezTo>
                  <a:pt x="1419744" y="3704670"/>
                  <a:pt x="1417515" y="3701698"/>
                  <a:pt x="1421974" y="3697241"/>
                </a:cubicBezTo>
                <a:cubicBezTo>
                  <a:pt x="1436839" y="3680156"/>
                  <a:pt x="1450216" y="3663070"/>
                  <a:pt x="1465823" y="3646728"/>
                </a:cubicBezTo>
                <a:cubicBezTo>
                  <a:pt x="1476972" y="3634099"/>
                  <a:pt x="1491094" y="3625928"/>
                  <a:pt x="1507444" y="3622214"/>
                </a:cubicBezTo>
                <a:cubicBezTo>
                  <a:pt x="1517849" y="3619242"/>
                  <a:pt x="1537916" y="3592500"/>
                  <a:pt x="1538659" y="3581357"/>
                </a:cubicBezTo>
                <a:cubicBezTo>
                  <a:pt x="1538659" y="3577643"/>
                  <a:pt x="1538659" y="3574672"/>
                  <a:pt x="1534200" y="3573186"/>
                </a:cubicBezTo>
                <a:cubicBezTo>
                  <a:pt x="1511160" y="3562786"/>
                  <a:pt x="1500012" y="3542729"/>
                  <a:pt x="1490350" y="3521187"/>
                </a:cubicBezTo>
                <a:cubicBezTo>
                  <a:pt x="1488120" y="3516730"/>
                  <a:pt x="1486634" y="3513015"/>
                  <a:pt x="1484404" y="3509301"/>
                </a:cubicBezTo>
                <a:cubicBezTo>
                  <a:pt x="1476972" y="3497416"/>
                  <a:pt x="1473255" y="3487016"/>
                  <a:pt x="1478459" y="3472159"/>
                </a:cubicBezTo>
                <a:lnTo>
                  <a:pt x="1469271" y="3434114"/>
                </a:lnTo>
                <a:lnTo>
                  <a:pt x="1460873" y="3433852"/>
                </a:lnTo>
                <a:cubicBezTo>
                  <a:pt x="1456633" y="3426793"/>
                  <a:pt x="1445677" y="3429617"/>
                  <a:pt x="1443203" y="3420087"/>
                </a:cubicBezTo>
                <a:cubicBezTo>
                  <a:pt x="1442496" y="3417263"/>
                  <a:pt x="1437548" y="3415498"/>
                  <a:pt x="1442143" y="3411615"/>
                </a:cubicBezTo>
                <a:cubicBezTo>
                  <a:pt x="1443556" y="3410556"/>
                  <a:pt x="1443203" y="3408439"/>
                  <a:pt x="1441789" y="3408086"/>
                </a:cubicBezTo>
                <a:cubicBezTo>
                  <a:pt x="1436134" y="3405968"/>
                  <a:pt x="1436488" y="3402791"/>
                  <a:pt x="1440022" y="3398556"/>
                </a:cubicBezTo>
                <a:cubicBezTo>
                  <a:pt x="1441083" y="3397144"/>
                  <a:pt x="1439669" y="3395379"/>
                  <a:pt x="1438962" y="3393967"/>
                </a:cubicBezTo>
                <a:cubicBezTo>
                  <a:pt x="1437548" y="3391849"/>
                  <a:pt x="1437195" y="3389731"/>
                  <a:pt x="1439315" y="3387966"/>
                </a:cubicBezTo>
                <a:cubicBezTo>
                  <a:pt x="1441436" y="3386202"/>
                  <a:pt x="1441083" y="3384084"/>
                  <a:pt x="1441789" y="3381966"/>
                </a:cubicBezTo>
                <a:cubicBezTo>
                  <a:pt x="1443556" y="3376672"/>
                  <a:pt x="1445677" y="3369965"/>
                  <a:pt x="1449564" y="3367494"/>
                </a:cubicBezTo>
                <a:cubicBezTo>
                  <a:pt x="1458045" y="3362200"/>
                  <a:pt x="1466175" y="3356552"/>
                  <a:pt x="1474657" y="3351611"/>
                </a:cubicBezTo>
                <a:cubicBezTo>
                  <a:pt x="1475363" y="3351611"/>
                  <a:pt x="1476777" y="3351611"/>
                  <a:pt x="1477131" y="3352317"/>
                </a:cubicBezTo>
                <a:cubicBezTo>
                  <a:pt x="1480665" y="3355494"/>
                  <a:pt x="1483845" y="3358317"/>
                  <a:pt x="1488439" y="3353729"/>
                </a:cubicBezTo>
                <a:cubicBezTo>
                  <a:pt x="1489853" y="3351964"/>
                  <a:pt x="1490913" y="3353729"/>
                  <a:pt x="1491267" y="3355141"/>
                </a:cubicBezTo>
                <a:cubicBezTo>
                  <a:pt x="1491798" y="3358141"/>
                  <a:pt x="1492770" y="3359641"/>
                  <a:pt x="1494139" y="3359950"/>
                </a:cubicBezTo>
                <a:lnTo>
                  <a:pt x="1497170" y="3358602"/>
                </a:lnTo>
                <a:lnTo>
                  <a:pt x="1508187" y="3315418"/>
                </a:lnTo>
                <a:cubicBezTo>
                  <a:pt x="1508931" y="3310218"/>
                  <a:pt x="1510417" y="3307990"/>
                  <a:pt x="1515619" y="3309476"/>
                </a:cubicBezTo>
                <a:cubicBezTo>
                  <a:pt x="1536429" y="3313933"/>
                  <a:pt x="1549808" y="3302790"/>
                  <a:pt x="1560956" y="3287933"/>
                </a:cubicBezTo>
                <a:cubicBezTo>
                  <a:pt x="1566158" y="3281247"/>
                  <a:pt x="1570618" y="3277533"/>
                  <a:pt x="1580280" y="3281990"/>
                </a:cubicBezTo>
                <a:cubicBezTo>
                  <a:pt x="1592171" y="3288676"/>
                  <a:pt x="1603319" y="3282733"/>
                  <a:pt x="1612981" y="3274562"/>
                </a:cubicBezTo>
                <a:cubicBezTo>
                  <a:pt x="1621156" y="3267876"/>
                  <a:pt x="1629332" y="3259705"/>
                  <a:pt x="1637507" y="3253019"/>
                </a:cubicBezTo>
                <a:cubicBezTo>
                  <a:pt x="1645682" y="3247077"/>
                  <a:pt x="1653115" y="3246334"/>
                  <a:pt x="1655344" y="3258962"/>
                </a:cubicBezTo>
                <a:cubicBezTo>
                  <a:pt x="1655344" y="3261933"/>
                  <a:pt x="1656088" y="3264905"/>
                  <a:pt x="1657573" y="3267876"/>
                </a:cubicBezTo>
                <a:cubicBezTo>
                  <a:pt x="1659061" y="3271590"/>
                  <a:pt x="1659061" y="3277533"/>
                  <a:pt x="1664263" y="3278276"/>
                </a:cubicBezTo>
                <a:cubicBezTo>
                  <a:pt x="1668722" y="3278276"/>
                  <a:pt x="1671695" y="3274562"/>
                  <a:pt x="1673925" y="3271590"/>
                </a:cubicBezTo>
                <a:cubicBezTo>
                  <a:pt x="1685073" y="3258962"/>
                  <a:pt x="1689532" y="3259705"/>
                  <a:pt x="1696220" y="3275305"/>
                </a:cubicBezTo>
                <a:cubicBezTo>
                  <a:pt x="1697708" y="3279019"/>
                  <a:pt x="1698451" y="3281990"/>
                  <a:pt x="1700681" y="3284962"/>
                </a:cubicBezTo>
                <a:cubicBezTo>
                  <a:pt x="1703652" y="3289419"/>
                  <a:pt x="1706625" y="3293133"/>
                  <a:pt x="1714057" y="3290162"/>
                </a:cubicBezTo>
                <a:cubicBezTo>
                  <a:pt x="1720747" y="3286447"/>
                  <a:pt x="1720747" y="3283476"/>
                  <a:pt x="1719261" y="3277533"/>
                </a:cubicBezTo>
                <a:cubicBezTo>
                  <a:pt x="1711829" y="3244105"/>
                  <a:pt x="1720004" y="3215134"/>
                  <a:pt x="1740071" y="3187649"/>
                </a:cubicBezTo>
                <a:cubicBezTo>
                  <a:pt x="1751963" y="3171306"/>
                  <a:pt x="1767570" y="3160906"/>
                  <a:pt x="1787637" y="3157935"/>
                </a:cubicBezTo>
                <a:cubicBezTo>
                  <a:pt x="1796556" y="3156449"/>
                  <a:pt x="1798042" y="3153478"/>
                  <a:pt x="1795068" y="3145307"/>
                </a:cubicBezTo>
                <a:cubicBezTo>
                  <a:pt x="1791353" y="3135650"/>
                  <a:pt x="1788380" y="3124507"/>
                  <a:pt x="1781690" y="3116336"/>
                </a:cubicBezTo>
                <a:lnTo>
                  <a:pt x="1782658" y="3112227"/>
                </a:lnTo>
                <a:lnTo>
                  <a:pt x="1637639" y="3156984"/>
                </a:lnTo>
                <a:cubicBezTo>
                  <a:pt x="1592945" y="3169451"/>
                  <a:pt x="1547845" y="3176474"/>
                  <a:pt x="1501429" y="3178119"/>
                </a:cubicBezTo>
                <a:cubicBezTo>
                  <a:pt x="1497731" y="3177483"/>
                  <a:pt x="1494101" y="3177754"/>
                  <a:pt x="1490472" y="3178026"/>
                </a:cubicBezTo>
                <a:cubicBezTo>
                  <a:pt x="1484959" y="3177525"/>
                  <a:pt x="1480354" y="3176957"/>
                  <a:pt x="1478972" y="3170672"/>
                </a:cubicBezTo>
                <a:cubicBezTo>
                  <a:pt x="1477521" y="3163480"/>
                  <a:pt x="1482830" y="3161258"/>
                  <a:pt x="1488207" y="3159943"/>
                </a:cubicBezTo>
                <a:cubicBezTo>
                  <a:pt x="1500775" y="3157178"/>
                  <a:pt x="1513412" y="3155321"/>
                  <a:pt x="1525980" y="3152556"/>
                </a:cubicBezTo>
                <a:cubicBezTo>
                  <a:pt x="1530449" y="3151309"/>
                  <a:pt x="1534852" y="3149155"/>
                  <a:pt x="1539185" y="3146093"/>
                </a:cubicBezTo>
                <a:cubicBezTo>
                  <a:pt x="1523284" y="3140894"/>
                  <a:pt x="1507925" y="3142955"/>
                  <a:pt x="1492702" y="3146831"/>
                </a:cubicBezTo>
                <a:cubicBezTo>
                  <a:pt x="1418334" y="3165167"/>
                  <a:pt x="1342651" y="3178126"/>
                  <a:pt x="1266154" y="3180195"/>
                </a:cubicBezTo>
                <a:cubicBezTo>
                  <a:pt x="1170602" y="3183689"/>
                  <a:pt x="1078729" y="3163180"/>
                  <a:pt x="986586" y="3139042"/>
                </a:cubicBezTo>
                <a:lnTo>
                  <a:pt x="862334" y="3099940"/>
                </a:lnTo>
                <a:lnTo>
                  <a:pt x="865579" y="3104366"/>
                </a:lnTo>
                <a:cubicBezTo>
                  <a:pt x="869231" y="3105745"/>
                  <a:pt x="870213" y="3108576"/>
                  <a:pt x="869155" y="3112378"/>
                </a:cubicBezTo>
                <a:cubicBezTo>
                  <a:pt x="868713" y="3114909"/>
                  <a:pt x="869686" y="3116951"/>
                  <a:pt x="870506" y="3119310"/>
                </a:cubicBezTo>
                <a:cubicBezTo>
                  <a:pt x="872791" y="3125126"/>
                  <a:pt x="872542" y="3130498"/>
                  <a:pt x="868179" y="3135443"/>
                </a:cubicBezTo>
                <a:cubicBezTo>
                  <a:pt x="865685" y="3138155"/>
                  <a:pt x="864944" y="3142112"/>
                  <a:pt x="867198" y="3145560"/>
                </a:cubicBezTo>
                <a:cubicBezTo>
                  <a:pt x="866583" y="3146830"/>
                  <a:pt x="865967" y="3148100"/>
                  <a:pt x="865351" y="3149370"/>
                </a:cubicBezTo>
                <a:cubicBezTo>
                  <a:pt x="861717" y="3149570"/>
                  <a:pt x="859522" y="3150858"/>
                  <a:pt x="857837" y="3155141"/>
                </a:cubicBezTo>
                <a:cubicBezTo>
                  <a:pt x="855381" y="3161011"/>
                  <a:pt x="850682" y="3164223"/>
                  <a:pt x="843705" y="3162408"/>
                </a:cubicBezTo>
                <a:cubicBezTo>
                  <a:pt x="840690" y="3161338"/>
                  <a:pt x="840247" y="3163869"/>
                  <a:pt x="839322" y="3165775"/>
                </a:cubicBezTo>
                <a:cubicBezTo>
                  <a:pt x="837782" y="3168950"/>
                  <a:pt x="836202" y="3168968"/>
                  <a:pt x="834736" y="3165511"/>
                </a:cubicBezTo>
                <a:cubicBezTo>
                  <a:pt x="832462" y="3160485"/>
                  <a:pt x="829917" y="3159251"/>
                  <a:pt x="826345" y="3164186"/>
                </a:cubicBezTo>
                <a:cubicBezTo>
                  <a:pt x="825411" y="3165302"/>
                  <a:pt x="823687" y="3166428"/>
                  <a:pt x="823185" y="3164223"/>
                </a:cubicBezTo>
                <a:cubicBezTo>
                  <a:pt x="821054" y="3158089"/>
                  <a:pt x="816960" y="3159241"/>
                  <a:pt x="812394" y="3160557"/>
                </a:cubicBezTo>
                <a:cubicBezTo>
                  <a:pt x="811768" y="3161037"/>
                  <a:pt x="810495" y="3160420"/>
                  <a:pt x="809860" y="3160112"/>
                </a:cubicBezTo>
                <a:cubicBezTo>
                  <a:pt x="804385" y="3151964"/>
                  <a:pt x="799537" y="3143335"/>
                  <a:pt x="794216" y="3134869"/>
                </a:cubicBezTo>
                <a:cubicBezTo>
                  <a:pt x="791797" y="3130949"/>
                  <a:pt x="792816" y="3123990"/>
                  <a:pt x="793537" y="3118455"/>
                </a:cubicBezTo>
                <a:cubicBezTo>
                  <a:pt x="793826" y="3116241"/>
                  <a:pt x="795068" y="3114490"/>
                  <a:pt x="793931" y="3111976"/>
                </a:cubicBezTo>
                <a:cubicBezTo>
                  <a:pt x="792793" y="3109463"/>
                  <a:pt x="794035" y="3107712"/>
                  <a:pt x="796232" y="3106423"/>
                </a:cubicBezTo>
                <a:cubicBezTo>
                  <a:pt x="797483" y="3105462"/>
                  <a:pt x="799526" y="3104491"/>
                  <a:pt x="799188" y="3102758"/>
                </a:cubicBezTo>
                <a:cubicBezTo>
                  <a:pt x="797857" y="3097404"/>
                  <a:pt x="798926" y="3094392"/>
                  <a:pt x="804938" y="3094955"/>
                </a:cubicBezTo>
                <a:cubicBezTo>
                  <a:pt x="806364" y="3095254"/>
                  <a:pt x="807606" y="3093503"/>
                  <a:pt x="806796" y="3091933"/>
                </a:cubicBezTo>
                <a:cubicBezTo>
                  <a:pt x="804358" y="3086435"/>
                  <a:pt x="809580" y="3087006"/>
                  <a:pt x="811448" y="3084774"/>
                </a:cubicBezTo>
                <a:lnTo>
                  <a:pt x="812781" y="3084346"/>
                </a:lnTo>
                <a:lnTo>
                  <a:pt x="811903" y="3084070"/>
                </a:lnTo>
                <a:cubicBezTo>
                  <a:pt x="754934" y="3062860"/>
                  <a:pt x="699364" y="3038451"/>
                  <a:pt x="645601" y="3009895"/>
                </a:cubicBezTo>
                <a:lnTo>
                  <a:pt x="626592" y="2998504"/>
                </a:lnTo>
                <a:lnTo>
                  <a:pt x="618647" y="3004249"/>
                </a:lnTo>
                <a:cubicBezTo>
                  <a:pt x="611741" y="3004987"/>
                  <a:pt x="604949" y="3006052"/>
                  <a:pt x="598150" y="3006568"/>
                </a:cubicBezTo>
                <a:lnTo>
                  <a:pt x="598148" y="3006568"/>
                </a:lnTo>
                <a:cubicBezTo>
                  <a:pt x="597707" y="3006354"/>
                  <a:pt x="596824" y="3005925"/>
                  <a:pt x="596817" y="3005377"/>
                </a:cubicBezTo>
                <a:cubicBezTo>
                  <a:pt x="595572" y="3002320"/>
                  <a:pt x="594439" y="2999591"/>
                  <a:pt x="590177" y="3001066"/>
                </a:cubicBezTo>
                <a:cubicBezTo>
                  <a:pt x="588759" y="3001740"/>
                  <a:pt x="588631" y="3000316"/>
                  <a:pt x="588839" y="2999326"/>
                </a:cubicBezTo>
                <a:cubicBezTo>
                  <a:pt x="589994" y="2995255"/>
                  <a:pt x="588228" y="2994398"/>
                  <a:pt x="584508" y="2995318"/>
                </a:cubicBezTo>
                <a:cubicBezTo>
                  <a:pt x="581992" y="2996005"/>
                  <a:pt x="581322" y="2995135"/>
                  <a:pt x="582393" y="2992929"/>
                </a:cubicBezTo>
                <a:cubicBezTo>
                  <a:pt x="583035" y="2991606"/>
                  <a:pt x="584225" y="2990276"/>
                  <a:pt x="582345" y="2989091"/>
                </a:cubicBezTo>
                <a:cubicBezTo>
                  <a:pt x="578354" y="2986066"/>
                  <a:pt x="578087" y="2982121"/>
                  <a:pt x="580234" y="2978257"/>
                </a:cubicBezTo>
                <a:cubicBezTo>
                  <a:pt x="581846" y="2975497"/>
                  <a:pt x="581604" y="2973745"/>
                  <a:pt x="580152" y="2971678"/>
                </a:cubicBezTo>
                <a:lnTo>
                  <a:pt x="580528" y="2970901"/>
                </a:lnTo>
                <a:lnTo>
                  <a:pt x="540604" y="2946977"/>
                </a:lnTo>
                <a:cubicBezTo>
                  <a:pt x="383871" y="2840060"/>
                  <a:pt x="256157" y="2706333"/>
                  <a:pt x="154745" y="2546000"/>
                </a:cubicBezTo>
                <a:cubicBezTo>
                  <a:pt x="119481" y="2489318"/>
                  <a:pt x="78068" y="2435835"/>
                  <a:pt x="55035" y="2371850"/>
                </a:cubicBezTo>
                <a:lnTo>
                  <a:pt x="0" y="2202174"/>
                </a:lnTo>
                <a:lnTo>
                  <a:pt x="0" y="2054113"/>
                </a:lnTo>
                <a:lnTo>
                  <a:pt x="36144" y="2186345"/>
                </a:lnTo>
                <a:cubicBezTo>
                  <a:pt x="79405" y="2317143"/>
                  <a:pt x="141933" y="2436921"/>
                  <a:pt x="220753" y="2543118"/>
                </a:cubicBezTo>
                <a:cubicBezTo>
                  <a:pt x="398630" y="2783669"/>
                  <a:pt x="655509" y="2956500"/>
                  <a:pt x="944514" y="3029880"/>
                </a:cubicBezTo>
                <a:lnTo>
                  <a:pt x="957004" y="3032281"/>
                </a:lnTo>
                <a:lnTo>
                  <a:pt x="957338" y="3027001"/>
                </a:lnTo>
                <a:cubicBezTo>
                  <a:pt x="957128" y="3023342"/>
                  <a:pt x="957240" y="3019840"/>
                  <a:pt x="956874" y="3016501"/>
                </a:cubicBezTo>
                <a:lnTo>
                  <a:pt x="953688" y="3007380"/>
                </a:lnTo>
                <a:lnTo>
                  <a:pt x="829024" y="2969214"/>
                </a:lnTo>
                <a:cubicBezTo>
                  <a:pt x="714402" y="2925860"/>
                  <a:pt x="607316" y="2866469"/>
                  <a:pt x="510548" y="2793573"/>
                </a:cubicBezTo>
                <a:lnTo>
                  <a:pt x="468511" y="2758713"/>
                </a:lnTo>
                <a:lnTo>
                  <a:pt x="462693" y="2765461"/>
                </a:lnTo>
                <a:cubicBezTo>
                  <a:pt x="457807" y="2769769"/>
                  <a:pt x="452002" y="2772518"/>
                  <a:pt x="445214" y="2769225"/>
                </a:cubicBezTo>
                <a:cubicBezTo>
                  <a:pt x="444309" y="2768786"/>
                  <a:pt x="443637" y="2769017"/>
                  <a:pt x="442981" y="2770368"/>
                </a:cubicBezTo>
                <a:cubicBezTo>
                  <a:pt x="439813" y="2768831"/>
                  <a:pt x="437099" y="2767514"/>
                  <a:pt x="433930" y="2765977"/>
                </a:cubicBezTo>
                <a:cubicBezTo>
                  <a:pt x="433199" y="2761726"/>
                  <a:pt x="428455" y="2759981"/>
                  <a:pt x="426379" y="2756192"/>
                </a:cubicBezTo>
                <a:cubicBezTo>
                  <a:pt x="424305" y="2752403"/>
                  <a:pt x="422463" y="2749283"/>
                  <a:pt x="423525" y="2744790"/>
                </a:cubicBezTo>
                <a:cubicBezTo>
                  <a:pt x="425258" y="2740065"/>
                  <a:pt x="424963" y="2734913"/>
                  <a:pt x="424448" y="2730211"/>
                </a:cubicBezTo>
                <a:lnTo>
                  <a:pt x="424080" y="2721870"/>
                </a:lnTo>
                <a:lnTo>
                  <a:pt x="417324" y="2716268"/>
                </a:lnTo>
                <a:cubicBezTo>
                  <a:pt x="297884" y="2607442"/>
                  <a:pt x="198434" y="2476104"/>
                  <a:pt x="125567" y="2328253"/>
                </a:cubicBezTo>
                <a:cubicBezTo>
                  <a:pt x="125567" y="2328253"/>
                  <a:pt x="125567" y="2328253"/>
                  <a:pt x="125402" y="2326067"/>
                </a:cubicBezTo>
                <a:cubicBezTo>
                  <a:pt x="125402" y="2326067"/>
                  <a:pt x="125240" y="2323881"/>
                  <a:pt x="125240" y="2323881"/>
                </a:cubicBezTo>
                <a:cubicBezTo>
                  <a:pt x="127752" y="2328089"/>
                  <a:pt x="129773" y="2325740"/>
                  <a:pt x="127262" y="2321532"/>
                </a:cubicBezTo>
                <a:cubicBezTo>
                  <a:pt x="129773" y="2325740"/>
                  <a:pt x="129773" y="2325740"/>
                  <a:pt x="129773" y="2325740"/>
                </a:cubicBezTo>
                <a:cubicBezTo>
                  <a:pt x="132124" y="2327763"/>
                  <a:pt x="132124" y="2327763"/>
                  <a:pt x="134146" y="2325413"/>
                </a:cubicBezTo>
                <a:cubicBezTo>
                  <a:pt x="134146" y="2325413"/>
                  <a:pt x="133981" y="2323228"/>
                  <a:pt x="131633" y="2321206"/>
                </a:cubicBezTo>
                <a:cubicBezTo>
                  <a:pt x="129284" y="2319184"/>
                  <a:pt x="129284" y="2319184"/>
                  <a:pt x="129284" y="2319184"/>
                </a:cubicBezTo>
                <a:cubicBezTo>
                  <a:pt x="129121" y="2316998"/>
                  <a:pt x="129121" y="2316998"/>
                  <a:pt x="129121" y="2316998"/>
                </a:cubicBezTo>
                <a:cubicBezTo>
                  <a:pt x="133492" y="2316671"/>
                  <a:pt x="133329" y="2314485"/>
                  <a:pt x="130815" y="2310277"/>
                </a:cubicBezTo>
                <a:cubicBezTo>
                  <a:pt x="126118" y="2306233"/>
                  <a:pt x="128630" y="2310441"/>
                  <a:pt x="124095" y="2308582"/>
                </a:cubicBezTo>
                <a:cubicBezTo>
                  <a:pt x="126607" y="2312790"/>
                  <a:pt x="126607" y="2312790"/>
                  <a:pt x="126607" y="2312790"/>
                </a:cubicBezTo>
                <a:cubicBezTo>
                  <a:pt x="124259" y="2310768"/>
                  <a:pt x="124095" y="2308582"/>
                  <a:pt x="122074" y="2310931"/>
                </a:cubicBezTo>
                <a:cubicBezTo>
                  <a:pt x="122237" y="2313117"/>
                  <a:pt x="122399" y="2315303"/>
                  <a:pt x="124749" y="2317324"/>
                </a:cubicBezTo>
                <a:cubicBezTo>
                  <a:pt x="127098" y="2319347"/>
                  <a:pt x="127098" y="2319347"/>
                  <a:pt x="127098" y="2319347"/>
                </a:cubicBezTo>
                <a:cubicBezTo>
                  <a:pt x="124913" y="2319510"/>
                  <a:pt x="124749" y="2317324"/>
                  <a:pt x="122564" y="2317488"/>
                </a:cubicBezTo>
                <a:cubicBezTo>
                  <a:pt x="122399" y="2315303"/>
                  <a:pt x="122399" y="2315303"/>
                  <a:pt x="122399" y="2315303"/>
                </a:cubicBezTo>
                <a:cubicBezTo>
                  <a:pt x="120050" y="2313280"/>
                  <a:pt x="120050" y="2313280"/>
                  <a:pt x="120050" y="2313280"/>
                </a:cubicBezTo>
                <a:cubicBezTo>
                  <a:pt x="117866" y="2313444"/>
                  <a:pt x="117866" y="2313444"/>
                  <a:pt x="117866" y="2313444"/>
                </a:cubicBezTo>
                <a:cubicBezTo>
                  <a:pt x="102301" y="2281640"/>
                  <a:pt x="88759" y="2247487"/>
                  <a:pt x="75216" y="2213333"/>
                </a:cubicBezTo>
                <a:cubicBezTo>
                  <a:pt x="77401" y="2213170"/>
                  <a:pt x="79424" y="2210821"/>
                  <a:pt x="76911" y="2206613"/>
                </a:cubicBezTo>
                <a:cubicBezTo>
                  <a:pt x="74725" y="2206777"/>
                  <a:pt x="74725" y="2206777"/>
                  <a:pt x="74725" y="2206777"/>
                </a:cubicBezTo>
                <a:cubicBezTo>
                  <a:pt x="54167" y="2152269"/>
                  <a:pt x="37269" y="2095291"/>
                  <a:pt x="24368" y="2036640"/>
                </a:cubicBezTo>
                <a:lnTo>
                  <a:pt x="0" y="1870221"/>
                </a:lnTo>
                <a:lnTo>
                  <a:pt x="0" y="1657174"/>
                </a:lnTo>
                <a:lnTo>
                  <a:pt x="12785" y="1539761"/>
                </a:lnTo>
                <a:cubicBezTo>
                  <a:pt x="30317" y="1437345"/>
                  <a:pt x="60024" y="1338617"/>
                  <a:pt x="100634" y="1245177"/>
                </a:cubicBezTo>
                <a:lnTo>
                  <a:pt x="135129" y="1180317"/>
                </a:lnTo>
                <a:lnTo>
                  <a:pt x="132538" y="1179034"/>
                </a:lnTo>
                <a:lnTo>
                  <a:pt x="127902" y="1176739"/>
                </a:lnTo>
                <a:cubicBezTo>
                  <a:pt x="127166" y="1175758"/>
                  <a:pt x="125692" y="1174532"/>
                  <a:pt x="123729" y="1174532"/>
                </a:cubicBezTo>
                <a:lnTo>
                  <a:pt x="119875" y="1171290"/>
                </a:lnTo>
                <a:lnTo>
                  <a:pt x="41517" y="1349427"/>
                </a:lnTo>
                <a:lnTo>
                  <a:pt x="0" y="1507404"/>
                </a:lnTo>
                <a:lnTo>
                  <a:pt x="0" y="1258314"/>
                </a:lnTo>
                <a:lnTo>
                  <a:pt x="28103" y="1193897"/>
                </a:lnTo>
                <a:cubicBezTo>
                  <a:pt x="65444" y="1095285"/>
                  <a:pt x="128574" y="1012082"/>
                  <a:pt x="189823" y="928109"/>
                </a:cubicBezTo>
                <a:cubicBezTo>
                  <a:pt x="228741" y="875006"/>
                  <a:pt x="266751" y="821972"/>
                  <a:pt x="313405" y="774680"/>
                </a:cubicBezTo>
                <a:cubicBezTo>
                  <a:pt x="316831" y="771686"/>
                  <a:pt x="320189" y="767784"/>
                  <a:pt x="323615" y="764791"/>
                </a:cubicBezTo>
                <a:cubicBezTo>
                  <a:pt x="329561" y="758871"/>
                  <a:pt x="336116" y="761119"/>
                  <a:pt x="341060" y="766224"/>
                </a:cubicBezTo>
                <a:cubicBezTo>
                  <a:pt x="346072" y="772238"/>
                  <a:pt x="340831" y="775367"/>
                  <a:pt x="336566" y="779337"/>
                </a:cubicBezTo>
                <a:cubicBezTo>
                  <a:pt x="311878" y="803086"/>
                  <a:pt x="288234" y="828579"/>
                  <a:pt x="268491" y="857433"/>
                </a:cubicBezTo>
                <a:cubicBezTo>
                  <a:pt x="265200" y="862242"/>
                  <a:pt x="261002" y="867119"/>
                  <a:pt x="260568" y="873540"/>
                </a:cubicBezTo>
                <a:cubicBezTo>
                  <a:pt x="260637" y="874447"/>
                  <a:pt x="259934" y="877237"/>
                  <a:pt x="260841" y="877169"/>
                </a:cubicBezTo>
                <a:cubicBezTo>
                  <a:pt x="262791" y="878849"/>
                  <a:pt x="263563" y="876966"/>
                  <a:pt x="263428" y="875150"/>
                </a:cubicBezTo>
                <a:cubicBezTo>
                  <a:pt x="308333" y="828902"/>
                  <a:pt x="350312" y="780134"/>
                  <a:pt x="396262" y="735632"/>
                </a:cubicBezTo>
                <a:cubicBezTo>
                  <a:pt x="410739" y="721774"/>
                  <a:pt x="425283" y="708823"/>
                  <a:pt x="439692" y="694057"/>
                </a:cubicBezTo>
                <a:cubicBezTo>
                  <a:pt x="443118" y="691062"/>
                  <a:pt x="448426" y="688841"/>
                  <a:pt x="447748" y="679766"/>
                </a:cubicBezTo>
                <a:cubicBezTo>
                  <a:pt x="419024" y="698340"/>
                  <a:pt x="400392" y="729849"/>
                  <a:pt x="361940" y="728161"/>
                </a:cubicBezTo>
                <a:cubicBezTo>
                  <a:pt x="386526" y="703051"/>
                  <a:pt x="411955" y="679305"/>
                  <a:pt x="438268" y="656891"/>
                </a:cubicBezTo>
                <a:lnTo>
                  <a:pt x="518668" y="594561"/>
                </a:lnTo>
                <a:lnTo>
                  <a:pt x="517801" y="594102"/>
                </a:lnTo>
                <a:cubicBezTo>
                  <a:pt x="515101" y="594348"/>
                  <a:pt x="513628" y="592877"/>
                  <a:pt x="513137" y="590180"/>
                </a:cubicBezTo>
                <a:cubicBezTo>
                  <a:pt x="512646" y="588464"/>
                  <a:pt x="511418" y="587483"/>
                  <a:pt x="510190" y="586257"/>
                </a:cubicBezTo>
                <a:cubicBezTo>
                  <a:pt x="507000" y="583315"/>
                  <a:pt x="505527" y="579883"/>
                  <a:pt x="506754" y="575470"/>
                </a:cubicBezTo>
                <a:cubicBezTo>
                  <a:pt x="507491" y="573018"/>
                  <a:pt x="506754" y="570321"/>
                  <a:pt x="504300" y="568850"/>
                </a:cubicBezTo>
                <a:cubicBezTo>
                  <a:pt x="504300" y="567869"/>
                  <a:pt x="504300" y="566889"/>
                  <a:pt x="504300" y="565908"/>
                </a:cubicBezTo>
                <a:cubicBezTo>
                  <a:pt x="506509" y="564682"/>
                  <a:pt x="507491" y="563211"/>
                  <a:pt x="507245" y="560024"/>
                </a:cubicBezTo>
                <a:cubicBezTo>
                  <a:pt x="507000" y="555611"/>
                  <a:pt x="508963" y="552179"/>
                  <a:pt x="513873" y="551198"/>
                </a:cubicBezTo>
                <a:cubicBezTo>
                  <a:pt x="516083" y="550953"/>
                  <a:pt x="515592" y="549237"/>
                  <a:pt x="515592" y="547766"/>
                </a:cubicBezTo>
                <a:cubicBezTo>
                  <a:pt x="515592" y="545314"/>
                  <a:pt x="516574" y="544824"/>
                  <a:pt x="518537" y="546540"/>
                </a:cubicBezTo>
                <a:cubicBezTo>
                  <a:pt x="521483" y="548992"/>
                  <a:pt x="523447" y="548992"/>
                  <a:pt x="524183" y="544824"/>
                </a:cubicBezTo>
                <a:cubicBezTo>
                  <a:pt x="524429" y="543843"/>
                  <a:pt x="525166" y="542617"/>
                  <a:pt x="526147" y="543843"/>
                </a:cubicBezTo>
                <a:lnTo>
                  <a:pt x="526148" y="543843"/>
                </a:lnTo>
                <a:lnTo>
                  <a:pt x="530350" y="545375"/>
                </a:lnTo>
                <a:lnTo>
                  <a:pt x="534003" y="542862"/>
                </a:lnTo>
                <a:cubicBezTo>
                  <a:pt x="534248" y="542372"/>
                  <a:pt x="535230" y="542372"/>
                  <a:pt x="535721" y="542372"/>
                </a:cubicBezTo>
                <a:lnTo>
                  <a:pt x="535722" y="542372"/>
                </a:lnTo>
                <a:cubicBezTo>
                  <a:pt x="541613" y="545805"/>
                  <a:pt x="547259" y="549727"/>
                  <a:pt x="553151" y="553405"/>
                </a:cubicBezTo>
                <a:cubicBezTo>
                  <a:pt x="555851" y="555121"/>
                  <a:pt x="557324" y="559779"/>
                  <a:pt x="558552" y="563457"/>
                </a:cubicBezTo>
                <a:cubicBezTo>
                  <a:pt x="559042" y="564928"/>
                  <a:pt x="558797" y="566399"/>
                  <a:pt x="560270" y="567625"/>
                </a:cubicBezTo>
                <a:lnTo>
                  <a:pt x="560286" y="567903"/>
                </a:lnTo>
                <a:lnTo>
                  <a:pt x="607072" y="538125"/>
                </a:lnTo>
                <a:cubicBezTo>
                  <a:pt x="637081" y="520909"/>
                  <a:pt x="668054" y="504962"/>
                  <a:pt x="700034" y="490251"/>
                </a:cubicBezTo>
                <a:cubicBezTo>
                  <a:pt x="698261" y="503159"/>
                  <a:pt x="687577" y="506696"/>
                  <a:pt x="678841" y="511912"/>
                </a:cubicBezTo>
                <a:cubicBezTo>
                  <a:pt x="669198" y="517195"/>
                  <a:pt x="660463" y="522411"/>
                  <a:pt x="652838" y="530282"/>
                </a:cubicBezTo>
                <a:cubicBezTo>
                  <a:pt x="627338" y="543140"/>
                  <a:pt x="602879" y="557745"/>
                  <a:pt x="582321" y="575709"/>
                </a:cubicBezTo>
                <a:cubicBezTo>
                  <a:pt x="583364" y="577455"/>
                  <a:pt x="584408" y="579203"/>
                  <a:pt x="585451" y="580950"/>
                </a:cubicBezTo>
                <a:cubicBezTo>
                  <a:pt x="608934" y="565506"/>
                  <a:pt x="632417" y="550062"/>
                  <a:pt x="655833" y="533709"/>
                </a:cubicBezTo>
                <a:cubicBezTo>
                  <a:pt x="704283" y="510466"/>
                  <a:pt x="752734" y="487223"/>
                  <a:pt x="802017" y="465971"/>
                </a:cubicBezTo>
                <a:lnTo>
                  <a:pt x="894378" y="431888"/>
                </a:lnTo>
                <a:lnTo>
                  <a:pt x="906175" y="418655"/>
                </a:lnTo>
                <a:cubicBezTo>
                  <a:pt x="925324" y="399501"/>
                  <a:pt x="947207" y="383083"/>
                  <a:pt x="928059" y="350247"/>
                </a:cubicBezTo>
                <a:cubicBezTo>
                  <a:pt x="925324" y="347511"/>
                  <a:pt x="925324" y="342038"/>
                  <a:pt x="928059" y="339302"/>
                </a:cubicBezTo>
                <a:cubicBezTo>
                  <a:pt x="949942" y="317412"/>
                  <a:pt x="933530" y="298257"/>
                  <a:pt x="922589" y="281840"/>
                </a:cubicBezTo>
                <a:cubicBezTo>
                  <a:pt x="918486" y="273631"/>
                  <a:pt x="917118" y="266790"/>
                  <a:pt x="917802" y="260291"/>
                </a:cubicBezTo>
                <a:lnTo>
                  <a:pt x="924840" y="242049"/>
                </a:lnTo>
                <a:lnTo>
                  <a:pt x="919001" y="245711"/>
                </a:lnTo>
                <a:cubicBezTo>
                  <a:pt x="918018" y="247427"/>
                  <a:pt x="913354" y="246201"/>
                  <a:pt x="911145" y="245956"/>
                </a:cubicBezTo>
                <a:cubicBezTo>
                  <a:pt x="905990" y="245221"/>
                  <a:pt x="899853" y="248408"/>
                  <a:pt x="895680" y="242524"/>
                </a:cubicBezTo>
                <a:cubicBezTo>
                  <a:pt x="894943" y="241543"/>
                  <a:pt x="893469" y="240317"/>
                  <a:pt x="891507" y="240317"/>
                </a:cubicBezTo>
                <a:cubicBezTo>
                  <a:pt x="888806" y="240562"/>
                  <a:pt x="887334" y="239091"/>
                  <a:pt x="886843" y="236395"/>
                </a:cubicBezTo>
                <a:cubicBezTo>
                  <a:pt x="886352" y="234678"/>
                  <a:pt x="885124" y="233698"/>
                  <a:pt x="883897" y="232472"/>
                </a:cubicBezTo>
                <a:cubicBezTo>
                  <a:pt x="880706" y="229530"/>
                  <a:pt x="879233" y="226097"/>
                  <a:pt x="880459" y="221684"/>
                </a:cubicBezTo>
                <a:cubicBezTo>
                  <a:pt x="881196" y="219233"/>
                  <a:pt x="880459" y="216536"/>
                  <a:pt x="878005" y="215065"/>
                </a:cubicBezTo>
                <a:cubicBezTo>
                  <a:pt x="878005" y="214084"/>
                  <a:pt x="878005" y="213104"/>
                  <a:pt x="878005" y="212123"/>
                </a:cubicBezTo>
                <a:cubicBezTo>
                  <a:pt x="880215" y="210897"/>
                  <a:pt x="881196" y="209426"/>
                  <a:pt x="880950" y="206239"/>
                </a:cubicBezTo>
                <a:cubicBezTo>
                  <a:pt x="880706" y="201826"/>
                  <a:pt x="882669" y="198394"/>
                  <a:pt x="887579" y="197413"/>
                </a:cubicBezTo>
                <a:cubicBezTo>
                  <a:pt x="889788" y="197168"/>
                  <a:pt x="889297" y="195451"/>
                  <a:pt x="889297" y="193981"/>
                </a:cubicBezTo>
                <a:cubicBezTo>
                  <a:pt x="889297" y="191529"/>
                  <a:pt x="890279" y="191038"/>
                  <a:pt x="892242" y="192755"/>
                </a:cubicBezTo>
                <a:cubicBezTo>
                  <a:pt x="895189" y="195206"/>
                  <a:pt x="897153" y="195206"/>
                  <a:pt x="897888" y="191038"/>
                </a:cubicBezTo>
                <a:cubicBezTo>
                  <a:pt x="898135" y="190058"/>
                  <a:pt x="898871" y="188832"/>
                  <a:pt x="899853" y="190058"/>
                </a:cubicBezTo>
                <a:cubicBezTo>
                  <a:pt x="903043" y="193245"/>
                  <a:pt x="905253" y="191284"/>
                  <a:pt x="907708" y="189077"/>
                </a:cubicBezTo>
                <a:cubicBezTo>
                  <a:pt x="907953" y="188587"/>
                  <a:pt x="908936" y="188587"/>
                  <a:pt x="909427" y="188587"/>
                </a:cubicBezTo>
                <a:cubicBezTo>
                  <a:pt x="915318" y="192019"/>
                  <a:pt x="920964" y="195942"/>
                  <a:pt x="926856" y="199619"/>
                </a:cubicBezTo>
                <a:cubicBezTo>
                  <a:pt x="929556" y="201336"/>
                  <a:pt x="931029" y="205994"/>
                  <a:pt x="932256" y="209671"/>
                </a:cubicBezTo>
                <a:cubicBezTo>
                  <a:pt x="932747" y="211142"/>
                  <a:pt x="932502" y="212613"/>
                  <a:pt x="933975" y="213839"/>
                </a:cubicBezTo>
                <a:cubicBezTo>
                  <a:pt x="935448" y="215065"/>
                  <a:pt x="935202" y="216536"/>
                  <a:pt x="934220" y="218007"/>
                </a:cubicBezTo>
                <a:cubicBezTo>
                  <a:pt x="933729" y="218988"/>
                  <a:pt x="932747" y="220213"/>
                  <a:pt x="933484" y="221194"/>
                </a:cubicBezTo>
                <a:cubicBezTo>
                  <a:pt x="935939" y="224136"/>
                  <a:pt x="936184" y="226343"/>
                  <a:pt x="932256" y="227814"/>
                </a:cubicBezTo>
                <a:lnTo>
                  <a:pt x="932112" y="229251"/>
                </a:lnTo>
                <a:lnTo>
                  <a:pt x="952678" y="194277"/>
                </a:lnTo>
                <a:cubicBezTo>
                  <a:pt x="958149" y="183332"/>
                  <a:pt x="966355" y="172387"/>
                  <a:pt x="958149" y="164178"/>
                </a:cubicBezTo>
                <a:cubicBezTo>
                  <a:pt x="939001" y="136815"/>
                  <a:pt x="960884" y="114924"/>
                  <a:pt x="966355" y="93034"/>
                </a:cubicBezTo>
                <a:cubicBezTo>
                  <a:pt x="977296" y="57462"/>
                  <a:pt x="1007386" y="54726"/>
                  <a:pt x="1037475" y="76616"/>
                </a:cubicBezTo>
                <a:cubicBezTo>
                  <a:pt x="1042946" y="79352"/>
                  <a:pt x="1045681" y="84825"/>
                  <a:pt x="1051152" y="82089"/>
                </a:cubicBezTo>
                <a:cubicBezTo>
                  <a:pt x="1070300" y="65671"/>
                  <a:pt x="1092183" y="68407"/>
                  <a:pt x="1114066" y="68407"/>
                </a:cubicBezTo>
                <a:cubicBezTo>
                  <a:pt x="1138684" y="35571"/>
                  <a:pt x="1168774" y="51989"/>
                  <a:pt x="1196128" y="62934"/>
                </a:cubicBezTo>
                <a:cubicBezTo>
                  <a:pt x="1239894" y="84825"/>
                  <a:pt x="1278190" y="79352"/>
                  <a:pt x="1316485" y="57462"/>
                </a:cubicBezTo>
                <a:cubicBezTo>
                  <a:pt x="1338369" y="43780"/>
                  <a:pt x="1354780" y="43780"/>
                  <a:pt x="1373929" y="57462"/>
                </a:cubicBezTo>
                <a:cubicBezTo>
                  <a:pt x="1373929" y="60198"/>
                  <a:pt x="1376664" y="60198"/>
                  <a:pt x="1376664" y="60198"/>
                </a:cubicBezTo>
                <a:cubicBezTo>
                  <a:pt x="1412224" y="82089"/>
                  <a:pt x="1414960" y="79352"/>
                  <a:pt x="1439578" y="46517"/>
                </a:cubicBezTo>
                <a:cubicBezTo>
                  <a:pt x="1450520" y="35571"/>
                  <a:pt x="1461461" y="24626"/>
                  <a:pt x="1477874" y="13681"/>
                </a:cubicBezTo>
                <a:cubicBezTo>
                  <a:pt x="1494286" y="5472"/>
                  <a:pt x="1507963" y="5472"/>
                  <a:pt x="1527111" y="16417"/>
                </a:cubicBezTo>
                <a:cubicBezTo>
                  <a:pt x="1548994" y="32835"/>
                  <a:pt x="1561303" y="41044"/>
                  <a:pt x="1573613" y="41044"/>
                </a:cubicBezTo>
                <a:lnTo>
                  <a:pt x="1576828" y="40037"/>
                </a:lnTo>
                <a:close/>
              </a:path>
            </a:pathLst>
          </a:custGeom>
          <a:solidFill>
            <a:schemeClr val="bg1">
              <a:lumMod val="95000"/>
            </a:schemeClr>
          </a:solidFill>
          <a:ln w="152400">
            <a:noFill/>
          </a:ln>
          <a:effectLst/>
        </p:spPr>
        <p:txBody>
          <a:bodyPr wrap="square" anchor="ctr">
            <a:noAutofit/>
          </a:bodyPr>
          <a:lstStyle>
            <a:lvl1pPr marL="0" indent="0" algn="ctr">
              <a:buFontTx/>
              <a:buNone/>
              <a:defRPr sz="18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729821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0_Contents slide layou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145B10E1-4A88-446D-9D25-6A761EAA1DD4}"/>
              </a:ext>
            </a:extLst>
          </p:cNvPr>
          <p:cNvCxnSpPr>
            <a:cxnSpLocks/>
          </p:cNvCxnSpPr>
          <p:nvPr userDrawn="1"/>
        </p:nvCxnSpPr>
        <p:spPr>
          <a:xfrm flipV="1">
            <a:off x="0" y="9993629"/>
            <a:ext cx="18288000" cy="46674"/>
          </a:xfrm>
          <a:prstGeom prst="line">
            <a:avLst/>
          </a:prstGeom>
          <a:ln w="12700"/>
        </p:spPr>
        <p:style>
          <a:lnRef idx="1">
            <a:schemeClr val="accent1"/>
          </a:lnRef>
          <a:fillRef idx="0">
            <a:schemeClr val="accent1"/>
          </a:fillRef>
          <a:effectRef idx="0">
            <a:schemeClr val="accent1"/>
          </a:effectRef>
          <a:fontRef idx="minor">
            <a:schemeClr val="tx1"/>
          </a:fontRef>
        </p:style>
      </p:cxnSp>
      <p:grpSp>
        <p:nvGrpSpPr>
          <p:cNvPr id="2" name="Graphic 4">
            <a:extLst>
              <a:ext uri="{FF2B5EF4-FFF2-40B4-BE49-F238E27FC236}">
                <a16:creationId xmlns:a16="http://schemas.microsoft.com/office/drawing/2014/main" id="{ED3EAF1C-E771-43B3-8355-AF5A344C4BB6}"/>
              </a:ext>
            </a:extLst>
          </p:cNvPr>
          <p:cNvGrpSpPr/>
          <p:nvPr userDrawn="1"/>
        </p:nvGrpSpPr>
        <p:grpSpPr>
          <a:xfrm>
            <a:off x="16211822" y="7924664"/>
            <a:ext cx="1530219" cy="2175774"/>
            <a:chOff x="3683187" y="1128"/>
            <a:chExt cx="2755348" cy="3917747"/>
          </a:xfrm>
          <a:solidFill>
            <a:schemeClr val="bg1"/>
          </a:solidFill>
        </p:grpSpPr>
        <p:sp>
          <p:nvSpPr>
            <p:cNvPr id="3" name="Freeform: Shape 2">
              <a:extLst>
                <a:ext uri="{FF2B5EF4-FFF2-40B4-BE49-F238E27FC236}">
                  <a16:creationId xmlns:a16="http://schemas.microsoft.com/office/drawing/2014/main" id="{CA98ADED-2179-457A-AD24-32577456E964}"/>
                </a:ext>
              </a:extLst>
            </p:cNvPr>
            <p:cNvSpPr/>
            <p:nvPr/>
          </p:nvSpPr>
          <p:spPr>
            <a:xfrm>
              <a:off x="3695589" y="1128"/>
              <a:ext cx="2731601" cy="3905512"/>
            </a:xfrm>
            <a:custGeom>
              <a:avLst/>
              <a:gdLst>
                <a:gd name="connsiteX0" fmla="*/ 2733443 w 2731600"/>
                <a:gd name="connsiteY0" fmla="*/ 3392249 h 3905512"/>
                <a:gd name="connsiteX1" fmla="*/ 2622825 w 2731600"/>
                <a:gd name="connsiteY1" fmla="*/ 3208100 h 3905512"/>
                <a:gd name="connsiteX2" fmla="*/ 2544779 w 2731600"/>
                <a:gd name="connsiteY2" fmla="*/ 3170045 h 3905512"/>
                <a:gd name="connsiteX3" fmla="*/ 2471571 w 2731600"/>
                <a:gd name="connsiteY3" fmla="*/ 3075551 h 3905512"/>
                <a:gd name="connsiteX4" fmla="*/ 2468991 w 2731600"/>
                <a:gd name="connsiteY4" fmla="*/ 3062974 h 3905512"/>
                <a:gd name="connsiteX5" fmla="*/ 2444803 w 2731600"/>
                <a:gd name="connsiteY5" fmla="*/ 2808519 h 3905512"/>
                <a:gd name="connsiteX6" fmla="*/ 2441900 w 2731600"/>
                <a:gd name="connsiteY6" fmla="*/ 2597602 h 3905512"/>
                <a:gd name="connsiteX7" fmla="*/ 2404813 w 2731600"/>
                <a:gd name="connsiteY7" fmla="*/ 2451830 h 3905512"/>
                <a:gd name="connsiteX8" fmla="*/ 2345149 w 2731600"/>
                <a:gd name="connsiteY8" fmla="*/ 2375720 h 3905512"/>
                <a:gd name="connsiteX9" fmla="*/ 2335797 w 2731600"/>
                <a:gd name="connsiteY9" fmla="*/ 2353145 h 3905512"/>
                <a:gd name="connsiteX10" fmla="*/ 2340312 w 2731600"/>
                <a:gd name="connsiteY10" fmla="*/ 2260264 h 3905512"/>
                <a:gd name="connsiteX11" fmla="*/ 2320639 w 2731600"/>
                <a:gd name="connsiteY11" fmla="*/ 2196086 h 3905512"/>
                <a:gd name="connsiteX12" fmla="*/ 2319994 w 2731600"/>
                <a:gd name="connsiteY12" fmla="*/ 2149323 h 3905512"/>
                <a:gd name="connsiteX13" fmla="*/ 2327089 w 2731600"/>
                <a:gd name="connsiteY13" fmla="*/ 2114815 h 3905512"/>
                <a:gd name="connsiteX14" fmla="*/ 2320962 w 2731600"/>
                <a:gd name="connsiteY14" fmla="*/ 2017741 h 3905512"/>
                <a:gd name="connsiteX15" fmla="*/ 2292259 w 2731600"/>
                <a:gd name="connsiteY15" fmla="*/ 1952273 h 3905512"/>
                <a:gd name="connsiteX16" fmla="*/ 2280326 w 2731600"/>
                <a:gd name="connsiteY16" fmla="*/ 1911960 h 3905512"/>
                <a:gd name="connsiteX17" fmla="*/ 2287099 w 2731600"/>
                <a:gd name="connsiteY17" fmla="*/ 1828755 h 3905512"/>
                <a:gd name="connsiteX18" fmla="*/ 2270651 w 2731600"/>
                <a:gd name="connsiteY18" fmla="*/ 1657828 h 3905512"/>
                <a:gd name="connsiteX19" fmla="*/ 2211956 w 2731600"/>
                <a:gd name="connsiteY19" fmla="*/ 1514637 h 3905512"/>
                <a:gd name="connsiteX20" fmla="*/ 2086179 w 2731600"/>
                <a:gd name="connsiteY20" fmla="*/ 1393698 h 3905512"/>
                <a:gd name="connsiteX21" fmla="*/ 2002651 w 2731600"/>
                <a:gd name="connsiteY21" fmla="*/ 1360803 h 3905512"/>
                <a:gd name="connsiteX22" fmla="*/ 1911705 w 2731600"/>
                <a:gd name="connsiteY22" fmla="*/ 1330810 h 3905512"/>
                <a:gd name="connsiteX23" fmla="*/ 1699176 w 2731600"/>
                <a:gd name="connsiteY23" fmla="*/ 1219869 h 3905512"/>
                <a:gd name="connsiteX24" fmla="*/ 1684663 w 2731600"/>
                <a:gd name="connsiteY24" fmla="*/ 1215031 h 3905512"/>
                <a:gd name="connsiteX25" fmla="*/ 1684986 w 2731600"/>
                <a:gd name="connsiteY25" fmla="*/ 1214386 h 3905512"/>
                <a:gd name="connsiteX26" fmla="*/ 1675633 w 2731600"/>
                <a:gd name="connsiteY26" fmla="*/ 1185361 h 3905512"/>
                <a:gd name="connsiteX27" fmla="*/ 1664990 w 2731600"/>
                <a:gd name="connsiteY27" fmla="*/ 1073775 h 3905512"/>
                <a:gd name="connsiteX28" fmla="*/ 1678213 w 2731600"/>
                <a:gd name="connsiteY28" fmla="*/ 1047330 h 3905512"/>
                <a:gd name="connsiteX29" fmla="*/ 1680148 w 2731600"/>
                <a:gd name="connsiteY29" fmla="*/ 1077645 h 3905512"/>
                <a:gd name="connsiteX30" fmla="*/ 1700788 w 2731600"/>
                <a:gd name="connsiteY30" fmla="*/ 1154723 h 3905512"/>
                <a:gd name="connsiteX31" fmla="*/ 1751099 w 2731600"/>
                <a:gd name="connsiteY31" fmla="*/ 1173751 h 3905512"/>
                <a:gd name="connsiteX32" fmla="*/ 1776254 w 2731600"/>
                <a:gd name="connsiteY32" fmla="*/ 1136663 h 3905512"/>
                <a:gd name="connsiteX33" fmla="*/ 1780446 w 2731600"/>
                <a:gd name="connsiteY33" fmla="*/ 1121505 h 3905512"/>
                <a:gd name="connsiteX34" fmla="*/ 1778834 w 2731600"/>
                <a:gd name="connsiteY34" fmla="*/ 1039912 h 3905512"/>
                <a:gd name="connsiteX35" fmla="*/ 1785929 w 2731600"/>
                <a:gd name="connsiteY35" fmla="*/ 925423 h 3905512"/>
                <a:gd name="connsiteX36" fmla="*/ 1798184 w 2731600"/>
                <a:gd name="connsiteY36" fmla="*/ 884143 h 3905512"/>
                <a:gd name="connsiteX37" fmla="*/ 1824629 w 2731600"/>
                <a:gd name="connsiteY37" fmla="*/ 790295 h 3905512"/>
                <a:gd name="connsiteX38" fmla="*/ 1821727 w 2731600"/>
                <a:gd name="connsiteY38" fmla="*/ 767719 h 3905512"/>
                <a:gd name="connsiteX39" fmla="*/ 1821727 w 2731600"/>
                <a:gd name="connsiteY39" fmla="*/ 700639 h 3905512"/>
                <a:gd name="connsiteX40" fmla="*/ 1805924 w 2731600"/>
                <a:gd name="connsiteY40" fmla="*/ 675806 h 3905512"/>
                <a:gd name="connsiteX41" fmla="*/ 1798507 w 2731600"/>
                <a:gd name="connsiteY41" fmla="*/ 655811 h 3905512"/>
                <a:gd name="connsiteX42" fmla="*/ 1798507 w 2731600"/>
                <a:gd name="connsiteY42" fmla="*/ 585828 h 3905512"/>
                <a:gd name="connsiteX43" fmla="*/ 1801732 w 2731600"/>
                <a:gd name="connsiteY43" fmla="*/ 556802 h 3905512"/>
                <a:gd name="connsiteX44" fmla="*/ 1795927 w 2731600"/>
                <a:gd name="connsiteY44" fmla="*/ 504879 h 3905512"/>
                <a:gd name="connsiteX45" fmla="*/ 1787542 w 2731600"/>
                <a:gd name="connsiteY45" fmla="*/ 477144 h 3905512"/>
                <a:gd name="connsiteX46" fmla="*/ 1769159 w 2731600"/>
                <a:gd name="connsiteY46" fmla="*/ 399098 h 3905512"/>
                <a:gd name="connsiteX47" fmla="*/ 1750131 w 2731600"/>
                <a:gd name="connsiteY47" fmla="*/ 364268 h 3905512"/>
                <a:gd name="connsiteX48" fmla="*/ 1692081 w 2731600"/>
                <a:gd name="connsiteY48" fmla="*/ 293962 h 3905512"/>
                <a:gd name="connsiteX49" fmla="*/ 1672408 w 2731600"/>
                <a:gd name="connsiteY49" fmla="*/ 273967 h 3905512"/>
                <a:gd name="connsiteX50" fmla="*/ 1628548 w 2731600"/>
                <a:gd name="connsiteY50" fmla="*/ 224302 h 3905512"/>
                <a:gd name="connsiteX51" fmla="*/ 1616292 w 2731600"/>
                <a:gd name="connsiteY51" fmla="*/ 201082 h 3905512"/>
                <a:gd name="connsiteX52" fmla="*/ 1549212 w 2731600"/>
                <a:gd name="connsiteY52" fmla="*/ 67243 h 3905512"/>
                <a:gd name="connsiteX53" fmla="*/ 1539214 w 2731600"/>
                <a:gd name="connsiteY53" fmla="*/ 57568 h 3905512"/>
                <a:gd name="connsiteX54" fmla="*/ 1496321 w 2731600"/>
                <a:gd name="connsiteY54" fmla="*/ 16287 h 3905512"/>
                <a:gd name="connsiteX55" fmla="*/ 1341520 w 2731600"/>
                <a:gd name="connsiteY55" fmla="*/ 16610 h 3905512"/>
                <a:gd name="connsiteX56" fmla="*/ 1308624 w 2731600"/>
                <a:gd name="connsiteY56" fmla="*/ 41765 h 3905512"/>
                <a:gd name="connsiteX57" fmla="*/ 1286694 w 2731600"/>
                <a:gd name="connsiteY57" fmla="*/ 59825 h 3905512"/>
                <a:gd name="connsiteX58" fmla="*/ 1222839 w 2731600"/>
                <a:gd name="connsiteY58" fmla="*/ 169799 h 3905512"/>
                <a:gd name="connsiteX59" fmla="*/ 1225419 w 2731600"/>
                <a:gd name="connsiteY59" fmla="*/ 198824 h 3905512"/>
                <a:gd name="connsiteX60" fmla="*/ 1218969 w 2731600"/>
                <a:gd name="connsiteY60" fmla="*/ 210112 h 3905512"/>
                <a:gd name="connsiteX61" fmla="*/ 1168336 w 2731600"/>
                <a:gd name="connsiteY61" fmla="*/ 263647 h 3905512"/>
                <a:gd name="connsiteX62" fmla="*/ 1149953 w 2731600"/>
                <a:gd name="connsiteY62" fmla="*/ 282352 h 3905512"/>
                <a:gd name="connsiteX63" fmla="*/ 1102545 w 2731600"/>
                <a:gd name="connsiteY63" fmla="*/ 329115 h 3905512"/>
                <a:gd name="connsiteX64" fmla="*/ 1066425 w 2731600"/>
                <a:gd name="connsiteY64" fmla="*/ 398453 h 3905512"/>
                <a:gd name="connsiteX65" fmla="*/ 1054170 w 2731600"/>
                <a:gd name="connsiteY65" fmla="*/ 468759 h 3905512"/>
                <a:gd name="connsiteX66" fmla="*/ 1048042 w 2731600"/>
                <a:gd name="connsiteY66" fmla="*/ 491012 h 3905512"/>
                <a:gd name="connsiteX67" fmla="*/ 1041592 w 2731600"/>
                <a:gd name="connsiteY67" fmla="*/ 550030 h 3905512"/>
                <a:gd name="connsiteX68" fmla="*/ 1044172 w 2731600"/>
                <a:gd name="connsiteY68" fmla="*/ 570025 h 3905512"/>
                <a:gd name="connsiteX69" fmla="*/ 1043204 w 2731600"/>
                <a:gd name="connsiteY69" fmla="*/ 646458 h 3905512"/>
                <a:gd name="connsiteX70" fmla="*/ 1037077 w 2731600"/>
                <a:gd name="connsiteY70" fmla="*/ 664196 h 3905512"/>
                <a:gd name="connsiteX71" fmla="*/ 1018694 w 2731600"/>
                <a:gd name="connsiteY71" fmla="*/ 694834 h 3905512"/>
                <a:gd name="connsiteX72" fmla="*/ 1019984 w 2731600"/>
                <a:gd name="connsiteY72" fmla="*/ 753852 h 3905512"/>
                <a:gd name="connsiteX73" fmla="*/ 1025144 w 2731600"/>
                <a:gd name="connsiteY73" fmla="*/ 787070 h 3905512"/>
                <a:gd name="connsiteX74" fmla="*/ 1020952 w 2731600"/>
                <a:gd name="connsiteY74" fmla="*/ 802872 h 3905512"/>
                <a:gd name="connsiteX75" fmla="*/ 1029659 w 2731600"/>
                <a:gd name="connsiteY75" fmla="*/ 832220 h 3905512"/>
                <a:gd name="connsiteX76" fmla="*/ 1056427 w 2731600"/>
                <a:gd name="connsiteY76" fmla="*/ 919618 h 3905512"/>
                <a:gd name="connsiteX77" fmla="*/ 1063845 w 2731600"/>
                <a:gd name="connsiteY77" fmla="*/ 1019917 h 3905512"/>
                <a:gd name="connsiteX78" fmla="*/ 1063522 w 2731600"/>
                <a:gd name="connsiteY78" fmla="*/ 1118925 h 3905512"/>
                <a:gd name="connsiteX79" fmla="*/ 1068682 w 2731600"/>
                <a:gd name="connsiteY79" fmla="*/ 1138920 h 3905512"/>
                <a:gd name="connsiteX80" fmla="*/ 1104802 w 2731600"/>
                <a:gd name="connsiteY80" fmla="*/ 1168591 h 3905512"/>
                <a:gd name="connsiteX81" fmla="*/ 1142213 w 2731600"/>
                <a:gd name="connsiteY81" fmla="*/ 1144081 h 3905512"/>
                <a:gd name="connsiteX82" fmla="*/ 1159306 w 2731600"/>
                <a:gd name="connsiteY82" fmla="*/ 1080870 h 3905512"/>
                <a:gd name="connsiteX83" fmla="*/ 1164788 w 2731600"/>
                <a:gd name="connsiteY83" fmla="*/ 1043460 h 3905512"/>
                <a:gd name="connsiteX84" fmla="*/ 1181558 w 2731600"/>
                <a:gd name="connsiteY84" fmla="*/ 1071195 h 3905512"/>
                <a:gd name="connsiteX85" fmla="*/ 1184783 w 2731600"/>
                <a:gd name="connsiteY85" fmla="*/ 1093448 h 3905512"/>
                <a:gd name="connsiteX86" fmla="*/ 1153500 w 2731600"/>
                <a:gd name="connsiteY86" fmla="*/ 1208259 h 3905512"/>
                <a:gd name="connsiteX87" fmla="*/ 1149631 w 2731600"/>
                <a:gd name="connsiteY87" fmla="*/ 1218901 h 3905512"/>
                <a:gd name="connsiteX88" fmla="*/ 1021274 w 2731600"/>
                <a:gd name="connsiteY88" fmla="*/ 1314685 h 3905512"/>
                <a:gd name="connsiteX89" fmla="*/ 837125 w 2731600"/>
                <a:gd name="connsiteY89" fmla="*/ 1385635 h 3905512"/>
                <a:gd name="connsiteX90" fmla="*/ 663618 w 2731600"/>
                <a:gd name="connsiteY90" fmla="*/ 1519152 h 3905512"/>
                <a:gd name="connsiteX91" fmla="*/ 489789 w 2731600"/>
                <a:gd name="connsiteY91" fmla="*/ 2397328 h 3905512"/>
                <a:gd name="connsiteX92" fmla="*/ 486242 w 2731600"/>
                <a:gd name="connsiteY92" fmla="*/ 2590507 h 3905512"/>
                <a:gd name="connsiteX93" fmla="*/ 543970 w 2731600"/>
                <a:gd name="connsiteY93" fmla="*/ 2747243 h 3905512"/>
                <a:gd name="connsiteX94" fmla="*/ 665553 w 2731600"/>
                <a:gd name="connsiteY94" fmla="*/ 2894950 h 3905512"/>
                <a:gd name="connsiteX95" fmla="*/ 764239 w 2731600"/>
                <a:gd name="connsiteY95" fmla="*/ 2976866 h 3905512"/>
                <a:gd name="connsiteX96" fmla="*/ 727151 w 2731600"/>
                <a:gd name="connsiteY96" fmla="*/ 2981058 h 3905512"/>
                <a:gd name="connsiteX97" fmla="*/ 463344 w 2731600"/>
                <a:gd name="connsiteY97" fmla="*/ 3054266 h 3905512"/>
                <a:gd name="connsiteX98" fmla="*/ 221789 w 2731600"/>
                <a:gd name="connsiteY98" fmla="*/ 3129409 h 3905512"/>
                <a:gd name="connsiteX99" fmla="*/ 98915 w 2731600"/>
                <a:gd name="connsiteY99" fmla="*/ 3190685 h 3905512"/>
                <a:gd name="connsiteX100" fmla="*/ 18290 w 2731600"/>
                <a:gd name="connsiteY100" fmla="*/ 3483195 h 3905512"/>
                <a:gd name="connsiteX101" fmla="*/ 162449 w 2731600"/>
                <a:gd name="connsiteY101" fmla="*/ 3646059 h 3905512"/>
                <a:gd name="connsiteX102" fmla="*/ 264037 w 2731600"/>
                <a:gd name="connsiteY102" fmla="*/ 3695080 h 3905512"/>
                <a:gd name="connsiteX103" fmla="*/ 348210 w 2731600"/>
                <a:gd name="connsiteY103" fmla="*/ 3739263 h 3905512"/>
                <a:gd name="connsiteX104" fmla="*/ 620080 w 2731600"/>
                <a:gd name="connsiteY104" fmla="*/ 3773771 h 3905512"/>
                <a:gd name="connsiteX105" fmla="*/ 908721 w 2731600"/>
                <a:gd name="connsiteY105" fmla="*/ 3713140 h 3905512"/>
                <a:gd name="connsiteX106" fmla="*/ 1042237 w 2731600"/>
                <a:gd name="connsiteY106" fmla="*/ 3675730 h 3905512"/>
                <a:gd name="connsiteX107" fmla="*/ 1055782 w 2731600"/>
                <a:gd name="connsiteY107" fmla="*/ 3675730 h 3905512"/>
                <a:gd name="connsiteX108" fmla="*/ 1053525 w 2731600"/>
                <a:gd name="connsiteY108" fmla="*/ 3689275 h 3905512"/>
                <a:gd name="connsiteX109" fmla="*/ 1003214 w 2731600"/>
                <a:gd name="connsiteY109" fmla="*/ 3771513 h 3905512"/>
                <a:gd name="connsiteX110" fmla="*/ 935166 w 2731600"/>
                <a:gd name="connsiteY110" fmla="*/ 3835369 h 3905512"/>
                <a:gd name="connsiteX111" fmla="*/ 937423 w 2731600"/>
                <a:gd name="connsiteY111" fmla="*/ 3860846 h 3905512"/>
                <a:gd name="connsiteX112" fmla="*/ 1035142 w 2731600"/>
                <a:gd name="connsiteY112" fmla="*/ 3888259 h 3905512"/>
                <a:gd name="connsiteX113" fmla="*/ 1086742 w 2731600"/>
                <a:gd name="connsiteY113" fmla="*/ 3876327 h 3905512"/>
                <a:gd name="connsiteX114" fmla="*/ 1189943 w 2731600"/>
                <a:gd name="connsiteY114" fmla="*/ 3868264 h 3905512"/>
                <a:gd name="connsiteX115" fmla="*/ 1379898 w 2731600"/>
                <a:gd name="connsiteY115" fmla="*/ 3905997 h 3905512"/>
                <a:gd name="connsiteX116" fmla="*/ 1434723 w 2731600"/>
                <a:gd name="connsiteY116" fmla="*/ 3905997 h 3905512"/>
                <a:gd name="connsiteX117" fmla="*/ 1498901 w 2731600"/>
                <a:gd name="connsiteY117" fmla="*/ 3895354 h 3905512"/>
                <a:gd name="connsiteX118" fmla="*/ 1604682 w 2731600"/>
                <a:gd name="connsiteY118" fmla="*/ 3866974 h 3905512"/>
                <a:gd name="connsiteX119" fmla="*/ 1703046 w 2731600"/>
                <a:gd name="connsiteY119" fmla="*/ 3877939 h 3905512"/>
                <a:gd name="connsiteX120" fmla="*/ 1922025 w 2731600"/>
                <a:gd name="connsiteY120" fmla="*/ 3843109 h 3905512"/>
                <a:gd name="connsiteX121" fmla="*/ 1920735 w 2731600"/>
                <a:gd name="connsiteY121" fmla="*/ 3818921 h 3905512"/>
                <a:gd name="connsiteX122" fmla="*/ 1894290 w 2731600"/>
                <a:gd name="connsiteY122" fmla="*/ 3800861 h 3905512"/>
                <a:gd name="connsiteX123" fmla="*/ 1805602 w 2731600"/>
                <a:gd name="connsiteY123" fmla="*/ 3731523 h 3905512"/>
                <a:gd name="connsiteX124" fmla="*/ 1778511 w 2731600"/>
                <a:gd name="connsiteY124" fmla="*/ 3689920 h 3905512"/>
                <a:gd name="connsiteX125" fmla="*/ 1793024 w 2731600"/>
                <a:gd name="connsiteY125" fmla="*/ 3692500 h 3905512"/>
                <a:gd name="connsiteX126" fmla="*/ 1929443 w 2731600"/>
                <a:gd name="connsiteY126" fmla="*/ 3735715 h 3905512"/>
                <a:gd name="connsiteX127" fmla="*/ 2226791 w 2731600"/>
                <a:gd name="connsiteY127" fmla="*/ 3746680 h 3905512"/>
                <a:gd name="connsiteX128" fmla="*/ 2388687 w 2731600"/>
                <a:gd name="connsiteY128" fmla="*/ 3710560 h 3905512"/>
                <a:gd name="connsiteX129" fmla="*/ 2643787 w 2731600"/>
                <a:gd name="connsiteY129" fmla="*/ 3589944 h 3905512"/>
                <a:gd name="connsiteX130" fmla="*/ 2733443 w 2731600"/>
                <a:gd name="connsiteY130" fmla="*/ 3392249 h 3905512"/>
                <a:gd name="connsiteX131" fmla="*/ 778752 w 2731600"/>
                <a:gd name="connsiteY131" fmla="*/ 2516331 h 3905512"/>
                <a:gd name="connsiteX132" fmla="*/ 791652 w 2731600"/>
                <a:gd name="connsiteY132" fmla="*/ 2407970 h 3905512"/>
                <a:gd name="connsiteX133" fmla="*/ 840672 w 2731600"/>
                <a:gd name="connsiteY133" fmla="*/ 2205116 h 3905512"/>
                <a:gd name="connsiteX134" fmla="*/ 913881 w 2731600"/>
                <a:gd name="connsiteY134" fmla="*/ 2408938 h 3905512"/>
                <a:gd name="connsiteX135" fmla="*/ 930651 w 2731600"/>
                <a:gd name="connsiteY135" fmla="*/ 2466021 h 3905512"/>
                <a:gd name="connsiteX136" fmla="*/ 938391 w 2731600"/>
                <a:gd name="connsiteY136" fmla="*/ 2483113 h 3905512"/>
                <a:gd name="connsiteX137" fmla="*/ 898078 w 2731600"/>
                <a:gd name="connsiteY137" fmla="*/ 2583734 h 3905512"/>
                <a:gd name="connsiteX138" fmla="*/ 901948 w 2731600"/>
                <a:gd name="connsiteY138" fmla="*/ 2612114 h 3905512"/>
                <a:gd name="connsiteX139" fmla="*/ 897111 w 2731600"/>
                <a:gd name="connsiteY139" fmla="*/ 2684033 h 3905512"/>
                <a:gd name="connsiteX140" fmla="*/ 892273 w 2731600"/>
                <a:gd name="connsiteY140" fmla="*/ 2677583 h 3905512"/>
                <a:gd name="connsiteX141" fmla="*/ 798425 w 2731600"/>
                <a:gd name="connsiteY141" fmla="*/ 2592119 h 3905512"/>
                <a:gd name="connsiteX142" fmla="*/ 790040 w 2731600"/>
                <a:gd name="connsiteY142" fmla="*/ 2580832 h 3905512"/>
                <a:gd name="connsiteX143" fmla="*/ 778752 w 2731600"/>
                <a:gd name="connsiteY143" fmla="*/ 2516331 h 390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731600" h="3905512">
                  <a:moveTo>
                    <a:pt x="2733443" y="3392249"/>
                  </a:moveTo>
                  <a:cubicBezTo>
                    <a:pt x="2731831" y="3312269"/>
                    <a:pt x="2696033" y="3248091"/>
                    <a:pt x="2622825" y="3208100"/>
                  </a:cubicBezTo>
                  <a:cubicBezTo>
                    <a:pt x="2597347" y="3194232"/>
                    <a:pt x="2571869" y="3180042"/>
                    <a:pt x="2544779" y="3170045"/>
                  </a:cubicBezTo>
                  <a:cubicBezTo>
                    <a:pt x="2500273" y="3153275"/>
                    <a:pt x="2480278" y="3119089"/>
                    <a:pt x="2471571" y="3075551"/>
                  </a:cubicBezTo>
                  <a:cubicBezTo>
                    <a:pt x="2470603" y="3071359"/>
                    <a:pt x="2469636" y="3067166"/>
                    <a:pt x="2468991" y="3062974"/>
                  </a:cubicBezTo>
                  <a:cubicBezTo>
                    <a:pt x="2456090" y="2978478"/>
                    <a:pt x="2444158" y="2894305"/>
                    <a:pt x="2444803" y="2808519"/>
                  </a:cubicBezTo>
                  <a:cubicBezTo>
                    <a:pt x="2445125" y="2738213"/>
                    <a:pt x="2448028" y="2667907"/>
                    <a:pt x="2441900" y="2597602"/>
                  </a:cubicBezTo>
                  <a:cubicBezTo>
                    <a:pt x="2437385" y="2546969"/>
                    <a:pt x="2426743" y="2497949"/>
                    <a:pt x="2404813" y="2451830"/>
                  </a:cubicBezTo>
                  <a:cubicBezTo>
                    <a:pt x="2389977" y="2422483"/>
                    <a:pt x="2373207" y="2394748"/>
                    <a:pt x="2345149" y="2375720"/>
                  </a:cubicBezTo>
                  <a:cubicBezTo>
                    <a:pt x="2337409" y="2370560"/>
                    <a:pt x="2334507" y="2361852"/>
                    <a:pt x="2335797" y="2353145"/>
                  </a:cubicBezTo>
                  <a:cubicBezTo>
                    <a:pt x="2340957" y="2322507"/>
                    <a:pt x="2336442" y="2291224"/>
                    <a:pt x="2340312" y="2260264"/>
                  </a:cubicBezTo>
                  <a:cubicBezTo>
                    <a:pt x="2336442" y="2238011"/>
                    <a:pt x="2328702" y="2217048"/>
                    <a:pt x="2320639" y="2196086"/>
                  </a:cubicBezTo>
                  <a:cubicBezTo>
                    <a:pt x="2314512" y="2180605"/>
                    <a:pt x="2313544" y="2165125"/>
                    <a:pt x="2319994" y="2149323"/>
                  </a:cubicBezTo>
                  <a:cubicBezTo>
                    <a:pt x="2324509" y="2138358"/>
                    <a:pt x="2326444" y="2126747"/>
                    <a:pt x="2327089" y="2114815"/>
                  </a:cubicBezTo>
                  <a:cubicBezTo>
                    <a:pt x="2331927" y="2081920"/>
                    <a:pt x="2329024" y="2049669"/>
                    <a:pt x="2320962" y="2017741"/>
                  </a:cubicBezTo>
                  <a:cubicBezTo>
                    <a:pt x="2315157" y="1994199"/>
                    <a:pt x="2310319" y="1970011"/>
                    <a:pt x="2292259" y="1952273"/>
                  </a:cubicBezTo>
                  <a:cubicBezTo>
                    <a:pt x="2280326" y="1940341"/>
                    <a:pt x="2275489" y="1928086"/>
                    <a:pt x="2280326" y="1911960"/>
                  </a:cubicBezTo>
                  <a:cubicBezTo>
                    <a:pt x="2281939" y="1884225"/>
                    <a:pt x="2285486" y="1856490"/>
                    <a:pt x="2287099" y="1828755"/>
                  </a:cubicBezTo>
                  <a:cubicBezTo>
                    <a:pt x="2290001" y="1771026"/>
                    <a:pt x="2281939" y="1714266"/>
                    <a:pt x="2270651" y="1657828"/>
                  </a:cubicBezTo>
                  <a:cubicBezTo>
                    <a:pt x="2260331" y="1606550"/>
                    <a:pt x="2242916" y="1557529"/>
                    <a:pt x="2211956" y="1514637"/>
                  </a:cubicBezTo>
                  <a:cubicBezTo>
                    <a:pt x="2210343" y="1512702"/>
                    <a:pt x="2137457" y="1420143"/>
                    <a:pt x="2086179" y="1393698"/>
                  </a:cubicBezTo>
                  <a:cubicBezTo>
                    <a:pt x="2059412" y="1379830"/>
                    <a:pt x="2031031" y="1369833"/>
                    <a:pt x="2002651" y="1360803"/>
                  </a:cubicBezTo>
                  <a:cubicBezTo>
                    <a:pt x="1979108" y="1354352"/>
                    <a:pt x="1918800" y="1333712"/>
                    <a:pt x="1911705" y="1330810"/>
                  </a:cubicBezTo>
                  <a:cubicBezTo>
                    <a:pt x="1837852" y="1299527"/>
                    <a:pt x="1761096" y="1273727"/>
                    <a:pt x="1699176" y="1219869"/>
                  </a:cubicBezTo>
                  <a:cubicBezTo>
                    <a:pt x="1694983" y="1216321"/>
                    <a:pt x="1690146" y="1214709"/>
                    <a:pt x="1684663" y="1215031"/>
                  </a:cubicBezTo>
                  <a:cubicBezTo>
                    <a:pt x="1684663" y="1214709"/>
                    <a:pt x="1684986" y="1214709"/>
                    <a:pt x="1684986" y="1214386"/>
                  </a:cubicBezTo>
                  <a:cubicBezTo>
                    <a:pt x="1683696" y="1204066"/>
                    <a:pt x="1678858" y="1195036"/>
                    <a:pt x="1675633" y="1185361"/>
                  </a:cubicBezTo>
                  <a:cubicBezTo>
                    <a:pt x="1662410" y="1149241"/>
                    <a:pt x="1646930" y="1112798"/>
                    <a:pt x="1664990" y="1073775"/>
                  </a:cubicBezTo>
                  <a:cubicBezTo>
                    <a:pt x="1668860" y="1065712"/>
                    <a:pt x="1674988" y="1058617"/>
                    <a:pt x="1678213" y="1047330"/>
                  </a:cubicBezTo>
                  <a:cubicBezTo>
                    <a:pt x="1678536" y="1058940"/>
                    <a:pt x="1677890" y="1068615"/>
                    <a:pt x="1680148" y="1077645"/>
                  </a:cubicBezTo>
                  <a:cubicBezTo>
                    <a:pt x="1684018" y="1104090"/>
                    <a:pt x="1688211" y="1130858"/>
                    <a:pt x="1700788" y="1154723"/>
                  </a:cubicBezTo>
                  <a:cubicBezTo>
                    <a:pt x="1714333" y="1179878"/>
                    <a:pt x="1734006" y="1182781"/>
                    <a:pt x="1751099" y="1173751"/>
                  </a:cubicBezTo>
                  <a:cubicBezTo>
                    <a:pt x="1764966" y="1166011"/>
                    <a:pt x="1774319" y="1153111"/>
                    <a:pt x="1776254" y="1136663"/>
                  </a:cubicBezTo>
                  <a:cubicBezTo>
                    <a:pt x="1776899" y="1131180"/>
                    <a:pt x="1778189" y="1126343"/>
                    <a:pt x="1780446" y="1121505"/>
                  </a:cubicBezTo>
                  <a:cubicBezTo>
                    <a:pt x="1781091" y="1094093"/>
                    <a:pt x="1782382" y="1067002"/>
                    <a:pt x="1778834" y="1039912"/>
                  </a:cubicBezTo>
                  <a:cubicBezTo>
                    <a:pt x="1773996" y="1001534"/>
                    <a:pt x="1775931" y="963156"/>
                    <a:pt x="1785929" y="925423"/>
                  </a:cubicBezTo>
                  <a:cubicBezTo>
                    <a:pt x="1788832" y="911233"/>
                    <a:pt x="1793669" y="897688"/>
                    <a:pt x="1798184" y="884143"/>
                  </a:cubicBezTo>
                  <a:cubicBezTo>
                    <a:pt x="1808504" y="853183"/>
                    <a:pt x="1819469" y="822545"/>
                    <a:pt x="1824629" y="790295"/>
                  </a:cubicBezTo>
                  <a:cubicBezTo>
                    <a:pt x="1825919" y="782555"/>
                    <a:pt x="1828822" y="774492"/>
                    <a:pt x="1821727" y="767719"/>
                  </a:cubicBezTo>
                  <a:cubicBezTo>
                    <a:pt x="1824952" y="745467"/>
                    <a:pt x="1826887" y="723214"/>
                    <a:pt x="1821727" y="700639"/>
                  </a:cubicBezTo>
                  <a:cubicBezTo>
                    <a:pt x="1819469" y="689996"/>
                    <a:pt x="1815277" y="680966"/>
                    <a:pt x="1805924" y="675806"/>
                  </a:cubicBezTo>
                  <a:cubicBezTo>
                    <a:pt x="1797217" y="670969"/>
                    <a:pt x="1796249" y="664841"/>
                    <a:pt x="1798507" y="655811"/>
                  </a:cubicBezTo>
                  <a:cubicBezTo>
                    <a:pt x="1804312" y="632591"/>
                    <a:pt x="1805279" y="609048"/>
                    <a:pt x="1798507" y="585828"/>
                  </a:cubicBezTo>
                  <a:cubicBezTo>
                    <a:pt x="1795604" y="575185"/>
                    <a:pt x="1796572" y="566478"/>
                    <a:pt x="1801732" y="556802"/>
                  </a:cubicBezTo>
                  <a:cubicBezTo>
                    <a:pt x="1811729" y="538420"/>
                    <a:pt x="1810762" y="520360"/>
                    <a:pt x="1795927" y="504879"/>
                  </a:cubicBezTo>
                  <a:cubicBezTo>
                    <a:pt x="1787864" y="496817"/>
                    <a:pt x="1786896" y="488109"/>
                    <a:pt x="1787542" y="477144"/>
                  </a:cubicBezTo>
                  <a:cubicBezTo>
                    <a:pt x="1789476" y="449409"/>
                    <a:pt x="1787542" y="421674"/>
                    <a:pt x="1769159" y="399098"/>
                  </a:cubicBezTo>
                  <a:cubicBezTo>
                    <a:pt x="1760451" y="388456"/>
                    <a:pt x="1754969" y="376846"/>
                    <a:pt x="1750131" y="364268"/>
                  </a:cubicBezTo>
                  <a:cubicBezTo>
                    <a:pt x="1739166" y="333953"/>
                    <a:pt x="1721751" y="308798"/>
                    <a:pt x="1692081" y="293962"/>
                  </a:cubicBezTo>
                  <a:cubicBezTo>
                    <a:pt x="1682728" y="289447"/>
                    <a:pt x="1676923" y="283320"/>
                    <a:pt x="1672408" y="273967"/>
                  </a:cubicBezTo>
                  <a:cubicBezTo>
                    <a:pt x="1662733" y="253327"/>
                    <a:pt x="1650800" y="233654"/>
                    <a:pt x="1628548" y="224302"/>
                  </a:cubicBezTo>
                  <a:cubicBezTo>
                    <a:pt x="1616937" y="219464"/>
                    <a:pt x="1614680" y="213337"/>
                    <a:pt x="1616292" y="201082"/>
                  </a:cubicBezTo>
                  <a:cubicBezTo>
                    <a:pt x="1625000" y="134646"/>
                    <a:pt x="1606617" y="98848"/>
                    <a:pt x="1549212" y="67243"/>
                  </a:cubicBezTo>
                  <a:cubicBezTo>
                    <a:pt x="1545019" y="64985"/>
                    <a:pt x="1541149" y="62728"/>
                    <a:pt x="1539214" y="57568"/>
                  </a:cubicBezTo>
                  <a:cubicBezTo>
                    <a:pt x="1531797" y="36927"/>
                    <a:pt x="1515671" y="24350"/>
                    <a:pt x="1496321" y="16287"/>
                  </a:cubicBezTo>
                  <a:cubicBezTo>
                    <a:pt x="1444721" y="-5643"/>
                    <a:pt x="1393120" y="-5320"/>
                    <a:pt x="1341520" y="16610"/>
                  </a:cubicBezTo>
                  <a:cubicBezTo>
                    <a:pt x="1328620" y="22092"/>
                    <a:pt x="1316687" y="29832"/>
                    <a:pt x="1308624" y="41765"/>
                  </a:cubicBezTo>
                  <a:cubicBezTo>
                    <a:pt x="1302819" y="50150"/>
                    <a:pt x="1295724" y="55310"/>
                    <a:pt x="1286694" y="59825"/>
                  </a:cubicBezTo>
                  <a:cubicBezTo>
                    <a:pt x="1240899" y="81110"/>
                    <a:pt x="1220259" y="118843"/>
                    <a:pt x="1222839" y="169799"/>
                  </a:cubicBezTo>
                  <a:cubicBezTo>
                    <a:pt x="1223484" y="179474"/>
                    <a:pt x="1224129" y="189149"/>
                    <a:pt x="1225419" y="198824"/>
                  </a:cubicBezTo>
                  <a:cubicBezTo>
                    <a:pt x="1226064" y="204629"/>
                    <a:pt x="1224451" y="207854"/>
                    <a:pt x="1218969" y="210112"/>
                  </a:cubicBezTo>
                  <a:cubicBezTo>
                    <a:pt x="1193491" y="219787"/>
                    <a:pt x="1178978" y="240104"/>
                    <a:pt x="1168336" y="263647"/>
                  </a:cubicBezTo>
                  <a:cubicBezTo>
                    <a:pt x="1164466" y="272355"/>
                    <a:pt x="1158661" y="278160"/>
                    <a:pt x="1149953" y="282352"/>
                  </a:cubicBezTo>
                  <a:cubicBezTo>
                    <a:pt x="1129313" y="292672"/>
                    <a:pt x="1113188" y="308475"/>
                    <a:pt x="1102545" y="329115"/>
                  </a:cubicBezTo>
                  <a:cubicBezTo>
                    <a:pt x="1090290" y="352013"/>
                    <a:pt x="1082227" y="376846"/>
                    <a:pt x="1066425" y="398453"/>
                  </a:cubicBezTo>
                  <a:cubicBezTo>
                    <a:pt x="1051589" y="418449"/>
                    <a:pt x="1053202" y="444249"/>
                    <a:pt x="1054170" y="468759"/>
                  </a:cubicBezTo>
                  <a:cubicBezTo>
                    <a:pt x="1054492" y="476822"/>
                    <a:pt x="1054815" y="484562"/>
                    <a:pt x="1048042" y="491012"/>
                  </a:cubicBezTo>
                  <a:cubicBezTo>
                    <a:pt x="1030304" y="508749"/>
                    <a:pt x="1029982" y="529067"/>
                    <a:pt x="1041592" y="550030"/>
                  </a:cubicBezTo>
                  <a:cubicBezTo>
                    <a:pt x="1045139" y="556480"/>
                    <a:pt x="1046429" y="562608"/>
                    <a:pt x="1044172" y="570025"/>
                  </a:cubicBezTo>
                  <a:cubicBezTo>
                    <a:pt x="1036432" y="595180"/>
                    <a:pt x="1036432" y="620981"/>
                    <a:pt x="1043204" y="646458"/>
                  </a:cubicBezTo>
                  <a:cubicBezTo>
                    <a:pt x="1045139" y="653876"/>
                    <a:pt x="1044817" y="660003"/>
                    <a:pt x="1037077" y="664196"/>
                  </a:cubicBezTo>
                  <a:cubicBezTo>
                    <a:pt x="1025144" y="670646"/>
                    <a:pt x="1021274" y="682256"/>
                    <a:pt x="1018694" y="694834"/>
                  </a:cubicBezTo>
                  <a:cubicBezTo>
                    <a:pt x="1014824" y="714829"/>
                    <a:pt x="1015792" y="734179"/>
                    <a:pt x="1019984" y="753852"/>
                  </a:cubicBezTo>
                  <a:cubicBezTo>
                    <a:pt x="1022242" y="764817"/>
                    <a:pt x="1026112" y="775460"/>
                    <a:pt x="1025144" y="787070"/>
                  </a:cubicBezTo>
                  <a:cubicBezTo>
                    <a:pt x="1019984" y="791262"/>
                    <a:pt x="1019017" y="796422"/>
                    <a:pt x="1020952" y="802872"/>
                  </a:cubicBezTo>
                  <a:cubicBezTo>
                    <a:pt x="1024177" y="812547"/>
                    <a:pt x="1026757" y="822545"/>
                    <a:pt x="1029659" y="832220"/>
                  </a:cubicBezTo>
                  <a:cubicBezTo>
                    <a:pt x="1038689" y="861245"/>
                    <a:pt x="1051267" y="889303"/>
                    <a:pt x="1056427" y="919618"/>
                  </a:cubicBezTo>
                  <a:cubicBezTo>
                    <a:pt x="1066747" y="952514"/>
                    <a:pt x="1066102" y="986054"/>
                    <a:pt x="1063845" y="1019917"/>
                  </a:cubicBezTo>
                  <a:cubicBezTo>
                    <a:pt x="1061587" y="1052812"/>
                    <a:pt x="1053525" y="1085707"/>
                    <a:pt x="1063522" y="1118925"/>
                  </a:cubicBezTo>
                  <a:cubicBezTo>
                    <a:pt x="1066102" y="1125375"/>
                    <a:pt x="1066102" y="1132793"/>
                    <a:pt x="1068682" y="1138920"/>
                  </a:cubicBezTo>
                  <a:cubicBezTo>
                    <a:pt x="1075777" y="1155046"/>
                    <a:pt x="1085452" y="1167301"/>
                    <a:pt x="1104802" y="1168591"/>
                  </a:cubicBezTo>
                  <a:cubicBezTo>
                    <a:pt x="1123508" y="1169881"/>
                    <a:pt x="1134473" y="1159883"/>
                    <a:pt x="1142213" y="1144081"/>
                  </a:cubicBezTo>
                  <a:cubicBezTo>
                    <a:pt x="1151888" y="1124085"/>
                    <a:pt x="1156726" y="1102800"/>
                    <a:pt x="1159306" y="1080870"/>
                  </a:cubicBezTo>
                  <a:cubicBezTo>
                    <a:pt x="1158661" y="1067970"/>
                    <a:pt x="1167046" y="1056360"/>
                    <a:pt x="1164788" y="1043460"/>
                  </a:cubicBezTo>
                  <a:cubicBezTo>
                    <a:pt x="1169948" y="1053135"/>
                    <a:pt x="1177043" y="1061520"/>
                    <a:pt x="1181558" y="1071195"/>
                  </a:cubicBezTo>
                  <a:cubicBezTo>
                    <a:pt x="1184138" y="1078290"/>
                    <a:pt x="1184138" y="1086030"/>
                    <a:pt x="1184783" y="1093448"/>
                  </a:cubicBezTo>
                  <a:cubicBezTo>
                    <a:pt x="1187686" y="1135373"/>
                    <a:pt x="1172851" y="1172461"/>
                    <a:pt x="1153500" y="1208259"/>
                  </a:cubicBezTo>
                  <a:cubicBezTo>
                    <a:pt x="1152210" y="1211806"/>
                    <a:pt x="1152210" y="1215354"/>
                    <a:pt x="1149631" y="1218901"/>
                  </a:cubicBezTo>
                  <a:cubicBezTo>
                    <a:pt x="1116735" y="1264374"/>
                    <a:pt x="1072875" y="1295012"/>
                    <a:pt x="1021274" y="1314685"/>
                  </a:cubicBezTo>
                  <a:cubicBezTo>
                    <a:pt x="979349" y="1330810"/>
                    <a:pt x="842930" y="1383378"/>
                    <a:pt x="837125" y="1385635"/>
                  </a:cubicBezTo>
                  <a:cubicBezTo>
                    <a:pt x="767464" y="1414661"/>
                    <a:pt x="705221" y="1453361"/>
                    <a:pt x="663618" y="1519152"/>
                  </a:cubicBezTo>
                  <a:cubicBezTo>
                    <a:pt x="655878" y="1518184"/>
                    <a:pt x="493014" y="2359272"/>
                    <a:pt x="489789" y="2397328"/>
                  </a:cubicBezTo>
                  <a:cubicBezTo>
                    <a:pt x="484307" y="2461506"/>
                    <a:pt x="485274" y="2526006"/>
                    <a:pt x="486242" y="2590507"/>
                  </a:cubicBezTo>
                  <a:cubicBezTo>
                    <a:pt x="492047" y="2647912"/>
                    <a:pt x="510429" y="2700480"/>
                    <a:pt x="543970" y="2747243"/>
                  </a:cubicBezTo>
                  <a:cubicBezTo>
                    <a:pt x="581380" y="2799166"/>
                    <a:pt x="620725" y="2849477"/>
                    <a:pt x="665553" y="2894950"/>
                  </a:cubicBezTo>
                  <a:cubicBezTo>
                    <a:pt x="695869" y="2925587"/>
                    <a:pt x="728441" y="2953000"/>
                    <a:pt x="764239" y="2976866"/>
                  </a:cubicBezTo>
                  <a:cubicBezTo>
                    <a:pt x="752307" y="2980413"/>
                    <a:pt x="739407" y="2978155"/>
                    <a:pt x="727151" y="2981058"/>
                  </a:cubicBezTo>
                  <a:cubicBezTo>
                    <a:pt x="638141" y="3002343"/>
                    <a:pt x="550420" y="3027176"/>
                    <a:pt x="463344" y="3054266"/>
                  </a:cubicBezTo>
                  <a:cubicBezTo>
                    <a:pt x="382718" y="3079421"/>
                    <a:pt x="304350" y="3110704"/>
                    <a:pt x="221789" y="3129409"/>
                  </a:cubicBezTo>
                  <a:cubicBezTo>
                    <a:pt x="175671" y="3139730"/>
                    <a:pt x="136003" y="3162627"/>
                    <a:pt x="98915" y="3190685"/>
                  </a:cubicBezTo>
                  <a:cubicBezTo>
                    <a:pt x="10227" y="3258411"/>
                    <a:pt x="-24603" y="3379994"/>
                    <a:pt x="18290" y="3483195"/>
                  </a:cubicBezTo>
                  <a:cubicBezTo>
                    <a:pt x="47315" y="3553501"/>
                    <a:pt x="100528" y="3604456"/>
                    <a:pt x="162449" y="3646059"/>
                  </a:cubicBezTo>
                  <a:cubicBezTo>
                    <a:pt x="193731" y="3667345"/>
                    <a:pt x="229852" y="3678955"/>
                    <a:pt x="264037" y="3695080"/>
                  </a:cubicBezTo>
                  <a:cubicBezTo>
                    <a:pt x="292740" y="3708625"/>
                    <a:pt x="318863" y="3727652"/>
                    <a:pt x="348210" y="3739263"/>
                  </a:cubicBezTo>
                  <a:cubicBezTo>
                    <a:pt x="435609" y="3774093"/>
                    <a:pt x="526877" y="3787315"/>
                    <a:pt x="620080" y="3773771"/>
                  </a:cubicBezTo>
                  <a:cubicBezTo>
                    <a:pt x="717476" y="3759580"/>
                    <a:pt x="812937" y="3736038"/>
                    <a:pt x="908721" y="3713140"/>
                  </a:cubicBezTo>
                  <a:cubicBezTo>
                    <a:pt x="953549" y="3702497"/>
                    <a:pt x="998054" y="3688952"/>
                    <a:pt x="1042237" y="3675730"/>
                  </a:cubicBezTo>
                  <a:cubicBezTo>
                    <a:pt x="1046752" y="3674439"/>
                    <a:pt x="1052235" y="3671537"/>
                    <a:pt x="1055782" y="3675730"/>
                  </a:cubicBezTo>
                  <a:cubicBezTo>
                    <a:pt x="1059652" y="3680245"/>
                    <a:pt x="1055782" y="3685082"/>
                    <a:pt x="1053525" y="3689275"/>
                  </a:cubicBezTo>
                  <a:cubicBezTo>
                    <a:pt x="1039334" y="3718300"/>
                    <a:pt x="1024177" y="3746358"/>
                    <a:pt x="1003214" y="3771513"/>
                  </a:cubicBezTo>
                  <a:cubicBezTo>
                    <a:pt x="982896" y="3795701"/>
                    <a:pt x="957419" y="3813761"/>
                    <a:pt x="935166" y="3835369"/>
                  </a:cubicBezTo>
                  <a:cubicBezTo>
                    <a:pt x="924201" y="3845689"/>
                    <a:pt x="924846" y="3853751"/>
                    <a:pt x="937423" y="3860846"/>
                  </a:cubicBezTo>
                  <a:cubicBezTo>
                    <a:pt x="967416" y="3878262"/>
                    <a:pt x="998699" y="3891807"/>
                    <a:pt x="1035142" y="3888259"/>
                  </a:cubicBezTo>
                  <a:cubicBezTo>
                    <a:pt x="1052880" y="3886647"/>
                    <a:pt x="1069972" y="3882131"/>
                    <a:pt x="1086742" y="3876327"/>
                  </a:cubicBezTo>
                  <a:cubicBezTo>
                    <a:pt x="1120605" y="3864716"/>
                    <a:pt x="1155113" y="3862459"/>
                    <a:pt x="1189943" y="3868264"/>
                  </a:cubicBezTo>
                  <a:cubicBezTo>
                    <a:pt x="1253799" y="3878584"/>
                    <a:pt x="1315720" y="3897934"/>
                    <a:pt x="1379898" y="3905997"/>
                  </a:cubicBezTo>
                  <a:cubicBezTo>
                    <a:pt x="1398280" y="3905997"/>
                    <a:pt x="1416340" y="3905997"/>
                    <a:pt x="1434723" y="3905997"/>
                  </a:cubicBezTo>
                  <a:cubicBezTo>
                    <a:pt x="1456008" y="3902772"/>
                    <a:pt x="1478261" y="3902449"/>
                    <a:pt x="1498901" y="3895354"/>
                  </a:cubicBezTo>
                  <a:cubicBezTo>
                    <a:pt x="1533409" y="3883422"/>
                    <a:pt x="1569207" y="3875681"/>
                    <a:pt x="1604682" y="3866974"/>
                  </a:cubicBezTo>
                  <a:cubicBezTo>
                    <a:pt x="1638545" y="3858589"/>
                    <a:pt x="1671118" y="3861169"/>
                    <a:pt x="1703046" y="3877939"/>
                  </a:cubicBezTo>
                  <a:cubicBezTo>
                    <a:pt x="1780769" y="3918252"/>
                    <a:pt x="1859137" y="3898579"/>
                    <a:pt x="1922025" y="3843109"/>
                  </a:cubicBezTo>
                  <a:cubicBezTo>
                    <a:pt x="1931378" y="3834724"/>
                    <a:pt x="1931055" y="3827628"/>
                    <a:pt x="1920735" y="3818921"/>
                  </a:cubicBezTo>
                  <a:cubicBezTo>
                    <a:pt x="1912350" y="3812148"/>
                    <a:pt x="1902998" y="3806666"/>
                    <a:pt x="1894290" y="3800861"/>
                  </a:cubicBezTo>
                  <a:cubicBezTo>
                    <a:pt x="1863007" y="3779898"/>
                    <a:pt x="1831079" y="3759580"/>
                    <a:pt x="1805602" y="3731523"/>
                  </a:cubicBezTo>
                  <a:cubicBezTo>
                    <a:pt x="1794637" y="3719267"/>
                    <a:pt x="1785284" y="3706045"/>
                    <a:pt x="1778511" y="3689920"/>
                  </a:cubicBezTo>
                  <a:cubicBezTo>
                    <a:pt x="1785284" y="3688307"/>
                    <a:pt x="1789154" y="3690887"/>
                    <a:pt x="1793024" y="3692500"/>
                  </a:cubicBezTo>
                  <a:cubicBezTo>
                    <a:pt x="1836884" y="3712495"/>
                    <a:pt x="1882680" y="3725395"/>
                    <a:pt x="1929443" y="3735715"/>
                  </a:cubicBezTo>
                  <a:cubicBezTo>
                    <a:pt x="2027806" y="3757645"/>
                    <a:pt x="2126815" y="3762160"/>
                    <a:pt x="2226791" y="3746680"/>
                  </a:cubicBezTo>
                  <a:cubicBezTo>
                    <a:pt x="2281616" y="3738295"/>
                    <a:pt x="2334829" y="3723460"/>
                    <a:pt x="2388687" y="3710560"/>
                  </a:cubicBezTo>
                  <a:cubicBezTo>
                    <a:pt x="2482213" y="3687985"/>
                    <a:pt x="2569612" y="3653800"/>
                    <a:pt x="2643787" y="3589944"/>
                  </a:cubicBezTo>
                  <a:cubicBezTo>
                    <a:pt x="2703773" y="3536408"/>
                    <a:pt x="2734733" y="3470295"/>
                    <a:pt x="2733443" y="3392249"/>
                  </a:cubicBezTo>
                  <a:close/>
                  <a:moveTo>
                    <a:pt x="778752" y="2516331"/>
                  </a:moveTo>
                  <a:cubicBezTo>
                    <a:pt x="781332" y="2479888"/>
                    <a:pt x="786169" y="2443768"/>
                    <a:pt x="791652" y="2407970"/>
                  </a:cubicBezTo>
                  <a:cubicBezTo>
                    <a:pt x="812937" y="2342502"/>
                    <a:pt x="828417" y="2275421"/>
                    <a:pt x="840672" y="2205116"/>
                  </a:cubicBezTo>
                  <a:cubicBezTo>
                    <a:pt x="871310" y="2273164"/>
                    <a:pt x="897756" y="2339277"/>
                    <a:pt x="913881" y="2408938"/>
                  </a:cubicBezTo>
                  <a:cubicBezTo>
                    <a:pt x="920653" y="2427643"/>
                    <a:pt x="925168" y="2446993"/>
                    <a:pt x="930651" y="2466021"/>
                  </a:cubicBezTo>
                  <a:cubicBezTo>
                    <a:pt x="932263" y="2472148"/>
                    <a:pt x="933231" y="2479243"/>
                    <a:pt x="938391" y="2483113"/>
                  </a:cubicBezTo>
                  <a:cubicBezTo>
                    <a:pt x="906463" y="2508913"/>
                    <a:pt x="887435" y="2540196"/>
                    <a:pt x="898078" y="2583734"/>
                  </a:cubicBezTo>
                  <a:cubicBezTo>
                    <a:pt x="898078" y="2593409"/>
                    <a:pt x="900336" y="2602762"/>
                    <a:pt x="901948" y="2612114"/>
                  </a:cubicBezTo>
                  <a:cubicBezTo>
                    <a:pt x="906463" y="2636625"/>
                    <a:pt x="904851" y="2660490"/>
                    <a:pt x="897111" y="2684033"/>
                  </a:cubicBezTo>
                  <a:cubicBezTo>
                    <a:pt x="895821" y="2681775"/>
                    <a:pt x="894208" y="2679518"/>
                    <a:pt x="892273" y="2677583"/>
                  </a:cubicBezTo>
                  <a:cubicBezTo>
                    <a:pt x="863893" y="2645655"/>
                    <a:pt x="834545" y="2615340"/>
                    <a:pt x="798425" y="2592119"/>
                  </a:cubicBezTo>
                  <a:cubicBezTo>
                    <a:pt x="793910" y="2589217"/>
                    <a:pt x="793265" y="2584379"/>
                    <a:pt x="790040" y="2580832"/>
                  </a:cubicBezTo>
                  <a:cubicBezTo>
                    <a:pt x="772624" y="2561804"/>
                    <a:pt x="777139" y="2538584"/>
                    <a:pt x="778752" y="2516331"/>
                  </a:cubicBezTo>
                  <a:close/>
                </a:path>
              </a:pathLst>
            </a:custGeom>
            <a:grpFill/>
            <a:ln w="12700" cap="flat">
              <a:solidFill>
                <a:schemeClr val="accent1"/>
              </a:solid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6045A662-AD4C-4B7C-8665-D01CEE34F631}"/>
                </a:ext>
              </a:extLst>
            </p:cNvPr>
            <p:cNvSpPr/>
            <p:nvPr/>
          </p:nvSpPr>
          <p:spPr>
            <a:xfrm>
              <a:off x="3683187" y="1206588"/>
              <a:ext cx="2755348" cy="2712287"/>
            </a:xfrm>
            <a:custGeom>
              <a:avLst/>
              <a:gdLst>
                <a:gd name="connsiteX0" fmla="*/ 1434723 w 2731600"/>
                <a:gd name="connsiteY0" fmla="*/ 2690150 h 2689675"/>
                <a:gd name="connsiteX1" fmla="*/ 1379898 w 2731600"/>
                <a:gd name="connsiteY1" fmla="*/ 2690150 h 2689675"/>
                <a:gd name="connsiteX2" fmla="*/ 1189943 w 2731600"/>
                <a:gd name="connsiteY2" fmla="*/ 2652417 h 2689675"/>
                <a:gd name="connsiteX3" fmla="*/ 1086742 w 2731600"/>
                <a:gd name="connsiteY3" fmla="*/ 2660479 h 2689675"/>
                <a:gd name="connsiteX4" fmla="*/ 1035142 w 2731600"/>
                <a:gd name="connsiteY4" fmla="*/ 2672412 h 2689675"/>
                <a:gd name="connsiteX5" fmla="*/ 937423 w 2731600"/>
                <a:gd name="connsiteY5" fmla="*/ 2644999 h 2689675"/>
                <a:gd name="connsiteX6" fmla="*/ 935166 w 2731600"/>
                <a:gd name="connsiteY6" fmla="*/ 2619522 h 2689675"/>
                <a:gd name="connsiteX7" fmla="*/ 1003214 w 2731600"/>
                <a:gd name="connsiteY7" fmla="*/ 2555666 h 2689675"/>
                <a:gd name="connsiteX8" fmla="*/ 1053525 w 2731600"/>
                <a:gd name="connsiteY8" fmla="*/ 2473428 h 2689675"/>
                <a:gd name="connsiteX9" fmla="*/ 1055782 w 2731600"/>
                <a:gd name="connsiteY9" fmla="*/ 2459883 h 2689675"/>
                <a:gd name="connsiteX10" fmla="*/ 1042237 w 2731600"/>
                <a:gd name="connsiteY10" fmla="*/ 2459883 h 2689675"/>
                <a:gd name="connsiteX11" fmla="*/ 908721 w 2731600"/>
                <a:gd name="connsiteY11" fmla="*/ 2497293 h 2689675"/>
                <a:gd name="connsiteX12" fmla="*/ 620080 w 2731600"/>
                <a:gd name="connsiteY12" fmla="*/ 2557923 h 2689675"/>
                <a:gd name="connsiteX13" fmla="*/ 348210 w 2731600"/>
                <a:gd name="connsiteY13" fmla="*/ 2523416 h 2689675"/>
                <a:gd name="connsiteX14" fmla="*/ 264037 w 2731600"/>
                <a:gd name="connsiteY14" fmla="*/ 2479233 h 2689675"/>
                <a:gd name="connsiteX15" fmla="*/ 162449 w 2731600"/>
                <a:gd name="connsiteY15" fmla="*/ 2430212 h 2689675"/>
                <a:gd name="connsiteX16" fmla="*/ 18290 w 2731600"/>
                <a:gd name="connsiteY16" fmla="*/ 2267348 h 2689675"/>
                <a:gd name="connsiteX17" fmla="*/ 98915 w 2731600"/>
                <a:gd name="connsiteY17" fmla="*/ 1974838 h 2689675"/>
                <a:gd name="connsiteX18" fmla="*/ 221789 w 2731600"/>
                <a:gd name="connsiteY18" fmla="*/ 1913562 h 2689675"/>
                <a:gd name="connsiteX19" fmla="*/ 463344 w 2731600"/>
                <a:gd name="connsiteY19" fmla="*/ 1838419 h 2689675"/>
                <a:gd name="connsiteX20" fmla="*/ 727151 w 2731600"/>
                <a:gd name="connsiteY20" fmla="*/ 1765211 h 2689675"/>
                <a:gd name="connsiteX21" fmla="*/ 770044 w 2731600"/>
                <a:gd name="connsiteY21" fmla="*/ 1758761 h 2689675"/>
                <a:gd name="connsiteX22" fmla="*/ 787459 w 2731600"/>
                <a:gd name="connsiteY22" fmla="*/ 1766501 h 2689675"/>
                <a:gd name="connsiteX23" fmla="*/ 969029 w 2731600"/>
                <a:gd name="connsiteY23" fmla="*/ 1860672 h 2689675"/>
                <a:gd name="connsiteX24" fmla="*/ 1059330 w 2731600"/>
                <a:gd name="connsiteY24" fmla="*/ 1899372 h 2689675"/>
                <a:gd name="connsiteX25" fmla="*/ 1066425 w 2731600"/>
                <a:gd name="connsiteY25" fmla="*/ 1902920 h 2689675"/>
                <a:gd name="connsiteX26" fmla="*/ 1076100 w 2731600"/>
                <a:gd name="connsiteY26" fmla="*/ 1918400 h 2689675"/>
                <a:gd name="connsiteX27" fmla="*/ 1064490 w 2731600"/>
                <a:gd name="connsiteY27" fmla="*/ 1930332 h 2689675"/>
                <a:gd name="connsiteX28" fmla="*/ 993861 w 2731600"/>
                <a:gd name="connsiteY28" fmla="*/ 1946780 h 2689675"/>
                <a:gd name="connsiteX29" fmla="*/ 921621 w 2731600"/>
                <a:gd name="connsiteY29" fmla="*/ 1950005 h 2689675"/>
                <a:gd name="connsiteX30" fmla="*/ 891305 w 2731600"/>
                <a:gd name="connsiteY30" fmla="*/ 1940330 h 2689675"/>
                <a:gd name="connsiteX31" fmla="*/ 857443 w 2731600"/>
                <a:gd name="connsiteY31" fmla="*/ 1921625 h 2689675"/>
                <a:gd name="connsiteX32" fmla="*/ 753274 w 2731600"/>
                <a:gd name="connsiteY32" fmla="*/ 1903887 h 2689675"/>
                <a:gd name="connsiteX33" fmla="*/ 652331 w 2731600"/>
                <a:gd name="connsiteY33" fmla="*/ 1944200 h 2689675"/>
                <a:gd name="connsiteX34" fmla="*/ 616533 w 2731600"/>
                <a:gd name="connsiteY34" fmla="*/ 1947748 h 2689675"/>
                <a:gd name="connsiteX35" fmla="*/ 529135 w 2731600"/>
                <a:gd name="connsiteY35" fmla="*/ 1961938 h 2689675"/>
                <a:gd name="connsiteX36" fmla="*/ 521394 w 2731600"/>
                <a:gd name="connsiteY36" fmla="*/ 1976773 h 2689675"/>
                <a:gd name="connsiteX37" fmla="*/ 535262 w 2731600"/>
                <a:gd name="connsiteY37" fmla="*/ 1986126 h 2689675"/>
                <a:gd name="connsiteX38" fmla="*/ 606858 w 2731600"/>
                <a:gd name="connsiteY38" fmla="*/ 1997413 h 2689675"/>
                <a:gd name="connsiteX39" fmla="*/ 747792 w 2731600"/>
                <a:gd name="connsiteY39" fmla="*/ 2029663 h 2689675"/>
                <a:gd name="connsiteX40" fmla="*/ 867118 w 2731600"/>
                <a:gd name="connsiteY40" fmla="*/ 2063526 h 2689675"/>
                <a:gd name="connsiteX41" fmla="*/ 960966 w 2731600"/>
                <a:gd name="connsiteY41" fmla="*/ 2101581 h 2689675"/>
                <a:gd name="connsiteX42" fmla="*/ 1355065 w 2731600"/>
                <a:gd name="connsiteY42" fmla="*/ 2266058 h 2689675"/>
                <a:gd name="connsiteX43" fmla="*/ 1483744 w 2731600"/>
                <a:gd name="connsiteY43" fmla="*/ 2314111 h 2689675"/>
                <a:gd name="connsiteX44" fmla="*/ 1373770 w 2731600"/>
                <a:gd name="connsiteY44" fmla="*/ 2116417 h 2689675"/>
                <a:gd name="connsiteX45" fmla="*/ 1362160 w 2731600"/>
                <a:gd name="connsiteY45" fmla="*/ 2084489 h 2689675"/>
                <a:gd name="connsiteX46" fmla="*/ 1384413 w 2731600"/>
                <a:gd name="connsiteY46" fmla="*/ 2046111 h 2689675"/>
                <a:gd name="connsiteX47" fmla="*/ 1432466 w 2731600"/>
                <a:gd name="connsiteY47" fmla="*/ 2045466 h 2689675"/>
                <a:gd name="connsiteX48" fmla="*/ 1536957 w 2731600"/>
                <a:gd name="connsiteY48" fmla="*/ 2064494 h 2689675"/>
                <a:gd name="connsiteX49" fmla="*/ 1717236 w 2731600"/>
                <a:gd name="connsiteY49" fmla="*/ 2067396 h 2689675"/>
                <a:gd name="connsiteX50" fmla="*/ 1816889 w 2731600"/>
                <a:gd name="connsiteY50" fmla="*/ 2060301 h 2689675"/>
                <a:gd name="connsiteX51" fmla="*/ 2028129 w 2731600"/>
                <a:gd name="connsiteY51" fmla="*/ 1993543 h 2689675"/>
                <a:gd name="connsiteX52" fmla="*/ 2090694 w 2731600"/>
                <a:gd name="connsiteY52" fmla="*/ 1963550 h 2689675"/>
                <a:gd name="connsiteX53" fmla="*/ 2184220 w 2731600"/>
                <a:gd name="connsiteY53" fmla="*/ 1958068 h 2689675"/>
                <a:gd name="connsiteX54" fmla="*/ 2286776 w 2731600"/>
                <a:gd name="connsiteY54" fmla="*/ 1960003 h 2689675"/>
                <a:gd name="connsiteX55" fmla="*/ 2301289 w 2731600"/>
                <a:gd name="connsiteY55" fmla="*/ 1932913 h 2689675"/>
                <a:gd name="connsiteX56" fmla="*/ 2278391 w 2731600"/>
                <a:gd name="connsiteY56" fmla="*/ 1908725 h 2689675"/>
                <a:gd name="connsiteX57" fmla="*/ 2215503 w 2731600"/>
                <a:gd name="connsiteY57" fmla="*/ 1893245 h 2689675"/>
                <a:gd name="connsiteX58" fmla="*/ 2193895 w 2731600"/>
                <a:gd name="connsiteY58" fmla="*/ 1881312 h 2689675"/>
                <a:gd name="connsiteX59" fmla="*/ 2136167 w 2731600"/>
                <a:gd name="connsiteY59" fmla="*/ 1848417 h 2689675"/>
                <a:gd name="connsiteX60" fmla="*/ 2029096 w 2731600"/>
                <a:gd name="connsiteY60" fmla="*/ 1861639 h 2689675"/>
                <a:gd name="connsiteX61" fmla="*/ 1972658 w 2731600"/>
                <a:gd name="connsiteY61" fmla="*/ 1889697 h 2689675"/>
                <a:gd name="connsiteX62" fmla="*/ 1872360 w 2731600"/>
                <a:gd name="connsiteY62" fmla="*/ 1904532 h 2689675"/>
                <a:gd name="connsiteX63" fmla="*/ 1858492 w 2731600"/>
                <a:gd name="connsiteY63" fmla="*/ 1900340 h 2689675"/>
                <a:gd name="connsiteX64" fmla="*/ 1855912 w 2731600"/>
                <a:gd name="connsiteY64" fmla="*/ 1876152 h 2689675"/>
                <a:gd name="connsiteX65" fmla="*/ 1912350 w 2731600"/>
                <a:gd name="connsiteY65" fmla="*/ 1833259 h 2689675"/>
                <a:gd name="connsiteX66" fmla="*/ 2181318 w 2731600"/>
                <a:gd name="connsiteY66" fmla="*/ 1602347 h 2689675"/>
                <a:gd name="connsiteX67" fmla="*/ 2274844 w 2731600"/>
                <a:gd name="connsiteY67" fmla="*/ 1484633 h 2689675"/>
                <a:gd name="connsiteX68" fmla="*/ 2286454 w 2731600"/>
                <a:gd name="connsiteY68" fmla="*/ 1379175 h 2689675"/>
                <a:gd name="connsiteX69" fmla="*/ 2261944 w 2731600"/>
                <a:gd name="connsiteY69" fmla="*/ 1338217 h 2689675"/>
                <a:gd name="connsiteX70" fmla="*/ 2144552 w 2731600"/>
                <a:gd name="connsiteY70" fmla="*/ 1283069 h 2689675"/>
                <a:gd name="connsiteX71" fmla="*/ 2024581 w 2731600"/>
                <a:gd name="connsiteY71" fmla="*/ 1325639 h 2689675"/>
                <a:gd name="connsiteX72" fmla="*/ 1975883 w 2731600"/>
                <a:gd name="connsiteY72" fmla="*/ 1394977 h 2689675"/>
                <a:gd name="connsiteX73" fmla="*/ 1853655 w 2731600"/>
                <a:gd name="connsiteY73" fmla="*/ 1593317 h 2689675"/>
                <a:gd name="connsiteX74" fmla="*/ 1818502 w 2731600"/>
                <a:gd name="connsiteY74" fmla="*/ 1639435 h 2689675"/>
                <a:gd name="connsiteX75" fmla="*/ 1773674 w 2731600"/>
                <a:gd name="connsiteY75" fmla="*/ 1674910 h 2689675"/>
                <a:gd name="connsiteX76" fmla="*/ 1664345 w 2731600"/>
                <a:gd name="connsiteY76" fmla="*/ 1747151 h 2689675"/>
                <a:gd name="connsiteX77" fmla="*/ 1543729 w 2731600"/>
                <a:gd name="connsiteY77" fmla="*/ 1791979 h 2689675"/>
                <a:gd name="connsiteX78" fmla="*/ 1515671 w 2731600"/>
                <a:gd name="connsiteY78" fmla="*/ 1797784 h 2689675"/>
                <a:gd name="connsiteX79" fmla="*/ 1418275 w 2731600"/>
                <a:gd name="connsiteY79" fmla="*/ 1797461 h 2689675"/>
                <a:gd name="connsiteX80" fmla="*/ 1352807 w 2731600"/>
                <a:gd name="connsiteY80" fmla="*/ 1774563 h 2689675"/>
                <a:gd name="connsiteX81" fmla="*/ 1243801 w 2731600"/>
                <a:gd name="connsiteY81" fmla="*/ 1789721 h 2689675"/>
                <a:gd name="connsiteX82" fmla="*/ 1214454 w 2731600"/>
                <a:gd name="connsiteY82" fmla="*/ 1788431 h 2689675"/>
                <a:gd name="connsiteX83" fmla="*/ 1100610 w 2731600"/>
                <a:gd name="connsiteY83" fmla="*/ 1696195 h 2689675"/>
                <a:gd name="connsiteX84" fmla="*/ 990959 w 2731600"/>
                <a:gd name="connsiteY84" fmla="*/ 1589447 h 2689675"/>
                <a:gd name="connsiteX85" fmla="*/ 900981 w 2731600"/>
                <a:gd name="connsiteY85" fmla="*/ 1492696 h 2689675"/>
                <a:gd name="connsiteX86" fmla="*/ 894530 w 2731600"/>
                <a:gd name="connsiteY86" fmla="*/ 1477216 h 2689675"/>
                <a:gd name="connsiteX87" fmla="*/ 901948 w 2731600"/>
                <a:gd name="connsiteY87" fmla="*/ 1397557 h 2689675"/>
                <a:gd name="connsiteX88" fmla="*/ 898078 w 2731600"/>
                <a:gd name="connsiteY88" fmla="*/ 1369177 h 2689675"/>
                <a:gd name="connsiteX89" fmla="*/ 940003 w 2731600"/>
                <a:gd name="connsiteY89" fmla="*/ 1267266 h 2689675"/>
                <a:gd name="connsiteX90" fmla="*/ 996119 w 2731600"/>
                <a:gd name="connsiteY90" fmla="*/ 1230501 h 2689675"/>
                <a:gd name="connsiteX91" fmla="*/ 1175108 w 2731600"/>
                <a:gd name="connsiteY91" fmla="*/ 1078602 h 2689675"/>
                <a:gd name="connsiteX92" fmla="*/ 1420533 w 2731600"/>
                <a:gd name="connsiteY92" fmla="*/ 750939 h 2689675"/>
                <a:gd name="connsiteX93" fmla="*/ 1576947 w 2731600"/>
                <a:gd name="connsiteY93" fmla="*/ 380705 h 2689675"/>
                <a:gd name="connsiteX94" fmla="*/ 1662410 w 2731600"/>
                <a:gd name="connsiteY94" fmla="*/ 55300 h 2689675"/>
                <a:gd name="connsiteX95" fmla="*/ 1671118 w 2731600"/>
                <a:gd name="connsiteY95" fmla="*/ 14342 h 2689675"/>
                <a:gd name="connsiteX96" fmla="*/ 1680793 w 2731600"/>
                <a:gd name="connsiteY96" fmla="*/ 474 h 2689675"/>
                <a:gd name="connsiteX97" fmla="*/ 1698853 w 2731600"/>
                <a:gd name="connsiteY97" fmla="*/ 4989 h 2689675"/>
                <a:gd name="connsiteX98" fmla="*/ 1911383 w 2731600"/>
                <a:gd name="connsiteY98" fmla="*/ 115930 h 2689675"/>
                <a:gd name="connsiteX99" fmla="*/ 1932023 w 2731600"/>
                <a:gd name="connsiteY99" fmla="*/ 123993 h 2689675"/>
                <a:gd name="connsiteX100" fmla="*/ 2002006 w 2731600"/>
                <a:gd name="connsiteY100" fmla="*/ 145923 h 2689675"/>
                <a:gd name="connsiteX101" fmla="*/ 2085534 w 2731600"/>
                <a:gd name="connsiteY101" fmla="*/ 178818 h 2689675"/>
                <a:gd name="connsiteX102" fmla="*/ 2206796 w 2731600"/>
                <a:gd name="connsiteY102" fmla="*/ 293307 h 2689675"/>
                <a:gd name="connsiteX103" fmla="*/ 2211311 w 2731600"/>
                <a:gd name="connsiteY103" fmla="*/ 299757 h 2689675"/>
                <a:gd name="connsiteX104" fmla="*/ 2270006 w 2731600"/>
                <a:gd name="connsiteY104" fmla="*/ 442948 h 2689675"/>
                <a:gd name="connsiteX105" fmla="*/ 2286454 w 2731600"/>
                <a:gd name="connsiteY105" fmla="*/ 613875 h 2689675"/>
                <a:gd name="connsiteX106" fmla="*/ 2279681 w 2731600"/>
                <a:gd name="connsiteY106" fmla="*/ 697081 h 2689675"/>
                <a:gd name="connsiteX107" fmla="*/ 2291614 w 2731600"/>
                <a:gd name="connsiteY107" fmla="*/ 737394 h 2689675"/>
                <a:gd name="connsiteX108" fmla="*/ 2320317 w 2731600"/>
                <a:gd name="connsiteY108" fmla="*/ 802862 h 2689675"/>
                <a:gd name="connsiteX109" fmla="*/ 2326444 w 2731600"/>
                <a:gd name="connsiteY109" fmla="*/ 899935 h 2689675"/>
                <a:gd name="connsiteX110" fmla="*/ 2319349 w 2731600"/>
                <a:gd name="connsiteY110" fmla="*/ 934443 h 2689675"/>
                <a:gd name="connsiteX111" fmla="*/ 2319994 w 2731600"/>
                <a:gd name="connsiteY111" fmla="*/ 981206 h 2689675"/>
                <a:gd name="connsiteX112" fmla="*/ 2339667 w 2731600"/>
                <a:gd name="connsiteY112" fmla="*/ 1045384 h 2689675"/>
                <a:gd name="connsiteX113" fmla="*/ 2335152 w 2731600"/>
                <a:gd name="connsiteY113" fmla="*/ 1138265 h 2689675"/>
                <a:gd name="connsiteX114" fmla="*/ 2344504 w 2731600"/>
                <a:gd name="connsiteY114" fmla="*/ 1160840 h 2689675"/>
                <a:gd name="connsiteX115" fmla="*/ 2404167 w 2731600"/>
                <a:gd name="connsiteY115" fmla="*/ 1236951 h 2689675"/>
                <a:gd name="connsiteX116" fmla="*/ 2441255 w 2731600"/>
                <a:gd name="connsiteY116" fmla="*/ 1382722 h 2689675"/>
                <a:gd name="connsiteX117" fmla="*/ 2444158 w 2731600"/>
                <a:gd name="connsiteY117" fmla="*/ 1593639 h 2689675"/>
                <a:gd name="connsiteX118" fmla="*/ 2468346 w 2731600"/>
                <a:gd name="connsiteY118" fmla="*/ 1848094 h 2689675"/>
                <a:gd name="connsiteX119" fmla="*/ 2470926 w 2731600"/>
                <a:gd name="connsiteY119" fmla="*/ 1860672 h 2689675"/>
                <a:gd name="connsiteX120" fmla="*/ 2544134 w 2731600"/>
                <a:gd name="connsiteY120" fmla="*/ 1955165 h 2689675"/>
                <a:gd name="connsiteX121" fmla="*/ 2622179 w 2731600"/>
                <a:gd name="connsiteY121" fmla="*/ 1993220 h 2689675"/>
                <a:gd name="connsiteX122" fmla="*/ 2732798 w 2731600"/>
                <a:gd name="connsiteY122" fmla="*/ 2177370 h 2689675"/>
                <a:gd name="connsiteX123" fmla="*/ 2642175 w 2731600"/>
                <a:gd name="connsiteY123" fmla="*/ 2374097 h 2689675"/>
                <a:gd name="connsiteX124" fmla="*/ 2387075 w 2731600"/>
                <a:gd name="connsiteY124" fmla="*/ 2494713 h 2689675"/>
                <a:gd name="connsiteX125" fmla="*/ 2225178 w 2731600"/>
                <a:gd name="connsiteY125" fmla="*/ 2530833 h 2689675"/>
                <a:gd name="connsiteX126" fmla="*/ 1927830 w 2731600"/>
                <a:gd name="connsiteY126" fmla="*/ 2519868 h 2689675"/>
                <a:gd name="connsiteX127" fmla="*/ 1791412 w 2731600"/>
                <a:gd name="connsiteY127" fmla="*/ 2476653 h 2689675"/>
                <a:gd name="connsiteX128" fmla="*/ 1776899 w 2731600"/>
                <a:gd name="connsiteY128" fmla="*/ 2474073 h 2689675"/>
                <a:gd name="connsiteX129" fmla="*/ 1803989 w 2731600"/>
                <a:gd name="connsiteY129" fmla="*/ 2515675 h 2689675"/>
                <a:gd name="connsiteX130" fmla="*/ 1892678 w 2731600"/>
                <a:gd name="connsiteY130" fmla="*/ 2585014 h 2689675"/>
                <a:gd name="connsiteX131" fmla="*/ 1919123 w 2731600"/>
                <a:gd name="connsiteY131" fmla="*/ 2603074 h 2689675"/>
                <a:gd name="connsiteX132" fmla="*/ 1920413 w 2731600"/>
                <a:gd name="connsiteY132" fmla="*/ 2627261 h 2689675"/>
                <a:gd name="connsiteX133" fmla="*/ 1701433 w 2731600"/>
                <a:gd name="connsiteY133" fmla="*/ 2662092 h 2689675"/>
                <a:gd name="connsiteX134" fmla="*/ 1603070 w 2731600"/>
                <a:gd name="connsiteY134" fmla="*/ 2651127 h 2689675"/>
                <a:gd name="connsiteX135" fmla="*/ 1497289 w 2731600"/>
                <a:gd name="connsiteY135" fmla="*/ 2679507 h 2689675"/>
                <a:gd name="connsiteX136" fmla="*/ 1434723 w 2731600"/>
                <a:gd name="connsiteY136" fmla="*/ 2690150 h 2689675"/>
                <a:gd name="connsiteX0" fmla="*/ 1434723 w 2732858"/>
                <a:gd name="connsiteY0" fmla="*/ 2690150 h 2690150"/>
                <a:gd name="connsiteX1" fmla="*/ 1379898 w 2732858"/>
                <a:gd name="connsiteY1" fmla="*/ 2690150 h 2690150"/>
                <a:gd name="connsiteX2" fmla="*/ 1189943 w 2732858"/>
                <a:gd name="connsiteY2" fmla="*/ 2652417 h 2690150"/>
                <a:gd name="connsiteX3" fmla="*/ 1086742 w 2732858"/>
                <a:gd name="connsiteY3" fmla="*/ 2660479 h 2690150"/>
                <a:gd name="connsiteX4" fmla="*/ 1035142 w 2732858"/>
                <a:gd name="connsiteY4" fmla="*/ 2672412 h 2690150"/>
                <a:gd name="connsiteX5" fmla="*/ 937423 w 2732858"/>
                <a:gd name="connsiteY5" fmla="*/ 2644999 h 2690150"/>
                <a:gd name="connsiteX6" fmla="*/ 935166 w 2732858"/>
                <a:gd name="connsiteY6" fmla="*/ 2619522 h 2690150"/>
                <a:gd name="connsiteX7" fmla="*/ 1003214 w 2732858"/>
                <a:gd name="connsiteY7" fmla="*/ 2555666 h 2690150"/>
                <a:gd name="connsiteX8" fmla="*/ 1053525 w 2732858"/>
                <a:gd name="connsiteY8" fmla="*/ 2473428 h 2690150"/>
                <a:gd name="connsiteX9" fmla="*/ 1055782 w 2732858"/>
                <a:gd name="connsiteY9" fmla="*/ 2459883 h 2690150"/>
                <a:gd name="connsiteX10" fmla="*/ 1042237 w 2732858"/>
                <a:gd name="connsiteY10" fmla="*/ 2459883 h 2690150"/>
                <a:gd name="connsiteX11" fmla="*/ 908721 w 2732858"/>
                <a:gd name="connsiteY11" fmla="*/ 2497293 h 2690150"/>
                <a:gd name="connsiteX12" fmla="*/ 620080 w 2732858"/>
                <a:gd name="connsiteY12" fmla="*/ 2557923 h 2690150"/>
                <a:gd name="connsiteX13" fmla="*/ 348210 w 2732858"/>
                <a:gd name="connsiteY13" fmla="*/ 2523416 h 2690150"/>
                <a:gd name="connsiteX14" fmla="*/ 264037 w 2732858"/>
                <a:gd name="connsiteY14" fmla="*/ 2479233 h 2690150"/>
                <a:gd name="connsiteX15" fmla="*/ 162449 w 2732858"/>
                <a:gd name="connsiteY15" fmla="*/ 2430212 h 2690150"/>
                <a:gd name="connsiteX16" fmla="*/ 18290 w 2732858"/>
                <a:gd name="connsiteY16" fmla="*/ 2267348 h 2690150"/>
                <a:gd name="connsiteX17" fmla="*/ 98915 w 2732858"/>
                <a:gd name="connsiteY17" fmla="*/ 1974838 h 2690150"/>
                <a:gd name="connsiteX18" fmla="*/ 221789 w 2732858"/>
                <a:gd name="connsiteY18" fmla="*/ 1913562 h 2690150"/>
                <a:gd name="connsiteX19" fmla="*/ 463344 w 2732858"/>
                <a:gd name="connsiteY19" fmla="*/ 1838419 h 2690150"/>
                <a:gd name="connsiteX20" fmla="*/ 727151 w 2732858"/>
                <a:gd name="connsiteY20" fmla="*/ 1765211 h 2690150"/>
                <a:gd name="connsiteX21" fmla="*/ 770044 w 2732858"/>
                <a:gd name="connsiteY21" fmla="*/ 1758761 h 2690150"/>
                <a:gd name="connsiteX22" fmla="*/ 787459 w 2732858"/>
                <a:gd name="connsiteY22" fmla="*/ 1766501 h 2690150"/>
                <a:gd name="connsiteX23" fmla="*/ 969029 w 2732858"/>
                <a:gd name="connsiteY23" fmla="*/ 1860672 h 2690150"/>
                <a:gd name="connsiteX24" fmla="*/ 1059330 w 2732858"/>
                <a:gd name="connsiteY24" fmla="*/ 1899372 h 2690150"/>
                <a:gd name="connsiteX25" fmla="*/ 1066425 w 2732858"/>
                <a:gd name="connsiteY25" fmla="*/ 1902920 h 2690150"/>
                <a:gd name="connsiteX26" fmla="*/ 1076100 w 2732858"/>
                <a:gd name="connsiteY26" fmla="*/ 1918400 h 2690150"/>
                <a:gd name="connsiteX27" fmla="*/ 1064490 w 2732858"/>
                <a:gd name="connsiteY27" fmla="*/ 1930332 h 2690150"/>
                <a:gd name="connsiteX28" fmla="*/ 993861 w 2732858"/>
                <a:gd name="connsiteY28" fmla="*/ 1946780 h 2690150"/>
                <a:gd name="connsiteX29" fmla="*/ 921621 w 2732858"/>
                <a:gd name="connsiteY29" fmla="*/ 1950005 h 2690150"/>
                <a:gd name="connsiteX30" fmla="*/ 891305 w 2732858"/>
                <a:gd name="connsiteY30" fmla="*/ 1940330 h 2690150"/>
                <a:gd name="connsiteX31" fmla="*/ 857443 w 2732858"/>
                <a:gd name="connsiteY31" fmla="*/ 1921625 h 2690150"/>
                <a:gd name="connsiteX32" fmla="*/ 753274 w 2732858"/>
                <a:gd name="connsiteY32" fmla="*/ 1903887 h 2690150"/>
                <a:gd name="connsiteX33" fmla="*/ 652331 w 2732858"/>
                <a:gd name="connsiteY33" fmla="*/ 1944200 h 2690150"/>
                <a:gd name="connsiteX34" fmla="*/ 616533 w 2732858"/>
                <a:gd name="connsiteY34" fmla="*/ 1947748 h 2690150"/>
                <a:gd name="connsiteX35" fmla="*/ 529135 w 2732858"/>
                <a:gd name="connsiteY35" fmla="*/ 1961938 h 2690150"/>
                <a:gd name="connsiteX36" fmla="*/ 521394 w 2732858"/>
                <a:gd name="connsiteY36" fmla="*/ 1976773 h 2690150"/>
                <a:gd name="connsiteX37" fmla="*/ 535262 w 2732858"/>
                <a:gd name="connsiteY37" fmla="*/ 1986126 h 2690150"/>
                <a:gd name="connsiteX38" fmla="*/ 606858 w 2732858"/>
                <a:gd name="connsiteY38" fmla="*/ 1997413 h 2690150"/>
                <a:gd name="connsiteX39" fmla="*/ 747792 w 2732858"/>
                <a:gd name="connsiteY39" fmla="*/ 2029663 h 2690150"/>
                <a:gd name="connsiteX40" fmla="*/ 867118 w 2732858"/>
                <a:gd name="connsiteY40" fmla="*/ 2063526 h 2690150"/>
                <a:gd name="connsiteX41" fmla="*/ 960966 w 2732858"/>
                <a:gd name="connsiteY41" fmla="*/ 2101581 h 2690150"/>
                <a:gd name="connsiteX42" fmla="*/ 1355065 w 2732858"/>
                <a:gd name="connsiteY42" fmla="*/ 2266058 h 2690150"/>
                <a:gd name="connsiteX43" fmla="*/ 1483744 w 2732858"/>
                <a:gd name="connsiteY43" fmla="*/ 2314111 h 2690150"/>
                <a:gd name="connsiteX44" fmla="*/ 1373770 w 2732858"/>
                <a:gd name="connsiteY44" fmla="*/ 2116417 h 2690150"/>
                <a:gd name="connsiteX45" fmla="*/ 1362160 w 2732858"/>
                <a:gd name="connsiteY45" fmla="*/ 2084489 h 2690150"/>
                <a:gd name="connsiteX46" fmla="*/ 1384413 w 2732858"/>
                <a:gd name="connsiteY46" fmla="*/ 2046111 h 2690150"/>
                <a:gd name="connsiteX47" fmla="*/ 1432466 w 2732858"/>
                <a:gd name="connsiteY47" fmla="*/ 2045466 h 2690150"/>
                <a:gd name="connsiteX48" fmla="*/ 1536957 w 2732858"/>
                <a:gd name="connsiteY48" fmla="*/ 2064494 h 2690150"/>
                <a:gd name="connsiteX49" fmla="*/ 1717236 w 2732858"/>
                <a:gd name="connsiteY49" fmla="*/ 2067396 h 2690150"/>
                <a:gd name="connsiteX50" fmla="*/ 1816889 w 2732858"/>
                <a:gd name="connsiteY50" fmla="*/ 2060301 h 2690150"/>
                <a:gd name="connsiteX51" fmla="*/ 2028129 w 2732858"/>
                <a:gd name="connsiteY51" fmla="*/ 1993543 h 2690150"/>
                <a:gd name="connsiteX52" fmla="*/ 2090694 w 2732858"/>
                <a:gd name="connsiteY52" fmla="*/ 1963550 h 2690150"/>
                <a:gd name="connsiteX53" fmla="*/ 2184220 w 2732858"/>
                <a:gd name="connsiteY53" fmla="*/ 1958068 h 2690150"/>
                <a:gd name="connsiteX54" fmla="*/ 2286776 w 2732858"/>
                <a:gd name="connsiteY54" fmla="*/ 1960003 h 2690150"/>
                <a:gd name="connsiteX55" fmla="*/ 2301289 w 2732858"/>
                <a:gd name="connsiteY55" fmla="*/ 1932913 h 2690150"/>
                <a:gd name="connsiteX56" fmla="*/ 2278391 w 2732858"/>
                <a:gd name="connsiteY56" fmla="*/ 1908725 h 2690150"/>
                <a:gd name="connsiteX57" fmla="*/ 2215503 w 2732858"/>
                <a:gd name="connsiteY57" fmla="*/ 1893245 h 2690150"/>
                <a:gd name="connsiteX58" fmla="*/ 2193895 w 2732858"/>
                <a:gd name="connsiteY58" fmla="*/ 1881312 h 2690150"/>
                <a:gd name="connsiteX59" fmla="*/ 2136167 w 2732858"/>
                <a:gd name="connsiteY59" fmla="*/ 1848417 h 2690150"/>
                <a:gd name="connsiteX60" fmla="*/ 2029096 w 2732858"/>
                <a:gd name="connsiteY60" fmla="*/ 1861639 h 2690150"/>
                <a:gd name="connsiteX61" fmla="*/ 1972658 w 2732858"/>
                <a:gd name="connsiteY61" fmla="*/ 1889697 h 2690150"/>
                <a:gd name="connsiteX62" fmla="*/ 1872360 w 2732858"/>
                <a:gd name="connsiteY62" fmla="*/ 1904532 h 2690150"/>
                <a:gd name="connsiteX63" fmla="*/ 1858492 w 2732858"/>
                <a:gd name="connsiteY63" fmla="*/ 1900340 h 2690150"/>
                <a:gd name="connsiteX64" fmla="*/ 1855912 w 2732858"/>
                <a:gd name="connsiteY64" fmla="*/ 1876152 h 2690150"/>
                <a:gd name="connsiteX65" fmla="*/ 1912350 w 2732858"/>
                <a:gd name="connsiteY65" fmla="*/ 1833259 h 2690150"/>
                <a:gd name="connsiteX66" fmla="*/ 2181318 w 2732858"/>
                <a:gd name="connsiteY66" fmla="*/ 1602347 h 2690150"/>
                <a:gd name="connsiteX67" fmla="*/ 2274844 w 2732858"/>
                <a:gd name="connsiteY67" fmla="*/ 1484633 h 2690150"/>
                <a:gd name="connsiteX68" fmla="*/ 2286454 w 2732858"/>
                <a:gd name="connsiteY68" fmla="*/ 1379175 h 2690150"/>
                <a:gd name="connsiteX69" fmla="*/ 2261944 w 2732858"/>
                <a:gd name="connsiteY69" fmla="*/ 1338217 h 2690150"/>
                <a:gd name="connsiteX70" fmla="*/ 2144552 w 2732858"/>
                <a:gd name="connsiteY70" fmla="*/ 1283069 h 2690150"/>
                <a:gd name="connsiteX71" fmla="*/ 2024581 w 2732858"/>
                <a:gd name="connsiteY71" fmla="*/ 1325639 h 2690150"/>
                <a:gd name="connsiteX72" fmla="*/ 1975883 w 2732858"/>
                <a:gd name="connsiteY72" fmla="*/ 1394977 h 2690150"/>
                <a:gd name="connsiteX73" fmla="*/ 1853655 w 2732858"/>
                <a:gd name="connsiteY73" fmla="*/ 1593317 h 2690150"/>
                <a:gd name="connsiteX74" fmla="*/ 1818502 w 2732858"/>
                <a:gd name="connsiteY74" fmla="*/ 1639435 h 2690150"/>
                <a:gd name="connsiteX75" fmla="*/ 1773674 w 2732858"/>
                <a:gd name="connsiteY75" fmla="*/ 1674910 h 2690150"/>
                <a:gd name="connsiteX76" fmla="*/ 1664345 w 2732858"/>
                <a:gd name="connsiteY76" fmla="*/ 1747151 h 2690150"/>
                <a:gd name="connsiteX77" fmla="*/ 1543729 w 2732858"/>
                <a:gd name="connsiteY77" fmla="*/ 1791979 h 2690150"/>
                <a:gd name="connsiteX78" fmla="*/ 1515671 w 2732858"/>
                <a:gd name="connsiteY78" fmla="*/ 1797784 h 2690150"/>
                <a:gd name="connsiteX79" fmla="*/ 1418275 w 2732858"/>
                <a:gd name="connsiteY79" fmla="*/ 1797461 h 2690150"/>
                <a:gd name="connsiteX80" fmla="*/ 1352807 w 2732858"/>
                <a:gd name="connsiteY80" fmla="*/ 1774563 h 2690150"/>
                <a:gd name="connsiteX81" fmla="*/ 1243801 w 2732858"/>
                <a:gd name="connsiteY81" fmla="*/ 1789721 h 2690150"/>
                <a:gd name="connsiteX82" fmla="*/ 1214454 w 2732858"/>
                <a:gd name="connsiteY82" fmla="*/ 1788431 h 2690150"/>
                <a:gd name="connsiteX83" fmla="*/ 1100610 w 2732858"/>
                <a:gd name="connsiteY83" fmla="*/ 1696195 h 2690150"/>
                <a:gd name="connsiteX84" fmla="*/ 990959 w 2732858"/>
                <a:gd name="connsiteY84" fmla="*/ 1589447 h 2690150"/>
                <a:gd name="connsiteX85" fmla="*/ 900981 w 2732858"/>
                <a:gd name="connsiteY85" fmla="*/ 1492696 h 2690150"/>
                <a:gd name="connsiteX86" fmla="*/ 894530 w 2732858"/>
                <a:gd name="connsiteY86" fmla="*/ 1477216 h 2690150"/>
                <a:gd name="connsiteX87" fmla="*/ 901948 w 2732858"/>
                <a:gd name="connsiteY87" fmla="*/ 1397557 h 2690150"/>
                <a:gd name="connsiteX88" fmla="*/ 898078 w 2732858"/>
                <a:gd name="connsiteY88" fmla="*/ 1369177 h 2690150"/>
                <a:gd name="connsiteX89" fmla="*/ 940003 w 2732858"/>
                <a:gd name="connsiteY89" fmla="*/ 1267266 h 2690150"/>
                <a:gd name="connsiteX90" fmla="*/ 996119 w 2732858"/>
                <a:gd name="connsiteY90" fmla="*/ 1230501 h 2690150"/>
                <a:gd name="connsiteX91" fmla="*/ 1175108 w 2732858"/>
                <a:gd name="connsiteY91" fmla="*/ 1078602 h 2690150"/>
                <a:gd name="connsiteX92" fmla="*/ 1420533 w 2732858"/>
                <a:gd name="connsiteY92" fmla="*/ 750939 h 2690150"/>
                <a:gd name="connsiteX93" fmla="*/ 1576947 w 2732858"/>
                <a:gd name="connsiteY93" fmla="*/ 380705 h 2690150"/>
                <a:gd name="connsiteX94" fmla="*/ 1662410 w 2732858"/>
                <a:gd name="connsiteY94" fmla="*/ 55300 h 2690150"/>
                <a:gd name="connsiteX95" fmla="*/ 1671118 w 2732858"/>
                <a:gd name="connsiteY95" fmla="*/ 14342 h 2690150"/>
                <a:gd name="connsiteX96" fmla="*/ 1680793 w 2732858"/>
                <a:gd name="connsiteY96" fmla="*/ 474 h 2690150"/>
                <a:gd name="connsiteX97" fmla="*/ 1698853 w 2732858"/>
                <a:gd name="connsiteY97" fmla="*/ 4989 h 2690150"/>
                <a:gd name="connsiteX98" fmla="*/ 1911383 w 2732858"/>
                <a:gd name="connsiteY98" fmla="*/ 115930 h 2690150"/>
                <a:gd name="connsiteX99" fmla="*/ 1932023 w 2732858"/>
                <a:gd name="connsiteY99" fmla="*/ 123993 h 2690150"/>
                <a:gd name="connsiteX100" fmla="*/ 2002006 w 2732858"/>
                <a:gd name="connsiteY100" fmla="*/ 145923 h 2690150"/>
                <a:gd name="connsiteX101" fmla="*/ 2085534 w 2732858"/>
                <a:gd name="connsiteY101" fmla="*/ 178818 h 2690150"/>
                <a:gd name="connsiteX102" fmla="*/ 2206796 w 2732858"/>
                <a:gd name="connsiteY102" fmla="*/ 293307 h 2690150"/>
                <a:gd name="connsiteX103" fmla="*/ 2211311 w 2732858"/>
                <a:gd name="connsiteY103" fmla="*/ 299757 h 2690150"/>
                <a:gd name="connsiteX104" fmla="*/ 2270006 w 2732858"/>
                <a:gd name="connsiteY104" fmla="*/ 442948 h 2690150"/>
                <a:gd name="connsiteX105" fmla="*/ 2286454 w 2732858"/>
                <a:gd name="connsiteY105" fmla="*/ 613875 h 2690150"/>
                <a:gd name="connsiteX106" fmla="*/ 2279681 w 2732858"/>
                <a:gd name="connsiteY106" fmla="*/ 697081 h 2690150"/>
                <a:gd name="connsiteX107" fmla="*/ 2291614 w 2732858"/>
                <a:gd name="connsiteY107" fmla="*/ 737394 h 2690150"/>
                <a:gd name="connsiteX108" fmla="*/ 2320317 w 2732858"/>
                <a:gd name="connsiteY108" fmla="*/ 802862 h 2690150"/>
                <a:gd name="connsiteX109" fmla="*/ 2326444 w 2732858"/>
                <a:gd name="connsiteY109" fmla="*/ 899935 h 2690150"/>
                <a:gd name="connsiteX110" fmla="*/ 2319349 w 2732858"/>
                <a:gd name="connsiteY110" fmla="*/ 934443 h 2690150"/>
                <a:gd name="connsiteX111" fmla="*/ 2319994 w 2732858"/>
                <a:gd name="connsiteY111" fmla="*/ 981206 h 2690150"/>
                <a:gd name="connsiteX112" fmla="*/ 2339667 w 2732858"/>
                <a:gd name="connsiteY112" fmla="*/ 1045384 h 2690150"/>
                <a:gd name="connsiteX113" fmla="*/ 2335152 w 2732858"/>
                <a:gd name="connsiteY113" fmla="*/ 1138265 h 2690150"/>
                <a:gd name="connsiteX114" fmla="*/ 2344504 w 2732858"/>
                <a:gd name="connsiteY114" fmla="*/ 1160840 h 2690150"/>
                <a:gd name="connsiteX115" fmla="*/ 2404167 w 2732858"/>
                <a:gd name="connsiteY115" fmla="*/ 1236951 h 2690150"/>
                <a:gd name="connsiteX116" fmla="*/ 2441255 w 2732858"/>
                <a:gd name="connsiteY116" fmla="*/ 1382722 h 2690150"/>
                <a:gd name="connsiteX117" fmla="*/ 2444158 w 2732858"/>
                <a:gd name="connsiteY117" fmla="*/ 1593639 h 2690150"/>
                <a:gd name="connsiteX118" fmla="*/ 2468346 w 2732858"/>
                <a:gd name="connsiteY118" fmla="*/ 1848094 h 2690150"/>
                <a:gd name="connsiteX119" fmla="*/ 2470926 w 2732858"/>
                <a:gd name="connsiteY119" fmla="*/ 1860672 h 2690150"/>
                <a:gd name="connsiteX120" fmla="*/ 2544134 w 2732858"/>
                <a:gd name="connsiteY120" fmla="*/ 1955165 h 2690150"/>
                <a:gd name="connsiteX121" fmla="*/ 2622179 w 2732858"/>
                <a:gd name="connsiteY121" fmla="*/ 1993220 h 2690150"/>
                <a:gd name="connsiteX122" fmla="*/ 2732798 w 2732858"/>
                <a:gd name="connsiteY122" fmla="*/ 2177370 h 2690150"/>
                <a:gd name="connsiteX123" fmla="*/ 2642175 w 2732858"/>
                <a:gd name="connsiteY123" fmla="*/ 2374097 h 2690150"/>
                <a:gd name="connsiteX124" fmla="*/ 2387075 w 2732858"/>
                <a:gd name="connsiteY124" fmla="*/ 2494713 h 2690150"/>
                <a:gd name="connsiteX125" fmla="*/ 2225178 w 2732858"/>
                <a:gd name="connsiteY125" fmla="*/ 2530833 h 2690150"/>
                <a:gd name="connsiteX126" fmla="*/ 1927830 w 2732858"/>
                <a:gd name="connsiteY126" fmla="*/ 2519868 h 2690150"/>
                <a:gd name="connsiteX127" fmla="*/ 1791412 w 2732858"/>
                <a:gd name="connsiteY127" fmla="*/ 2476653 h 2690150"/>
                <a:gd name="connsiteX128" fmla="*/ 1776899 w 2732858"/>
                <a:gd name="connsiteY128" fmla="*/ 2474073 h 2690150"/>
                <a:gd name="connsiteX129" fmla="*/ 1803989 w 2732858"/>
                <a:gd name="connsiteY129" fmla="*/ 2515675 h 2690150"/>
                <a:gd name="connsiteX130" fmla="*/ 1903513 w 2732858"/>
                <a:gd name="connsiteY130" fmla="*/ 2574180 h 2690150"/>
                <a:gd name="connsiteX131" fmla="*/ 1919123 w 2732858"/>
                <a:gd name="connsiteY131" fmla="*/ 2603074 h 2690150"/>
                <a:gd name="connsiteX132" fmla="*/ 1920413 w 2732858"/>
                <a:gd name="connsiteY132" fmla="*/ 2627261 h 2690150"/>
                <a:gd name="connsiteX133" fmla="*/ 1701433 w 2732858"/>
                <a:gd name="connsiteY133" fmla="*/ 2662092 h 2690150"/>
                <a:gd name="connsiteX134" fmla="*/ 1603070 w 2732858"/>
                <a:gd name="connsiteY134" fmla="*/ 2651127 h 2690150"/>
                <a:gd name="connsiteX135" fmla="*/ 1497289 w 2732858"/>
                <a:gd name="connsiteY135" fmla="*/ 2679507 h 2690150"/>
                <a:gd name="connsiteX136" fmla="*/ 1434723 w 2732858"/>
                <a:gd name="connsiteY136" fmla="*/ 2690150 h 2690150"/>
                <a:gd name="connsiteX0" fmla="*/ 1434723 w 2732857"/>
                <a:gd name="connsiteY0" fmla="*/ 2690150 h 2690150"/>
                <a:gd name="connsiteX1" fmla="*/ 1379898 w 2732857"/>
                <a:gd name="connsiteY1" fmla="*/ 2690150 h 2690150"/>
                <a:gd name="connsiteX2" fmla="*/ 1189943 w 2732857"/>
                <a:gd name="connsiteY2" fmla="*/ 2652417 h 2690150"/>
                <a:gd name="connsiteX3" fmla="*/ 1086742 w 2732857"/>
                <a:gd name="connsiteY3" fmla="*/ 2660479 h 2690150"/>
                <a:gd name="connsiteX4" fmla="*/ 1035142 w 2732857"/>
                <a:gd name="connsiteY4" fmla="*/ 2672412 h 2690150"/>
                <a:gd name="connsiteX5" fmla="*/ 937423 w 2732857"/>
                <a:gd name="connsiteY5" fmla="*/ 2644999 h 2690150"/>
                <a:gd name="connsiteX6" fmla="*/ 935166 w 2732857"/>
                <a:gd name="connsiteY6" fmla="*/ 2619522 h 2690150"/>
                <a:gd name="connsiteX7" fmla="*/ 1003214 w 2732857"/>
                <a:gd name="connsiteY7" fmla="*/ 2555666 h 2690150"/>
                <a:gd name="connsiteX8" fmla="*/ 1053525 w 2732857"/>
                <a:gd name="connsiteY8" fmla="*/ 2473428 h 2690150"/>
                <a:gd name="connsiteX9" fmla="*/ 1055782 w 2732857"/>
                <a:gd name="connsiteY9" fmla="*/ 2459883 h 2690150"/>
                <a:gd name="connsiteX10" fmla="*/ 1042237 w 2732857"/>
                <a:gd name="connsiteY10" fmla="*/ 2459883 h 2690150"/>
                <a:gd name="connsiteX11" fmla="*/ 908721 w 2732857"/>
                <a:gd name="connsiteY11" fmla="*/ 2497293 h 2690150"/>
                <a:gd name="connsiteX12" fmla="*/ 620080 w 2732857"/>
                <a:gd name="connsiteY12" fmla="*/ 2557923 h 2690150"/>
                <a:gd name="connsiteX13" fmla="*/ 348210 w 2732857"/>
                <a:gd name="connsiteY13" fmla="*/ 2523416 h 2690150"/>
                <a:gd name="connsiteX14" fmla="*/ 264037 w 2732857"/>
                <a:gd name="connsiteY14" fmla="*/ 2479233 h 2690150"/>
                <a:gd name="connsiteX15" fmla="*/ 162449 w 2732857"/>
                <a:gd name="connsiteY15" fmla="*/ 2430212 h 2690150"/>
                <a:gd name="connsiteX16" fmla="*/ 18290 w 2732857"/>
                <a:gd name="connsiteY16" fmla="*/ 2267348 h 2690150"/>
                <a:gd name="connsiteX17" fmla="*/ 98915 w 2732857"/>
                <a:gd name="connsiteY17" fmla="*/ 1974838 h 2690150"/>
                <a:gd name="connsiteX18" fmla="*/ 221789 w 2732857"/>
                <a:gd name="connsiteY18" fmla="*/ 1913562 h 2690150"/>
                <a:gd name="connsiteX19" fmla="*/ 463344 w 2732857"/>
                <a:gd name="connsiteY19" fmla="*/ 1838419 h 2690150"/>
                <a:gd name="connsiteX20" fmla="*/ 727151 w 2732857"/>
                <a:gd name="connsiteY20" fmla="*/ 1765211 h 2690150"/>
                <a:gd name="connsiteX21" fmla="*/ 770044 w 2732857"/>
                <a:gd name="connsiteY21" fmla="*/ 1758761 h 2690150"/>
                <a:gd name="connsiteX22" fmla="*/ 787459 w 2732857"/>
                <a:gd name="connsiteY22" fmla="*/ 1766501 h 2690150"/>
                <a:gd name="connsiteX23" fmla="*/ 969029 w 2732857"/>
                <a:gd name="connsiteY23" fmla="*/ 1860672 h 2690150"/>
                <a:gd name="connsiteX24" fmla="*/ 1059330 w 2732857"/>
                <a:gd name="connsiteY24" fmla="*/ 1899372 h 2690150"/>
                <a:gd name="connsiteX25" fmla="*/ 1066425 w 2732857"/>
                <a:gd name="connsiteY25" fmla="*/ 1902920 h 2690150"/>
                <a:gd name="connsiteX26" fmla="*/ 1076100 w 2732857"/>
                <a:gd name="connsiteY26" fmla="*/ 1918400 h 2690150"/>
                <a:gd name="connsiteX27" fmla="*/ 1064490 w 2732857"/>
                <a:gd name="connsiteY27" fmla="*/ 1930332 h 2690150"/>
                <a:gd name="connsiteX28" fmla="*/ 993861 w 2732857"/>
                <a:gd name="connsiteY28" fmla="*/ 1946780 h 2690150"/>
                <a:gd name="connsiteX29" fmla="*/ 921621 w 2732857"/>
                <a:gd name="connsiteY29" fmla="*/ 1950005 h 2690150"/>
                <a:gd name="connsiteX30" fmla="*/ 891305 w 2732857"/>
                <a:gd name="connsiteY30" fmla="*/ 1940330 h 2690150"/>
                <a:gd name="connsiteX31" fmla="*/ 857443 w 2732857"/>
                <a:gd name="connsiteY31" fmla="*/ 1921625 h 2690150"/>
                <a:gd name="connsiteX32" fmla="*/ 753274 w 2732857"/>
                <a:gd name="connsiteY32" fmla="*/ 1903887 h 2690150"/>
                <a:gd name="connsiteX33" fmla="*/ 652331 w 2732857"/>
                <a:gd name="connsiteY33" fmla="*/ 1944200 h 2690150"/>
                <a:gd name="connsiteX34" fmla="*/ 616533 w 2732857"/>
                <a:gd name="connsiteY34" fmla="*/ 1947748 h 2690150"/>
                <a:gd name="connsiteX35" fmla="*/ 529135 w 2732857"/>
                <a:gd name="connsiteY35" fmla="*/ 1961938 h 2690150"/>
                <a:gd name="connsiteX36" fmla="*/ 521394 w 2732857"/>
                <a:gd name="connsiteY36" fmla="*/ 1976773 h 2690150"/>
                <a:gd name="connsiteX37" fmla="*/ 535262 w 2732857"/>
                <a:gd name="connsiteY37" fmla="*/ 1986126 h 2690150"/>
                <a:gd name="connsiteX38" fmla="*/ 606858 w 2732857"/>
                <a:gd name="connsiteY38" fmla="*/ 1997413 h 2690150"/>
                <a:gd name="connsiteX39" fmla="*/ 747792 w 2732857"/>
                <a:gd name="connsiteY39" fmla="*/ 2029663 h 2690150"/>
                <a:gd name="connsiteX40" fmla="*/ 867118 w 2732857"/>
                <a:gd name="connsiteY40" fmla="*/ 2063526 h 2690150"/>
                <a:gd name="connsiteX41" fmla="*/ 960966 w 2732857"/>
                <a:gd name="connsiteY41" fmla="*/ 2101581 h 2690150"/>
                <a:gd name="connsiteX42" fmla="*/ 1355065 w 2732857"/>
                <a:gd name="connsiteY42" fmla="*/ 2266058 h 2690150"/>
                <a:gd name="connsiteX43" fmla="*/ 1483744 w 2732857"/>
                <a:gd name="connsiteY43" fmla="*/ 2314111 h 2690150"/>
                <a:gd name="connsiteX44" fmla="*/ 1373770 w 2732857"/>
                <a:gd name="connsiteY44" fmla="*/ 2116417 h 2690150"/>
                <a:gd name="connsiteX45" fmla="*/ 1362160 w 2732857"/>
                <a:gd name="connsiteY45" fmla="*/ 2084489 h 2690150"/>
                <a:gd name="connsiteX46" fmla="*/ 1384413 w 2732857"/>
                <a:gd name="connsiteY46" fmla="*/ 2046111 h 2690150"/>
                <a:gd name="connsiteX47" fmla="*/ 1432466 w 2732857"/>
                <a:gd name="connsiteY47" fmla="*/ 2045466 h 2690150"/>
                <a:gd name="connsiteX48" fmla="*/ 1536957 w 2732857"/>
                <a:gd name="connsiteY48" fmla="*/ 2064494 h 2690150"/>
                <a:gd name="connsiteX49" fmla="*/ 1717236 w 2732857"/>
                <a:gd name="connsiteY49" fmla="*/ 2067396 h 2690150"/>
                <a:gd name="connsiteX50" fmla="*/ 1816889 w 2732857"/>
                <a:gd name="connsiteY50" fmla="*/ 2060301 h 2690150"/>
                <a:gd name="connsiteX51" fmla="*/ 2028129 w 2732857"/>
                <a:gd name="connsiteY51" fmla="*/ 1993543 h 2690150"/>
                <a:gd name="connsiteX52" fmla="*/ 2090694 w 2732857"/>
                <a:gd name="connsiteY52" fmla="*/ 1963550 h 2690150"/>
                <a:gd name="connsiteX53" fmla="*/ 2184220 w 2732857"/>
                <a:gd name="connsiteY53" fmla="*/ 1958068 h 2690150"/>
                <a:gd name="connsiteX54" fmla="*/ 2286776 w 2732857"/>
                <a:gd name="connsiteY54" fmla="*/ 1960003 h 2690150"/>
                <a:gd name="connsiteX55" fmla="*/ 2301289 w 2732857"/>
                <a:gd name="connsiteY55" fmla="*/ 1932913 h 2690150"/>
                <a:gd name="connsiteX56" fmla="*/ 2278391 w 2732857"/>
                <a:gd name="connsiteY56" fmla="*/ 1908725 h 2690150"/>
                <a:gd name="connsiteX57" fmla="*/ 2215503 w 2732857"/>
                <a:gd name="connsiteY57" fmla="*/ 1893245 h 2690150"/>
                <a:gd name="connsiteX58" fmla="*/ 2193895 w 2732857"/>
                <a:gd name="connsiteY58" fmla="*/ 1881312 h 2690150"/>
                <a:gd name="connsiteX59" fmla="*/ 2136167 w 2732857"/>
                <a:gd name="connsiteY59" fmla="*/ 1848417 h 2690150"/>
                <a:gd name="connsiteX60" fmla="*/ 2029096 w 2732857"/>
                <a:gd name="connsiteY60" fmla="*/ 1861639 h 2690150"/>
                <a:gd name="connsiteX61" fmla="*/ 1972658 w 2732857"/>
                <a:gd name="connsiteY61" fmla="*/ 1889697 h 2690150"/>
                <a:gd name="connsiteX62" fmla="*/ 1872360 w 2732857"/>
                <a:gd name="connsiteY62" fmla="*/ 1904532 h 2690150"/>
                <a:gd name="connsiteX63" fmla="*/ 1858492 w 2732857"/>
                <a:gd name="connsiteY63" fmla="*/ 1900340 h 2690150"/>
                <a:gd name="connsiteX64" fmla="*/ 1855912 w 2732857"/>
                <a:gd name="connsiteY64" fmla="*/ 1876152 h 2690150"/>
                <a:gd name="connsiteX65" fmla="*/ 1912350 w 2732857"/>
                <a:gd name="connsiteY65" fmla="*/ 1833259 h 2690150"/>
                <a:gd name="connsiteX66" fmla="*/ 2181318 w 2732857"/>
                <a:gd name="connsiteY66" fmla="*/ 1602347 h 2690150"/>
                <a:gd name="connsiteX67" fmla="*/ 2274844 w 2732857"/>
                <a:gd name="connsiteY67" fmla="*/ 1484633 h 2690150"/>
                <a:gd name="connsiteX68" fmla="*/ 2286454 w 2732857"/>
                <a:gd name="connsiteY68" fmla="*/ 1379175 h 2690150"/>
                <a:gd name="connsiteX69" fmla="*/ 2261944 w 2732857"/>
                <a:gd name="connsiteY69" fmla="*/ 1338217 h 2690150"/>
                <a:gd name="connsiteX70" fmla="*/ 2144552 w 2732857"/>
                <a:gd name="connsiteY70" fmla="*/ 1283069 h 2690150"/>
                <a:gd name="connsiteX71" fmla="*/ 2024581 w 2732857"/>
                <a:gd name="connsiteY71" fmla="*/ 1325639 h 2690150"/>
                <a:gd name="connsiteX72" fmla="*/ 1975883 w 2732857"/>
                <a:gd name="connsiteY72" fmla="*/ 1394977 h 2690150"/>
                <a:gd name="connsiteX73" fmla="*/ 1853655 w 2732857"/>
                <a:gd name="connsiteY73" fmla="*/ 1593317 h 2690150"/>
                <a:gd name="connsiteX74" fmla="*/ 1818502 w 2732857"/>
                <a:gd name="connsiteY74" fmla="*/ 1639435 h 2690150"/>
                <a:gd name="connsiteX75" fmla="*/ 1773674 w 2732857"/>
                <a:gd name="connsiteY75" fmla="*/ 1674910 h 2690150"/>
                <a:gd name="connsiteX76" fmla="*/ 1664345 w 2732857"/>
                <a:gd name="connsiteY76" fmla="*/ 1747151 h 2690150"/>
                <a:gd name="connsiteX77" fmla="*/ 1543729 w 2732857"/>
                <a:gd name="connsiteY77" fmla="*/ 1791979 h 2690150"/>
                <a:gd name="connsiteX78" fmla="*/ 1515671 w 2732857"/>
                <a:gd name="connsiteY78" fmla="*/ 1797784 h 2690150"/>
                <a:gd name="connsiteX79" fmla="*/ 1418275 w 2732857"/>
                <a:gd name="connsiteY79" fmla="*/ 1797461 h 2690150"/>
                <a:gd name="connsiteX80" fmla="*/ 1352807 w 2732857"/>
                <a:gd name="connsiteY80" fmla="*/ 1774563 h 2690150"/>
                <a:gd name="connsiteX81" fmla="*/ 1243801 w 2732857"/>
                <a:gd name="connsiteY81" fmla="*/ 1789721 h 2690150"/>
                <a:gd name="connsiteX82" fmla="*/ 1214454 w 2732857"/>
                <a:gd name="connsiteY82" fmla="*/ 1788431 h 2690150"/>
                <a:gd name="connsiteX83" fmla="*/ 1100610 w 2732857"/>
                <a:gd name="connsiteY83" fmla="*/ 1696195 h 2690150"/>
                <a:gd name="connsiteX84" fmla="*/ 990959 w 2732857"/>
                <a:gd name="connsiteY84" fmla="*/ 1589447 h 2690150"/>
                <a:gd name="connsiteX85" fmla="*/ 900981 w 2732857"/>
                <a:gd name="connsiteY85" fmla="*/ 1492696 h 2690150"/>
                <a:gd name="connsiteX86" fmla="*/ 894530 w 2732857"/>
                <a:gd name="connsiteY86" fmla="*/ 1477216 h 2690150"/>
                <a:gd name="connsiteX87" fmla="*/ 901948 w 2732857"/>
                <a:gd name="connsiteY87" fmla="*/ 1397557 h 2690150"/>
                <a:gd name="connsiteX88" fmla="*/ 898078 w 2732857"/>
                <a:gd name="connsiteY88" fmla="*/ 1369177 h 2690150"/>
                <a:gd name="connsiteX89" fmla="*/ 940003 w 2732857"/>
                <a:gd name="connsiteY89" fmla="*/ 1267266 h 2690150"/>
                <a:gd name="connsiteX90" fmla="*/ 996119 w 2732857"/>
                <a:gd name="connsiteY90" fmla="*/ 1230501 h 2690150"/>
                <a:gd name="connsiteX91" fmla="*/ 1175108 w 2732857"/>
                <a:gd name="connsiteY91" fmla="*/ 1078602 h 2690150"/>
                <a:gd name="connsiteX92" fmla="*/ 1420533 w 2732857"/>
                <a:gd name="connsiteY92" fmla="*/ 750939 h 2690150"/>
                <a:gd name="connsiteX93" fmla="*/ 1576947 w 2732857"/>
                <a:gd name="connsiteY93" fmla="*/ 380705 h 2690150"/>
                <a:gd name="connsiteX94" fmla="*/ 1662410 w 2732857"/>
                <a:gd name="connsiteY94" fmla="*/ 55300 h 2690150"/>
                <a:gd name="connsiteX95" fmla="*/ 1671118 w 2732857"/>
                <a:gd name="connsiteY95" fmla="*/ 14342 h 2690150"/>
                <a:gd name="connsiteX96" fmla="*/ 1680793 w 2732857"/>
                <a:gd name="connsiteY96" fmla="*/ 474 h 2690150"/>
                <a:gd name="connsiteX97" fmla="*/ 1698853 w 2732857"/>
                <a:gd name="connsiteY97" fmla="*/ 4989 h 2690150"/>
                <a:gd name="connsiteX98" fmla="*/ 1911383 w 2732857"/>
                <a:gd name="connsiteY98" fmla="*/ 115930 h 2690150"/>
                <a:gd name="connsiteX99" fmla="*/ 1932023 w 2732857"/>
                <a:gd name="connsiteY99" fmla="*/ 123993 h 2690150"/>
                <a:gd name="connsiteX100" fmla="*/ 2002006 w 2732857"/>
                <a:gd name="connsiteY100" fmla="*/ 145923 h 2690150"/>
                <a:gd name="connsiteX101" fmla="*/ 2085534 w 2732857"/>
                <a:gd name="connsiteY101" fmla="*/ 178818 h 2690150"/>
                <a:gd name="connsiteX102" fmla="*/ 2206796 w 2732857"/>
                <a:gd name="connsiteY102" fmla="*/ 293307 h 2690150"/>
                <a:gd name="connsiteX103" fmla="*/ 2211311 w 2732857"/>
                <a:gd name="connsiteY103" fmla="*/ 299757 h 2690150"/>
                <a:gd name="connsiteX104" fmla="*/ 2270006 w 2732857"/>
                <a:gd name="connsiteY104" fmla="*/ 442948 h 2690150"/>
                <a:gd name="connsiteX105" fmla="*/ 2286454 w 2732857"/>
                <a:gd name="connsiteY105" fmla="*/ 613875 h 2690150"/>
                <a:gd name="connsiteX106" fmla="*/ 2279681 w 2732857"/>
                <a:gd name="connsiteY106" fmla="*/ 697081 h 2690150"/>
                <a:gd name="connsiteX107" fmla="*/ 2291614 w 2732857"/>
                <a:gd name="connsiteY107" fmla="*/ 737394 h 2690150"/>
                <a:gd name="connsiteX108" fmla="*/ 2320317 w 2732857"/>
                <a:gd name="connsiteY108" fmla="*/ 802862 h 2690150"/>
                <a:gd name="connsiteX109" fmla="*/ 2326444 w 2732857"/>
                <a:gd name="connsiteY109" fmla="*/ 899935 h 2690150"/>
                <a:gd name="connsiteX110" fmla="*/ 2319349 w 2732857"/>
                <a:gd name="connsiteY110" fmla="*/ 934443 h 2690150"/>
                <a:gd name="connsiteX111" fmla="*/ 2319994 w 2732857"/>
                <a:gd name="connsiteY111" fmla="*/ 981206 h 2690150"/>
                <a:gd name="connsiteX112" fmla="*/ 2339667 w 2732857"/>
                <a:gd name="connsiteY112" fmla="*/ 1045384 h 2690150"/>
                <a:gd name="connsiteX113" fmla="*/ 2335152 w 2732857"/>
                <a:gd name="connsiteY113" fmla="*/ 1138265 h 2690150"/>
                <a:gd name="connsiteX114" fmla="*/ 2344504 w 2732857"/>
                <a:gd name="connsiteY114" fmla="*/ 1160840 h 2690150"/>
                <a:gd name="connsiteX115" fmla="*/ 2404167 w 2732857"/>
                <a:gd name="connsiteY115" fmla="*/ 1236951 h 2690150"/>
                <a:gd name="connsiteX116" fmla="*/ 2441255 w 2732857"/>
                <a:gd name="connsiteY116" fmla="*/ 1382722 h 2690150"/>
                <a:gd name="connsiteX117" fmla="*/ 2444158 w 2732857"/>
                <a:gd name="connsiteY117" fmla="*/ 1593639 h 2690150"/>
                <a:gd name="connsiteX118" fmla="*/ 2468346 w 2732857"/>
                <a:gd name="connsiteY118" fmla="*/ 1848094 h 2690150"/>
                <a:gd name="connsiteX119" fmla="*/ 2470926 w 2732857"/>
                <a:gd name="connsiteY119" fmla="*/ 1860672 h 2690150"/>
                <a:gd name="connsiteX120" fmla="*/ 2544134 w 2732857"/>
                <a:gd name="connsiteY120" fmla="*/ 1955165 h 2690150"/>
                <a:gd name="connsiteX121" fmla="*/ 2622179 w 2732857"/>
                <a:gd name="connsiteY121" fmla="*/ 1993220 h 2690150"/>
                <a:gd name="connsiteX122" fmla="*/ 2732798 w 2732857"/>
                <a:gd name="connsiteY122" fmla="*/ 2177370 h 2690150"/>
                <a:gd name="connsiteX123" fmla="*/ 2642175 w 2732857"/>
                <a:gd name="connsiteY123" fmla="*/ 2374097 h 2690150"/>
                <a:gd name="connsiteX124" fmla="*/ 2387075 w 2732857"/>
                <a:gd name="connsiteY124" fmla="*/ 2494713 h 2690150"/>
                <a:gd name="connsiteX125" fmla="*/ 2225178 w 2732857"/>
                <a:gd name="connsiteY125" fmla="*/ 2530833 h 2690150"/>
                <a:gd name="connsiteX126" fmla="*/ 1927830 w 2732857"/>
                <a:gd name="connsiteY126" fmla="*/ 2519868 h 2690150"/>
                <a:gd name="connsiteX127" fmla="*/ 1791412 w 2732857"/>
                <a:gd name="connsiteY127" fmla="*/ 2476653 h 2690150"/>
                <a:gd name="connsiteX128" fmla="*/ 1776899 w 2732857"/>
                <a:gd name="connsiteY128" fmla="*/ 2474073 h 2690150"/>
                <a:gd name="connsiteX129" fmla="*/ 1818436 w 2732857"/>
                <a:gd name="connsiteY129" fmla="*/ 2515675 h 2690150"/>
                <a:gd name="connsiteX130" fmla="*/ 1903513 w 2732857"/>
                <a:gd name="connsiteY130" fmla="*/ 2574180 h 2690150"/>
                <a:gd name="connsiteX131" fmla="*/ 1919123 w 2732857"/>
                <a:gd name="connsiteY131" fmla="*/ 2603074 h 2690150"/>
                <a:gd name="connsiteX132" fmla="*/ 1920413 w 2732857"/>
                <a:gd name="connsiteY132" fmla="*/ 2627261 h 2690150"/>
                <a:gd name="connsiteX133" fmla="*/ 1701433 w 2732857"/>
                <a:gd name="connsiteY133" fmla="*/ 2662092 h 2690150"/>
                <a:gd name="connsiteX134" fmla="*/ 1603070 w 2732857"/>
                <a:gd name="connsiteY134" fmla="*/ 2651127 h 2690150"/>
                <a:gd name="connsiteX135" fmla="*/ 1497289 w 2732857"/>
                <a:gd name="connsiteY135" fmla="*/ 2679507 h 2690150"/>
                <a:gd name="connsiteX136" fmla="*/ 1434723 w 2732857"/>
                <a:gd name="connsiteY136" fmla="*/ 2690150 h 2690150"/>
                <a:gd name="connsiteX0" fmla="*/ 1434723 w 2732857"/>
                <a:gd name="connsiteY0" fmla="*/ 2690150 h 2690150"/>
                <a:gd name="connsiteX1" fmla="*/ 1379898 w 2732857"/>
                <a:gd name="connsiteY1" fmla="*/ 2690150 h 2690150"/>
                <a:gd name="connsiteX2" fmla="*/ 1189943 w 2732857"/>
                <a:gd name="connsiteY2" fmla="*/ 2652417 h 2690150"/>
                <a:gd name="connsiteX3" fmla="*/ 1086742 w 2732857"/>
                <a:gd name="connsiteY3" fmla="*/ 2660479 h 2690150"/>
                <a:gd name="connsiteX4" fmla="*/ 1035142 w 2732857"/>
                <a:gd name="connsiteY4" fmla="*/ 2672412 h 2690150"/>
                <a:gd name="connsiteX5" fmla="*/ 937423 w 2732857"/>
                <a:gd name="connsiteY5" fmla="*/ 2644999 h 2690150"/>
                <a:gd name="connsiteX6" fmla="*/ 935166 w 2732857"/>
                <a:gd name="connsiteY6" fmla="*/ 2619522 h 2690150"/>
                <a:gd name="connsiteX7" fmla="*/ 981545 w 2732857"/>
                <a:gd name="connsiteY7" fmla="*/ 2552055 h 2690150"/>
                <a:gd name="connsiteX8" fmla="*/ 1053525 w 2732857"/>
                <a:gd name="connsiteY8" fmla="*/ 2473428 h 2690150"/>
                <a:gd name="connsiteX9" fmla="*/ 1055782 w 2732857"/>
                <a:gd name="connsiteY9" fmla="*/ 2459883 h 2690150"/>
                <a:gd name="connsiteX10" fmla="*/ 1042237 w 2732857"/>
                <a:gd name="connsiteY10" fmla="*/ 2459883 h 2690150"/>
                <a:gd name="connsiteX11" fmla="*/ 908721 w 2732857"/>
                <a:gd name="connsiteY11" fmla="*/ 2497293 h 2690150"/>
                <a:gd name="connsiteX12" fmla="*/ 620080 w 2732857"/>
                <a:gd name="connsiteY12" fmla="*/ 2557923 h 2690150"/>
                <a:gd name="connsiteX13" fmla="*/ 348210 w 2732857"/>
                <a:gd name="connsiteY13" fmla="*/ 2523416 h 2690150"/>
                <a:gd name="connsiteX14" fmla="*/ 264037 w 2732857"/>
                <a:gd name="connsiteY14" fmla="*/ 2479233 h 2690150"/>
                <a:gd name="connsiteX15" fmla="*/ 162449 w 2732857"/>
                <a:gd name="connsiteY15" fmla="*/ 2430212 h 2690150"/>
                <a:gd name="connsiteX16" fmla="*/ 18290 w 2732857"/>
                <a:gd name="connsiteY16" fmla="*/ 2267348 h 2690150"/>
                <a:gd name="connsiteX17" fmla="*/ 98915 w 2732857"/>
                <a:gd name="connsiteY17" fmla="*/ 1974838 h 2690150"/>
                <a:gd name="connsiteX18" fmla="*/ 221789 w 2732857"/>
                <a:gd name="connsiteY18" fmla="*/ 1913562 h 2690150"/>
                <a:gd name="connsiteX19" fmla="*/ 463344 w 2732857"/>
                <a:gd name="connsiteY19" fmla="*/ 1838419 h 2690150"/>
                <a:gd name="connsiteX20" fmla="*/ 727151 w 2732857"/>
                <a:gd name="connsiteY20" fmla="*/ 1765211 h 2690150"/>
                <a:gd name="connsiteX21" fmla="*/ 770044 w 2732857"/>
                <a:gd name="connsiteY21" fmla="*/ 1758761 h 2690150"/>
                <a:gd name="connsiteX22" fmla="*/ 787459 w 2732857"/>
                <a:gd name="connsiteY22" fmla="*/ 1766501 h 2690150"/>
                <a:gd name="connsiteX23" fmla="*/ 969029 w 2732857"/>
                <a:gd name="connsiteY23" fmla="*/ 1860672 h 2690150"/>
                <a:gd name="connsiteX24" fmla="*/ 1059330 w 2732857"/>
                <a:gd name="connsiteY24" fmla="*/ 1899372 h 2690150"/>
                <a:gd name="connsiteX25" fmla="*/ 1066425 w 2732857"/>
                <a:gd name="connsiteY25" fmla="*/ 1902920 h 2690150"/>
                <a:gd name="connsiteX26" fmla="*/ 1076100 w 2732857"/>
                <a:gd name="connsiteY26" fmla="*/ 1918400 h 2690150"/>
                <a:gd name="connsiteX27" fmla="*/ 1064490 w 2732857"/>
                <a:gd name="connsiteY27" fmla="*/ 1930332 h 2690150"/>
                <a:gd name="connsiteX28" fmla="*/ 993861 w 2732857"/>
                <a:gd name="connsiteY28" fmla="*/ 1946780 h 2690150"/>
                <a:gd name="connsiteX29" fmla="*/ 921621 w 2732857"/>
                <a:gd name="connsiteY29" fmla="*/ 1950005 h 2690150"/>
                <a:gd name="connsiteX30" fmla="*/ 891305 w 2732857"/>
                <a:gd name="connsiteY30" fmla="*/ 1940330 h 2690150"/>
                <a:gd name="connsiteX31" fmla="*/ 857443 w 2732857"/>
                <a:gd name="connsiteY31" fmla="*/ 1921625 h 2690150"/>
                <a:gd name="connsiteX32" fmla="*/ 753274 w 2732857"/>
                <a:gd name="connsiteY32" fmla="*/ 1903887 h 2690150"/>
                <a:gd name="connsiteX33" fmla="*/ 652331 w 2732857"/>
                <a:gd name="connsiteY33" fmla="*/ 1944200 h 2690150"/>
                <a:gd name="connsiteX34" fmla="*/ 616533 w 2732857"/>
                <a:gd name="connsiteY34" fmla="*/ 1947748 h 2690150"/>
                <a:gd name="connsiteX35" fmla="*/ 529135 w 2732857"/>
                <a:gd name="connsiteY35" fmla="*/ 1961938 h 2690150"/>
                <a:gd name="connsiteX36" fmla="*/ 521394 w 2732857"/>
                <a:gd name="connsiteY36" fmla="*/ 1976773 h 2690150"/>
                <a:gd name="connsiteX37" fmla="*/ 535262 w 2732857"/>
                <a:gd name="connsiteY37" fmla="*/ 1986126 h 2690150"/>
                <a:gd name="connsiteX38" fmla="*/ 606858 w 2732857"/>
                <a:gd name="connsiteY38" fmla="*/ 1997413 h 2690150"/>
                <a:gd name="connsiteX39" fmla="*/ 747792 w 2732857"/>
                <a:gd name="connsiteY39" fmla="*/ 2029663 h 2690150"/>
                <a:gd name="connsiteX40" fmla="*/ 867118 w 2732857"/>
                <a:gd name="connsiteY40" fmla="*/ 2063526 h 2690150"/>
                <a:gd name="connsiteX41" fmla="*/ 960966 w 2732857"/>
                <a:gd name="connsiteY41" fmla="*/ 2101581 h 2690150"/>
                <a:gd name="connsiteX42" fmla="*/ 1355065 w 2732857"/>
                <a:gd name="connsiteY42" fmla="*/ 2266058 h 2690150"/>
                <a:gd name="connsiteX43" fmla="*/ 1483744 w 2732857"/>
                <a:gd name="connsiteY43" fmla="*/ 2314111 h 2690150"/>
                <a:gd name="connsiteX44" fmla="*/ 1373770 w 2732857"/>
                <a:gd name="connsiteY44" fmla="*/ 2116417 h 2690150"/>
                <a:gd name="connsiteX45" fmla="*/ 1362160 w 2732857"/>
                <a:gd name="connsiteY45" fmla="*/ 2084489 h 2690150"/>
                <a:gd name="connsiteX46" fmla="*/ 1384413 w 2732857"/>
                <a:gd name="connsiteY46" fmla="*/ 2046111 h 2690150"/>
                <a:gd name="connsiteX47" fmla="*/ 1432466 w 2732857"/>
                <a:gd name="connsiteY47" fmla="*/ 2045466 h 2690150"/>
                <a:gd name="connsiteX48" fmla="*/ 1536957 w 2732857"/>
                <a:gd name="connsiteY48" fmla="*/ 2064494 h 2690150"/>
                <a:gd name="connsiteX49" fmla="*/ 1717236 w 2732857"/>
                <a:gd name="connsiteY49" fmla="*/ 2067396 h 2690150"/>
                <a:gd name="connsiteX50" fmla="*/ 1816889 w 2732857"/>
                <a:gd name="connsiteY50" fmla="*/ 2060301 h 2690150"/>
                <a:gd name="connsiteX51" fmla="*/ 2028129 w 2732857"/>
                <a:gd name="connsiteY51" fmla="*/ 1993543 h 2690150"/>
                <a:gd name="connsiteX52" fmla="*/ 2090694 w 2732857"/>
                <a:gd name="connsiteY52" fmla="*/ 1963550 h 2690150"/>
                <a:gd name="connsiteX53" fmla="*/ 2184220 w 2732857"/>
                <a:gd name="connsiteY53" fmla="*/ 1958068 h 2690150"/>
                <a:gd name="connsiteX54" fmla="*/ 2286776 w 2732857"/>
                <a:gd name="connsiteY54" fmla="*/ 1960003 h 2690150"/>
                <a:gd name="connsiteX55" fmla="*/ 2301289 w 2732857"/>
                <a:gd name="connsiteY55" fmla="*/ 1932913 h 2690150"/>
                <a:gd name="connsiteX56" fmla="*/ 2278391 w 2732857"/>
                <a:gd name="connsiteY56" fmla="*/ 1908725 h 2690150"/>
                <a:gd name="connsiteX57" fmla="*/ 2215503 w 2732857"/>
                <a:gd name="connsiteY57" fmla="*/ 1893245 h 2690150"/>
                <a:gd name="connsiteX58" fmla="*/ 2193895 w 2732857"/>
                <a:gd name="connsiteY58" fmla="*/ 1881312 h 2690150"/>
                <a:gd name="connsiteX59" fmla="*/ 2136167 w 2732857"/>
                <a:gd name="connsiteY59" fmla="*/ 1848417 h 2690150"/>
                <a:gd name="connsiteX60" fmla="*/ 2029096 w 2732857"/>
                <a:gd name="connsiteY60" fmla="*/ 1861639 h 2690150"/>
                <a:gd name="connsiteX61" fmla="*/ 1972658 w 2732857"/>
                <a:gd name="connsiteY61" fmla="*/ 1889697 h 2690150"/>
                <a:gd name="connsiteX62" fmla="*/ 1872360 w 2732857"/>
                <a:gd name="connsiteY62" fmla="*/ 1904532 h 2690150"/>
                <a:gd name="connsiteX63" fmla="*/ 1858492 w 2732857"/>
                <a:gd name="connsiteY63" fmla="*/ 1900340 h 2690150"/>
                <a:gd name="connsiteX64" fmla="*/ 1855912 w 2732857"/>
                <a:gd name="connsiteY64" fmla="*/ 1876152 h 2690150"/>
                <a:gd name="connsiteX65" fmla="*/ 1912350 w 2732857"/>
                <a:gd name="connsiteY65" fmla="*/ 1833259 h 2690150"/>
                <a:gd name="connsiteX66" fmla="*/ 2181318 w 2732857"/>
                <a:gd name="connsiteY66" fmla="*/ 1602347 h 2690150"/>
                <a:gd name="connsiteX67" fmla="*/ 2274844 w 2732857"/>
                <a:gd name="connsiteY67" fmla="*/ 1484633 h 2690150"/>
                <a:gd name="connsiteX68" fmla="*/ 2286454 w 2732857"/>
                <a:gd name="connsiteY68" fmla="*/ 1379175 h 2690150"/>
                <a:gd name="connsiteX69" fmla="*/ 2261944 w 2732857"/>
                <a:gd name="connsiteY69" fmla="*/ 1338217 h 2690150"/>
                <a:gd name="connsiteX70" fmla="*/ 2144552 w 2732857"/>
                <a:gd name="connsiteY70" fmla="*/ 1283069 h 2690150"/>
                <a:gd name="connsiteX71" fmla="*/ 2024581 w 2732857"/>
                <a:gd name="connsiteY71" fmla="*/ 1325639 h 2690150"/>
                <a:gd name="connsiteX72" fmla="*/ 1975883 w 2732857"/>
                <a:gd name="connsiteY72" fmla="*/ 1394977 h 2690150"/>
                <a:gd name="connsiteX73" fmla="*/ 1853655 w 2732857"/>
                <a:gd name="connsiteY73" fmla="*/ 1593317 h 2690150"/>
                <a:gd name="connsiteX74" fmla="*/ 1818502 w 2732857"/>
                <a:gd name="connsiteY74" fmla="*/ 1639435 h 2690150"/>
                <a:gd name="connsiteX75" fmla="*/ 1773674 w 2732857"/>
                <a:gd name="connsiteY75" fmla="*/ 1674910 h 2690150"/>
                <a:gd name="connsiteX76" fmla="*/ 1664345 w 2732857"/>
                <a:gd name="connsiteY76" fmla="*/ 1747151 h 2690150"/>
                <a:gd name="connsiteX77" fmla="*/ 1543729 w 2732857"/>
                <a:gd name="connsiteY77" fmla="*/ 1791979 h 2690150"/>
                <a:gd name="connsiteX78" fmla="*/ 1515671 w 2732857"/>
                <a:gd name="connsiteY78" fmla="*/ 1797784 h 2690150"/>
                <a:gd name="connsiteX79" fmla="*/ 1418275 w 2732857"/>
                <a:gd name="connsiteY79" fmla="*/ 1797461 h 2690150"/>
                <a:gd name="connsiteX80" fmla="*/ 1352807 w 2732857"/>
                <a:gd name="connsiteY80" fmla="*/ 1774563 h 2690150"/>
                <a:gd name="connsiteX81" fmla="*/ 1243801 w 2732857"/>
                <a:gd name="connsiteY81" fmla="*/ 1789721 h 2690150"/>
                <a:gd name="connsiteX82" fmla="*/ 1214454 w 2732857"/>
                <a:gd name="connsiteY82" fmla="*/ 1788431 h 2690150"/>
                <a:gd name="connsiteX83" fmla="*/ 1100610 w 2732857"/>
                <a:gd name="connsiteY83" fmla="*/ 1696195 h 2690150"/>
                <a:gd name="connsiteX84" fmla="*/ 990959 w 2732857"/>
                <a:gd name="connsiteY84" fmla="*/ 1589447 h 2690150"/>
                <a:gd name="connsiteX85" fmla="*/ 900981 w 2732857"/>
                <a:gd name="connsiteY85" fmla="*/ 1492696 h 2690150"/>
                <a:gd name="connsiteX86" fmla="*/ 894530 w 2732857"/>
                <a:gd name="connsiteY86" fmla="*/ 1477216 h 2690150"/>
                <a:gd name="connsiteX87" fmla="*/ 901948 w 2732857"/>
                <a:gd name="connsiteY87" fmla="*/ 1397557 h 2690150"/>
                <a:gd name="connsiteX88" fmla="*/ 898078 w 2732857"/>
                <a:gd name="connsiteY88" fmla="*/ 1369177 h 2690150"/>
                <a:gd name="connsiteX89" fmla="*/ 940003 w 2732857"/>
                <a:gd name="connsiteY89" fmla="*/ 1267266 h 2690150"/>
                <a:gd name="connsiteX90" fmla="*/ 996119 w 2732857"/>
                <a:gd name="connsiteY90" fmla="*/ 1230501 h 2690150"/>
                <a:gd name="connsiteX91" fmla="*/ 1175108 w 2732857"/>
                <a:gd name="connsiteY91" fmla="*/ 1078602 h 2690150"/>
                <a:gd name="connsiteX92" fmla="*/ 1420533 w 2732857"/>
                <a:gd name="connsiteY92" fmla="*/ 750939 h 2690150"/>
                <a:gd name="connsiteX93" fmla="*/ 1576947 w 2732857"/>
                <a:gd name="connsiteY93" fmla="*/ 380705 h 2690150"/>
                <a:gd name="connsiteX94" fmla="*/ 1662410 w 2732857"/>
                <a:gd name="connsiteY94" fmla="*/ 55300 h 2690150"/>
                <a:gd name="connsiteX95" fmla="*/ 1671118 w 2732857"/>
                <a:gd name="connsiteY95" fmla="*/ 14342 h 2690150"/>
                <a:gd name="connsiteX96" fmla="*/ 1680793 w 2732857"/>
                <a:gd name="connsiteY96" fmla="*/ 474 h 2690150"/>
                <a:gd name="connsiteX97" fmla="*/ 1698853 w 2732857"/>
                <a:gd name="connsiteY97" fmla="*/ 4989 h 2690150"/>
                <a:gd name="connsiteX98" fmla="*/ 1911383 w 2732857"/>
                <a:gd name="connsiteY98" fmla="*/ 115930 h 2690150"/>
                <a:gd name="connsiteX99" fmla="*/ 1932023 w 2732857"/>
                <a:gd name="connsiteY99" fmla="*/ 123993 h 2690150"/>
                <a:gd name="connsiteX100" fmla="*/ 2002006 w 2732857"/>
                <a:gd name="connsiteY100" fmla="*/ 145923 h 2690150"/>
                <a:gd name="connsiteX101" fmla="*/ 2085534 w 2732857"/>
                <a:gd name="connsiteY101" fmla="*/ 178818 h 2690150"/>
                <a:gd name="connsiteX102" fmla="*/ 2206796 w 2732857"/>
                <a:gd name="connsiteY102" fmla="*/ 293307 h 2690150"/>
                <a:gd name="connsiteX103" fmla="*/ 2211311 w 2732857"/>
                <a:gd name="connsiteY103" fmla="*/ 299757 h 2690150"/>
                <a:gd name="connsiteX104" fmla="*/ 2270006 w 2732857"/>
                <a:gd name="connsiteY104" fmla="*/ 442948 h 2690150"/>
                <a:gd name="connsiteX105" fmla="*/ 2286454 w 2732857"/>
                <a:gd name="connsiteY105" fmla="*/ 613875 h 2690150"/>
                <a:gd name="connsiteX106" fmla="*/ 2279681 w 2732857"/>
                <a:gd name="connsiteY106" fmla="*/ 697081 h 2690150"/>
                <a:gd name="connsiteX107" fmla="*/ 2291614 w 2732857"/>
                <a:gd name="connsiteY107" fmla="*/ 737394 h 2690150"/>
                <a:gd name="connsiteX108" fmla="*/ 2320317 w 2732857"/>
                <a:gd name="connsiteY108" fmla="*/ 802862 h 2690150"/>
                <a:gd name="connsiteX109" fmla="*/ 2326444 w 2732857"/>
                <a:gd name="connsiteY109" fmla="*/ 899935 h 2690150"/>
                <a:gd name="connsiteX110" fmla="*/ 2319349 w 2732857"/>
                <a:gd name="connsiteY110" fmla="*/ 934443 h 2690150"/>
                <a:gd name="connsiteX111" fmla="*/ 2319994 w 2732857"/>
                <a:gd name="connsiteY111" fmla="*/ 981206 h 2690150"/>
                <a:gd name="connsiteX112" fmla="*/ 2339667 w 2732857"/>
                <a:gd name="connsiteY112" fmla="*/ 1045384 h 2690150"/>
                <a:gd name="connsiteX113" fmla="*/ 2335152 w 2732857"/>
                <a:gd name="connsiteY113" fmla="*/ 1138265 h 2690150"/>
                <a:gd name="connsiteX114" fmla="*/ 2344504 w 2732857"/>
                <a:gd name="connsiteY114" fmla="*/ 1160840 h 2690150"/>
                <a:gd name="connsiteX115" fmla="*/ 2404167 w 2732857"/>
                <a:gd name="connsiteY115" fmla="*/ 1236951 h 2690150"/>
                <a:gd name="connsiteX116" fmla="*/ 2441255 w 2732857"/>
                <a:gd name="connsiteY116" fmla="*/ 1382722 h 2690150"/>
                <a:gd name="connsiteX117" fmla="*/ 2444158 w 2732857"/>
                <a:gd name="connsiteY117" fmla="*/ 1593639 h 2690150"/>
                <a:gd name="connsiteX118" fmla="*/ 2468346 w 2732857"/>
                <a:gd name="connsiteY118" fmla="*/ 1848094 h 2690150"/>
                <a:gd name="connsiteX119" fmla="*/ 2470926 w 2732857"/>
                <a:gd name="connsiteY119" fmla="*/ 1860672 h 2690150"/>
                <a:gd name="connsiteX120" fmla="*/ 2544134 w 2732857"/>
                <a:gd name="connsiteY120" fmla="*/ 1955165 h 2690150"/>
                <a:gd name="connsiteX121" fmla="*/ 2622179 w 2732857"/>
                <a:gd name="connsiteY121" fmla="*/ 1993220 h 2690150"/>
                <a:gd name="connsiteX122" fmla="*/ 2732798 w 2732857"/>
                <a:gd name="connsiteY122" fmla="*/ 2177370 h 2690150"/>
                <a:gd name="connsiteX123" fmla="*/ 2642175 w 2732857"/>
                <a:gd name="connsiteY123" fmla="*/ 2374097 h 2690150"/>
                <a:gd name="connsiteX124" fmla="*/ 2387075 w 2732857"/>
                <a:gd name="connsiteY124" fmla="*/ 2494713 h 2690150"/>
                <a:gd name="connsiteX125" fmla="*/ 2225178 w 2732857"/>
                <a:gd name="connsiteY125" fmla="*/ 2530833 h 2690150"/>
                <a:gd name="connsiteX126" fmla="*/ 1927830 w 2732857"/>
                <a:gd name="connsiteY126" fmla="*/ 2519868 h 2690150"/>
                <a:gd name="connsiteX127" fmla="*/ 1791412 w 2732857"/>
                <a:gd name="connsiteY127" fmla="*/ 2476653 h 2690150"/>
                <a:gd name="connsiteX128" fmla="*/ 1776899 w 2732857"/>
                <a:gd name="connsiteY128" fmla="*/ 2474073 h 2690150"/>
                <a:gd name="connsiteX129" fmla="*/ 1818436 w 2732857"/>
                <a:gd name="connsiteY129" fmla="*/ 2515675 h 2690150"/>
                <a:gd name="connsiteX130" fmla="*/ 1903513 w 2732857"/>
                <a:gd name="connsiteY130" fmla="*/ 2574180 h 2690150"/>
                <a:gd name="connsiteX131" fmla="*/ 1919123 w 2732857"/>
                <a:gd name="connsiteY131" fmla="*/ 2603074 h 2690150"/>
                <a:gd name="connsiteX132" fmla="*/ 1920413 w 2732857"/>
                <a:gd name="connsiteY132" fmla="*/ 2627261 h 2690150"/>
                <a:gd name="connsiteX133" fmla="*/ 1701433 w 2732857"/>
                <a:gd name="connsiteY133" fmla="*/ 2662092 h 2690150"/>
                <a:gd name="connsiteX134" fmla="*/ 1603070 w 2732857"/>
                <a:gd name="connsiteY134" fmla="*/ 2651127 h 2690150"/>
                <a:gd name="connsiteX135" fmla="*/ 1497289 w 2732857"/>
                <a:gd name="connsiteY135" fmla="*/ 2679507 h 2690150"/>
                <a:gd name="connsiteX136" fmla="*/ 1434723 w 2732857"/>
                <a:gd name="connsiteY136" fmla="*/ 2690150 h 2690150"/>
                <a:gd name="connsiteX0" fmla="*/ 1434723 w 2732857"/>
                <a:gd name="connsiteY0" fmla="*/ 2690150 h 2690150"/>
                <a:gd name="connsiteX1" fmla="*/ 1379898 w 2732857"/>
                <a:gd name="connsiteY1" fmla="*/ 2690150 h 2690150"/>
                <a:gd name="connsiteX2" fmla="*/ 1189943 w 2732857"/>
                <a:gd name="connsiteY2" fmla="*/ 2652417 h 2690150"/>
                <a:gd name="connsiteX3" fmla="*/ 1086742 w 2732857"/>
                <a:gd name="connsiteY3" fmla="*/ 2660479 h 2690150"/>
                <a:gd name="connsiteX4" fmla="*/ 1035142 w 2732857"/>
                <a:gd name="connsiteY4" fmla="*/ 2672412 h 2690150"/>
                <a:gd name="connsiteX5" fmla="*/ 937423 w 2732857"/>
                <a:gd name="connsiteY5" fmla="*/ 2644999 h 2690150"/>
                <a:gd name="connsiteX6" fmla="*/ 920719 w 2732857"/>
                <a:gd name="connsiteY6" fmla="*/ 2612299 h 2690150"/>
                <a:gd name="connsiteX7" fmla="*/ 981545 w 2732857"/>
                <a:gd name="connsiteY7" fmla="*/ 2552055 h 2690150"/>
                <a:gd name="connsiteX8" fmla="*/ 1053525 w 2732857"/>
                <a:gd name="connsiteY8" fmla="*/ 2473428 h 2690150"/>
                <a:gd name="connsiteX9" fmla="*/ 1055782 w 2732857"/>
                <a:gd name="connsiteY9" fmla="*/ 2459883 h 2690150"/>
                <a:gd name="connsiteX10" fmla="*/ 1042237 w 2732857"/>
                <a:gd name="connsiteY10" fmla="*/ 2459883 h 2690150"/>
                <a:gd name="connsiteX11" fmla="*/ 908721 w 2732857"/>
                <a:gd name="connsiteY11" fmla="*/ 2497293 h 2690150"/>
                <a:gd name="connsiteX12" fmla="*/ 620080 w 2732857"/>
                <a:gd name="connsiteY12" fmla="*/ 2557923 h 2690150"/>
                <a:gd name="connsiteX13" fmla="*/ 348210 w 2732857"/>
                <a:gd name="connsiteY13" fmla="*/ 2523416 h 2690150"/>
                <a:gd name="connsiteX14" fmla="*/ 264037 w 2732857"/>
                <a:gd name="connsiteY14" fmla="*/ 2479233 h 2690150"/>
                <a:gd name="connsiteX15" fmla="*/ 162449 w 2732857"/>
                <a:gd name="connsiteY15" fmla="*/ 2430212 h 2690150"/>
                <a:gd name="connsiteX16" fmla="*/ 18290 w 2732857"/>
                <a:gd name="connsiteY16" fmla="*/ 2267348 h 2690150"/>
                <a:gd name="connsiteX17" fmla="*/ 98915 w 2732857"/>
                <a:gd name="connsiteY17" fmla="*/ 1974838 h 2690150"/>
                <a:gd name="connsiteX18" fmla="*/ 221789 w 2732857"/>
                <a:gd name="connsiteY18" fmla="*/ 1913562 h 2690150"/>
                <a:gd name="connsiteX19" fmla="*/ 463344 w 2732857"/>
                <a:gd name="connsiteY19" fmla="*/ 1838419 h 2690150"/>
                <a:gd name="connsiteX20" fmla="*/ 727151 w 2732857"/>
                <a:gd name="connsiteY20" fmla="*/ 1765211 h 2690150"/>
                <a:gd name="connsiteX21" fmla="*/ 770044 w 2732857"/>
                <a:gd name="connsiteY21" fmla="*/ 1758761 h 2690150"/>
                <a:gd name="connsiteX22" fmla="*/ 787459 w 2732857"/>
                <a:gd name="connsiteY22" fmla="*/ 1766501 h 2690150"/>
                <a:gd name="connsiteX23" fmla="*/ 969029 w 2732857"/>
                <a:gd name="connsiteY23" fmla="*/ 1860672 h 2690150"/>
                <a:gd name="connsiteX24" fmla="*/ 1059330 w 2732857"/>
                <a:gd name="connsiteY24" fmla="*/ 1899372 h 2690150"/>
                <a:gd name="connsiteX25" fmla="*/ 1066425 w 2732857"/>
                <a:gd name="connsiteY25" fmla="*/ 1902920 h 2690150"/>
                <a:gd name="connsiteX26" fmla="*/ 1076100 w 2732857"/>
                <a:gd name="connsiteY26" fmla="*/ 1918400 h 2690150"/>
                <a:gd name="connsiteX27" fmla="*/ 1064490 w 2732857"/>
                <a:gd name="connsiteY27" fmla="*/ 1930332 h 2690150"/>
                <a:gd name="connsiteX28" fmla="*/ 993861 w 2732857"/>
                <a:gd name="connsiteY28" fmla="*/ 1946780 h 2690150"/>
                <a:gd name="connsiteX29" fmla="*/ 921621 w 2732857"/>
                <a:gd name="connsiteY29" fmla="*/ 1950005 h 2690150"/>
                <a:gd name="connsiteX30" fmla="*/ 891305 w 2732857"/>
                <a:gd name="connsiteY30" fmla="*/ 1940330 h 2690150"/>
                <a:gd name="connsiteX31" fmla="*/ 857443 w 2732857"/>
                <a:gd name="connsiteY31" fmla="*/ 1921625 h 2690150"/>
                <a:gd name="connsiteX32" fmla="*/ 753274 w 2732857"/>
                <a:gd name="connsiteY32" fmla="*/ 1903887 h 2690150"/>
                <a:gd name="connsiteX33" fmla="*/ 652331 w 2732857"/>
                <a:gd name="connsiteY33" fmla="*/ 1944200 h 2690150"/>
                <a:gd name="connsiteX34" fmla="*/ 616533 w 2732857"/>
                <a:gd name="connsiteY34" fmla="*/ 1947748 h 2690150"/>
                <a:gd name="connsiteX35" fmla="*/ 529135 w 2732857"/>
                <a:gd name="connsiteY35" fmla="*/ 1961938 h 2690150"/>
                <a:gd name="connsiteX36" fmla="*/ 521394 w 2732857"/>
                <a:gd name="connsiteY36" fmla="*/ 1976773 h 2690150"/>
                <a:gd name="connsiteX37" fmla="*/ 535262 w 2732857"/>
                <a:gd name="connsiteY37" fmla="*/ 1986126 h 2690150"/>
                <a:gd name="connsiteX38" fmla="*/ 606858 w 2732857"/>
                <a:gd name="connsiteY38" fmla="*/ 1997413 h 2690150"/>
                <a:gd name="connsiteX39" fmla="*/ 747792 w 2732857"/>
                <a:gd name="connsiteY39" fmla="*/ 2029663 h 2690150"/>
                <a:gd name="connsiteX40" fmla="*/ 867118 w 2732857"/>
                <a:gd name="connsiteY40" fmla="*/ 2063526 h 2690150"/>
                <a:gd name="connsiteX41" fmla="*/ 960966 w 2732857"/>
                <a:gd name="connsiteY41" fmla="*/ 2101581 h 2690150"/>
                <a:gd name="connsiteX42" fmla="*/ 1355065 w 2732857"/>
                <a:gd name="connsiteY42" fmla="*/ 2266058 h 2690150"/>
                <a:gd name="connsiteX43" fmla="*/ 1483744 w 2732857"/>
                <a:gd name="connsiteY43" fmla="*/ 2314111 h 2690150"/>
                <a:gd name="connsiteX44" fmla="*/ 1373770 w 2732857"/>
                <a:gd name="connsiteY44" fmla="*/ 2116417 h 2690150"/>
                <a:gd name="connsiteX45" fmla="*/ 1362160 w 2732857"/>
                <a:gd name="connsiteY45" fmla="*/ 2084489 h 2690150"/>
                <a:gd name="connsiteX46" fmla="*/ 1384413 w 2732857"/>
                <a:gd name="connsiteY46" fmla="*/ 2046111 h 2690150"/>
                <a:gd name="connsiteX47" fmla="*/ 1432466 w 2732857"/>
                <a:gd name="connsiteY47" fmla="*/ 2045466 h 2690150"/>
                <a:gd name="connsiteX48" fmla="*/ 1536957 w 2732857"/>
                <a:gd name="connsiteY48" fmla="*/ 2064494 h 2690150"/>
                <a:gd name="connsiteX49" fmla="*/ 1717236 w 2732857"/>
                <a:gd name="connsiteY49" fmla="*/ 2067396 h 2690150"/>
                <a:gd name="connsiteX50" fmla="*/ 1816889 w 2732857"/>
                <a:gd name="connsiteY50" fmla="*/ 2060301 h 2690150"/>
                <a:gd name="connsiteX51" fmla="*/ 2028129 w 2732857"/>
                <a:gd name="connsiteY51" fmla="*/ 1993543 h 2690150"/>
                <a:gd name="connsiteX52" fmla="*/ 2090694 w 2732857"/>
                <a:gd name="connsiteY52" fmla="*/ 1963550 h 2690150"/>
                <a:gd name="connsiteX53" fmla="*/ 2184220 w 2732857"/>
                <a:gd name="connsiteY53" fmla="*/ 1958068 h 2690150"/>
                <a:gd name="connsiteX54" fmla="*/ 2286776 w 2732857"/>
                <a:gd name="connsiteY54" fmla="*/ 1960003 h 2690150"/>
                <a:gd name="connsiteX55" fmla="*/ 2301289 w 2732857"/>
                <a:gd name="connsiteY55" fmla="*/ 1932913 h 2690150"/>
                <a:gd name="connsiteX56" fmla="*/ 2278391 w 2732857"/>
                <a:gd name="connsiteY56" fmla="*/ 1908725 h 2690150"/>
                <a:gd name="connsiteX57" fmla="*/ 2215503 w 2732857"/>
                <a:gd name="connsiteY57" fmla="*/ 1893245 h 2690150"/>
                <a:gd name="connsiteX58" fmla="*/ 2193895 w 2732857"/>
                <a:gd name="connsiteY58" fmla="*/ 1881312 h 2690150"/>
                <a:gd name="connsiteX59" fmla="*/ 2136167 w 2732857"/>
                <a:gd name="connsiteY59" fmla="*/ 1848417 h 2690150"/>
                <a:gd name="connsiteX60" fmla="*/ 2029096 w 2732857"/>
                <a:gd name="connsiteY60" fmla="*/ 1861639 h 2690150"/>
                <a:gd name="connsiteX61" fmla="*/ 1972658 w 2732857"/>
                <a:gd name="connsiteY61" fmla="*/ 1889697 h 2690150"/>
                <a:gd name="connsiteX62" fmla="*/ 1872360 w 2732857"/>
                <a:gd name="connsiteY62" fmla="*/ 1904532 h 2690150"/>
                <a:gd name="connsiteX63" fmla="*/ 1858492 w 2732857"/>
                <a:gd name="connsiteY63" fmla="*/ 1900340 h 2690150"/>
                <a:gd name="connsiteX64" fmla="*/ 1855912 w 2732857"/>
                <a:gd name="connsiteY64" fmla="*/ 1876152 h 2690150"/>
                <a:gd name="connsiteX65" fmla="*/ 1912350 w 2732857"/>
                <a:gd name="connsiteY65" fmla="*/ 1833259 h 2690150"/>
                <a:gd name="connsiteX66" fmla="*/ 2181318 w 2732857"/>
                <a:gd name="connsiteY66" fmla="*/ 1602347 h 2690150"/>
                <a:gd name="connsiteX67" fmla="*/ 2274844 w 2732857"/>
                <a:gd name="connsiteY67" fmla="*/ 1484633 h 2690150"/>
                <a:gd name="connsiteX68" fmla="*/ 2286454 w 2732857"/>
                <a:gd name="connsiteY68" fmla="*/ 1379175 h 2690150"/>
                <a:gd name="connsiteX69" fmla="*/ 2261944 w 2732857"/>
                <a:gd name="connsiteY69" fmla="*/ 1338217 h 2690150"/>
                <a:gd name="connsiteX70" fmla="*/ 2144552 w 2732857"/>
                <a:gd name="connsiteY70" fmla="*/ 1283069 h 2690150"/>
                <a:gd name="connsiteX71" fmla="*/ 2024581 w 2732857"/>
                <a:gd name="connsiteY71" fmla="*/ 1325639 h 2690150"/>
                <a:gd name="connsiteX72" fmla="*/ 1975883 w 2732857"/>
                <a:gd name="connsiteY72" fmla="*/ 1394977 h 2690150"/>
                <a:gd name="connsiteX73" fmla="*/ 1853655 w 2732857"/>
                <a:gd name="connsiteY73" fmla="*/ 1593317 h 2690150"/>
                <a:gd name="connsiteX74" fmla="*/ 1818502 w 2732857"/>
                <a:gd name="connsiteY74" fmla="*/ 1639435 h 2690150"/>
                <a:gd name="connsiteX75" fmla="*/ 1773674 w 2732857"/>
                <a:gd name="connsiteY75" fmla="*/ 1674910 h 2690150"/>
                <a:gd name="connsiteX76" fmla="*/ 1664345 w 2732857"/>
                <a:gd name="connsiteY76" fmla="*/ 1747151 h 2690150"/>
                <a:gd name="connsiteX77" fmla="*/ 1543729 w 2732857"/>
                <a:gd name="connsiteY77" fmla="*/ 1791979 h 2690150"/>
                <a:gd name="connsiteX78" fmla="*/ 1515671 w 2732857"/>
                <a:gd name="connsiteY78" fmla="*/ 1797784 h 2690150"/>
                <a:gd name="connsiteX79" fmla="*/ 1418275 w 2732857"/>
                <a:gd name="connsiteY79" fmla="*/ 1797461 h 2690150"/>
                <a:gd name="connsiteX80" fmla="*/ 1352807 w 2732857"/>
                <a:gd name="connsiteY80" fmla="*/ 1774563 h 2690150"/>
                <a:gd name="connsiteX81" fmla="*/ 1243801 w 2732857"/>
                <a:gd name="connsiteY81" fmla="*/ 1789721 h 2690150"/>
                <a:gd name="connsiteX82" fmla="*/ 1214454 w 2732857"/>
                <a:gd name="connsiteY82" fmla="*/ 1788431 h 2690150"/>
                <a:gd name="connsiteX83" fmla="*/ 1100610 w 2732857"/>
                <a:gd name="connsiteY83" fmla="*/ 1696195 h 2690150"/>
                <a:gd name="connsiteX84" fmla="*/ 990959 w 2732857"/>
                <a:gd name="connsiteY84" fmla="*/ 1589447 h 2690150"/>
                <a:gd name="connsiteX85" fmla="*/ 900981 w 2732857"/>
                <a:gd name="connsiteY85" fmla="*/ 1492696 h 2690150"/>
                <a:gd name="connsiteX86" fmla="*/ 894530 w 2732857"/>
                <a:gd name="connsiteY86" fmla="*/ 1477216 h 2690150"/>
                <a:gd name="connsiteX87" fmla="*/ 901948 w 2732857"/>
                <a:gd name="connsiteY87" fmla="*/ 1397557 h 2690150"/>
                <a:gd name="connsiteX88" fmla="*/ 898078 w 2732857"/>
                <a:gd name="connsiteY88" fmla="*/ 1369177 h 2690150"/>
                <a:gd name="connsiteX89" fmla="*/ 940003 w 2732857"/>
                <a:gd name="connsiteY89" fmla="*/ 1267266 h 2690150"/>
                <a:gd name="connsiteX90" fmla="*/ 996119 w 2732857"/>
                <a:gd name="connsiteY90" fmla="*/ 1230501 h 2690150"/>
                <a:gd name="connsiteX91" fmla="*/ 1175108 w 2732857"/>
                <a:gd name="connsiteY91" fmla="*/ 1078602 h 2690150"/>
                <a:gd name="connsiteX92" fmla="*/ 1420533 w 2732857"/>
                <a:gd name="connsiteY92" fmla="*/ 750939 h 2690150"/>
                <a:gd name="connsiteX93" fmla="*/ 1576947 w 2732857"/>
                <a:gd name="connsiteY93" fmla="*/ 380705 h 2690150"/>
                <a:gd name="connsiteX94" fmla="*/ 1662410 w 2732857"/>
                <a:gd name="connsiteY94" fmla="*/ 55300 h 2690150"/>
                <a:gd name="connsiteX95" fmla="*/ 1671118 w 2732857"/>
                <a:gd name="connsiteY95" fmla="*/ 14342 h 2690150"/>
                <a:gd name="connsiteX96" fmla="*/ 1680793 w 2732857"/>
                <a:gd name="connsiteY96" fmla="*/ 474 h 2690150"/>
                <a:gd name="connsiteX97" fmla="*/ 1698853 w 2732857"/>
                <a:gd name="connsiteY97" fmla="*/ 4989 h 2690150"/>
                <a:gd name="connsiteX98" fmla="*/ 1911383 w 2732857"/>
                <a:gd name="connsiteY98" fmla="*/ 115930 h 2690150"/>
                <a:gd name="connsiteX99" fmla="*/ 1932023 w 2732857"/>
                <a:gd name="connsiteY99" fmla="*/ 123993 h 2690150"/>
                <a:gd name="connsiteX100" fmla="*/ 2002006 w 2732857"/>
                <a:gd name="connsiteY100" fmla="*/ 145923 h 2690150"/>
                <a:gd name="connsiteX101" fmla="*/ 2085534 w 2732857"/>
                <a:gd name="connsiteY101" fmla="*/ 178818 h 2690150"/>
                <a:gd name="connsiteX102" fmla="*/ 2206796 w 2732857"/>
                <a:gd name="connsiteY102" fmla="*/ 293307 h 2690150"/>
                <a:gd name="connsiteX103" fmla="*/ 2211311 w 2732857"/>
                <a:gd name="connsiteY103" fmla="*/ 299757 h 2690150"/>
                <a:gd name="connsiteX104" fmla="*/ 2270006 w 2732857"/>
                <a:gd name="connsiteY104" fmla="*/ 442948 h 2690150"/>
                <a:gd name="connsiteX105" fmla="*/ 2286454 w 2732857"/>
                <a:gd name="connsiteY105" fmla="*/ 613875 h 2690150"/>
                <a:gd name="connsiteX106" fmla="*/ 2279681 w 2732857"/>
                <a:gd name="connsiteY106" fmla="*/ 697081 h 2690150"/>
                <a:gd name="connsiteX107" fmla="*/ 2291614 w 2732857"/>
                <a:gd name="connsiteY107" fmla="*/ 737394 h 2690150"/>
                <a:gd name="connsiteX108" fmla="*/ 2320317 w 2732857"/>
                <a:gd name="connsiteY108" fmla="*/ 802862 h 2690150"/>
                <a:gd name="connsiteX109" fmla="*/ 2326444 w 2732857"/>
                <a:gd name="connsiteY109" fmla="*/ 899935 h 2690150"/>
                <a:gd name="connsiteX110" fmla="*/ 2319349 w 2732857"/>
                <a:gd name="connsiteY110" fmla="*/ 934443 h 2690150"/>
                <a:gd name="connsiteX111" fmla="*/ 2319994 w 2732857"/>
                <a:gd name="connsiteY111" fmla="*/ 981206 h 2690150"/>
                <a:gd name="connsiteX112" fmla="*/ 2339667 w 2732857"/>
                <a:gd name="connsiteY112" fmla="*/ 1045384 h 2690150"/>
                <a:gd name="connsiteX113" fmla="*/ 2335152 w 2732857"/>
                <a:gd name="connsiteY113" fmla="*/ 1138265 h 2690150"/>
                <a:gd name="connsiteX114" fmla="*/ 2344504 w 2732857"/>
                <a:gd name="connsiteY114" fmla="*/ 1160840 h 2690150"/>
                <a:gd name="connsiteX115" fmla="*/ 2404167 w 2732857"/>
                <a:gd name="connsiteY115" fmla="*/ 1236951 h 2690150"/>
                <a:gd name="connsiteX116" fmla="*/ 2441255 w 2732857"/>
                <a:gd name="connsiteY116" fmla="*/ 1382722 h 2690150"/>
                <a:gd name="connsiteX117" fmla="*/ 2444158 w 2732857"/>
                <a:gd name="connsiteY117" fmla="*/ 1593639 h 2690150"/>
                <a:gd name="connsiteX118" fmla="*/ 2468346 w 2732857"/>
                <a:gd name="connsiteY118" fmla="*/ 1848094 h 2690150"/>
                <a:gd name="connsiteX119" fmla="*/ 2470926 w 2732857"/>
                <a:gd name="connsiteY119" fmla="*/ 1860672 h 2690150"/>
                <a:gd name="connsiteX120" fmla="*/ 2544134 w 2732857"/>
                <a:gd name="connsiteY120" fmla="*/ 1955165 h 2690150"/>
                <a:gd name="connsiteX121" fmla="*/ 2622179 w 2732857"/>
                <a:gd name="connsiteY121" fmla="*/ 1993220 h 2690150"/>
                <a:gd name="connsiteX122" fmla="*/ 2732798 w 2732857"/>
                <a:gd name="connsiteY122" fmla="*/ 2177370 h 2690150"/>
                <a:gd name="connsiteX123" fmla="*/ 2642175 w 2732857"/>
                <a:gd name="connsiteY123" fmla="*/ 2374097 h 2690150"/>
                <a:gd name="connsiteX124" fmla="*/ 2387075 w 2732857"/>
                <a:gd name="connsiteY124" fmla="*/ 2494713 h 2690150"/>
                <a:gd name="connsiteX125" fmla="*/ 2225178 w 2732857"/>
                <a:gd name="connsiteY125" fmla="*/ 2530833 h 2690150"/>
                <a:gd name="connsiteX126" fmla="*/ 1927830 w 2732857"/>
                <a:gd name="connsiteY126" fmla="*/ 2519868 h 2690150"/>
                <a:gd name="connsiteX127" fmla="*/ 1791412 w 2732857"/>
                <a:gd name="connsiteY127" fmla="*/ 2476653 h 2690150"/>
                <a:gd name="connsiteX128" fmla="*/ 1776899 w 2732857"/>
                <a:gd name="connsiteY128" fmla="*/ 2474073 h 2690150"/>
                <a:gd name="connsiteX129" fmla="*/ 1818436 w 2732857"/>
                <a:gd name="connsiteY129" fmla="*/ 2515675 h 2690150"/>
                <a:gd name="connsiteX130" fmla="*/ 1903513 w 2732857"/>
                <a:gd name="connsiteY130" fmla="*/ 2574180 h 2690150"/>
                <a:gd name="connsiteX131" fmla="*/ 1919123 w 2732857"/>
                <a:gd name="connsiteY131" fmla="*/ 2603074 h 2690150"/>
                <a:gd name="connsiteX132" fmla="*/ 1920413 w 2732857"/>
                <a:gd name="connsiteY132" fmla="*/ 2627261 h 2690150"/>
                <a:gd name="connsiteX133" fmla="*/ 1701433 w 2732857"/>
                <a:gd name="connsiteY133" fmla="*/ 2662092 h 2690150"/>
                <a:gd name="connsiteX134" fmla="*/ 1603070 w 2732857"/>
                <a:gd name="connsiteY134" fmla="*/ 2651127 h 2690150"/>
                <a:gd name="connsiteX135" fmla="*/ 1497289 w 2732857"/>
                <a:gd name="connsiteY135" fmla="*/ 2679507 h 2690150"/>
                <a:gd name="connsiteX136" fmla="*/ 1434723 w 2732857"/>
                <a:gd name="connsiteY136" fmla="*/ 2690150 h 2690150"/>
                <a:gd name="connsiteX0" fmla="*/ 1434723 w 2732857"/>
                <a:gd name="connsiteY0" fmla="*/ 2690150 h 2690150"/>
                <a:gd name="connsiteX1" fmla="*/ 1379898 w 2732857"/>
                <a:gd name="connsiteY1" fmla="*/ 2690150 h 2690150"/>
                <a:gd name="connsiteX2" fmla="*/ 1189943 w 2732857"/>
                <a:gd name="connsiteY2" fmla="*/ 2652417 h 2690150"/>
                <a:gd name="connsiteX3" fmla="*/ 1086742 w 2732857"/>
                <a:gd name="connsiteY3" fmla="*/ 2660479 h 2690150"/>
                <a:gd name="connsiteX4" fmla="*/ 1035142 w 2732857"/>
                <a:gd name="connsiteY4" fmla="*/ 2672412 h 2690150"/>
                <a:gd name="connsiteX5" fmla="*/ 937423 w 2732857"/>
                <a:gd name="connsiteY5" fmla="*/ 2644999 h 2690150"/>
                <a:gd name="connsiteX6" fmla="*/ 920719 w 2732857"/>
                <a:gd name="connsiteY6" fmla="*/ 2612299 h 2690150"/>
                <a:gd name="connsiteX7" fmla="*/ 981545 w 2732857"/>
                <a:gd name="connsiteY7" fmla="*/ 2552055 h 2690150"/>
                <a:gd name="connsiteX8" fmla="*/ 1053525 w 2732857"/>
                <a:gd name="connsiteY8" fmla="*/ 2473428 h 2690150"/>
                <a:gd name="connsiteX9" fmla="*/ 1055782 w 2732857"/>
                <a:gd name="connsiteY9" fmla="*/ 2459883 h 2690150"/>
                <a:gd name="connsiteX10" fmla="*/ 1042237 w 2732857"/>
                <a:gd name="connsiteY10" fmla="*/ 2459883 h 2690150"/>
                <a:gd name="connsiteX11" fmla="*/ 908721 w 2732857"/>
                <a:gd name="connsiteY11" fmla="*/ 2497293 h 2690150"/>
                <a:gd name="connsiteX12" fmla="*/ 620080 w 2732857"/>
                <a:gd name="connsiteY12" fmla="*/ 2557923 h 2690150"/>
                <a:gd name="connsiteX13" fmla="*/ 348210 w 2732857"/>
                <a:gd name="connsiteY13" fmla="*/ 2523416 h 2690150"/>
                <a:gd name="connsiteX14" fmla="*/ 264037 w 2732857"/>
                <a:gd name="connsiteY14" fmla="*/ 2479233 h 2690150"/>
                <a:gd name="connsiteX15" fmla="*/ 162449 w 2732857"/>
                <a:gd name="connsiteY15" fmla="*/ 2430212 h 2690150"/>
                <a:gd name="connsiteX16" fmla="*/ 18290 w 2732857"/>
                <a:gd name="connsiteY16" fmla="*/ 2267348 h 2690150"/>
                <a:gd name="connsiteX17" fmla="*/ 98915 w 2732857"/>
                <a:gd name="connsiteY17" fmla="*/ 1974838 h 2690150"/>
                <a:gd name="connsiteX18" fmla="*/ 221789 w 2732857"/>
                <a:gd name="connsiteY18" fmla="*/ 1913562 h 2690150"/>
                <a:gd name="connsiteX19" fmla="*/ 463344 w 2732857"/>
                <a:gd name="connsiteY19" fmla="*/ 1838419 h 2690150"/>
                <a:gd name="connsiteX20" fmla="*/ 727151 w 2732857"/>
                <a:gd name="connsiteY20" fmla="*/ 1765211 h 2690150"/>
                <a:gd name="connsiteX21" fmla="*/ 770044 w 2732857"/>
                <a:gd name="connsiteY21" fmla="*/ 1758761 h 2690150"/>
                <a:gd name="connsiteX22" fmla="*/ 787459 w 2732857"/>
                <a:gd name="connsiteY22" fmla="*/ 1766501 h 2690150"/>
                <a:gd name="connsiteX23" fmla="*/ 969029 w 2732857"/>
                <a:gd name="connsiteY23" fmla="*/ 1860672 h 2690150"/>
                <a:gd name="connsiteX24" fmla="*/ 1059330 w 2732857"/>
                <a:gd name="connsiteY24" fmla="*/ 1899372 h 2690150"/>
                <a:gd name="connsiteX25" fmla="*/ 1066425 w 2732857"/>
                <a:gd name="connsiteY25" fmla="*/ 1902920 h 2690150"/>
                <a:gd name="connsiteX26" fmla="*/ 1076100 w 2732857"/>
                <a:gd name="connsiteY26" fmla="*/ 1918400 h 2690150"/>
                <a:gd name="connsiteX27" fmla="*/ 1064490 w 2732857"/>
                <a:gd name="connsiteY27" fmla="*/ 1930332 h 2690150"/>
                <a:gd name="connsiteX28" fmla="*/ 993861 w 2732857"/>
                <a:gd name="connsiteY28" fmla="*/ 1946780 h 2690150"/>
                <a:gd name="connsiteX29" fmla="*/ 921621 w 2732857"/>
                <a:gd name="connsiteY29" fmla="*/ 1950005 h 2690150"/>
                <a:gd name="connsiteX30" fmla="*/ 891305 w 2732857"/>
                <a:gd name="connsiteY30" fmla="*/ 1940330 h 2690150"/>
                <a:gd name="connsiteX31" fmla="*/ 857443 w 2732857"/>
                <a:gd name="connsiteY31" fmla="*/ 1921625 h 2690150"/>
                <a:gd name="connsiteX32" fmla="*/ 753274 w 2732857"/>
                <a:gd name="connsiteY32" fmla="*/ 1903887 h 2690150"/>
                <a:gd name="connsiteX33" fmla="*/ 652331 w 2732857"/>
                <a:gd name="connsiteY33" fmla="*/ 1944200 h 2690150"/>
                <a:gd name="connsiteX34" fmla="*/ 616533 w 2732857"/>
                <a:gd name="connsiteY34" fmla="*/ 1947748 h 2690150"/>
                <a:gd name="connsiteX35" fmla="*/ 529135 w 2732857"/>
                <a:gd name="connsiteY35" fmla="*/ 1961938 h 2690150"/>
                <a:gd name="connsiteX36" fmla="*/ 521394 w 2732857"/>
                <a:gd name="connsiteY36" fmla="*/ 1976773 h 2690150"/>
                <a:gd name="connsiteX37" fmla="*/ 535262 w 2732857"/>
                <a:gd name="connsiteY37" fmla="*/ 1986126 h 2690150"/>
                <a:gd name="connsiteX38" fmla="*/ 606858 w 2732857"/>
                <a:gd name="connsiteY38" fmla="*/ 1997413 h 2690150"/>
                <a:gd name="connsiteX39" fmla="*/ 747792 w 2732857"/>
                <a:gd name="connsiteY39" fmla="*/ 2029663 h 2690150"/>
                <a:gd name="connsiteX40" fmla="*/ 867118 w 2732857"/>
                <a:gd name="connsiteY40" fmla="*/ 2063526 h 2690150"/>
                <a:gd name="connsiteX41" fmla="*/ 960966 w 2732857"/>
                <a:gd name="connsiteY41" fmla="*/ 2101581 h 2690150"/>
                <a:gd name="connsiteX42" fmla="*/ 1355065 w 2732857"/>
                <a:gd name="connsiteY42" fmla="*/ 2266058 h 2690150"/>
                <a:gd name="connsiteX43" fmla="*/ 1483744 w 2732857"/>
                <a:gd name="connsiteY43" fmla="*/ 2314111 h 2690150"/>
                <a:gd name="connsiteX44" fmla="*/ 1373770 w 2732857"/>
                <a:gd name="connsiteY44" fmla="*/ 2116417 h 2690150"/>
                <a:gd name="connsiteX45" fmla="*/ 1362160 w 2732857"/>
                <a:gd name="connsiteY45" fmla="*/ 2084489 h 2690150"/>
                <a:gd name="connsiteX46" fmla="*/ 1384413 w 2732857"/>
                <a:gd name="connsiteY46" fmla="*/ 2046111 h 2690150"/>
                <a:gd name="connsiteX47" fmla="*/ 1432466 w 2732857"/>
                <a:gd name="connsiteY47" fmla="*/ 2045466 h 2690150"/>
                <a:gd name="connsiteX48" fmla="*/ 1536957 w 2732857"/>
                <a:gd name="connsiteY48" fmla="*/ 2064494 h 2690150"/>
                <a:gd name="connsiteX49" fmla="*/ 1717236 w 2732857"/>
                <a:gd name="connsiteY49" fmla="*/ 2067396 h 2690150"/>
                <a:gd name="connsiteX50" fmla="*/ 1816889 w 2732857"/>
                <a:gd name="connsiteY50" fmla="*/ 2060301 h 2690150"/>
                <a:gd name="connsiteX51" fmla="*/ 2028129 w 2732857"/>
                <a:gd name="connsiteY51" fmla="*/ 1993543 h 2690150"/>
                <a:gd name="connsiteX52" fmla="*/ 2090694 w 2732857"/>
                <a:gd name="connsiteY52" fmla="*/ 1963550 h 2690150"/>
                <a:gd name="connsiteX53" fmla="*/ 2184220 w 2732857"/>
                <a:gd name="connsiteY53" fmla="*/ 1958068 h 2690150"/>
                <a:gd name="connsiteX54" fmla="*/ 2286776 w 2732857"/>
                <a:gd name="connsiteY54" fmla="*/ 1960003 h 2690150"/>
                <a:gd name="connsiteX55" fmla="*/ 2301289 w 2732857"/>
                <a:gd name="connsiteY55" fmla="*/ 1932913 h 2690150"/>
                <a:gd name="connsiteX56" fmla="*/ 2278391 w 2732857"/>
                <a:gd name="connsiteY56" fmla="*/ 1908725 h 2690150"/>
                <a:gd name="connsiteX57" fmla="*/ 2215503 w 2732857"/>
                <a:gd name="connsiteY57" fmla="*/ 1893245 h 2690150"/>
                <a:gd name="connsiteX58" fmla="*/ 2193895 w 2732857"/>
                <a:gd name="connsiteY58" fmla="*/ 1881312 h 2690150"/>
                <a:gd name="connsiteX59" fmla="*/ 2136167 w 2732857"/>
                <a:gd name="connsiteY59" fmla="*/ 1848417 h 2690150"/>
                <a:gd name="connsiteX60" fmla="*/ 2029096 w 2732857"/>
                <a:gd name="connsiteY60" fmla="*/ 1861639 h 2690150"/>
                <a:gd name="connsiteX61" fmla="*/ 1972658 w 2732857"/>
                <a:gd name="connsiteY61" fmla="*/ 1889697 h 2690150"/>
                <a:gd name="connsiteX62" fmla="*/ 1872360 w 2732857"/>
                <a:gd name="connsiteY62" fmla="*/ 1904532 h 2690150"/>
                <a:gd name="connsiteX63" fmla="*/ 1858492 w 2732857"/>
                <a:gd name="connsiteY63" fmla="*/ 1900340 h 2690150"/>
                <a:gd name="connsiteX64" fmla="*/ 1855912 w 2732857"/>
                <a:gd name="connsiteY64" fmla="*/ 1876152 h 2690150"/>
                <a:gd name="connsiteX65" fmla="*/ 1912350 w 2732857"/>
                <a:gd name="connsiteY65" fmla="*/ 1833259 h 2690150"/>
                <a:gd name="connsiteX66" fmla="*/ 2181318 w 2732857"/>
                <a:gd name="connsiteY66" fmla="*/ 1602347 h 2690150"/>
                <a:gd name="connsiteX67" fmla="*/ 2274844 w 2732857"/>
                <a:gd name="connsiteY67" fmla="*/ 1484633 h 2690150"/>
                <a:gd name="connsiteX68" fmla="*/ 2286454 w 2732857"/>
                <a:gd name="connsiteY68" fmla="*/ 1379175 h 2690150"/>
                <a:gd name="connsiteX69" fmla="*/ 2261944 w 2732857"/>
                <a:gd name="connsiteY69" fmla="*/ 1338217 h 2690150"/>
                <a:gd name="connsiteX70" fmla="*/ 2144552 w 2732857"/>
                <a:gd name="connsiteY70" fmla="*/ 1283069 h 2690150"/>
                <a:gd name="connsiteX71" fmla="*/ 2024581 w 2732857"/>
                <a:gd name="connsiteY71" fmla="*/ 1325639 h 2690150"/>
                <a:gd name="connsiteX72" fmla="*/ 1975883 w 2732857"/>
                <a:gd name="connsiteY72" fmla="*/ 1394977 h 2690150"/>
                <a:gd name="connsiteX73" fmla="*/ 1853655 w 2732857"/>
                <a:gd name="connsiteY73" fmla="*/ 1593317 h 2690150"/>
                <a:gd name="connsiteX74" fmla="*/ 1818502 w 2732857"/>
                <a:gd name="connsiteY74" fmla="*/ 1639435 h 2690150"/>
                <a:gd name="connsiteX75" fmla="*/ 1773674 w 2732857"/>
                <a:gd name="connsiteY75" fmla="*/ 1674910 h 2690150"/>
                <a:gd name="connsiteX76" fmla="*/ 1664345 w 2732857"/>
                <a:gd name="connsiteY76" fmla="*/ 1747151 h 2690150"/>
                <a:gd name="connsiteX77" fmla="*/ 1543729 w 2732857"/>
                <a:gd name="connsiteY77" fmla="*/ 1791979 h 2690150"/>
                <a:gd name="connsiteX78" fmla="*/ 1515671 w 2732857"/>
                <a:gd name="connsiteY78" fmla="*/ 1797784 h 2690150"/>
                <a:gd name="connsiteX79" fmla="*/ 1418275 w 2732857"/>
                <a:gd name="connsiteY79" fmla="*/ 1797461 h 2690150"/>
                <a:gd name="connsiteX80" fmla="*/ 1352807 w 2732857"/>
                <a:gd name="connsiteY80" fmla="*/ 1774563 h 2690150"/>
                <a:gd name="connsiteX81" fmla="*/ 1243801 w 2732857"/>
                <a:gd name="connsiteY81" fmla="*/ 1789721 h 2690150"/>
                <a:gd name="connsiteX82" fmla="*/ 1214454 w 2732857"/>
                <a:gd name="connsiteY82" fmla="*/ 1788431 h 2690150"/>
                <a:gd name="connsiteX83" fmla="*/ 1100610 w 2732857"/>
                <a:gd name="connsiteY83" fmla="*/ 1696195 h 2690150"/>
                <a:gd name="connsiteX84" fmla="*/ 990959 w 2732857"/>
                <a:gd name="connsiteY84" fmla="*/ 1589447 h 2690150"/>
                <a:gd name="connsiteX85" fmla="*/ 900981 w 2732857"/>
                <a:gd name="connsiteY85" fmla="*/ 1492696 h 2690150"/>
                <a:gd name="connsiteX86" fmla="*/ 894530 w 2732857"/>
                <a:gd name="connsiteY86" fmla="*/ 1477216 h 2690150"/>
                <a:gd name="connsiteX87" fmla="*/ 901948 w 2732857"/>
                <a:gd name="connsiteY87" fmla="*/ 1397557 h 2690150"/>
                <a:gd name="connsiteX88" fmla="*/ 898078 w 2732857"/>
                <a:gd name="connsiteY88" fmla="*/ 1369177 h 2690150"/>
                <a:gd name="connsiteX89" fmla="*/ 940003 w 2732857"/>
                <a:gd name="connsiteY89" fmla="*/ 1267266 h 2690150"/>
                <a:gd name="connsiteX90" fmla="*/ 996119 w 2732857"/>
                <a:gd name="connsiteY90" fmla="*/ 1230501 h 2690150"/>
                <a:gd name="connsiteX91" fmla="*/ 1175108 w 2732857"/>
                <a:gd name="connsiteY91" fmla="*/ 1078602 h 2690150"/>
                <a:gd name="connsiteX92" fmla="*/ 1420533 w 2732857"/>
                <a:gd name="connsiteY92" fmla="*/ 750939 h 2690150"/>
                <a:gd name="connsiteX93" fmla="*/ 1576947 w 2732857"/>
                <a:gd name="connsiteY93" fmla="*/ 380705 h 2690150"/>
                <a:gd name="connsiteX94" fmla="*/ 1662410 w 2732857"/>
                <a:gd name="connsiteY94" fmla="*/ 55300 h 2690150"/>
                <a:gd name="connsiteX95" fmla="*/ 1671118 w 2732857"/>
                <a:gd name="connsiteY95" fmla="*/ 14342 h 2690150"/>
                <a:gd name="connsiteX96" fmla="*/ 1680793 w 2732857"/>
                <a:gd name="connsiteY96" fmla="*/ 474 h 2690150"/>
                <a:gd name="connsiteX97" fmla="*/ 1698853 w 2732857"/>
                <a:gd name="connsiteY97" fmla="*/ 4989 h 2690150"/>
                <a:gd name="connsiteX98" fmla="*/ 1911383 w 2732857"/>
                <a:gd name="connsiteY98" fmla="*/ 115930 h 2690150"/>
                <a:gd name="connsiteX99" fmla="*/ 1932023 w 2732857"/>
                <a:gd name="connsiteY99" fmla="*/ 123993 h 2690150"/>
                <a:gd name="connsiteX100" fmla="*/ 2002006 w 2732857"/>
                <a:gd name="connsiteY100" fmla="*/ 145923 h 2690150"/>
                <a:gd name="connsiteX101" fmla="*/ 2085534 w 2732857"/>
                <a:gd name="connsiteY101" fmla="*/ 178818 h 2690150"/>
                <a:gd name="connsiteX102" fmla="*/ 2206796 w 2732857"/>
                <a:gd name="connsiteY102" fmla="*/ 293307 h 2690150"/>
                <a:gd name="connsiteX103" fmla="*/ 2211311 w 2732857"/>
                <a:gd name="connsiteY103" fmla="*/ 299757 h 2690150"/>
                <a:gd name="connsiteX104" fmla="*/ 2270006 w 2732857"/>
                <a:gd name="connsiteY104" fmla="*/ 442948 h 2690150"/>
                <a:gd name="connsiteX105" fmla="*/ 2286454 w 2732857"/>
                <a:gd name="connsiteY105" fmla="*/ 613875 h 2690150"/>
                <a:gd name="connsiteX106" fmla="*/ 2279681 w 2732857"/>
                <a:gd name="connsiteY106" fmla="*/ 697081 h 2690150"/>
                <a:gd name="connsiteX107" fmla="*/ 2291614 w 2732857"/>
                <a:gd name="connsiteY107" fmla="*/ 737394 h 2690150"/>
                <a:gd name="connsiteX108" fmla="*/ 2320317 w 2732857"/>
                <a:gd name="connsiteY108" fmla="*/ 802862 h 2690150"/>
                <a:gd name="connsiteX109" fmla="*/ 2326444 w 2732857"/>
                <a:gd name="connsiteY109" fmla="*/ 899935 h 2690150"/>
                <a:gd name="connsiteX110" fmla="*/ 2319349 w 2732857"/>
                <a:gd name="connsiteY110" fmla="*/ 934443 h 2690150"/>
                <a:gd name="connsiteX111" fmla="*/ 2319994 w 2732857"/>
                <a:gd name="connsiteY111" fmla="*/ 981206 h 2690150"/>
                <a:gd name="connsiteX112" fmla="*/ 2339667 w 2732857"/>
                <a:gd name="connsiteY112" fmla="*/ 1045384 h 2690150"/>
                <a:gd name="connsiteX113" fmla="*/ 2335152 w 2732857"/>
                <a:gd name="connsiteY113" fmla="*/ 1138265 h 2690150"/>
                <a:gd name="connsiteX114" fmla="*/ 2344504 w 2732857"/>
                <a:gd name="connsiteY114" fmla="*/ 1160840 h 2690150"/>
                <a:gd name="connsiteX115" fmla="*/ 2404167 w 2732857"/>
                <a:gd name="connsiteY115" fmla="*/ 1236951 h 2690150"/>
                <a:gd name="connsiteX116" fmla="*/ 2441255 w 2732857"/>
                <a:gd name="connsiteY116" fmla="*/ 1382722 h 2690150"/>
                <a:gd name="connsiteX117" fmla="*/ 2444158 w 2732857"/>
                <a:gd name="connsiteY117" fmla="*/ 1593639 h 2690150"/>
                <a:gd name="connsiteX118" fmla="*/ 2468346 w 2732857"/>
                <a:gd name="connsiteY118" fmla="*/ 1848094 h 2690150"/>
                <a:gd name="connsiteX119" fmla="*/ 2470926 w 2732857"/>
                <a:gd name="connsiteY119" fmla="*/ 1860672 h 2690150"/>
                <a:gd name="connsiteX120" fmla="*/ 2544134 w 2732857"/>
                <a:gd name="connsiteY120" fmla="*/ 1955165 h 2690150"/>
                <a:gd name="connsiteX121" fmla="*/ 2622179 w 2732857"/>
                <a:gd name="connsiteY121" fmla="*/ 1993220 h 2690150"/>
                <a:gd name="connsiteX122" fmla="*/ 2732798 w 2732857"/>
                <a:gd name="connsiteY122" fmla="*/ 2177370 h 2690150"/>
                <a:gd name="connsiteX123" fmla="*/ 2642175 w 2732857"/>
                <a:gd name="connsiteY123" fmla="*/ 2374097 h 2690150"/>
                <a:gd name="connsiteX124" fmla="*/ 2387075 w 2732857"/>
                <a:gd name="connsiteY124" fmla="*/ 2494713 h 2690150"/>
                <a:gd name="connsiteX125" fmla="*/ 2225178 w 2732857"/>
                <a:gd name="connsiteY125" fmla="*/ 2530833 h 2690150"/>
                <a:gd name="connsiteX126" fmla="*/ 1927830 w 2732857"/>
                <a:gd name="connsiteY126" fmla="*/ 2519868 h 2690150"/>
                <a:gd name="connsiteX127" fmla="*/ 1791412 w 2732857"/>
                <a:gd name="connsiteY127" fmla="*/ 2476653 h 2690150"/>
                <a:gd name="connsiteX128" fmla="*/ 1776899 w 2732857"/>
                <a:gd name="connsiteY128" fmla="*/ 2474073 h 2690150"/>
                <a:gd name="connsiteX129" fmla="*/ 1829273 w 2732857"/>
                <a:gd name="connsiteY129" fmla="*/ 2515675 h 2690150"/>
                <a:gd name="connsiteX130" fmla="*/ 1903513 w 2732857"/>
                <a:gd name="connsiteY130" fmla="*/ 2574180 h 2690150"/>
                <a:gd name="connsiteX131" fmla="*/ 1919123 w 2732857"/>
                <a:gd name="connsiteY131" fmla="*/ 2603074 h 2690150"/>
                <a:gd name="connsiteX132" fmla="*/ 1920413 w 2732857"/>
                <a:gd name="connsiteY132" fmla="*/ 2627261 h 2690150"/>
                <a:gd name="connsiteX133" fmla="*/ 1701433 w 2732857"/>
                <a:gd name="connsiteY133" fmla="*/ 2662092 h 2690150"/>
                <a:gd name="connsiteX134" fmla="*/ 1603070 w 2732857"/>
                <a:gd name="connsiteY134" fmla="*/ 2651127 h 2690150"/>
                <a:gd name="connsiteX135" fmla="*/ 1497289 w 2732857"/>
                <a:gd name="connsiteY135" fmla="*/ 2679507 h 2690150"/>
                <a:gd name="connsiteX136" fmla="*/ 1434723 w 2732857"/>
                <a:gd name="connsiteY136" fmla="*/ 2690150 h 2690150"/>
                <a:gd name="connsiteX0" fmla="*/ 1434723 w 2732857"/>
                <a:gd name="connsiteY0" fmla="*/ 2690150 h 2690150"/>
                <a:gd name="connsiteX1" fmla="*/ 1379898 w 2732857"/>
                <a:gd name="connsiteY1" fmla="*/ 2690150 h 2690150"/>
                <a:gd name="connsiteX2" fmla="*/ 1189943 w 2732857"/>
                <a:gd name="connsiteY2" fmla="*/ 2652417 h 2690150"/>
                <a:gd name="connsiteX3" fmla="*/ 1086742 w 2732857"/>
                <a:gd name="connsiteY3" fmla="*/ 2660479 h 2690150"/>
                <a:gd name="connsiteX4" fmla="*/ 1035142 w 2732857"/>
                <a:gd name="connsiteY4" fmla="*/ 2672412 h 2690150"/>
                <a:gd name="connsiteX5" fmla="*/ 937423 w 2732857"/>
                <a:gd name="connsiteY5" fmla="*/ 2644999 h 2690150"/>
                <a:gd name="connsiteX6" fmla="*/ 920719 w 2732857"/>
                <a:gd name="connsiteY6" fmla="*/ 2612299 h 2690150"/>
                <a:gd name="connsiteX7" fmla="*/ 981545 w 2732857"/>
                <a:gd name="connsiteY7" fmla="*/ 2552055 h 2690150"/>
                <a:gd name="connsiteX8" fmla="*/ 1053525 w 2732857"/>
                <a:gd name="connsiteY8" fmla="*/ 2473428 h 2690150"/>
                <a:gd name="connsiteX9" fmla="*/ 1055782 w 2732857"/>
                <a:gd name="connsiteY9" fmla="*/ 2459883 h 2690150"/>
                <a:gd name="connsiteX10" fmla="*/ 1042237 w 2732857"/>
                <a:gd name="connsiteY10" fmla="*/ 2459883 h 2690150"/>
                <a:gd name="connsiteX11" fmla="*/ 908721 w 2732857"/>
                <a:gd name="connsiteY11" fmla="*/ 2497293 h 2690150"/>
                <a:gd name="connsiteX12" fmla="*/ 620080 w 2732857"/>
                <a:gd name="connsiteY12" fmla="*/ 2557923 h 2690150"/>
                <a:gd name="connsiteX13" fmla="*/ 348210 w 2732857"/>
                <a:gd name="connsiteY13" fmla="*/ 2523416 h 2690150"/>
                <a:gd name="connsiteX14" fmla="*/ 264037 w 2732857"/>
                <a:gd name="connsiteY14" fmla="*/ 2479233 h 2690150"/>
                <a:gd name="connsiteX15" fmla="*/ 162449 w 2732857"/>
                <a:gd name="connsiteY15" fmla="*/ 2430212 h 2690150"/>
                <a:gd name="connsiteX16" fmla="*/ 18290 w 2732857"/>
                <a:gd name="connsiteY16" fmla="*/ 2267348 h 2690150"/>
                <a:gd name="connsiteX17" fmla="*/ 98915 w 2732857"/>
                <a:gd name="connsiteY17" fmla="*/ 1974838 h 2690150"/>
                <a:gd name="connsiteX18" fmla="*/ 221789 w 2732857"/>
                <a:gd name="connsiteY18" fmla="*/ 1913562 h 2690150"/>
                <a:gd name="connsiteX19" fmla="*/ 463344 w 2732857"/>
                <a:gd name="connsiteY19" fmla="*/ 1838419 h 2690150"/>
                <a:gd name="connsiteX20" fmla="*/ 727151 w 2732857"/>
                <a:gd name="connsiteY20" fmla="*/ 1765211 h 2690150"/>
                <a:gd name="connsiteX21" fmla="*/ 770044 w 2732857"/>
                <a:gd name="connsiteY21" fmla="*/ 1758761 h 2690150"/>
                <a:gd name="connsiteX22" fmla="*/ 787459 w 2732857"/>
                <a:gd name="connsiteY22" fmla="*/ 1766501 h 2690150"/>
                <a:gd name="connsiteX23" fmla="*/ 969029 w 2732857"/>
                <a:gd name="connsiteY23" fmla="*/ 1860672 h 2690150"/>
                <a:gd name="connsiteX24" fmla="*/ 1059330 w 2732857"/>
                <a:gd name="connsiteY24" fmla="*/ 1899372 h 2690150"/>
                <a:gd name="connsiteX25" fmla="*/ 1066425 w 2732857"/>
                <a:gd name="connsiteY25" fmla="*/ 1902920 h 2690150"/>
                <a:gd name="connsiteX26" fmla="*/ 1076100 w 2732857"/>
                <a:gd name="connsiteY26" fmla="*/ 1918400 h 2690150"/>
                <a:gd name="connsiteX27" fmla="*/ 1064490 w 2732857"/>
                <a:gd name="connsiteY27" fmla="*/ 1930332 h 2690150"/>
                <a:gd name="connsiteX28" fmla="*/ 993861 w 2732857"/>
                <a:gd name="connsiteY28" fmla="*/ 1946780 h 2690150"/>
                <a:gd name="connsiteX29" fmla="*/ 921621 w 2732857"/>
                <a:gd name="connsiteY29" fmla="*/ 1950005 h 2690150"/>
                <a:gd name="connsiteX30" fmla="*/ 891305 w 2732857"/>
                <a:gd name="connsiteY30" fmla="*/ 1940330 h 2690150"/>
                <a:gd name="connsiteX31" fmla="*/ 857443 w 2732857"/>
                <a:gd name="connsiteY31" fmla="*/ 1921625 h 2690150"/>
                <a:gd name="connsiteX32" fmla="*/ 753274 w 2732857"/>
                <a:gd name="connsiteY32" fmla="*/ 1903887 h 2690150"/>
                <a:gd name="connsiteX33" fmla="*/ 652331 w 2732857"/>
                <a:gd name="connsiteY33" fmla="*/ 1944200 h 2690150"/>
                <a:gd name="connsiteX34" fmla="*/ 616533 w 2732857"/>
                <a:gd name="connsiteY34" fmla="*/ 1947748 h 2690150"/>
                <a:gd name="connsiteX35" fmla="*/ 529135 w 2732857"/>
                <a:gd name="connsiteY35" fmla="*/ 1961938 h 2690150"/>
                <a:gd name="connsiteX36" fmla="*/ 521394 w 2732857"/>
                <a:gd name="connsiteY36" fmla="*/ 1976773 h 2690150"/>
                <a:gd name="connsiteX37" fmla="*/ 535262 w 2732857"/>
                <a:gd name="connsiteY37" fmla="*/ 1986126 h 2690150"/>
                <a:gd name="connsiteX38" fmla="*/ 606858 w 2732857"/>
                <a:gd name="connsiteY38" fmla="*/ 1997413 h 2690150"/>
                <a:gd name="connsiteX39" fmla="*/ 747792 w 2732857"/>
                <a:gd name="connsiteY39" fmla="*/ 2029663 h 2690150"/>
                <a:gd name="connsiteX40" fmla="*/ 867118 w 2732857"/>
                <a:gd name="connsiteY40" fmla="*/ 2063526 h 2690150"/>
                <a:gd name="connsiteX41" fmla="*/ 960966 w 2732857"/>
                <a:gd name="connsiteY41" fmla="*/ 2101581 h 2690150"/>
                <a:gd name="connsiteX42" fmla="*/ 1355065 w 2732857"/>
                <a:gd name="connsiteY42" fmla="*/ 2266058 h 2690150"/>
                <a:gd name="connsiteX43" fmla="*/ 1483744 w 2732857"/>
                <a:gd name="connsiteY43" fmla="*/ 2314111 h 2690150"/>
                <a:gd name="connsiteX44" fmla="*/ 1373770 w 2732857"/>
                <a:gd name="connsiteY44" fmla="*/ 2116417 h 2690150"/>
                <a:gd name="connsiteX45" fmla="*/ 1362160 w 2732857"/>
                <a:gd name="connsiteY45" fmla="*/ 2084489 h 2690150"/>
                <a:gd name="connsiteX46" fmla="*/ 1384413 w 2732857"/>
                <a:gd name="connsiteY46" fmla="*/ 2046111 h 2690150"/>
                <a:gd name="connsiteX47" fmla="*/ 1432466 w 2732857"/>
                <a:gd name="connsiteY47" fmla="*/ 2045466 h 2690150"/>
                <a:gd name="connsiteX48" fmla="*/ 1536957 w 2732857"/>
                <a:gd name="connsiteY48" fmla="*/ 2064494 h 2690150"/>
                <a:gd name="connsiteX49" fmla="*/ 1717236 w 2732857"/>
                <a:gd name="connsiteY49" fmla="*/ 2067396 h 2690150"/>
                <a:gd name="connsiteX50" fmla="*/ 1816889 w 2732857"/>
                <a:gd name="connsiteY50" fmla="*/ 2060301 h 2690150"/>
                <a:gd name="connsiteX51" fmla="*/ 2028129 w 2732857"/>
                <a:gd name="connsiteY51" fmla="*/ 1993543 h 2690150"/>
                <a:gd name="connsiteX52" fmla="*/ 2090694 w 2732857"/>
                <a:gd name="connsiteY52" fmla="*/ 1963550 h 2690150"/>
                <a:gd name="connsiteX53" fmla="*/ 2184220 w 2732857"/>
                <a:gd name="connsiteY53" fmla="*/ 1958068 h 2690150"/>
                <a:gd name="connsiteX54" fmla="*/ 2286776 w 2732857"/>
                <a:gd name="connsiteY54" fmla="*/ 1960003 h 2690150"/>
                <a:gd name="connsiteX55" fmla="*/ 2301289 w 2732857"/>
                <a:gd name="connsiteY55" fmla="*/ 1932913 h 2690150"/>
                <a:gd name="connsiteX56" fmla="*/ 2278391 w 2732857"/>
                <a:gd name="connsiteY56" fmla="*/ 1908725 h 2690150"/>
                <a:gd name="connsiteX57" fmla="*/ 2215503 w 2732857"/>
                <a:gd name="connsiteY57" fmla="*/ 1893245 h 2690150"/>
                <a:gd name="connsiteX58" fmla="*/ 2193895 w 2732857"/>
                <a:gd name="connsiteY58" fmla="*/ 1881312 h 2690150"/>
                <a:gd name="connsiteX59" fmla="*/ 2136167 w 2732857"/>
                <a:gd name="connsiteY59" fmla="*/ 1848417 h 2690150"/>
                <a:gd name="connsiteX60" fmla="*/ 2029096 w 2732857"/>
                <a:gd name="connsiteY60" fmla="*/ 1861639 h 2690150"/>
                <a:gd name="connsiteX61" fmla="*/ 1972658 w 2732857"/>
                <a:gd name="connsiteY61" fmla="*/ 1889697 h 2690150"/>
                <a:gd name="connsiteX62" fmla="*/ 1872360 w 2732857"/>
                <a:gd name="connsiteY62" fmla="*/ 1904532 h 2690150"/>
                <a:gd name="connsiteX63" fmla="*/ 1858492 w 2732857"/>
                <a:gd name="connsiteY63" fmla="*/ 1900340 h 2690150"/>
                <a:gd name="connsiteX64" fmla="*/ 1855912 w 2732857"/>
                <a:gd name="connsiteY64" fmla="*/ 1876152 h 2690150"/>
                <a:gd name="connsiteX65" fmla="*/ 1912350 w 2732857"/>
                <a:gd name="connsiteY65" fmla="*/ 1833259 h 2690150"/>
                <a:gd name="connsiteX66" fmla="*/ 2181318 w 2732857"/>
                <a:gd name="connsiteY66" fmla="*/ 1602347 h 2690150"/>
                <a:gd name="connsiteX67" fmla="*/ 2274844 w 2732857"/>
                <a:gd name="connsiteY67" fmla="*/ 1484633 h 2690150"/>
                <a:gd name="connsiteX68" fmla="*/ 2286454 w 2732857"/>
                <a:gd name="connsiteY68" fmla="*/ 1379175 h 2690150"/>
                <a:gd name="connsiteX69" fmla="*/ 2261944 w 2732857"/>
                <a:gd name="connsiteY69" fmla="*/ 1338217 h 2690150"/>
                <a:gd name="connsiteX70" fmla="*/ 2144552 w 2732857"/>
                <a:gd name="connsiteY70" fmla="*/ 1283069 h 2690150"/>
                <a:gd name="connsiteX71" fmla="*/ 2024581 w 2732857"/>
                <a:gd name="connsiteY71" fmla="*/ 1325639 h 2690150"/>
                <a:gd name="connsiteX72" fmla="*/ 1975883 w 2732857"/>
                <a:gd name="connsiteY72" fmla="*/ 1394977 h 2690150"/>
                <a:gd name="connsiteX73" fmla="*/ 1853655 w 2732857"/>
                <a:gd name="connsiteY73" fmla="*/ 1593317 h 2690150"/>
                <a:gd name="connsiteX74" fmla="*/ 1818502 w 2732857"/>
                <a:gd name="connsiteY74" fmla="*/ 1639435 h 2690150"/>
                <a:gd name="connsiteX75" fmla="*/ 1773674 w 2732857"/>
                <a:gd name="connsiteY75" fmla="*/ 1674910 h 2690150"/>
                <a:gd name="connsiteX76" fmla="*/ 1664345 w 2732857"/>
                <a:gd name="connsiteY76" fmla="*/ 1747151 h 2690150"/>
                <a:gd name="connsiteX77" fmla="*/ 1543729 w 2732857"/>
                <a:gd name="connsiteY77" fmla="*/ 1791979 h 2690150"/>
                <a:gd name="connsiteX78" fmla="*/ 1515671 w 2732857"/>
                <a:gd name="connsiteY78" fmla="*/ 1797784 h 2690150"/>
                <a:gd name="connsiteX79" fmla="*/ 1418275 w 2732857"/>
                <a:gd name="connsiteY79" fmla="*/ 1797461 h 2690150"/>
                <a:gd name="connsiteX80" fmla="*/ 1352807 w 2732857"/>
                <a:gd name="connsiteY80" fmla="*/ 1774563 h 2690150"/>
                <a:gd name="connsiteX81" fmla="*/ 1243801 w 2732857"/>
                <a:gd name="connsiteY81" fmla="*/ 1789721 h 2690150"/>
                <a:gd name="connsiteX82" fmla="*/ 1214454 w 2732857"/>
                <a:gd name="connsiteY82" fmla="*/ 1788431 h 2690150"/>
                <a:gd name="connsiteX83" fmla="*/ 1100610 w 2732857"/>
                <a:gd name="connsiteY83" fmla="*/ 1696195 h 2690150"/>
                <a:gd name="connsiteX84" fmla="*/ 990959 w 2732857"/>
                <a:gd name="connsiteY84" fmla="*/ 1589447 h 2690150"/>
                <a:gd name="connsiteX85" fmla="*/ 900981 w 2732857"/>
                <a:gd name="connsiteY85" fmla="*/ 1492696 h 2690150"/>
                <a:gd name="connsiteX86" fmla="*/ 894530 w 2732857"/>
                <a:gd name="connsiteY86" fmla="*/ 1477216 h 2690150"/>
                <a:gd name="connsiteX87" fmla="*/ 901948 w 2732857"/>
                <a:gd name="connsiteY87" fmla="*/ 1397557 h 2690150"/>
                <a:gd name="connsiteX88" fmla="*/ 898078 w 2732857"/>
                <a:gd name="connsiteY88" fmla="*/ 1369177 h 2690150"/>
                <a:gd name="connsiteX89" fmla="*/ 940003 w 2732857"/>
                <a:gd name="connsiteY89" fmla="*/ 1267266 h 2690150"/>
                <a:gd name="connsiteX90" fmla="*/ 996119 w 2732857"/>
                <a:gd name="connsiteY90" fmla="*/ 1230501 h 2690150"/>
                <a:gd name="connsiteX91" fmla="*/ 1175108 w 2732857"/>
                <a:gd name="connsiteY91" fmla="*/ 1078602 h 2690150"/>
                <a:gd name="connsiteX92" fmla="*/ 1420533 w 2732857"/>
                <a:gd name="connsiteY92" fmla="*/ 750939 h 2690150"/>
                <a:gd name="connsiteX93" fmla="*/ 1576947 w 2732857"/>
                <a:gd name="connsiteY93" fmla="*/ 380705 h 2690150"/>
                <a:gd name="connsiteX94" fmla="*/ 1662410 w 2732857"/>
                <a:gd name="connsiteY94" fmla="*/ 55300 h 2690150"/>
                <a:gd name="connsiteX95" fmla="*/ 1671118 w 2732857"/>
                <a:gd name="connsiteY95" fmla="*/ 14342 h 2690150"/>
                <a:gd name="connsiteX96" fmla="*/ 1680793 w 2732857"/>
                <a:gd name="connsiteY96" fmla="*/ 474 h 2690150"/>
                <a:gd name="connsiteX97" fmla="*/ 1698853 w 2732857"/>
                <a:gd name="connsiteY97" fmla="*/ 4989 h 2690150"/>
                <a:gd name="connsiteX98" fmla="*/ 1911383 w 2732857"/>
                <a:gd name="connsiteY98" fmla="*/ 115930 h 2690150"/>
                <a:gd name="connsiteX99" fmla="*/ 1932023 w 2732857"/>
                <a:gd name="connsiteY99" fmla="*/ 123993 h 2690150"/>
                <a:gd name="connsiteX100" fmla="*/ 2002006 w 2732857"/>
                <a:gd name="connsiteY100" fmla="*/ 145923 h 2690150"/>
                <a:gd name="connsiteX101" fmla="*/ 2085534 w 2732857"/>
                <a:gd name="connsiteY101" fmla="*/ 178818 h 2690150"/>
                <a:gd name="connsiteX102" fmla="*/ 2206796 w 2732857"/>
                <a:gd name="connsiteY102" fmla="*/ 293307 h 2690150"/>
                <a:gd name="connsiteX103" fmla="*/ 2211311 w 2732857"/>
                <a:gd name="connsiteY103" fmla="*/ 299757 h 2690150"/>
                <a:gd name="connsiteX104" fmla="*/ 2270006 w 2732857"/>
                <a:gd name="connsiteY104" fmla="*/ 442948 h 2690150"/>
                <a:gd name="connsiteX105" fmla="*/ 2286454 w 2732857"/>
                <a:gd name="connsiteY105" fmla="*/ 613875 h 2690150"/>
                <a:gd name="connsiteX106" fmla="*/ 2279681 w 2732857"/>
                <a:gd name="connsiteY106" fmla="*/ 697081 h 2690150"/>
                <a:gd name="connsiteX107" fmla="*/ 2291614 w 2732857"/>
                <a:gd name="connsiteY107" fmla="*/ 737394 h 2690150"/>
                <a:gd name="connsiteX108" fmla="*/ 2320317 w 2732857"/>
                <a:gd name="connsiteY108" fmla="*/ 802862 h 2690150"/>
                <a:gd name="connsiteX109" fmla="*/ 2326444 w 2732857"/>
                <a:gd name="connsiteY109" fmla="*/ 899935 h 2690150"/>
                <a:gd name="connsiteX110" fmla="*/ 2319349 w 2732857"/>
                <a:gd name="connsiteY110" fmla="*/ 934443 h 2690150"/>
                <a:gd name="connsiteX111" fmla="*/ 2319994 w 2732857"/>
                <a:gd name="connsiteY111" fmla="*/ 981206 h 2690150"/>
                <a:gd name="connsiteX112" fmla="*/ 2339667 w 2732857"/>
                <a:gd name="connsiteY112" fmla="*/ 1045384 h 2690150"/>
                <a:gd name="connsiteX113" fmla="*/ 2335152 w 2732857"/>
                <a:gd name="connsiteY113" fmla="*/ 1138265 h 2690150"/>
                <a:gd name="connsiteX114" fmla="*/ 2344504 w 2732857"/>
                <a:gd name="connsiteY114" fmla="*/ 1160840 h 2690150"/>
                <a:gd name="connsiteX115" fmla="*/ 2404167 w 2732857"/>
                <a:gd name="connsiteY115" fmla="*/ 1236951 h 2690150"/>
                <a:gd name="connsiteX116" fmla="*/ 2441255 w 2732857"/>
                <a:gd name="connsiteY116" fmla="*/ 1382722 h 2690150"/>
                <a:gd name="connsiteX117" fmla="*/ 2444158 w 2732857"/>
                <a:gd name="connsiteY117" fmla="*/ 1593639 h 2690150"/>
                <a:gd name="connsiteX118" fmla="*/ 2468346 w 2732857"/>
                <a:gd name="connsiteY118" fmla="*/ 1848094 h 2690150"/>
                <a:gd name="connsiteX119" fmla="*/ 2470926 w 2732857"/>
                <a:gd name="connsiteY119" fmla="*/ 1860672 h 2690150"/>
                <a:gd name="connsiteX120" fmla="*/ 2544134 w 2732857"/>
                <a:gd name="connsiteY120" fmla="*/ 1955165 h 2690150"/>
                <a:gd name="connsiteX121" fmla="*/ 2622179 w 2732857"/>
                <a:gd name="connsiteY121" fmla="*/ 1993220 h 2690150"/>
                <a:gd name="connsiteX122" fmla="*/ 2732798 w 2732857"/>
                <a:gd name="connsiteY122" fmla="*/ 2177370 h 2690150"/>
                <a:gd name="connsiteX123" fmla="*/ 2642175 w 2732857"/>
                <a:gd name="connsiteY123" fmla="*/ 2374097 h 2690150"/>
                <a:gd name="connsiteX124" fmla="*/ 2387075 w 2732857"/>
                <a:gd name="connsiteY124" fmla="*/ 2494713 h 2690150"/>
                <a:gd name="connsiteX125" fmla="*/ 2225178 w 2732857"/>
                <a:gd name="connsiteY125" fmla="*/ 2530833 h 2690150"/>
                <a:gd name="connsiteX126" fmla="*/ 1927830 w 2732857"/>
                <a:gd name="connsiteY126" fmla="*/ 2519868 h 2690150"/>
                <a:gd name="connsiteX127" fmla="*/ 1791412 w 2732857"/>
                <a:gd name="connsiteY127" fmla="*/ 2476653 h 2690150"/>
                <a:gd name="connsiteX128" fmla="*/ 1791346 w 2732857"/>
                <a:gd name="connsiteY128" fmla="*/ 2481296 h 2690150"/>
                <a:gd name="connsiteX129" fmla="*/ 1829273 w 2732857"/>
                <a:gd name="connsiteY129" fmla="*/ 2515675 h 2690150"/>
                <a:gd name="connsiteX130" fmla="*/ 1903513 w 2732857"/>
                <a:gd name="connsiteY130" fmla="*/ 2574180 h 2690150"/>
                <a:gd name="connsiteX131" fmla="*/ 1919123 w 2732857"/>
                <a:gd name="connsiteY131" fmla="*/ 2603074 h 2690150"/>
                <a:gd name="connsiteX132" fmla="*/ 1920413 w 2732857"/>
                <a:gd name="connsiteY132" fmla="*/ 2627261 h 2690150"/>
                <a:gd name="connsiteX133" fmla="*/ 1701433 w 2732857"/>
                <a:gd name="connsiteY133" fmla="*/ 2662092 h 2690150"/>
                <a:gd name="connsiteX134" fmla="*/ 1603070 w 2732857"/>
                <a:gd name="connsiteY134" fmla="*/ 2651127 h 2690150"/>
                <a:gd name="connsiteX135" fmla="*/ 1497289 w 2732857"/>
                <a:gd name="connsiteY135" fmla="*/ 2679507 h 2690150"/>
                <a:gd name="connsiteX136" fmla="*/ 1434723 w 2732857"/>
                <a:gd name="connsiteY136" fmla="*/ 2690150 h 2690150"/>
                <a:gd name="connsiteX0" fmla="*/ 1434723 w 2732857"/>
                <a:gd name="connsiteY0" fmla="*/ 2690150 h 2690150"/>
                <a:gd name="connsiteX1" fmla="*/ 1379898 w 2732857"/>
                <a:gd name="connsiteY1" fmla="*/ 2690150 h 2690150"/>
                <a:gd name="connsiteX2" fmla="*/ 1189943 w 2732857"/>
                <a:gd name="connsiteY2" fmla="*/ 2652417 h 2690150"/>
                <a:gd name="connsiteX3" fmla="*/ 1086742 w 2732857"/>
                <a:gd name="connsiteY3" fmla="*/ 2660479 h 2690150"/>
                <a:gd name="connsiteX4" fmla="*/ 1035142 w 2732857"/>
                <a:gd name="connsiteY4" fmla="*/ 2672412 h 2690150"/>
                <a:gd name="connsiteX5" fmla="*/ 937423 w 2732857"/>
                <a:gd name="connsiteY5" fmla="*/ 2644999 h 2690150"/>
                <a:gd name="connsiteX6" fmla="*/ 920719 w 2732857"/>
                <a:gd name="connsiteY6" fmla="*/ 2612299 h 2690150"/>
                <a:gd name="connsiteX7" fmla="*/ 981545 w 2732857"/>
                <a:gd name="connsiteY7" fmla="*/ 2552055 h 2690150"/>
                <a:gd name="connsiteX8" fmla="*/ 1053525 w 2732857"/>
                <a:gd name="connsiteY8" fmla="*/ 2473428 h 2690150"/>
                <a:gd name="connsiteX9" fmla="*/ 1055782 w 2732857"/>
                <a:gd name="connsiteY9" fmla="*/ 2459883 h 2690150"/>
                <a:gd name="connsiteX10" fmla="*/ 1042237 w 2732857"/>
                <a:gd name="connsiteY10" fmla="*/ 2459883 h 2690150"/>
                <a:gd name="connsiteX11" fmla="*/ 908721 w 2732857"/>
                <a:gd name="connsiteY11" fmla="*/ 2497293 h 2690150"/>
                <a:gd name="connsiteX12" fmla="*/ 620080 w 2732857"/>
                <a:gd name="connsiteY12" fmla="*/ 2557923 h 2690150"/>
                <a:gd name="connsiteX13" fmla="*/ 348210 w 2732857"/>
                <a:gd name="connsiteY13" fmla="*/ 2523416 h 2690150"/>
                <a:gd name="connsiteX14" fmla="*/ 264037 w 2732857"/>
                <a:gd name="connsiteY14" fmla="*/ 2479233 h 2690150"/>
                <a:gd name="connsiteX15" fmla="*/ 162449 w 2732857"/>
                <a:gd name="connsiteY15" fmla="*/ 2430212 h 2690150"/>
                <a:gd name="connsiteX16" fmla="*/ 18290 w 2732857"/>
                <a:gd name="connsiteY16" fmla="*/ 2267348 h 2690150"/>
                <a:gd name="connsiteX17" fmla="*/ 98915 w 2732857"/>
                <a:gd name="connsiteY17" fmla="*/ 1974838 h 2690150"/>
                <a:gd name="connsiteX18" fmla="*/ 221789 w 2732857"/>
                <a:gd name="connsiteY18" fmla="*/ 1913562 h 2690150"/>
                <a:gd name="connsiteX19" fmla="*/ 463344 w 2732857"/>
                <a:gd name="connsiteY19" fmla="*/ 1838419 h 2690150"/>
                <a:gd name="connsiteX20" fmla="*/ 727151 w 2732857"/>
                <a:gd name="connsiteY20" fmla="*/ 1765211 h 2690150"/>
                <a:gd name="connsiteX21" fmla="*/ 770044 w 2732857"/>
                <a:gd name="connsiteY21" fmla="*/ 1758761 h 2690150"/>
                <a:gd name="connsiteX22" fmla="*/ 787459 w 2732857"/>
                <a:gd name="connsiteY22" fmla="*/ 1766501 h 2690150"/>
                <a:gd name="connsiteX23" fmla="*/ 969029 w 2732857"/>
                <a:gd name="connsiteY23" fmla="*/ 1860672 h 2690150"/>
                <a:gd name="connsiteX24" fmla="*/ 1059330 w 2732857"/>
                <a:gd name="connsiteY24" fmla="*/ 1899372 h 2690150"/>
                <a:gd name="connsiteX25" fmla="*/ 1066425 w 2732857"/>
                <a:gd name="connsiteY25" fmla="*/ 1902920 h 2690150"/>
                <a:gd name="connsiteX26" fmla="*/ 1076100 w 2732857"/>
                <a:gd name="connsiteY26" fmla="*/ 1918400 h 2690150"/>
                <a:gd name="connsiteX27" fmla="*/ 1064490 w 2732857"/>
                <a:gd name="connsiteY27" fmla="*/ 1930332 h 2690150"/>
                <a:gd name="connsiteX28" fmla="*/ 993861 w 2732857"/>
                <a:gd name="connsiteY28" fmla="*/ 1946780 h 2690150"/>
                <a:gd name="connsiteX29" fmla="*/ 921621 w 2732857"/>
                <a:gd name="connsiteY29" fmla="*/ 1950005 h 2690150"/>
                <a:gd name="connsiteX30" fmla="*/ 891305 w 2732857"/>
                <a:gd name="connsiteY30" fmla="*/ 1940330 h 2690150"/>
                <a:gd name="connsiteX31" fmla="*/ 857443 w 2732857"/>
                <a:gd name="connsiteY31" fmla="*/ 1921625 h 2690150"/>
                <a:gd name="connsiteX32" fmla="*/ 753274 w 2732857"/>
                <a:gd name="connsiteY32" fmla="*/ 1903887 h 2690150"/>
                <a:gd name="connsiteX33" fmla="*/ 652331 w 2732857"/>
                <a:gd name="connsiteY33" fmla="*/ 1944200 h 2690150"/>
                <a:gd name="connsiteX34" fmla="*/ 616533 w 2732857"/>
                <a:gd name="connsiteY34" fmla="*/ 1947748 h 2690150"/>
                <a:gd name="connsiteX35" fmla="*/ 529135 w 2732857"/>
                <a:gd name="connsiteY35" fmla="*/ 1961938 h 2690150"/>
                <a:gd name="connsiteX36" fmla="*/ 521394 w 2732857"/>
                <a:gd name="connsiteY36" fmla="*/ 1976773 h 2690150"/>
                <a:gd name="connsiteX37" fmla="*/ 535262 w 2732857"/>
                <a:gd name="connsiteY37" fmla="*/ 1986126 h 2690150"/>
                <a:gd name="connsiteX38" fmla="*/ 606858 w 2732857"/>
                <a:gd name="connsiteY38" fmla="*/ 1997413 h 2690150"/>
                <a:gd name="connsiteX39" fmla="*/ 747792 w 2732857"/>
                <a:gd name="connsiteY39" fmla="*/ 2029663 h 2690150"/>
                <a:gd name="connsiteX40" fmla="*/ 867118 w 2732857"/>
                <a:gd name="connsiteY40" fmla="*/ 2063526 h 2690150"/>
                <a:gd name="connsiteX41" fmla="*/ 960966 w 2732857"/>
                <a:gd name="connsiteY41" fmla="*/ 2101581 h 2690150"/>
                <a:gd name="connsiteX42" fmla="*/ 1355065 w 2732857"/>
                <a:gd name="connsiteY42" fmla="*/ 2266058 h 2690150"/>
                <a:gd name="connsiteX43" fmla="*/ 1483744 w 2732857"/>
                <a:gd name="connsiteY43" fmla="*/ 2314111 h 2690150"/>
                <a:gd name="connsiteX44" fmla="*/ 1373770 w 2732857"/>
                <a:gd name="connsiteY44" fmla="*/ 2116417 h 2690150"/>
                <a:gd name="connsiteX45" fmla="*/ 1362160 w 2732857"/>
                <a:gd name="connsiteY45" fmla="*/ 2084489 h 2690150"/>
                <a:gd name="connsiteX46" fmla="*/ 1384413 w 2732857"/>
                <a:gd name="connsiteY46" fmla="*/ 2046111 h 2690150"/>
                <a:gd name="connsiteX47" fmla="*/ 1432466 w 2732857"/>
                <a:gd name="connsiteY47" fmla="*/ 2045466 h 2690150"/>
                <a:gd name="connsiteX48" fmla="*/ 1536957 w 2732857"/>
                <a:gd name="connsiteY48" fmla="*/ 2064494 h 2690150"/>
                <a:gd name="connsiteX49" fmla="*/ 1717236 w 2732857"/>
                <a:gd name="connsiteY49" fmla="*/ 2067396 h 2690150"/>
                <a:gd name="connsiteX50" fmla="*/ 1816889 w 2732857"/>
                <a:gd name="connsiteY50" fmla="*/ 2060301 h 2690150"/>
                <a:gd name="connsiteX51" fmla="*/ 2028129 w 2732857"/>
                <a:gd name="connsiteY51" fmla="*/ 1993543 h 2690150"/>
                <a:gd name="connsiteX52" fmla="*/ 2090694 w 2732857"/>
                <a:gd name="connsiteY52" fmla="*/ 1963550 h 2690150"/>
                <a:gd name="connsiteX53" fmla="*/ 2184220 w 2732857"/>
                <a:gd name="connsiteY53" fmla="*/ 1958068 h 2690150"/>
                <a:gd name="connsiteX54" fmla="*/ 2286776 w 2732857"/>
                <a:gd name="connsiteY54" fmla="*/ 1960003 h 2690150"/>
                <a:gd name="connsiteX55" fmla="*/ 2301289 w 2732857"/>
                <a:gd name="connsiteY55" fmla="*/ 1932913 h 2690150"/>
                <a:gd name="connsiteX56" fmla="*/ 2278391 w 2732857"/>
                <a:gd name="connsiteY56" fmla="*/ 1908725 h 2690150"/>
                <a:gd name="connsiteX57" fmla="*/ 2215503 w 2732857"/>
                <a:gd name="connsiteY57" fmla="*/ 1893245 h 2690150"/>
                <a:gd name="connsiteX58" fmla="*/ 2193895 w 2732857"/>
                <a:gd name="connsiteY58" fmla="*/ 1881312 h 2690150"/>
                <a:gd name="connsiteX59" fmla="*/ 2136167 w 2732857"/>
                <a:gd name="connsiteY59" fmla="*/ 1848417 h 2690150"/>
                <a:gd name="connsiteX60" fmla="*/ 2029096 w 2732857"/>
                <a:gd name="connsiteY60" fmla="*/ 1861639 h 2690150"/>
                <a:gd name="connsiteX61" fmla="*/ 1972658 w 2732857"/>
                <a:gd name="connsiteY61" fmla="*/ 1889697 h 2690150"/>
                <a:gd name="connsiteX62" fmla="*/ 1872360 w 2732857"/>
                <a:gd name="connsiteY62" fmla="*/ 1904532 h 2690150"/>
                <a:gd name="connsiteX63" fmla="*/ 1858492 w 2732857"/>
                <a:gd name="connsiteY63" fmla="*/ 1900340 h 2690150"/>
                <a:gd name="connsiteX64" fmla="*/ 1855912 w 2732857"/>
                <a:gd name="connsiteY64" fmla="*/ 1876152 h 2690150"/>
                <a:gd name="connsiteX65" fmla="*/ 1912350 w 2732857"/>
                <a:gd name="connsiteY65" fmla="*/ 1833259 h 2690150"/>
                <a:gd name="connsiteX66" fmla="*/ 2181318 w 2732857"/>
                <a:gd name="connsiteY66" fmla="*/ 1602347 h 2690150"/>
                <a:gd name="connsiteX67" fmla="*/ 2274844 w 2732857"/>
                <a:gd name="connsiteY67" fmla="*/ 1484633 h 2690150"/>
                <a:gd name="connsiteX68" fmla="*/ 2286454 w 2732857"/>
                <a:gd name="connsiteY68" fmla="*/ 1379175 h 2690150"/>
                <a:gd name="connsiteX69" fmla="*/ 2261944 w 2732857"/>
                <a:gd name="connsiteY69" fmla="*/ 1338217 h 2690150"/>
                <a:gd name="connsiteX70" fmla="*/ 2144552 w 2732857"/>
                <a:gd name="connsiteY70" fmla="*/ 1283069 h 2690150"/>
                <a:gd name="connsiteX71" fmla="*/ 2024581 w 2732857"/>
                <a:gd name="connsiteY71" fmla="*/ 1325639 h 2690150"/>
                <a:gd name="connsiteX72" fmla="*/ 1975883 w 2732857"/>
                <a:gd name="connsiteY72" fmla="*/ 1394977 h 2690150"/>
                <a:gd name="connsiteX73" fmla="*/ 1853655 w 2732857"/>
                <a:gd name="connsiteY73" fmla="*/ 1593317 h 2690150"/>
                <a:gd name="connsiteX74" fmla="*/ 1818502 w 2732857"/>
                <a:gd name="connsiteY74" fmla="*/ 1639435 h 2690150"/>
                <a:gd name="connsiteX75" fmla="*/ 1773674 w 2732857"/>
                <a:gd name="connsiteY75" fmla="*/ 1674910 h 2690150"/>
                <a:gd name="connsiteX76" fmla="*/ 1664345 w 2732857"/>
                <a:gd name="connsiteY76" fmla="*/ 1747151 h 2690150"/>
                <a:gd name="connsiteX77" fmla="*/ 1543729 w 2732857"/>
                <a:gd name="connsiteY77" fmla="*/ 1791979 h 2690150"/>
                <a:gd name="connsiteX78" fmla="*/ 1515671 w 2732857"/>
                <a:gd name="connsiteY78" fmla="*/ 1797784 h 2690150"/>
                <a:gd name="connsiteX79" fmla="*/ 1418275 w 2732857"/>
                <a:gd name="connsiteY79" fmla="*/ 1797461 h 2690150"/>
                <a:gd name="connsiteX80" fmla="*/ 1352807 w 2732857"/>
                <a:gd name="connsiteY80" fmla="*/ 1774563 h 2690150"/>
                <a:gd name="connsiteX81" fmla="*/ 1243801 w 2732857"/>
                <a:gd name="connsiteY81" fmla="*/ 1789721 h 2690150"/>
                <a:gd name="connsiteX82" fmla="*/ 1214454 w 2732857"/>
                <a:gd name="connsiteY82" fmla="*/ 1788431 h 2690150"/>
                <a:gd name="connsiteX83" fmla="*/ 1100610 w 2732857"/>
                <a:gd name="connsiteY83" fmla="*/ 1696195 h 2690150"/>
                <a:gd name="connsiteX84" fmla="*/ 990959 w 2732857"/>
                <a:gd name="connsiteY84" fmla="*/ 1589447 h 2690150"/>
                <a:gd name="connsiteX85" fmla="*/ 900981 w 2732857"/>
                <a:gd name="connsiteY85" fmla="*/ 1492696 h 2690150"/>
                <a:gd name="connsiteX86" fmla="*/ 894530 w 2732857"/>
                <a:gd name="connsiteY86" fmla="*/ 1477216 h 2690150"/>
                <a:gd name="connsiteX87" fmla="*/ 901948 w 2732857"/>
                <a:gd name="connsiteY87" fmla="*/ 1397557 h 2690150"/>
                <a:gd name="connsiteX88" fmla="*/ 898078 w 2732857"/>
                <a:gd name="connsiteY88" fmla="*/ 1369177 h 2690150"/>
                <a:gd name="connsiteX89" fmla="*/ 940003 w 2732857"/>
                <a:gd name="connsiteY89" fmla="*/ 1267266 h 2690150"/>
                <a:gd name="connsiteX90" fmla="*/ 996119 w 2732857"/>
                <a:gd name="connsiteY90" fmla="*/ 1230501 h 2690150"/>
                <a:gd name="connsiteX91" fmla="*/ 1175108 w 2732857"/>
                <a:gd name="connsiteY91" fmla="*/ 1078602 h 2690150"/>
                <a:gd name="connsiteX92" fmla="*/ 1420533 w 2732857"/>
                <a:gd name="connsiteY92" fmla="*/ 750939 h 2690150"/>
                <a:gd name="connsiteX93" fmla="*/ 1576947 w 2732857"/>
                <a:gd name="connsiteY93" fmla="*/ 380705 h 2690150"/>
                <a:gd name="connsiteX94" fmla="*/ 1662410 w 2732857"/>
                <a:gd name="connsiteY94" fmla="*/ 55300 h 2690150"/>
                <a:gd name="connsiteX95" fmla="*/ 1671118 w 2732857"/>
                <a:gd name="connsiteY95" fmla="*/ 14342 h 2690150"/>
                <a:gd name="connsiteX96" fmla="*/ 1680793 w 2732857"/>
                <a:gd name="connsiteY96" fmla="*/ 474 h 2690150"/>
                <a:gd name="connsiteX97" fmla="*/ 1698853 w 2732857"/>
                <a:gd name="connsiteY97" fmla="*/ 4989 h 2690150"/>
                <a:gd name="connsiteX98" fmla="*/ 1911383 w 2732857"/>
                <a:gd name="connsiteY98" fmla="*/ 115930 h 2690150"/>
                <a:gd name="connsiteX99" fmla="*/ 1932023 w 2732857"/>
                <a:gd name="connsiteY99" fmla="*/ 123993 h 2690150"/>
                <a:gd name="connsiteX100" fmla="*/ 2002006 w 2732857"/>
                <a:gd name="connsiteY100" fmla="*/ 145923 h 2690150"/>
                <a:gd name="connsiteX101" fmla="*/ 2085534 w 2732857"/>
                <a:gd name="connsiteY101" fmla="*/ 178818 h 2690150"/>
                <a:gd name="connsiteX102" fmla="*/ 2206796 w 2732857"/>
                <a:gd name="connsiteY102" fmla="*/ 293307 h 2690150"/>
                <a:gd name="connsiteX103" fmla="*/ 2211311 w 2732857"/>
                <a:gd name="connsiteY103" fmla="*/ 299757 h 2690150"/>
                <a:gd name="connsiteX104" fmla="*/ 2270006 w 2732857"/>
                <a:gd name="connsiteY104" fmla="*/ 442948 h 2690150"/>
                <a:gd name="connsiteX105" fmla="*/ 2286454 w 2732857"/>
                <a:gd name="connsiteY105" fmla="*/ 613875 h 2690150"/>
                <a:gd name="connsiteX106" fmla="*/ 2279681 w 2732857"/>
                <a:gd name="connsiteY106" fmla="*/ 697081 h 2690150"/>
                <a:gd name="connsiteX107" fmla="*/ 2291614 w 2732857"/>
                <a:gd name="connsiteY107" fmla="*/ 737394 h 2690150"/>
                <a:gd name="connsiteX108" fmla="*/ 2320317 w 2732857"/>
                <a:gd name="connsiteY108" fmla="*/ 802862 h 2690150"/>
                <a:gd name="connsiteX109" fmla="*/ 2326444 w 2732857"/>
                <a:gd name="connsiteY109" fmla="*/ 899935 h 2690150"/>
                <a:gd name="connsiteX110" fmla="*/ 2319349 w 2732857"/>
                <a:gd name="connsiteY110" fmla="*/ 934443 h 2690150"/>
                <a:gd name="connsiteX111" fmla="*/ 2319994 w 2732857"/>
                <a:gd name="connsiteY111" fmla="*/ 981206 h 2690150"/>
                <a:gd name="connsiteX112" fmla="*/ 2339667 w 2732857"/>
                <a:gd name="connsiteY112" fmla="*/ 1045384 h 2690150"/>
                <a:gd name="connsiteX113" fmla="*/ 2335152 w 2732857"/>
                <a:gd name="connsiteY113" fmla="*/ 1138265 h 2690150"/>
                <a:gd name="connsiteX114" fmla="*/ 2344504 w 2732857"/>
                <a:gd name="connsiteY114" fmla="*/ 1160840 h 2690150"/>
                <a:gd name="connsiteX115" fmla="*/ 2404167 w 2732857"/>
                <a:gd name="connsiteY115" fmla="*/ 1236951 h 2690150"/>
                <a:gd name="connsiteX116" fmla="*/ 2441255 w 2732857"/>
                <a:gd name="connsiteY116" fmla="*/ 1382722 h 2690150"/>
                <a:gd name="connsiteX117" fmla="*/ 2444158 w 2732857"/>
                <a:gd name="connsiteY117" fmla="*/ 1593639 h 2690150"/>
                <a:gd name="connsiteX118" fmla="*/ 2468346 w 2732857"/>
                <a:gd name="connsiteY118" fmla="*/ 1848094 h 2690150"/>
                <a:gd name="connsiteX119" fmla="*/ 2470926 w 2732857"/>
                <a:gd name="connsiteY119" fmla="*/ 1860672 h 2690150"/>
                <a:gd name="connsiteX120" fmla="*/ 2544134 w 2732857"/>
                <a:gd name="connsiteY120" fmla="*/ 1955165 h 2690150"/>
                <a:gd name="connsiteX121" fmla="*/ 2622179 w 2732857"/>
                <a:gd name="connsiteY121" fmla="*/ 1993220 h 2690150"/>
                <a:gd name="connsiteX122" fmla="*/ 2732798 w 2732857"/>
                <a:gd name="connsiteY122" fmla="*/ 2177370 h 2690150"/>
                <a:gd name="connsiteX123" fmla="*/ 2642175 w 2732857"/>
                <a:gd name="connsiteY123" fmla="*/ 2374097 h 2690150"/>
                <a:gd name="connsiteX124" fmla="*/ 2387075 w 2732857"/>
                <a:gd name="connsiteY124" fmla="*/ 2494713 h 2690150"/>
                <a:gd name="connsiteX125" fmla="*/ 2225178 w 2732857"/>
                <a:gd name="connsiteY125" fmla="*/ 2530833 h 2690150"/>
                <a:gd name="connsiteX126" fmla="*/ 1927830 w 2732857"/>
                <a:gd name="connsiteY126" fmla="*/ 2519868 h 2690150"/>
                <a:gd name="connsiteX127" fmla="*/ 1791412 w 2732857"/>
                <a:gd name="connsiteY127" fmla="*/ 2476653 h 2690150"/>
                <a:gd name="connsiteX128" fmla="*/ 1798570 w 2732857"/>
                <a:gd name="connsiteY128" fmla="*/ 2481296 h 2690150"/>
                <a:gd name="connsiteX129" fmla="*/ 1829273 w 2732857"/>
                <a:gd name="connsiteY129" fmla="*/ 2515675 h 2690150"/>
                <a:gd name="connsiteX130" fmla="*/ 1903513 w 2732857"/>
                <a:gd name="connsiteY130" fmla="*/ 2574180 h 2690150"/>
                <a:gd name="connsiteX131" fmla="*/ 1919123 w 2732857"/>
                <a:gd name="connsiteY131" fmla="*/ 2603074 h 2690150"/>
                <a:gd name="connsiteX132" fmla="*/ 1920413 w 2732857"/>
                <a:gd name="connsiteY132" fmla="*/ 2627261 h 2690150"/>
                <a:gd name="connsiteX133" fmla="*/ 1701433 w 2732857"/>
                <a:gd name="connsiteY133" fmla="*/ 2662092 h 2690150"/>
                <a:gd name="connsiteX134" fmla="*/ 1603070 w 2732857"/>
                <a:gd name="connsiteY134" fmla="*/ 2651127 h 2690150"/>
                <a:gd name="connsiteX135" fmla="*/ 1497289 w 2732857"/>
                <a:gd name="connsiteY135" fmla="*/ 2679507 h 2690150"/>
                <a:gd name="connsiteX136" fmla="*/ 1434723 w 2732857"/>
                <a:gd name="connsiteY136" fmla="*/ 2690150 h 2690150"/>
                <a:gd name="connsiteX0" fmla="*/ 1434723 w 2732857"/>
                <a:gd name="connsiteY0" fmla="*/ 2690150 h 2690150"/>
                <a:gd name="connsiteX1" fmla="*/ 1379898 w 2732857"/>
                <a:gd name="connsiteY1" fmla="*/ 2690150 h 2690150"/>
                <a:gd name="connsiteX2" fmla="*/ 1189943 w 2732857"/>
                <a:gd name="connsiteY2" fmla="*/ 2652417 h 2690150"/>
                <a:gd name="connsiteX3" fmla="*/ 1086742 w 2732857"/>
                <a:gd name="connsiteY3" fmla="*/ 2660479 h 2690150"/>
                <a:gd name="connsiteX4" fmla="*/ 1035142 w 2732857"/>
                <a:gd name="connsiteY4" fmla="*/ 2672412 h 2690150"/>
                <a:gd name="connsiteX5" fmla="*/ 937423 w 2732857"/>
                <a:gd name="connsiteY5" fmla="*/ 2644999 h 2690150"/>
                <a:gd name="connsiteX6" fmla="*/ 920719 w 2732857"/>
                <a:gd name="connsiteY6" fmla="*/ 2612299 h 2690150"/>
                <a:gd name="connsiteX7" fmla="*/ 981545 w 2732857"/>
                <a:gd name="connsiteY7" fmla="*/ 2552055 h 2690150"/>
                <a:gd name="connsiteX8" fmla="*/ 1053525 w 2732857"/>
                <a:gd name="connsiteY8" fmla="*/ 2473428 h 2690150"/>
                <a:gd name="connsiteX9" fmla="*/ 1055782 w 2732857"/>
                <a:gd name="connsiteY9" fmla="*/ 2459883 h 2690150"/>
                <a:gd name="connsiteX10" fmla="*/ 1042237 w 2732857"/>
                <a:gd name="connsiteY10" fmla="*/ 2459883 h 2690150"/>
                <a:gd name="connsiteX11" fmla="*/ 908721 w 2732857"/>
                <a:gd name="connsiteY11" fmla="*/ 2497293 h 2690150"/>
                <a:gd name="connsiteX12" fmla="*/ 620080 w 2732857"/>
                <a:gd name="connsiteY12" fmla="*/ 2557923 h 2690150"/>
                <a:gd name="connsiteX13" fmla="*/ 348210 w 2732857"/>
                <a:gd name="connsiteY13" fmla="*/ 2523416 h 2690150"/>
                <a:gd name="connsiteX14" fmla="*/ 264037 w 2732857"/>
                <a:gd name="connsiteY14" fmla="*/ 2479233 h 2690150"/>
                <a:gd name="connsiteX15" fmla="*/ 162449 w 2732857"/>
                <a:gd name="connsiteY15" fmla="*/ 2430212 h 2690150"/>
                <a:gd name="connsiteX16" fmla="*/ 18290 w 2732857"/>
                <a:gd name="connsiteY16" fmla="*/ 2267348 h 2690150"/>
                <a:gd name="connsiteX17" fmla="*/ 98915 w 2732857"/>
                <a:gd name="connsiteY17" fmla="*/ 1974838 h 2690150"/>
                <a:gd name="connsiteX18" fmla="*/ 221789 w 2732857"/>
                <a:gd name="connsiteY18" fmla="*/ 1913562 h 2690150"/>
                <a:gd name="connsiteX19" fmla="*/ 463344 w 2732857"/>
                <a:gd name="connsiteY19" fmla="*/ 1838419 h 2690150"/>
                <a:gd name="connsiteX20" fmla="*/ 727151 w 2732857"/>
                <a:gd name="connsiteY20" fmla="*/ 1765211 h 2690150"/>
                <a:gd name="connsiteX21" fmla="*/ 770044 w 2732857"/>
                <a:gd name="connsiteY21" fmla="*/ 1758761 h 2690150"/>
                <a:gd name="connsiteX22" fmla="*/ 787459 w 2732857"/>
                <a:gd name="connsiteY22" fmla="*/ 1766501 h 2690150"/>
                <a:gd name="connsiteX23" fmla="*/ 969029 w 2732857"/>
                <a:gd name="connsiteY23" fmla="*/ 1860672 h 2690150"/>
                <a:gd name="connsiteX24" fmla="*/ 1059330 w 2732857"/>
                <a:gd name="connsiteY24" fmla="*/ 1899372 h 2690150"/>
                <a:gd name="connsiteX25" fmla="*/ 1066425 w 2732857"/>
                <a:gd name="connsiteY25" fmla="*/ 1902920 h 2690150"/>
                <a:gd name="connsiteX26" fmla="*/ 1076100 w 2732857"/>
                <a:gd name="connsiteY26" fmla="*/ 1918400 h 2690150"/>
                <a:gd name="connsiteX27" fmla="*/ 1064490 w 2732857"/>
                <a:gd name="connsiteY27" fmla="*/ 1930332 h 2690150"/>
                <a:gd name="connsiteX28" fmla="*/ 993861 w 2732857"/>
                <a:gd name="connsiteY28" fmla="*/ 1946780 h 2690150"/>
                <a:gd name="connsiteX29" fmla="*/ 921621 w 2732857"/>
                <a:gd name="connsiteY29" fmla="*/ 1950005 h 2690150"/>
                <a:gd name="connsiteX30" fmla="*/ 891305 w 2732857"/>
                <a:gd name="connsiteY30" fmla="*/ 1940330 h 2690150"/>
                <a:gd name="connsiteX31" fmla="*/ 857443 w 2732857"/>
                <a:gd name="connsiteY31" fmla="*/ 1921625 h 2690150"/>
                <a:gd name="connsiteX32" fmla="*/ 753274 w 2732857"/>
                <a:gd name="connsiteY32" fmla="*/ 1903887 h 2690150"/>
                <a:gd name="connsiteX33" fmla="*/ 652331 w 2732857"/>
                <a:gd name="connsiteY33" fmla="*/ 1944200 h 2690150"/>
                <a:gd name="connsiteX34" fmla="*/ 616533 w 2732857"/>
                <a:gd name="connsiteY34" fmla="*/ 1947748 h 2690150"/>
                <a:gd name="connsiteX35" fmla="*/ 529135 w 2732857"/>
                <a:gd name="connsiteY35" fmla="*/ 1961938 h 2690150"/>
                <a:gd name="connsiteX36" fmla="*/ 521394 w 2732857"/>
                <a:gd name="connsiteY36" fmla="*/ 1976773 h 2690150"/>
                <a:gd name="connsiteX37" fmla="*/ 535262 w 2732857"/>
                <a:gd name="connsiteY37" fmla="*/ 1986126 h 2690150"/>
                <a:gd name="connsiteX38" fmla="*/ 606858 w 2732857"/>
                <a:gd name="connsiteY38" fmla="*/ 1997413 h 2690150"/>
                <a:gd name="connsiteX39" fmla="*/ 747792 w 2732857"/>
                <a:gd name="connsiteY39" fmla="*/ 2029663 h 2690150"/>
                <a:gd name="connsiteX40" fmla="*/ 867118 w 2732857"/>
                <a:gd name="connsiteY40" fmla="*/ 2063526 h 2690150"/>
                <a:gd name="connsiteX41" fmla="*/ 960966 w 2732857"/>
                <a:gd name="connsiteY41" fmla="*/ 2101581 h 2690150"/>
                <a:gd name="connsiteX42" fmla="*/ 1355065 w 2732857"/>
                <a:gd name="connsiteY42" fmla="*/ 2266058 h 2690150"/>
                <a:gd name="connsiteX43" fmla="*/ 1483744 w 2732857"/>
                <a:gd name="connsiteY43" fmla="*/ 2314111 h 2690150"/>
                <a:gd name="connsiteX44" fmla="*/ 1373770 w 2732857"/>
                <a:gd name="connsiteY44" fmla="*/ 2116417 h 2690150"/>
                <a:gd name="connsiteX45" fmla="*/ 1362160 w 2732857"/>
                <a:gd name="connsiteY45" fmla="*/ 2084489 h 2690150"/>
                <a:gd name="connsiteX46" fmla="*/ 1384413 w 2732857"/>
                <a:gd name="connsiteY46" fmla="*/ 2046111 h 2690150"/>
                <a:gd name="connsiteX47" fmla="*/ 1432466 w 2732857"/>
                <a:gd name="connsiteY47" fmla="*/ 2045466 h 2690150"/>
                <a:gd name="connsiteX48" fmla="*/ 1536957 w 2732857"/>
                <a:gd name="connsiteY48" fmla="*/ 2064494 h 2690150"/>
                <a:gd name="connsiteX49" fmla="*/ 1717236 w 2732857"/>
                <a:gd name="connsiteY49" fmla="*/ 2067396 h 2690150"/>
                <a:gd name="connsiteX50" fmla="*/ 1816889 w 2732857"/>
                <a:gd name="connsiteY50" fmla="*/ 2060301 h 2690150"/>
                <a:gd name="connsiteX51" fmla="*/ 2028129 w 2732857"/>
                <a:gd name="connsiteY51" fmla="*/ 1993543 h 2690150"/>
                <a:gd name="connsiteX52" fmla="*/ 2090694 w 2732857"/>
                <a:gd name="connsiteY52" fmla="*/ 1963550 h 2690150"/>
                <a:gd name="connsiteX53" fmla="*/ 2184220 w 2732857"/>
                <a:gd name="connsiteY53" fmla="*/ 1958068 h 2690150"/>
                <a:gd name="connsiteX54" fmla="*/ 2286776 w 2732857"/>
                <a:gd name="connsiteY54" fmla="*/ 1960003 h 2690150"/>
                <a:gd name="connsiteX55" fmla="*/ 2301289 w 2732857"/>
                <a:gd name="connsiteY55" fmla="*/ 1932913 h 2690150"/>
                <a:gd name="connsiteX56" fmla="*/ 2278391 w 2732857"/>
                <a:gd name="connsiteY56" fmla="*/ 1908725 h 2690150"/>
                <a:gd name="connsiteX57" fmla="*/ 2215503 w 2732857"/>
                <a:gd name="connsiteY57" fmla="*/ 1893245 h 2690150"/>
                <a:gd name="connsiteX58" fmla="*/ 2193895 w 2732857"/>
                <a:gd name="connsiteY58" fmla="*/ 1881312 h 2690150"/>
                <a:gd name="connsiteX59" fmla="*/ 2136167 w 2732857"/>
                <a:gd name="connsiteY59" fmla="*/ 1848417 h 2690150"/>
                <a:gd name="connsiteX60" fmla="*/ 2029096 w 2732857"/>
                <a:gd name="connsiteY60" fmla="*/ 1861639 h 2690150"/>
                <a:gd name="connsiteX61" fmla="*/ 1972658 w 2732857"/>
                <a:gd name="connsiteY61" fmla="*/ 1889697 h 2690150"/>
                <a:gd name="connsiteX62" fmla="*/ 1872360 w 2732857"/>
                <a:gd name="connsiteY62" fmla="*/ 1904532 h 2690150"/>
                <a:gd name="connsiteX63" fmla="*/ 1858492 w 2732857"/>
                <a:gd name="connsiteY63" fmla="*/ 1900340 h 2690150"/>
                <a:gd name="connsiteX64" fmla="*/ 1855912 w 2732857"/>
                <a:gd name="connsiteY64" fmla="*/ 1876152 h 2690150"/>
                <a:gd name="connsiteX65" fmla="*/ 1912350 w 2732857"/>
                <a:gd name="connsiteY65" fmla="*/ 1833259 h 2690150"/>
                <a:gd name="connsiteX66" fmla="*/ 2181318 w 2732857"/>
                <a:gd name="connsiteY66" fmla="*/ 1602347 h 2690150"/>
                <a:gd name="connsiteX67" fmla="*/ 2274844 w 2732857"/>
                <a:gd name="connsiteY67" fmla="*/ 1484633 h 2690150"/>
                <a:gd name="connsiteX68" fmla="*/ 2286454 w 2732857"/>
                <a:gd name="connsiteY68" fmla="*/ 1379175 h 2690150"/>
                <a:gd name="connsiteX69" fmla="*/ 2261944 w 2732857"/>
                <a:gd name="connsiteY69" fmla="*/ 1338217 h 2690150"/>
                <a:gd name="connsiteX70" fmla="*/ 2144552 w 2732857"/>
                <a:gd name="connsiteY70" fmla="*/ 1283069 h 2690150"/>
                <a:gd name="connsiteX71" fmla="*/ 2024581 w 2732857"/>
                <a:gd name="connsiteY71" fmla="*/ 1325639 h 2690150"/>
                <a:gd name="connsiteX72" fmla="*/ 1975883 w 2732857"/>
                <a:gd name="connsiteY72" fmla="*/ 1394977 h 2690150"/>
                <a:gd name="connsiteX73" fmla="*/ 1853655 w 2732857"/>
                <a:gd name="connsiteY73" fmla="*/ 1593317 h 2690150"/>
                <a:gd name="connsiteX74" fmla="*/ 1818502 w 2732857"/>
                <a:gd name="connsiteY74" fmla="*/ 1639435 h 2690150"/>
                <a:gd name="connsiteX75" fmla="*/ 1773674 w 2732857"/>
                <a:gd name="connsiteY75" fmla="*/ 1674910 h 2690150"/>
                <a:gd name="connsiteX76" fmla="*/ 1664345 w 2732857"/>
                <a:gd name="connsiteY76" fmla="*/ 1747151 h 2690150"/>
                <a:gd name="connsiteX77" fmla="*/ 1543729 w 2732857"/>
                <a:gd name="connsiteY77" fmla="*/ 1791979 h 2690150"/>
                <a:gd name="connsiteX78" fmla="*/ 1515671 w 2732857"/>
                <a:gd name="connsiteY78" fmla="*/ 1797784 h 2690150"/>
                <a:gd name="connsiteX79" fmla="*/ 1418275 w 2732857"/>
                <a:gd name="connsiteY79" fmla="*/ 1797461 h 2690150"/>
                <a:gd name="connsiteX80" fmla="*/ 1352807 w 2732857"/>
                <a:gd name="connsiteY80" fmla="*/ 1774563 h 2690150"/>
                <a:gd name="connsiteX81" fmla="*/ 1243801 w 2732857"/>
                <a:gd name="connsiteY81" fmla="*/ 1789721 h 2690150"/>
                <a:gd name="connsiteX82" fmla="*/ 1214454 w 2732857"/>
                <a:gd name="connsiteY82" fmla="*/ 1788431 h 2690150"/>
                <a:gd name="connsiteX83" fmla="*/ 1100610 w 2732857"/>
                <a:gd name="connsiteY83" fmla="*/ 1696195 h 2690150"/>
                <a:gd name="connsiteX84" fmla="*/ 990959 w 2732857"/>
                <a:gd name="connsiteY84" fmla="*/ 1589447 h 2690150"/>
                <a:gd name="connsiteX85" fmla="*/ 900981 w 2732857"/>
                <a:gd name="connsiteY85" fmla="*/ 1492696 h 2690150"/>
                <a:gd name="connsiteX86" fmla="*/ 894530 w 2732857"/>
                <a:gd name="connsiteY86" fmla="*/ 1477216 h 2690150"/>
                <a:gd name="connsiteX87" fmla="*/ 901948 w 2732857"/>
                <a:gd name="connsiteY87" fmla="*/ 1397557 h 2690150"/>
                <a:gd name="connsiteX88" fmla="*/ 898078 w 2732857"/>
                <a:gd name="connsiteY88" fmla="*/ 1369177 h 2690150"/>
                <a:gd name="connsiteX89" fmla="*/ 940003 w 2732857"/>
                <a:gd name="connsiteY89" fmla="*/ 1267266 h 2690150"/>
                <a:gd name="connsiteX90" fmla="*/ 996119 w 2732857"/>
                <a:gd name="connsiteY90" fmla="*/ 1230501 h 2690150"/>
                <a:gd name="connsiteX91" fmla="*/ 1175108 w 2732857"/>
                <a:gd name="connsiteY91" fmla="*/ 1078602 h 2690150"/>
                <a:gd name="connsiteX92" fmla="*/ 1420533 w 2732857"/>
                <a:gd name="connsiteY92" fmla="*/ 750939 h 2690150"/>
                <a:gd name="connsiteX93" fmla="*/ 1576947 w 2732857"/>
                <a:gd name="connsiteY93" fmla="*/ 380705 h 2690150"/>
                <a:gd name="connsiteX94" fmla="*/ 1662410 w 2732857"/>
                <a:gd name="connsiteY94" fmla="*/ 55300 h 2690150"/>
                <a:gd name="connsiteX95" fmla="*/ 1671118 w 2732857"/>
                <a:gd name="connsiteY95" fmla="*/ 14342 h 2690150"/>
                <a:gd name="connsiteX96" fmla="*/ 1680793 w 2732857"/>
                <a:gd name="connsiteY96" fmla="*/ 474 h 2690150"/>
                <a:gd name="connsiteX97" fmla="*/ 1698853 w 2732857"/>
                <a:gd name="connsiteY97" fmla="*/ 4989 h 2690150"/>
                <a:gd name="connsiteX98" fmla="*/ 1911383 w 2732857"/>
                <a:gd name="connsiteY98" fmla="*/ 115930 h 2690150"/>
                <a:gd name="connsiteX99" fmla="*/ 1932023 w 2732857"/>
                <a:gd name="connsiteY99" fmla="*/ 123993 h 2690150"/>
                <a:gd name="connsiteX100" fmla="*/ 2002006 w 2732857"/>
                <a:gd name="connsiteY100" fmla="*/ 145923 h 2690150"/>
                <a:gd name="connsiteX101" fmla="*/ 2085534 w 2732857"/>
                <a:gd name="connsiteY101" fmla="*/ 178818 h 2690150"/>
                <a:gd name="connsiteX102" fmla="*/ 2206796 w 2732857"/>
                <a:gd name="connsiteY102" fmla="*/ 293307 h 2690150"/>
                <a:gd name="connsiteX103" fmla="*/ 2211311 w 2732857"/>
                <a:gd name="connsiteY103" fmla="*/ 299757 h 2690150"/>
                <a:gd name="connsiteX104" fmla="*/ 2270006 w 2732857"/>
                <a:gd name="connsiteY104" fmla="*/ 442948 h 2690150"/>
                <a:gd name="connsiteX105" fmla="*/ 2286454 w 2732857"/>
                <a:gd name="connsiteY105" fmla="*/ 613875 h 2690150"/>
                <a:gd name="connsiteX106" fmla="*/ 2279681 w 2732857"/>
                <a:gd name="connsiteY106" fmla="*/ 697081 h 2690150"/>
                <a:gd name="connsiteX107" fmla="*/ 2291614 w 2732857"/>
                <a:gd name="connsiteY107" fmla="*/ 737394 h 2690150"/>
                <a:gd name="connsiteX108" fmla="*/ 2320317 w 2732857"/>
                <a:gd name="connsiteY108" fmla="*/ 802862 h 2690150"/>
                <a:gd name="connsiteX109" fmla="*/ 2326444 w 2732857"/>
                <a:gd name="connsiteY109" fmla="*/ 899935 h 2690150"/>
                <a:gd name="connsiteX110" fmla="*/ 2319349 w 2732857"/>
                <a:gd name="connsiteY110" fmla="*/ 934443 h 2690150"/>
                <a:gd name="connsiteX111" fmla="*/ 2319994 w 2732857"/>
                <a:gd name="connsiteY111" fmla="*/ 981206 h 2690150"/>
                <a:gd name="connsiteX112" fmla="*/ 2339667 w 2732857"/>
                <a:gd name="connsiteY112" fmla="*/ 1045384 h 2690150"/>
                <a:gd name="connsiteX113" fmla="*/ 2335152 w 2732857"/>
                <a:gd name="connsiteY113" fmla="*/ 1138265 h 2690150"/>
                <a:gd name="connsiteX114" fmla="*/ 2344504 w 2732857"/>
                <a:gd name="connsiteY114" fmla="*/ 1160840 h 2690150"/>
                <a:gd name="connsiteX115" fmla="*/ 2404167 w 2732857"/>
                <a:gd name="connsiteY115" fmla="*/ 1236951 h 2690150"/>
                <a:gd name="connsiteX116" fmla="*/ 2441255 w 2732857"/>
                <a:gd name="connsiteY116" fmla="*/ 1382722 h 2690150"/>
                <a:gd name="connsiteX117" fmla="*/ 2444158 w 2732857"/>
                <a:gd name="connsiteY117" fmla="*/ 1593639 h 2690150"/>
                <a:gd name="connsiteX118" fmla="*/ 2468346 w 2732857"/>
                <a:gd name="connsiteY118" fmla="*/ 1848094 h 2690150"/>
                <a:gd name="connsiteX119" fmla="*/ 2470926 w 2732857"/>
                <a:gd name="connsiteY119" fmla="*/ 1860672 h 2690150"/>
                <a:gd name="connsiteX120" fmla="*/ 2544134 w 2732857"/>
                <a:gd name="connsiteY120" fmla="*/ 1955165 h 2690150"/>
                <a:gd name="connsiteX121" fmla="*/ 2622179 w 2732857"/>
                <a:gd name="connsiteY121" fmla="*/ 1993220 h 2690150"/>
                <a:gd name="connsiteX122" fmla="*/ 2732798 w 2732857"/>
                <a:gd name="connsiteY122" fmla="*/ 2177370 h 2690150"/>
                <a:gd name="connsiteX123" fmla="*/ 2642175 w 2732857"/>
                <a:gd name="connsiteY123" fmla="*/ 2374097 h 2690150"/>
                <a:gd name="connsiteX124" fmla="*/ 2387075 w 2732857"/>
                <a:gd name="connsiteY124" fmla="*/ 2494713 h 2690150"/>
                <a:gd name="connsiteX125" fmla="*/ 2225178 w 2732857"/>
                <a:gd name="connsiteY125" fmla="*/ 2530833 h 2690150"/>
                <a:gd name="connsiteX126" fmla="*/ 1927830 w 2732857"/>
                <a:gd name="connsiteY126" fmla="*/ 2519868 h 2690150"/>
                <a:gd name="connsiteX127" fmla="*/ 1791412 w 2732857"/>
                <a:gd name="connsiteY127" fmla="*/ 2476653 h 2690150"/>
                <a:gd name="connsiteX128" fmla="*/ 1798570 w 2732857"/>
                <a:gd name="connsiteY128" fmla="*/ 2481296 h 2690150"/>
                <a:gd name="connsiteX129" fmla="*/ 1829273 w 2732857"/>
                <a:gd name="connsiteY129" fmla="*/ 2515675 h 2690150"/>
                <a:gd name="connsiteX130" fmla="*/ 1903513 w 2732857"/>
                <a:gd name="connsiteY130" fmla="*/ 2574180 h 2690150"/>
                <a:gd name="connsiteX131" fmla="*/ 1944405 w 2732857"/>
                <a:gd name="connsiteY131" fmla="*/ 2592238 h 2690150"/>
                <a:gd name="connsiteX132" fmla="*/ 1920413 w 2732857"/>
                <a:gd name="connsiteY132" fmla="*/ 2627261 h 2690150"/>
                <a:gd name="connsiteX133" fmla="*/ 1701433 w 2732857"/>
                <a:gd name="connsiteY133" fmla="*/ 2662092 h 2690150"/>
                <a:gd name="connsiteX134" fmla="*/ 1603070 w 2732857"/>
                <a:gd name="connsiteY134" fmla="*/ 2651127 h 2690150"/>
                <a:gd name="connsiteX135" fmla="*/ 1497289 w 2732857"/>
                <a:gd name="connsiteY135" fmla="*/ 2679507 h 2690150"/>
                <a:gd name="connsiteX136" fmla="*/ 1434723 w 2732857"/>
                <a:gd name="connsiteY136" fmla="*/ 2690150 h 2690150"/>
                <a:gd name="connsiteX0" fmla="*/ 1434723 w 2732857"/>
                <a:gd name="connsiteY0" fmla="*/ 2690150 h 2690150"/>
                <a:gd name="connsiteX1" fmla="*/ 1379898 w 2732857"/>
                <a:gd name="connsiteY1" fmla="*/ 2690150 h 2690150"/>
                <a:gd name="connsiteX2" fmla="*/ 1189943 w 2732857"/>
                <a:gd name="connsiteY2" fmla="*/ 2652417 h 2690150"/>
                <a:gd name="connsiteX3" fmla="*/ 1086742 w 2732857"/>
                <a:gd name="connsiteY3" fmla="*/ 2660479 h 2690150"/>
                <a:gd name="connsiteX4" fmla="*/ 1035142 w 2732857"/>
                <a:gd name="connsiteY4" fmla="*/ 2672412 h 2690150"/>
                <a:gd name="connsiteX5" fmla="*/ 937423 w 2732857"/>
                <a:gd name="connsiteY5" fmla="*/ 2644999 h 2690150"/>
                <a:gd name="connsiteX6" fmla="*/ 920719 w 2732857"/>
                <a:gd name="connsiteY6" fmla="*/ 2612299 h 2690150"/>
                <a:gd name="connsiteX7" fmla="*/ 981545 w 2732857"/>
                <a:gd name="connsiteY7" fmla="*/ 2552055 h 2690150"/>
                <a:gd name="connsiteX8" fmla="*/ 1053525 w 2732857"/>
                <a:gd name="connsiteY8" fmla="*/ 2473428 h 2690150"/>
                <a:gd name="connsiteX9" fmla="*/ 1055782 w 2732857"/>
                <a:gd name="connsiteY9" fmla="*/ 2459883 h 2690150"/>
                <a:gd name="connsiteX10" fmla="*/ 1042237 w 2732857"/>
                <a:gd name="connsiteY10" fmla="*/ 2459883 h 2690150"/>
                <a:gd name="connsiteX11" fmla="*/ 908721 w 2732857"/>
                <a:gd name="connsiteY11" fmla="*/ 2497293 h 2690150"/>
                <a:gd name="connsiteX12" fmla="*/ 620080 w 2732857"/>
                <a:gd name="connsiteY12" fmla="*/ 2557923 h 2690150"/>
                <a:gd name="connsiteX13" fmla="*/ 348210 w 2732857"/>
                <a:gd name="connsiteY13" fmla="*/ 2523416 h 2690150"/>
                <a:gd name="connsiteX14" fmla="*/ 264037 w 2732857"/>
                <a:gd name="connsiteY14" fmla="*/ 2479233 h 2690150"/>
                <a:gd name="connsiteX15" fmla="*/ 162449 w 2732857"/>
                <a:gd name="connsiteY15" fmla="*/ 2430212 h 2690150"/>
                <a:gd name="connsiteX16" fmla="*/ 18290 w 2732857"/>
                <a:gd name="connsiteY16" fmla="*/ 2267348 h 2690150"/>
                <a:gd name="connsiteX17" fmla="*/ 98915 w 2732857"/>
                <a:gd name="connsiteY17" fmla="*/ 1974838 h 2690150"/>
                <a:gd name="connsiteX18" fmla="*/ 221789 w 2732857"/>
                <a:gd name="connsiteY18" fmla="*/ 1913562 h 2690150"/>
                <a:gd name="connsiteX19" fmla="*/ 463344 w 2732857"/>
                <a:gd name="connsiteY19" fmla="*/ 1838419 h 2690150"/>
                <a:gd name="connsiteX20" fmla="*/ 727151 w 2732857"/>
                <a:gd name="connsiteY20" fmla="*/ 1765211 h 2690150"/>
                <a:gd name="connsiteX21" fmla="*/ 770044 w 2732857"/>
                <a:gd name="connsiteY21" fmla="*/ 1758761 h 2690150"/>
                <a:gd name="connsiteX22" fmla="*/ 787459 w 2732857"/>
                <a:gd name="connsiteY22" fmla="*/ 1766501 h 2690150"/>
                <a:gd name="connsiteX23" fmla="*/ 969029 w 2732857"/>
                <a:gd name="connsiteY23" fmla="*/ 1860672 h 2690150"/>
                <a:gd name="connsiteX24" fmla="*/ 1059330 w 2732857"/>
                <a:gd name="connsiteY24" fmla="*/ 1899372 h 2690150"/>
                <a:gd name="connsiteX25" fmla="*/ 1066425 w 2732857"/>
                <a:gd name="connsiteY25" fmla="*/ 1902920 h 2690150"/>
                <a:gd name="connsiteX26" fmla="*/ 1076100 w 2732857"/>
                <a:gd name="connsiteY26" fmla="*/ 1918400 h 2690150"/>
                <a:gd name="connsiteX27" fmla="*/ 1064490 w 2732857"/>
                <a:gd name="connsiteY27" fmla="*/ 1930332 h 2690150"/>
                <a:gd name="connsiteX28" fmla="*/ 993861 w 2732857"/>
                <a:gd name="connsiteY28" fmla="*/ 1946780 h 2690150"/>
                <a:gd name="connsiteX29" fmla="*/ 921621 w 2732857"/>
                <a:gd name="connsiteY29" fmla="*/ 1950005 h 2690150"/>
                <a:gd name="connsiteX30" fmla="*/ 891305 w 2732857"/>
                <a:gd name="connsiteY30" fmla="*/ 1940330 h 2690150"/>
                <a:gd name="connsiteX31" fmla="*/ 857443 w 2732857"/>
                <a:gd name="connsiteY31" fmla="*/ 1921625 h 2690150"/>
                <a:gd name="connsiteX32" fmla="*/ 753274 w 2732857"/>
                <a:gd name="connsiteY32" fmla="*/ 1903887 h 2690150"/>
                <a:gd name="connsiteX33" fmla="*/ 652331 w 2732857"/>
                <a:gd name="connsiteY33" fmla="*/ 1944200 h 2690150"/>
                <a:gd name="connsiteX34" fmla="*/ 616533 w 2732857"/>
                <a:gd name="connsiteY34" fmla="*/ 1947748 h 2690150"/>
                <a:gd name="connsiteX35" fmla="*/ 529135 w 2732857"/>
                <a:gd name="connsiteY35" fmla="*/ 1961938 h 2690150"/>
                <a:gd name="connsiteX36" fmla="*/ 521394 w 2732857"/>
                <a:gd name="connsiteY36" fmla="*/ 1976773 h 2690150"/>
                <a:gd name="connsiteX37" fmla="*/ 535262 w 2732857"/>
                <a:gd name="connsiteY37" fmla="*/ 1986126 h 2690150"/>
                <a:gd name="connsiteX38" fmla="*/ 606858 w 2732857"/>
                <a:gd name="connsiteY38" fmla="*/ 1997413 h 2690150"/>
                <a:gd name="connsiteX39" fmla="*/ 747792 w 2732857"/>
                <a:gd name="connsiteY39" fmla="*/ 2029663 h 2690150"/>
                <a:gd name="connsiteX40" fmla="*/ 867118 w 2732857"/>
                <a:gd name="connsiteY40" fmla="*/ 2063526 h 2690150"/>
                <a:gd name="connsiteX41" fmla="*/ 960966 w 2732857"/>
                <a:gd name="connsiteY41" fmla="*/ 2101581 h 2690150"/>
                <a:gd name="connsiteX42" fmla="*/ 1355065 w 2732857"/>
                <a:gd name="connsiteY42" fmla="*/ 2266058 h 2690150"/>
                <a:gd name="connsiteX43" fmla="*/ 1483744 w 2732857"/>
                <a:gd name="connsiteY43" fmla="*/ 2314111 h 2690150"/>
                <a:gd name="connsiteX44" fmla="*/ 1373770 w 2732857"/>
                <a:gd name="connsiteY44" fmla="*/ 2116417 h 2690150"/>
                <a:gd name="connsiteX45" fmla="*/ 1362160 w 2732857"/>
                <a:gd name="connsiteY45" fmla="*/ 2084489 h 2690150"/>
                <a:gd name="connsiteX46" fmla="*/ 1384413 w 2732857"/>
                <a:gd name="connsiteY46" fmla="*/ 2046111 h 2690150"/>
                <a:gd name="connsiteX47" fmla="*/ 1432466 w 2732857"/>
                <a:gd name="connsiteY47" fmla="*/ 2045466 h 2690150"/>
                <a:gd name="connsiteX48" fmla="*/ 1536957 w 2732857"/>
                <a:gd name="connsiteY48" fmla="*/ 2064494 h 2690150"/>
                <a:gd name="connsiteX49" fmla="*/ 1717236 w 2732857"/>
                <a:gd name="connsiteY49" fmla="*/ 2067396 h 2690150"/>
                <a:gd name="connsiteX50" fmla="*/ 1816889 w 2732857"/>
                <a:gd name="connsiteY50" fmla="*/ 2060301 h 2690150"/>
                <a:gd name="connsiteX51" fmla="*/ 2028129 w 2732857"/>
                <a:gd name="connsiteY51" fmla="*/ 1993543 h 2690150"/>
                <a:gd name="connsiteX52" fmla="*/ 2090694 w 2732857"/>
                <a:gd name="connsiteY52" fmla="*/ 1963550 h 2690150"/>
                <a:gd name="connsiteX53" fmla="*/ 2184220 w 2732857"/>
                <a:gd name="connsiteY53" fmla="*/ 1958068 h 2690150"/>
                <a:gd name="connsiteX54" fmla="*/ 2286776 w 2732857"/>
                <a:gd name="connsiteY54" fmla="*/ 1960003 h 2690150"/>
                <a:gd name="connsiteX55" fmla="*/ 2301289 w 2732857"/>
                <a:gd name="connsiteY55" fmla="*/ 1932913 h 2690150"/>
                <a:gd name="connsiteX56" fmla="*/ 2278391 w 2732857"/>
                <a:gd name="connsiteY56" fmla="*/ 1908725 h 2690150"/>
                <a:gd name="connsiteX57" fmla="*/ 2215503 w 2732857"/>
                <a:gd name="connsiteY57" fmla="*/ 1893245 h 2690150"/>
                <a:gd name="connsiteX58" fmla="*/ 2193895 w 2732857"/>
                <a:gd name="connsiteY58" fmla="*/ 1881312 h 2690150"/>
                <a:gd name="connsiteX59" fmla="*/ 2136167 w 2732857"/>
                <a:gd name="connsiteY59" fmla="*/ 1848417 h 2690150"/>
                <a:gd name="connsiteX60" fmla="*/ 2029096 w 2732857"/>
                <a:gd name="connsiteY60" fmla="*/ 1861639 h 2690150"/>
                <a:gd name="connsiteX61" fmla="*/ 1972658 w 2732857"/>
                <a:gd name="connsiteY61" fmla="*/ 1889697 h 2690150"/>
                <a:gd name="connsiteX62" fmla="*/ 1872360 w 2732857"/>
                <a:gd name="connsiteY62" fmla="*/ 1904532 h 2690150"/>
                <a:gd name="connsiteX63" fmla="*/ 1858492 w 2732857"/>
                <a:gd name="connsiteY63" fmla="*/ 1900340 h 2690150"/>
                <a:gd name="connsiteX64" fmla="*/ 1855912 w 2732857"/>
                <a:gd name="connsiteY64" fmla="*/ 1876152 h 2690150"/>
                <a:gd name="connsiteX65" fmla="*/ 1912350 w 2732857"/>
                <a:gd name="connsiteY65" fmla="*/ 1833259 h 2690150"/>
                <a:gd name="connsiteX66" fmla="*/ 2181318 w 2732857"/>
                <a:gd name="connsiteY66" fmla="*/ 1602347 h 2690150"/>
                <a:gd name="connsiteX67" fmla="*/ 2274844 w 2732857"/>
                <a:gd name="connsiteY67" fmla="*/ 1484633 h 2690150"/>
                <a:gd name="connsiteX68" fmla="*/ 2286454 w 2732857"/>
                <a:gd name="connsiteY68" fmla="*/ 1379175 h 2690150"/>
                <a:gd name="connsiteX69" fmla="*/ 2261944 w 2732857"/>
                <a:gd name="connsiteY69" fmla="*/ 1338217 h 2690150"/>
                <a:gd name="connsiteX70" fmla="*/ 2144552 w 2732857"/>
                <a:gd name="connsiteY70" fmla="*/ 1283069 h 2690150"/>
                <a:gd name="connsiteX71" fmla="*/ 2024581 w 2732857"/>
                <a:gd name="connsiteY71" fmla="*/ 1325639 h 2690150"/>
                <a:gd name="connsiteX72" fmla="*/ 1975883 w 2732857"/>
                <a:gd name="connsiteY72" fmla="*/ 1394977 h 2690150"/>
                <a:gd name="connsiteX73" fmla="*/ 1853655 w 2732857"/>
                <a:gd name="connsiteY73" fmla="*/ 1593317 h 2690150"/>
                <a:gd name="connsiteX74" fmla="*/ 1818502 w 2732857"/>
                <a:gd name="connsiteY74" fmla="*/ 1639435 h 2690150"/>
                <a:gd name="connsiteX75" fmla="*/ 1773674 w 2732857"/>
                <a:gd name="connsiteY75" fmla="*/ 1674910 h 2690150"/>
                <a:gd name="connsiteX76" fmla="*/ 1664345 w 2732857"/>
                <a:gd name="connsiteY76" fmla="*/ 1747151 h 2690150"/>
                <a:gd name="connsiteX77" fmla="*/ 1543729 w 2732857"/>
                <a:gd name="connsiteY77" fmla="*/ 1791979 h 2690150"/>
                <a:gd name="connsiteX78" fmla="*/ 1515671 w 2732857"/>
                <a:gd name="connsiteY78" fmla="*/ 1797784 h 2690150"/>
                <a:gd name="connsiteX79" fmla="*/ 1418275 w 2732857"/>
                <a:gd name="connsiteY79" fmla="*/ 1797461 h 2690150"/>
                <a:gd name="connsiteX80" fmla="*/ 1352807 w 2732857"/>
                <a:gd name="connsiteY80" fmla="*/ 1774563 h 2690150"/>
                <a:gd name="connsiteX81" fmla="*/ 1243801 w 2732857"/>
                <a:gd name="connsiteY81" fmla="*/ 1789721 h 2690150"/>
                <a:gd name="connsiteX82" fmla="*/ 1214454 w 2732857"/>
                <a:gd name="connsiteY82" fmla="*/ 1788431 h 2690150"/>
                <a:gd name="connsiteX83" fmla="*/ 1100610 w 2732857"/>
                <a:gd name="connsiteY83" fmla="*/ 1696195 h 2690150"/>
                <a:gd name="connsiteX84" fmla="*/ 990959 w 2732857"/>
                <a:gd name="connsiteY84" fmla="*/ 1589447 h 2690150"/>
                <a:gd name="connsiteX85" fmla="*/ 900981 w 2732857"/>
                <a:gd name="connsiteY85" fmla="*/ 1492696 h 2690150"/>
                <a:gd name="connsiteX86" fmla="*/ 894530 w 2732857"/>
                <a:gd name="connsiteY86" fmla="*/ 1477216 h 2690150"/>
                <a:gd name="connsiteX87" fmla="*/ 901948 w 2732857"/>
                <a:gd name="connsiteY87" fmla="*/ 1397557 h 2690150"/>
                <a:gd name="connsiteX88" fmla="*/ 898078 w 2732857"/>
                <a:gd name="connsiteY88" fmla="*/ 1369177 h 2690150"/>
                <a:gd name="connsiteX89" fmla="*/ 940003 w 2732857"/>
                <a:gd name="connsiteY89" fmla="*/ 1267266 h 2690150"/>
                <a:gd name="connsiteX90" fmla="*/ 996119 w 2732857"/>
                <a:gd name="connsiteY90" fmla="*/ 1230501 h 2690150"/>
                <a:gd name="connsiteX91" fmla="*/ 1175108 w 2732857"/>
                <a:gd name="connsiteY91" fmla="*/ 1078602 h 2690150"/>
                <a:gd name="connsiteX92" fmla="*/ 1420533 w 2732857"/>
                <a:gd name="connsiteY92" fmla="*/ 750939 h 2690150"/>
                <a:gd name="connsiteX93" fmla="*/ 1576947 w 2732857"/>
                <a:gd name="connsiteY93" fmla="*/ 380705 h 2690150"/>
                <a:gd name="connsiteX94" fmla="*/ 1662410 w 2732857"/>
                <a:gd name="connsiteY94" fmla="*/ 55300 h 2690150"/>
                <a:gd name="connsiteX95" fmla="*/ 1671118 w 2732857"/>
                <a:gd name="connsiteY95" fmla="*/ 14342 h 2690150"/>
                <a:gd name="connsiteX96" fmla="*/ 1680793 w 2732857"/>
                <a:gd name="connsiteY96" fmla="*/ 474 h 2690150"/>
                <a:gd name="connsiteX97" fmla="*/ 1698853 w 2732857"/>
                <a:gd name="connsiteY97" fmla="*/ 4989 h 2690150"/>
                <a:gd name="connsiteX98" fmla="*/ 1911383 w 2732857"/>
                <a:gd name="connsiteY98" fmla="*/ 115930 h 2690150"/>
                <a:gd name="connsiteX99" fmla="*/ 1932023 w 2732857"/>
                <a:gd name="connsiteY99" fmla="*/ 123993 h 2690150"/>
                <a:gd name="connsiteX100" fmla="*/ 2002006 w 2732857"/>
                <a:gd name="connsiteY100" fmla="*/ 145923 h 2690150"/>
                <a:gd name="connsiteX101" fmla="*/ 2085534 w 2732857"/>
                <a:gd name="connsiteY101" fmla="*/ 178818 h 2690150"/>
                <a:gd name="connsiteX102" fmla="*/ 2206796 w 2732857"/>
                <a:gd name="connsiteY102" fmla="*/ 293307 h 2690150"/>
                <a:gd name="connsiteX103" fmla="*/ 2211311 w 2732857"/>
                <a:gd name="connsiteY103" fmla="*/ 299757 h 2690150"/>
                <a:gd name="connsiteX104" fmla="*/ 2270006 w 2732857"/>
                <a:gd name="connsiteY104" fmla="*/ 442948 h 2690150"/>
                <a:gd name="connsiteX105" fmla="*/ 2286454 w 2732857"/>
                <a:gd name="connsiteY105" fmla="*/ 613875 h 2690150"/>
                <a:gd name="connsiteX106" fmla="*/ 2279681 w 2732857"/>
                <a:gd name="connsiteY106" fmla="*/ 697081 h 2690150"/>
                <a:gd name="connsiteX107" fmla="*/ 2291614 w 2732857"/>
                <a:gd name="connsiteY107" fmla="*/ 737394 h 2690150"/>
                <a:gd name="connsiteX108" fmla="*/ 2320317 w 2732857"/>
                <a:gd name="connsiteY108" fmla="*/ 802862 h 2690150"/>
                <a:gd name="connsiteX109" fmla="*/ 2326444 w 2732857"/>
                <a:gd name="connsiteY109" fmla="*/ 899935 h 2690150"/>
                <a:gd name="connsiteX110" fmla="*/ 2319349 w 2732857"/>
                <a:gd name="connsiteY110" fmla="*/ 934443 h 2690150"/>
                <a:gd name="connsiteX111" fmla="*/ 2319994 w 2732857"/>
                <a:gd name="connsiteY111" fmla="*/ 981206 h 2690150"/>
                <a:gd name="connsiteX112" fmla="*/ 2339667 w 2732857"/>
                <a:gd name="connsiteY112" fmla="*/ 1045384 h 2690150"/>
                <a:gd name="connsiteX113" fmla="*/ 2335152 w 2732857"/>
                <a:gd name="connsiteY113" fmla="*/ 1138265 h 2690150"/>
                <a:gd name="connsiteX114" fmla="*/ 2344504 w 2732857"/>
                <a:gd name="connsiteY114" fmla="*/ 1160840 h 2690150"/>
                <a:gd name="connsiteX115" fmla="*/ 2404167 w 2732857"/>
                <a:gd name="connsiteY115" fmla="*/ 1236951 h 2690150"/>
                <a:gd name="connsiteX116" fmla="*/ 2441255 w 2732857"/>
                <a:gd name="connsiteY116" fmla="*/ 1382722 h 2690150"/>
                <a:gd name="connsiteX117" fmla="*/ 2444158 w 2732857"/>
                <a:gd name="connsiteY117" fmla="*/ 1593639 h 2690150"/>
                <a:gd name="connsiteX118" fmla="*/ 2468346 w 2732857"/>
                <a:gd name="connsiteY118" fmla="*/ 1848094 h 2690150"/>
                <a:gd name="connsiteX119" fmla="*/ 2470926 w 2732857"/>
                <a:gd name="connsiteY119" fmla="*/ 1860672 h 2690150"/>
                <a:gd name="connsiteX120" fmla="*/ 2544134 w 2732857"/>
                <a:gd name="connsiteY120" fmla="*/ 1955165 h 2690150"/>
                <a:gd name="connsiteX121" fmla="*/ 2622179 w 2732857"/>
                <a:gd name="connsiteY121" fmla="*/ 1993220 h 2690150"/>
                <a:gd name="connsiteX122" fmla="*/ 2732798 w 2732857"/>
                <a:gd name="connsiteY122" fmla="*/ 2177370 h 2690150"/>
                <a:gd name="connsiteX123" fmla="*/ 2642175 w 2732857"/>
                <a:gd name="connsiteY123" fmla="*/ 2374097 h 2690150"/>
                <a:gd name="connsiteX124" fmla="*/ 2387075 w 2732857"/>
                <a:gd name="connsiteY124" fmla="*/ 2494713 h 2690150"/>
                <a:gd name="connsiteX125" fmla="*/ 2225178 w 2732857"/>
                <a:gd name="connsiteY125" fmla="*/ 2530833 h 2690150"/>
                <a:gd name="connsiteX126" fmla="*/ 1927830 w 2732857"/>
                <a:gd name="connsiteY126" fmla="*/ 2519868 h 2690150"/>
                <a:gd name="connsiteX127" fmla="*/ 1791412 w 2732857"/>
                <a:gd name="connsiteY127" fmla="*/ 2476653 h 2690150"/>
                <a:gd name="connsiteX128" fmla="*/ 1798570 w 2732857"/>
                <a:gd name="connsiteY128" fmla="*/ 2481296 h 2690150"/>
                <a:gd name="connsiteX129" fmla="*/ 1829273 w 2732857"/>
                <a:gd name="connsiteY129" fmla="*/ 2515675 h 2690150"/>
                <a:gd name="connsiteX130" fmla="*/ 1914348 w 2732857"/>
                <a:gd name="connsiteY130" fmla="*/ 2566957 h 2690150"/>
                <a:gd name="connsiteX131" fmla="*/ 1944405 w 2732857"/>
                <a:gd name="connsiteY131" fmla="*/ 2592238 h 2690150"/>
                <a:gd name="connsiteX132" fmla="*/ 1920413 w 2732857"/>
                <a:gd name="connsiteY132" fmla="*/ 2627261 h 2690150"/>
                <a:gd name="connsiteX133" fmla="*/ 1701433 w 2732857"/>
                <a:gd name="connsiteY133" fmla="*/ 2662092 h 2690150"/>
                <a:gd name="connsiteX134" fmla="*/ 1603070 w 2732857"/>
                <a:gd name="connsiteY134" fmla="*/ 2651127 h 2690150"/>
                <a:gd name="connsiteX135" fmla="*/ 1497289 w 2732857"/>
                <a:gd name="connsiteY135" fmla="*/ 2679507 h 2690150"/>
                <a:gd name="connsiteX136" fmla="*/ 1434723 w 2732857"/>
                <a:gd name="connsiteY136" fmla="*/ 2690150 h 2690150"/>
                <a:gd name="connsiteX0" fmla="*/ 1434723 w 2732857"/>
                <a:gd name="connsiteY0" fmla="*/ 2690150 h 2690150"/>
                <a:gd name="connsiteX1" fmla="*/ 1379898 w 2732857"/>
                <a:gd name="connsiteY1" fmla="*/ 2690150 h 2690150"/>
                <a:gd name="connsiteX2" fmla="*/ 1189943 w 2732857"/>
                <a:gd name="connsiteY2" fmla="*/ 2652417 h 2690150"/>
                <a:gd name="connsiteX3" fmla="*/ 1086742 w 2732857"/>
                <a:gd name="connsiteY3" fmla="*/ 2660479 h 2690150"/>
                <a:gd name="connsiteX4" fmla="*/ 1035142 w 2732857"/>
                <a:gd name="connsiteY4" fmla="*/ 2672412 h 2690150"/>
                <a:gd name="connsiteX5" fmla="*/ 937423 w 2732857"/>
                <a:gd name="connsiteY5" fmla="*/ 2644999 h 2690150"/>
                <a:gd name="connsiteX6" fmla="*/ 920719 w 2732857"/>
                <a:gd name="connsiteY6" fmla="*/ 2612299 h 2690150"/>
                <a:gd name="connsiteX7" fmla="*/ 981545 w 2732857"/>
                <a:gd name="connsiteY7" fmla="*/ 2552055 h 2690150"/>
                <a:gd name="connsiteX8" fmla="*/ 1053525 w 2732857"/>
                <a:gd name="connsiteY8" fmla="*/ 2473428 h 2690150"/>
                <a:gd name="connsiteX9" fmla="*/ 1055782 w 2732857"/>
                <a:gd name="connsiteY9" fmla="*/ 2459883 h 2690150"/>
                <a:gd name="connsiteX10" fmla="*/ 1042237 w 2732857"/>
                <a:gd name="connsiteY10" fmla="*/ 2459883 h 2690150"/>
                <a:gd name="connsiteX11" fmla="*/ 908721 w 2732857"/>
                <a:gd name="connsiteY11" fmla="*/ 2497293 h 2690150"/>
                <a:gd name="connsiteX12" fmla="*/ 620080 w 2732857"/>
                <a:gd name="connsiteY12" fmla="*/ 2557923 h 2690150"/>
                <a:gd name="connsiteX13" fmla="*/ 348210 w 2732857"/>
                <a:gd name="connsiteY13" fmla="*/ 2523416 h 2690150"/>
                <a:gd name="connsiteX14" fmla="*/ 264037 w 2732857"/>
                <a:gd name="connsiteY14" fmla="*/ 2479233 h 2690150"/>
                <a:gd name="connsiteX15" fmla="*/ 162449 w 2732857"/>
                <a:gd name="connsiteY15" fmla="*/ 2430212 h 2690150"/>
                <a:gd name="connsiteX16" fmla="*/ 18290 w 2732857"/>
                <a:gd name="connsiteY16" fmla="*/ 2267348 h 2690150"/>
                <a:gd name="connsiteX17" fmla="*/ 98915 w 2732857"/>
                <a:gd name="connsiteY17" fmla="*/ 1974838 h 2690150"/>
                <a:gd name="connsiteX18" fmla="*/ 221789 w 2732857"/>
                <a:gd name="connsiteY18" fmla="*/ 1913562 h 2690150"/>
                <a:gd name="connsiteX19" fmla="*/ 463344 w 2732857"/>
                <a:gd name="connsiteY19" fmla="*/ 1838419 h 2690150"/>
                <a:gd name="connsiteX20" fmla="*/ 727151 w 2732857"/>
                <a:gd name="connsiteY20" fmla="*/ 1765211 h 2690150"/>
                <a:gd name="connsiteX21" fmla="*/ 770044 w 2732857"/>
                <a:gd name="connsiteY21" fmla="*/ 1758761 h 2690150"/>
                <a:gd name="connsiteX22" fmla="*/ 787459 w 2732857"/>
                <a:gd name="connsiteY22" fmla="*/ 1766501 h 2690150"/>
                <a:gd name="connsiteX23" fmla="*/ 969029 w 2732857"/>
                <a:gd name="connsiteY23" fmla="*/ 1860672 h 2690150"/>
                <a:gd name="connsiteX24" fmla="*/ 1059330 w 2732857"/>
                <a:gd name="connsiteY24" fmla="*/ 1899372 h 2690150"/>
                <a:gd name="connsiteX25" fmla="*/ 1066425 w 2732857"/>
                <a:gd name="connsiteY25" fmla="*/ 1902920 h 2690150"/>
                <a:gd name="connsiteX26" fmla="*/ 1076100 w 2732857"/>
                <a:gd name="connsiteY26" fmla="*/ 1918400 h 2690150"/>
                <a:gd name="connsiteX27" fmla="*/ 1064490 w 2732857"/>
                <a:gd name="connsiteY27" fmla="*/ 1930332 h 2690150"/>
                <a:gd name="connsiteX28" fmla="*/ 993861 w 2732857"/>
                <a:gd name="connsiteY28" fmla="*/ 1946780 h 2690150"/>
                <a:gd name="connsiteX29" fmla="*/ 921621 w 2732857"/>
                <a:gd name="connsiteY29" fmla="*/ 1950005 h 2690150"/>
                <a:gd name="connsiteX30" fmla="*/ 891305 w 2732857"/>
                <a:gd name="connsiteY30" fmla="*/ 1940330 h 2690150"/>
                <a:gd name="connsiteX31" fmla="*/ 857443 w 2732857"/>
                <a:gd name="connsiteY31" fmla="*/ 1921625 h 2690150"/>
                <a:gd name="connsiteX32" fmla="*/ 753274 w 2732857"/>
                <a:gd name="connsiteY32" fmla="*/ 1903887 h 2690150"/>
                <a:gd name="connsiteX33" fmla="*/ 652331 w 2732857"/>
                <a:gd name="connsiteY33" fmla="*/ 1944200 h 2690150"/>
                <a:gd name="connsiteX34" fmla="*/ 616533 w 2732857"/>
                <a:gd name="connsiteY34" fmla="*/ 1947748 h 2690150"/>
                <a:gd name="connsiteX35" fmla="*/ 529135 w 2732857"/>
                <a:gd name="connsiteY35" fmla="*/ 1961938 h 2690150"/>
                <a:gd name="connsiteX36" fmla="*/ 521394 w 2732857"/>
                <a:gd name="connsiteY36" fmla="*/ 1976773 h 2690150"/>
                <a:gd name="connsiteX37" fmla="*/ 535262 w 2732857"/>
                <a:gd name="connsiteY37" fmla="*/ 1986126 h 2690150"/>
                <a:gd name="connsiteX38" fmla="*/ 606858 w 2732857"/>
                <a:gd name="connsiteY38" fmla="*/ 1997413 h 2690150"/>
                <a:gd name="connsiteX39" fmla="*/ 747792 w 2732857"/>
                <a:gd name="connsiteY39" fmla="*/ 2029663 h 2690150"/>
                <a:gd name="connsiteX40" fmla="*/ 867118 w 2732857"/>
                <a:gd name="connsiteY40" fmla="*/ 2063526 h 2690150"/>
                <a:gd name="connsiteX41" fmla="*/ 960966 w 2732857"/>
                <a:gd name="connsiteY41" fmla="*/ 2101581 h 2690150"/>
                <a:gd name="connsiteX42" fmla="*/ 1355065 w 2732857"/>
                <a:gd name="connsiteY42" fmla="*/ 2266058 h 2690150"/>
                <a:gd name="connsiteX43" fmla="*/ 1483744 w 2732857"/>
                <a:gd name="connsiteY43" fmla="*/ 2314111 h 2690150"/>
                <a:gd name="connsiteX44" fmla="*/ 1373770 w 2732857"/>
                <a:gd name="connsiteY44" fmla="*/ 2116417 h 2690150"/>
                <a:gd name="connsiteX45" fmla="*/ 1362160 w 2732857"/>
                <a:gd name="connsiteY45" fmla="*/ 2084489 h 2690150"/>
                <a:gd name="connsiteX46" fmla="*/ 1384413 w 2732857"/>
                <a:gd name="connsiteY46" fmla="*/ 2046111 h 2690150"/>
                <a:gd name="connsiteX47" fmla="*/ 1432466 w 2732857"/>
                <a:gd name="connsiteY47" fmla="*/ 2045466 h 2690150"/>
                <a:gd name="connsiteX48" fmla="*/ 1536957 w 2732857"/>
                <a:gd name="connsiteY48" fmla="*/ 2064494 h 2690150"/>
                <a:gd name="connsiteX49" fmla="*/ 1717236 w 2732857"/>
                <a:gd name="connsiteY49" fmla="*/ 2067396 h 2690150"/>
                <a:gd name="connsiteX50" fmla="*/ 1816889 w 2732857"/>
                <a:gd name="connsiteY50" fmla="*/ 2060301 h 2690150"/>
                <a:gd name="connsiteX51" fmla="*/ 2028129 w 2732857"/>
                <a:gd name="connsiteY51" fmla="*/ 1993543 h 2690150"/>
                <a:gd name="connsiteX52" fmla="*/ 2090694 w 2732857"/>
                <a:gd name="connsiteY52" fmla="*/ 1963550 h 2690150"/>
                <a:gd name="connsiteX53" fmla="*/ 2184220 w 2732857"/>
                <a:gd name="connsiteY53" fmla="*/ 1958068 h 2690150"/>
                <a:gd name="connsiteX54" fmla="*/ 2286776 w 2732857"/>
                <a:gd name="connsiteY54" fmla="*/ 1960003 h 2690150"/>
                <a:gd name="connsiteX55" fmla="*/ 2301289 w 2732857"/>
                <a:gd name="connsiteY55" fmla="*/ 1932913 h 2690150"/>
                <a:gd name="connsiteX56" fmla="*/ 2278391 w 2732857"/>
                <a:gd name="connsiteY56" fmla="*/ 1908725 h 2690150"/>
                <a:gd name="connsiteX57" fmla="*/ 2215503 w 2732857"/>
                <a:gd name="connsiteY57" fmla="*/ 1893245 h 2690150"/>
                <a:gd name="connsiteX58" fmla="*/ 2193895 w 2732857"/>
                <a:gd name="connsiteY58" fmla="*/ 1881312 h 2690150"/>
                <a:gd name="connsiteX59" fmla="*/ 2136167 w 2732857"/>
                <a:gd name="connsiteY59" fmla="*/ 1848417 h 2690150"/>
                <a:gd name="connsiteX60" fmla="*/ 2029096 w 2732857"/>
                <a:gd name="connsiteY60" fmla="*/ 1861639 h 2690150"/>
                <a:gd name="connsiteX61" fmla="*/ 1972658 w 2732857"/>
                <a:gd name="connsiteY61" fmla="*/ 1889697 h 2690150"/>
                <a:gd name="connsiteX62" fmla="*/ 1872360 w 2732857"/>
                <a:gd name="connsiteY62" fmla="*/ 1904532 h 2690150"/>
                <a:gd name="connsiteX63" fmla="*/ 1858492 w 2732857"/>
                <a:gd name="connsiteY63" fmla="*/ 1900340 h 2690150"/>
                <a:gd name="connsiteX64" fmla="*/ 1855912 w 2732857"/>
                <a:gd name="connsiteY64" fmla="*/ 1876152 h 2690150"/>
                <a:gd name="connsiteX65" fmla="*/ 1912350 w 2732857"/>
                <a:gd name="connsiteY65" fmla="*/ 1833259 h 2690150"/>
                <a:gd name="connsiteX66" fmla="*/ 2181318 w 2732857"/>
                <a:gd name="connsiteY66" fmla="*/ 1602347 h 2690150"/>
                <a:gd name="connsiteX67" fmla="*/ 2274844 w 2732857"/>
                <a:gd name="connsiteY67" fmla="*/ 1484633 h 2690150"/>
                <a:gd name="connsiteX68" fmla="*/ 2286454 w 2732857"/>
                <a:gd name="connsiteY68" fmla="*/ 1379175 h 2690150"/>
                <a:gd name="connsiteX69" fmla="*/ 2261944 w 2732857"/>
                <a:gd name="connsiteY69" fmla="*/ 1338217 h 2690150"/>
                <a:gd name="connsiteX70" fmla="*/ 2144552 w 2732857"/>
                <a:gd name="connsiteY70" fmla="*/ 1283069 h 2690150"/>
                <a:gd name="connsiteX71" fmla="*/ 2024581 w 2732857"/>
                <a:gd name="connsiteY71" fmla="*/ 1325639 h 2690150"/>
                <a:gd name="connsiteX72" fmla="*/ 1975883 w 2732857"/>
                <a:gd name="connsiteY72" fmla="*/ 1394977 h 2690150"/>
                <a:gd name="connsiteX73" fmla="*/ 1853655 w 2732857"/>
                <a:gd name="connsiteY73" fmla="*/ 1593317 h 2690150"/>
                <a:gd name="connsiteX74" fmla="*/ 1818502 w 2732857"/>
                <a:gd name="connsiteY74" fmla="*/ 1639435 h 2690150"/>
                <a:gd name="connsiteX75" fmla="*/ 1773674 w 2732857"/>
                <a:gd name="connsiteY75" fmla="*/ 1674910 h 2690150"/>
                <a:gd name="connsiteX76" fmla="*/ 1664345 w 2732857"/>
                <a:gd name="connsiteY76" fmla="*/ 1747151 h 2690150"/>
                <a:gd name="connsiteX77" fmla="*/ 1543729 w 2732857"/>
                <a:gd name="connsiteY77" fmla="*/ 1791979 h 2690150"/>
                <a:gd name="connsiteX78" fmla="*/ 1515671 w 2732857"/>
                <a:gd name="connsiteY78" fmla="*/ 1797784 h 2690150"/>
                <a:gd name="connsiteX79" fmla="*/ 1418275 w 2732857"/>
                <a:gd name="connsiteY79" fmla="*/ 1797461 h 2690150"/>
                <a:gd name="connsiteX80" fmla="*/ 1352807 w 2732857"/>
                <a:gd name="connsiteY80" fmla="*/ 1774563 h 2690150"/>
                <a:gd name="connsiteX81" fmla="*/ 1243801 w 2732857"/>
                <a:gd name="connsiteY81" fmla="*/ 1789721 h 2690150"/>
                <a:gd name="connsiteX82" fmla="*/ 1214454 w 2732857"/>
                <a:gd name="connsiteY82" fmla="*/ 1788431 h 2690150"/>
                <a:gd name="connsiteX83" fmla="*/ 1100610 w 2732857"/>
                <a:gd name="connsiteY83" fmla="*/ 1696195 h 2690150"/>
                <a:gd name="connsiteX84" fmla="*/ 990959 w 2732857"/>
                <a:gd name="connsiteY84" fmla="*/ 1589447 h 2690150"/>
                <a:gd name="connsiteX85" fmla="*/ 900981 w 2732857"/>
                <a:gd name="connsiteY85" fmla="*/ 1492696 h 2690150"/>
                <a:gd name="connsiteX86" fmla="*/ 894530 w 2732857"/>
                <a:gd name="connsiteY86" fmla="*/ 1477216 h 2690150"/>
                <a:gd name="connsiteX87" fmla="*/ 901948 w 2732857"/>
                <a:gd name="connsiteY87" fmla="*/ 1397557 h 2690150"/>
                <a:gd name="connsiteX88" fmla="*/ 898078 w 2732857"/>
                <a:gd name="connsiteY88" fmla="*/ 1369177 h 2690150"/>
                <a:gd name="connsiteX89" fmla="*/ 940003 w 2732857"/>
                <a:gd name="connsiteY89" fmla="*/ 1267266 h 2690150"/>
                <a:gd name="connsiteX90" fmla="*/ 996119 w 2732857"/>
                <a:gd name="connsiteY90" fmla="*/ 1230501 h 2690150"/>
                <a:gd name="connsiteX91" fmla="*/ 1175108 w 2732857"/>
                <a:gd name="connsiteY91" fmla="*/ 1078602 h 2690150"/>
                <a:gd name="connsiteX92" fmla="*/ 1420533 w 2732857"/>
                <a:gd name="connsiteY92" fmla="*/ 750939 h 2690150"/>
                <a:gd name="connsiteX93" fmla="*/ 1576947 w 2732857"/>
                <a:gd name="connsiteY93" fmla="*/ 380705 h 2690150"/>
                <a:gd name="connsiteX94" fmla="*/ 1662410 w 2732857"/>
                <a:gd name="connsiteY94" fmla="*/ 55300 h 2690150"/>
                <a:gd name="connsiteX95" fmla="*/ 1671118 w 2732857"/>
                <a:gd name="connsiteY95" fmla="*/ 14342 h 2690150"/>
                <a:gd name="connsiteX96" fmla="*/ 1680793 w 2732857"/>
                <a:gd name="connsiteY96" fmla="*/ 474 h 2690150"/>
                <a:gd name="connsiteX97" fmla="*/ 1698853 w 2732857"/>
                <a:gd name="connsiteY97" fmla="*/ 4989 h 2690150"/>
                <a:gd name="connsiteX98" fmla="*/ 1911383 w 2732857"/>
                <a:gd name="connsiteY98" fmla="*/ 115930 h 2690150"/>
                <a:gd name="connsiteX99" fmla="*/ 1932023 w 2732857"/>
                <a:gd name="connsiteY99" fmla="*/ 123993 h 2690150"/>
                <a:gd name="connsiteX100" fmla="*/ 2002006 w 2732857"/>
                <a:gd name="connsiteY100" fmla="*/ 145923 h 2690150"/>
                <a:gd name="connsiteX101" fmla="*/ 2085534 w 2732857"/>
                <a:gd name="connsiteY101" fmla="*/ 178818 h 2690150"/>
                <a:gd name="connsiteX102" fmla="*/ 2206796 w 2732857"/>
                <a:gd name="connsiteY102" fmla="*/ 293307 h 2690150"/>
                <a:gd name="connsiteX103" fmla="*/ 2211311 w 2732857"/>
                <a:gd name="connsiteY103" fmla="*/ 299757 h 2690150"/>
                <a:gd name="connsiteX104" fmla="*/ 2270006 w 2732857"/>
                <a:gd name="connsiteY104" fmla="*/ 442948 h 2690150"/>
                <a:gd name="connsiteX105" fmla="*/ 2286454 w 2732857"/>
                <a:gd name="connsiteY105" fmla="*/ 613875 h 2690150"/>
                <a:gd name="connsiteX106" fmla="*/ 2279681 w 2732857"/>
                <a:gd name="connsiteY106" fmla="*/ 697081 h 2690150"/>
                <a:gd name="connsiteX107" fmla="*/ 2291614 w 2732857"/>
                <a:gd name="connsiteY107" fmla="*/ 737394 h 2690150"/>
                <a:gd name="connsiteX108" fmla="*/ 2320317 w 2732857"/>
                <a:gd name="connsiteY108" fmla="*/ 802862 h 2690150"/>
                <a:gd name="connsiteX109" fmla="*/ 2326444 w 2732857"/>
                <a:gd name="connsiteY109" fmla="*/ 899935 h 2690150"/>
                <a:gd name="connsiteX110" fmla="*/ 2319349 w 2732857"/>
                <a:gd name="connsiteY110" fmla="*/ 934443 h 2690150"/>
                <a:gd name="connsiteX111" fmla="*/ 2319994 w 2732857"/>
                <a:gd name="connsiteY111" fmla="*/ 981206 h 2690150"/>
                <a:gd name="connsiteX112" fmla="*/ 2339667 w 2732857"/>
                <a:gd name="connsiteY112" fmla="*/ 1045384 h 2690150"/>
                <a:gd name="connsiteX113" fmla="*/ 2335152 w 2732857"/>
                <a:gd name="connsiteY113" fmla="*/ 1138265 h 2690150"/>
                <a:gd name="connsiteX114" fmla="*/ 2344504 w 2732857"/>
                <a:gd name="connsiteY114" fmla="*/ 1160840 h 2690150"/>
                <a:gd name="connsiteX115" fmla="*/ 2404167 w 2732857"/>
                <a:gd name="connsiteY115" fmla="*/ 1236951 h 2690150"/>
                <a:gd name="connsiteX116" fmla="*/ 2441255 w 2732857"/>
                <a:gd name="connsiteY116" fmla="*/ 1382722 h 2690150"/>
                <a:gd name="connsiteX117" fmla="*/ 2444158 w 2732857"/>
                <a:gd name="connsiteY117" fmla="*/ 1593639 h 2690150"/>
                <a:gd name="connsiteX118" fmla="*/ 2468346 w 2732857"/>
                <a:gd name="connsiteY118" fmla="*/ 1848094 h 2690150"/>
                <a:gd name="connsiteX119" fmla="*/ 2470926 w 2732857"/>
                <a:gd name="connsiteY119" fmla="*/ 1860672 h 2690150"/>
                <a:gd name="connsiteX120" fmla="*/ 2544134 w 2732857"/>
                <a:gd name="connsiteY120" fmla="*/ 1955165 h 2690150"/>
                <a:gd name="connsiteX121" fmla="*/ 2622179 w 2732857"/>
                <a:gd name="connsiteY121" fmla="*/ 1993220 h 2690150"/>
                <a:gd name="connsiteX122" fmla="*/ 2732798 w 2732857"/>
                <a:gd name="connsiteY122" fmla="*/ 2177370 h 2690150"/>
                <a:gd name="connsiteX123" fmla="*/ 2642175 w 2732857"/>
                <a:gd name="connsiteY123" fmla="*/ 2374097 h 2690150"/>
                <a:gd name="connsiteX124" fmla="*/ 2387075 w 2732857"/>
                <a:gd name="connsiteY124" fmla="*/ 2494713 h 2690150"/>
                <a:gd name="connsiteX125" fmla="*/ 2225178 w 2732857"/>
                <a:gd name="connsiteY125" fmla="*/ 2530833 h 2690150"/>
                <a:gd name="connsiteX126" fmla="*/ 1927830 w 2732857"/>
                <a:gd name="connsiteY126" fmla="*/ 2519868 h 2690150"/>
                <a:gd name="connsiteX127" fmla="*/ 1791412 w 2732857"/>
                <a:gd name="connsiteY127" fmla="*/ 2476653 h 2690150"/>
                <a:gd name="connsiteX128" fmla="*/ 1798570 w 2732857"/>
                <a:gd name="connsiteY128" fmla="*/ 2481296 h 2690150"/>
                <a:gd name="connsiteX129" fmla="*/ 1829273 w 2732857"/>
                <a:gd name="connsiteY129" fmla="*/ 2515675 h 2690150"/>
                <a:gd name="connsiteX130" fmla="*/ 1914348 w 2732857"/>
                <a:gd name="connsiteY130" fmla="*/ 2566957 h 2690150"/>
                <a:gd name="connsiteX131" fmla="*/ 1944405 w 2732857"/>
                <a:gd name="connsiteY131" fmla="*/ 2592238 h 2690150"/>
                <a:gd name="connsiteX132" fmla="*/ 1931248 w 2732857"/>
                <a:gd name="connsiteY132" fmla="*/ 2645319 h 2690150"/>
                <a:gd name="connsiteX133" fmla="*/ 1701433 w 2732857"/>
                <a:gd name="connsiteY133" fmla="*/ 2662092 h 2690150"/>
                <a:gd name="connsiteX134" fmla="*/ 1603070 w 2732857"/>
                <a:gd name="connsiteY134" fmla="*/ 2651127 h 2690150"/>
                <a:gd name="connsiteX135" fmla="*/ 1497289 w 2732857"/>
                <a:gd name="connsiteY135" fmla="*/ 2679507 h 2690150"/>
                <a:gd name="connsiteX136" fmla="*/ 1434723 w 2732857"/>
                <a:gd name="connsiteY136" fmla="*/ 2690150 h 2690150"/>
                <a:gd name="connsiteX0" fmla="*/ 1434723 w 2732857"/>
                <a:gd name="connsiteY0" fmla="*/ 2690150 h 2690150"/>
                <a:gd name="connsiteX1" fmla="*/ 1379898 w 2732857"/>
                <a:gd name="connsiteY1" fmla="*/ 2690150 h 2690150"/>
                <a:gd name="connsiteX2" fmla="*/ 1189943 w 2732857"/>
                <a:gd name="connsiteY2" fmla="*/ 2652417 h 2690150"/>
                <a:gd name="connsiteX3" fmla="*/ 1086742 w 2732857"/>
                <a:gd name="connsiteY3" fmla="*/ 2660479 h 2690150"/>
                <a:gd name="connsiteX4" fmla="*/ 1035142 w 2732857"/>
                <a:gd name="connsiteY4" fmla="*/ 2672412 h 2690150"/>
                <a:gd name="connsiteX5" fmla="*/ 937423 w 2732857"/>
                <a:gd name="connsiteY5" fmla="*/ 2644999 h 2690150"/>
                <a:gd name="connsiteX6" fmla="*/ 920719 w 2732857"/>
                <a:gd name="connsiteY6" fmla="*/ 2612299 h 2690150"/>
                <a:gd name="connsiteX7" fmla="*/ 981545 w 2732857"/>
                <a:gd name="connsiteY7" fmla="*/ 2552055 h 2690150"/>
                <a:gd name="connsiteX8" fmla="*/ 1053525 w 2732857"/>
                <a:gd name="connsiteY8" fmla="*/ 2473428 h 2690150"/>
                <a:gd name="connsiteX9" fmla="*/ 1055782 w 2732857"/>
                <a:gd name="connsiteY9" fmla="*/ 2459883 h 2690150"/>
                <a:gd name="connsiteX10" fmla="*/ 1042237 w 2732857"/>
                <a:gd name="connsiteY10" fmla="*/ 2459883 h 2690150"/>
                <a:gd name="connsiteX11" fmla="*/ 908721 w 2732857"/>
                <a:gd name="connsiteY11" fmla="*/ 2497293 h 2690150"/>
                <a:gd name="connsiteX12" fmla="*/ 620080 w 2732857"/>
                <a:gd name="connsiteY12" fmla="*/ 2557923 h 2690150"/>
                <a:gd name="connsiteX13" fmla="*/ 348210 w 2732857"/>
                <a:gd name="connsiteY13" fmla="*/ 2523416 h 2690150"/>
                <a:gd name="connsiteX14" fmla="*/ 264037 w 2732857"/>
                <a:gd name="connsiteY14" fmla="*/ 2479233 h 2690150"/>
                <a:gd name="connsiteX15" fmla="*/ 162449 w 2732857"/>
                <a:gd name="connsiteY15" fmla="*/ 2430212 h 2690150"/>
                <a:gd name="connsiteX16" fmla="*/ 18290 w 2732857"/>
                <a:gd name="connsiteY16" fmla="*/ 2267348 h 2690150"/>
                <a:gd name="connsiteX17" fmla="*/ 98915 w 2732857"/>
                <a:gd name="connsiteY17" fmla="*/ 1974838 h 2690150"/>
                <a:gd name="connsiteX18" fmla="*/ 221789 w 2732857"/>
                <a:gd name="connsiteY18" fmla="*/ 1913562 h 2690150"/>
                <a:gd name="connsiteX19" fmla="*/ 463344 w 2732857"/>
                <a:gd name="connsiteY19" fmla="*/ 1838419 h 2690150"/>
                <a:gd name="connsiteX20" fmla="*/ 727151 w 2732857"/>
                <a:gd name="connsiteY20" fmla="*/ 1765211 h 2690150"/>
                <a:gd name="connsiteX21" fmla="*/ 770044 w 2732857"/>
                <a:gd name="connsiteY21" fmla="*/ 1758761 h 2690150"/>
                <a:gd name="connsiteX22" fmla="*/ 787459 w 2732857"/>
                <a:gd name="connsiteY22" fmla="*/ 1766501 h 2690150"/>
                <a:gd name="connsiteX23" fmla="*/ 969029 w 2732857"/>
                <a:gd name="connsiteY23" fmla="*/ 1860672 h 2690150"/>
                <a:gd name="connsiteX24" fmla="*/ 1059330 w 2732857"/>
                <a:gd name="connsiteY24" fmla="*/ 1899372 h 2690150"/>
                <a:gd name="connsiteX25" fmla="*/ 1066425 w 2732857"/>
                <a:gd name="connsiteY25" fmla="*/ 1902920 h 2690150"/>
                <a:gd name="connsiteX26" fmla="*/ 1076100 w 2732857"/>
                <a:gd name="connsiteY26" fmla="*/ 1918400 h 2690150"/>
                <a:gd name="connsiteX27" fmla="*/ 1064490 w 2732857"/>
                <a:gd name="connsiteY27" fmla="*/ 1930332 h 2690150"/>
                <a:gd name="connsiteX28" fmla="*/ 993861 w 2732857"/>
                <a:gd name="connsiteY28" fmla="*/ 1946780 h 2690150"/>
                <a:gd name="connsiteX29" fmla="*/ 921621 w 2732857"/>
                <a:gd name="connsiteY29" fmla="*/ 1950005 h 2690150"/>
                <a:gd name="connsiteX30" fmla="*/ 891305 w 2732857"/>
                <a:gd name="connsiteY30" fmla="*/ 1940330 h 2690150"/>
                <a:gd name="connsiteX31" fmla="*/ 857443 w 2732857"/>
                <a:gd name="connsiteY31" fmla="*/ 1921625 h 2690150"/>
                <a:gd name="connsiteX32" fmla="*/ 753274 w 2732857"/>
                <a:gd name="connsiteY32" fmla="*/ 1903887 h 2690150"/>
                <a:gd name="connsiteX33" fmla="*/ 652331 w 2732857"/>
                <a:gd name="connsiteY33" fmla="*/ 1944200 h 2690150"/>
                <a:gd name="connsiteX34" fmla="*/ 616533 w 2732857"/>
                <a:gd name="connsiteY34" fmla="*/ 1947748 h 2690150"/>
                <a:gd name="connsiteX35" fmla="*/ 529135 w 2732857"/>
                <a:gd name="connsiteY35" fmla="*/ 1961938 h 2690150"/>
                <a:gd name="connsiteX36" fmla="*/ 521394 w 2732857"/>
                <a:gd name="connsiteY36" fmla="*/ 1976773 h 2690150"/>
                <a:gd name="connsiteX37" fmla="*/ 535262 w 2732857"/>
                <a:gd name="connsiteY37" fmla="*/ 1986126 h 2690150"/>
                <a:gd name="connsiteX38" fmla="*/ 606858 w 2732857"/>
                <a:gd name="connsiteY38" fmla="*/ 1997413 h 2690150"/>
                <a:gd name="connsiteX39" fmla="*/ 747792 w 2732857"/>
                <a:gd name="connsiteY39" fmla="*/ 2029663 h 2690150"/>
                <a:gd name="connsiteX40" fmla="*/ 867118 w 2732857"/>
                <a:gd name="connsiteY40" fmla="*/ 2063526 h 2690150"/>
                <a:gd name="connsiteX41" fmla="*/ 960966 w 2732857"/>
                <a:gd name="connsiteY41" fmla="*/ 2101581 h 2690150"/>
                <a:gd name="connsiteX42" fmla="*/ 1355065 w 2732857"/>
                <a:gd name="connsiteY42" fmla="*/ 2266058 h 2690150"/>
                <a:gd name="connsiteX43" fmla="*/ 1483744 w 2732857"/>
                <a:gd name="connsiteY43" fmla="*/ 2314111 h 2690150"/>
                <a:gd name="connsiteX44" fmla="*/ 1373770 w 2732857"/>
                <a:gd name="connsiteY44" fmla="*/ 2116417 h 2690150"/>
                <a:gd name="connsiteX45" fmla="*/ 1362160 w 2732857"/>
                <a:gd name="connsiteY45" fmla="*/ 2084489 h 2690150"/>
                <a:gd name="connsiteX46" fmla="*/ 1384413 w 2732857"/>
                <a:gd name="connsiteY46" fmla="*/ 2046111 h 2690150"/>
                <a:gd name="connsiteX47" fmla="*/ 1432466 w 2732857"/>
                <a:gd name="connsiteY47" fmla="*/ 2045466 h 2690150"/>
                <a:gd name="connsiteX48" fmla="*/ 1536957 w 2732857"/>
                <a:gd name="connsiteY48" fmla="*/ 2064494 h 2690150"/>
                <a:gd name="connsiteX49" fmla="*/ 1717236 w 2732857"/>
                <a:gd name="connsiteY49" fmla="*/ 2067396 h 2690150"/>
                <a:gd name="connsiteX50" fmla="*/ 1816889 w 2732857"/>
                <a:gd name="connsiteY50" fmla="*/ 2060301 h 2690150"/>
                <a:gd name="connsiteX51" fmla="*/ 2028129 w 2732857"/>
                <a:gd name="connsiteY51" fmla="*/ 1993543 h 2690150"/>
                <a:gd name="connsiteX52" fmla="*/ 2090694 w 2732857"/>
                <a:gd name="connsiteY52" fmla="*/ 1963550 h 2690150"/>
                <a:gd name="connsiteX53" fmla="*/ 2184220 w 2732857"/>
                <a:gd name="connsiteY53" fmla="*/ 1958068 h 2690150"/>
                <a:gd name="connsiteX54" fmla="*/ 2286776 w 2732857"/>
                <a:gd name="connsiteY54" fmla="*/ 1960003 h 2690150"/>
                <a:gd name="connsiteX55" fmla="*/ 2301289 w 2732857"/>
                <a:gd name="connsiteY55" fmla="*/ 1932913 h 2690150"/>
                <a:gd name="connsiteX56" fmla="*/ 2278391 w 2732857"/>
                <a:gd name="connsiteY56" fmla="*/ 1908725 h 2690150"/>
                <a:gd name="connsiteX57" fmla="*/ 2215503 w 2732857"/>
                <a:gd name="connsiteY57" fmla="*/ 1893245 h 2690150"/>
                <a:gd name="connsiteX58" fmla="*/ 2193895 w 2732857"/>
                <a:gd name="connsiteY58" fmla="*/ 1881312 h 2690150"/>
                <a:gd name="connsiteX59" fmla="*/ 2136167 w 2732857"/>
                <a:gd name="connsiteY59" fmla="*/ 1848417 h 2690150"/>
                <a:gd name="connsiteX60" fmla="*/ 2029096 w 2732857"/>
                <a:gd name="connsiteY60" fmla="*/ 1861639 h 2690150"/>
                <a:gd name="connsiteX61" fmla="*/ 1972658 w 2732857"/>
                <a:gd name="connsiteY61" fmla="*/ 1889697 h 2690150"/>
                <a:gd name="connsiteX62" fmla="*/ 1872360 w 2732857"/>
                <a:gd name="connsiteY62" fmla="*/ 1904532 h 2690150"/>
                <a:gd name="connsiteX63" fmla="*/ 1858492 w 2732857"/>
                <a:gd name="connsiteY63" fmla="*/ 1900340 h 2690150"/>
                <a:gd name="connsiteX64" fmla="*/ 1855912 w 2732857"/>
                <a:gd name="connsiteY64" fmla="*/ 1876152 h 2690150"/>
                <a:gd name="connsiteX65" fmla="*/ 1912350 w 2732857"/>
                <a:gd name="connsiteY65" fmla="*/ 1833259 h 2690150"/>
                <a:gd name="connsiteX66" fmla="*/ 2181318 w 2732857"/>
                <a:gd name="connsiteY66" fmla="*/ 1602347 h 2690150"/>
                <a:gd name="connsiteX67" fmla="*/ 2274844 w 2732857"/>
                <a:gd name="connsiteY67" fmla="*/ 1484633 h 2690150"/>
                <a:gd name="connsiteX68" fmla="*/ 2286454 w 2732857"/>
                <a:gd name="connsiteY68" fmla="*/ 1379175 h 2690150"/>
                <a:gd name="connsiteX69" fmla="*/ 2261944 w 2732857"/>
                <a:gd name="connsiteY69" fmla="*/ 1338217 h 2690150"/>
                <a:gd name="connsiteX70" fmla="*/ 2144552 w 2732857"/>
                <a:gd name="connsiteY70" fmla="*/ 1283069 h 2690150"/>
                <a:gd name="connsiteX71" fmla="*/ 2024581 w 2732857"/>
                <a:gd name="connsiteY71" fmla="*/ 1325639 h 2690150"/>
                <a:gd name="connsiteX72" fmla="*/ 1975883 w 2732857"/>
                <a:gd name="connsiteY72" fmla="*/ 1394977 h 2690150"/>
                <a:gd name="connsiteX73" fmla="*/ 1853655 w 2732857"/>
                <a:gd name="connsiteY73" fmla="*/ 1593317 h 2690150"/>
                <a:gd name="connsiteX74" fmla="*/ 1818502 w 2732857"/>
                <a:gd name="connsiteY74" fmla="*/ 1639435 h 2690150"/>
                <a:gd name="connsiteX75" fmla="*/ 1773674 w 2732857"/>
                <a:gd name="connsiteY75" fmla="*/ 1674910 h 2690150"/>
                <a:gd name="connsiteX76" fmla="*/ 1664345 w 2732857"/>
                <a:gd name="connsiteY76" fmla="*/ 1747151 h 2690150"/>
                <a:gd name="connsiteX77" fmla="*/ 1543729 w 2732857"/>
                <a:gd name="connsiteY77" fmla="*/ 1791979 h 2690150"/>
                <a:gd name="connsiteX78" fmla="*/ 1515671 w 2732857"/>
                <a:gd name="connsiteY78" fmla="*/ 1797784 h 2690150"/>
                <a:gd name="connsiteX79" fmla="*/ 1418275 w 2732857"/>
                <a:gd name="connsiteY79" fmla="*/ 1797461 h 2690150"/>
                <a:gd name="connsiteX80" fmla="*/ 1352807 w 2732857"/>
                <a:gd name="connsiteY80" fmla="*/ 1774563 h 2690150"/>
                <a:gd name="connsiteX81" fmla="*/ 1243801 w 2732857"/>
                <a:gd name="connsiteY81" fmla="*/ 1789721 h 2690150"/>
                <a:gd name="connsiteX82" fmla="*/ 1214454 w 2732857"/>
                <a:gd name="connsiteY82" fmla="*/ 1788431 h 2690150"/>
                <a:gd name="connsiteX83" fmla="*/ 1100610 w 2732857"/>
                <a:gd name="connsiteY83" fmla="*/ 1696195 h 2690150"/>
                <a:gd name="connsiteX84" fmla="*/ 990959 w 2732857"/>
                <a:gd name="connsiteY84" fmla="*/ 1589447 h 2690150"/>
                <a:gd name="connsiteX85" fmla="*/ 900981 w 2732857"/>
                <a:gd name="connsiteY85" fmla="*/ 1492696 h 2690150"/>
                <a:gd name="connsiteX86" fmla="*/ 894530 w 2732857"/>
                <a:gd name="connsiteY86" fmla="*/ 1477216 h 2690150"/>
                <a:gd name="connsiteX87" fmla="*/ 901948 w 2732857"/>
                <a:gd name="connsiteY87" fmla="*/ 1397557 h 2690150"/>
                <a:gd name="connsiteX88" fmla="*/ 898078 w 2732857"/>
                <a:gd name="connsiteY88" fmla="*/ 1369177 h 2690150"/>
                <a:gd name="connsiteX89" fmla="*/ 940003 w 2732857"/>
                <a:gd name="connsiteY89" fmla="*/ 1267266 h 2690150"/>
                <a:gd name="connsiteX90" fmla="*/ 996119 w 2732857"/>
                <a:gd name="connsiteY90" fmla="*/ 1230501 h 2690150"/>
                <a:gd name="connsiteX91" fmla="*/ 1175108 w 2732857"/>
                <a:gd name="connsiteY91" fmla="*/ 1078602 h 2690150"/>
                <a:gd name="connsiteX92" fmla="*/ 1420533 w 2732857"/>
                <a:gd name="connsiteY92" fmla="*/ 750939 h 2690150"/>
                <a:gd name="connsiteX93" fmla="*/ 1576947 w 2732857"/>
                <a:gd name="connsiteY93" fmla="*/ 380705 h 2690150"/>
                <a:gd name="connsiteX94" fmla="*/ 1662410 w 2732857"/>
                <a:gd name="connsiteY94" fmla="*/ 55300 h 2690150"/>
                <a:gd name="connsiteX95" fmla="*/ 1671118 w 2732857"/>
                <a:gd name="connsiteY95" fmla="*/ 14342 h 2690150"/>
                <a:gd name="connsiteX96" fmla="*/ 1680793 w 2732857"/>
                <a:gd name="connsiteY96" fmla="*/ 474 h 2690150"/>
                <a:gd name="connsiteX97" fmla="*/ 1698853 w 2732857"/>
                <a:gd name="connsiteY97" fmla="*/ 4989 h 2690150"/>
                <a:gd name="connsiteX98" fmla="*/ 1911383 w 2732857"/>
                <a:gd name="connsiteY98" fmla="*/ 115930 h 2690150"/>
                <a:gd name="connsiteX99" fmla="*/ 1932023 w 2732857"/>
                <a:gd name="connsiteY99" fmla="*/ 123993 h 2690150"/>
                <a:gd name="connsiteX100" fmla="*/ 2002006 w 2732857"/>
                <a:gd name="connsiteY100" fmla="*/ 145923 h 2690150"/>
                <a:gd name="connsiteX101" fmla="*/ 2085534 w 2732857"/>
                <a:gd name="connsiteY101" fmla="*/ 178818 h 2690150"/>
                <a:gd name="connsiteX102" fmla="*/ 2206796 w 2732857"/>
                <a:gd name="connsiteY102" fmla="*/ 293307 h 2690150"/>
                <a:gd name="connsiteX103" fmla="*/ 2211311 w 2732857"/>
                <a:gd name="connsiteY103" fmla="*/ 299757 h 2690150"/>
                <a:gd name="connsiteX104" fmla="*/ 2270006 w 2732857"/>
                <a:gd name="connsiteY104" fmla="*/ 442948 h 2690150"/>
                <a:gd name="connsiteX105" fmla="*/ 2286454 w 2732857"/>
                <a:gd name="connsiteY105" fmla="*/ 613875 h 2690150"/>
                <a:gd name="connsiteX106" fmla="*/ 2279681 w 2732857"/>
                <a:gd name="connsiteY106" fmla="*/ 697081 h 2690150"/>
                <a:gd name="connsiteX107" fmla="*/ 2291614 w 2732857"/>
                <a:gd name="connsiteY107" fmla="*/ 737394 h 2690150"/>
                <a:gd name="connsiteX108" fmla="*/ 2320317 w 2732857"/>
                <a:gd name="connsiteY108" fmla="*/ 802862 h 2690150"/>
                <a:gd name="connsiteX109" fmla="*/ 2326444 w 2732857"/>
                <a:gd name="connsiteY109" fmla="*/ 899935 h 2690150"/>
                <a:gd name="connsiteX110" fmla="*/ 2319349 w 2732857"/>
                <a:gd name="connsiteY110" fmla="*/ 934443 h 2690150"/>
                <a:gd name="connsiteX111" fmla="*/ 2319994 w 2732857"/>
                <a:gd name="connsiteY111" fmla="*/ 981206 h 2690150"/>
                <a:gd name="connsiteX112" fmla="*/ 2339667 w 2732857"/>
                <a:gd name="connsiteY112" fmla="*/ 1045384 h 2690150"/>
                <a:gd name="connsiteX113" fmla="*/ 2335152 w 2732857"/>
                <a:gd name="connsiteY113" fmla="*/ 1138265 h 2690150"/>
                <a:gd name="connsiteX114" fmla="*/ 2344504 w 2732857"/>
                <a:gd name="connsiteY114" fmla="*/ 1160840 h 2690150"/>
                <a:gd name="connsiteX115" fmla="*/ 2404167 w 2732857"/>
                <a:gd name="connsiteY115" fmla="*/ 1236951 h 2690150"/>
                <a:gd name="connsiteX116" fmla="*/ 2441255 w 2732857"/>
                <a:gd name="connsiteY116" fmla="*/ 1382722 h 2690150"/>
                <a:gd name="connsiteX117" fmla="*/ 2444158 w 2732857"/>
                <a:gd name="connsiteY117" fmla="*/ 1593639 h 2690150"/>
                <a:gd name="connsiteX118" fmla="*/ 2468346 w 2732857"/>
                <a:gd name="connsiteY118" fmla="*/ 1848094 h 2690150"/>
                <a:gd name="connsiteX119" fmla="*/ 2470926 w 2732857"/>
                <a:gd name="connsiteY119" fmla="*/ 1860672 h 2690150"/>
                <a:gd name="connsiteX120" fmla="*/ 2544134 w 2732857"/>
                <a:gd name="connsiteY120" fmla="*/ 1955165 h 2690150"/>
                <a:gd name="connsiteX121" fmla="*/ 2622179 w 2732857"/>
                <a:gd name="connsiteY121" fmla="*/ 1993220 h 2690150"/>
                <a:gd name="connsiteX122" fmla="*/ 2732798 w 2732857"/>
                <a:gd name="connsiteY122" fmla="*/ 2177370 h 2690150"/>
                <a:gd name="connsiteX123" fmla="*/ 2642175 w 2732857"/>
                <a:gd name="connsiteY123" fmla="*/ 2374097 h 2690150"/>
                <a:gd name="connsiteX124" fmla="*/ 2387075 w 2732857"/>
                <a:gd name="connsiteY124" fmla="*/ 2494713 h 2690150"/>
                <a:gd name="connsiteX125" fmla="*/ 2225178 w 2732857"/>
                <a:gd name="connsiteY125" fmla="*/ 2530833 h 2690150"/>
                <a:gd name="connsiteX126" fmla="*/ 1927830 w 2732857"/>
                <a:gd name="connsiteY126" fmla="*/ 2519868 h 2690150"/>
                <a:gd name="connsiteX127" fmla="*/ 1791412 w 2732857"/>
                <a:gd name="connsiteY127" fmla="*/ 2476653 h 2690150"/>
                <a:gd name="connsiteX128" fmla="*/ 1798570 w 2732857"/>
                <a:gd name="connsiteY128" fmla="*/ 2481296 h 2690150"/>
                <a:gd name="connsiteX129" fmla="*/ 1829273 w 2732857"/>
                <a:gd name="connsiteY129" fmla="*/ 2515675 h 2690150"/>
                <a:gd name="connsiteX130" fmla="*/ 1914348 w 2732857"/>
                <a:gd name="connsiteY130" fmla="*/ 2566957 h 2690150"/>
                <a:gd name="connsiteX131" fmla="*/ 1944405 w 2732857"/>
                <a:gd name="connsiteY131" fmla="*/ 2592238 h 2690150"/>
                <a:gd name="connsiteX132" fmla="*/ 1931248 w 2732857"/>
                <a:gd name="connsiteY132" fmla="*/ 2645319 h 2690150"/>
                <a:gd name="connsiteX133" fmla="*/ 1730326 w 2732857"/>
                <a:gd name="connsiteY133" fmla="*/ 2683764 h 2690150"/>
                <a:gd name="connsiteX134" fmla="*/ 1603070 w 2732857"/>
                <a:gd name="connsiteY134" fmla="*/ 2651127 h 2690150"/>
                <a:gd name="connsiteX135" fmla="*/ 1497289 w 2732857"/>
                <a:gd name="connsiteY135" fmla="*/ 2679507 h 2690150"/>
                <a:gd name="connsiteX136" fmla="*/ 1434723 w 2732857"/>
                <a:gd name="connsiteY136" fmla="*/ 2690150 h 269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732857" h="2690150">
                  <a:moveTo>
                    <a:pt x="1434723" y="2690150"/>
                  </a:moveTo>
                  <a:lnTo>
                    <a:pt x="1379898" y="2690150"/>
                  </a:lnTo>
                  <a:cubicBezTo>
                    <a:pt x="1315720" y="2682087"/>
                    <a:pt x="1253799" y="2662737"/>
                    <a:pt x="1189943" y="2652417"/>
                  </a:cubicBezTo>
                  <a:cubicBezTo>
                    <a:pt x="1154791" y="2646612"/>
                    <a:pt x="1120283" y="2648869"/>
                    <a:pt x="1086742" y="2660479"/>
                  </a:cubicBezTo>
                  <a:cubicBezTo>
                    <a:pt x="1069972" y="2666285"/>
                    <a:pt x="1052880" y="2670799"/>
                    <a:pt x="1035142" y="2672412"/>
                  </a:cubicBezTo>
                  <a:cubicBezTo>
                    <a:pt x="999021" y="2675960"/>
                    <a:pt x="967739" y="2662414"/>
                    <a:pt x="937423" y="2644999"/>
                  </a:cubicBezTo>
                  <a:cubicBezTo>
                    <a:pt x="924846" y="2637582"/>
                    <a:pt x="913365" y="2627790"/>
                    <a:pt x="920719" y="2612299"/>
                  </a:cubicBezTo>
                  <a:cubicBezTo>
                    <a:pt x="928073" y="2596808"/>
                    <a:pt x="959411" y="2575200"/>
                    <a:pt x="981545" y="2552055"/>
                  </a:cubicBezTo>
                  <a:cubicBezTo>
                    <a:pt x="1003679" y="2528910"/>
                    <a:pt x="1039657" y="2502453"/>
                    <a:pt x="1053525" y="2473428"/>
                  </a:cubicBezTo>
                  <a:cubicBezTo>
                    <a:pt x="1055460" y="2469235"/>
                    <a:pt x="1059652" y="2464397"/>
                    <a:pt x="1055782" y="2459883"/>
                  </a:cubicBezTo>
                  <a:cubicBezTo>
                    <a:pt x="1051912" y="2455690"/>
                    <a:pt x="1046429" y="2458593"/>
                    <a:pt x="1042237" y="2459883"/>
                  </a:cubicBezTo>
                  <a:cubicBezTo>
                    <a:pt x="998054" y="2473105"/>
                    <a:pt x="953549" y="2486650"/>
                    <a:pt x="908721" y="2497293"/>
                  </a:cubicBezTo>
                  <a:cubicBezTo>
                    <a:pt x="813260" y="2520191"/>
                    <a:pt x="717476" y="2543733"/>
                    <a:pt x="620080" y="2557923"/>
                  </a:cubicBezTo>
                  <a:cubicBezTo>
                    <a:pt x="526877" y="2571469"/>
                    <a:pt x="435609" y="2558246"/>
                    <a:pt x="348210" y="2523416"/>
                  </a:cubicBezTo>
                  <a:cubicBezTo>
                    <a:pt x="318863" y="2511806"/>
                    <a:pt x="292740" y="2493100"/>
                    <a:pt x="264037" y="2479233"/>
                  </a:cubicBezTo>
                  <a:cubicBezTo>
                    <a:pt x="230174" y="2463108"/>
                    <a:pt x="194054" y="2451175"/>
                    <a:pt x="162449" y="2430212"/>
                  </a:cubicBezTo>
                  <a:cubicBezTo>
                    <a:pt x="100528" y="2388287"/>
                    <a:pt x="47315" y="2337332"/>
                    <a:pt x="18290" y="2267348"/>
                  </a:cubicBezTo>
                  <a:cubicBezTo>
                    <a:pt x="-24603" y="2164147"/>
                    <a:pt x="10227" y="2042564"/>
                    <a:pt x="98915" y="1974838"/>
                  </a:cubicBezTo>
                  <a:cubicBezTo>
                    <a:pt x="136003" y="1946458"/>
                    <a:pt x="175994" y="1923882"/>
                    <a:pt x="221789" y="1913562"/>
                  </a:cubicBezTo>
                  <a:cubicBezTo>
                    <a:pt x="304350" y="1894857"/>
                    <a:pt x="382718" y="1863252"/>
                    <a:pt x="463344" y="1838419"/>
                  </a:cubicBezTo>
                  <a:cubicBezTo>
                    <a:pt x="550420" y="1811329"/>
                    <a:pt x="638463" y="1786496"/>
                    <a:pt x="727151" y="1765211"/>
                  </a:cubicBezTo>
                  <a:cubicBezTo>
                    <a:pt x="741342" y="1761986"/>
                    <a:pt x="756177" y="1765211"/>
                    <a:pt x="770044" y="1758761"/>
                  </a:cubicBezTo>
                  <a:cubicBezTo>
                    <a:pt x="777139" y="1758116"/>
                    <a:pt x="782299" y="1762953"/>
                    <a:pt x="787459" y="1766501"/>
                  </a:cubicBezTo>
                  <a:cubicBezTo>
                    <a:pt x="844220" y="1804879"/>
                    <a:pt x="906786" y="1832292"/>
                    <a:pt x="969029" y="1860672"/>
                  </a:cubicBezTo>
                  <a:cubicBezTo>
                    <a:pt x="999021" y="1874217"/>
                    <a:pt x="1029337" y="1886150"/>
                    <a:pt x="1059330" y="1899372"/>
                  </a:cubicBezTo>
                  <a:cubicBezTo>
                    <a:pt x="1061910" y="1900340"/>
                    <a:pt x="1064167" y="1901630"/>
                    <a:pt x="1066425" y="1902920"/>
                  </a:cubicBezTo>
                  <a:cubicBezTo>
                    <a:pt x="1072552" y="1906145"/>
                    <a:pt x="1076745" y="1910660"/>
                    <a:pt x="1076100" y="1918400"/>
                  </a:cubicBezTo>
                  <a:cubicBezTo>
                    <a:pt x="1075132" y="1925172"/>
                    <a:pt x="1070295" y="1928397"/>
                    <a:pt x="1064490" y="1930332"/>
                  </a:cubicBezTo>
                  <a:cubicBezTo>
                    <a:pt x="1041592" y="1938073"/>
                    <a:pt x="1017727" y="1941943"/>
                    <a:pt x="993861" y="1946780"/>
                  </a:cubicBezTo>
                  <a:cubicBezTo>
                    <a:pt x="969996" y="1951618"/>
                    <a:pt x="945808" y="1950328"/>
                    <a:pt x="921621" y="1950005"/>
                  </a:cubicBezTo>
                  <a:cubicBezTo>
                    <a:pt x="910656" y="1950005"/>
                    <a:pt x="900658" y="1945813"/>
                    <a:pt x="891305" y="1940330"/>
                  </a:cubicBezTo>
                  <a:cubicBezTo>
                    <a:pt x="880018" y="1933880"/>
                    <a:pt x="868408" y="1928397"/>
                    <a:pt x="857443" y="1921625"/>
                  </a:cubicBezTo>
                  <a:cubicBezTo>
                    <a:pt x="824870" y="1901630"/>
                    <a:pt x="789717" y="1898082"/>
                    <a:pt x="753274" y="1903887"/>
                  </a:cubicBezTo>
                  <a:cubicBezTo>
                    <a:pt x="716509" y="1909370"/>
                    <a:pt x="682646" y="1922270"/>
                    <a:pt x="652331" y="1944200"/>
                  </a:cubicBezTo>
                  <a:cubicBezTo>
                    <a:pt x="640721" y="1952585"/>
                    <a:pt x="630078" y="1953230"/>
                    <a:pt x="616533" y="1947748"/>
                  </a:cubicBezTo>
                  <a:cubicBezTo>
                    <a:pt x="584928" y="1934202"/>
                    <a:pt x="555580" y="1940330"/>
                    <a:pt x="529135" y="1961938"/>
                  </a:cubicBezTo>
                  <a:cubicBezTo>
                    <a:pt x="524619" y="1965808"/>
                    <a:pt x="519782" y="1970000"/>
                    <a:pt x="521394" y="1976773"/>
                  </a:cubicBezTo>
                  <a:cubicBezTo>
                    <a:pt x="523007" y="1983868"/>
                    <a:pt x="529457" y="1984835"/>
                    <a:pt x="535262" y="1986126"/>
                  </a:cubicBezTo>
                  <a:cubicBezTo>
                    <a:pt x="558805" y="1991286"/>
                    <a:pt x="582670" y="1995478"/>
                    <a:pt x="606858" y="1997413"/>
                  </a:cubicBezTo>
                  <a:cubicBezTo>
                    <a:pt x="655233" y="2001606"/>
                    <a:pt x="701351" y="2016763"/>
                    <a:pt x="747792" y="2029663"/>
                  </a:cubicBezTo>
                  <a:cubicBezTo>
                    <a:pt x="787459" y="2040628"/>
                    <a:pt x="826805" y="2054496"/>
                    <a:pt x="867118" y="2063526"/>
                  </a:cubicBezTo>
                  <a:cubicBezTo>
                    <a:pt x="900658" y="2070944"/>
                    <a:pt x="930328" y="2087714"/>
                    <a:pt x="960966" y="2101581"/>
                  </a:cubicBezTo>
                  <a:cubicBezTo>
                    <a:pt x="1090612" y="2160277"/>
                    <a:pt x="1222194" y="2215103"/>
                    <a:pt x="1355065" y="2266058"/>
                  </a:cubicBezTo>
                  <a:lnTo>
                    <a:pt x="1483744" y="2314111"/>
                  </a:lnTo>
                  <a:cubicBezTo>
                    <a:pt x="1437626" y="2254448"/>
                    <a:pt x="1402795" y="2187045"/>
                    <a:pt x="1373770" y="2116417"/>
                  </a:cubicBezTo>
                  <a:cubicBezTo>
                    <a:pt x="1369578" y="2106097"/>
                    <a:pt x="1365385" y="2095454"/>
                    <a:pt x="1362160" y="2084489"/>
                  </a:cubicBezTo>
                  <a:cubicBezTo>
                    <a:pt x="1356355" y="2064171"/>
                    <a:pt x="1363772" y="2050949"/>
                    <a:pt x="1384413" y="2046111"/>
                  </a:cubicBezTo>
                  <a:cubicBezTo>
                    <a:pt x="1400215" y="2042564"/>
                    <a:pt x="1416341" y="2043531"/>
                    <a:pt x="1432466" y="2045466"/>
                  </a:cubicBezTo>
                  <a:cubicBezTo>
                    <a:pt x="1467619" y="2050304"/>
                    <a:pt x="1501804" y="2061591"/>
                    <a:pt x="1536957" y="2064494"/>
                  </a:cubicBezTo>
                  <a:cubicBezTo>
                    <a:pt x="1596942" y="2069654"/>
                    <a:pt x="1656928" y="2072234"/>
                    <a:pt x="1717236" y="2067396"/>
                  </a:cubicBezTo>
                  <a:lnTo>
                    <a:pt x="1816889" y="2060301"/>
                  </a:lnTo>
                  <a:cubicBezTo>
                    <a:pt x="1893000" y="2055141"/>
                    <a:pt x="1963306" y="2033533"/>
                    <a:pt x="2028129" y="1993543"/>
                  </a:cubicBezTo>
                  <a:cubicBezTo>
                    <a:pt x="2047802" y="1981288"/>
                    <a:pt x="2069087" y="1972258"/>
                    <a:pt x="2090694" y="1963550"/>
                  </a:cubicBezTo>
                  <a:cubicBezTo>
                    <a:pt x="2121332" y="1951618"/>
                    <a:pt x="2152293" y="1950650"/>
                    <a:pt x="2184220" y="1958068"/>
                  </a:cubicBezTo>
                  <a:cubicBezTo>
                    <a:pt x="2218083" y="1965808"/>
                    <a:pt x="2252591" y="1964840"/>
                    <a:pt x="2286776" y="1960003"/>
                  </a:cubicBezTo>
                  <a:cubicBezTo>
                    <a:pt x="2304192" y="1957423"/>
                    <a:pt x="2308384" y="1949360"/>
                    <a:pt x="2301289" y="1932913"/>
                  </a:cubicBezTo>
                  <a:cubicBezTo>
                    <a:pt x="2296774" y="1921947"/>
                    <a:pt x="2288711" y="1913885"/>
                    <a:pt x="2278391" y="1908725"/>
                  </a:cubicBezTo>
                  <a:cubicBezTo>
                    <a:pt x="2258719" y="1898727"/>
                    <a:pt x="2238723" y="1889375"/>
                    <a:pt x="2215503" y="1893245"/>
                  </a:cubicBezTo>
                  <a:cubicBezTo>
                    <a:pt x="2205183" y="1894857"/>
                    <a:pt x="2199700" y="1887440"/>
                    <a:pt x="2193895" y="1881312"/>
                  </a:cubicBezTo>
                  <a:cubicBezTo>
                    <a:pt x="2177770" y="1864542"/>
                    <a:pt x="2159388" y="1851319"/>
                    <a:pt x="2136167" y="1848417"/>
                  </a:cubicBezTo>
                  <a:cubicBezTo>
                    <a:pt x="2099724" y="1843902"/>
                    <a:pt x="2063282" y="1844547"/>
                    <a:pt x="2029096" y="1861639"/>
                  </a:cubicBezTo>
                  <a:cubicBezTo>
                    <a:pt x="2010391" y="1870992"/>
                    <a:pt x="1992009" y="1880989"/>
                    <a:pt x="1972658" y="1889697"/>
                  </a:cubicBezTo>
                  <a:cubicBezTo>
                    <a:pt x="1940730" y="1903565"/>
                    <a:pt x="1907835" y="1912595"/>
                    <a:pt x="1872360" y="1904532"/>
                  </a:cubicBezTo>
                  <a:cubicBezTo>
                    <a:pt x="1867522" y="1903565"/>
                    <a:pt x="1863007" y="1902597"/>
                    <a:pt x="1858492" y="1900340"/>
                  </a:cubicBezTo>
                  <a:cubicBezTo>
                    <a:pt x="1845592" y="1894535"/>
                    <a:pt x="1844302" y="1884537"/>
                    <a:pt x="1855912" y="1876152"/>
                  </a:cubicBezTo>
                  <a:cubicBezTo>
                    <a:pt x="1874940" y="1861962"/>
                    <a:pt x="1894613" y="1849062"/>
                    <a:pt x="1912350" y="1833259"/>
                  </a:cubicBezTo>
                  <a:cubicBezTo>
                    <a:pt x="2001361" y="1755536"/>
                    <a:pt x="2095209" y="1683618"/>
                    <a:pt x="2181318" y="1602347"/>
                  </a:cubicBezTo>
                  <a:cubicBezTo>
                    <a:pt x="2218406" y="1567516"/>
                    <a:pt x="2252913" y="1531074"/>
                    <a:pt x="2274844" y="1484633"/>
                  </a:cubicBezTo>
                  <a:cubicBezTo>
                    <a:pt x="2290646" y="1451093"/>
                    <a:pt x="2294194" y="1415618"/>
                    <a:pt x="2286454" y="1379175"/>
                  </a:cubicBezTo>
                  <a:cubicBezTo>
                    <a:pt x="2282906" y="1362727"/>
                    <a:pt x="2273876" y="1349182"/>
                    <a:pt x="2261944" y="1338217"/>
                  </a:cubicBezTo>
                  <a:cubicBezTo>
                    <a:pt x="2228726" y="1307579"/>
                    <a:pt x="2190670" y="1285326"/>
                    <a:pt x="2144552" y="1283069"/>
                  </a:cubicBezTo>
                  <a:cubicBezTo>
                    <a:pt x="2099402" y="1281134"/>
                    <a:pt x="2058767" y="1295001"/>
                    <a:pt x="2024581" y="1325639"/>
                  </a:cubicBezTo>
                  <a:cubicBezTo>
                    <a:pt x="2002973" y="1344989"/>
                    <a:pt x="1987816" y="1368210"/>
                    <a:pt x="1975883" y="1394977"/>
                  </a:cubicBezTo>
                  <a:cubicBezTo>
                    <a:pt x="1944278" y="1466573"/>
                    <a:pt x="1903320" y="1532686"/>
                    <a:pt x="1853655" y="1593317"/>
                  </a:cubicBezTo>
                  <a:cubicBezTo>
                    <a:pt x="1841400" y="1608152"/>
                    <a:pt x="1830434" y="1624277"/>
                    <a:pt x="1818502" y="1639435"/>
                  </a:cubicBezTo>
                  <a:cubicBezTo>
                    <a:pt x="1806569" y="1654915"/>
                    <a:pt x="1792702" y="1668460"/>
                    <a:pt x="1773674" y="1674910"/>
                  </a:cubicBezTo>
                  <a:cubicBezTo>
                    <a:pt x="1730781" y="1689423"/>
                    <a:pt x="1697241" y="1717158"/>
                    <a:pt x="1664345" y="1747151"/>
                  </a:cubicBezTo>
                  <a:cubicBezTo>
                    <a:pt x="1630483" y="1778111"/>
                    <a:pt x="1590492" y="1794881"/>
                    <a:pt x="1543729" y="1791979"/>
                  </a:cubicBezTo>
                  <a:cubicBezTo>
                    <a:pt x="1534054" y="1791334"/>
                    <a:pt x="1524057" y="1792301"/>
                    <a:pt x="1515671" y="1797784"/>
                  </a:cubicBezTo>
                  <a:cubicBezTo>
                    <a:pt x="1483099" y="1818746"/>
                    <a:pt x="1450526" y="1809716"/>
                    <a:pt x="1418275" y="1797461"/>
                  </a:cubicBezTo>
                  <a:cubicBezTo>
                    <a:pt x="1396668" y="1789399"/>
                    <a:pt x="1375383" y="1780368"/>
                    <a:pt x="1352807" y="1774563"/>
                  </a:cubicBezTo>
                  <a:cubicBezTo>
                    <a:pt x="1314430" y="1764243"/>
                    <a:pt x="1277987" y="1771016"/>
                    <a:pt x="1243801" y="1789721"/>
                  </a:cubicBezTo>
                  <a:cubicBezTo>
                    <a:pt x="1232836" y="1795526"/>
                    <a:pt x="1224774" y="1795849"/>
                    <a:pt x="1214454" y="1788431"/>
                  </a:cubicBezTo>
                  <a:cubicBezTo>
                    <a:pt x="1175108" y="1759406"/>
                    <a:pt x="1137375" y="1728446"/>
                    <a:pt x="1100610" y="1696195"/>
                  </a:cubicBezTo>
                  <a:cubicBezTo>
                    <a:pt x="1062232" y="1662332"/>
                    <a:pt x="1027079" y="1625245"/>
                    <a:pt x="990959" y="1589447"/>
                  </a:cubicBezTo>
                  <a:cubicBezTo>
                    <a:pt x="959676" y="1558486"/>
                    <a:pt x="932586" y="1523334"/>
                    <a:pt x="900981" y="1492696"/>
                  </a:cubicBezTo>
                  <a:cubicBezTo>
                    <a:pt x="896788" y="1488503"/>
                    <a:pt x="892595" y="1483988"/>
                    <a:pt x="894530" y="1477216"/>
                  </a:cubicBezTo>
                  <a:cubicBezTo>
                    <a:pt x="904528" y="1451415"/>
                    <a:pt x="907108" y="1424970"/>
                    <a:pt x="901948" y="1397557"/>
                  </a:cubicBezTo>
                  <a:cubicBezTo>
                    <a:pt x="900336" y="1388205"/>
                    <a:pt x="898078" y="1378852"/>
                    <a:pt x="898078" y="1369177"/>
                  </a:cubicBezTo>
                  <a:cubicBezTo>
                    <a:pt x="887113" y="1324994"/>
                    <a:pt x="907108" y="1293711"/>
                    <a:pt x="940003" y="1267266"/>
                  </a:cubicBezTo>
                  <a:cubicBezTo>
                    <a:pt x="961611" y="1259526"/>
                    <a:pt x="978059" y="1243723"/>
                    <a:pt x="996119" y="1230501"/>
                  </a:cubicBezTo>
                  <a:cubicBezTo>
                    <a:pt x="1059975" y="1185028"/>
                    <a:pt x="1120283" y="1134718"/>
                    <a:pt x="1175108" y="1078602"/>
                  </a:cubicBezTo>
                  <a:cubicBezTo>
                    <a:pt x="1271214" y="980238"/>
                    <a:pt x="1353452" y="871232"/>
                    <a:pt x="1420533" y="750939"/>
                  </a:cubicBezTo>
                  <a:cubicBezTo>
                    <a:pt x="1486001" y="633225"/>
                    <a:pt x="1535989" y="508739"/>
                    <a:pt x="1576947" y="380705"/>
                  </a:cubicBezTo>
                  <a:cubicBezTo>
                    <a:pt x="1611132" y="273634"/>
                    <a:pt x="1638223" y="164951"/>
                    <a:pt x="1662410" y="55300"/>
                  </a:cubicBezTo>
                  <a:cubicBezTo>
                    <a:pt x="1665313" y="41755"/>
                    <a:pt x="1667570" y="27887"/>
                    <a:pt x="1671118" y="14342"/>
                  </a:cubicBezTo>
                  <a:cubicBezTo>
                    <a:pt x="1672730" y="8214"/>
                    <a:pt x="1674343" y="3054"/>
                    <a:pt x="1680793" y="474"/>
                  </a:cubicBezTo>
                  <a:cubicBezTo>
                    <a:pt x="1687566" y="-816"/>
                    <a:pt x="1693693" y="474"/>
                    <a:pt x="1698853" y="4989"/>
                  </a:cubicBezTo>
                  <a:cubicBezTo>
                    <a:pt x="1761096" y="58847"/>
                    <a:pt x="1837529" y="84647"/>
                    <a:pt x="1911383" y="115930"/>
                  </a:cubicBezTo>
                  <a:cubicBezTo>
                    <a:pt x="1918155" y="118833"/>
                    <a:pt x="1924605" y="123348"/>
                    <a:pt x="1932023" y="123993"/>
                  </a:cubicBezTo>
                  <a:cubicBezTo>
                    <a:pt x="1955566" y="130120"/>
                    <a:pt x="1978463" y="139473"/>
                    <a:pt x="2002006" y="145923"/>
                  </a:cubicBezTo>
                  <a:cubicBezTo>
                    <a:pt x="2030709" y="155276"/>
                    <a:pt x="2058767" y="164951"/>
                    <a:pt x="2085534" y="178818"/>
                  </a:cubicBezTo>
                  <a:cubicBezTo>
                    <a:pt x="2136812" y="205586"/>
                    <a:pt x="2176480" y="244609"/>
                    <a:pt x="2206796" y="293307"/>
                  </a:cubicBezTo>
                  <a:cubicBezTo>
                    <a:pt x="2208086" y="295564"/>
                    <a:pt x="2209698" y="297822"/>
                    <a:pt x="2211311" y="299757"/>
                  </a:cubicBezTo>
                  <a:cubicBezTo>
                    <a:pt x="2242271" y="342972"/>
                    <a:pt x="2259686" y="391670"/>
                    <a:pt x="2270006" y="442948"/>
                  </a:cubicBezTo>
                  <a:cubicBezTo>
                    <a:pt x="2281616" y="499386"/>
                    <a:pt x="2289356" y="555824"/>
                    <a:pt x="2286454" y="613875"/>
                  </a:cubicBezTo>
                  <a:cubicBezTo>
                    <a:pt x="2285164" y="641610"/>
                    <a:pt x="2281294" y="669345"/>
                    <a:pt x="2279681" y="697081"/>
                  </a:cubicBezTo>
                  <a:cubicBezTo>
                    <a:pt x="2274844" y="713206"/>
                    <a:pt x="2279681" y="725461"/>
                    <a:pt x="2291614" y="737394"/>
                  </a:cubicBezTo>
                  <a:cubicBezTo>
                    <a:pt x="2309674" y="755131"/>
                    <a:pt x="2314512" y="779319"/>
                    <a:pt x="2320317" y="802862"/>
                  </a:cubicBezTo>
                  <a:cubicBezTo>
                    <a:pt x="2328057" y="834790"/>
                    <a:pt x="2331282" y="867362"/>
                    <a:pt x="2326444" y="899935"/>
                  </a:cubicBezTo>
                  <a:cubicBezTo>
                    <a:pt x="2325799" y="911868"/>
                    <a:pt x="2323864" y="923478"/>
                    <a:pt x="2319349" y="934443"/>
                  </a:cubicBezTo>
                  <a:cubicBezTo>
                    <a:pt x="2312899" y="950246"/>
                    <a:pt x="2313867" y="965726"/>
                    <a:pt x="2319994" y="981206"/>
                  </a:cubicBezTo>
                  <a:cubicBezTo>
                    <a:pt x="2328057" y="1002169"/>
                    <a:pt x="2335797" y="1023131"/>
                    <a:pt x="2339667" y="1045384"/>
                  </a:cubicBezTo>
                  <a:cubicBezTo>
                    <a:pt x="2336119" y="1076344"/>
                    <a:pt x="2340312" y="1107305"/>
                    <a:pt x="2335152" y="1138265"/>
                  </a:cubicBezTo>
                  <a:cubicBezTo>
                    <a:pt x="2333539" y="1146973"/>
                    <a:pt x="2336442" y="1155680"/>
                    <a:pt x="2344504" y="1160840"/>
                  </a:cubicBezTo>
                  <a:cubicBezTo>
                    <a:pt x="2372562" y="1179868"/>
                    <a:pt x="2389332" y="1207603"/>
                    <a:pt x="2404167" y="1236951"/>
                  </a:cubicBezTo>
                  <a:cubicBezTo>
                    <a:pt x="2426098" y="1283069"/>
                    <a:pt x="2436740" y="1332089"/>
                    <a:pt x="2441255" y="1382722"/>
                  </a:cubicBezTo>
                  <a:cubicBezTo>
                    <a:pt x="2447383" y="1453028"/>
                    <a:pt x="2444480" y="1523334"/>
                    <a:pt x="2444158" y="1593639"/>
                  </a:cubicBezTo>
                  <a:cubicBezTo>
                    <a:pt x="2443835" y="1679425"/>
                    <a:pt x="2455446" y="1763921"/>
                    <a:pt x="2468346" y="1848094"/>
                  </a:cubicBezTo>
                  <a:cubicBezTo>
                    <a:pt x="2468990" y="1852287"/>
                    <a:pt x="2469958" y="1856479"/>
                    <a:pt x="2470926" y="1860672"/>
                  </a:cubicBezTo>
                  <a:cubicBezTo>
                    <a:pt x="2479956" y="1904210"/>
                    <a:pt x="2499628" y="1938073"/>
                    <a:pt x="2544134" y="1955165"/>
                  </a:cubicBezTo>
                  <a:cubicBezTo>
                    <a:pt x="2571224" y="1965485"/>
                    <a:pt x="2596702" y="1979353"/>
                    <a:pt x="2622179" y="1993220"/>
                  </a:cubicBezTo>
                  <a:cubicBezTo>
                    <a:pt x="2695388" y="2033211"/>
                    <a:pt x="2731186" y="2097067"/>
                    <a:pt x="2732798" y="2177370"/>
                  </a:cubicBezTo>
                  <a:cubicBezTo>
                    <a:pt x="2734411" y="2255416"/>
                    <a:pt x="2703128" y="2321529"/>
                    <a:pt x="2642175" y="2374097"/>
                  </a:cubicBezTo>
                  <a:cubicBezTo>
                    <a:pt x="2567677" y="2437952"/>
                    <a:pt x="2480601" y="2472138"/>
                    <a:pt x="2387075" y="2494713"/>
                  </a:cubicBezTo>
                  <a:cubicBezTo>
                    <a:pt x="2333217" y="2507613"/>
                    <a:pt x="2280004" y="2522126"/>
                    <a:pt x="2225178" y="2530833"/>
                  </a:cubicBezTo>
                  <a:cubicBezTo>
                    <a:pt x="2125202" y="2546313"/>
                    <a:pt x="2026194" y="2541798"/>
                    <a:pt x="1927830" y="2519868"/>
                  </a:cubicBezTo>
                  <a:cubicBezTo>
                    <a:pt x="1881067" y="2509548"/>
                    <a:pt x="1835272" y="2496648"/>
                    <a:pt x="1791412" y="2476653"/>
                  </a:cubicBezTo>
                  <a:cubicBezTo>
                    <a:pt x="1787541" y="2475040"/>
                    <a:pt x="1805665" y="2479683"/>
                    <a:pt x="1798570" y="2481296"/>
                  </a:cubicBezTo>
                  <a:cubicBezTo>
                    <a:pt x="1805342" y="2497421"/>
                    <a:pt x="1809977" y="2501398"/>
                    <a:pt x="1829273" y="2515675"/>
                  </a:cubicBezTo>
                  <a:cubicBezTo>
                    <a:pt x="1848569" y="2529952"/>
                    <a:pt x="1895159" y="2554197"/>
                    <a:pt x="1914348" y="2566957"/>
                  </a:cubicBezTo>
                  <a:cubicBezTo>
                    <a:pt x="1933537" y="2579717"/>
                    <a:pt x="1941588" y="2579178"/>
                    <a:pt x="1944405" y="2592238"/>
                  </a:cubicBezTo>
                  <a:cubicBezTo>
                    <a:pt x="1947222" y="2605298"/>
                    <a:pt x="1966928" y="2630065"/>
                    <a:pt x="1931248" y="2645319"/>
                  </a:cubicBezTo>
                  <a:cubicBezTo>
                    <a:pt x="1895568" y="2660573"/>
                    <a:pt x="1785022" y="2682796"/>
                    <a:pt x="1730326" y="2683764"/>
                  </a:cubicBezTo>
                  <a:cubicBezTo>
                    <a:pt x="1675630" y="2684732"/>
                    <a:pt x="1636933" y="2642742"/>
                    <a:pt x="1603070" y="2651127"/>
                  </a:cubicBezTo>
                  <a:cubicBezTo>
                    <a:pt x="1567594" y="2659835"/>
                    <a:pt x="1532119" y="2667574"/>
                    <a:pt x="1497289" y="2679507"/>
                  </a:cubicBezTo>
                  <a:cubicBezTo>
                    <a:pt x="1477939" y="2686602"/>
                    <a:pt x="1456008" y="2686925"/>
                    <a:pt x="1434723" y="2690150"/>
                  </a:cubicBezTo>
                  <a:close/>
                </a:path>
              </a:pathLst>
            </a:custGeom>
            <a:grpFill/>
            <a:ln w="12700" cap="flat">
              <a:solidFill>
                <a:schemeClr val="accent1"/>
              </a:solid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615A7B56-611F-45D8-ABFB-06888F8C5E7D}"/>
                </a:ext>
              </a:extLst>
            </p:cNvPr>
            <p:cNvSpPr/>
            <p:nvPr/>
          </p:nvSpPr>
          <p:spPr>
            <a:xfrm>
              <a:off x="5094510" y="584244"/>
              <a:ext cx="54836" cy="69792"/>
            </a:xfrm>
            <a:custGeom>
              <a:avLst/>
              <a:gdLst>
                <a:gd name="connsiteX0" fmla="*/ 18710 w 35475"/>
                <a:gd name="connsiteY0" fmla="*/ 46440 h 45150"/>
                <a:gd name="connsiteX1" fmla="*/ 5 w 35475"/>
                <a:gd name="connsiteY1" fmla="*/ 31283 h 45150"/>
                <a:gd name="connsiteX2" fmla="*/ 19677 w 35475"/>
                <a:gd name="connsiteY2" fmla="*/ 0 h 45150"/>
                <a:gd name="connsiteX3" fmla="*/ 38382 w 35475"/>
                <a:gd name="connsiteY3" fmla="*/ 29993 h 45150"/>
                <a:gd name="connsiteX4" fmla="*/ 18710 w 35475"/>
                <a:gd name="connsiteY4" fmla="*/ 46440 h 45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75" h="45150">
                  <a:moveTo>
                    <a:pt x="18710" y="46440"/>
                  </a:moveTo>
                  <a:cubicBezTo>
                    <a:pt x="9035" y="45473"/>
                    <a:pt x="327" y="43215"/>
                    <a:pt x="5" y="31283"/>
                  </a:cubicBezTo>
                  <a:cubicBezTo>
                    <a:pt x="-318" y="26768"/>
                    <a:pt x="16775" y="0"/>
                    <a:pt x="19677" y="0"/>
                  </a:cubicBezTo>
                  <a:cubicBezTo>
                    <a:pt x="25160" y="322"/>
                    <a:pt x="38382" y="21285"/>
                    <a:pt x="38382" y="29993"/>
                  </a:cubicBezTo>
                  <a:cubicBezTo>
                    <a:pt x="38060" y="42893"/>
                    <a:pt x="29030" y="45473"/>
                    <a:pt x="18710" y="46440"/>
                  </a:cubicBezTo>
                  <a:close/>
                </a:path>
              </a:pathLst>
            </a:custGeom>
            <a:grpFill/>
            <a:ln w="12700" cap="flat">
              <a:solidFill>
                <a:schemeClr val="accent1"/>
              </a:solidFill>
              <a:prstDash val="solid"/>
              <a:miter/>
            </a:ln>
          </p:spPr>
          <p:txBody>
            <a:bodyPr rtlCol="0" anchor="ctr"/>
            <a:lstStyle/>
            <a:p>
              <a:endParaRPr lang="en-US"/>
            </a:p>
          </p:txBody>
        </p:sp>
      </p:grpSp>
      <p:sp>
        <p:nvSpPr>
          <p:cNvPr id="7" name="Text Placeholder 9">
            <a:extLst>
              <a:ext uri="{FF2B5EF4-FFF2-40B4-BE49-F238E27FC236}">
                <a16:creationId xmlns:a16="http://schemas.microsoft.com/office/drawing/2014/main" id="{01E0B604-6E8C-466D-95F6-2B8B27ABCC5D}"/>
              </a:ext>
            </a:extLst>
          </p:cNvPr>
          <p:cNvSpPr>
            <a:spLocks noGrp="1"/>
          </p:cNvSpPr>
          <p:nvPr>
            <p:ph type="body" sz="quarter" idx="10" hasCustomPrompt="1"/>
          </p:nvPr>
        </p:nvSpPr>
        <p:spPr>
          <a:xfrm>
            <a:off x="485294" y="429202"/>
            <a:ext cx="17359796" cy="1246495"/>
          </a:xfrm>
          <a:prstGeom prst="rect">
            <a:avLst/>
          </a:prstGeom>
        </p:spPr>
        <p:txBody>
          <a:bodyPr anchor="ctr"/>
          <a:lstStyle>
            <a:lvl1pPr marL="0" indent="0" algn="ctr">
              <a:buNone/>
              <a:defRPr sz="81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597711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1FB5E-B825-4B81-B54B-7FB7C80FCB17}"/>
              </a:ext>
            </a:extLst>
          </p:cNvPr>
          <p:cNvSpPr>
            <a:spLocks noGrp="1"/>
          </p:cNvSpPr>
          <p:nvPr>
            <p:ph type="ctrTitle"/>
          </p:nvPr>
        </p:nvSpPr>
        <p:spPr>
          <a:xfrm>
            <a:off x="2286000" y="2494956"/>
            <a:ext cx="13716000" cy="2769989"/>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448FF010-4341-4005-8A1A-A7AF78E805ED}"/>
              </a:ext>
            </a:extLst>
          </p:cNvPr>
          <p:cNvSpPr>
            <a:spLocks noGrp="1"/>
          </p:cNvSpPr>
          <p:nvPr>
            <p:ph type="subTitle" idx="1"/>
          </p:nvPr>
        </p:nvSpPr>
        <p:spPr>
          <a:xfrm>
            <a:off x="2286000" y="5403057"/>
            <a:ext cx="13716000" cy="553998"/>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8345B110-977B-4B0D-85F9-64932FD26265}"/>
              </a:ext>
            </a:extLst>
          </p:cNvPr>
          <p:cNvSpPr>
            <a:spLocks noGrp="1"/>
          </p:cNvSpPr>
          <p:nvPr>
            <p:ph type="dt" sz="half" idx="10"/>
          </p:nvPr>
        </p:nvSpPr>
        <p:spPr>
          <a:xfrm>
            <a:off x="914400" y="9566910"/>
            <a:ext cx="4206240" cy="276999"/>
          </a:xfrm>
        </p:spPr>
        <p:txBody>
          <a:bodyPr/>
          <a:lstStyle/>
          <a:p>
            <a:fld id="{4A57CCC1-C54A-41BC-B12A-BFE08B58970B}" type="datetimeFigureOut">
              <a:rPr lang="en-US" smtClean="0"/>
              <a:t>6/5/2024</a:t>
            </a:fld>
            <a:endParaRPr lang="en-US"/>
          </a:p>
        </p:txBody>
      </p:sp>
      <p:sp>
        <p:nvSpPr>
          <p:cNvPr id="5" name="Footer Placeholder 4">
            <a:extLst>
              <a:ext uri="{FF2B5EF4-FFF2-40B4-BE49-F238E27FC236}">
                <a16:creationId xmlns:a16="http://schemas.microsoft.com/office/drawing/2014/main" id="{9DBEFD02-9DD4-4B42-8151-B03028762A35}"/>
              </a:ext>
            </a:extLst>
          </p:cNvPr>
          <p:cNvSpPr>
            <a:spLocks noGrp="1"/>
          </p:cNvSpPr>
          <p:nvPr>
            <p:ph type="ftr" sz="quarter" idx="11"/>
          </p:nvPr>
        </p:nvSpPr>
        <p:spPr>
          <a:xfrm>
            <a:off x="6217920" y="9566910"/>
            <a:ext cx="5852160" cy="276999"/>
          </a:xfrm>
        </p:spPr>
        <p:txBody>
          <a:bodyPr/>
          <a:lstStyle/>
          <a:p>
            <a:endParaRPr lang="en-US"/>
          </a:p>
        </p:txBody>
      </p:sp>
      <p:sp>
        <p:nvSpPr>
          <p:cNvPr id="6" name="Slide Number Placeholder 5">
            <a:extLst>
              <a:ext uri="{FF2B5EF4-FFF2-40B4-BE49-F238E27FC236}">
                <a16:creationId xmlns:a16="http://schemas.microsoft.com/office/drawing/2014/main" id="{F6DE0D24-3270-4B44-B02A-87E9E2D98949}"/>
              </a:ext>
            </a:extLst>
          </p:cNvPr>
          <p:cNvSpPr>
            <a:spLocks noGrp="1"/>
          </p:cNvSpPr>
          <p:nvPr>
            <p:ph type="sldNum" sz="quarter" idx="12"/>
          </p:nvPr>
        </p:nvSpPr>
        <p:spPr>
          <a:xfrm>
            <a:off x="13167361" y="9566910"/>
            <a:ext cx="4206240" cy="276999"/>
          </a:xfrm>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2968423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485294" y="509264"/>
            <a:ext cx="17359796" cy="1086371"/>
          </a:xfrm>
          <a:prstGeom prst="rect">
            <a:avLst/>
          </a:prstGeom>
        </p:spPr>
        <p:txBody>
          <a:bodyPr anchor="ctr"/>
          <a:lstStyle>
            <a:lvl1pPr marL="0" indent="0" algn="ctr">
              <a:buNone/>
              <a:defRPr sz="81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061678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7816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0713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7" name="Teardrop 6">
            <a:extLst>
              <a:ext uri="{FF2B5EF4-FFF2-40B4-BE49-F238E27FC236}">
                <a16:creationId xmlns:a16="http://schemas.microsoft.com/office/drawing/2014/main" id="{42FD185E-8006-4B10-B605-B710D34FADAC}"/>
              </a:ext>
            </a:extLst>
          </p:cNvPr>
          <p:cNvSpPr/>
          <p:nvPr userDrawn="1"/>
        </p:nvSpPr>
        <p:spPr>
          <a:xfrm rot="5400000">
            <a:off x="7001450" y="2397776"/>
            <a:ext cx="3726459" cy="3726459"/>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ardrop 7">
            <a:extLst>
              <a:ext uri="{FF2B5EF4-FFF2-40B4-BE49-F238E27FC236}">
                <a16:creationId xmlns:a16="http://schemas.microsoft.com/office/drawing/2014/main" id="{5A1F3092-7FF0-415A-9303-2673362646A4}"/>
              </a:ext>
            </a:extLst>
          </p:cNvPr>
          <p:cNvSpPr/>
          <p:nvPr userDrawn="1"/>
        </p:nvSpPr>
        <p:spPr>
          <a:xfrm rot="5400000">
            <a:off x="12779316" y="2397776"/>
            <a:ext cx="3726459" cy="3726459"/>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ardrop 1">
            <a:extLst>
              <a:ext uri="{FF2B5EF4-FFF2-40B4-BE49-F238E27FC236}">
                <a16:creationId xmlns:a16="http://schemas.microsoft.com/office/drawing/2014/main" id="{A1BE3192-7C02-4403-A58A-969846D22DC0}"/>
              </a:ext>
            </a:extLst>
          </p:cNvPr>
          <p:cNvSpPr/>
          <p:nvPr userDrawn="1"/>
        </p:nvSpPr>
        <p:spPr>
          <a:xfrm rot="5400000">
            <a:off x="1223583" y="2397776"/>
            <a:ext cx="3726459" cy="3726459"/>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485294" y="509264"/>
            <a:ext cx="17359796" cy="1086371"/>
          </a:xfrm>
          <a:prstGeom prst="rect">
            <a:avLst/>
          </a:prstGeom>
        </p:spPr>
        <p:txBody>
          <a:bodyPr anchor="ctr"/>
          <a:lstStyle>
            <a:lvl1pPr marL="0" indent="0" algn="ctr">
              <a:buNone/>
              <a:defRPr sz="81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그림 개체 틀 2">
            <a:extLst>
              <a:ext uri="{FF2B5EF4-FFF2-40B4-BE49-F238E27FC236}">
                <a16:creationId xmlns:a16="http://schemas.microsoft.com/office/drawing/2014/main" id="{93407AAC-8150-44C4-9584-B9E8B68AC0A4}"/>
              </a:ext>
            </a:extLst>
          </p:cNvPr>
          <p:cNvSpPr>
            <a:spLocks noGrp="1"/>
          </p:cNvSpPr>
          <p:nvPr>
            <p:ph type="pic" sz="quarter" idx="11" hasCustomPrompt="1"/>
          </p:nvPr>
        </p:nvSpPr>
        <p:spPr>
          <a:xfrm>
            <a:off x="1358813" y="2533005"/>
            <a:ext cx="3456000" cy="3456000"/>
          </a:xfrm>
          <a:prstGeom prst="ellipse">
            <a:avLst/>
          </a:prstGeom>
          <a:solidFill>
            <a:schemeClr val="bg1">
              <a:lumMod val="95000"/>
            </a:schemeClr>
          </a:solidFill>
          <a:ln w="15875">
            <a:noFill/>
          </a:ln>
          <a:effectLst>
            <a:innerShdw blurRad="114300">
              <a:schemeClr val="bg1"/>
            </a:innerShdw>
          </a:effectLst>
        </p:spPr>
        <p:txBody>
          <a:bodyPr anchor="ctr"/>
          <a:lstStyle>
            <a:lvl1pPr marL="0" indent="0" algn="ctr">
              <a:buNone/>
              <a:defRPr sz="1800"/>
            </a:lvl1pPr>
          </a:lstStyle>
          <a:p>
            <a:r>
              <a:rPr lang="en-US" altLang="ko-KR" dirty="0"/>
              <a:t>Your Picture Here</a:t>
            </a:r>
            <a:endParaRPr lang="ko-KR" altLang="en-US" dirty="0"/>
          </a:p>
        </p:txBody>
      </p:sp>
      <p:sp>
        <p:nvSpPr>
          <p:cNvPr id="5" name="그림 개체 틀 2">
            <a:extLst>
              <a:ext uri="{FF2B5EF4-FFF2-40B4-BE49-F238E27FC236}">
                <a16:creationId xmlns:a16="http://schemas.microsoft.com/office/drawing/2014/main" id="{C58EFFB1-8BB0-4996-8941-C86418C74DF1}"/>
              </a:ext>
            </a:extLst>
          </p:cNvPr>
          <p:cNvSpPr>
            <a:spLocks noGrp="1"/>
          </p:cNvSpPr>
          <p:nvPr>
            <p:ph type="pic" sz="quarter" idx="12" hasCustomPrompt="1"/>
          </p:nvPr>
        </p:nvSpPr>
        <p:spPr>
          <a:xfrm>
            <a:off x="7136679" y="2533005"/>
            <a:ext cx="3456000" cy="3456000"/>
          </a:xfrm>
          <a:prstGeom prst="ellipse">
            <a:avLst/>
          </a:prstGeom>
          <a:solidFill>
            <a:schemeClr val="bg1">
              <a:lumMod val="95000"/>
            </a:schemeClr>
          </a:solidFill>
          <a:ln w="15875">
            <a:noFill/>
          </a:ln>
          <a:effectLst>
            <a:innerShdw blurRad="114300">
              <a:schemeClr val="bg1"/>
            </a:innerShdw>
          </a:effectLst>
        </p:spPr>
        <p:txBody>
          <a:bodyPr anchor="ctr"/>
          <a:lstStyle>
            <a:lvl1pPr marL="0" indent="0" algn="ctr">
              <a:buNone/>
              <a:defRPr sz="1800"/>
            </a:lvl1pPr>
          </a:lstStyle>
          <a:p>
            <a:r>
              <a:rPr lang="en-US" altLang="ko-KR" dirty="0"/>
              <a:t>Your Picture Here</a:t>
            </a:r>
            <a:endParaRPr lang="ko-KR" altLang="en-US" dirty="0"/>
          </a:p>
        </p:txBody>
      </p:sp>
      <p:sp>
        <p:nvSpPr>
          <p:cNvPr id="6" name="그림 개체 틀 2">
            <a:extLst>
              <a:ext uri="{FF2B5EF4-FFF2-40B4-BE49-F238E27FC236}">
                <a16:creationId xmlns:a16="http://schemas.microsoft.com/office/drawing/2014/main" id="{3FDEC632-DA90-4704-A118-52C12680CD03}"/>
              </a:ext>
            </a:extLst>
          </p:cNvPr>
          <p:cNvSpPr>
            <a:spLocks noGrp="1"/>
          </p:cNvSpPr>
          <p:nvPr>
            <p:ph type="pic" sz="quarter" idx="14" hasCustomPrompt="1"/>
          </p:nvPr>
        </p:nvSpPr>
        <p:spPr>
          <a:xfrm>
            <a:off x="12914546" y="2533005"/>
            <a:ext cx="3456000" cy="3456000"/>
          </a:xfrm>
          <a:prstGeom prst="ellipse">
            <a:avLst/>
          </a:prstGeom>
          <a:solidFill>
            <a:schemeClr val="bg1">
              <a:lumMod val="95000"/>
            </a:schemeClr>
          </a:solidFill>
          <a:ln w="15875">
            <a:noFill/>
          </a:ln>
          <a:effectLst>
            <a:innerShdw blurRad="114300">
              <a:schemeClr val="bg1"/>
            </a:innerShdw>
          </a:effectLst>
        </p:spPr>
        <p:txBody>
          <a:bodyPr anchor="ctr"/>
          <a:lstStyle>
            <a:lvl1pPr marL="0" indent="0" algn="ctr">
              <a:buFontTx/>
              <a:buNone/>
              <a:defRPr lang="ko-KR" altLang="en-US" sz="1800" dirty="0"/>
            </a:lvl1pPr>
          </a:lstStyle>
          <a:p>
            <a:r>
              <a:rPr lang="en-US" altLang="ko-KR" dirty="0"/>
              <a:t>Your Picture Here</a:t>
            </a:r>
            <a:endParaRPr lang="ko-KR" altLang="en-US" dirty="0"/>
          </a:p>
        </p:txBody>
      </p:sp>
    </p:spTree>
    <p:extLst>
      <p:ext uri="{BB962C8B-B14F-4D97-AF65-F5344CB8AC3E}">
        <p14:creationId xmlns:p14="http://schemas.microsoft.com/office/powerpoint/2010/main" val="8712485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397CF02B-3A3C-4749-8399-E7AF8DB77D76}"/>
              </a:ext>
            </a:extLst>
          </p:cNvPr>
          <p:cNvSpPr>
            <a:spLocks noGrp="1"/>
          </p:cNvSpPr>
          <p:nvPr>
            <p:ph type="pic" sz="quarter" idx="12" hasCustomPrompt="1"/>
          </p:nvPr>
        </p:nvSpPr>
        <p:spPr>
          <a:xfrm>
            <a:off x="1042497" y="680487"/>
            <a:ext cx="9150819" cy="8926026"/>
          </a:xfrm>
          <a:custGeom>
            <a:avLst/>
            <a:gdLst>
              <a:gd name="connsiteX0" fmla="*/ 3440072 w 6100546"/>
              <a:gd name="connsiteY0" fmla="*/ 5547377 h 5950684"/>
              <a:gd name="connsiteX1" fmla="*/ 3363812 w 6100546"/>
              <a:gd name="connsiteY1" fmla="*/ 5559287 h 5950684"/>
              <a:gd name="connsiteX2" fmla="*/ 3377168 w 6100546"/>
              <a:gd name="connsiteY2" fmla="*/ 5558242 h 5950684"/>
              <a:gd name="connsiteX3" fmla="*/ 3413942 w 6100546"/>
              <a:gd name="connsiteY3" fmla="*/ 5552485 h 5950684"/>
              <a:gd name="connsiteX4" fmla="*/ 3588125 w 6100546"/>
              <a:gd name="connsiteY4" fmla="*/ 5518269 h 5950684"/>
              <a:gd name="connsiteX5" fmla="*/ 3546342 w 6100546"/>
              <a:gd name="connsiteY5" fmla="*/ 5527177 h 5950684"/>
              <a:gd name="connsiteX6" fmla="*/ 3552690 w 6100546"/>
              <a:gd name="connsiteY6" fmla="*/ 5526002 h 5950684"/>
              <a:gd name="connsiteX7" fmla="*/ 3579893 w 6100546"/>
              <a:gd name="connsiteY7" fmla="*/ 5520676 h 5950684"/>
              <a:gd name="connsiteX8" fmla="*/ 3658875 w 6100546"/>
              <a:gd name="connsiteY8" fmla="*/ 5502208 h 5950684"/>
              <a:gd name="connsiteX9" fmla="*/ 3652394 w 6100546"/>
              <a:gd name="connsiteY9" fmla="*/ 5503968 h 5950684"/>
              <a:gd name="connsiteX10" fmla="*/ 3656318 w 6100546"/>
              <a:gd name="connsiteY10" fmla="*/ 5505276 h 5950684"/>
              <a:gd name="connsiteX11" fmla="*/ 2933221 w 6100546"/>
              <a:gd name="connsiteY11" fmla="*/ 5496065 h 5950684"/>
              <a:gd name="connsiteX12" fmla="*/ 2937825 w 6100546"/>
              <a:gd name="connsiteY12" fmla="*/ 5496065 h 5950684"/>
              <a:gd name="connsiteX13" fmla="*/ 2942431 w 6100546"/>
              <a:gd name="connsiteY13" fmla="*/ 5496065 h 5950684"/>
              <a:gd name="connsiteX14" fmla="*/ 2960854 w 6100546"/>
              <a:gd name="connsiteY14" fmla="*/ 5496065 h 5950684"/>
              <a:gd name="connsiteX15" fmla="*/ 2970714 w 6100546"/>
              <a:gd name="connsiteY15" fmla="*/ 5498530 h 5950684"/>
              <a:gd name="connsiteX16" fmla="*/ 4136082 w 6100546"/>
              <a:gd name="connsiteY16" fmla="*/ 5495297 h 5950684"/>
              <a:gd name="connsiteX17" fmla="*/ 4135314 w 6100546"/>
              <a:gd name="connsiteY17" fmla="*/ 5496065 h 5950684"/>
              <a:gd name="connsiteX18" fmla="*/ 4130708 w 6100546"/>
              <a:gd name="connsiteY18" fmla="*/ 5496065 h 5950684"/>
              <a:gd name="connsiteX19" fmla="*/ 3223380 w 6100546"/>
              <a:gd name="connsiteY19" fmla="*/ 5491459 h 5950684"/>
              <a:gd name="connsiteX20" fmla="*/ 3223380 w 6100546"/>
              <a:gd name="connsiteY20" fmla="*/ 5494475 h 5950684"/>
              <a:gd name="connsiteX21" fmla="*/ 3230007 w 6100546"/>
              <a:gd name="connsiteY21" fmla="*/ 5494044 h 5950684"/>
              <a:gd name="connsiteX22" fmla="*/ 3232592 w 6100546"/>
              <a:gd name="connsiteY22" fmla="*/ 5491459 h 5950684"/>
              <a:gd name="connsiteX23" fmla="*/ 3223380 w 6100546"/>
              <a:gd name="connsiteY23" fmla="*/ 5491459 h 5950684"/>
              <a:gd name="connsiteX24" fmla="*/ 2531376 w 6100546"/>
              <a:gd name="connsiteY24" fmla="*/ 5422374 h 5950684"/>
              <a:gd name="connsiteX25" fmla="*/ 2538665 w 6100546"/>
              <a:gd name="connsiteY25" fmla="*/ 5442265 h 5950684"/>
              <a:gd name="connsiteX26" fmla="*/ 2566301 w 6100546"/>
              <a:gd name="connsiteY26" fmla="*/ 5453081 h 5950684"/>
              <a:gd name="connsiteX27" fmla="*/ 2827948 w 6100546"/>
              <a:gd name="connsiteY27" fmla="*/ 5488225 h 5950684"/>
              <a:gd name="connsiteX28" fmla="*/ 2854171 w 6100546"/>
              <a:gd name="connsiteY28" fmla="*/ 5490535 h 5950684"/>
              <a:gd name="connsiteX29" fmla="*/ 2858233 w 6100546"/>
              <a:gd name="connsiteY29" fmla="*/ 5490092 h 5950684"/>
              <a:gd name="connsiteX30" fmla="*/ 2900980 w 6100546"/>
              <a:gd name="connsiteY30" fmla="*/ 5486854 h 5950684"/>
              <a:gd name="connsiteX31" fmla="*/ 2905585 w 6100546"/>
              <a:gd name="connsiteY31" fmla="*/ 5486853 h 5950684"/>
              <a:gd name="connsiteX32" fmla="*/ 2924007 w 6100546"/>
              <a:gd name="connsiteY32" fmla="*/ 5491459 h 5950684"/>
              <a:gd name="connsiteX33" fmla="*/ 2924008 w 6100546"/>
              <a:gd name="connsiteY33" fmla="*/ 5496065 h 5950684"/>
              <a:gd name="connsiteX34" fmla="*/ 2924008 w 6100546"/>
              <a:gd name="connsiteY34" fmla="*/ 5496688 h 5950684"/>
              <a:gd name="connsiteX35" fmla="*/ 2959343 w 6100546"/>
              <a:gd name="connsiteY35" fmla="*/ 5499801 h 5950684"/>
              <a:gd name="connsiteX36" fmla="*/ 2977597 w 6100546"/>
              <a:gd name="connsiteY36" fmla="*/ 5500251 h 5950684"/>
              <a:gd name="connsiteX37" fmla="*/ 2970714 w 6100546"/>
              <a:gd name="connsiteY37" fmla="*/ 5498530 h 5950684"/>
              <a:gd name="connsiteX38" fmla="*/ 3008432 w 6100546"/>
              <a:gd name="connsiteY38" fmla="*/ 5501009 h 5950684"/>
              <a:gd name="connsiteX39" fmla="*/ 3047338 w 6100546"/>
              <a:gd name="connsiteY39" fmla="*/ 5501967 h 5950684"/>
              <a:gd name="connsiteX40" fmla="*/ 3062253 w 6100546"/>
              <a:gd name="connsiteY40" fmla="*/ 5501318 h 5950684"/>
              <a:gd name="connsiteX41" fmla="*/ 3080603 w 6100546"/>
              <a:gd name="connsiteY41" fmla="*/ 5500671 h 5950684"/>
              <a:gd name="connsiteX42" fmla="*/ 3085209 w 6100546"/>
              <a:gd name="connsiteY42" fmla="*/ 5500671 h 5950684"/>
              <a:gd name="connsiteX43" fmla="*/ 3134391 w 6100546"/>
              <a:gd name="connsiteY43" fmla="*/ 5500261 h 5950684"/>
              <a:gd name="connsiteX44" fmla="*/ 3198926 w 6100546"/>
              <a:gd name="connsiteY44" fmla="*/ 5496065 h 5950684"/>
              <a:gd name="connsiteX45" fmla="*/ 3185599 w 6100546"/>
              <a:gd name="connsiteY45" fmla="*/ 5496065 h 5950684"/>
              <a:gd name="connsiteX46" fmla="*/ 3085209 w 6100546"/>
              <a:gd name="connsiteY46" fmla="*/ 5496065 h 5950684"/>
              <a:gd name="connsiteX47" fmla="*/ 3080603 w 6100546"/>
              <a:gd name="connsiteY47" fmla="*/ 5486854 h 5950684"/>
              <a:gd name="connsiteX48" fmla="*/ 3075997 w 6100546"/>
              <a:gd name="connsiteY48" fmla="*/ 5486854 h 5950684"/>
              <a:gd name="connsiteX49" fmla="*/ 3075997 w 6100546"/>
              <a:gd name="connsiteY49" fmla="*/ 5491459 h 5950684"/>
              <a:gd name="connsiteX50" fmla="*/ 2979277 w 6100546"/>
              <a:gd name="connsiteY50" fmla="*/ 5491459 h 5950684"/>
              <a:gd name="connsiteX51" fmla="*/ 2979277 w 6100546"/>
              <a:gd name="connsiteY51" fmla="*/ 5496065 h 5950684"/>
              <a:gd name="connsiteX52" fmla="*/ 2960854 w 6100546"/>
              <a:gd name="connsiteY52" fmla="*/ 5491458 h 5950684"/>
              <a:gd name="connsiteX53" fmla="*/ 2951643 w 6100546"/>
              <a:gd name="connsiteY53" fmla="*/ 5491459 h 5950684"/>
              <a:gd name="connsiteX54" fmla="*/ 2956248 w 6100546"/>
              <a:gd name="connsiteY54" fmla="*/ 5473037 h 5950684"/>
              <a:gd name="connsiteX55" fmla="*/ 2974671 w 6100546"/>
              <a:gd name="connsiteY55" fmla="*/ 5473037 h 5950684"/>
              <a:gd name="connsiteX56" fmla="*/ 3002307 w 6100546"/>
              <a:gd name="connsiteY56" fmla="*/ 5473037 h 5950684"/>
              <a:gd name="connsiteX57" fmla="*/ 3006911 w 6100546"/>
              <a:gd name="connsiteY57" fmla="*/ 5473037 h 5950684"/>
              <a:gd name="connsiteX58" fmla="*/ 3011517 w 6100546"/>
              <a:gd name="connsiteY58" fmla="*/ 5473037 h 5950684"/>
              <a:gd name="connsiteX59" fmla="*/ 3020729 w 6100546"/>
              <a:gd name="connsiteY59" fmla="*/ 5473037 h 5950684"/>
              <a:gd name="connsiteX60" fmla="*/ 3025334 w 6100546"/>
              <a:gd name="connsiteY60" fmla="*/ 5473037 h 5950684"/>
              <a:gd name="connsiteX61" fmla="*/ 3024589 w 6100546"/>
              <a:gd name="connsiteY61" fmla="*/ 5472291 h 5950684"/>
              <a:gd name="connsiteX62" fmla="*/ 2937155 w 6100546"/>
              <a:gd name="connsiteY62" fmla="*/ 5469531 h 5950684"/>
              <a:gd name="connsiteX63" fmla="*/ 2924028 w 6100546"/>
              <a:gd name="connsiteY63" fmla="*/ 5468451 h 5950684"/>
              <a:gd name="connsiteX64" fmla="*/ 2928614 w 6100546"/>
              <a:gd name="connsiteY64" fmla="*/ 5473037 h 5950684"/>
              <a:gd name="connsiteX65" fmla="*/ 2947037 w 6100546"/>
              <a:gd name="connsiteY65" fmla="*/ 5473037 h 5950684"/>
              <a:gd name="connsiteX66" fmla="*/ 2937825 w 6100546"/>
              <a:gd name="connsiteY66" fmla="*/ 5491459 h 5950684"/>
              <a:gd name="connsiteX67" fmla="*/ 2928614 w 6100546"/>
              <a:gd name="connsiteY67" fmla="*/ 5491459 h 5950684"/>
              <a:gd name="connsiteX68" fmla="*/ 2924007 w 6100546"/>
              <a:gd name="connsiteY68" fmla="*/ 5491459 h 5950684"/>
              <a:gd name="connsiteX69" fmla="*/ 2928614 w 6100546"/>
              <a:gd name="connsiteY69" fmla="*/ 5486854 h 5950684"/>
              <a:gd name="connsiteX70" fmla="*/ 2924008 w 6100546"/>
              <a:gd name="connsiteY70" fmla="*/ 5482248 h 5950684"/>
              <a:gd name="connsiteX71" fmla="*/ 2914797 w 6100546"/>
              <a:gd name="connsiteY71" fmla="*/ 5486854 h 5950684"/>
              <a:gd name="connsiteX72" fmla="*/ 2910191 w 6100546"/>
              <a:gd name="connsiteY72" fmla="*/ 5486854 h 5950684"/>
              <a:gd name="connsiteX73" fmla="*/ 2891768 w 6100546"/>
              <a:gd name="connsiteY73" fmla="*/ 5482248 h 5950684"/>
              <a:gd name="connsiteX74" fmla="*/ 2882557 w 6100546"/>
              <a:gd name="connsiteY74" fmla="*/ 5473037 h 5950684"/>
              <a:gd name="connsiteX75" fmla="*/ 2850318 w 6100546"/>
              <a:gd name="connsiteY75" fmla="*/ 5468431 h 5950684"/>
              <a:gd name="connsiteX76" fmla="*/ 2845711 w 6100546"/>
              <a:gd name="connsiteY76" fmla="*/ 5477642 h 5950684"/>
              <a:gd name="connsiteX77" fmla="*/ 2841105 w 6100546"/>
              <a:gd name="connsiteY77" fmla="*/ 5468431 h 5950684"/>
              <a:gd name="connsiteX78" fmla="*/ 2813471 w 6100546"/>
              <a:gd name="connsiteY78" fmla="*/ 5473037 h 5950684"/>
              <a:gd name="connsiteX79" fmla="*/ 2781231 w 6100546"/>
              <a:gd name="connsiteY79" fmla="*/ 5468431 h 5950684"/>
              <a:gd name="connsiteX80" fmla="*/ 2776625 w 6100546"/>
              <a:gd name="connsiteY80" fmla="*/ 5468431 h 5950684"/>
              <a:gd name="connsiteX81" fmla="*/ 2762808 w 6100546"/>
              <a:gd name="connsiteY81" fmla="*/ 5459219 h 5950684"/>
              <a:gd name="connsiteX82" fmla="*/ 2725962 w 6100546"/>
              <a:gd name="connsiteY82" fmla="*/ 5463825 h 5950684"/>
              <a:gd name="connsiteX83" fmla="*/ 2689116 w 6100546"/>
              <a:gd name="connsiteY83" fmla="*/ 5454614 h 5950684"/>
              <a:gd name="connsiteX84" fmla="*/ 2670694 w 6100546"/>
              <a:gd name="connsiteY84" fmla="*/ 5450008 h 5950684"/>
              <a:gd name="connsiteX85" fmla="*/ 2647665 w 6100546"/>
              <a:gd name="connsiteY85" fmla="*/ 5436191 h 5950684"/>
              <a:gd name="connsiteX86" fmla="*/ 2555550 w 6100546"/>
              <a:gd name="connsiteY86" fmla="*/ 5422374 h 5950684"/>
              <a:gd name="connsiteX87" fmla="*/ 2537128 w 6100546"/>
              <a:gd name="connsiteY87" fmla="*/ 5422374 h 5950684"/>
              <a:gd name="connsiteX88" fmla="*/ 4476137 w 6100546"/>
              <a:gd name="connsiteY88" fmla="*/ 5233540 h 5950684"/>
              <a:gd name="connsiteX89" fmla="*/ 4480743 w 6100546"/>
              <a:gd name="connsiteY89" fmla="*/ 5233540 h 5950684"/>
              <a:gd name="connsiteX90" fmla="*/ 4476137 w 6100546"/>
              <a:gd name="connsiteY90" fmla="*/ 5235582 h 5950684"/>
              <a:gd name="connsiteX91" fmla="*/ 4849201 w 6100546"/>
              <a:gd name="connsiteY91" fmla="*/ 4772971 h 5950684"/>
              <a:gd name="connsiteX92" fmla="*/ 4849394 w 6100546"/>
              <a:gd name="connsiteY92" fmla="*/ 4772971 h 5950684"/>
              <a:gd name="connsiteX93" fmla="*/ 4844595 w 6100546"/>
              <a:gd name="connsiteY93" fmla="*/ 4777577 h 5950684"/>
              <a:gd name="connsiteX94" fmla="*/ 4849201 w 6100546"/>
              <a:gd name="connsiteY94" fmla="*/ 4772971 h 5950684"/>
              <a:gd name="connsiteX95" fmla="*/ 4789327 w 6100546"/>
              <a:gd name="connsiteY95" fmla="*/ 4768227 h 5950684"/>
              <a:gd name="connsiteX96" fmla="*/ 4789327 w 6100546"/>
              <a:gd name="connsiteY96" fmla="*/ 4768365 h 5950684"/>
              <a:gd name="connsiteX97" fmla="*/ 4784721 w 6100546"/>
              <a:gd name="connsiteY97" fmla="*/ 4772971 h 5950684"/>
              <a:gd name="connsiteX98" fmla="*/ 5116333 w 6100546"/>
              <a:gd name="connsiteY98" fmla="*/ 4519658 h 5950684"/>
              <a:gd name="connsiteX99" fmla="*/ 5097910 w 6100546"/>
              <a:gd name="connsiteY99" fmla="*/ 4533475 h 5950684"/>
              <a:gd name="connsiteX100" fmla="*/ 5102516 w 6100546"/>
              <a:gd name="connsiteY100" fmla="*/ 4542686 h 5950684"/>
              <a:gd name="connsiteX101" fmla="*/ 5074881 w 6100546"/>
              <a:gd name="connsiteY101" fmla="*/ 4570320 h 5950684"/>
              <a:gd name="connsiteX102" fmla="*/ 5084093 w 6100546"/>
              <a:gd name="connsiteY102" fmla="*/ 4556503 h 5950684"/>
              <a:gd name="connsiteX103" fmla="*/ 5019613 w 6100546"/>
              <a:gd name="connsiteY103" fmla="*/ 4639406 h 5950684"/>
              <a:gd name="connsiteX104" fmla="*/ 4955133 w 6100546"/>
              <a:gd name="connsiteY104" fmla="*/ 4731520 h 5950684"/>
              <a:gd name="connsiteX105" fmla="*/ 4945921 w 6100546"/>
              <a:gd name="connsiteY105" fmla="*/ 4731520 h 5950684"/>
              <a:gd name="connsiteX106" fmla="*/ 4876835 w 6100546"/>
              <a:gd name="connsiteY106" fmla="*/ 4805211 h 5950684"/>
              <a:gd name="connsiteX107" fmla="*/ 4849201 w 6100546"/>
              <a:gd name="connsiteY107" fmla="*/ 4832845 h 5950684"/>
              <a:gd name="connsiteX108" fmla="*/ 4839989 w 6100546"/>
              <a:gd name="connsiteY108" fmla="*/ 4846662 h 5950684"/>
              <a:gd name="connsiteX109" fmla="*/ 4816961 w 6100546"/>
              <a:gd name="connsiteY109" fmla="*/ 4865085 h 5950684"/>
              <a:gd name="connsiteX110" fmla="*/ 4775509 w 6100546"/>
              <a:gd name="connsiteY110" fmla="*/ 4911141 h 5950684"/>
              <a:gd name="connsiteX111" fmla="*/ 4734058 w 6100546"/>
              <a:gd name="connsiteY111" fmla="*/ 4952593 h 5950684"/>
              <a:gd name="connsiteX112" fmla="*/ 4609703 w 6100546"/>
              <a:gd name="connsiteY112" fmla="*/ 5063130 h 5950684"/>
              <a:gd name="connsiteX113" fmla="*/ 4572858 w 6100546"/>
              <a:gd name="connsiteY113" fmla="*/ 5095370 h 5950684"/>
              <a:gd name="connsiteX114" fmla="*/ 4568252 w 6100546"/>
              <a:gd name="connsiteY114" fmla="*/ 5090764 h 5950684"/>
              <a:gd name="connsiteX115" fmla="*/ 4434686 w 6100546"/>
              <a:gd name="connsiteY115" fmla="*/ 5182878 h 5950684"/>
              <a:gd name="connsiteX116" fmla="*/ 4402447 w 6100546"/>
              <a:gd name="connsiteY116" fmla="*/ 5205906 h 5950684"/>
              <a:gd name="connsiteX117" fmla="*/ 4351783 w 6100546"/>
              <a:gd name="connsiteY117" fmla="*/ 5238146 h 5950684"/>
              <a:gd name="connsiteX118" fmla="*/ 4167554 w 6100546"/>
              <a:gd name="connsiteY118" fmla="*/ 5334866 h 5950684"/>
              <a:gd name="connsiteX119" fmla="*/ 4112285 w 6100546"/>
              <a:gd name="connsiteY119" fmla="*/ 5367106 h 5950684"/>
              <a:gd name="connsiteX120" fmla="*/ 4103074 w 6100546"/>
              <a:gd name="connsiteY120" fmla="*/ 5367106 h 5950684"/>
              <a:gd name="connsiteX121" fmla="*/ 4061622 w 6100546"/>
              <a:gd name="connsiteY121" fmla="*/ 5380923 h 5950684"/>
              <a:gd name="connsiteX122" fmla="*/ 4029382 w 6100546"/>
              <a:gd name="connsiteY122" fmla="*/ 5399345 h 5950684"/>
              <a:gd name="connsiteX123" fmla="*/ 3923451 w 6100546"/>
              <a:gd name="connsiteY123" fmla="*/ 5440797 h 5950684"/>
              <a:gd name="connsiteX124" fmla="*/ 3863576 w 6100546"/>
              <a:gd name="connsiteY124" fmla="*/ 5463824 h 5950684"/>
              <a:gd name="connsiteX125" fmla="*/ 3776067 w 6100546"/>
              <a:gd name="connsiteY125" fmla="*/ 5486853 h 5950684"/>
              <a:gd name="connsiteX126" fmla="*/ 3762250 w 6100546"/>
              <a:gd name="connsiteY126" fmla="*/ 5496065 h 5950684"/>
              <a:gd name="connsiteX127" fmla="*/ 3725404 w 6100546"/>
              <a:gd name="connsiteY127" fmla="*/ 5505276 h 5950684"/>
              <a:gd name="connsiteX128" fmla="*/ 3674741 w 6100546"/>
              <a:gd name="connsiteY128" fmla="*/ 5509882 h 5950684"/>
              <a:gd name="connsiteX129" fmla="*/ 3665530 w 6100546"/>
              <a:gd name="connsiteY129" fmla="*/ 5528305 h 5950684"/>
              <a:gd name="connsiteX130" fmla="*/ 3642501 w 6100546"/>
              <a:gd name="connsiteY130" fmla="*/ 5537515 h 5950684"/>
              <a:gd name="connsiteX131" fmla="*/ 3531964 w 6100546"/>
              <a:gd name="connsiteY131" fmla="*/ 5555939 h 5950684"/>
              <a:gd name="connsiteX132" fmla="*/ 3513541 w 6100546"/>
              <a:gd name="connsiteY132" fmla="*/ 5551333 h 5950684"/>
              <a:gd name="connsiteX133" fmla="*/ 3499724 w 6100546"/>
              <a:gd name="connsiteY133" fmla="*/ 5560545 h 5950684"/>
              <a:gd name="connsiteX134" fmla="*/ 3495118 w 6100546"/>
              <a:gd name="connsiteY134" fmla="*/ 5560545 h 5950684"/>
              <a:gd name="connsiteX135" fmla="*/ 3379975 w 6100546"/>
              <a:gd name="connsiteY135" fmla="*/ 5574362 h 5950684"/>
              <a:gd name="connsiteX136" fmla="*/ 3379975 w 6100546"/>
              <a:gd name="connsiteY136" fmla="*/ 5569755 h 5950684"/>
              <a:gd name="connsiteX137" fmla="*/ 3356946 w 6100546"/>
              <a:gd name="connsiteY137" fmla="*/ 5569756 h 5950684"/>
              <a:gd name="connsiteX138" fmla="*/ 3329312 w 6100546"/>
              <a:gd name="connsiteY138" fmla="*/ 5578967 h 5950684"/>
              <a:gd name="connsiteX139" fmla="*/ 3315495 w 6100546"/>
              <a:gd name="connsiteY139" fmla="*/ 5569756 h 5950684"/>
              <a:gd name="connsiteX140" fmla="*/ 3255620 w 6100546"/>
              <a:gd name="connsiteY140" fmla="*/ 5574362 h 5950684"/>
              <a:gd name="connsiteX141" fmla="*/ 3209563 w 6100546"/>
              <a:gd name="connsiteY141" fmla="*/ 5583573 h 5950684"/>
              <a:gd name="connsiteX142" fmla="*/ 3204957 w 6100546"/>
              <a:gd name="connsiteY142" fmla="*/ 5578967 h 5950684"/>
              <a:gd name="connsiteX143" fmla="*/ 3131266 w 6100546"/>
              <a:gd name="connsiteY143" fmla="*/ 5583573 h 5950684"/>
              <a:gd name="connsiteX144" fmla="*/ 3122176 w 6100546"/>
              <a:gd name="connsiteY144" fmla="*/ 5583573 h 5950684"/>
              <a:gd name="connsiteX145" fmla="*/ 3072847 w 6100546"/>
              <a:gd name="connsiteY145" fmla="*/ 5585832 h 5950684"/>
              <a:gd name="connsiteX146" fmla="*/ 3062180 w 6100546"/>
              <a:gd name="connsiteY146" fmla="*/ 5588179 h 5950684"/>
              <a:gd name="connsiteX147" fmla="*/ 3065288 w 6100546"/>
              <a:gd name="connsiteY147" fmla="*/ 5586179 h 5950684"/>
              <a:gd name="connsiteX148" fmla="*/ 3001837 w 6100546"/>
              <a:gd name="connsiteY148" fmla="*/ 5589085 h 5950684"/>
              <a:gd name="connsiteX149" fmla="*/ 2514861 w 6100546"/>
              <a:gd name="connsiteY149" fmla="*/ 5559930 h 5950684"/>
              <a:gd name="connsiteX150" fmla="*/ 2133989 w 6100546"/>
              <a:gd name="connsiteY150" fmla="*/ 5473661 h 5950684"/>
              <a:gd name="connsiteX151" fmla="*/ 2031916 w 6100546"/>
              <a:gd name="connsiteY151" fmla="*/ 5434193 h 5950684"/>
              <a:gd name="connsiteX152" fmla="*/ 2081737 w 6100546"/>
              <a:gd name="connsiteY152" fmla="*/ 5455765 h 5950684"/>
              <a:gd name="connsiteX153" fmla="*/ 2127218 w 6100546"/>
              <a:gd name="connsiteY153" fmla="*/ 5473037 h 5950684"/>
              <a:gd name="connsiteX154" fmla="*/ 2293024 w 6100546"/>
              <a:gd name="connsiteY154" fmla="*/ 5542122 h 5950684"/>
              <a:gd name="connsiteX155" fmla="*/ 2421984 w 6100546"/>
              <a:gd name="connsiteY155" fmla="*/ 5574362 h 5950684"/>
              <a:gd name="connsiteX156" fmla="*/ 2509493 w 6100546"/>
              <a:gd name="connsiteY156" fmla="*/ 5597390 h 5950684"/>
              <a:gd name="connsiteX157" fmla="*/ 2615425 w 6100546"/>
              <a:gd name="connsiteY157" fmla="*/ 5629630 h 5950684"/>
              <a:gd name="connsiteX158" fmla="*/ 2721356 w 6100546"/>
              <a:gd name="connsiteY158" fmla="*/ 5661870 h 5950684"/>
              <a:gd name="connsiteX159" fmla="*/ 2762809 w 6100546"/>
              <a:gd name="connsiteY159" fmla="*/ 5671081 h 5950684"/>
              <a:gd name="connsiteX160" fmla="*/ 2831894 w 6100546"/>
              <a:gd name="connsiteY160" fmla="*/ 5680293 h 5950684"/>
              <a:gd name="connsiteX161" fmla="*/ 2850317 w 6100546"/>
              <a:gd name="connsiteY161" fmla="*/ 5680292 h 5950684"/>
              <a:gd name="connsiteX162" fmla="*/ 2924008 w 6100546"/>
              <a:gd name="connsiteY162" fmla="*/ 5694110 h 5950684"/>
              <a:gd name="connsiteX163" fmla="*/ 2928614 w 6100546"/>
              <a:gd name="connsiteY163" fmla="*/ 5694110 h 5950684"/>
              <a:gd name="connsiteX164" fmla="*/ 2928614 w 6100546"/>
              <a:gd name="connsiteY164" fmla="*/ 5698715 h 5950684"/>
              <a:gd name="connsiteX165" fmla="*/ 2937825 w 6100546"/>
              <a:gd name="connsiteY165" fmla="*/ 5698715 h 5950684"/>
              <a:gd name="connsiteX166" fmla="*/ 2937825 w 6100546"/>
              <a:gd name="connsiteY166" fmla="*/ 5694109 h 5950684"/>
              <a:gd name="connsiteX167" fmla="*/ 2933220 w 6100546"/>
              <a:gd name="connsiteY167" fmla="*/ 5694110 h 5950684"/>
              <a:gd name="connsiteX168" fmla="*/ 2956248 w 6100546"/>
              <a:gd name="connsiteY168" fmla="*/ 5689504 h 5950684"/>
              <a:gd name="connsiteX169" fmla="*/ 3195746 w 6100546"/>
              <a:gd name="connsiteY169" fmla="*/ 5698714 h 5950684"/>
              <a:gd name="connsiteX170" fmla="*/ 3287860 w 6100546"/>
              <a:gd name="connsiteY170" fmla="*/ 5694110 h 5950684"/>
              <a:gd name="connsiteX171" fmla="*/ 3444455 w 6100546"/>
              <a:gd name="connsiteY171" fmla="*/ 5675687 h 5950684"/>
              <a:gd name="connsiteX172" fmla="*/ 3605655 w 6100546"/>
              <a:gd name="connsiteY172" fmla="*/ 5648053 h 5950684"/>
              <a:gd name="connsiteX173" fmla="*/ 3702376 w 6100546"/>
              <a:gd name="connsiteY173" fmla="*/ 5629630 h 5950684"/>
              <a:gd name="connsiteX174" fmla="*/ 3734617 w 6100546"/>
              <a:gd name="connsiteY174" fmla="*/ 5625024 h 5950684"/>
              <a:gd name="connsiteX175" fmla="*/ 3799096 w 6100546"/>
              <a:gd name="connsiteY175" fmla="*/ 5606602 h 5950684"/>
              <a:gd name="connsiteX176" fmla="*/ 3799096 w 6100546"/>
              <a:gd name="connsiteY176" fmla="*/ 5611207 h 5950684"/>
              <a:gd name="connsiteX177" fmla="*/ 3803702 w 6100546"/>
              <a:gd name="connsiteY177" fmla="*/ 5611207 h 5950684"/>
              <a:gd name="connsiteX178" fmla="*/ 3812913 w 6100546"/>
              <a:gd name="connsiteY178" fmla="*/ 5611207 h 5950684"/>
              <a:gd name="connsiteX179" fmla="*/ 3817519 w 6100546"/>
              <a:gd name="connsiteY179" fmla="*/ 5606602 h 5950684"/>
              <a:gd name="connsiteX180" fmla="*/ 3826730 w 6100546"/>
              <a:gd name="connsiteY180" fmla="*/ 5611207 h 5950684"/>
              <a:gd name="connsiteX181" fmla="*/ 3826730 w 6100546"/>
              <a:gd name="connsiteY181" fmla="*/ 5601996 h 5950684"/>
              <a:gd name="connsiteX182" fmla="*/ 3831336 w 6100546"/>
              <a:gd name="connsiteY182" fmla="*/ 5601996 h 5950684"/>
              <a:gd name="connsiteX183" fmla="*/ 3840547 w 6100546"/>
              <a:gd name="connsiteY183" fmla="*/ 5597390 h 5950684"/>
              <a:gd name="connsiteX184" fmla="*/ 3831336 w 6100546"/>
              <a:gd name="connsiteY184" fmla="*/ 5592785 h 5950684"/>
              <a:gd name="connsiteX185" fmla="*/ 3831336 w 6100546"/>
              <a:gd name="connsiteY185" fmla="*/ 5597390 h 5950684"/>
              <a:gd name="connsiteX186" fmla="*/ 3826730 w 6100546"/>
              <a:gd name="connsiteY186" fmla="*/ 5592785 h 5950684"/>
              <a:gd name="connsiteX187" fmla="*/ 3941873 w 6100546"/>
              <a:gd name="connsiteY187" fmla="*/ 5555939 h 5950684"/>
              <a:gd name="connsiteX188" fmla="*/ 4116891 w 6100546"/>
              <a:gd name="connsiteY188" fmla="*/ 5491458 h 5950684"/>
              <a:gd name="connsiteX189" fmla="*/ 4116891 w 6100546"/>
              <a:gd name="connsiteY189" fmla="*/ 5496065 h 5950684"/>
              <a:gd name="connsiteX190" fmla="*/ 4112285 w 6100546"/>
              <a:gd name="connsiteY190" fmla="*/ 5496065 h 5950684"/>
              <a:gd name="connsiteX191" fmla="*/ 4107679 w 6100546"/>
              <a:gd name="connsiteY191" fmla="*/ 5505276 h 5950684"/>
              <a:gd name="connsiteX192" fmla="*/ 4116891 w 6100546"/>
              <a:gd name="connsiteY192" fmla="*/ 5500671 h 5950684"/>
              <a:gd name="connsiteX193" fmla="*/ 4126102 w 6100546"/>
              <a:gd name="connsiteY193" fmla="*/ 5496065 h 5950684"/>
              <a:gd name="connsiteX194" fmla="*/ 4139919 w 6100546"/>
              <a:gd name="connsiteY194" fmla="*/ 5500671 h 5950684"/>
              <a:gd name="connsiteX195" fmla="*/ 4138768 w 6100546"/>
              <a:gd name="connsiteY195" fmla="*/ 5494913 h 5950684"/>
              <a:gd name="connsiteX196" fmla="*/ 4136082 w 6100546"/>
              <a:gd name="connsiteY196" fmla="*/ 5495297 h 5950684"/>
              <a:gd name="connsiteX197" fmla="*/ 4144525 w 6100546"/>
              <a:gd name="connsiteY197" fmla="*/ 5486853 h 5950684"/>
              <a:gd name="connsiteX198" fmla="*/ 4130708 w 6100546"/>
              <a:gd name="connsiteY198" fmla="*/ 5486854 h 5950684"/>
              <a:gd name="connsiteX199" fmla="*/ 4176765 w 6100546"/>
              <a:gd name="connsiteY199" fmla="*/ 5454614 h 5950684"/>
              <a:gd name="connsiteX200" fmla="*/ 4181371 w 6100546"/>
              <a:gd name="connsiteY200" fmla="*/ 5459219 h 5950684"/>
              <a:gd name="connsiteX201" fmla="*/ 4241245 w 6100546"/>
              <a:gd name="connsiteY201" fmla="*/ 5422374 h 5950684"/>
              <a:gd name="connsiteX202" fmla="*/ 4236640 w 6100546"/>
              <a:gd name="connsiteY202" fmla="*/ 5426980 h 5950684"/>
              <a:gd name="connsiteX203" fmla="*/ 4305725 w 6100546"/>
              <a:gd name="connsiteY203" fmla="*/ 5394740 h 5950684"/>
              <a:gd name="connsiteX204" fmla="*/ 4310331 w 6100546"/>
              <a:gd name="connsiteY204" fmla="*/ 5390134 h 5950684"/>
              <a:gd name="connsiteX205" fmla="*/ 4291908 w 6100546"/>
              <a:gd name="connsiteY205" fmla="*/ 5390134 h 5950684"/>
              <a:gd name="connsiteX206" fmla="*/ 4337965 w 6100546"/>
              <a:gd name="connsiteY206" fmla="*/ 5362500 h 5950684"/>
              <a:gd name="connsiteX207" fmla="*/ 4347177 w 6100546"/>
              <a:gd name="connsiteY207" fmla="*/ 5367106 h 5950684"/>
              <a:gd name="connsiteX208" fmla="*/ 4356388 w 6100546"/>
              <a:gd name="connsiteY208" fmla="*/ 5353289 h 5950684"/>
              <a:gd name="connsiteX209" fmla="*/ 4360994 w 6100546"/>
              <a:gd name="connsiteY209" fmla="*/ 5348683 h 5950684"/>
              <a:gd name="connsiteX210" fmla="*/ 4370206 w 6100546"/>
              <a:gd name="connsiteY210" fmla="*/ 5339471 h 5950684"/>
              <a:gd name="connsiteX211" fmla="*/ 4360994 w 6100546"/>
              <a:gd name="connsiteY211" fmla="*/ 5339471 h 5950684"/>
              <a:gd name="connsiteX212" fmla="*/ 4356388 w 6100546"/>
              <a:gd name="connsiteY212" fmla="*/ 5339471 h 5950684"/>
              <a:gd name="connsiteX213" fmla="*/ 4457714 w 6100546"/>
              <a:gd name="connsiteY213" fmla="*/ 5270386 h 5950684"/>
              <a:gd name="connsiteX214" fmla="*/ 4494560 w 6100546"/>
              <a:gd name="connsiteY214" fmla="*/ 5261175 h 5950684"/>
              <a:gd name="connsiteX215" fmla="*/ 4494560 w 6100546"/>
              <a:gd name="connsiteY215" fmla="*/ 5265780 h 5950684"/>
              <a:gd name="connsiteX216" fmla="*/ 4499167 w 6100546"/>
              <a:gd name="connsiteY216" fmla="*/ 5265780 h 5950684"/>
              <a:gd name="connsiteX217" fmla="*/ 4508377 w 6100546"/>
              <a:gd name="connsiteY217" fmla="*/ 5256569 h 5950684"/>
              <a:gd name="connsiteX218" fmla="*/ 4512983 w 6100546"/>
              <a:gd name="connsiteY218" fmla="*/ 5251963 h 5950684"/>
              <a:gd name="connsiteX219" fmla="*/ 4517589 w 6100546"/>
              <a:gd name="connsiteY219" fmla="*/ 5238146 h 5950684"/>
              <a:gd name="connsiteX220" fmla="*/ 4536012 w 6100546"/>
              <a:gd name="connsiteY220" fmla="*/ 5224329 h 5950684"/>
              <a:gd name="connsiteX221" fmla="*/ 4508377 w 6100546"/>
              <a:gd name="connsiteY221" fmla="*/ 5238146 h 5950684"/>
              <a:gd name="connsiteX222" fmla="*/ 4508377 w 6100546"/>
              <a:gd name="connsiteY222" fmla="*/ 5247358 h 5950684"/>
              <a:gd name="connsiteX223" fmla="*/ 4503772 w 6100546"/>
              <a:gd name="connsiteY223" fmla="*/ 5251963 h 5950684"/>
              <a:gd name="connsiteX224" fmla="*/ 4499166 w 6100546"/>
              <a:gd name="connsiteY224" fmla="*/ 5251963 h 5950684"/>
              <a:gd name="connsiteX225" fmla="*/ 4494560 w 6100546"/>
              <a:gd name="connsiteY225" fmla="*/ 5261175 h 5950684"/>
              <a:gd name="connsiteX226" fmla="*/ 4411657 w 6100546"/>
              <a:gd name="connsiteY226" fmla="*/ 5288809 h 5950684"/>
              <a:gd name="connsiteX227" fmla="*/ 4402446 w 6100546"/>
              <a:gd name="connsiteY227" fmla="*/ 5288809 h 5950684"/>
              <a:gd name="connsiteX228" fmla="*/ 4402446 w 6100546"/>
              <a:gd name="connsiteY228" fmla="*/ 5284203 h 5950684"/>
              <a:gd name="connsiteX229" fmla="*/ 4397840 w 6100546"/>
              <a:gd name="connsiteY229" fmla="*/ 5288809 h 5950684"/>
              <a:gd name="connsiteX230" fmla="*/ 4393234 w 6100546"/>
              <a:gd name="connsiteY230" fmla="*/ 5288809 h 5950684"/>
              <a:gd name="connsiteX231" fmla="*/ 4430080 w 6100546"/>
              <a:gd name="connsiteY231" fmla="*/ 5255992 h 5950684"/>
              <a:gd name="connsiteX232" fmla="*/ 4476137 w 6100546"/>
              <a:gd name="connsiteY232" fmla="*/ 5235582 h 5950684"/>
              <a:gd name="connsiteX233" fmla="*/ 4476137 w 6100546"/>
              <a:gd name="connsiteY233" fmla="*/ 5238146 h 5950684"/>
              <a:gd name="connsiteX234" fmla="*/ 4480743 w 6100546"/>
              <a:gd name="connsiteY234" fmla="*/ 5233540 h 5950684"/>
              <a:gd name="connsiteX235" fmla="*/ 4499166 w 6100546"/>
              <a:gd name="connsiteY235" fmla="*/ 5224329 h 5950684"/>
              <a:gd name="connsiteX236" fmla="*/ 4494560 w 6100546"/>
              <a:gd name="connsiteY236" fmla="*/ 5228935 h 5950684"/>
              <a:gd name="connsiteX237" fmla="*/ 4499167 w 6100546"/>
              <a:gd name="connsiteY237" fmla="*/ 5228935 h 5950684"/>
              <a:gd name="connsiteX238" fmla="*/ 4503773 w 6100546"/>
              <a:gd name="connsiteY238" fmla="*/ 5224329 h 5950684"/>
              <a:gd name="connsiteX239" fmla="*/ 4577463 w 6100546"/>
              <a:gd name="connsiteY239" fmla="*/ 5187484 h 5950684"/>
              <a:gd name="connsiteX240" fmla="*/ 4586675 w 6100546"/>
              <a:gd name="connsiteY240" fmla="*/ 5192089 h 5950684"/>
              <a:gd name="connsiteX241" fmla="*/ 4563647 w 6100546"/>
              <a:gd name="connsiteY241" fmla="*/ 5215118 h 5950684"/>
              <a:gd name="connsiteX242" fmla="*/ 4651155 w 6100546"/>
              <a:gd name="connsiteY242" fmla="*/ 5155244 h 5950684"/>
              <a:gd name="connsiteX243" fmla="*/ 4660366 w 6100546"/>
              <a:gd name="connsiteY243" fmla="*/ 5155244 h 5950684"/>
              <a:gd name="connsiteX244" fmla="*/ 4664972 w 6100546"/>
              <a:gd name="connsiteY244" fmla="*/ 5146032 h 5950684"/>
              <a:gd name="connsiteX245" fmla="*/ 4688001 w 6100546"/>
              <a:gd name="connsiteY245" fmla="*/ 5118398 h 5950684"/>
              <a:gd name="connsiteX246" fmla="*/ 4692607 w 6100546"/>
              <a:gd name="connsiteY246" fmla="*/ 5127610 h 5950684"/>
              <a:gd name="connsiteX247" fmla="*/ 4701818 w 6100546"/>
              <a:gd name="connsiteY247" fmla="*/ 5113792 h 5950684"/>
              <a:gd name="connsiteX248" fmla="*/ 4706424 w 6100546"/>
              <a:gd name="connsiteY248" fmla="*/ 5109187 h 5950684"/>
              <a:gd name="connsiteX249" fmla="*/ 4711029 w 6100546"/>
              <a:gd name="connsiteY249" fmla="*/ 5109187 h 5950684"/>
              <a:gd name="connsiteX250" fmla="*/ 4711030 w 6100546"/>
              <a:gd name="connsiteY250" fmla="*/ 5104581 h 5950684"/>
              <a:gd name="connsiteX251" fmla="*/ 4706424 w 6100546"/>
              <a:gd name="connsiteY251" fmla="*/ 5109187 h 5950684"/>
              <a:gd name="connsiteX252" fmla="*/ 4701818 w 6100546"/>
              <a:gd name="connsiteY252" fmla="*/ 5109187 h 5950684"/>
              <a:gd name="connsiteX253" fmla="*/ 4720241 w 6100546"/>
              <a:gd name="connsiteY253" fmla="*/ 5095370 h 5950684"/>
              <a:gd name="connsiteX254" fmla="*/ 4720241 w 6100546"/>
              <a:gd name="connsiteY254" fmla="*/ 5099975 h 5950684"/>
              <a:gd name="connsiteX255" fmla="*/ 4830779 w 6100546"/>
              <a:gd name="connsiteY255" fmla="*/ 4966410 h 5950684"/>
              <a:gd name="connsiteX256" fmla="*/ 4927498 w 6100546"/>
              <a:gd name="connsiteY256" fmla="*/ 4823634 h 5950684"/>
              <a:gd name="connsiteX257" fmla="*/ 4936710 w 6100546"/>
              <a:gd name="connsiteY257" fmla="*/ 4837451 h 5950684"/>
              <a:gd name="connsiteX258" fmla="*/ 4991978 w 6100546"/>
              <a:gd name="connsiteY258" fmla="*/ 4736126 h 5950684"/>
              <a:gd name="connsiteX259" fmla="*/ 5051853 w 6100546"/>
              <a:gd name="connsiteY259" fmla="*/ 4630195 h 5950684"/>
              <a:gd name="connsiteX260" fmla="*/ 5051853 w 6100546"/>
              <a:gd name="connsiteY260" fmla="*/ 4634799 h 5950684"/>
              <a:gd name="connsiteX261" fmla="*/ 5061064 w 6100546"/>
              <a:gd name="connsiteY261" fmla="*/ 4630195 h 5950684"/>
              <a:gd name="connsiteX262" fmla="*/ 5065670 w 6100546"/>
              <a:gd name="connsiteY262" fmla="*/ 4630194 h 5950684"/>
              <a:gd name="connsiteX263" fmla="*/ 5074881 w 6100546"/>
              <a:gd name="connsiteY263" fmla="*/ 4607166 h 5950684"/>
              <a:gd name="connsiteX264" fmla="*/ 5084093 w 6100546"/>
              <a:gd name="connsiteY264" fmla="*/ 4597955 h 5950684"/>
              <a:gd name="connsiteX265" fmla="*/ 5084093 w 6100546"/>
              <a:gd name="connsiteY265" fmla="*/ 4593348 h 5950684"/>
              <a:gd name="connsiteX266" fmla="*/ 5079487 w 6100546"/>
              <a:gd name="connsiteY266" fmla="*/ 4593349 h 5950684"/>
              <a:gd name="connsiteX267" fmla="*/ 5116333 w 6100546"/>
              <a:gd name="connsiteY267" fmla="*/ 4533475 h 5950684"/>
              <a:gd name="connsiteX268" fmla="*/ 5116333 w 6100546"/>
              <a:gd name="connsiteY268" fmla="*/ 4519658 h 5950684"/>
              <a:gd name="connsiteX269" fmla="*/ 5237163 w 6100546"/>
              <a:gd name="connsiteY269" fmla="*/ 4192915 h 5950684"/>
              <a:gd name="connsiteX270" fmla="*/ 5237233 w 6100546"/>
              <a:gd name="connsiteY270" fmla="*/ 4193230 h 5950684"/>
              <a:gd name="connsiteX271" fmla="*/ 5231476 w 6100546"/>
              <a:gd name="connsiteY271" fmla="*/ 4201864 h 5950684"/>
              <a:gd name="connsiteX272" fmla="*/ 5342014 w 6100546"/>
              <a:gd name="connsiteY272" fmla="*/ 4155808 h 5950684"/>
              <a:gd name="connsiteX273" fmla="*/ 5337408 w 6100546"/>
              <a:gd name="connsiteY273" fmla="*/ 4160414 h 5950684"/>
              <a:gd name="connsiteX274" fmla="*/ 5342014 w 6100546"/>
              <a:gd name="connsiteY274" fmla="*/ 4155808 h 5950684"/>
              <a:gd name="connsiteX275" fmla="*/ 5306843 w 6100546"/>
              <a:gd name="connsiteY275" fmla="*/ 4097190 h 5950684"/>
              <a:gd name="connsiteX276" fmla="*/ 5305168 w 6100546"/>
              <a:gd name="connsiteY276" fmla="*/ 4100540 h 5950684"/>
              <a:gd name="connsiteX277" fmla="*/ 5305168 w 6100546"/>
              <a:gd name="connsiteY277" fmla="*/ 4105145 h 5950684"/>
              <a:gd name="connsiteX278" fmla="*/ 5300562 w 6100546"/>
              <a:gd name="connsiteY278" fmla="*/ 4109751 h 5950684"/>
              <a:gd name="connsiteX279" fmla="*/ 5300562 w 6100546"/>
              <a:gd name="connsiteY279" fmla="*/ 4100539 h 5950684"/>
              <a:gd name="connsiteX280" fmla="*/ 5312515 w 6100546"/>
              <a:gd name="connsiteY280" fmla="*/ 4088587 h 5950684"/>
              <a:gd name="connsiteX281" fmla="*/ 5308118 w 6100546"/>
              <a:gd name="connsiteY281" fmla="*/ 4096510 h 5950684"/>
              <a:gd name="connsiteX282" fmla="*/ 5306843 w 6100546"/>
              <a:gd name="connsiteY282" fmla="*/ 4097190 h 5950684"/>
              <a:gd name="connsiteX283" fmla="*/ 5309774 w 6100546"/>
              <a:gd name="connsiteY283" fmla="*/ 4091329 h 5950684"/>
              <a:gd name="connsiteX284" fmla="*/ 5319784 w 6100546"/>
              <a:gd name="connsiteY284" fmla="*/ 4072905 h 5950684"/>
              <a:gd name="connsiteX285" fmla="*/ 5323591 w 6100546"/>
              <a:gd name="connsiteY285" fmla="*/ 4072906 h 5950684"/>
              <a:gd name="connsiteX286" fmla="*/ 5314379 w 6100546"/>
              <a:gd name="connsiteY286" fmla="*/ 4086723 h 5950684"/>
              <a:gd name="connsiteX287" fmla="*/ 5312515 w 6100546"/>
              <a:gd name="connsiteY287" fmla="*/ 4088587 h 5950684"/>
              <a:gd name="connsiteX288" fmla="*/ 5316106 w 6100546"/>
              <a:gd name="connsiteY288" fmla="*/ 4082116 h 5950684"/>
              <a:gd name="connsiteX289" fmla="*/ 5322699 w 6100546"/>
              <a:gd name="connsiteY289" fmla="*/ 4065600 h 5950684"/>
              <a:gd name="connsiteX290" fmla="*/ 5319784 w 6100546"/>
              <a:gd name="connsiteY290" fmla="*/ 4072905 h 5950684"/>
              <a:gd name="connsiteX291" fmla="*/ 5318985 w 6100546"/>
              <a:gd name="connsiteY291" fmla="*/ 4072906 h 5950684"/>
              <a:gd name="connsiteX292" fmla="*/ 4981290 w 6100546"/>
              <a:gd name="connsiteY292" fmla="*/ 4036063 h 5950684"/>
              <a:gd name="connsiteX293" fmla="*/ 4971550 w 6100546"/>
              <a:gd name="connsiteY293" fmla="*/ 4040500 h 5950684"/>
              <a:gd name="connsiteX294" fmla="*/ 4967006 w 6100546"/>
              <a:gd name="connsiteY294" fmla="*/ 4053515 h 5950684"/>
              <a:gd name="connsiteX295" fmla="*/ 4967006 w 6100546"/>
              <a:gd name="connsiteY295" fmla="*/ 4049758 h 5950684"/>
              <a:gd name="connsiteX296" fmla="*/ 4963246 w 6100546"/>
              <a:gd name="connsiteY296" fmla="*/ 4057273 h 5950684"/>
              <a:gd name="connsiteX297" fmla="*/ 4959486 w 6100546"/>
              <a:gd name="connsiteY297" fmla="*/ 4061029 h 5950684"/>
              <a:gd name="connsiteX298" fmla="*/ 4891800 w 6100546"/>
              <a:gd name="connsiteY298" fmla="*/ 4147448 h 5950684"/>
              <a:gd name="connsiteX299" fmla="*/ 4895560 w 6100546"/>
              <a:gd name="connsiteY299" fmla="*/ 4143690 h 5950684"/>
              <a:gd name="connsiteX300" fmla="*/ 4891800 w 6100546"/>
              <a:gd name="connsiteY300" fmla="*/ 4139933 h 5950684"/>
              <a:gd name="connsiteX301" fmla="*/ 4891800 w 6100546"/>
              <a:gd name="connsiteY301" fmla="*/ 4143690 h 5950684"/>
              <a:gd name="connsiteX302" fmla="*/ 4891800 w 6100546"/>
              <a:gd name="connsiteY302" fmla="*/ 4147448 h 5950684"/>
              <a:gd name="connsiteX303" fmla="*/ 4888039 w 6100546"/>
              <a:gd name="connsiteY303" fmla="*/ 4151205 h 5950684"/>
              <a:gd name="connsiteX304" fmla="*/ 4869238 w 6100546"/>
              <a:gd name="connsiteY304" fmla="*/ 4169991 h 5950684"/>
              <a:gd name="connsiteX305" fmla="*/ 4876758 w 6100546"/>
              <a:gd name="connsiteY305" fmla="*/ 4166234 h 5950684"/>
              <a:gd name="connsiteX306" fmla="*/ 4876758 w 6100546"/>
              <a:gd name="connsiteY306" fmla="*/ 4169991 h 5950684"/>
              <a:gd name="connsiteX307" fmla="*/ 4876758 w 6100546"/>
              <a:gd name="connsiteY307" fmla="*/ 4173749 h 5950684"/>
              <a:gd name="connsiteX308" fmla="*/ 4880519 w 6100546"/>
              <a:gd name="connsiteY308" fmla="*/ 4169990 h 5950684"/>
              <a:gd name="connsiteX309" fmla="*/ 4865477 w 6100546"/>
              <a:gd name="connsiteY309" fmla="*/ 4196292 h 5950684"/>
              <a:gd name="connsiteX310" fmla="*/ 4865477 w 6100546"/>
              <a:gd name="connsiteY310" fmla="*/ 4192535 h 5950684"/>
              <a:gd name="connsiteX311" fmla="*/ 4869238 w 6100546"/>
              <a:gd name="connsiteY311" fmla="*/ 4188778 h 5950684"/>
              <a:gd name="connsiteX312" fmla="*/ 4869238 w 6100546"/>
              <a:gd name="connsiteY312" fmla="*/ 4185021 h 5950684"/>
              <a:gd name="connsiteX313" fmla="*/ 4861717 w 6100546"/>
              <a:gd name="connsiteY313" fmla="*/ 4192535 h 5950684"/>
              <a:gd name="connsiteX314" fmla="*/ 4857957 w 6100546"/>
              <a:gd name="connsiteY314" fmla="*/ 4196292 h 5950684"/>
              <a:gd name="connsiteX315" fmla="*/ 4824114 w 6100546"/>
              <a:gd name="connsiteY315" fmla="*/ 4222593 h 5950684"/>
              <a:gd name="connsiteX316" fmla="*/ 4808133 w 6100546"/>
              <a:gd name="connsiteY316" fmla="*/ 4246546 h 5950684"/>
              <a:gd name="connsiteX317" fmla="*/ 4803807 w 6100546"/>
              <a:gd name="connsiteY317" fmla="*/ 4255386 h 5950684"/>
              <a:gd name="connsiteX318" fmla="*/ 4803348 w 6100546"/>
              <a:gd name="connsiteY318" fmla="*/ 4274363 h 5950684"/>
              <a:gd name="connsiteX319" fmla="*/ 4787261 w 6100546"/>
              <a:gd name="connsiteY319" fmla="*/ 4299991 h 5950684"/>
              <a:gd name="connsiteX320" fmla="*/ 4766361 w 6100546"/>
              <a:gd name="connsiteY320" fmla="*/ 4320748 h 5950684"/>
              <a:gd name="connsiteX321" fmla="*/ 4765297 w 6100546"/>
              <a:gd name="connsiteY321" fmla="*/ 4321963 h 5950684"/>
              <a:gd name="connsiteX322" fmla="*/ 4773039 w 6100546"/>
              <a:gd name="connsiteY322" fmla="*/ 4336389 h 5950684"/>
              <a:gd name="connsiteX323" fmla="*/ 4824114 w 6100546"/>
              <a:gd name="connsiteY323" fmla="*/ 4271438 h 5950684"/>
              <a:gd name="connsiteX324" fmla="*/ 4880519 w 6100546"/>
              <a:gd name="connsiteY324" fmla="*/ 4200050 h 5950684"/>
              <a:gd name="connsiteX325" fmla="*/ 4925643 w 6100546"/>
              <a:gd name="connsiteY325" fmla="*/ 4124904 h 5950684"/>
              <a:gd name="connsiteX326" fmla="*/ 4963246 w 6100546"/>
              <a:gd name="connsiteY326" fmla="*/ 4064787 h 5950684"/>
              <a:gd name="connsiteX327" fmla="*/ 4967006 w 6100546"/>
              <a:gd name="connsiteY327" fmla="*/ 4061029 h 5950684"/>
              <a:gd name="connsiteX328" fmla="*/ 4970767 w 6100546"/>
              <a:gd name="connsiteY328" fmla="*/ 4053514 h 5950684"/>
              <a:gd name="connsiteX329" fmla="*/ 545930 w 6100546"/>
              <a:gd name="connsiteY329" fmla="*/ 4023021 h 5950684"/>
              <a:gd name="connsiteX330" fmla="*/ 598786 w 6100546"/>
              <a:gd name="connsiteY330" fmla="*/ 4152462 h 5950684"/>
              <a:gd name="connsiteX331" fmla="*/ 601360 w 6100546"/>
              <a:gd name="connsiteY331" fmla="*/ 4155129 h 5950684"/>
              <a:gd name="connsiteX332" fmla="*/ 616108 w 6100546"/>
              <a:gd name="connsiteY332" fmla="*/ 4179406 h 5950684"/>
              <a:gd name="connsiteX333" fmla="*/ 609272 w 6100546"/>
              <a:gd name="connsiteY333" fmla="*/ 4164659 h 5950684"/>
              <a:gd name="connsiteX334" fmla="*/ 574734 w 6100546"/>
              <a:gd name="connsiteY334" fmla="*/ 4069724 h 5950684"/>
              <a:gd name="connsiteX335" fmla="*/ 4977355 w 6100546"/>
              <a:gd name="connsiteY335" fmla="*/ 4003833 h 5950684"/>
              <a:gd name="connsiteX336" fmla="*/ 4970767 w 6100546"/>
              <a:gd name="connsiteY336" fmla="*/ 4019700 h 5950684"/>
              <a:gd name="connsiteX337" fmla="*/ 4974527 w 6100546"/>
              <a:gd name="connsiteY337" fmla="*/ 4014576 h 5950684"/>
              <a:gd name="connsiteX338" fmla="*/ 4974527 w 6100546"/>
              <a:gd name="connsiteY338" fmla="*/ 4015943 h 5950684"/>
              <a:gd name="connsiteX339" fmla="*/ 4970767 w 6100546"/>
              <a:gd name="connsiteY339" fmla="*/ 4023457 h 5950684"/>
              <a:gd name="connsiteX340" fmla="*/ 4973146 w 6100546"/>
              <a:gd name="connsiteY340" fmla="*/ 4023457 h 5950684"/>
              <a:gd name="connsiteX341" fmla="*/ 4975267 w 6100546"/>
              <a:gd name="connsiteY341" fmla="*/ 4013568 h 5950684"/>
              <a:gd name="connsiteX342" fmla="*/ 4974527 w 6100546"/>
              <a:gd name="connsiteY342" fmla="*/ 4014576 h 5950684"/>
              <a:gd name="connsiteX343" fmla="*/ 4974527 w 6100546"/>
              <a:gd name="connsiteY343" fmla="*/ 4012185 h 5950684"/>
              <a:gd name="connsiteX344" fmla="*/ 4975846 w 6100546"/>
              <a:gd name="connsiteY344" fmla="*/ 4010867 h 5950684"/>
              <a:gd name="connsiteX345" fmla="*/ 5034971 w 6100546"/>
              <a:gd name="connsiteY345" fmla="*/ 3938593 h 5950684"/>
              <a:gd name="connsiteX346" fmla="*/ 5002699 w 6100546"/>
              <a:gd name="connsiteY346" fmla="*/ 4000558 h 5950684"/>
              <a:gd name="connsiteX347" fmla="*/ 5016361 w 6100546"/>
              <a:gd name="connsiteY347" fmla="*/ 3977900 h 5950684"/>
              <a:gd name="connsiteX348" fmla="*/ 5443975 w 6100546"/>
              <a:gd name="connsiteY348" fmla="*/ 3887407 h 5950684"/>
              <a:gd name="connsiteX349" fmla="*/ 5443339 w 6100546"/>
              <a:gd name="connsiteY349" fmla="*/ 3897888 h 5950684"/>
              <a:gd name="connsiteX350" fmla="*/ 5443339 w 6100546"/>
              <a:gd name="connsiteY350" fmla="*/ 3893284 h 5950684"/>
              <a:gd name="connsiteX351" fmla="*/ 5443339 w 6100546"/>
              <a:gd name="connsiteY351" fmla="*/ 3888678 h 5950684"/>
              <a:gd name="connsiteX352" fmla="*/ 5094858 w 6100546"/>
              <a:gd name="connsiteY352" fmla="*/ 3865651 h 5950684"/>
              <a:gd name="connsiteX353" fmla="*/ 5095798 w 6100546"/>
              <a:gd name="connsiteY353" fmla="*/ 3865651 h 5950684"/>
              <a:gd name="connsiteX354" fmla="*/ 5094859 w 6100546"/>
              <a:gd name="connsiteY354" fmla="*/ 3869408 h 5950684"/>
              <a:gd name="connsiteX355" fmla="*/ 5094858 w 6100546"/>
              <a:gd name="connsiteY355" fmla="*/ 3865651 h 5950684"/>
              <a:gd name="connsiteX356" fmla="*/ 5086263 w 6100546"/>
              <a:gd name="connsiteY356" fmla="*/ 3834519 h 5950684"/>
              <a:gd name="connsiteX357" fmla="*/ 5077511 w 6100546"/>
              <a:gd name="connsiteY357" fmla="*/ 3856911 h 5950684"/>
              <a:gd name="connsiteX358" fmla="*/ 5055074 w 6100546"/>
              <a:gd name="connsiteY358" fmla="*/ 3899992 h 5950684"/>
              <a:gd name="connsiteX359" fmla="*/ 5061955 w 6100546"/>
              <a:gd name="connsiteY359" fmla="*/ 3902284 h 5950684"/>
              <a:gd name="connsiteX360" fmla="*/ 5064776 w 6100546"/>
              <a:gd name="connsiteY360" fmla="*/ 3910738 h 5950684"/>
              <a:gd name="connsiteX361" fmla="*/ 5083577 w 6100546"/>
              <a:gd name="connsiteY361" fmla="*/ 3891952 h 5950684"/>
              <a:gd name="connsiteX362" fmla="*/ 5079818 w 6100546"/>
              <a:gd name="connsiteY362" fmla="*/ 3899465 h 5950684"/>
              <a:gd name="connsiteX363" fmla="*/ 5076056 w 6100546"/>
              <a:gd name="connsiteY363" fmla="*/ 3906981 h 5950684"/>
              <a:gd name="connsiteX364" fmla="*/ 5079817 w 6100546"/>
              <a:gd name="connsiteY364" fmla="*/ 3903223 h 5950684"/>
              <a:gd name="connsiteX365" fmla="*/ 5083577 w 6100546"/>
              <a:gd name="connsiteY365" fmla="*/ 3895709 h 5950684"/>
              <a:gd name="connsiteX366" fmla="*/ 5087337 w 6100546"/>
              <a:gd name="connsiteY366" fmla="*/ 3891952 h 5950684"/>
              <a:gd name="connsiteX367" fmla="*/ 5098618 w 6100546"/>
              <a:gd name="connsiteY367" fmla="*/ 3873165 h 5950684"/>
              <a:gd name="connsiteX368" fmla="*/ 5098618 w 6100546"/>
              <a:gd name="connsiteY368" fmla="*/ 3869408 h 5950684"/>
              <a:gd name="connsiteX369" fmla="*/ 5098618 w 6100546"/>
              <a:gd name="connsiteY369" fmla="*/ 3865651 h 5950684"/>
              <a:gd name="connsiteX370" fmla="*/ 5095798 w 6100546"/>
              <a:gd name="connsiteY370" fmla="*/ 3865651 h 5950684"/>
              <a:gd name="connsiteX371" fmla="*/ 5096738 w 6100546"/>
              <a:gd name="connsiteY371" fmla="*/ 3861893 h 5950684"/>
              <a:gd name="connsiteX372" fmla="*/ 5098619 w 6100546"/>
              <a:gd name="connsiteY372" fmla="*/ 3854378 h 5950684"/>
              <a:gd name="connsiteX373" fmla="*/ 5079817 w 6100546"/>
              <a:gd name="connsiteY373" fmla="*/ 3865651 h 5950684"/>
              <a:gd name="connsiteX374" fmla="*/ 5087337 w 6100546"/>
              <a:gd name="connsiteY374" fmla="*/ 3835593 h 5950684"/>
              <a:gd name="connsiteX375" fmla="*/ 5087338 w 6100546"/>
              <a:gd name="connsiteY375" fmla="*/ 3831769 h 5950684"/>
              <a:gd name="connsiteX376" fmla="*/ 5087312 w 6100546"/>
              <a:gd name="connsiteY376" fmla="*/ 3831835 h 5950684"/>
              <a:gd name="connsiteX377" fmla="*/ 5087338 w 6100546"/>
              <a:gd name="connsiteY377" fmla="*/ 3831835 h 5950684"/>
              <a:gd name="connsiteX378" fmla="*/ 5111256 w 6100546"/>
              <a:gd name="connsiteY378" fmla="*/ 3770575 h 5950684"/>
              <a:gd name="connsiteX379" fmla="*/ 5101814 w 6100546"/>
              <a:gd name="connsiteY379" fmla="*/ 3794734 h 5950684"/>
              <a:gd name="connsiteX380" fmla="*/ 5107079 w 6100546"/>
              <a:gd name="connsiteY380" fmla="*/ 3785338 h 5950684"/>
              <a:gd name="connsiteX381" fmla="*/ 5111662 w 6100546"/>
              <a:gd name="connsiteY381" fmla="*/ 3772481 h 5950684"/>
              <a:gd name="connsiteX382" fmla="*/ 5166304 w 6100546"/>
              <a:gd name="connsiteY382" fmla="*/ 3610155 h 5950684"/>
              <a:gd name="connsiteX383" fmla="*/ 5164875 w 6100546"/>
              <a:gd name="connsiteY383" fmla="*/ 3613317 h 5950684"/>
              <a:gd name="connsiteX384" fmla="*/ 5144504 w 6100546"/>
              <a:gd name="connsiteY384" fmla="*/ 3685511 h 5950684"/>
              <a:gd name="connsiteX385" fmla="*/ 5126538 w 6100546"/>
              <a:gd name="connsiteY385" fmla="*/ 3731477 h 5950684"/>
              <a:gd name="connsiteX386" fmla="*/ 5130581 w 6100546"/>
              <a:gd name="connsiteY386" fmla="*/ 3727100 h 5950684"/>
              <a:gd name="connsiteX387" fmla="*/ 5147503 w 6100546"/>
              <a:gd name="connsiteY387" fmla="*/ 3689057 h 5950684"/>
              <a:gd name="connsiteX388" fmla="*/ 5166304 w 6100546"/>
              <a:gd name="connsiteY388" fmla="*/ 3610155 h 5950684"/>
              <a:gd name="connsiteX389" fmla="*/ 5563088 w 6100546"/>
              <a:gd name="connsiteY389" fmla="*/ 3368234 h 5950684"/>
              <a:gd name="connsiteX390" fmla="*/ 5563088 w 6100546"/>
              <a:gd name="connsiteY390" fmla="*/ 3372841 h 5950684"/>
              <a:gd name="connsiteX391" fmla="*/ 5562808 w 6100546"/>
              <a:gd name="connsiteY391" fmla="*/ 3372560 h 5950684"/>
              <a:gd name="connsiteX392" fmla="*/ 5558482 w 6100546"/>
              <a:gd name="connsiteY392" fmla="*/ 3363628 h 5950684"/>
              <a:gd name="connsiteX393" fmla="*/ 5558699 w 6100546"/>
              <a:gd name="connsiteY393" fmla="*/ 3363629 h 5950684"/>
              <a:gd name="connsiteX394" fmla="*/ 5558482 w 6100546"/>
              <a:gd name="connsiteY394" fmla="*/ 3368235 h 5950684"/>
              <a:gd name="connsiteX395" fmla="*/ 5558482 w 6100546"/>
              <a:gd name="connsiteY395" fmla="*/ 3363628 h 5950684"/>
              <a:gd name="connsiteX396" fmla="*/ 5549271 w 6100546"/>
              <a:gd name="connsiteY396" fmla="*/ 3147162 h 5950684"/>
              <a:gd name="connsiteX397" fmla="*/ 5553877 w 6100546"/>
              <a:gd name="connsiteY397" fmla="*/ 3151767 h 5950684"/>
              <a:gd name="connsiteX398" fmla="*/ 5549271 w 6100546"/>
              <a:gd name="connsiteY398" fmla="*/ 3151767 h 5950684"/>
              <a:gd name="connsiteX399" fmla="*/ 5549271 w 6100546"/>
              <a:gd name="connsiteY399" fmla="*/ 3147162 h 5950684"/>
              <a:gd name="connsiteX400" fmla="*/ 5558482 w 6100546"/>
              <a:gd name="connsiteY400" fmla="*/ 3096499 h 5950684"/>
              <a:gd name="connsiteX401" fmla="*/ 5563088 w 6100546"/>
              <a:gd name="connsiteY401" fmla="*/ 3179401 h 5950684"/>
              <a:gd name="connsiteX402" fmla="*/ 5576905 w 6100546"/>
              <a:gd name="connsiteY402" fmla="*/ 3216247 h 5950684"/>
              <a:gd name="connsiteX403" fmla="*/ 5581511 w 6100546"/>
              <a:gd name="connsiteY403" fmla="*/ 3262304 h 5950684"/>
              <a:gd name="connsiteX404" fmla="*/ 5572300 w 6100546"/>
              <a:gd name="connsiteY404" fmla="*/ 3340601 h 5950684"/>
              <a:gd name="connsiteX405" fmla="*/ 5567693 w 6100546"/>
              <a:gd name="connsiteY405" fmla="*/ 3335995 h 5950684"/>
              <a:gd name="connsiteX406" fmla="*/ 5567694 w 6100546"/>
              <a:gd name="connsiteY406" fmla="*/ 3340601 h 5950684"/>
              <a:gd name="connsiteX407" fmla="*/ 5563088 w 6100546"/>
              <a:gd name="connsiteY407" fmla="*/ 3359023 h 5950684"/>
              <a:gd name="connsiteX408" fmla="*/ 5563088 w 6100546"/>
              <a:gd name="connsiteY408" fmla="*/ 3363629 h 5950684"/>
              <a:gd name="connsiteX409" fmla="*/ 5558699 w 6100546"/>
              <a:gd name="connsiteY409" fmla="*/ 3363629 h 5950684"/>
              <a:gd name="connsiteX410" fmla="*/ 5559058 w 6100546"/>
              <a:gd name="connsiteY410" fmla="*/ 3356073 h 5950684"/>
              <a:gd name="connsiteX411" fmla="*/ 5553877 w 6100546"/>
              <a:gd name="connsiteY411" fmla="*/ 3335994 h 5950684"/>
              <a:gd name="connsiteX412" fmla="*/ 5558482 w 6100546"/>
              <a:gd name="connsiteY412" fmla="*/ 3331389 h 5950684"/>
              <a:gd name="connsiteX413" fmla="*/ 5558482 w 6100546"/>
              <a:gd name="connsiteY413" fmla="*/ 3326784 h 5950684"/>
              <a:gd name="connsiteX414" fmla="*/ 5563088 w 6100546"/>
              <a:gd name="connsiteY414" fmla="*/ 3322178 h 5950684"/>
              <a:gd name="connsiteX415" fmla="*/ 5563088 w 6100546"/>
              <a:gd name="connsiteY415" fmla="*/ 3317572 h 5950684"/>
              <a:gd name="connsiteX416" fmla="*/ 5558482 w 6100546"/>
              <a:gd name="connsiteY416" fmla="*/ 3317572 h 5950684"/>
              <a:gd name="connsiteX417" fmla="*/ 5553877 w 6100546"/>
              <a:gd name="connsiteY417" fmla="*/ 3280727 h 5950684"/>
              <a:gd name="connsiteX418" fmla="*/ 5558482 w 6100546"/>
              <a:gd name="connsiteY418" fmla="*/ 3280727 h 5950684"/>
              <a:gd name="connsiteX419" fmla="*/ 5558482 w 6100546"/>
              <a:gd name="connsiteY419" fmla="*/ 3271514 h 5950684"/>
              <a:gd name="connsiteX420" fmla="*/ 5558482 w 6100546"/>
              <a:gd name="connsiteY420" fmla="*/ 3266910 h 5950684"/>
              <a:gd name="connsiteX421" fmla="*/ 5563088 w 6100546"/>
              <a:gd name="connsiteY421" fmla="*/ 3220853 h 5950684"/>
              <a:gd name="connsiteX422" fmla="*/ 5558482 w 6100546"/>
              <a:gd name="connsiteY422" fmla="*/ 3220852 h 5950684"/>
              <a:gd name="connsiteX423" fmla="*/ 5563088 w 6100546"/>
              <a:gd name="connsiteY423" fmla="*/ 3216247 h 5950684"/>
              <a:gd name="connsiteX424" fmla="*/ 5558481 w 6100546"/>
              <a:gd name="connsiteY424" fmla="*/ 3211641 h 5950684"/>
              <a:gd name="connsiteX425" fmla="*/ 5558482 w 6100546"/>
              <a:gd name="connsiteY425" fmla="*/ 3184007 h 5950684"/>
              <a:gd name="connsiteX426" fmla="*/ 5553877 w 6100546"/>
              <a:gd name="connsiteY426" fmla="*/ 3170190 h 5950684"/>
              <a:gd name="connsiteX427" fmla="*/ 5558482 w 6100546"/>
              <a:gd name="connsiteY427" fmla="*/ 3165584 h 5950684"/>
              <a:gd name="connsiteX428" fmla="*/ 5549271 w 6100546"/>
              <a:gd name="connsiteY428" fmla="*/ 3160978 h 5950684"/>
              <a:gd name="connsiteX429" fmla="*/ 5553877 w 6100546"/>
              <a:gd name="connsiteY429" fmla="*/ 3160979 h 5950684"/>
              <a:gd name="connsiteX430" fmla="*/ 5553877 w 6100546"/>
              <a:gd name="connsiteY430" fmla="*/ 3156373 h 5950684"/>
              <a:gd name="connsiteX431" fmla="*/ 5553877 w 6100546"/>
              <a:gd name="connsiteY431" fmla="*/ 3151767 h 5950684"/>
              <a:gd name="connsiteX432" fmla="*/ 5553876 w 6100546"/>
              <a:gd name="connsiteY432" fmla="*/ 3147162 h 5950684"/>
              <a:gd name="connsiteX433" fmla="*/ 5553877 w 6100546"/>
              <a:gd name="connsiteY433" fmla="*/ 3142555 h 5950684"/>
              <a:gd name="connsiteX434" fmla="*/ 5558482 w 6100546"/>
              <a:gd name="connsiteY434" fmla="*/ 3133345 h 5950684"/>
              <a:gd name="connsiteX435" fmla="*/ 5553877 w 6100546"/>
              <a:gd name="connsiteY435" fmla="*/ 3124133 h 5950684"/>
              <a:gd name="connsiteX436" fmla="*/ 5558482 w 6100546"/>
              <a:gd name="connsiteY436" fmla="*/ 3096499 h 5950684"/>
              <a:gd name="connsiteX437" fmla="*/ 5068728 w 6100546"/>
              <a:gd name="connsiteY437" fmla="*/ 3006335 h 5950684"/>
              <a:gd name="connsiteX438" fmla="*/ 5058833 w 6100546"/>
              <a:gd name="connsiteY438" fmla="*/ 3029380 h 5950684"/>
              <a:gd name="connsiteX439" fmla="*/ 5000270 w 6100546"/>
              <a:gd name="connsiteY439" fmla="*/ 3499100 h 5950684"/>
              <a:gd name="connsiteX440" fmla="*/ 4997351 w 6100546"/>
              <a:gd name="connsiteY440" fmla="*/ 3517113 h 5950684"/>
              <a:gd name="connsiteX441" fmla="*/ 4981162 w 6100546"/>
              <a:gd name="connsiteY441" fmla="*/ 3526341 h 5950684"/>
              <a:gd name="connsiteX442" fmla="*/ 4973470 w 6100546"/>
              <a:gd name="connsiteY442" fmla="*/ 3509454 h 5950684"/>
              <a:gd name="connsiteX443" fmla="*/ 4994080 w 6100546"/>
              <a:gd name="connsiteY443" fmla="*/ 3417719 h 5950684"/>
              <a:gd name="connsiteX444" fmla="*/ 4999041 w 6100546"/>
              <a:gd name="connsiteY444" fmla="*/ 3383157 h 5950684"/>
              <a:gd name="connsiteX445" fmla="*/ 4959247 w 6100546"/>
              <a:gd name="connsiteY445" fmla="*/ 3530345 h 5950684"/>
              <a:gd name="connsiteX446" fmla="*/ 4603718 w 6100546"/>
              <a:gd name="connsiteY446" fmla="*/ 4168087 h 5950684"/>
              <a:gd name="connsiteX447" fmla="*/ 4567122 w 6100546"/>
              <a:gd name="connsiteY447" fmla="*/ 4208352 h 5950684"/>
              <a:gd name="connsiteX448" fmla="*/ 4565188 w 6100546"/>
              <a:gd name="connsiteY448" fmla="*/ 4210970 h 5950684"/>
              <a:gd name="connsiteX449" fmla="*/ 4548960 w 6100546"/>
              <a:gd name="connsiteY449" fmla="*/ 4239107 h 5950684"/>
              <a:gd name="connsiteX450" fmla="*/ 4482714 w 6100546"/>
              <a:gd name="connsiteY450" fmla="*/ 4307523 h 5950684"/>
              <a:gd name="connsiteX451" fmla="*/ 4381549 w 6100546"/>
              <a:gd name="connsiteY451" fmla="*/ 4420470 h 5950684"/>
              <a:gd name="connsiteX452" fmla="*/ 3998990 w 6100546"/>
              <a:gd name="connsiteY452" fmla="*/ 4731903 h 5950684"/>
              <a:gd name="connsiteX453" fmla="*/ 4162929 w 6100546"/>
              <a:gd name="connsiteY453" fmla="*/ 4629423 h 5950684"/>
              <a:gd name="connsiteX454" fmla="*/ 4314038 w 6100546"/>
              <a:gd name="connsiteY454" fmla="*/ 4523195 h 5950684"/>
              <a:gd name="connsiteX455" fmla="*/ 4461229 w 6100546"/>
              <a:gd name="connsiteY455" fmla="*/ 4385990 h 5950684"/>
              <a:gd name="connsiteX456" fmla="*/ 4543929 w 6100546"/>
              <a:gd name="connsiteY456" fmla="*/ 4303907 h 5950684"/>
              <a:gd name="connsiteX457" fmla="*/ 4549932 w 6100546"/>
              <a:gd name="connsiteY457" fmla="*/ 4295415 h 5950684"/>
              <a:gd name="connsiteX458" fmla="*/ 4553788 w 6100546"/>
              <a:gd name="connsiteY458" fmla="*/ 4295289 h 5950684"/>
              <a:gd name="connsiteX459" fmla="*/ 4594816 w 6100546"/>
              <a:gd name="connsiteY459" fmla="*/ 4249177 h 5950684"/>
              <a:gd name="connsiteX460" fmla="*/ 4560743 w 6100546"/>
              <a:gd name="connsiteY460" fmla="*/ 4296407 h 5950684"/>
              <a:gd name="connsiteX461" fmla="*/ 4566959 w 6100546"/>
              <a:gd name="connsiteY461" fmla="*/ 4303903 h 5950684"/>
              <a:gd name="connsiteX462" fmla="*/ 4565620 w 6100546"/>
              <a:gd name="connsiteY462" fmla="*/ 4315411 h 5950684"/>
              <a:gd name="connsiteX463" fmla="*/ 4534555 w 6100546"/>
              <a:gd name="connsiteY463" fmla="*/ 4359170 h 5950684"/>
              <a:gd name="connsiteX464" fmla="*/ 4425298 w 6100546"/>
              <a:gd name="connsiteY464" fmla="*/ 4466921 h 5950684"/>
              <a:gd name="connsiteX465" fmla="*/ 4375776 w 6100546"/>
              <a:gd name="connsiteY465" fmla="*/ 4510682 h 5950684"/>
              <a:gd name="connsiteX466" fmla="*/ 4374550 w 6100546"/>
              <a:gd name="connsiteY466" fmla="*/ 4511943 h 5950684"/>
              <a:gd name="connsiteX467" fmla="*/ 4371382 w 6100546"/>
              <a:gd name="connsiteY467" fmla="*/ 4514565 h 5950684"/>
              <a:gd name="connsiteX468" fmla="*/ 4367311 w 6100546"/>
              <a:gd name="connsiteY468" fmla="*/ 4518163 h 5950684"/>
              <a:gd name="connsiteX469" fmla="*/ 4365470 w 6100546"/>
              <a:gd name="connsiteY469" fmla="*/ 4519459 h 5950684"/>
              <a:gd name="connsiteX470" fmla="*/ 4309464 w 6100546"/>
              <a:gd name="connsiteY470" fmla="*/ 4565818 h 5950684"/>
              <a:gd name="connsiteX471" fmla="*/ 4313091 w 6100546"/>
              <a:gd name="connsiteY471" fmla="*/ 4567406 h 5950684"/>
              <a:gd name="connsiteX472" fmla="*/ 4322772 w 6100546"/>
              <a:gd name="connsiteY472" fmla="*/ 4566877 h 5950684"/>
              <a:gd name="connsiteX473" fmla="*/ 4327321 w 6100546"/>
              <a:gd name="connsiteY473" fmla="*/ 4566813 h 5950684"/>
              <a:gd name="connsiteX474" fmla="*/ 4408688 w 6100546"/>
              <a:gd name="connsiteY474" fmla="*/ 4507942 h 5950684"/>
              <a:gd name="connsiteX475" fmla="*/ 4577446 w 6100546"/>
              <a:gd name="connsiteY475" fmla="*/ 4352526 h 5950684"/>
              <a:gd name="connsiteX476" fmla="*/ 4596277 w 6100546"/>
              <a:gd name="connsiteY476" fmla="*/ 4333784 h 5950684"/>
              <a:gd name="connsiteX477" fmla="*/ 4609844 w 6100546"/>
              <a:gd name="connsiteY477" fmla="*/ 4318799 h 5950684"/>
              <a:gd name="connsiteX478" fmla="*/ 4613420 w 6100546"/>
              <a:gd name="connsiteY478" fmla="*/ 4317092 h 5950684"/>
              <a:gd name="connsiteX479" fmla="*/ 4776168 w 6100546"/>
              <a:gd name="connsiteY479" fmla="*/ 4119497 h 5950684"/>
              <a:gd name="connsiteX480" fmla="*/ 4919463 w 6100546"/>
              <a:gd name="connsiteY480" fmla="*/ 3885520 h 5950684"/>
              <a:gd name="connsiteX481" fmla="*/ 4974580 w 6100546"/>
              <a:gd name="connsiteY481" fmla="*/ 3759962 h 5950684"/>
              <a:gd name="connsiteX482" fmla="*/ 5016577 w 6100546"/>
              <a:gd name="connsiteY482" fmla="*/ 3621898 h 5950684"/>
              <a:gd name="connsiteX483" fmla="*/ 5050373 w 6100546"/>
              <a:gd name="connsiteY483" fmla="*/ 3470717 h 5950684"/>
              <a:gd name="connsiteX484" fmla="*/ 5050174 w 6100546"/>
              <a:gd name="connsiteY484" fmla="*/ 3392950 h 5950684"/>
              <a:gd name="connsiteX485" fmla="*/ 5049991 w 6100546"/>
              <a:gd name="connsiteY485" fmla="*/ 3335568 h 5950684"/>
              <a:gd name="connsiteX486" fmla="*/ 5075584 w 6100546"/>
              <a:gd name="connsiteY486" fmla="*/ 3025457 h 5950684"/>
              <a:gd name="connsiteX487" fmla="*/ 5068728 w 6100546"/>
              <a:gd name="connsiteY487" fmla="*/ 3006335 h 5950684"/>
              <a:gd name="connsiteX488" fmla="*/ 5512425 w 6100546"/>
              <a:gd name="connsiteY488" fmla="*/ 2769494 h 5950684"/>
              <a:gd name="connsiteX489" fmla="*/ 5517031 w 6100546"/>
              <a:gd name="connsiteY489" fmla="*/ 2783312 h 5950684"/>
              <a:gd name="connsiteX490" fmla="*/ 5517031 w 6100546"/>
              <a:gd name="connsiteY490" fmla="*/ 2787918 h 5950684"/>
              <a:gd name="connsiteX491" fmla="*/ 5517031 w 6100546"/>
              <a:gd name="connsiteY491" fmla="*/ 2792523 h 5950684"/>
              <a:gd name="connsiteX492" fmla="*/ 5517031 w 6100546"/>
              <a:gd name="connsiteY492" fmla="*/ 2797129 h 5950684"/>
              <a:gd name="connsiteX493" fmla="*/ 5512425 w 6100546"/>
              <a:gd name="connsiteY493" fmla="*/ 2787918 h 5950684"/>
              <a:gd name="connsiteX494" fmla="*/ 5512425 w 6100546"/>
              <a:gd name="connsiteY494" fmla="*/ 2769494 h 5950684"/>
              <a:gd name="connsiteX495" fmla="*/ 73605 w 6100546"/>
              <a:gd name="connsiteY495" fmla="*/ 2372526 h 5950684"/>
              <a:gd name="connsiteX496" fmla="*/ 75172 w 6100546"/>
              <a:gd name="connsiteY496" fmla="*/ 2375941 h 5950684"/>
              <a:gd name="connsiteX497" fmla="*/ 76739 w 6100546"/>
              <a:gd name="connsiteY497" fmla="*/ 2379355 h 5950684"/>
              <a:gd name="connsiteX498" fmla="*/ 71754 w 6100546"/>
              <a:gd name="connsiteY498" fmla="*/ 2377508 h 5950684"/>
              <a:gd name="connsiteX499" fmla="*/ 73605 w 6100546"/>
              <a:gd name="connsiteY499" fmla="*/ 2372526 h 5950684"/>
              <a:gd name="connsiteX500" fmla="*/ 254147 w 6100546"/>
              <a:gd name="connsiteY500" fmla="*/ 1810170 h 5950684"/>
              <a:gd name="connsiteX501" fmla="*/ 184092 w 6100546"/>
              <a:gd name="connsiteY501" fmla="*/ 1991128 h 5950684"/>
              <a:gd name="connsiteX502" fmla="*/ 183239 w 6100546"/>
              <a:gd name="connsiteY502" fmla="*/ 2016322 h 5950684"/>
              <a:gd name="connsiteX503" fmla="*/ 159744 w 6100546"/>
              <a:gd name="connsiteY503" fmla="*/ 2064306 h 5950684"/>
              <a:gd name="connsiteX504" fmla="*/ 154906 w 6100546"/>
              <a:gd name="connsiteY504" fmla="*/ 2107865 h 5950684"/>
              <a:gd name="connsiteX505" fmla="*/ 127993 w 6100546"/>
              <a:gd name="connsiteY505" fmla="*/ 2157417 h 5950684"/>
              <a:gd name="connsiteX506" fmla="*/ 118024 w 6100546"/>
              <a:gd name="connsiteY506" fmla="*/ 2153722 h 5950684"/>
              <a:gd name="connsiteX507" fmla="*/ 106633 w 6100546"/>
              <a:gd name="connsiteY507" fmla="*/ 2192019 h 5950684"/>
              <a:gd name="connsiteX508" fmla="*/ 110051 w 6100546"/>
              <a:gd name="connsiteY508" fmla="*/ 2190451 h 5950684"/>
              <a:gd name="connsiteX509" fmla="*/ 111902 w 6100546"/>
              <a:gd name="connsiteY509" fmla="*/ 2185468 h 5950684"/>
              <a:gd name="connsiteX510" fmla="*/ 113469 w 6100546"/>
              <a:gd name="connsiteY510" fmla="*/ 2188883 h 5950684"/>
              <a:gd name="connsiteX511" fmla="*/ 122155 w 6100546"/>
              <a:gd name="connsiteY511" fmla="*/ 2180764 h 5950684"/>
              <a:gd name="connsiteX512" fmla="*/ 114466 w 6100546"/>
              <a:gd name="connsiteY512" fmla="*/ 2209094 h 5950684"/>
              <a:gd name="connsiteX513" fmla="*/ 116033 w 6100546"/>
              <a:gd name="connsiteY513" fmla="*/ 2212509 h 5950684"/>
              <a:gd name="connsiteX514" fmla="*/ 112616 w 6100546"/>
              <a:gd name="connsiteY514" fmla="*/ 2214078 h 5950684"/>
              <a:gd name="connsiteX515" fmla="*/ 112331 w 6100546"/>
              <a:gd name="connsiteY515" fmla="*/ 2222475 h 5950684"/>
              <a:gd name="connsiteX516" fmla="*/ 108913 w 6100546"/>
              <a:gd name="connsiteY516" fmla="*/ 2224043 h 5950684"/>
              <a:gd name="connsiteX517" fmla="*/ 103791 w 6100546"/>
              <a:gd name="connsiteY517" fmla="*/ 2276000 h 5950684"/>
              <a:gd name="connsiteX518" fmla="*/ 83997 w 6100546"/>
              <a:gd name="connsiteY518" fmla="*/ 2314018 h 5950684"/>
              <a:gd name="connsiteX519" fmla="*/ 82146 w 6100546"/>
              <a:gd name="connsiteY519" fmla="*/ 2319001 h 5950684"/>
              <a:gd name="connsiteX520" fmla="*/ 78444 w 6100546"/>
              <a:gd name="connsiteY520" fmla="*/ 2328967 h 5950684"/>
              <a:gd name="connsiteX521" fmla="*/ 76878 w 6100546"/>
              <a:gd name="connsiteY521" fmla="*/ 2325552 h 5950684"/>
              <a:gd name="connsiteX522" fmla="*/ 78729 w 6100546"/>
              <a:gd name="connsiteY522" fmla="*/ 2320569 h 5950684"/>
              <a:gd name="connsiteX523" fmla="*/ 77162 w 6100546"/>
              <a:gd name="connsiteY523" fmla="*/ 2317154 h 5950684"/>
              <a:gd name="connsiteX524" fmla="*/ 74458 w 6100546"/>
              <a:gd name="connsiteY524" fmla="*/ 2347331 h 5950684"/>
              <a:gd name="connsiteX525" fmla="*/ 76309 w 6100546"/>
              <a:gd name="connsiteY525" fmla="*/ 2342348 h 5950684"/>
              <a:gd name="connsiteX526" fmla="*/ 77877 w 6100546"/>
              <a:gd name="connsiteY526" fmla="*/ 2345763 h 5950684"/>
              <a:gd name="connsiteX527" fmla="*/ 79443 w 6100546"/>
              <a:gd name="connsiteY527" fmla="*/ 2349178 h 5950684"/>
              <a:gd name="connsiteX528" fmla="*/ 84712 w 6100546"/>
              <a:gd name="connsiteY528" fmla="*/ 2342626 h 5950684"/>
              <a:gd name="connsiteX529" fmla="*/ 75457 w 6100546"/>
              <a:gd name="connsiteY529" fmla="*/ 2367543 h 5950684"/>
              <a:gd name="connsiteX530" fmla="*/ 73605 w 6100546"/>
              <a:gd name="connsiteY530" fmla="*/ 2372526 h 5950684"/>
              <a:gd name="connsiteX531" fmla="*/ 48121 w 6100546"/>
              <a:gd name="connsiteY531" fmla="*/ 2479296 h 5950684"/>
              <a:gd name="connsiteX532" fmla="*/ 46270 w 6100546"/>
              <a:gd name="connsiteY532" fmla="*/ 2484279 h 5950684"/>
              <a:gd name="connsiteX533" fmla="*/ 45985 w 6100546"/>
              <a:gd name="connsiteY533" fmla="*/ 2492677 h 5950684"/>
              <a:gd name="connsiteX534" fmla="*/ 44419 w 6100546"/>
              <a:gd name="connsiteY534" fmla="*/ 2489262 h 5950684"/>
              <a:gd name="connsiteX535" fmla="*/ 49832 w 6100546"/>
              <a:gd name="connsiteY535" fmla="*/ 2528117 h 5950684"/>
              <a:gd name="connsiteX536" fmla="*/ 50117 w 6100546"/>
              <a:gd name="connsiteY536" fmla="*/ 2519718 h 5950684"/>
              <a:gd name="connsiteX537" fmla="*/ 53535 w 6100546"/>
              <a:gd name="connsiteY537" fmla="*/ 2518151 h 5950684"/>
              <a:gd name="connsiteX538" fmla="*/ 53251 w 6100546"/>
              <a:gd name="connsiteY538" fmla="*/ 2526549 h 5950684"/>
              <a:gd name="connsiteX539" fmla="*/ 53821 w 6100546"/>
              <a:gd name="connsiteY539" fmla="*/ 2527790 h 5950684"/>
              <a:gd name="connsiteX540" fmla="*/ 53340 w 6100546"/>
              <a:gd name="connsiteY540" fmla="*/ 2530125 h 5950684"/>
              <a:gd name="connsiteX541" fmla="*/ 52967 w 6100546"/>
              <a:gd name="connsiteY541" fmla="*/ 2534947 h 5950684"/>
              <a:gd name="connsiteX542" fmla="*/ 54818 w 6100546"/>
              <a:gd name="connsiteY542" fmla="*/ 2529963 h 5950684"/>
              <a:gd name="connsiteX543" fmla="*/ 53821 w 6100546"/>
              <a:gd name="connsiteY543" fmla="*/ 2527790 h 5950684"/>
              <a:gd name="connsiteX544" fmla="*/ 55102 w 6100546"/>
              <a:gd name="connsiteY544" fmla="*/ 2521565 h 5950684"/>
              <a:gd name="connsiteX545" fmla="*/ 49417 w 6100546"/>
              <a:gd name="connsiteY545" fmla="*/ 2689527 h 5950684"/>
              <a:gd name="connsiteX546" fmla="*/ 43579 w 6100546"/>
              <a:gd name="connsiteY546" fmla="*/ 2712875 h 5950684"/>
              <a:gd name="connsiteX547" fmla="*/ 50130 w 6100546"/>
              <a:gd name="connsiteY547" fmla="*/ 2718137 h 5950684"/>
              <a:gd name="connsiteX548" fmla="*/ 48279 w 6100546"/>
              <a:gd name="connsiteY548" fmla="*/ 2723120 h 5950684"/>
              <a:gd name="connsiteX549" fmla="*/ 47995 w 6100546"/>
              <a:gd name="connsiteY549" fmla="*/ 2731518 h 5950684"/>
              <a:gd name="connsiteX550" fmla="*/ 40453 w 6100546"/>
              <a:gd name="connsiteY550" fmla="*/ 2805254 h 5950684"/>
              <a:gd name="connsiteX551" fmla="*/ 42303 w 6100546"/>
              <a:gd name="connsiteY551" fmla="*/ 2800271 h 5950684"/>
              <a:gd name="connsiteX552" fmla="*/ 47288 w 6100546"/>
              <a:gd name="connsiteY552" fmla="*/ 2802118 h 5950684"/>
              <a:gd name="connsiteX553" fmla="*/ 45437 w 6100546"/>
              <a:gd name="connsiteY553" fmla="*/ 2807101 h 5950684"/>
              <a:gd name="connsiteX554" fmla="*/ 47003 w 6100546"/>
              <a:gd name="connsiteY554" fmla="*/ 2810516 h 5950684"/>
              <a:gd name="connsiteX555" fmla="*/ 41312 w 6100546"/>
              <a:gd name="connsiteY555" fmla="*/ 2879269 h 5950684"/>
              <a:gd name="connsiteX556" fmla="*/ 48154 w 6100546"/>
              <a:gd name="connsiteY556" fmla="*/ 2975342 h 5950684"/>
              <a:gd name="connsiteX557" fmla="*/ 32341 w 6100546"/>
              <a:gd name="connsiteY557" fmla="*/ 2895787 h 5950684"/>
              <a:gd name="connsiteX558" fmla="*/ 39599 w 6100546"/>
              <a:gd name="connsiteY558" fmla="*/ 2830448 h 5950684"/>
              <a:gd name="connsiteX559" fmla="*/ 34615 w 6100546"/>
              <a:gd name="connsiteY559" fmla="*/ 2828601 h 5950684"/>
              <a:gd name="connsiteX560" fmla="*/ 36750 w 6100546"/>
              <a:gd name="connsiteY560" fmla="*/ 2815220 h 5950684"/>
              <a:gd name="connsiteX561" fmla="*/ 38601 w 6100546"/>
              <a:gd name="connsiteY561" fmla="*/ 2810237 h 5950684"/>
              <a:gd name="connsiteX562" fmla="*/ 35183 w 6100546"/>
              <a:gd name="connsiteY562" fmla="*/ 2811805 h 5950684"/>
              <a:gd name="connsiteX563" fmla="*/ 32189 w 6100546"/>
              <a:gd name="connsiteY563" fmla="*/ 2751171 h 5950684"/>
              <a:gd name="connsiteX564" fmla="*/ 30622 w 6100546"/>
              <a:gd name="connsiteY564" fmla="*/ 2747756 h 5950684"/>
              <a:gd name="connsiteX565" fmla="*/ 29055 w 6100546"/>
              <a:gd name="connsiteY565" fmla="*/ 2744342 h 5950684"/>
              <a:gd name="connsiteX566" fmla="*/ 27489 w 6100546"/>
              <a:gd name="connsiteY566" fmla="*/ 2740926 h 5950684"/>
              <a:gd name="connsiteX567" fmla="*/ 30906 w 6100546"/>
              <a:gd name="connsiteY567" fmla="*/ 2739359 h 5950684"/>
              <a:gd name="connsiteX568" fmla="*/ 25922 w 6100546"/>
              <a:gd name="connsiteY568" fmla="*/ 2737511 h 5950684"/>
              <a:gd name="connsiteX569" fmla="*/ 20223 w 6100546"/>
              <a:gd name="connsiteY569" fmla="*/ 2707055 h 5950684"/>
              <a:gd name="connsiteX570" fmla="*/ 7834 w 6100546"/>
              <a:gd name="connsiteY570" fmla="*/ 2725140 h 5950684"/>
              <a:gd name="connsiteX571" fmla="*/ 6410 w 6100546"/>
              <a:gd name="connsiteY571" fmla="*/ 2717526 h 5950684"/>
              <a:gd name="connsiteX572" fmla="*/ 5697 w 6100546"/>
              <a:gd name="connsiteY572" fmla="*/ 2713719 h 5950684"/>
              <a:gd name="connsiteX573" fmla="*/ 6552 w 6100546"/>
              <a:gd name="connsiteY573" fmla="*/ 2713327 h 5950684"/>
              <a:gd name="connsiteX574" fmla="*/ 4985 w 6100546"/>
              <a:gd name="connsiteY574" fmla="*/ 2709912 h 5950684"/>
              <a:gd name="connsiteX575" fmla="*/ 5697 w 6100546"/>
              <a:gd name="connsiteY575" fmla="*/ 2713719 h 5950684"/>
              <a:gd name="connsiteX576" fmla="*/ 3134 w 6100546"/>
              <a:gd name="connsiteY576" fmla="*/ 2714895 h 5950684"/>
              <a:gd name="connsiteX577" fmla="*/ 1567 w 6100546"/>
              <a:gd name="connsiteY577" fmla="*/ 2711481 h 5950684"/>
              <a:gd name="connsiteX578" fmla="*/ 0 w 6100546"/>
              <a:gd name="connsiteY578" fmla="*/ 2708065 h 5950684"/>
              <a:gd name="connsiteX579" fmla="*/ 2420 w 6100546"/>
              <a:gd name="connsiteY579" fmla="*/ 2686286 h 5950684"/>
              <a:gd name="connsiteX580" fmla="*/ 4271 w 6100546"/>
              <a:gd name="connsiteY580" fmla="*/ 2681302 h 5950684"/>
              <a:gd name="connsiteX581" fmla="*/ 4556 w 6100546"/>
              <a:gd name="connsiteY581" fmla="*/ 2672905 h 5950684"/>
              <a:gd name="connsiteX582" fmla="*/ 6407 w 6100546"/>
              <a:gd name="connsiteY582" fmla="*/ 2667921 h 5950684"/>
              <a:gd name="connsiteX583" fmla="*/ 6122 w 6100546"/>
              <a:gd name="connsiteY583" fmla="*/ 2676319 h 5950684"/>
              <a:gd name="connsiteX584" fmla="*/ 5838 w 6100546"/>
              <a:gd name="connsiteY584" fmla="*/ 2684717 h 5950684"/>
              <a:gd name="connsiteX585" fmla="*/ 15093 w 6100546"/>
              <a:gd name="connsiteY585" fmla="*/ 2659802 h 5950684"/>
              <a:gd name="connsiteX586" fmla="*/ 30047 w 6100546"/>
              <a:gd name="connsiteY586" fmla="*/ 2665344 h 5950684"/>
              <a:gd name="connsiteX587" fmla="*/ 41001 w 6100546"/>
              <a:gd name="connsiteY587" fmla="*/ 2490831 h 5950684"/>
              <a:gd name="connsiteX588" fmla="*/ 41285 w 6100546"/>
              <a:gd name="connsiteY588" fmla="*/ 2482432 h 5950684"/>
              <a:gd name="connsiteX589" fmla="*/ 43136 w 6100546"/>
              <a:gd name="connsiteY589" fmla="*/ 2477449 h 5950684"/>
              <a:gd name="connsiteX590" fmla="*/ 52246 w 6100546"/>
              <a:gd name="connsiteY590" fmla="*/ 2407128 h 5950684"/>
              <a:gd name="connsiteX591" fmla="*/ 61924 w 6100546"/>
              <a:gd name="connsiteY591" fmla="*/ 2320011 h 5950684"/>
              <a:gd name="connsiteX592" fmla="*/ 83422 w 6100546"/>
              <a:gd name="connsiteY592" fmla="*/ 2231605 h 5950684"/>
              <a:gd name="connsiteX593" fmla="*/ 114745 w 6100546"/>
              <a:gd name="connsiteY593" fmla="*/ 2101486 h 5950684"/>
              <a:gd name="connsiteX594" fmla="*/ 158316 w 6100546"/>
              <a:gd name="connsiteY594" fmla="*/ 2007088 h 5950684"/>
              <a:gd name="connsiteX595" fmla="*/ 152764 w 6100546"/>
              <a:gd name="connsiteY595" fmla="*/ 2022036 h 5950684"/>
              <a:gd name="connsiteX596" fmla="*/ 158032 w 6100546"/>
              <a:gd name="connsiteY596" fmla="*/ 2015486 h 5950684"/>
              <a:gd name="connsiteX597" fmla="*/ 159883 w 6100546"/>
              <a:gd name="connsiteY597" fmla="*/ 2010503 h 5950684"/>
              <a:gd name="connsiteX598" fmla="*/ 159599 w 6100546"/>
              <a:gd name="connsiteY598" fmla="*/ 2018900 h 5950684"/>
              <a:gd name="connsiteX599" fmla="*/ 161166 w 6100546"/>
              <a:gd name="connsiteY599" fmla="*/ 2022315 h 5950684"/>
              <a:gd name="connsiteX600" fmla="*/ 196904 w 6100546"/>
              <a:gd name="connsiteY600" fmla="*/ 1910840 h 5950684"/>
              <a:gd name="connsiteX601" fmla="*/ 254147 w 6100546"/>
              <a:gd name="connsiteY601" fmla="*/ 1810170 h 5950684"/>
              <a:gd name="connsiteX602" fmla="*/ 5255412 w 6100546"/>
              <a:gd name="connsiteY602" fmla="*/ 1808295 h 5950684"/>
              <a:gd name="connsiteX603" fmla="*/ 5262797 w 6100546"/>
              <a:gd name="connsiteY603" fmla="*/ 1822287 h 5950684"/>
              <a:gd name="connsiteX604" fmla="*/ 5259110 w 6100546"/>
              <a:gd name="connsiteY604" fmla="*/ 1811511 h 5950684"/>
              <a:gd name="connsiteX605" fmla="*/ 5254505 w 6100546"/>
              <a:gd name="connsiteY605" fmla="*/ 1612476 h 5950684"/>
              <a:gd name="connsiteX606" fmla="*/ 5259110 w 6100546"/>
              <a:gd name="connsiteY606" fmla="*/ 1618072 h 5950684"/>
              <a:gd name="connsiteX607" fmla="*/ 5254505 w 6100546"/>
              <a:gd name="connsiteY607" fmla="*/ 1613466 h 5950684"/>
              <a:gd name="connsiteX608" fmla="*/ 4839989 w 6100546"/>
              <a:gd name="connsiteY608" fmla="*/ 1198953 h 5950684"/>
              <a:gd name="connsiteX609" fmla="*/ 4844595 w 6100546"/>
              <a:gd name="connsiteY609" fmla="*/ 1198954 h 5950684"/>
              <a:gd name="connsiteX610" fmla="*/ 4844595 w 6100546"/>
              <a:gd name="connsiteY610" fmla="*/ 1203559 h 5950684"/>
              <a:gd name="connsiteX611" fmla="*/ 4839989 w 6100546"/>
              <a:gd name="connsiteY611" fmla="*/ 1198953 h 5950684"/>
              <a:gd name="connsiteX612" fmla="*/ 4844595 w 6100546"/>
              <a:gd name="connsiteY612" fmla="*/ 1175925 h 5950684"/>
              <a:gd name="connsiteX613" fmla="*/ 4849201 w 6100546"/>
              <a:gd name="connsiteY613" fmla="*/ 1180532 h 5950684"/>
              <a:gd name="connsiteX614" fmla="*/ 4844595 w 6100546"/>
              <a:gd name="connsiteY614" fmla="*/ 1180531 h 5950684"/>
              <a:gd name="connsiteX615" fmla="*/ 4844595 w 6100546"/>
              <a:gd name="connsiteY615" fmla="*/ 1175925 h 5950684"/>
              <a:gd name="connsiteX616" fmla="*/ 4717028 w 6100546"/>
              <a:gd name="connsiteY616" fmla="*/ 1104605 h 5950684"/>
              <a:gd name="connsiteX617" fmla="*/ 4848516 w 6100546"/>
              <a:gd name="connsiteY617" fmla="*/ 1235748 h 5950684"/>
              <a:gd name="connsiteX618" fmla="*/ 5042418 w 6100546"/>
              <a:gd name="connsiteY618" fmla="*/ 1463027 h 5950684"/>
              <a:gd name="connsiteX619" fmla="*/ 5209369 w 6100546"/>
              <a:gd name="connsiteY619" fmla="*/ 1721060 h 5950684"/>
              <a:gd name="connsiteX620" fmla="*/ 5245013 w 6100546"/>
              <a:gd name="connsiteY620" fmla="*/ 1788592 h 5950684"/>
              <a:gd name="connsiteX621" fmla="*/ 5251050 w 6100546"/>
              <a:gd name="connsiteY621" fmla="*/ 1795175 h 5950684"/>
              <a:gd name="connsiteX622" fmla="*/ 5282140 w 6100546"/>
              <a:gd name="connsiteY622" fmla="*/ 1843751 h 5950684"/>
              <a:gd name="connsiteX623" fmla="*/ 5282139 w 6100546"/>
              <a:gd name="connsiteY623" fmla="*/ 1848356 h 5950684"/>
              <a:gd name="connsiteX624" fmla="*/ 5282139 w 6100546"/>
              <a:gd name="connsiteY624" fmla="*/ 1852961 h 5950684"/>
              <a:gd name="connsiteX625" fmla="*/ 5286745 w 6100546"/>
              <a:gd name="connsiteY625" fmla="*/ 1852962 h 5950684"/>
              <a:gd name="connsiteX626" fmla="*/ 5295956 w 6100546"/>
              <a:gd name="connsiteY626" fmla="*/ 1875989 h 5950684"/>
              <a:gd name="connsiteX627" fmla="*/ 5295956 w 6100546"/>
              <a:gd name="connsiteY627" fmla="*/ 1880596 h 5950684"/>
              <a:gd name="connsiteX628" fmla="*/ 5300562 w 6100546"/>
              <a:gd name="connsiteY628" fmla="*/ 1885202 h 5950684"/>
              <a:gd name="connsiteX629" fmla="*/ 5300562 w 6100546"/>
              <a:gd name="connsiteY629" fmla="*/ 1880595 h 5950684"/>
              <a:gd name="connsiteX630" fmla="*/ 5332803 w 6100546"/>
              <a:gd name="connsiteY630" fmla="*/ 1931258 h 5950684"/>
              <a:gd name="connsiteX631" fmla="*/ 5328196 w 6100546"/>
              <a:gd name="connsiteY631" fmla="*/ 1931259 h 5950684"/>
              <a:gd name="connsiteX632" fmla="*/ 5328196 w 6100546"/>
              <a:gd name="connsiteY632" fmla="*/ 1935864 h 5950684"/>
              <a:gd name="connsiteX633" fmla="*/ 5332802 w 6100546"/>
              <a:gd name="connsiteY633" fmla="*/ 1940470 h 5950684"/>
              <a:gd name="connsiteX634" fmla="*/ 5337408 w 6100546"/>
              <a:gd name="connsiteY634" fmla="*/ 1940470 h 5950684"/>
              <a:gd name="connsiteX635" fmla="*/ 5337409 w 6100546"/>
              <a:gd name="connsiteY635" fmla="*/ 1945076 h 5950684"/>
              <a:gd name="connsiteX636" fmla="*/ 5346619 w 6100546"/>
              <a:gd name="connsiteY636" fmla="*/ 1972710 h 5950684"/>
              <a:gd name="connsiteX637" fmla="*/ 5355831 w 6100546"/>
              <a:gd name="connsiteY637" fmla="*/ 1977315 h 5950684"/>
              <a:gd name="connsiteX638" fmla="*/ 5360436 w 6100546"/>
              <a:gd name="connsiteY638" fmla="*/ 1986527 h 5950684"/>
              <a:gd name="connsiteX639" fmla="*/ 5355831 w 6100546"/>
              <a:gd name="connsiteY639" fmla="*/ 1991132 h 5950684"/>
              <a:gd name="connsiteX640" fmla="*/ 5360436 w 6100546"/>
              <a:gd name="connsiteY640" fmla="*/ 1995738 h 5950684"/>
              <a:gd name="connsiteX641" fmla="*/ 5365042 w 6100546"/>
              <a:gd name="connsiteY641" fmla="*/ 2000344 h 5950684"/>
              <a:gd name="connsiteX642" fmla="*/ 5388071 w 6100546"/>
              <a:gd name="connsiteY642" fmla="*/ 2041794 h 5950684"/>
              <a:gd name="connsiteX643" fmla="*/ 5383465 w 6100546"/>
              <a:gd name="connsiteY643" fmla="*/ 2023372 h 5950684"/>
              <a:gd name="connsiteX644" fmla="*/ 5369648 w 6100546"/>
              <a:gd name="connsiteY644" fmla="*/ 2004950 h 5950684"/>
              <a:gd name="connsiteX645" fmla="*/ 5369648 w 6100546"/>
              <a:gd name="connsiteY645" fmla="*/ 2000343 h 5950684"/>
              <a:gd name="connsiteX646" fmla="*/ 5369648 w 6100546"/>
              <a:gd name="connsiteY646" fmla="*/ 1995738 h 5950684"/>
              <a:gd name="connsiteX647" fmla="*/ 5365042 w 6100546"/>
              <a:gd name="connsiteY647" fmla="*/ 1986527 h 5950684"/>
              <a:gd name="connsiteX648" fmla="*/ 5342013 w 6100546"/>
              <a:gd name="connsiteY648" fmla="*/ 1949681 h 5950684"/>
              <a:gd name="connsiteX649" fmla="*/ 5342013 w 6100546"/>
              <a:gd name="connsiteY649" fmla="*/ 1940470 h 5950684"/>
              <a:gd name="connsiteX650" fmla="*/ 5342013 w 6100546"/>
              <a:gd name="connsiteY650" fmla="*/ 1935863 h 5950684"/>
              <a:gd name="connsiteX651" fmla="*/ 5342013 w 6100546"/>
              <a:gd name="connsiteY651" fmla="*/ 1926652 h 5950684"/>
              <a:gd name="connsiteX652" fmla="*/ 5337409 w 6100546"/>
              <a:gd name="connsiteY652" fmla="*/ 1926653 h 5950684"/>
              <a:gd name="connsiteX653" fmla="*/ 5332802 w 6100546"/>
              <a:gd name="connsiteY653" fmla="*/ 1926653 h 5950684"/>
              <a:gd name="connsiteX654" fmla="*/ 5318985 w 6100546"/>
              <a:gd name="connsiteY654" fmla="*/ 1908229 h 5950684"/>
              <a:gd name="connsiteX655" fmla="*/ 5305168 w 6100546"/>
              <a:gd name="connsiteY655" fmla="*/ 1880596 h 5950684"/>
              <a:gd name="connsiteX656" fmla="*/ 5305168 w 6100546"/>
              <a:gd name="connsiteY656" fmla="*/ 1875990 h 5950684"/>
              <a:gd name="connsiteX657" fmla="*/ 5305168 w 6100546"/>
              <a:gd name="connsiteY657" fmla="*/ 1871385 h 5950684"/>
              <a:gd name="connsiteX658" fmla="*/ 5291350 w 6100546"/>
              <a:gd name="connsiteY658" fmla="*/ 1852962 h 5950684"/>
              <a:gd name="connsiteX659" fmla="*/ 5295956 w 6100546"/>
              <a:gd name="connsiteY659" fmla="*/ 1857568 h 5950684"/>
              <a:gd name="connsiteX660" fmla="*/ 5295956 w 6100546"/>
              <a:gd name="connsiteY660" fmla="*/ 1852962 h 5950684"/>
              <a:gd name="connsiteX661" fmla="*/ 5291350 w 6100546"/>
              <a:gd name="connsiteY661" fmla="*/ 1848356 h 5950684"/>
              <a:gd name="connsiteX662" fmla="*/ 5286745 w 6100546"/>
              <a:gd name="connsiteY662" fmla="*/ 1843750 h 5950684"/>
              <a:gd name="connsiteX663" fmla="*/ 5282139 w 6100546"/>
              <a:gd name="connsiteY663" fmla="*/ 1829934 h 5950684"/>
              <a:gd name="connsiteX664" fmla="*/ 5272928 w 6100546"/>
              <a:gd name="connsiteY664" fmla="*/ 1820721 h 5950684"/>
              <a:gd name="connsiteX665" fmla="*/ 5282139 w 6100546"/>
              <a:gd name="connsiteY665" fmla="*/ 1825327 h 5950684"/>
              <a:gd name="connsiteX666" fmla="*/ 5268323 w 6100546"/>
              <a:gd name="connsiteY666" fmla="*/ 1811511 h 5950684"/>
              <a:gd name="connsiteX667" fmla="*/ 5254505 w 6100546"/>
              <a:gd name="connsiteY667" fmla="*/ 1788482 h 5950684"/>
              <a:gd name="connsiteX668" fmla="*/ 5268322 w 6100546"/>
              <a:gd name="connsiteY668" fmla="*/ 1788482 h 5950684"/>
              <a:gd name="connsiteX669" fmla="*/ 5249899 w 6100546"/>
              <a:gd name="connsiteY669" fmla="*/ 1770060 h 5950684"/>
              <a:gd name="connsiteX670" fmla="*/ 5254505 w 6100546"/>
              <a:gd name="connsiteY670" fmla="*/ 1770060 h 5950684"/>
              <a:gd name="connsiteX671" fmla="*/ 5254505 w 6100546"/>
              <a:gd name="connsiteY671" fmla="*/ 1765454 h 5950684"/>
              <a:gd name="connsiteX672" fmla="*/ 5249899 w 6100546"/>
              <a:gd name="connsiteY672" fmla="*/ 1760848 h 5950684"/>
              <a:gd name="connsiteX673" fmla="*/ 5236082 w 6100546"/>
              <a:gd name="connsiteY673" fmla="*/ 1747031 h 5950684"/>
              <a:gd name="connsiteX674" fmla="*/ 5231476 w 6100546"/>
              <a:gd name="connsiteY674" fmla="*/ 1737820 h 5950684"/>
              <a:gd name="connsiteX675" fmla="*/ 5226870 w 6100546"/>
              <a:gd name="connsiteY675" fmla="*/ 1733215 h 5950684"/>
              <a:gd name="connsiteX676" fmla="*/ 5226870 w 6100546"/>
              <a:gd name="connsiteY676" fmla="*/ 1737820 h 5950684"/>
              <a:gd name="connsiteX677" fmla="*/ 5226870 w 6100546"/>
              <a:gd name="connsiteY677" fmla="*/ 1742425 h 5950684"/>
              <a:gd name="connsiteX678" fmla="*/ 5203843 w 6100546"/>
              <a:gd name="connsiteY678" fmla="*/ 1705580 h 5950684"/>
              <a:gd name="connsiteX679" fmla="*/ 5217659 w 6100546"/>
              <a:gd name="connsiteY679" fmla="*/ 1710186 h 5950684"/>
              <a:gd name="connsiteX680" fmla="*/ 5190024 w 6100546"/>
              <a:gd name="connsiteY680" fmla="*/ 1682551 h 5950684"/>
              <a:gd name="connsiteX681" fmla="*/ 5166996 w 6100546"/>
              <a:gd name="connsiteY681" fmla="*/ 1645706 h 5950684"/>
              <a:gd name="connsiteX682" fmla="*/ 5171602 w 6100546"/>
              <a:gd name="connsiteY682" fmla="*/ 1650312 h 5950684"/>
              <a:gd name="connsiteX683" fmla="*/ 5176207 w 6100546"/>
              <a:gd name="connsiteY683" fmla="*/ 1650312 h 5950684"/>
              <a:gd name="connsiteX684" fmla="*/ 5180814 w 6100546"/>
              <a:gd name="connsiteY684" fmla="*/ 1650312 h 5950684"/>
              <a:gd name="connsiteX685" fmla="*/ 5176208 w 6100546"/>
              <a:gd name="connsiteY685" fmla="*/ 1641100 h 5950684"/>
              <a:gd name="connsiteX686" fmla="*/ 5180813 w 6100546"/>
              <a:gd name="connsiteY686" fmla="*/ 1641100 h 5950684"/>
              <a:gd name="connsiteX687" fmla="*/ 5185420 w 6100546"/>
              <a:gd name="connsiteY687" fmla="*/ 1645706 h 5950684"/>
              <a:gd name="connsiteX688" fmla="*/ 5185419 w 6100546"/>
              <a:gd name="connsiteY688" fmla="*/ 1650312 h 5950684"/>
              <a:gd name="connsiteX689" fmla="*/ 5190024 w 6100546"/>
              <a:gd name="connsiteY689" fmla="*/ 1654917 h 5950684"/>
              <a:gd name="connsiteX690" fmla="*/ 5194630 w 6100546"/>
              <a:gd name="connsiteY690" fmla="*/ 1659523 h 5950684"/>
              <a:gd name="connsiteX691" fmla="*/ 5286745 w 6100546"/>
              <a:gd name="connsiteY691" fmla="*/ 1806905 h 5950684"/>
              <a:gd name="connsiteX692" fmla="*/ 5286745 w 6100546"/>
              <a:gd name="connsiteY692" fmla="*/ 1811511 h 5950684"/>
              <a:gd name="connsiteX693" fmla="*/ 5291350 w 6100546"/>
              <a:gd name="connsiteY693" fmla="*/ 1816115 h 5950684"/>
              <a:gd name="connsiteX694" fmla="*/ 5309773 w 6100546"/>
              <a:gd name="connsiteY694" fmla="*/ 1843751 h 5950684"/>
              <a:gd name="connsiteX695" fmla="*/ 5314379 w 6100546"/>
              <a:gd name="connsiteY695" fmla="*/ 1857568 h 5950684"/>
              <a:gd name="connsiteX696" fmla="*/ 5318985 w 6100546"/>
              <a:gd name="connsiteY696" fmla="*/ 1862173 h 5950684"/>
              <a:gd name="connsiteX697" fmla="*/ 5342013 w 6100546"/>
              <a:gd name="connsiteY697" fmla="*/ 1894413 h 5950684"/>
              <a:gd name="connsiteX698" fmla="*/ 5346619 w 6100546"/>
              <a:gd name="connsiteY698" fmla="*/ 1899019 h 5950684"/>
              <a:gd name="connsiteX699" fmla="*/ 5346619 w 6100546"/>
              <a:gd name="connsiteY699" fmla="*/ 1912836 h 5950684"/>
              <a:gd name="connsiteX700" fmla="*/ 5369648 w 6100546"/>
              <a:gd name="connsiteY700" fmla="*/ 1945075 h 5950684"/>
              <a:gd name="connsiteX701" fmla="*/ 5374253 w 6100546"/>
              <a:gd name="connsiteY701" fmla="*/ 1949681 h 5950684"/>
              <a:gd name="connsiteX702" fmla="*/ 5374253 w 6100546"/>
              <a:gd name="connsiteY702" fmla="*/ 1954287 h 5950684"/>
              <a:gd name="connsiteX703" fmla="*/ 5434128 w 6100546"/>
              <a:gd name="connsiteY703" fmla="*/ 2083247 h 5950684"/>
              <a:gd name="connsiteX704" fmla="*/ 5443339 w 6100546"/>
              <a:gd name="connsiteY704" fmla="*/ 2097064 h 5950684"/>
              <a:gd name="connsiteX705" fmla="*/ 5443340 w 6100546"/>
              <a:gd name="connsiteY705" fmla="*/ 2110881 h 5950684"/>
              <a:gd name="connsiteX706" fmla="*/ 5452551 w 6100546"/>
              <a:gd name="connsiteY706" fmla="*/ 2110881 h 5950684"/>
              <a:gd name="connsiteX707" fmla="*/ 5457156 w 6100546"/>
              <a:gd name="connsiteY707" fmla="*/ 2120092 h 5950684"/>
              <a:gd name="connsiteX708" fmla="*/ 5480186 w 6100546"/>
              <a:gd name="connsiteY708" fmla="*/ 2184572 h 5950684"/>
              <a:gd name="connsiteX709" fmla="*/ 5480185 w 6100546"/>
              <a:gd name="connsiteY709" fmla="*/ 2189177 h 5950684"/>
              <a:gd name="connsiteX710" fmla="*/ 5480185 w 6100546"/>
              <a:gd name="connsiteY710" fmla="*/ 2198388 h 5950684"/>
              <a:gd name="connsiteX711" fmla="*/ 5484791 w 6100546"/>
              <a:gd name="connsiteY711" fmla="*/ 2198389 h 5950684"/>
              <a:gd name="connsiteX712" fmla="*/ 5517031 w 6100546"/>
              <a:gd name="connsiteY712" fmla="*/ 2267474 h 5950684"/>
              <a:gd name="connsiteX713" fmla="*/ 5553877 w 6100546"/>
              <a:gd name="connsiteY713" fmla="*/ 2359588 h 5950684"/>
              <a:gd name="connsiteX714" fmla="*/ 5572300 w 6100546"/>
              <a:gd name="connsiteY714" fmla="*/ 2410251 h 5950684"/>
              <a:gd name="connsiteX715" fmla="*/ 5572300 w 6100546"/>
              <a:gd name="connsiteY715" fmla="*/ 2414857 h 5950684"/>
              <a:gd name="connsiteX716" fmla="*/ 5572300 w 6100546"/>
              <a:gd name="connsiteY716" fmla="*/ 2419462 h 5950684"/>
              <a:gd name="connsiteX717" fmla="*/ 5572300 w 6100546"/>
              <a:gd name="connsiteY717" fmla="*/ 2424068 h 5950684"/>
              <a:gd name="connsiteX718" fmla="*/ 5576905 w 6100546"/>
              <a:gd name="connsiteY718" fmla="*/ 2424068 h 5950684"/>
              <a:gd name="connsiteX719" fmla="*/ 5586117 w 6100546"/>
              <a:gd name="connsiteY719" fmla="*/ 2428674 h 5950684"/>
              <a:gd name="connsiteX720" fmla="*/ 5595327 w 6100546"/>
              <a:gd name="connsiteY720" fmla="*/ 2460913 h 5950684"/>
              <a:gd name="connsiteX721" fmla="*/ 5604540 w 6100546"/>
              <a:gd name="connsiteY721" fmla="*/ 2470125 h 5950684"/>
              <a:gd name="connsiteX722" fmla="*/ 5581511 w 6100546"/>
              <a:gd name="connsiteY722" fmla="*/ 2414857 h 5950684"/>
              <a:gd name="connsiteX723" fmla="*/ 5581511 w 6100546"/>
              <a:gd name="connsiteY723" fmla="*/ 2405645 h 5950684"/>
              <a:gd name="connsiteX724" fmla="*/ 5576905 w 6100546"/>
              <a:gd name="connsiteY724" fmla="*/ 2401039 h 5950684"/>
              <a:gd name="connsiteX725" fmla="*/ 5553876 w 6100546"/>
              <a:gd name="connsiteY725" fmla="*/ 2327348 h 5950684"/>
              <a:gd name="connsiteX726" fmla="*/ 5489397 w 6100546"/>
              <a:gd name="connsiteY726" fmla="*/ 2156937 h 5950684"/>
              <a:gd name="connsiteX727" fmla="*/ 5420311 w 6100546"/>
              <a:gd name="connsiteY727" fmla="*/ 1995738 h 5950684"/>
              <a:gd name="connsiteX728" fmla="*/ 5406495 w 6100546"/>
              <a:gd name="connsiteY728" fmla="*/ 1972710 h 5950684"/>
              <a:gd name="connsiteX729" fmla="*/ 5351225 w 6100546"/>
              <a:gd name="connsiteY729" fmla="*/ 1857568 h 5950684"/>
              <a:gd name="connsiteX730" fmla="*/ 5328197 w 6100546"/>
              <a:gd name="connsiteY730" fmla="*/ 1820722 h 5950684"/>
              <a:gd name="connsiteX731" fmla="*/ 5277533 w 6100546"/>
              <a:gd name="connsiteY731" fmla="*/ 1742425 h 5950684"/>
              <a:gd name="connsiteX732" fmla="*/ 5190025 w 6100546"/>
              <a:gd name="connsiteY732" fmla="*/ 1608860 h 5950684"/>
              <a:gd name="connsiteX733" fmla="*/ 5166996 w 6100546"/>
              <a:gd name="connsiteY733" fmla="*/ 1585832 h 5950684"/>
              <a:gd name="connsiteX734" fmla="*/ 5143968 w 6100546"/>
              <a:gd name="connsiteY734" fmla="*/ 1544381 h 5950684"/>
              <a:gd name="connsiteX735" fmla="*/ 5134756 w 6100546"/>
              <a:gd name="connsiteY735" fmla="*/ 1539775 h 5950684"/>
              <a:gd name="connsiteX736" fmla="*/ 5088699 w 6100546"/>
              <a:gd name="connsiteY736" fmla="*/ 1475295 h 5950684"/>
              <a:gd name="connsiteX737" fmla="*/ 5070276 w 6100546"/>
              <a:gd name="connsiteY737" fmla="*/ 1466084 h 5950684"/>
              <a:gd name="connsiteX738" fmla="*/ 5061064 w 6100546"/>
              <a:gd name="connsiteY738" fmla="*/ 1447660 h 5950684"/>
              <a:gd name="connsiteX739" fmla="*/ 4922893 w 6100546"/>
              <a:gd name="connsiteY739" fmla="*/ 1300279 h 5950684"/>
              <a:gd name="connsiteX740" fmla="*/ 4863018 w 6100546"/>
              <a:gd name="connsiteY740" fmla="*/ 1235799 h 5950684"/>
              <a:gd name="connsiteX741" fmla="*/ 4826172 w 6100546"/>
              <a:gd name="connsiteY741" fmla="*/ 1208165 h 5950684"/>
              <a:gd name="connsiteX742" fmla="*/ 4816961 w 6100546"/>
              <a:gd name="connsiteY742" fmla="*/ 1194348 h 5950684"/>
              <a:gd name="connsiteX743" fmla="*/ 4798538 w 6100546"/>
              <a:gd name="connsiteY743" fmla="*/ 1180532 h 5950684"/>
              <a:gd name="connsiteX744" fmla="*/ 4798538 w 6100546"/>
              <a:gd name="connsiteY744" fmla="*/ 1175925 h 5950684"/>
              <a:gd name="connsiteX745" fmla="*/ 4821567 w 6100546"/>
              <a:gd name="connsiteY745" fmla="*/ 1189742 h 5950684"/>
              <a:gd name="connsiteX746" fmla="*/ 4821567 w 6100546"/>
              <a:gd name="connsiteY746" fmla="*/ 1194348 h 5950684"/>
              <a:gd name="connsiteX747" fmla="*/ 4830778 w 6100546"/>
              <a:gd name="connsiteY747" fmla="*/ 1198954 h 5950684"/>
              <a:gd name="connsiteX748" fmla="*/ 4835384 w 6100546"/>
              <a:gd name="connsiteY748" fmla="*/ 1198954 h 5950684"/>
              <a:gd name="connsiteX749" fmla="*/ 4839989 w 6100546"/>
              <a:gd name="connsiteY749" fmla="*/ 1203559 h 5950684"/>
              <a:gd name="connsiteX750" fmla="*/ 4844595 w 6100546"/>
              <a:gd name="connsiteY750" fmla="*/ 1203559 h 5950684"/>
              <a:gd name="connsiteX751" fmla="*/ 4872230 w 6100546"/>
              <a:gd name="connsiteY751" fmla="*/ 1226588 h 5950684"/>
              <a:gd name="connsiteX752" fmla="*/ 4876836 w 6100546"/>
              <a:gd name="connsiteY752" fmla="*/ 1231193 h 5950684"/>
              <a:gd name="connsiteX753" fmla="*/ 4881441 w 6100546"/>
              <a:gd name="connsiteY753" fmla="*/ 1231194 h 5950684"/>
              <a:gd name="connsiteX754" fmla="*/ 4881441 w 6100546"/>
              <a:gd name="connsiteY754" fmla="*/ 1235799 h 5950684"/>
              <a:gd name="connsiteX755" fmla="*/ 4876835 w 6100546"/>
              <a:gd name="connsiteY755" fmla="*/ 1240405 h 5950684"/>
              <a:gd name="connsiteX756" fmla="*/ 4899864 w 6100546"/>
              <a:gd name="connsiteY756" fmla="*/ 1245010 h 5950684"/>
              <a:gd name="connsiteX757" fmla="*/ 4932104 w 6100546"/>
              <a:gd name="connsiteY757" fmla="*/ 1281856 h 5950684"/>
              <a:gd name="connsiteX758" fmla="*/ 4927498 w 6100546"/>
              <a:gd name="connsiteY758" fmla="*/ 1281856 h 5950684"/>
              <a:gd name="connsiteX759" fmla="*/ 4932104 w 6100546"/>
              <a:gd name="connsiteY759" fmla="*/ 1286462 h 5950684"/>
              <a:gd name="connsiteX760" fmla="*/ 4918287 w 6100546"/>
              <a:gd name="connsiteY760" fmla="*/ 1281856 h 5950684"/>
              <a:gd name="connsiteX761" fmla="*/ 4941315 w 6100546"/>
              <a:gd name="connsiteY761" fmla="*/ 1295673 h 5950684"/>
              <a:gd name="connsiteX762" fmla="*/ 4945921 w 6100546"/>
              <a:gd name="connsiteY762" fmla="*/ 1304885 h 5950684"/>
              <a:gd name="connsiteX763" fmla="*/ 4950527 w 6100546"/>
              <a:gd name="connsiteY763" fmla="*/ 1309491 h 5950684"/>
              <a:gd name="connsiteX764" fmla="*/ 4955133 w 6100546"/>
              <a:gd name="connsiteY764" fmla="*/ 1304885 h 5950684"/>
              <a:gd name="connsiteX765" fmla="*/ 4982767 w 6100546"/>
              <a:gd name="connsiteY765" fmla="*/ 1332519 h 5950684"/>
              <a:gd name="connsiteX766" fmla="*/ 4987373 w 6100546"/>
              <a:gd name="connsiteY766" fmla="*/ 1337124 h 5950684"/>
              <a:gd name="connsiteX767" fmla="*/ 4991979 w 6100546"/>
              <a:gd name="connsiteY767" fmla="*/ 1337124 h 5950684"/>
              <a:gd name="connsiteX768" fmla="*/ 5079487 w 6100546"/>
              <a:gd name="connsiteY768" fmla="*/ 1424633 h 5950684"/>
              <a:gd name="connsiteX769" fmla="*/ 5084093 w 6100546"/>
              <a:gd name="connsiteY769" fmla="*/ 1438450 h 5950684"/>
              <a:gd name="connsiteX770" fmla="*/ 5093305 w 6100546"/>
              <a:gd name="connsiteY770" fmla="*/ 1443055 h 5950684"/>
              <a:gd name="connsiteX771" fmla="*/ 5157784 w 6100546"/>
              <a:gd name="connsiteY771" fmla="*/ 1521352 h 5950684"/>
              <a:gd name="connsiteX772" fmla="*/ 5222265 w 6100546"/>
              <a:gd name="connsiteY772" fmla="*/ 1604255 h 5950684"/>
              <a:gd name="connsiteX773" fmla="*/ 5226870 w 6100546"/>
              <a:gd name="connsiteY773" fmla="*/ 1618072 h 5950684"/>
              <a:gd name="connsiteX774" fmla="*/ 5231476 w 6100546"/>
              <a:gd name="connsiteY774" fmla="*/ 1613466 h 5950684"/>
              <a:gd name="connsiteX775" fmla="*/ 5263716 w 6100546"/>
              <a:gd name="connsiteY775" fmla="*/ 1664129 h 5950684"/>
              <a:gd name="connsiteX776" fmla="*/ 5286745 w 6100546"/>
              <a:gd name="connsiteY776" fmla="*/ 1696368 h 5950684"/>
              <a:gd name="connsiteX777" fmla="*/ 5323590 w 6100546"/>
              <a:gd name="connsiteY777" fmla="*/ 1751637 h 5950684"/>
              <a:gd name="connsiteX778" fmla="*/ 5369648 w 6100546"/>
              <a:gd name="connsiteY778" fmla="*/ 1825328 h 5950684"/>
              <a:gd name="connsiteX779" fmla="*/ 5369648 w 6100546"/>
              <a:gd name="connsiteY779" fmla="*/ 1834539 h 5950684"/>
              <a:gd name="connsiteX780" fmla="*/ 5415705 w 6100546"/>
              <a:gd name="connsiteY780" fmla="*/ 1917442 h 5950684"/>
              <a:gd name="connsiteX781" fmla="*/ 5424916 w 6100546"/>
              <a:gd name="connsiteY781" fmla="*/ 1926653 h 5950684"/>
              <a:gd name="connsiteX782" fmla="*/ 5443339 w 6100546"/>
              <a:gd name="connsiteY782" fmla="*/ 1968104 h 5950684"/>
              <a:gd name="connsiteX783" fmla="*/ 5461762 w 6100546"/>
              <a:gd name="connsiteY783" fmla="*/ 1991132 h 5950684"/>
              <a:gd name="connsiteX784" fmla="*/ 5498608 w 6100546"/>
              <a:gd name="connsiteY784" fmla="*/ 2092458 h 5950684"/>
              <a:gd name="connsiteX785" fmla="*/ 5553877 w 6100546"/>
              <a:gd name="connsiteY785" fmla="*/ 2226023 h 5950684"/>
              <a:gd name="connsiteX786" fmla="*/ 5572300 w 6100546"/>
              <a:gd name="connsiteY786" fmla="*/ 2262868 h 5950684"/>
              <a:gd name="connsiteX787" fmla="*/ 5567694 w 6100546"/>
              <a:gd name="connsiteY787" fmla="*/ 2258262 h 5950684"/>
              <a:gd name="connsiteX788" fmla="*/ 5586117 w 6100546"/>
              <a:gd name="connsiteY788" fmla="*/ 2308925 h 5950684"/>
              <a:gd name="connsiteX789" fmla="*/ 5586117 w 6100546"/>
              <a:gd name="connsiteY789" fmla="*/ 2322742 h 5950684"/>
              <a:gd name="connsiteX790" fmla="*/ 5632173 w 6100546"/>
              <a:gd name="connsiteY790" fmla="*/ 2470124 h 5950684"/>
              <a:gd name="connsiteX791" fmla="*/ 5627568 w 6100546"/>
              <a:gd name="connsiteY791" fmla="*/ 2470124 h 5950684"/>
              <a:gd name="connsiteX792" fmla="*/ 5627568 w 6100546"/>
              <a:gd name="connsiteY792" fmla="*/ 2474730 h 5950684"/>
              <a:gd name="connsiteX793" fmla="*/ 5632172 w 6100546"/>
              <a:gd name="connsiteY793" fmla="*/ 2479336 h 5950684"/>
              <a:gd name="connsiteX794" fmla="*/ 5645991 w 6100546"/>
              <a:gd name="connsiteY794" fmla="*/ 2529999 h 5950684"/>
              <a:gd name="connsiteX795" fmla="*/ 5645991 w 6100546"/>
              <a:gd name="connsiteY795" fmla="*/ 2534604 h 5950684"/>
              <a:gd name="connsiteX796" fmla="*/ 5645991 w 6100546"/>
              <a:gd name="connsiteY796" fmla="*/ 2539210 h 5950684"/>
              <a:gd name="connsiteX797" fmla="*/ 5650597 w 6100546"/>
              <a:gd name="connsiteY797" fmla="*/ 2539210 h 5950684"/>
              <a:gd name="connsiteX798" fmla="*/ 5650597 w 6100546"/>
              <a:gd name="connsiteY798" fmla="*/ 2534604 h 5950684"/>
              <a:gd name="connsiteX799" fmla="*/ 5655202 w 6100546"/>
              <a:gd name="connsiteY799" fmla="*/ 2553027 h 5950684"/>
              <a:gd name="connsiteX800" fmla="*/ 5664414 w 6100546"/>
              <a:gd name="connsiteY800" fmla="*/ 2553026 h 5950684"/>
              <a:gd name="connsiteX801" fmla="*/ 5659808 w 6100546"/>
              <a:gd name="connsiteY801" fmla="*/ 2539210 h 5950684"/>
              <a:gd name="connsiteX802" fmla="*/ 5664414 w 6100546"/>
              <a:gd name="connsiteY802" fmla="*/ 2539210 h 5950684"/>
              <a:gd name="connsiteX803" fmla="*/ 5645991 w 6100546"/>
              <a:gd name="connsiteY803" fmla="*/ 2502365 h 5950684"/>
              <a:gd name="connsiteX804" fmla="*/ 5645991 w 6100546"/>
              <a:gd name="connsiteY804" fmla="*/ 2493153 h 5950684"/>
              <a:gd name="connsiteX805" fmla="*/ 5645991 w 6100546"/>
              <a:gd name="connsiteY805" fmla="*/ 2488548 h 5950684"/>
              <a:gd name="connsiteX806" fmla="*/ 5645991 w 6100546"/>
              <a:gd name="connsiteY806" fmla="*/ 2483941 h 5950684"/>
              <a:gd name="connsiteX807" fmla="*/ 5641384 w 6100546"/>
              <a:gd name="connsiteY807" fmla="*/ 2483942 h 5950684"/>
              <a:gd name="connsiteX808" fmla="*/ 5641385 w 6100546"/>
              <a:gd name="connsiteY808" fmla="*/ 2474730 h 5950684"/>
              <a:gd name="connsiteX809" fmla="*/ 5650597 w 6100546"/>
              <a:gd name="connsiteY809" fmla="*/ 2479337 h 5950684"/>
              <a:gd name="connsiteX810" fmla="*/ 5645991 w 6100546"/>
              <a:gd name="connsiteY810" fmla="*/ 2465519 h 5950684"/>
              <a:gd name="connsiteX811" fmla="*/ 5645991 w 6100546"/>
              <a:gd name="connsiteY811" fmla="*/ 2460912 h 5950684"/>
              <a:gd name="connsiteX812" fmla="*/ 5645991 w 6100546"/>
              <a:gd name="connsiteY812" fmla="*/ 2456307 h 5950684"/>
              <a:gd name="connsiteX813" fmla="*/ 5645991 w 6100546"/>
              <a:gd name="connsiteY813" fmla="*/ 2451702 h 5950684"/>
              <a:gd name="connsiteX814" fmla="*/ 5641384 w 6100546"/>
              <a:gd name="connsiteY814" fmla="*/ 2433279 h 5950684"/>
              <a:gd name="connsiteX815" fmla="*/ 5636779 w 6100546"/>
              <a:gd name="connsiteY815" fmla="*/ 2428674 h 5950684"/>
              <a:gd name="connsiteX816" fmla="*/ 5636779 w 6100546"/>
              <a:gd name="connsiteY816" fmla="*/ 2424067 h 5950684"/>
              <a:gd name="connsiteX817" fmla="*/ 5636779 w 6100546"/>
              <a:gd name="connsiteY817" fmla="*/ 2428674 h 5950684"/>
              <a:gd name="connsiteX818" fmla="*/ 5622963 w 6100546"/>
              <a:gd name="connsiteY818" fmla="*/ 2382617 h 5950684"/>
              <a:gd name="connsiteX819" fmla="*/ 5622962 w 6100546"/>
              <a:gd name="connsiteY819" fmla="*/ 2373405 h 5950684"/>
              <a:gd name="connsiteX820" fmla="*/ 5618357 w 6100546"/>
              <a:gd name="connsiteY820" fmla="*/ 2373404 h 5950684"/>
              <a:gd name="connsiteX821" fmla="*/ 5604540 w 6100546"/>
              <a:gd name="connsiteY821" fmla="*/ 2331954 h 5950684"/>
              <a:gd name="connsiteX822" fmla="*/ 5599934 w 6100546"/>
              <a:gd name="connsiteY822" fmla="*/ 2331954 h 5950684"/>
              <a:gd name="connsiteX823" fmla="*/ 5599934 w 6100546"/>
              <a:gd name="connsiteY823" fmla="*/ 2327348 h 5950684"/>
              <a:gd name="connsiteX824" fmla="*/ 5604539 w 6100546"/>
              <a:gd name="connsiteY824" fmla="*/ 2327348 h 5950684"/>
              <a:gd name="connsiteX825" fmla="*/ 5604540 w 6100546"/>
              <a:gd name="connsiteY825" fmla="*/ 2322742 h 5950684"/>
              <a:gd name="connsiteX826" fmla="*/ 5599934 w 6100546"/>
              <a:gd name="connsiteY826" fmla="*/ 2318137 h 5950684"/>
              <a:gd name="connsiteX827" fmla="*/ 5558482 w 6100546"/>
              <a:gd name="connsiteY827" fmla="*/ 2189178 h 5950684"/>
              <a:gd name="connsiteX828" fmla="*/ 5549271 w 6100546"/>
              <a:gd name="connsiteY828" fmla="*/ 2152332 h 5950684"/>
              <a:gd name="connsiteX829" fmla="*/ 5535454 w 6100546"/>
              <a:gd name="connsiteY829" fmla="*/ 2129303 h 5950684"/>
              <a:gd name="connsiteX830" fmla="*/ 5517031 w 6100546"/>
              <a:gd name="connsiteY830" fmla="*/ 2092458 h 5950684"/>
              <a:gd name="connsiteX831" fmla="*/ 5388072 w 6100546"/>
              <a:gd name="connsiteY831" fmla="*/ 1825328 h 5950684"/>
              <a:gd name="connsiteX832" fmla="*/ 5392676 w 6100546"/>
              <a:gd name="connsiteY832" fmla="*/ 1816116 h 5950684"/>
              <a:gd name="connsiteX833" fmla="*/ 5392677 w 6100546"/>
              <a:gd name="connsiteY833" fmla="*/ 1820721 h 5950684"/>
              <a:gd name="connsiteX834" fmla="*/ 5397282 w 6100546"/>
              <a:gd name="connsiteY834" fmla="*/ 1820722 h 5950684"/>
              <a:gd name="connsiteX835" fmla="*/ 5392676 w 6100546"/>
              <a:gd name="connsiteY835" fmla="*/ 1811511 h 5950684"/>
              <a:gd name="connsiteX836" fmla="*/ 5392676 w 6100546"/>
              <a:gd name="connsiteY836" fmla="*/ 1797694 h 5950684"/>
              <a:gd name="connsiteX837" fmla="*/ 5374253 w 6100546"/>
              <a:gd name="connsiteY837" fmla="*/ 1783876 h 5950684"/>
              <a:gd name="connsiteX838" fmla="*/ 5374253 w 6100546"/>
              <a:gd name="connsiteY838" fmla="*/ 1779272 h 5950684"/>
              <a:gd name="connsiteX839" fmla="*/ 5369648 w 6100546"/>
              <a:gd name="connsiteY839" fmla="*/ 1774665 h 5950684"/>
              <a:gd name="connsiteX840" fmla="*/ 5369648 w 6100546"/>
              <a:gd name="connsiteY840" fmla="*/ 1770060 h 5950684"/>
              <a:gd name="connsiteX841" fmla="*/ 5365042 w 6100546"/>
              <a:gd name="connsiteY841" fmla="*/ 1770060 h 5950684"/>
              <a:gd name="connsiteX842" fmla="*/ 5360436 w 6100546"/>
              <a:gd name="connsiteY842" fmla="*/ 1760848 h 5950684"/>
              <a:gd name="connsiteX843" fmla="*/ 5351226 w 6100546"/>
              <a:gd name="connsiteY843" fmla="*/ 1737820 h 5950684"/>
              <a:gd name="connsiteX844" fmla="*/ 5355831 w 6100546"/>
              <a:gd name="connsiteY844" fmla="*/ 1737820 h 5950684"/>
              <a:gd name="connsiteX845" fmla="*/ 5360437 w 6100546"/>
              <a:gd name="connsiteY845" fmla="*/ 1742425 h 5950684"/>
              <a:gd name="connsiteX846" fmla="*/ 5355831 w 6100546"/>
              <a:gd name="connsiteY846" fmla="*/ 1733214 h 5950684"/>
              <a:gd name="connsiteX847" fmla="*/ 5351225 w 6100546"/>
              <a:gd name="connsiteY847" fmla="*/ 1728608 h 5950684"/>
              <a:gd name="connsiteX848" fmla="*/ 5337408 w 6100546"/>
              <a:gd name="connsiteY848" fmla="*/ 1710186 h 5950684"/>
              <a:gd name="connsiteX849" fmla="*/ 5337408 w 6100546"/>
              <a:gd name="connsiteY849" fmla="*/ 1705580 h 5950684"/>
              <a:gd name="connsiteX850" fmla="*/ 5332803 w 6100546"/>
              <a:gd name="connsiteY850" fmla="*/ 1696368 h 5950684"/>
              <a:gd name="connsiteX851" fmla="*/ 5328196 w 6100546"/>
              <a:gd name="connsiteY851" fmla="*/ 1696368 h 5950684"/>
              <a:gd name="connsiteX852" fmla="*/ 5328196 w 6100546"/>
              <a:gd name="connsiteY852" fmla="*/ 1700974 h 5950684"/>
              <a:gd name="connsiteX853" fmla="*/ 5323591 w 6100546"/>
              <a:gd name="connsiteY853" fmla="*/ 1687157 h 5950684"/>
              <a:gd name="connsiteX854" fmla="*/ 5314379 w 6100546"/>
              <a:gd name="connsiteY854" fmla="*/ 1687157 h 5950684"/>
              <a:gd name="connsiteX855" fmla="*/ 5314379 w 6100546"/>
              <a:gd name="connsiteY855" fmla="*/ 1677946 h 5950684"/>
              <a:gd name="connsiteX856" fmla="*/ 5309773 w 6100546"/>
              <a:gd name="connsiteY856" fmla="*/ 1673340 h 5950684"/>
              <a:gd name="connsiteX857" fmla="*/ 5309773 w 6100546"/>
              <a:gd name="connsiteY857" fmla="*/ 1668734 h 5950684"/>
              <a:gd name="connsiteX858" fmla="*/ 5305168 w 6100546"/>
              <a:gd name="connsiteY858" fmla="*/ 1668734 h 5950684"/>
              <a:gd name="connsiteX859" fmla="*/ 5305168 w 6100546"/>
              <a:gd name="connsiteY859" fmla="*/ 1673340 h 5950684"/>
              <a:gd name="connsiteX860" fmla="*/ 5268323 w 6100546"/>
              <a:gd name="connsiteY860" fmla="*/ 1622678 h 5950684"/>
              <a:gd name="connsiteX861" fmla="*/ 5263716 w 6100546"/>
              <a:gd name="connsiteY861" fmla="*/ 1613466 h 5950684"/>
              <a:gd name="connsiteX862" fmla="*/ 5254506 w 6100546"/>
              <a:gd name="connsiteY862" fmla="*/ 1608860 h 5950684"/>
              <a:gd name="connsiteX863" fmla="*/ 5254505 w 6100546"/>
              <a:gd name="connsiteY863" fmla="*/ 1612476 h 5950684"/>
              <a:gd name="connsiteX864" fmla="*/ 5242703 w 6100546"/>
              <a:gd name="connsiteY864" fmla="*/ 1598138 h 5950684"/>
              <a:gd name="connsiteX865" fmla="*/ 5203842 w 6100546"/>
              <a:gd name="connsiteY865" fmla="*/ 1544381 h 5950684"/>
              <a:gd name="connsiteX866" fmla="*/ 5180813 w 6100546"/>
              <a:gd name="connsiteY866" fmla="*/ 1530563 h 5950684"/>
              <a:gd name="connsiteX867" fmla="*/ 5180813 w 6100546"/>
              <a:gd name="connsiteY867" fmla="*/ 1516747 h 5950684"/>
              <a:gd name="connsiteX868" fmla="*/ 5157784 w 6100546"/>
              <a:gd name="connsiteY868" fmla="*/ 1489112 h 5950684"/>
              <a:gd name="connsiteX869" fmla="*/ 5139362 w 6100546"/>
              <a:gd name="connsiteY869" fmla="*/ 1479901 h 5950684"/>
              <a:gd name="connsiteX870" fmla="*/ 5125544 w 6100546"/>
              <a:gd name="connsiteY870" fmla="*/ 1456872 h 5950684"/>
              <a:gd name="connsiteX871" fmla="*/ 5130150 w 6100546"/>
              <a:gd name="connsiteY871" fmla="*/ 1456872 h 5950684"/>
              <a:gd name="connsiteX872" fmla="*/ 5139362 w 6100546"/>
              <a:gd name="connsiteY872" fmla="*/ 1461478 h 5950684"/>
              <a:gd name="connsiteX873" fmla="*/ 5134756 w 6100546"/>
              <a:gd name="connsiteY873" fmla="*/ 1452267 h 5950684"/>
              <a:gd name="connsiteX874" fmla="*/ 5130150 w 6100546"/>
              <a:gd name="connsiteY874" fmla="*/ 1447661 h 5950684"/>
              <a:gd name="connsiteX875" fmla="*/ 5143967 w 6100546"/>
              <a:gd name="connsiteY875" fmla="*/ 1456872 h 5950684"/>
              <a:gd name="connsiteX876" fmla="*/ 5125544 w 6100546"/>
              <a:gd name="connsiteY876" fmla="*/ 1438450 h 5950684"/>
              <a:gd name="connsiteX877" fmla="*/ 5120939 w 6100546"/>
              <a:gd name="connsiteY877" fmla="*/ 1433844 h 5950684"/>
              <a:gd name="connsiteX878" fmla="*/ 5107121 w 6100546"/>
              <a:gd name="connsiteY878" fmla="*/ 1424633 h 5950684"/>
              <a:gd name="connsiteX879" fmla="*/ 5111727 w 6100546"/>
              <a:gd name="connsiteY879" fmla="*/ 1433845 h 5950684"/>
              <a:gd name="connsiteX880" fmla="*/ 5111727 w 6100546"/>
              <a:gd name="connsiteY880" fmla="*/ 1438450 h 5950684"/>
              <a:gd name="connsiteX881" fmla="*/ 5097910 w 6100546"/>
              <a:gd name="connsiteY881" fmla="*/ 1424633 h 5950684"/>
              <a:gd name="connsiteX882" fmla="*/ 5102516 w 6100546"/>
              <a:gd name="connsiteY882" fmla="*/ 1443055 h 5950684"/>
              <a:gd name="connsiteX883" fmla="*/ 5084093 w 6100546"/>
              <a:gd name="connsiteY883" fmla="*/ 1410816 h 5950684"/>
              <a:gd name="connsiteX884" fmla="*/ 5088700 w 6100546"/>
              <a:gd name="connsiteY884" fmla="*/ 1415421 h 5950684"/>
              <a:gd name="connsiteX885" fmla="*/ 5097910 w 6100546"/>
              <a:gd name="connsiteY885" fmla="*/ 1415421 h 5950684"/>
              <a:gd name="connsiteX886" fmla="*/ 5088699 w 6100546"/>
              <a:gd name="connsiteY886" fmla="*/ 1406211 h 5950684"/>
              <a:gd name="connsiteX887" fmla="*/ 5088699 w 6100546"/>
              <a:gd name="connsiteY887" fmla="*/ 1401604 h 5950684"/>
              <a:gd name="connsiteX888" fmla="*/ 5088700 w 6100546"/>
              <a:gd name="connsiteY888" fmla="*/ 1396998 h 5950684"/>
              <a:gd name="connsiteX889" fmla="*/ 5093304 w 6100546"/>
              <a:gd name="connsiteY889" fmla="*/ 1396998 h 5950684"/>
              <a:gd name="connsiteX890" fmla="*/ 5084093 w 6100546"/>
              <a:gd name="connsiteY890" fmla="*/ 1392393 h 5950684"/>
              <a:gd name="connsiteX891" fmla="*/ 5079487 w 6100546"/>
              <a:gd name="connsiteY891" fmla="*/ 1387787 h 5950684"/>
              <a:gd name="connsiteX892" fmla="*/ 5070277 w 6100546"/>
              <a:gd name="connsiteY892" fmla="*/ 1369364 h 5950684"/>
              <a:gd name="connsiteX893" fmla="*/ 5074881 w 6100546"/>
              <a:gd name="connsiteY893" fmla="*/ 1373970 h 5950684"/>
              <a:gd name="connsiteX894" fmla="*/ 5084093 w 6100546"/>
              <a:gd name="connsiteY894" fmla="*/ 1378576 h 5950684"/>
              <a:gd name="connsiteX895" fmla="*/ 5074881 w 6100546"/>
              <a:gd name="connsiteY895" fmla="*/ 1364759 h 5950684"/>
              <a:gd name="connsiteX896" fmla="*/ 5070276 w 6100546"/>
              <a:gd name="connsiteY896" fmla="*/ 1360153 h 5950684"/>
              <a:gd name="connsiteX897" fmla="*/ 5065670 w 6100546"/>
              <a:gd name="connsiteY897" fmla="*/ 1355547 h 5950684"/>
              <a:gd name="connsiteX898" fmla="*/ 5056459 w 6100546"/>
              <a:gd name="connsiteY898" fmla="*/ 1355548 h 5950684"/>
              <a:gd name="connsiteX899" fmla="*/ 5061064 w 6100546"/>
              <a:gd name="connsiteY899" fmla="*/ 1364759 h 5950684"/>
              <a:gd name="connsiteX900" fmla="*/ 5065670 w 6100546"/>
              <a:gd name="connsiteY900" fmla="*/ 1364759 h 5950684"/>
              <a:gd name="connsiteX901" fmla="*/ 5070277 w 6100546"/>
              <a:gd name="connsiteY901" fmla="*/ 1369364 h 5950684"/>
              <a:gd name="connsiteX902" fmla="*/ 5074881 w 6100546"/>
              <a:gd name="connsiteY902" fmla="*/ 1387787 h 5950684"/>
              <a:gd name="connsiteX903" fmla="*/ 5070276 w 6100546"/>
              <a:gd name="connsiteY903" fmla="*/ 1383181 h 5950684"/>
              <a:gd name="connsiteX904" fmla="*/ 5070277 w 6100546"/>
              <a:gd name="connsiteY904" fmla="*/ 1387787 h 5950684"/>
              <a:gd name="connsiteX905" fmla="*/ 5070276 w 6100546"/>
              <a:gd name="connsiteY905" fmla="*/ 1392392 h 5950684"/>
              <a:gd name="connsiteX906" fmla="*/ 5074881 w 6100546"/>
              <a:gd name="connsiteY906" fmla="*/ 1392392 h 5950684"/>
              <a:gd name="connsiteX907" fmla="*/ 5079487 w 6100546"/>
              <a:gd name="connsiteY907" fmla="*/ 1396999 h 5950684"/>
              <a:gd name="connsiteX908" fmla="*/ 5074881 w 6100546"/>
              <a:gd name="connsiteY908" fmla="*/ 1396998 h 5950684"/>
              <a:gd name="connsiteX909" fmla="*/ 5079487 w 6100546"/>
              <a:gd name="connsiteY909" fmla="*/ 1401604 h 5950684"/>
              <a:gd name="connsiteX910" fmla="*/ 5079487 w 6100546"/>
              <a:gd name="connsiteY910" fmla="*/ 1406210 h 5950684"/>
              <a:gd name="connsiteX911" fmla="*/ 5047247 w 6100546"/>
              <a:gd name="connsiteY911" fmla="*/ 1373970 h 5950684"/>
              <a:gd name="connsiteX912" fmla="*/ 5051853 w 6100546"/>
              <a:gd name="connsiteY912" fmla="*/ 1373970 h 5950684"/>
              <a:gd name="connsiteX913" fmla="*/ 5056459 w 6100546"/>
              <a:gd name="connsiteY913" fmla="*/ 1373970 h 5950684"/>
              <a:gd name="connsiteX914" fmla="*/ 5051853 w 6100546"/>
              <a:gd name="connsiteY914" fmla="*/ 1369364 h 5950684"/>
              <a:gd name="connsiteX915" fmla="*/ 5047247 w 6100546"/>
              <a:gd name="connsiteY915" fmla="*/ 1369364 h 5950684"/>
              <a:gd name="connsiteX916" fmla="*/ 5042641 w 6100546"/>
              <a:gd name="connsiteY916" fmla="*/ 1364759 h 5950684"/>
              <a:gd name="connsiteX917" fmla="*/ 5033430 w 6100546"/>
              <a:gd name="connsiteY917" fmla="*/ 1346336 h 5950684"/>
              <a:gd name="connsiteX918" fmla="*/ 5033430 w 6100546"/>
              <a:gd name="connsiteY918" fmla="*/ 1341730 h 5950684"/>
              <a:gd name="connsiteX919" fmla="*/ 5028824 w 6100546"/>
              <a:gd name="connsiteY919" fmla="*/ 1337124 h 5950684"/>
              <a:gd name="connsiteX920" fmla="*/ 5024218 w 6100546"/>
              <a:gd name="connsiteY920" fmla="*/ 1337124 h 5950684"/>
              <a:gd name="connsiteX921" fmla="*/ 5024218 w 6100546"/>
              <a:gd name="connsiteY921" fmla="*/ 1341730 h 5950684"/>
              <a:gd name="connsiteX922" fmla="*/ 5005796 w 6100546"/>
              <a:gd name="connsiteY922" fmla="*/ 1318702 h 5950684"/>
              <a:gd name="connsiteX923" fmla="*/ 5001190 w 6100546"/>
              <a:gd name="connsiteY923" fmla="*/ 1314096 h 5950684"/>
              <a:gd name="connsiteX924" fmla="*/ 4996584 w 6100546"/>
              <a:gd name="connsiteY924" fmla="*/ 1314096 h 5950684"/>
              <a:gd name="connsiteX925" fmla="*/ 4996584 w 6100546"/>
              <a:gd name="connsiteY925" fmla="*/ 1318703 h 5950684"/>
              <a:gd name="connsiteX926" fmla="*/ 4978161 w 6100546"/>
              <a:gd name="connsiteY926" fmla="*/ 1309490 h 5950684"/>
              <a:gd name="connsiteX927" fmla="*/ 4922893 w 6100546"/>
              <a:gd name="connsiteY927" fmla="*/ 1240405 h 5950684"/>
              <a:gd name="connsiteX928" fmla="*/ 4918288 w 6100546"/>
              <a:gd name="connsiteY928" fmla="*/ 1245010 h 5950684"/>
              <a:gd name="connsiteX929" fmla="*/ 4918287 w 6100546"/>
              <a:gd name="connsiteY929" fmla="*/ 1240405 h 5950684"/>
              <a:gd name="connsiteX930" fmla="*/ 4913681 w 6100546"/>
              <a:gd name="connsiteY930" fmla="*/ 1235799 h 5950684"/>
              <a:gd name="connsiteX931" fmla="*/ 4913681 w 6100546"/>
              <a:gd name="connsiteY931" fmla="*/ 1240405 h 5950684"/>
              <a:gd name="connsiteX932" fmla="*/ 4886048 w 6100546"/>
              <a:gd name="connsiteY932" fmla="*/ 1198954 h 5950684"/>
              <a:gd name="connsiteX933" fmla="*/ 4876835 w 6100546"/>
              <a:gd name="connsiteY933" fmla="*/ 1203559 h 5950684"/>
              <a:gd name="connsiteX934" fmla="*/ 4872230 w 6100546"/>
              <a:gd name="connsiteY934" fmla="*/ 1194348 h 5950684"/>
              <a:gd name="connsiteX935" fmla="*/ 4863018 w 6100546"/>
              <a:gd name="connsiteY935" fmla="*/ 1185137 h 5950684"/>
              <a:gd name="connsiteX936" fmla="*/ 4867624 w 6100546"/>
              <a:gd name="connsiteY936" fmla="*/ 1185137 h 5950684"/>
              <a:gd name="connsiteX937" fmla="*/ 4867624 w 6100546"/>
              <a:gd name="connsiteY937" fmla="*/ 1180530 h 5950684"/>
              <a:gd name="connsiteX938" fmla="*/ 4858412 w 6100546"/>
              <a:gd name="connsiteY938" fmla="*/ 1175925 h 5950684"/>
              <a:gd name="connsiteX939" fmla="*/ 4853807 w 6100546"/>
              <a:gd name="connsiteY939" fmla="*/ 1175925 h 5950684"/>
              <a:gd name="connsiteX940" fmla="*/ 4821567 w 6100546"/>
              <a:gd name="connsiteY940" fmla="*/ 1148291 h 5950684"/>
              <a:gd name="connsiteX941" fmla="*/ 4830778 w 6100546"/>
              <a:gd name="connsiteY941" fmla="*/ 1162108 h 5950684"/>
              <a:gd name="connsiteX942" fmla="*/ 4849201 w 6100546"/>
              <a:gd name="connsiteY942" fmla="*/ 1171319 h 5950684"/>
              <a:gd name="connsiteX943" fmla="*/ 4844595 w 6100546"/>
              <a:gd name="connsiteY943" fmla="*/ 1166714 h 5950684"/>
              <a:gd name="connsiteX944" fmla="*/ 4839989 w 6100546"/>
              <a:gd name="connsiteY944" fmla="*/ 1166714 h 5950684"/>
              <a:gd name="connsiteX945" fmla="*/ 4839989 w 6100546"/>
              <a:gd name="connsiteY945" fmla="*/ 1171319 h 5950684"/>
              <a:gd name="connsiteX946" fmla="*/ 4844595 w 6100546"/>
              <a:gd name="connsiteY946" fmla="*/ 1175925 h 5950684"/>
              <a:gd name="connsiteX947" fmla="*/ 4839990 w 6100546"/>
              <a:gd name="connsiteY947" fmla="*/ 1175925 h 5950684"/>
              <a:gd name="connsiteX948" fmla="*/ 4835384 w 6100546"/>
              <a:gd name="connsiteY948" fmla="*/ 1171320 h 5950684"/>
              <a:gd name="connsiteX949" fmla="*/ 4835384 w 6100546"/>
              <a:gd name="connsiteY949" fmla="*/ 1175925 h 5950684"/>
              <a:gd name="connsiteX950" fmla="*/ 4839989 w 6100546"/>
              <a:gd name="connsiteY950" fmla="*/ 1180531 h 5950684"/>
              <a:gd name="connsiteX951" fmla="*/ 4844596 w 6100546"/>
              <a:gd name="connsiteY951" fmla="*/ 1185137 h 5950684"/>
              <a:gd name="connsiteX952" fmla="*/ 4835385 w 6100546"/>
              <a:gd name="connsiteY952" fmla="*/ 1180531 h 5950684"/>
              <a:gd name="connsiteX953" fmla="*/ 4830778 w 6100546"/>
              <a:gd name="connsiteY953" fmla="*/ 1175925 h 5950684"/>
              <a:gd name="connsiteX954" fmla="*/ 4826172 w 6100546"/>
              <a:gd name="connsiteY954" fmla="*/ 1171319 h 5950684"/>
              <a:gd name="connsiteX955" fmla="*/ 4816961 w 6100546"/>
              <a:gd name="connsiteY955" fmla="*/ 1162108 h 5950684"/>
              <a:gd name="connsiteX956" fmla="*/ 4816961 w 6100546"/>
              <a:gd name="connsiteY956" fmla="*/ 1171319 h 5950684"/>
              <a:gd name="connsiteX957" fmla="*/ 4816961 w 6100546"/>
              <a:gd name="connsiteY957" fmla="*/ 1175925 h 5950684"/>
              <a:gd name="connsiteX958" fmla="*/ 4798538 w 6100546"/>
              <a:gd name="connsiteY958" fmla="*/ 1152898 h 5950684"/>
              <a:gd name="connsiteX959" fmla="*/ 4803144 w 6100546"/>
              <a:gd name="connsiteY959" fmla="*/ 1152897 h 5950684"/>
              <a:gd name="connsiteX960" fmla="*/ 4803144 w 6100546"/>
              <a:gd name="connsiteY960" fmla="*/ 1148291 h 5950684"/>
              <a:gd name="connsiteX961" fmla="*/ 4798538 w 6100546"/>
              <a:gd name="connsiteY961" fmla="*/ 1148291 h 5950684"/>
              <a:gd name="connsiteX962" fmla="*/ 4793932 w 6100546"/>
              <a:gd name="connsiteY962" fmla="*/ 1148291 h 5950684"/>
              <a:gd name="connsiteX963" fmla="*/ 4789327 w 6100546"/>
              <a:gd name="connsiteY963" fmla="*/ 1143685 h 5950684"/>
              <a:gd name="connsiteX964" fmla="*/ 4775509 w 6100546"/>
              <a:gd name="connsiteY964" fmla="*/ 1129868 h 5950684"/>
              <a:gd name="connsiteX965" fmla="*/ 4747875 w 6100546"/>
              <a:gd name="connsiteY965" fmla="*/ 1129868 h 5950684"/>
              <a:gd name="connsiteX966" fmla="*/ 4770904 w 6100546"/>
              <a:gd name="connsiteY966" fmla="*/ 1143685 h 5950684"/>
              <a:gd name="connsiteX967" fmla="*/ 4761692 w 6100546"/>
              <a:gd name="connsiteY967" fmla="*/ 1143685 h 5950684"/>
              <a:gd name="connsiteX968" fmla="*/ 4761692 w 6100546"/>
              <a:gd name="connsiteY968" fmla="*/ 1148291 h 5950684"/>
              <a:gd name="connsiteX969" fmla="*/ 4724846 w 6100546"/>
              <a:gd name="connsiteY969" fmla="*/ 1111445 h 5950684"/>
              <a:gd name="connsiteX970" fmla="*/ 4683983 w 6100546"/>
              <a:gd name="connsiteY970" fmla="*/ 1071646 h 5950684"/>
              <a:gd name="connsiteX971" fmla="*/ 4696187 w 6100546"/>
              <a:gd name="connsiteY971" fmla="*/ 1083818 h 5950684"/>
              <a:gd name="connsiteX972" fmla="*/ 4697212 w 6100546"/>
              <a:gd name="connsiteY972" fmla="*/ 1079206 h 5950684"/>
              <a:gd name="connsiteX973" fmla="*/ 4658711 w 6100546"/>
              <a:gd name="connsiteY973" fmla="*/ 1045886 h 5950684"/>
              <a:gd name="connsiteX974" fmla="*/ 4658938 w 6100546"/>
              <a:gd name="connsiteY974" fmla="*/ 1046667 h 5950684"/>
              <a:gd name="connsiteX975" fmla="*/ 4680682 w 6100546"/>
              <a:gd name="connsiteY975" fmla="*/ 1068354 h 5950684"/>
              <a:gd name="connsiteX976" fmla="*/ 4678790 w 6100546"/>
              <a:gd name="connsiteY976" fmla="*/ 1060784 h 5950684"/>
              <a:gd name="connsiteX977" fmla="*/ 4658711 w 6100546"/>
              <a:gd name="connsiteY977" fmla="*/ 1045886 h 5950684"/>
              <a:gd name="connsiteX978" fmla="*/ 4606321 w 6100546"/>
              <a:gd name="connsiteY978" fmla="*/ 1002574 h 5950684"/>
              <a:gd name="connsiteX979" fmla="*/ 4622386 w 6100546"/>
              <a:gd name="connsiteY979" fmla="*/ 1014210 h 5950684"/>
              <a:gd name="connsiteX980" fmla="*/ 4623521 w 6100546"/>
              <a:gd name="connsiteY980" fmla="*/ 1014726 h 5950684"/>
              <a:gd name="connsiteX981" fmla="*/ 4625380 w 6100546"/>
              <a:gd name="connsiteY981" fmla="*/ 1016379 h 5950684"/>
              <a:gd name="connsiteX982" fmla="*/ 4629000 w 6100546"/>
              <a:gd name="connsiteY982" fmla="*/ 1019001 h 5950684"/>
              <a:gd name="connsiteX983" fmla="*/ 4629349 w 6100546"/>
              <a:gd name="connsiteY983" fmla="*/ 1018612 h 5950684"/>
              <a:gd name="connsiteX984" fmla="*/ 4623520 w 6100546"/>
              <a:gd name="connsiteY984" fmla="*/ 1010120 h 5950684"/>
              <a:gd name="connsiteX985" fmla="*/ 4631581 w 6100546"/>
              <a:gd name="connsiteY985" fmla="*/ 1015302 h 5950684"/>
              <a:gd name="connsiteX986" fmla="*/ 4632702 w 6100546"/>
              <a:gd name="connsiteY986" fmla="*/ 1010258 h 5950684"/>
              <a:gd name="connsiteX987" fmla="*/ 4632443 w 6100546"/>
              <a:gd name="connsiteY987" fmla="*/ 1010037 h 5950684"/>
              <a:gd name="connsiteX988" fmla="*/ 4553154 w 6100546"/>
              <a:gd name="connsiteY988" fmla="*/ 964063 h 5950684"/>
              <a:gd name="connsiteX989" fmla="*/ 4574509 w 6100546"/>
              <a:gd name="connsiteY989" fmla="*/ 979532 h 5950684"/>
              <a:gd name="connsiteX990" fmla="*/ 4572858 w 6100546"/>
              <a:gd name="connsiteY990" fmla="*/ 977880 h 5950684"/>
              <a:gd name="connsiteX991" fmla="*/ 4554434 w 6100546"/>
              <a:gd name="connsiteY991" fmla="*/ 964063 h 5950684"/>
              <a:gd name="connsiteX992" fmla="*/ 4531406 w 6100546"/>
              <a:gd name="connsiteY992" fmla="*/ 941035 h 5950684"/>
              <a:gd name="connsiteX993" fmla="*/ 4527186 w 6100546"/>
              <a:gd name="connsiteY993" fmla="*/ 945254 h 5950684"/>
              <a:gd name="connsiteX994" fmla="*/ 4541093 w 6100546"/>
              <a:gd name="connsiteY994" fmla="*/ 955327 h 5950684"/>
              <a:gd name="connsiteX995" fmla="*/ 4536012 w 6100546"/>
              <a:gd name="connsiteY995" fmla="*/ 950246 h 5950684"/>
              <a:gd name="connsiteX996" fmla="*/ 4536012 w 6100546"/>
              <a:gd name="connsiteY996" fmla="*/ 945640 h 5950684"/>
              <a:gd name="connsiteX997" fmla="*/ 4531406 w 6100546"/>
              <a:gd name="connsiteY997" fmla="*/ 941035 h 5950684"/>
              <a:gd name="connsiteX998" fmla="*/ 3975166 w 6100546"/>
              <a:gd name="connsiteY998" fmla="*/ 638880 h 5950684"/>
              <a:gd name="connsiteX999" fmla="*/ 4119482 w 6100546"/>
              <a:gd name="connsiteY999" fmla="*/ 702588 h 5950684"/>
              <a:gd name="connsiteX1000" fmla="*/ 4219629 w 6100546"/>
              <a:gd name="connsiteY1000" fmla="*/ 751511 h 5950684"/>
              <a:gd name="connsiteX1001" fmla="*/ 4249652 w 6100546"/>
              <a:gd name="connsiteY1001" fmla="*/ 756373 h 5950684"/>
              <a:gd name="connsiteX1002" fmla="*/ 4169192 w 6100546"/>
              <a:gd name="connsiteY1002" fmla="*/ 708446 h 5950684"/>
              <a:gd name="connsiteX1003" fmla="*/ 4160618 w 6100546"/>
              <a:gd name="connsiteY1003" fmla="*/ 701438 h 5950684"/>
              <a:gd name="connsiteX1004" fmla="*/ 4103065 w 6100546"/>
              <a:gd name="connsiteY1004" fmla="*/ 678846 h 5950684"/>
              <a:gd name="connsiteX1005" fmla="*/ 3094419 w 6100546"/>
              <a:gd name="connsiteY1005" fmla="*/ 356112 h 5950684"/>
              <a:gd name="connsiteX1006" fmla="*/ 3093392 w 6100546"/>
              <a:gd name="connsiteY1006" fmla="*/ 356160 h 5950684"/>
              <a:gd name="connsiteX1007" fmla="*/ 3231258 w 6100546"/>
              <a:gd name="connsiteY1007" fmla="*/ 366341 h 5950684"/>
              <a:gd name="connsiteX1008" fmla="*/ 3513271 w 6100546"/>
              <a:gd name="connsiteY1008" fmla="*/ 427372 h 5950684"/>
              <a:gd name="connsiteX1009" fmla="*/ 3608222 w 6100546"/>
              <a:gd name="connsiteY1009" fmla="*/ 454238 h 5950684"/>
              <a:gd name="connsiteX1010" fmla="*/ 3622351 w 6100546"/>
              <a:gd name="connsiteY1010" fmla="*/ 456286 h 5950684"/>
              <a:gd name="connsiteX1011" fmla="*/ 4425474 w 6100546"/>
              <a:gd name="connsiteY1011" fmla="*/ 742990 h 5950684"/>
              <a:gd name="connsiteX1012" fmla="*/ 4411657 w 6100546"/>
              <a:gd name="connsiteY1012" fmla="*/ 742990 h 5950684"/>
              <a:gd name="connsiteX1013" fmla="*/ 4485349 w 6100546"/>
              <a:gd name="connsiteY1013" fmla="*/ 779836 h 5950684"/>
              <a:gd name="connsiteX1014" fmla="*/ 4572858 w 6100546"/>
              <a:gd name="connsiteY1014" fmla="*/ 830498 h 5950684"/>
              <a:gd name="connsiteX1015" fmla="*/ 4623520 w 6100546"/>
              <a:gd name="connsiteY1015" fmla="*/ 862738 h 5950684"/>
              <a:gd name="connsiteX1016" fmla="*/ 4623520 w 6100546"/>
              <a:gd name="connsiteY1016" fmla="*/ 867344 h 5950684"/>
              <a:gd name="connsiteX1017" fmla="*/ 4628126 w 6100546"/>
              <a:gd name="connsiteY1017" fmla="*/ 867343 h 5950684"/>
              <a:gd name="connsiteX1018" fmla="*/ 4632732 w 6100546"/>
              <a:gd name="connsiteY1018" fmla="*/ 871949 h 5950684"/>
              <a:gd name="connsiteX1019" fmla="*/ 4641943 w 6100546"/>
              <a:gd name="connsiteY1019" fmla="*/ 876556 h 5950684"/>
              <a:gd name="connsiteX1020" fmla="*/ 4664972 w 6100546"/>
              <a:gd name="connsiteY1020" fmla="*/ 890372 h 5950684"/>
              <a:gd name="connsiteX1021" fmla="*/ 4738664 w 6100546"/>
              <a:gd name="connsiteY1021" fmla="*/ 941035 h 5950684"/>
              <a:gd name="connsiteX1022" fmla="*/ 4766299 w 6100546"/>
              <a:gd name="connsiteY1022" fmla="*/ 964063 h 5950684"/>
              <a:gd name="connsiteX1023" fmla="*/ 4830778 w 6100546"/>
              <a:gd name="connsiteY1023" fmla="*/ 1014726 h 5950684"/>
              <a:gd name="connsiteX1024" fmla="*/ 4826172 w 6100546"/>
              <a:gd name="connsiteY1024" fmla="*/ 1014726 h 5950684"/>
              <a:gd name="connsiteX1025" fmla="*/ 4839989 w 6100546"/>
              <a:gd name="connsiteY1025" fmla="*/ 1023937 h 5950684"/>
              <a:gd name="connsiteX1026" fmla="*/ 5512425 w 6100546"/>
              <a:gd name="connsiteY1026" fmla="*/ 1834539 h 5950684"/>
              <a:gd name="connsiteX1027" fmla="*/ 5811797 w 6100546"/>
              <a:gd name="connsiteY1027" fmla="*/ 3022808 h 5950684"/>
              <a:gd name="connsiteX1028" fmla="*/ 5802585 w 6100546"/>
              <a:gd name="connsiteY1028" fmla="*/ 3022808 h 5950684"/>
              <a:gd name="connsiteX1029" fmla="*/ 5751923 w 6100546"/>
              <a:gd name="connsiteY1029" fmla="*/ 2889243 h 5950684"/>
              <a:gd name="connsiteX1030" fmla="*/ 5747317 w 6100546"/>
              <a:gd name="connsiteY1030" fmla="*/ 2907666 h 5950684"/>
              <a:gd name="connsiteX1031" fmla="*/ 5738105 w 6100546"/>
              <a:gd name="connsiteY1031" fmla="*/ 2824763 h 5950684"/>
              <a:gd name="connsiteX1032" fmla="*/ 5715076 w 6100546"/>
              <a:gd name="connsiteY1032" fmla="*/ 2764889 h 5950684"/>
              <a:gd name="connsiteX1033" fmla="*/ 5705865 w 6100546"/>
              <a:gd name="connsiteY1033" fmla="*/ 2810946 h 5950684"/>
              <a:gd name="connsiteX1034" fmla="*/ 5701259 w 6100546"/>
              <a:gd name="connsiteY1034" fmla="*/ 2806340 h 5950684"/>
              <a:gd name="connsiteX1035" fmla="*/ 5701259 w 6100546"/>
              <a:gd name="connsiteY1035" fmla="*/ 2801735 h 5950684"/>
              <a:gd name="connsiteX1036" fmla="*/ 5701259 w 6100546"/>
              <a:gd name="connsiteY1036" fmla="*/ 2797128 h 5950684"/>
              <a:gd name="connsiteX1037" fmla="*/ 5701259 w 6100546"/>
              <a:gd name="connsiteY1037" fmla="*/ 2787918 h 5950684"/>
              <a:gd name="connsiteX1038" fmla="*/ 5696654 w 6100546"/>
              <a:gd name="connsiteY1038" fmla="*/ 2792523 h 5950684"/>
              <a:gd name="connsiteX1039" fmla="*/ 5696654 w 6100546"/>
              <a:gd name="connsiteY1039" fmla="*/ 2797130 h 5950684"/>
              <a:gd name="connsiteX1040" fmla="*/ 5696654 w 6100546"/>
              <a:gd name="connsiteY1040" fmla="*/ 2801735 h 5950684"/>
              <a:gd name="connsiteX1041" fmla="*/ 5692048 w 6100546"/>
              <a:gd name="connsiteY1041" fmla="*/ 2815552 h 5950684"/>
              <a:gd name="connsiteX1042" fmla="*/ 5696654 w 6100546"/>
              <a:gd name="connsiteY1042" fmla="*/ 2820156 h 5950684"/>
              <a:gd name="connsiteX1043" fmla="*/ 5696654 w 6100546"/>
              <a:gd name="connsiteY1043" fmla="*/ 2815552 h 5950684"/>
              <a:gd name="connsiteX1044" fmla="*/ 5701259 w 6100546"/>
              <a:gd name="connsiteY1044" fmla="*/ 2810946 h 5950684"/>
              <a:gd name="connsiteX1045" fmla="*/ 5701259 w 6100546"/>
              <a:gd name="connsiteY1045" fmla="*/ 2824762 h 5950684"/>
              <a:gd name="connsiteX1046" fmla="*/ 5701259 w 6100546"/>
              <a:gd name="connsiteY1046" fmla="*/ 2829369 h 5950684"/>
              <a:gd name="connsiteX1047" fmla="*/ 5678230 w 6100546"/>
              <a:gd name="connsiteY1047" fmla="*/ 2866214 h 5950684"/>
              <a:gd name="connsiteX1048" fmla="*/ 5673625 w 6100546"/>
              <a:gd name="connsiteY1048" fmla="*/ 2810946 h 5950684"/>
              <a:gd name="connsiteX1049" fmla="*/ 5655203 w 6100546"/>
              <a:gd name="connsiteY1049" fmla="*/ 2829368 h 5950684"/>
              <a:gd name="connsiteX1050" fmla="*/ 5609145 w 6100546"/>
              <a:gd name="connsiteY1050" fmla="*/ 2718832 h 5950684"/>
              <a:gd name="connsiteX1051" fmla="*/ 5609145 w 6100546"/>
              <a:gd name="connsiteY1051" fmla="*/ 2714225 h 5950684"/>
              <a:gd name="connsiteX1052" fmla="*/ 5609145 w 6100546"/>
              <a:gd name="connsiteY1052" fmla="*/ 2705015 h 5950684"/>
              <a:gd name="connsiteX1053" fmla="*/ 5604540 w 6100546"/>
              <a:gd name="connsiteY1053" fmla="*/ 2700408 h 5950684"/>
              <a:gd name="connsiteX1054" fmla="*/ 5590722 w 6100546"/>
              <a:gd name="connsiteY1054" fmla="*/ 2649747 h 5950684"/>
              <a:gd name="connsiteX1055" fmla="*/ 5586117 w 6100546"/>
              <a:gd name="connsiteY1055" fmla="*/ 2631324 h 5950684"/>
              <a:gd name="connsiteX1056" fmla="*/ 5581511 w 6100546"/>
              <a:gd name="connsiteY1056" fmla="*/ 2626718 h 5950684"/>
              <a:gd name="connsiteX1057" fmla="*/ 5581511 w 6100546"/>
              <a:gd name="connsiteY1057" fmla="*/ 2622113 h 5950684"/>
              <a:gd name="connsiteX1058" fmla="*/ 5576905 w 6100546"/>
              <a:gd name="connsiteY1058" fmla="*/ 2622113 h 5950684"/>
              <a:gd name="connsiteX1059" fmla="*/ 5576905 w 6100546"/>
              <a:gd name="connsiteY1059" fmla="*/ 2617507 h 5950684"/>
              <a:gd name="connsiteX1060" fmla="*/ 5567693 w 6100546"/>
              <a:gd name="connsiteY1060" fmla="*/ 2599084 h 5950684"/>
              <a:gd name="connsiteX1061" fmla="*/ 5563088 w 6100546"/>
              <a:gd name="connsiteY1061" fmla="*/ 2612901 h 5950684"/>
              <a:gd name="connsiteX1062" fmla="*/ 5553877 w 6100546"/>
              <a:gd name="connsiteY1062" fmla="*/ 2603690 h 5950684"/>
              <a:gd name="connsiteX1063" fmla="*/ 5549271 w 6100546"/>
              <a:gd name="connsiteY1063" fmla="*/ 2562239 h 5950684"/>
              <a:gd name="connsiteX1064" fmla="*/ 5512425 w 6100546"/>
              <a:gd name="connsiteY1064" fmla="*/ 2451702 h 5950684"/>
              <a:gd name="connsiteX1065" fmla="*/ 5503214 w 6100546"/>
              <a:gd name="connsiteY1065" fmla="*/ 2424067 h 5950684"/>
              <a:gd name="connsiteX1066" fmla="*/ 5470974 w 6100546"/>
              <a:gd name="connsiteY1066" fmla="*/ 2331954 h 5950684"/>
              <a:gd name="connsiteX1067" fmla="*/ 5470974 w 6100546"/>
              <a:gd name="connsiteY1067" fmla="*/ 2318137 h 5950684"/>
              <a:gd name="connsiteX1068" fmla="*/ 5461762 w 6100546"/>
              <a:gd name="connsiteY1068" fmla="*/ 2308926 h 5950684"/>
              <a:gd name="connsiteX1069" fmla="*/ 5466369 w 6100546"/>
              <a:gd name="connsiteY1069" fmla="*/ 2304320 h 5950684"/>
              <a:gd name="connsiteX1070" fmla="*/ 5438735 w 6100546"/>
              <a:gd name="connsiteY1070" fmla="*/ 2239840 h 5950684"/>
              <a:gd name="connsiteX1071" fmla="*/ 5447945 w 6100546"/>
              <a:gd name="connsiteY1071" fmla="*/ 2239840 h 5950684"/>
              <a:gd name="connsiteX1072" fmla="*/ 5434128 w 6100546"/>
              <a:gd name="connsiteY1072" fmla="*/ 2226023 h 5950684"/>
              <a:gd name="connsiteX1073" fmla="*/ 5420311 w 6100546"/>
              <a:gd name="connsiteY1073" fmla="*/ 2193782 h 5950684"/>
              <a:gd name="connsiteX1074" fmla="*/ 5420311 w 6100546"/>
              <a:gd name="connsiteY1074" fmla="*/ 2189178 h 5950684"/>
              <a:gd name="connsiteX1075" fmla="*/ 5424916 w 6100546"/>
              <a:gd name="connsiteY1075" fmla="*/ 2189178 h 5950684"/>
              <a:gd name="connsiteX1076" fmla="*/ 5429522 w 6100546"/>
              <a:gd name="connsiteY1076" fmla="*/ 2189177 h 5950684"/>
              <a:gd name="connsiteX1077" fmla="*/ 5429522 w 6100546"/>
              <a:gd name="connsiteY1077" fmla="*/ 2184572 h 5950684"/>
              <a:gd name="connsiteX1078" fmla="*/ 5424916 w 6100546"/>
              <a:gd name="connsiteY1078" fmla="*/ 2161543 h 5950684"/>
              <a:gd name="connsiteX1079" fmla="*/ 5429522 w 6100546"/>
              <a:gd name="connsiteY1079" fmla="*/ 2161542 h 5950684"/>
              <a:gd name="connsiteX1080" fmla="*/ 5429522 w 6100546"/>
              <a:gd name="connsiteY1080" fmla="*/ 2156938 h 5950684"/>
              <a:gd name="connsiteX1081" fmla="*/ 5424917 w 6100546"/>
              <a:gd name="connsiteY1081" fmla="*/ 2152332 h 5950684"/>
              <a:gd name="connsiteX1082" fmla="*/ 5388072 w 6100546"/>
              <a:gd name="connsiteY1082" fmla="*/ 2064823 h 5950684"/>
              <a:gd name="connsiteX1083" fmla="*/ 5337408 w 6100546"/>
              <a:gd name="connsiteY1083" fmla="*/ 1977316 h 5950684"/>
              <a:gd name="connsiteX1084" fmla="*/ 5321863 w 6100546"/>
              <a:gd name="connsiteY1084" fmla="*/ 1943349 h 5950684"/>
              <a:gd name="connsiteX1085" fmla="*/ 5314233 w 6100546"/>
              <a:gd name="connsiteY1085" fmla="*/ 1930292 h 5950684"/>
              <a:gd name="connsiteX1086" fmla="*/ 5342560 w 6100546"/>
              <a:gd name="connsiteY1086" fmla="*/ 1992734 h 5950684"/>
              <a:gd name="connsiteX1087" fmla="*/ 5509333 w 6100546"/>
              <a:gd name="connsiteY1087" fmla="*/ 2577629 h 5950684"/>
              <a:gd name="connsiteX1088" fmla="*/ 5541762 w 6100546"/>
              <a:gd name="connsiteY1088" fmla="*/ 2807552 h 5950684"/>
              <a:gd name="connsiteX1089" fmla="*/ 5536472 w 6100546"/>
              <a:gd name="connsiteY1089" fmla="*/ 2828499 h 5950684"/>
              <a:gd name="connsiteX1090" fmla="*/ 5526971 w 6100546"/>
              <a:gd name="connsiteY1090" fmla="*/ 2819850 h 5950684"/>
              <a:gd name="connsiteX1091" fmla="*/ 5346305 w 6100546"/>
              <a:gd name="connsiteY1091" fmla="*/ 2097618 h 5950684"/>
              <a:gd name="connsiteX1092" fmla="*/ 5178627 w 6100546"/>
              <a:gd name="connsiteY1092" fmla="*/ 1745780 h 5950684"/>
              <a:gd name="connsiteX1093" fmla="*/ 5157512 w 6100546"/>
              <a:gd name="connsiteY1093" fmla="*/ 1703493 h 5950684"/>
              <a:gd name="connsiteX1094" fmla="*/ 5139908 w 6100546"/>
              <a:gd name="connsiteY1094" fmla="*/ 1689267 h 5950684"/>
              <a:gd name="connsiteX1095" fmla="*/ 5136717 w 6100546"/>
              <a:gd name="connsiteY1095" fmla="*/ 1714819 h 5950684"/>
              <a:gd name="connsiteX1096" fmla="*/ 5225222 w 6100546"/>
              <a:gd name="connsiteY1096" fmla="*/ 1876563 h 5950684"/>
              <a:gd name="connsiteX1097" fmla="*/ 5301667 w 6100546"/>
              <a:gd name="connsiteY1097" fmla="*/ 2049214 h 5950684"/>
              <a:gd name="connsiteX1098" fmla="*/ 5350111 w 6100546"/>
              <a:gd name="connsiteY1098" fmla="*/ 2181079 h 5950684"/>
              <a:gd name="connsiteX1099" fmla="*/ 5351225 w 6100546"/>
              <a:gd name="connsiteY1099" fmla="*/ 2179965 h 5950684"/>
              <a:gd name="connsiteX1100" fmla="*/ 5374253 w 6100546"/>
              <a:gd name="connsiteY1100" fmla="*/ 2235233 h 5950684"/>
              <a:gd name="connsiteX1101" fmla="*/ 5369648 w 6100546"/>
              <a:gd name="connsiteY1101" fmla="*/ 2235233 h 5950684"/>
              <a:gd name="connsiteX1102" fmla="*/ 5365043 w 6100546"/>
              <a:gd name="connsiteY1102" fmla="*/ 2216812 h 5950684"/>
              <a:gd name="connsiteX1103" fmla="*/ 5358240 w 6100546"/>
              <a:gd name="connsiteY1103" fmla="*/ 2203206 h 5950684"/>
              <a:gd name="connsiteX1104" fmla="*/ 5365805 w 6100546"/>
              <a:gd name="connsiteY1104" fmla="*/ 2223799 h 5950684"/>
              <a:gd name="connsiteX1105" fmla="*/ 5377582 w 6100546"/>
              <a:gd name="connsiteY1105" fmla="*/ 2264421 h 5950684"/>
              <a:gd name="connsiteX1106" fmla="*/ 5382889 w 6100546"/>
              <a:gd name="connsiteY1106" fmla="*/ 2266898 h 5950684"/>
              <a:gd name="connsiteX1107" fmla="*/ 5388071 w 6100546"/>
              <a:gd name="connsiteY1107" fmla="*/ 2267474 h 5950684"/>
              <a:gd name="connsiteX1108" fmla="*/ 5388071 w 6100546"/>
              <a:gd name="connsiteY1108" fmla="*/ 2276686 h 5950684"/>
              <a:gd name="connsiteX1109" fmla="*/ 5383466 w 6100546"/>
              <a:gd name="connsiteY1109" fmla="*/ 2276686 h 5950684"/>
              <a:gd name="connsiteX1110" fmla="*/ 5383466 w 6100546"/>
              <a:gd name="connsiteY1110" fmla="*/ 2281290 h 5950684"/>
              <a:gd name="connsiteX1111" fmla="*/ 5383465 w 6100546"/>
              <a:gd name="connsiteY1111" fmla="*/ 2284717 h 5950684"/>
              <a:gd name="connsiteX1112" fmla="*/ 5417006 w 6100546"/>
              <a:gd name="connsiteY1112" fmla="*/ 2400410 h 5950684"/>
              <a:gd name="connsiteX1113" fmla="*/ 5423669 w 6100546"/>
              <a:gd name="connsiteY1113" fmla="*/ 2432055 h 5950684"/>
              <a:gd name="connsiteX1114" fmla="*/ 5434128 w 6100546"/>
              <a:gd name="connsiteY1114" fmla="*/ 2447096 h 5950684"/>
              <a:gd name="connsiteX1115" fmla="*/ 5443339 w 6100546"/>
              <a:gd name="connsiteY1115" fmla="*/ 2470124 h 5950684"/>
              <a:gd name="connsiteX1116" fmla="*/ 5447945 w 6100546"/>
              <a:gd name="connsiteY1116" fmla="*/ 2497759 h 5950684"/>
              <a:gd name="connsiteX1117" fmla="*/ 5457156 w 6100546"/>
              <a:gd name="connsiteY1117" fmla="*/ 2529998 h 5950684"/>
              <a:gd name="connsiteX1118" fmla="*/ 5466368 w 6100546"/>
              <a:gd name="connsiteY1118" fmla="*/ 2576056 h 5950684"/>
              <a:gd name="connsiteX1119" fmla="*/ 5475579 w 6100546"/>
              <a:gd name="connsiteY1119" fmla="*/ 2603690 h 5950684"/>
              <a:gd name="connsiteX1120" fmla="*/ 5475579 w 6100546"/>
              <a:gd name="connsiteY1120" fmla="*/ 2608296 h 5950684"/>
              <a:gd name="connsiteX1121" fmla="*/ 5484791 w 6100546"/>
              <a:gd name="connsiteY1121" fmla="*/ 2645140 h 5950684"/>
              <a:gd name="connsiteX1122" fmla="*/ 5494002 w 6100546"/>
              <a:gd name="connsiteY1122" fmla="*/ 2677380 h 5950684"/>
              <a:gd name="connsiteX1123" fmla="*/ 5498607 w 6100546"/>
              <a:gd name="connsiteY1123" fmla="*/ 2691198 h 5950684"/>
              <a:gd name="connsiteX1124" fmla="*/ 5498608 w 6100546"/>
              <a:gd name="connsiteY1124" fmla="*/ 2695804 h 5950684"/>
              <a:gd name="connsiteX1125" fmla="*/ 5494002 w 6100546"/>
              <a:gd name="connsiteY1125" fmla="*/ 2709621 h 5950684"/>
              <a:gd name="connsiteX1126" fmla="*/ 5494002 w 6100546"/>
              <a:gd name="connsiteY1126" fmla="*/ 2714225 h 5950684"/>
              <a:gd name="connsiteX1127" fmla="*/ 5498608 w 6100546"/>
              <a:gd name="connsiteY1127" fmla="*/ 2723437 h 5950684"/>
              <a:gd name="connsiteX1128" fmla="*/ 5503214 w 6100546"/>
              <a:gd name="connsiteY1128" fmla="*/ 2723438 h 5950684"/>
              <a:gd name="connsiteX1129" fmla="*/ 5503214 w 6100546"/>
              <a:gd name="connsiteY1129" fmla="*/ 2746466 h 5950684"/>
              <a:gd name="connsiteX1130" fmla="*/ 5507819 w 6100546"/>
              <a:gd name="connsiteY1130" fmla="*/ 2751072 h 5950684"/>
              <a:gd name="connsiteX1131" fmla="*/ 5507819 w 6100546"/>
              <a:gd name="connsiteY1131" fmla="*/ 2746466 h 5950684"/>
              <a:gd name="connsiteX1132" fmla="*/ 5503214 w 6100546"/>
              <a:gd name="connsiteY1132" fmla="*/ 2723438 h 5950684"/>
              <a:gd name="connsiteX1133" fmla="*/ 5507819 w 6100546"/>
              <a:gd name="connsiteY1133" fmla="*/ 2723438 h 5950684"/>
              <a:gd name="connsiteX1134" fmla="*/ 5507819 w 6100546"/>
              <a:gd name="connsiteY1134" fmla="*/ 2732649 h 5950684"/>
              <a:gd name="connsiteX1135" fmla="*/ 5507819 w 6100546"/>
              <a:gd name="connsiteY1135" fmla="*/ 2737255 h 5950684"/>
              <a:gd name="connsiteX1136" fmla="*/ 5512425 w 6100546"/>
              <a:gd name="connsiteY1136" fmla="*/ 2751072 h 5950684"/>
              <a:gd name="connsiteX1137" fmla="*/ 5512425 w 6100546"/>
              <a:gd name="connsiteY1137" fmla="*/ 2769494 h 5950684"/>
              <a:gd name="connsiteX1138" fmla="*/ 5507818 w 6100546"/>
              <a:gd name="connsiteY1138" fmla="*/ 2764888 h 5950684"/>
              <a:gd name="connsiteX1139" fmla="*/ 5507819 w 6100546"/>
              <a:gd name="connsiteY1139" fmla="*/ 2774100 h 5950684"/>
              <a:gd name="connsiteX1140" fmla="*/ 5507819 w 6100546"/>
              <a:gd name="connsiteY1140" fmla="*/ 2783312 h 5950684"/>
              <a:gd name="connsiteX1141" fmla="*/ 5512425 w 6100546"/>
              <a:gd name="connsiteY1141" fmla="*/ 2797130 h 5950684"/>
              <a:gd name="connsiteX1142" fmla="*/ 5512425 w 6100546"/>
              <a:gd name="connsiteY1142" fmla="*/ 2806339 h 5950684"/>
              <a:gd name="connsiteX1143" fmla="*/ 5517031 w 6100546"/>
              <a:gd name="connsiteY1143" fmla="*/ 2810946 h 5950684"/>
              <a:gd name="connsiteX1144" fmla="*/ 5521637 w 6100546"/>
              <a:gd name="connsiteY1144" fmla="*/ 2824763 h 5950684"/>
              <a:gd name="connsiteX1145" fmla="*/ 5521637 w 6100546"/>
              <a:gd name="connsiteY1145" fmla="*/ 2833975 h 5950684"/>
              <a:gd name="connsiteX1146" fmla="*/ 5517031 w 6100546"/>
              <a:gd name="connsiteY1146" fmla="*/ 2838580 h 5950684"/>
              <a:gd name="connsiteX1147" fmla="*/ 5521637 w 6100546"/>
              <a:gd name="connsiteY1147" fmla="*/ 2843185 h 5950684"/>
              <a:gd name="connsiteX1148" fmla="*/ 5517031 w 6100546"/>
              <a:gd name="connsiteY1148" fmla="*/ 2852397 h 5950684"/>
              <a:gd name="connsiteX1149" fmla="*/ 5521637 w 6100546"/>
              <a:gd name="connsiteY1149" fmla="*/ 2861609 h 5950684"/>
              <a:gd name="connsiteX1150" fmla="*/ 5526242 w 6100546"/>
              <a:gd name="connsiteY1150" fmla="*/ 2857003 h 5950684"/>
              <a:gd name="connsiteX1151" fmla="*/ 5526242 w 6100546"/>
              <a:gd name="connsiteY1151" fmla="*/ 2870820 h 5950684"/>
              <a:gd name="connsiteX1152" fmla="*/ 5526241 w 6100546"/>
              <a:gd name="connsiteY1152" fmla="*/ 2875426 h 5950684"/>
              <a:gd name="connsiteX1153" fmla="*/ 5530848 w 6100546"/>
              <a:gd name="connsiteY1153" fmla="*/ 2893848 h 5950684"/>
              <a:gd name="connsiteX1154" fmla="*/ 5530848 w 6100546"/>
              <a:gd name="connsiteY1154" fmla="*/ 2912271 h 5950684"/>
              <a:gd name="connsiteX1155" fmla="*/ 5530848 w 6100546"/>
              <a:gd name="connsiteY1155" fmla="*/ 2926088 h 5950684"/>
              <a:gd name="connsiteX1156" fmla="*/ 5530848 w 6100546"/>
              <a:gd name="connsiteY1156" fmla="*/ 2953722 h 5950684"/>
              <a:gd name="connsiteX1157" fmla="*/ 5526242 w 6100546"/>
              <a:gd name="connsiteY1157" fmla="*/ 2967540 h 5950684"/>
              <a:gd name="connsiteX1158" fmla="*/ 5521637 w 6100546"/>
              <a:gd name="connsiteY1158" fmla="*/ 2962934 h 5950684"/>
              <a:gd name="connsiteX1159" fmla="*/ 5517030 w 6100546"/>
              <a:gd name="connsiteY1159" fmla="*/ 2958328 h 5950684"/>
              <a:gd name="connsiteX1160" fmla="*/ 5517031 w 6100546"/>
              <a:gd name="connsiteY1160" fmla="*/ 2962934 h 5950684"/>
              <a:gd name="connsiteX1161" fmla="*/ 5517031 w 6100546"/>
              <a:gd name="connsiteY1161" fmla="*/ 2967539 h 5950684"/>
              <a:gd name="connsiteX1162" fmla="*/ 5521637 w 6100546"/>
              <a:gd name="connsiteY1162" fmla="*/ 2972145 h 5950684"/>
              <a:gd name="connsiteX1163" fmla="*/ 5526242 w 6100546"/>
              <a:gd name="connsiteY1163" fmla="*/ 2976750 h 5950684"/>
              <a:gd name="connsiteX1164" fmla="*/ 5530848 w 6100546"/>
              <a:gd name="connsiteY1164" fmla="*/ 2976751 h 5950684"/>
              <a:gd name="connsiteX1165" fmla="*/ 5535454 w 6100546"/>
              <a:gd name="connsiteY1165" fmla="*/ 2953722 h 5950684"/>
              <a:gd name="connsiteX1166" fmla="*/ 5535453 w 6100546"/>
              <a:gd name="connsiteY1166" fmla="*/ 2949117 h 5950684"/>
              <a:gd name="connsiteX1167" fmla="*/ 5535454 w 6100546"/>
              <a:gd name="connsiteY1167" fmla="*/ 2930694 h 5950684"/>
              <a:gd name="connsiteX1168" fmla="*/ 5535454 w 6100546"/>
              <a:gd name="connsiteY1168" fmla="*/ 2921483 h 5950684"/>
              <a:gd name="connsiteX1169" fmla="*/ 5540059 w 6100546"/>
              <a:gd name="connsiteY1169" fmla="*/ 2944510 h 5950684"/>
              <a:gd name="connsiteX1170" fmla="*/ 5544665 w 6100546"/>
              <a:gd name="connsiteY1170" fmla="*/ 2972145 h 5950684"/>
              <a:gd name="connsiteX1171" fmla="*/ 5540059 w 6100546"/>
              <a:gd name="connsiteY1171" fmla="*/ 2981357 h 5950684"/>
              <a:gd name="connsiteX1172" fmla="*/ 5540059 w 6100546"/>
              <a:gd name="connsiteY1172" fmla="*/ 2990568 h 5950684"/>
              <a:gd name="connsiteX1173" fmla="*/ 5540058 w 6100546"/>
              <a:gd name="connsiteY1173" fmla="*/ 3013596 h 5950684"/>
              <a:gd name="connsiteX1174" fmla="*/ 5535454 w 6100546"/>
              <a:gd name="connsiteY1174" fmla="*/ 3008990 h 5950684"/>
              <a:gd name="connsiteX1175" fmla="*/ 5530848 w 6100546"/>
              <a:gd name="connsiteY1175" fmla="*/ 3008991 h 5950684"/>
              <a:gd name="connsiteX1176" fmla="*/ 5530848 w 6100546"/>
              <a:gd name="connsiteY1176" fmla="*/ 3013596 h 5950684"/>
              <a:gd name="connsiteX1177" fmla="*/ 5530848 w 6100546"/>
              <a:gd name="connsiteY1177" fmla="*/ 3018201 h 5950684"/>
              <a:gd name="connsiteX1178" fmla="*/ 5535454 w 6100546"/>
              <a:gd name="connsiteY1178" fmla="*/ 3022807 h 5950684"/>
              <a:gd name="connsiteX1179" fmla="*/ 5535454 w 6100546"/>
              <a:gd name="connsiteY1179" fmla="*/ 3027414 h 5950684"/>
              <a:gd name="connsiteX1180" fmla="*/ 5535454 w 6100546"/>
              <a:gd name="connsiteY1180" fmla="*/ 3032019 h 5950684"/>
              <a:gd name="connsiteX1181" fmla="*/ 5540059 w 6100546"/>
              <a:gd name="connsiteY1181" fmla="*/ 3050441 h 5950684"/>
              <a:gd name="connsiteX1182" fmla="*/ 5540059 w 6100546"/>
              <a:gd name="connsiteY1182" fmla="*/ 3073471 h 5950684"/>
              <a:gd name="connsiteX1183" fmla="*/ 5535454 w 6100546"/>
              <a:gd name="connsiteY1183" fmla="*/ 3078076 h 5950684"/>
              <a:gd name="connsiteX1184" fmla="*/ 5530847 w 6100546"/>
              <a:gd name="connsiteY1184" fmla="*/ 3073471 h 5950684"/>
              <a:gd name="connsiteX1185" fmla="*/ 5526242 w 6100546"/>
              <a:gd name="connsiteY1185" fmla="*/ 3018202 h 5950684"/>
              <a:gd name="connsiteX1186" fmla="*/ 5526242 w 6100546"/>
              <a:gd name="connsiteY1186" fmla="*/ 3013595 h 5950684"/>
              <a:gd name="connsiteX1187" fmla="*/ 5521637 w 6100546"/>
              <a:gd name="connsiteY1187" fmla="*/ 3018202 h 5950684"/>
              <a:gd name="connsiteX1188" fmla="*/ 5526242 w 6100546"/>
              <a:gd name="connsiteY1188" fmla="*/ 3073471 h 5950684"/>
              <a:gd name="connsiteX1189" fmla="*/ 5512425 w 6100546"/>
              <a:gd name="connsiteY1189" fmla="*/ 3082681 h 5950684"/>
              <a:gd name="connsiteX1190" fmla="*/ 5503214 w 6100546"/>
              <a:gd name="connsiteY1190" fmla="*/ 3133345 h 5950684"/>
              <a:gd name="connsiteX1191" fmla="*/ 5466368 w 6100546"/>
              <a:gd name="connsiteY1191" fmla="*/ 3317571 h 5950684"/>
              <a:gd name="connsiteX1192" fmla="*/ 5466368 w 6100546"/>
              <a:gd name="connsiteY1192" fmla="*/ 3322178 h 5950684"/>
              <a:gd name="connsiteX1193" fmla="*/ 5466368 w 6100546"/>
              <a:gd name="connsiteY1193" fmla="*/ 3326784 h 5950684"/>
              <a:gd name="connsiteX1194" fmla="*/ 5470974 w 6100546"/>
              <a:gd name="connsiteY1194" fmla="*/ 3322177 h 5950684"/>
              <a:gd name="connsiteX1195" fmla="*/ 5507819 w 6100546"/>
              <a:gd name="connsiteY1195" fmla="*/ 3142555 h 5950684"/>
              <a:gd name="connsiteX1196" fmla="*/ 5507819 w 6100546"/>
              <a:gd name="connsiteY1196" fmla="*/ 3147162 h 5950684"/>
              <a:gd name="connsiteX1197" fmla="*/ 5517031 w 6100546"/>
              <a:gd name="connsiteY1197" fmla="*/ 3137949 h 5950684"/>
              <a:gd name="connsiteX1198" fmla="*/ 5517031 w 6100546"/>
              <a:gd name="connsiteY1198" fmla="*/ 3151766 h 5950684"/>
              <a:gd name="connsiteX1199" fmla="*/ 5512425 w 6100546"/>
              <a:gd name="connsiteY1199" fmla="*/ 3151767 h 5950684"/>
              <a:gd name="connsiteX1200" fmla="*/ 5512425 w 6100546"/>
              <a:gd name="connsiteY1200" fmla="*/ 3156373 h 5950684"/>
              <a:gd name="connsiteX1201" fmla="*/ 5512425 w 6100546"/>
              <a:gd name="connsiteY1201" fmla="*/ 3160978 h 5950684"/>
              <a:gd name="connsiteX1202" fmla="*/ 5517031 w 6100546"/>
              <a:gd name="connsiteY1202" fmla="*/ 3160978 h 5950684"/>
              <a:gd name="connsiteX1203" fmla="*/ 5512425 w 6100546"/>
              <a:gd name="connsiteY1203" fmla="*/ 3184006 h 5950684"/>
              <a:gd name="connsiteX1204" fmla="*/ 5512425 w 6100546"/>
              <a:gd name="connsiteY1204" fmla="*/ 3193219 h 5950684"/>
              <a:gd name="connsiteX1205" fmla="*/ 5512425 w 6100546"/>
              <a:gd name="connsiteY1205" fmla="*/ 3207036 h 5950684"/>
              <a:gd name="connsiteX1206" fmla="*/ 5512425 w 6100546"/>
              <a:gd name="connsiteY1206" fmla="*/ 3211640 h 5950684"/>
              <a:gd name="connsiteX1207" fmla="*/ 5507819 w 6100546"/>
              <a:gd name="connsiteY1207" fmla="*/ 3216247 h 5950684"/>
              <a:gd name="connsiteX1208" fmla="*/ 5507819 w 6100546"/>
              <a:gd name="connsiteY1208" fmla="*/ 3225458 h 5950684"/>
              <a:gd name="connsiteX1209" fmla="*/ 5512425 w 6100546"/>
              <a:gd name="connsiteY1209" fmla="*/ 3230064 h 5950684"/>
              <a:gd name="connsiteX1210" fmla="*/ 5512425 w 6100546"/>
              <a:gd name="connsiteY1210" fmla="*/ 3340600 h 5950684"/>
              <a:gd name="connsiteX1211" fmla="*/ 5503214 w 6100546"/>
              <a:gd name="connsiteY1211" fmla="*/ 3391263 h 5950684"/>
              <a:gd name="connsiteX1212" fmla="*/ 5507819 w 6100546"/>
              <a:gd name="connsiteY1212" fmla="*/ 3386658 h 5950684"/>
              <a:gd name="connsiteX1213" fmla="*/ 5498608 w 6100546"/>
              <a:gd name="connsiteY1213" fmla="*/ 3478771 h 5950684"/>
              <a:gd name="connsiteX1214" fmla="*/ 5503214 w 6100546"/>
              <a:gd name="connsiteY1214" fmla="*/ 3483377 h 5950684"/>
              <a:gd name="connsiteX1215" fmla="*/ 5498608 w 6100546"/>
              <a:gd name="connsiteY1215" fmla="*/ 3506406 h 5950684"/>
              <a:gd name="connsiteX1216" fmla="*/ 5494002 w 6100546"/>
              <a:gd name="connsiteY1216" fmla="*/ 3511011 h 5950684"/>
              <a:gd name="connsiteX1217" fmla="*/ 5498608 w 6100546"/>
              <a:gd name="connsiteY1217" fmla="*/ 3520223 h 5950684"/>
              <a:gd name="connsiteX1218" fmla="*/ 5494002 w 6100546"/>
              <a:gd name="connsiteY1218" fmla="*/ 3547856 h 5950684"/>
              <a:gd name="connsiteX1219" fmla="*/ 5494001 w 6100546"/>
              <a:gd name="connsiteY1219" fmla="*/ 3552463 h 5950684"/>
              <a:gd name="connsiteX1220" fmla="*/ 5489397 w 6100546"/>
              <a:gd name="connsiteY1220" fmla="*/ 3566280 h 5950684"/>
              <a:gd name="connsiteX1221" fmla="*/ 5489397 w 6100546"/>
              <a:gd name="connsiteY1221" fmla="*/ 3570884 h 5950684"/>
              <a:gd name="connsiteX1222" fmla="*/ 5489397 w 6100546"/>
              <a:gd name="connsiteY1222" fmla="*/ 3575491 h 5950684"/>
              <a:gd name="connsiteX1223" fmla="*/ 5470974 w 6100546"/>
              <a:gd name="connsiteY1223" fmla="*/ 3653788 h 5950684"/>
              <a:gd name="connsiteX1224" fmla="*/ 5470974 w 6100546"/>
              <a:gd name="connsiteY1224" fmla="*/ 3667605 h 5950684"/>
              <a:gd name="connsiteX1225" fmla="*/ 5470975 w 6100546"/>
              <a:gd name="connsiteY1225" fmla="*/ 3672211 h 5950684"/>
              <a:gd name="connsiteX1226" fmla="*/ 5470975 w 6100546"/>
              <a:gd name="connsiteY1226" fmla="*/ 3690633 h 5950684"/>
              <a:gd name="connsiteX1227" fmla="*/ 5452551 w 6100546"/>
              <a:gd name="connsiteY1227" fmla="*/ 3741296 h 5950684"/>
              <a:gd name="connsiteX1228" fmla="*/ 5392676 w 6100546"/>
              <a:gd name="connsiteY1228" fmla="*/ 3934735 h 5950684"/>
              <a:gd name="connsiteX1229" fmla="*/ 5392676 w 6100546"/>
              <a:gd name="connsiteY1229" fmla="*/ 3939341 h 5950684"/>
              <a:gd name="connsiteX1230" fmla="*/ 5388071 w 6100546"/>
              <a:gd name="connsiteY1230" fmla="*/ 3943946 h 5950684"/>
              <a:gd name="connsiteX1231" fmla="*/ 5353528 w 6100546"/>
              <a:gd name="connsiteY1231" fmla="*/ 4004971 h 5950684"/>
              <a:gd name="connsiteX1232" fmla="*/ 5322699 w 6100546"/>
              <a:gd name="connsiteY1232" fmla="*/ 4065600 h 5950684"/>
              <a:gd name="connsiteX1233" fmla="*/ 5323231 w 6100546"/>
              <a:gd name="connsiteY1233" fmla="*/ 4064270 h 5950684"/>
              <a:gd name="connsiteX1234" fmla="*/ 5328196 w 6100546"/>
              <a:gd name="connsiteY1234" fmla="*/ 4049877 h 5950684"/>
              <a:gd name="connsiteX1235" fmla="*/ 5332802 w 6100546"/>
              <a:gd name="connsiteY1235" fmla="*/ 4040666 h 5950684"/>
              <a:gd name="connsiteX1236" fmla="*/ 5346620 w 6100546"/>
              <a:gd name="connsiteY1236" fmla="*/ 4008426 h 5950684"/>
              <a:gd name="connsiteX1237" fmla="*/ 5369648 w 6100546"/>
              <a:gd name="connsiteY1237" fmla="*/ 3953158 h 5950684"/>
              <a:gd name="connsiteX1238" fmla="*/ 5374253 w 6100546"/>
              <a:gd name="connsiteY1238" fmla="*/ 3943946 h 5950684"/>
              <a:gd name="connsiteX1239" fmla="*/ 5378859 w 6100546"/>
              <a:gd name="connsiteY1239" fmla="*/ 3934735 h 5950684"/>
              <a:gd name="connsiteX1240" fmla="*/ 5374253 w 6100546"/>
              <a:gd name="connsiteY1240" fmla="*/ 3930129 h 5950684"/>
              <a:gd name="connsiteX1241" fmla="*/ 5360436 w 6100546"/>
              <a:gd name="connsiteY1241" fmla="*/ 3948552 h 5950684"/>
              <a:gd name="connsiteX1242" fmla="*/ 5360436 w 6100546"/>
              <a:gd name="connsiteY1242" fmla="*/ 3953158 h 5950684"/>
              <a:gd name="connsiteX1243" fmla="*/ 5323590 w 6100546"/>
              <a:gd name="connsiteY1243" fmla="*/ 4036059 h 5950684"/>
              <a:gd name="connsiteX1244" fmla="*/ 5323590 w 6100546"/>
              <a:gd name="connsiteY1244" fmla="*/ 4040666 h 5950684"/>
              <a:gd name="connsiteX1245" fmla="*/ 5305168 w 6100546"/>
              <a:gd name="connsiteY1245" fmla="*/ 4063693 h 5950684"/>
              <a:gd name="connsiteX1246" fmla="*/ 5291350 w 6100546"/>
              <a:gd name="connsiteY1246" fmla="*/ 4091328 h 5950684"/>
              <a:gd name="connsiteX1247" fmla="*/ 5266595 w 6100546"/>
              <a:gd name="connsiteY1247" fmla="*/ 4146597 h 5950684"/>
              <a:gd name="connsiteX1248" fmla="*/ 5237163 w 6100546"/>
              <a:gd name="connsiteY1248" fmla="*/ 4192915 h 5950684"/>
              <a:gd name="connsiteX1249" fmla="*/ 5236082 w 6100546"/>
              <a:gd name="connsiteY1249" fmla="*/ 4188048 h 5950684"/>
              <a:gd name="connsiteX1250" fmla="*/ 5107121 w 6100546"/>
              <a:gd name="connsiteY1250" fmla="*/ 4399910 h 5950684"/>
              <a:gd name="connsiteX1251" fmla="*/ 5102517 w 6100546"/>
              <a:gd name="connsiteY1251" fmla="*/ 4399910 h 5950684"/>
              <a:gd name="connsiteX1252" fmla="*/ 5102516 w 6100546"/>
              <a:gd name="connsiteY1252" fmla="*/ 4404516 h 5950684"/>
              <a:gd name="connsiteX1253" fmla="*/ 5102516 w 6100546"/>
              <a:gd name="connsiteY1253" fmla="*/ 4409121 h 5950684"/>
              <a:gd name="connsiteX1254" fmla="*/ 5084093 w 6100546"/>
              <a:gd name="connsiteY1254" fmla="*/ 4422938 h 5950684"/>
              <a:gd name="connsiteX1255" fmla="*/ 5047247 w 6100546"/>
              <a:gd name="connsiteY1255" fmla="*/ 4487417 h 5950684"/>
              <a:gd name="connsiteX1256" fmla="*/ 5047248 w 6100546"/>
              <a:gd name="connsiteY1256" fmla="*/ 4473601 h 5950684"/>
              <a:gd name="connsiteX1257" fmla="*/ 5033430 w 6100546"/>
              <a:gd name="connsiteY1257" fmla="*/ 4505841 h 5950684"/>
              <a:gd name="connsiteX1258" fmla="*/ 5028824 w 6100546"/>
              <a:gd name="connsiteY1258" fmla="*/ 4501235 h 5950684"/>
              <a:gd name="connsiteX1259" fmla="*/ 4973555 w 6100546"/>
              <a:gd name="connsiteY1259" fmla="*/ 4579532 h 5950684"/>
              <a:gd name="connsiteX1260" fmla="*/ 4968950 w 6100546"/>
              <a:gd name="connsiteY1260" fmla="*/ 4579532 h 5950684"/>
              <a:gd name="connsiteX1261" fmla="*/ 4918287 w 6100546"/>
              <a:gd name="connsiteY1261" fmla="*/ 4634799 h 5950684"/>
              <a:gd name="connsiteX1262" fmla="*/ 4858413 w 6100546"/>
              <a:gd name="connsiteY1262" fmla="*/ 4703885 h 5950684"/>
              <a:gd name="connsiteX1263" fmla="*/ 4823294 w 6100546"/>
              <a:gd name="connsiteY1263" fmla="*/ 4733247 h 5950684"/>
              <a:gd name="connsiteX1264" fmla="*/ 4789327 w 6100546"/>
              <a:gd name="connsiteY1264" fmla="*/ 4768227 h 5950684"/>
              <a:gd name="connsiteX1265" fmla="*/ 4789327 w 6100546"/>
              <a:gd name="connsiteY1265" fmla="*/ 4763760 h 5950684"/>
              <a:gd name="connsiteX1266" fmla="*/ 4784721 w 6100546"/>
              <a:gd name="connsiteY1266" fmla="*/ 4768366 h 5950684"/>
              <a:gd name="connsiteX1267" fmla="*/ 4780115 w 6100546"/>
              <a:gd name="connsiteY1267" fmla="*/ 4777577 h 5950684"/>
              <a:gd name="connsiteX1268" fmla="*/ 4780115 w 6100546"/>
              <a:gd name="connsiteY1268" fmla="*/ 4772970 h 5950684"/>
              <a:gd name="connsiteX1269" fmla="*/ 4752481 w 6100546"/>
              <a:gd name="connsiteY1269" fmla="*/ 4800605 h 5950684"/>
              <a:gd name="connsiteX1270" fmla="*/ 4752481 w 6100546"/>
              <a:gd name="connsiteY1270" fmla="*/ 4805211 h 5950684"/>
              <a:gd name="connsiteX1271" fmla="*/ 4747875 w 6100546"/>
              <a:gd name="connsiteY1271" fmla="*/ 4814422 h 5950684"/>
              <a:gd name="connsiteX1272" fmla="*/ 4747875 w 6100546"/>
              <a:gd name="connsiteY1272" fmla="*/ 4805211 h 5950684"/>
              <a:gd name="connsiteX1273" fmla="*/ 4734058 w 6100546"/>
              <a:gd name="connsiteY1273" fmla="*/ 4819028 h 5950684"/>
              <a:gd name="connsiteX1274" fmla="*/ 4734058 w 6100546"/>
              <a:gd name="connsiteY1274" fmla="*/ 4814421 h 5950684"/>
              <a:gd name="connsiteX1275" fmla="*/ 4734058 w 6100546"/>
              <a:gd name="connsiteY1275" fmla="*/ 4809817 h 5950684"/>
              <a:gd name="connsiteX1276" fmla="*/ 4729452 w 6100546"/>
              <a:gd name="connsiteY1276" fmla="*/ 4809817 h 5950684"/>
              <a:gd name="connsiteX1277" fmla="*/ 4729452 w 6100546"/>
              <a:gd name="connsiteY1277" fmla="*/ 4819028 h 5950684"/>
              <a:gd name="connsiteX1278" fmla="*/ 4729453 w 6100546"/>
              <a:gd name="connsiteY1278" fmla="*/ 4823634 h 5950684"/>
              <a:gd name="connsiteX1279" fmla="*/ 4724847 w 6100546"/>
              <a:gd name="connsiteY1279" fmla="*/ 4828240 h 5950684"/>
              <a:gd name="connsiteX1280" fmla="*/ 4720241 w 6100546"/>
              <a:gd name="connsiteY1280" fmla="*/ 4828240 h 5950684"/>
              <a:gd name="connsiteX1281" fmla="*/ 4715635 w 6100546"/>
              <a:gd name="connsiteY1281" fmla="*/ 4828240 h 5950684"/>
              <a:gd name="connsiteX1282" fmla="*/ 4715635 w 6100546"/>
              <a:gd name="connsiteY1282" fmla="*/ 4832845 h 5950684"/>
              <a:gd name="connsiteX1283" fmla="*/ 4715635 w 6100546"/>
              <a:gd name="connsiteY1283" fmla="*/ 4837451 h 5950684"/>
              <a:gd name="connsiteX1284" fmla="*/ 4701818 w 6100546"/>
              <a:gd name="connsiteY1284" fmla="*/ 4846662 h 5950684"/>
              <a:gd name="connsiteX1285" fmla="*/ 4701819 w 6100546"/>
              <a:gd name="connsiteY1285" fmla="*/ 4842057 h 5950684"/>
              <a:gd name="connsiteX1286" fmla="*/ 4697212 w 6100546"/>
              <a:gd name="connsiteY1286" fmla="*/ 4846662 h 5950684"/>
              <a:gd name="connsiteX1287" fmla="*/ 4692606 w 6100546"/>
              <a:gd name="connsiteY1287" fmla="*/ 4851268 h 5950684"/>
              <a:gd name="connsiteX1288" fmla="*/ 4688001 w 6100546"/>
              <a:gd name="connsiteY1288" fmla="*/ 4860479 h 5950684"/>
              <a:gd name="connsiteX1289" fmla="*/ 4688001 w 6100546"/>
              <a:gd name="connsiteY1289" fmla="*/ 4855874 h 5950684"/>
              <a:gd name="connsiteX1290" fmla="*/ 4669578 w 6100546"/>
              <a:gd name="connsiteY1290" fmla="*/ 4865085 h 5950684"/>
              <a:gd name="connsiteX1291" fmla="*/ 4669578 w 6100546"/>
              <a:gd name="connsiteY1291" fmla="*/ 4855874 h 5950684"/>
              <a:gd name="connsiteX1292" fmla="*/ 4651155 w 6100546"/>
              <a:gd name="connsiteY1292" fmla="*/ 4869691 h 5950684"/>
              <a:gd name="connsiteX1293" fmla="*/ 4651155 w 6100546"/>
              <a:gd name="connsiteY1293" fmla="*/ 4865085 h 5950684"/>
              <a:gd name="connsiteX1294" fmla="*/ 4655761 w 6100546"/>
              <a:gd name="connsiteY1294" fmla="*/ 4860479 h 5950684"/>
              <a:gd name="connsiteX1295" fmla="*/ 4655761 w 6100546"/>
              <a:gd name="connsiteY1295" fmla="*/ 4855874 h 5950684"/>
              <a:gd name="connsiteX1296" fmla="*/ 4651155 w 6100546"/>
              <a:gd name="connsiteY1296" fmla="*/ 4860479 h 5950684"/>
              <a:gd name="connsiteX1297" fmla="*/ 4646549 w 6100546"/>
              <a:gd name="connsiteY1297" fmla="*/ 4865085 h 5950684"/>
              <a:gd name="connsiteX1298" fmla="*/ 4641943 w 6100546"/>
              <a:gd name="connsiteY1298" fmla="*/ 4874296 h 5950684"/>
              <a:gd name="connsiteX1299" fmla="*/ 4651155 w 6100546"/>
              <a:gd name="connsiteY1299" fmla="*/ 4874296 h 5950684"/>
              <a:gd name="connsiteX1300" fmla="*/ 4646549 w 6100546"/>
              <a:gd name="connsiteY1300" fmla="*/ 4878902 h 5950684"/>
              <a:gd name="connsiteX1301" fmla="*/ 4623520 w 6100546"/>
              <a:gd name="connsiteY1301" fmla="*/ 4906536 h 5950684"/>
              <a:gd name="connsiteX1302" fmla="*/ 4641943 w 6100546"/>
              <a:gd name="connsiteY1302" fmla="*/ 4901931 h 5950684"/>
              <a:gd name="connsiteX1303" fmla="*/ 4623520 w 6100546"/>
              <a:gd name="connsiteY1303" fmla="*/ 4915748 h 5950684"/>
              <a:gd name="connsiteX1304" fmla="*/ 4609703 w 6100546"/>
              <a:gd name="connsiteY1304" fmla="*/ 4929565 h 5950684"/>
              <a:gd name="connsiteX1305" fmla="*/ 4600492 w 6100546"/>
              <a:gd name="connsiteY1305" fmla="*/ 4934170 h 5950684"/>
              <a:gd name="connsiteX1306" fmla="*/ 4600493 w 6100546"/>
              <a:gd name="connsiteY1306" fmla="*/ 4924959 h 5950684"/>
              <a:gd name="connsiteX1307" fmla="*/ 4582069 w 6100546"/>
              <a:gd name="connsiteY1307" fmla="*/ 4943381 h 5950684"/>
              <a:gd name="connsiteX1308" fmla="*/ 4577464 w 6100546"/>
              <a:gd name="connsiteY1308" fmla="*/ 4938776 h 5950684"/>
              <a:gd name="connsiteX1309" fmla="*/ 4582069 w 6100546"/>
              <a:gd name="connsiteY1309" fmla="*/ 4934170 h 5950684"/>
              <a:gd name="connsiteX1310" fmla="*/ 4582069 w 6100546"/>
              <a:gd name="connsiteY1310" fmla="*/ 4929564 h 5950684"/>
              <a:gd name="connsiteX1311" fmla="*/ 4577463 w 6100546"/>
              <a:gd name="connsiteY1311" fmla="*/ 4929565 h 5950684"/>
              <a:gd name="connsiteX1312" fmla="*/ 4572858 w 6100546"/>
              <a:gd name="connsiteY1312" fmla="*/ 4934170 h 5950684"/>
              <a:gd name="connsiteX1313" fmla="*/ 4572858 w 6100546"/>
              <a:gd name="connsiteY1313" fmla="*/ 4938776 h 5950684"/>
              <a:gd name="connsiteX1314" fmla="*/ 4568252 w 6100546"/>
              <a:gd name="connsiteY1314" fmla="*/ 4943382 h 5950684"/>
              <a:gd name="connsiteX1315" fmla="*/ 4563646 w 6100546"/>
              <a:gd name="connsiteY1315" fmla="*/ 4947988 h 5950684"/>
              <a:gd name="connsiteX1316" fmla="*/ 4559040 w 6100546"/>
              <a:gd name="connsiteY1316" fmla="*/ 4947988 h 5950684"/>
              <a:gd name="connsiteX1317" fmla="*/ 4559040 w 6100546"/>
              <a:gd name="connsiteY1317" fmla="*/ 4952593 h 5950684"/>
              <a:gd name="connsiteX1318" fmla="*/ 4554435 w 6100546"/>
              <a:gd name="connsiteY1318" fmla="*/ 4952593 h 5950684"/>
              <a:gd name="connsiteX1319" fmla="*/ 4554434 w 6100546"/>
              <a:gd name="connsiteY1319" fmla="*/ 4947988 h 5950684"/>
              <a:gd name="connsiteX1320" fmla="*/ 4559040 w 6100546"/>
              <a:gd name="connsiteY1320" fmla="*/ 4938776 h 5950684"/>
              <a:gd name="connsiteX1321" fmla="*/ 4568252 w 6100546"/>
              <a:gd name="connsiteY1321" fmla="*/ 4929565 h 5950684"/>
              <a:gd name="connsiteX1322" fmla="*/ 4563646 w 6100546"/>
              <a:gd name="connsiteY1322" fmla="*/ 4929564 h 5950684"/>
              <a:gd name="connsiteX1323" fmla="*/ 4559040 w 6100546"/>
              <a:gd name="connsiteY1323" fmla="*/ 4934170 h 5950684"/>
              <a:gd name="connsiteX1324" fmla="*/ 4545223 w 6100546"/>
              <a:gd name="connsiteY1324" fmla="*/ 4947988 h 5950684"/>
              <a:gd name="connsiteX1325" fmla="*/ 4545223 w 6100546"/>
              <a:gd name="connsiteY1325" fmla="*/ 4952593 h 5950684"/>
              <a:gd name="connsiteX1326" fmla="*/ 4536012 w 6100546"/>
              <a:gd name="connsiteY1326" fmla="*/ 4966410 h 5950684"/>
              <a:gd name="connsiteX1327" fmla="*/ 4476137 w 6100546"/>
              <a:gd name="connsiteY1327" fmla="*/ 5012467 h 5950684"/>
              <a:gd name="connsiteX1328" fmla="*/ 4471532 w 6100546"/>
              <a:gd name="connsiteY1328" fmla="*/ 5012467 h 5950684"/>
              <a:gd name="connsiteX1329" fmla="*/ 4466926 w 6100546"/>
              <a:gd name="connsiteY1329" fmla="*/ 5017073 h 5950684"/>
              <a:gd name="connsiteX1330" fmla="*/ 4453109 w 6100546"/>
              <a:gd name="connsiteY1330" fmla="*/ 5026283 h 5950684"/>
              <a:gd name="connsiteX1331" fmla="*/ 4448503 w 6100546"/>
              <a:gd name="connsiteY1331" fmla="*/ 5030890 h 5950684"/>
              <a:gd name="connsiteX1332" fmla="*/ 4434686 w 6100546"/>
              <a:gd name="connsiteY1332" fmla="*/ 5040101 h 5950684"/>
              <a:gd name="connsiteX1333" fmla="*/ 4420869 w 6100546"/>
              <a:gd name="connsiteY1333" fmla="*/ 5049313 h 5950684"/>
              <a:gd name="connsiteX1334" fmla="*/ 4379417 w 6100546"/>
              <a:gd name="connsiteY1334" fmla="*/ 5072340 h 5950684"/>
              <a:gd name="connsiteX1335" fmla="*/ 4333360 w 6100546"/>
              <a:gd name="connsiteY1335" fmla="*/ 5113792 h 5950684"/>
              <a:gd name="connsiteX1336" fmla="*/ 4319543 w 6100546"/>
              <a:gd name="connsiteY1336" fmla="*/ 5123004 h 5950684"/>
              <a:gd name="connsiteX1337" fmla="*/ 4329330 w 6100546"/>
              <a:gd name="connsiteY1337" fmla="*/ 5124155 h 5950684"/>
              <a:gd name="connsiteX1338" fmla="*/ 4328966 w 6100546"/>
              <a:gd name="connsiteY1338" fmla="*/ 5125061 h 5950684"/>
              <a:gd name="connsiteX1339" fmla="*/ 4356017 w 6100546"/>
              <a:gd name="connsiteY1339" fmla="*/ 5108717 h 5950684"/>
              <a:gd name="connsiteX1340" fmla="*/ 4376854 w 6100546"/>
              <a:gd name="connsiteY1340" fmla="*/ 5097547 h 5950684"/>
              <a:gd name="connsiteX1341" fmla="*/ 4384598 w 6100546"/>
              <a:gd name="connsiteY1341" fmla="*/ 5092491 h 5950684"/>
              <a:gd name="connsiteX1342" fmla="*/ 4407051 w 6100546"/>
              <a:gd name="connsiteY1342" fmla="*/ 5072341 h 5950684"/>
              <a:gd name="connsiteX1343" fmla="*/ 4425474 w 6100546"/>
              <a:gd name="connsiteY1343" fmla="*/ 5058524 h 5950684"/>
              <a:gd name="connsiteX1344" fmla="*/ 4425474 w 6100546"/>
              <a:gd name="connsiteY1344" fmla="*/ 5063130 h 5950684"/>
              <a:gd name="connsiteX1345" fmla="*/ 4420869 w 6100546"/>
              <a:gd name="connsiteY1345" fmla="*/ 5063130 h 5950684"/>
              <a:gd name="connsiteX1346" fmla="*/ 4420869 w 6100546"/>
              <a:gd name="connsiteY1346" fmla="*/ 5067736 h 5950684"/>
              <a:gd name="connsiteX1347" fmla="*/ 4425475 w 6100546"/>
              <a:gd name="connsiteY1347" fmla="*/ 5067736 h 5950684"/>
              <a:gd name="connsiteX1348" fmla="*/ 4430081 w 6100546"/>
              <a:gd name="connsiteY1348" fmla="*/ 5063130 h 5950684"/>
              <a:gd name="connsiteX1349" fmla="*/ 4430080 w 6100546"/>
              <a:gd name="connsiteY1349" fmla="*/ 5049313 h 5950684"/>
              <a:gd name="connsiteX1350" fmla="*/ 4443897 w 6100546"/>
              <a:gd name="connsiteY1350" fmla="*/ 5040101 h 5950684"/>
              <a:gd name="connsiteX1351" fmla="*/ 4453109 w 6100546"/>
              <a:gd name="connsiteY1351" fmla="*/ 5040101 h 5950684"/>
              <a:gd name="connsiteX1352" fmla="*/ 4453109 w 6100546"/>
              <a:gd name="connsiteY1352" fmla="*/ 5044707 h 5950684"/>
              <a:gd name="connsiteX1353" fmla="*/ 4457714 w 6100546"/>
              <a:gd name="connsiteY1353" fmla="*/ 5040100 h 5950684"/>
              <a:gd name="connsiteX1354" fmla="*/ 4457714 w 6100546"/>
              <a:gd name="connsiteY1354" fmla="*/ 5035496 h 5950684"/>
              <a:gd name="connsiteX1355" fmla="*/ 4462320 w 6100546"/>
              <a:gd name="connsiteY1355" fmla="*/ 5026284 h 5950684"/>
              <a:gd name="connsiteX1356" fmla="*/ 4471531 w 6100546"/>
              <a:gd name="connsiteY1356" fmla="*/ 5021679 h 5950684"/>
              <a:gd name="connsiteX1357" fmla="*/ 4476137 w 6100546"/>
              <a:gd name="connsiteY1357" fmla="*/ 5021679 h 5950684"/>
              <a:gd name="connsiteX1358" fmla="*/ 4476137 w 6100546"/>
              <a:gd name="connsiteY1358" fmla="*/ 5017072 h 5950684"/>
              <a:gd name="connsiteX1359" fmla="*/ 4480743 w 6100546"/>
              <a:gd name="connsiteY1359" fmla="*/ 5012467 h 5950684"/>
              <a:gd name="connsiteX1360" fmla="*/ 4540617 w 6100546"/>
              <a:gd name="connsiteY1360" fmla="*/ 4971016 h 5950684"/>
              <a:gd name="connsiteX1361" fmla="*/ 4545224 w 6100546"/>
              <a:gd name="connsiteY1361" fmla="*/ 4966410 h 5950684"/>
              <a:gd name="connsiteX1362" fmla="*/ 4545224 w 6100546"/>
              <a:gd name="connsiteY1362" fmla="*/ 4961805 h 5950684"/>
              <a:gd name="connsiteX1363" fmla="*/ 4549829 w 6100546"/>
              <a:gd name="connsiteY1363" fmla="*/ 4961805 h 5950684"/>
              <a:gd name="connsiteX1364" fmla="*/ 4549829 w 6100546"/>
              <a:gd name="connsiteY1364" fmla="*/ 4966410 h 5950684"/>
              <a:gd name="connsiteX1365" fmla="*/ 4572858 w 6100546"/>
              <a:gd name="connsiteY1365" fmla="*/ 4957199 h 5950684"/>
              <a:gd name="connsiteX1366" fmla="*/ 4572858 w 6100546"/>
              <a:gd name="connsiteY1366" fmla="*/ 4952593 h 5950684"/>
              <a:gd name="connsiteX1367" fmla="*/ 4568252 w 6100546"/>
              <a:gd name="connsiteY1367" fmla="*/ 4966410 h 5950684"/>
              <a:gd name="connsiteX1368" fmla="*/ 4605098 w 6100546"/>
              <a:gd name="connsiteY1368" fmla="*/ 4938776 h 5950684"/>
              <a:gd name="connsiteX1369" fmla="*/ 4628126 w 6100546"/>
              <a:gd name="connsiteY1369" fmla="*/ 4920353 h 5950684"/>
              <a:gd name="connsiteX1370" fmla="*/ 4651155 w 6100546"/>
              <a:gd name="connsiteY1370" fmla="*/ 4901931 h 5950684"/>
              <a:gd name="connsiteX1371" fmla="*/ 4692606 w 6100546"/>
              <a:gd name="connsiteY1371" fmla="*/ 4865085 h 5950684"/>
              <a:gd name="connsiteX1372" fmla="*/ 4706424 w 6100546"/>
              <a:gd name="connsiteY1372" fmla="*/ 4855874 h 5950684"/>
              <a:gd name="connsiteX1373" fmla="*/ 4715635 w 6100546"/>
              <a:gd name="connsiteY1373" fmla="*/ 4846662 h 5950684"/>
              <a:gd name="connsiteX1374" fmla="*/ 4724846 w 6100546"/>
              <a:gd name="connsiteY1374" fmla="*/ 4842057 h 5950684"/>
              <a:gd name="connsiteX1375" fmla="*/ 4738664 w 6100546"/>
              <a:gd name="connsiteY1375" fmla="*/ 4828240 h 5950684"/>
              <a:gd name="connsiteX1376" fmla="*/ 4752481 w 6100546"/>
              <a:gd name="connsiteY1376" fmla="*/ 4819028 h 5950684"/>
              <a:gd name="connsiteX1377" fmla="*/ 4761692 w 6100546"/>
              <a:gd name="connsiteY1377" fmla="*/ 4805211 h 5950684"/>
              <a:gd name="connsiteX1378" fmla="*/ 4766298 w 6100546"/>
              <a:gd name="connsiteY1378" fmla="*/ 4805211 h 5950684"/>
              <a:gd name="connsiteX1379" fmla="*/ 4904470 w 6100546"/>
              <a:gd name="connsiteY1379" fmla="*/ 4685463 h 5950684"/>
              <a:gd name="connsiteX1380" fmla="*/ 4909075 w 6100546"/>
              <a:gd name="connsiteY1380" fmla="*/ 4685463 h 5950684"/>
              <a:gd name="connsiteX1381" fmla="*/ 4913681 w 6100546"/>
              <a:gd name="connsiteY1381" fmla="*/ 4685463 h 5950684"/>
              <a:gd name="connsiteX1382" fmla="*/ 4904470 w 6100546"/>
              <a:gd name="connsiteY1382" fmla="*/ 4694674 h 5950684"/>
              <a:gd name="connsiteX1383" fmla="*/ 4895258 w 6100546"/>
              <a:gd name="connsiteY1383" fmla="*/ 4703886 h 5950684"/>
              <a:gd name="connsiteX1384" fmla="*/ 4886047 w 6100546"/>
              <a:gd name="connsiteY1384" fmla="*/ 4713096 h 5950684"/>
              <a:gd name="connsiteX1385" fmla="*/ 4886047 w 6100546"/>
              <a:gd name="connsiteY1385" fmla="*/ 4717703 h 5950684"/>
              <a:gd name="connsiteX1386" fmla="*/ 4863018 w 6100546"/>
              <a:gd name="connsiteY1386" fmla="*/ 4740731 h 5950684"/>
              <a:gd name="connsiteX1387" fmla="*/ 4863018 w 6100546"/>
              <a:gd name="connsiteY1387" fmla="*/ 4745336 h 5950684"/>
              <a:gd name="connsiteX1388" fmla="*/ 4867625 w 6100546"/>
              <a:gd name="connsiteY1388" fmla="*/ 4745337 h 5950684"/>
              <a:gd name="connsiteX1389" fmla="*/ 4872231 w 6100546"/>
              <a:gd name="connsiteY1389" fmla="*/ 4740731 h 5950684"/>
              <a:gd name="connsiteX1390" fmla="*/ 4876835 w 6100546"/>
              <a:gd name="connsiteY1390" fmla="*/ 4736126 h 5950684"/>
              <a:gd name="connsiteX1391" fmla="*/ 4881441 w 6100546"/>
              <a:gd name="connsiteY1391" fmla="*/ 4731520 h 5950684"/>
              <a:gd name="connsiteX1392" fmla="*/ 4890652 w 6100546"/>
              <a:gd name="connsiteY1392" fmla="*/ 4722309 h 5950684"/>
              <a:gd name="connsiteX1393" fmla="*/ 4875828 w 6100546"/>
              <a:gd name="connsiteY1393" fmla="*/ 4737564 h 5950684"/>
              <a:gd name="connsiteX1394" fmla="*/ 4863102 w 6100546"/>
              <a:gd name="connsiteY1394" fmla="*/ 4749899 h 5950684"/>
              <a:gd name="connsiteX1395" fmla="*/ 4863018 w 6100546"/>
              <a:gd name="connsiteY1395" fmla="*/ 4749943 h 5950684"/>
              <a:gd name="connsiteX1396" fmla="*/ 4863004 w 6100546"/>
              <a:gd name="connsiteY1396" fmla="*/ 4749991 h 5950684"/>
              <a:gd name="connsiteX1397" fmla="*/ 4861867 w 6100546"/>
              <a:gd name="connsiteY1397" fmla="*/ 4751094 h 5950684"/>
              <a:gd name="connsiteX1398" fmla="*/ 4853808 w 6100546"/>
              <a:gd name="connsiteY1398" fmla="*/ 4745337 h 5950684"/>
              <a:gd name="connsiteX1399" fmla="*/ 4807749 w 6100546"/>
              <a:gd name="connsiteY1399" fmla="*/ 4796000 h 5950684"/>
              <a:gd name="connsiteX1400" fmla="*/ 4812355 w 6100546"/>
              <a:gd name="connsiteY1400" fmla="*/ 4795999 h 5950684"/>
              <a:gd name="connsiteX1401" fmla="*/ 4798538 w 6100546"/>
              <a:gd name="connsiteY1401" fmla="*/ 4809817 h 5950684"/>
              <a:gd name="connsiteX1402" fmla="*/ 4793932 w 6100546"/>
              <a:gd name="connsiteY1402" fmla="*/ 4809817 h 5950684"/>
              <a:gd name="connsiteX1403" fmla="*/ 4793932 w 6100546"/>
              <a:gd name="connsiteY1403" fmla="*/ 4814422 h 5950684"/>
              <a:gd name="connsiteX1404" fmla="*/ 4789328 w 6100546"/>
              <a:gd name="connsiteY1404" fmla="*/ 4814422 h 5950684"/>
              <a:gd name="connsiteX1405" fmla="*/ 4780116 w 6100546"/>
              <a:gd name="connsiteY1405" fmla="*/ 4823634 h 5950684"/>
              <a:gd name="connsiteX1406" fmla="*/ 4775510 w 6100546"/>
              <a:gd name="connsiteY1406" fmla="*/ 4832845 h 5950684"/>
              <a:gd name="connsiteX1407" fmla="*/ 4770905 w 6100546"/>
              <a:gd name="connsiteY1407" fmla="*/ 4837451 h 5950684"/>
              <a:gd name="connsiteX1408" fmla="*/ 4757086 w 6100546"/>
              <a:gd name="connsiteY1408" fmla="*/ 4851268 h 5950684"/>
              <a:gd name="connsiteX1409" fmla="*/ 4757087 w 6100546"/>
              <a:gd name="connsiteY1409" fmla="*/ 4855874 h 5950684"/>
              <a:gd name="connsiteX1410" fmla="*/ 4752481 w 6100546"/>
              <a:gd name="connsiteY1410" fmla="*/ 4860479 h 5950684"/>
              <a:gd name="connsiteX1411" fmla="*/ 4711029 w 6100546"/>
              <a:gd name="connsiteY1411" fmla="*/ 4897325 h 5950684"/>
              <a:gd name="connsiteX1412" fmla="*/ 4706424 w 6100546"/>
              <a:gd name="connsiteY1412" fmla="*/ 4892719 h 5950684"/>
              <a:gd name="connsiteX1413" fmla="*/ 4711029 w 6100546"/>
              <a:gd name="connsiteY1413" fmla="*/ 4888113 h 5950684"/>
              <a:gd name="connsiteX1414" fmla="*/ 4715635 w 6100546"/>
              <a:gd name="connsiteY1414" fmla="*/ 4883508 h 5950684"/>
              <a:gd name="connsiteX1415" fmla="*/ 4711029 w 6100546"/>
              <a:gd name="connsiteY1415" fmla="*/ 4883508 h 5950684"/>
              <a:gd name="connsiteX1416" fmla="*/ 4706424 w 6100546"/>
              <a:gd name="connsiteY1416" fmla="*/ 4888114 h 5950684"/>
              <a:gd name="connsiteX1417" fmla="*/ 4701818 w 6100546"/>
              <a:gd name="connsiteY1417" fmla="*/ 4892719 h 5950684"/>
              <a:gd name="connsiteX1418" fmla="*/ 4701818 w 6100546"/>
              <a:gd name="connsiteY1418" fmla="*/ 4897325 h 5950684"/>
              <a:gd name="connsiteX1419" fmla="*/ 4701818 w 6100546"/>
              <a:gd name="connsiteY1419" fmla="*/ 4901931 h 5950684"/>
              <a:gd name="connsiteX1420" fmla="*/ 4660367 w 6100546"/>
              <a:gd name="connsiteY1420" fmla="*/ 4934170 h 5950684"/>
              <a:gd name="connsiteX1421" fmla="*/ 4660366 w 6100546"/>
              <a:gd name="connsiteY1421" fmla="*/ 4938775 h 5950684"/>
              <a:gd name="connsiteX1422" fmla="*/ 4568252 w 6100546"/>
              <a:gd name="connsiteY1422" fmla="*/ 5003256 h 5950684"/>
              <a:gd name="connsiteX1423" fmla="*/ 4439291 w 6100546"/>
              <a:gd name="connsiteY1423" fmla="*/ 5090764 h 5950684"/>
              <a:gd name="connsiteX1424" fmla="*/ 4411657 w 6100546"/>
              <a:gd name="connsiteY1424" fmla="*/ 5109187 h 5950684"/>
              <a:gd name="connsiteX1425" fmla="*/ 4407051 w 6100546"/>
              <a:gd name="connsiteY1425" fmla="*/ 5109187 h 5950684"/>
              <a:gd name="connsiteX1426" fmla="*/ 4393235 w 6100546"/>
              <a:gd name="connsiteY1426" fmla="*/ 5113792 h 5950684"/>
              <a:gd name="connsiteX1427" fmla="*/ 4388628 w 6100546"/>
              <a:gd name="connsiteY1427" fmla="*/ 5118398 h 5950684"/>
              <a:gd name="connsiteX1428" fmla="*/ 4393234 w 6100546"/>
              <a:gd name="connsiteY1428" fmla="*/ 5118398 h 5950684"/>
              <a:gd name="connsiteX1429" fmla="*/ 4324148 w 6100546"/>
              <a:gd name="connsiteY1429" fmla="*/ 5159849 h 5950684"/>
              <a:gd name="connsiteX1430" fmla="*/ 4268881 w 6100546"/>
              <a:gd name="connsiteY1430" fmla="*/ 5192089 h 5950684"/>
              <a:gd name="connsiteX1431" fmla="*/ 4265944 w 6100546"/>
              <a:gd name="connsiteY1431" fmla="*/ 5193557 h 5950684"/>
              <a:gd name="connsiteX1432" fmla="*/ 4264768 w 6100546"/>
              <a:gd name="connsiteY1432" fmla="*/ 5194307 h 5950684"/>
              <a:gd name="connsiteX1433" fmla="*/ 4163092 w 6100546"/>
              <a:gd name="connsiteY1433" fmla="*/ 5246946 h 5950684"/>
              <a:gd name="connsiteX1434" fmla="*/ 4162948 w 6100546"/>
              <a:gd name="connsiteY1434" fmla="*/ 5247358 h 5950684"/>
              <a:gd name="connsiteX1435" fmla="*/ 4150184 w 6100546"/>
              <a:gd name="connsiteY1435" fmla="*/ 5253628 h 5950684"/>
              <a:gd name="connsiteX1436" fmla="*/ 3989120 w 6100546"/>
              <a:gd name="connsiteY1436" fmla="*/ 5337012 h 5950684"/>
              <a:gd name="connsiteX1437" fmla="*/ 3394459 w 6100546"/>
              <a:gd name="connsiteY1437" fmla="*/ 5517046 h 5950684"/>
              <a:gd name="connsiteX1438" fmla="*/ 3949658 w 6100546"/>
              <a:gd name="connsiteY1438" fmla="*/ 5405038 h 5950684"/>
              <a:gd name="connsiteX1439" fmla="*/ 3950142 w 6100546"/>
              <a:gd name="connsiteY1439" fmla="*/ 5407102 h 5950684"/>
              <a:gd name="connsiteX1440" fmla="*/ 3997142 w 6100546"/>
              <a:gd name="connsiteY1440" fmla="*/ 5385528 h 5950684"/>
              <a:gd name="connsiteX1441" fmla="*/ 4116891 w 6100546"/>
              <a:gd name="connsiteY1441" fmla="*/ 5334866 h 5950684"/>
              <a:gd name="connsiteX1442" fmla="*/ 4126102 w 6100546"/>
              <a:gd name="connsiteY1442" fmla="*/ 5325654 h 5950684"/>
              <a:gd name="connsiteX1443" fmla="*/ 4126103 w 6100546"/>
              <a:gd name="connsiteY1443" fmla="*/ 5330259 h 5950684"/>
              <a:gd name="connsiteX1444" fmla="*/ 4181371 w 6100546"/>
              <a:gd name="connsiteY1444" fmla="*/ 5298020 h 5950684"/>
              <a:gd name="connsiteX1445" fmla="*/ 4213611 w 6100546"/>
              <a:gd name="connsiteY1445" fmla="*/ 5288809 h 5950684"/>
              <a:gd name="connsiteX1446" fmla="*/ 4209005 w 6100546"/>
              <a:gd name="connsiteY1446" fmla="*/ 5279597 h 5950684"/>
              <a:gd name="connsiteX1447" fmla="*/ 4232034 w 6100546"/>
              <a:gd name="connsiteY1447" fmla="*/ 5265780 h 5950684"/>
              <a:gd name="connsiteX1448" fmla="*/ 4245851 w 6100546"/>
              <a:gd name="connsiteY1448" fmla="*/ 5270386 h 5950684"/>
              <a:gd name="connsiteX1449" fmla="*/ 4351784 w 6100546"/>
              <a:gd name="connsiteY1449" fmla="*/ 5201301 h 5950684"/>
              <a:gd name="connsiteX1450" fmla="*/ 4360994 w 6100546"/>
              <a:gd name="connsiteY1450" fmla="*/ 5196695 h 5950684"/>
              <a:gd name="connsiteX1451" fmla="*/ 4365600 w 6100546"/>
              <a:gd name="connsiteY1451" fmla="*/ 5192088 h 5950684"/>
              <a:gd name="connsiteX1452" fmla="*/ 4360994 w 6100546"/>
              <a:gd name="connsiteY1452" fmla="*/ 5192089 h 5950684"/>
              <a:gd name="connsiteX1453" fmla="*/ 4356388 w 6100546"/>
              <a:gd name="connsiteY1453" fmla="*/ 5192089 h 5950684"/>
              <a:gd name="connsiteX1454" fmla="*/ 4471531 w 6100546"/>
              <a:gd name="connsiteY1454" fmla="*/ 5118398 h 5950684"/>
              <a:gd name="connsiteX1455" fmla="*/ 4485349 w 6100546"/>
              <a:gd name="connsiteY1455" fmla="*/ 5123004 h 5950684"/>
              <a:gd name="connsiteX1456" fmla="*/ 4655761 w 6100546"/>
              <a:gd name="connsiteY1456" fmla="*/ 4994044 h 5950684"/>
              <a:gd name="connsiteX1457" fmla="*/ 4821567 w 6100546"/>
              <a:gd name="connsiteY1457" fmla="*/ 4851268 h 5950684"/>
              <a:gd name="connsiteX1458" fmla="*/ 4770904 w 6100546"/>
              <a:gd name="connsiteY1458" fmla="*/ 4892719 h 5950684"/>
              <a:gd name="connsiteX1459" fmla="*/ 4757086 w 6100546"/>
              <a:gd name="connsiteY1459" fmla="*/ 4897325 h 5950684"/>
              <a:gd name="connsiteX1460" fmla="*/ 4641944 w 6100546"/>
              <a:gd name="connsiteY1460" fmla="*/ 4989439 h 5950684"/>
              <a:gd name="connsiteX1461" fmla="*/ 4499166 w 6100546"/>
              <a:gd name="connsiteY1461" fmla="*/ 5095370 h 5950684"/>
              <a:gd name="connsiteX1462" fmla="*/ 4480743 w 6100546"/>
              <a:gd name="connsiteY1462" fmla="*/ 5099975 h 5950684"/>
              <a:gd name="connsiteX1463" fmla="*/ 4402446 w 6100546"/>
              <a:gd name="connsiteY1463" fmla="*/ 5155244 h 5950684"/>
              <a:gd name="connsiteX1464" fmla="*/ 4393234 w 6100546"/>
              <a:gd name="connsiteY1464" fmla="*/ 5155244 h 5950684"/>
              <a:gd name="connsiteX1465" fmla="*/ 4393235 w 6100546"/>
              <a:gd name="connsiteY1465" fmla="*/ 5164455 h 5950684"/>
              <a:gd name="connsiteX1466" fmla="*/ 4287304 w 6100546"/>
              <a:gd name="connsiteY1466" fmla="*/ 5219723 h 5950684"/>
              <a:gd name="connsiteX1467" fmla="*/ 4301120 w 6100546"/>
              <a:gd name="connsiteY1467" fmla="*/ 5210512 h 5950684"/>
              <a:gd name="connsiteX1468" fmla="*/ 4337965 w 6100546"/>
              <a:gd name="connsiteY1468" fmla="*/ 5182878 h 5950684"/>
              <a:gd name="connsiteX1469" fmla="*/ 4407051 w 6100546"/>
              <a:gd name="connsiteY1469" fmla="*/ 5132215 h 5950684"/>
              <a:gd name="connsiteX1470" fmla="*/ 4416263 w 6100546"/>
              <a:gd name="connsiteY1470" fmla="*/ 5127609 h 5950684"/>
              <a:gd name="connsiteX1471" fmla="*/ 4425474 w 6100546"/>
              <a:gd name="connsiteY1471" fmla="*/ 5127610 h 5950684"/>
              <a:gd name="connsiteX1472" fmla="*/ 4448503 w 6100546"/>
              <a:gd name="connsiteY1472" fmla="*/ 5104581 h 5950684"/>
              <a:gd name="connsiteX1473" fmla="*/ 4480744 w 6100546"/>
              <a:gd name="connsiteY1473" fmla="*/ 5081553 h 5950684"/>
              <a:gd name="connsiteX1474" fmla="*/ 4540617 w 6100546"/>
              <a:gd name="connsiteY1474" fmla="*/ 5049313 h 5950684"/>
              <a:gd name="connsiteX1475" fmla="*/ 4540617 w 6100546"/>
              <a:gd name="connsiteY1475" fmla="*/ 5044707 h 5950684"/>
              <a:gd name="connsiteX1476" fmla="*/ 4559040 w 6100546"/>
              <a:gd name="connsiteY1476" fmla="*/ 5030890 h 5950684"/>
              <a:gd name="connsiteX1477" fmla="*/ 4563647 w 6100546"/>
              <a:gd name="connsiteY1477" fmla="*/ 5026284 h 5950684"/>
              <a:gd name="connsiteX1478" fmla="*/ 4600492 w 6100546"/>
              <a:gd name="connsiteY1478" fmla="*/ 4998650 h 5950684"/>
              <a:gd name="connsiteX1479" fmla="*/ 4618915 w 6100546"/>
              <a:gd name="connsiteY1479" fmla="*/ 4984832 h 5950684"/>
              <a:gd name="connsiteX1480" fmla="*/ 4674183 w 6100546"/>
              <a:gd name="connsiteY1480" fmla="*/ 4943382 h 5950684"/>
              <a:gd name="connsiteX1481" fmla="*/ 4697212 w 6100546"/>
              <a:gd name="connsiteY1481" fmla="*/ 4924959 h 5950684"/>
              <a:gd name="connsiteX1482" fmla="*/ 4701818 w 6100546"/>
              <a:gd name="connsiteY1482" fmla="*/ 4924959 h 5950684"/>
              <a:gd name="connsiteX1483" fmla="*/ 4706424 w 6100546"/>
              <a:gd name="connsiteY1483" fmla="*/ 4920353 h 5950684"/>
              <a:gd name="connsiteX1484" fmla="*/ 4706424 w 6100546"/>
              <a:gd name="connsiteY1484" fmla="*/ 4915748 h 5950684"/>
              <a:gd name="connsiteX1485" fmla="*/ 4711029 w 6100546"/>
              <a:gd name="connsiteY1485" fmla="*/ 4915748 h 5950684"/>
              <a:gd name="connsiteX1486" fmla="*/ 4798538 w 6100546"/>
              <a:gd name="connsiteY1486" fmla="*/ 4837451 h 5950684"/>
              <a:gd name="connsiteX1487" fmla="*/ 4807749 w 6100546"/>
              <a:gd name="connsiteY1487" fmla="*/ 4832845 h 5950684"/>
              <a:gd name="connsiteX1488" fmla="*/ 4812355 w 6100546"/>
              <a:gd name="connsiteY1488" fmla="*/ 4832845 h 5950684"/>
              <a:gd name="connsiteX1489" fmla="*/ 4816962 w 6100546"/>
              <a:gd name="connsiteY1489" fmla="*/ 4828240 h 5950684"/>
              <a:gd name="connsiteX1490" fmla="*/ 4816961 w 6100546"/>
              <a:gd name="connsiteY1490" fmla="*/ 4823634 h 5950684"/>
              <a:gd name="connsiteX1491" fmla="*/ 4849202 w 6100546"/>
              <a:gd name="connsiteY1491" fmla="*/ 4786788 h 5950684"/>
              <a:gd name="connsiteX1492" fmla="*/ 4853807 w 6100546"/>
              <a:gd name="connsiteY1492" fmla="*/ 4782183 h 5950684"/>
              <a:gd name="connsiteX1493" fmla="*/ 4858413 w 6100546"/>
              <a:gd name="connsiteY1493" fmla="*/ 4772971 h 5950684"/>
              <a:gd name="connsiteX1494" fmla="*/ 4849394 w 6100546"/>
              <a:gd name="connsiteY1494" fmla="*/ 4772971 h 5950684"/>
              <a:gd name="connsiteX1495" fmla="*/ 4858988 w 6100546"/>
              <a:gd name="connsiteY1495" fmla="*/ 4763760 h 5950684"/>
              <a:gd name="connsiteX1496" fmla="*/ 4863004 w 6100546"/>
              <a:gd name="connsiteY1496" fmla="*/ 4749991 h 5950684"/>
              <a:gd name="connsiteX1497" fmla="*/ 4863102 w 6100546"/>
              <a:gd name="connsiteY1497" fmla="*/ 4749899 h 5950684"/>
              <a:gd name="connsiteX1498" fmla="*/ 4879139 w 6100546"/>
              <a:gd name="connsiteY1498" fmla="*/ 4741307 h 5950684"/>
              <a:gd name="connsiteX1499" fmla="*/ 4895259 w 6100546"/>
              <a:gd name="connsiteY1499" fmla="*/ 4722309 h 5950684"/>
              <a:gd name="connsiteX1500" fmla="*/ 4899864 w 6100546"/>
              <a:gd name="connsiteY1500" fmla="*/ 4722309 h 5950684"/>
              <a:gd name="connsiteX1501" fmla="*/ 4899865 w 6100546"/>
              <a:gd name="connsiteY1501" fmla="*/ 4717703 h 5950684"/>
              <a:gd name="connsiteX1502" fmla="*/ 4899864 w 6100546"/>
              <a:gd name="connsiteY1502" fmla="*/ 4713097 h 5950684"/>
              <a:gd name="connsiteX1503" fmla="*/ 4913681 w 6100546"/>
              <a:gd name="connsiteY1503" fmla="*/ 4708491 h 5950684"/>
              <a:gd name="connsiteX1504" fmla="*/ 4909075 w 6100546"/>
              <a:gd name="connsiteY1504" fmla="*/ 4713097 h 5950684"/>
              <a:gd name="connsiteX1505" fmla="*/ 4904470 w 6100546"/>
              <a:gd name="connsiteY1505" fmla="*/ 4722309 h 5950684"/>
              <a:gd name="connsiteX1506" fmla="*/ 4913682 w 6100546"/>
              <a:gd name="connsiteY1506" fmla="*/ 4717703 h 5950684"/>
              <a:gd name="connsiteX1507" fmla="*/ 4918287 w 6100546"/>
              <a:gd name="connsiteY1507" fmla="*/ 4717703 h 5950684"/>
              <a:gd name="connsiteX1508" fmla="*/ 4899864 w 6100546"/>
              <a:gd name="connsiteY1508" fmla="*/ 4740731 h 5950684"/>
              <a:gd name="connsiteX1509" fmla="*/ 5042641 w 6100546"/>
              <a:gd name="connsiteY1509" fmla="*/ 4593349 h 5950684"/>
              <a:gd name="connsiteX1510" fmla="*/ 5056459 w 6100546"/>
              <a:gd name="connsiteY1510" fmla="*/ 4574925 h 5950684"/>
              <a:gd name="connsiteX1511" fmla="*/ 5061064 w 6100546"/>
              <a:gd name="connsiteY1511" fmla="*/ 4570321 h 5950684"/>
              <a:gd name="connsiteX1512" fmla="*/ 5176207 w 6100546"/>
              <a:gd name="connsiteY1512" fmla="*/ 4413727 h 5950684"/>
              <a:gd name="connsiteX1513" fmla="*/ 5185419 w 6100546"/>
              <a:gd name="connsiteY1513" fmla="*/ 4404516 h 5950684"/>
              <a:gd name="connsiteX1514" fmla="*/ 5176207 w 6100546"/>
              <a:gd name="connsiteY1514" fmla="*/ 4418332 h 5950684"/>
              <a:gd name="connsiteX1515" fmla="*/ 5176207 w 6100546"/>
              <a:gd name="connsiteY1515" fmla="*/ 4427544 h 5950684"/>
              <a:gd name="connsiteX1516" fmla="*/ 5166996 w 6100546"/>
              <a:gd name="connsiteY1516" fmla="*/ 4445967 h 5950684"/>
              <a:gd name="connsiteX1517" fmla="*/ 5162390 w 6100546"/>
              <a:gd name="connsiteY1517" fmla="*/ 4450573 h 5950684"/>
              <a:gd name="connsiteX1518" fmla="*/ 5162390 w 6100546"/>
              <a:gd name="connsiteY1518" fmla="*/ 4455178 h 5950684"/>
              <a:gd name="connsiteX1519" fmla="*/ 5143967 w 6100546"/>
              <a:gd name="connsiteY1519" fmla="*/ 4496629 h 5950684"/>
              <a:gd name="connsiteX1520" fmla="*/ 5148573 w 6100546"/>
              <a:gd name="connsiteY1520" fmla="*/ 4487417 h 5950684"/>
              <a:gd name="connsiteX1521" fmla="*/ 5148573 w 6100546"/>
              <a:gd name="connsiteY1521" fmla="*/ 4496630 h 5950684"/>
              <a:gd name="connsiteX1522" fmla="*/ 5157784 w 6100546"/>
              <a:gd name="connsiteY1522" fmla="*/ 4492024 h 5950684"/>
              <a:gd name="connsiteX1523" fmla="*/ 5157785 w 6100546"/>
              <a:gd name="connsiteY1523" fmla="*/ 4496630 h 5950684"/>
              <a:gd name="connsiteX1524" fmla="*/ 5153179 w 6100546"/>
              <a:gd name="connsiteY1524" fmla="*/ 4501235 h 5950684"/>
              <a:gd name="connsiteX1525" fmla="*/ 5153180 w 6100546"/>
              <a:gd name="connsiteY1525" fmla="*/ 4505840 h 5950684"/>
              <a:gd name="connsiteX1526" fmla="*/ 5139362 w 6100546"/>
              <a:gd name="connsiteY1526" fmla="*/ 4533474 h 5950684"/>
              <a:gd name="connsiteX1527" fmla="*/ 5139362 w 6100546"/>
              <a:gd name="connsiteY1527" fmla="*/ 4538081 h 5950684"/>
              <a:gd name="connsiteX1528" fmla="*/ 5143968 w 6100546"/>
              <a:gd name="connsiteY1528" fmla="*/ 4533475 h 5950684"/>
              <a:gd name="connsiteX1529" fmla="*/ 5148573 w 6100546"/>
              <a:gd name="connsiteY1529" fmla="*/ 4533475 h 5950684"/>
              <a:gd name="connsiteX1530" fmla="*/ 5102516 w 6100546"/>
              <a:gd name="connsiteY1530" fmla="*/ 4616378 h 5950684"/>
              <a:gd name="connsiteX1531" fmla="*/ 5051853 w 6100546"/>
              <a:gd name="connsiteY1531" fmla="*/ 4694674 h 5950684"/>
              <a:gd name="connsiteX1532" fmla="*/ 5051853 w 6100546"/>
              <a:gd name="connsiteY1532" fmla="*/ 4699279 h 5950684"/>
              <a:gd name="connsiteX1533" fmla="*/ 5047247 w 6100546"/>
              <a:gd name="connsiteY1533" fmla="*/ 4699280 h 5950684"/>
              <a:gd name="connsiteX1534" fmla="*/ 5047247 w 6100546"/>
              <a:gd name="connsiteY1534" fmla="*/ 4703886 h 5950684"/>
              <a:gd name="connsiteX1535" fmla="*/ 5042641 w 6100546"/>
              <a:gd name="connsiteY1535" fmla="*/ 4708492 h 5950684"/>
              <a:gd name="connsiteX1536" fmla="*/ 5033430 w 6100546"/>
              <a:gd name="connsiteY1536" fmla="*/ 4722308 h 5950684"/>
              <a:gd name="connsiteX1537" fmla="*/ 5033431 w 6100546"/>
              <a:gd name="connsiteY1537" fmla="*/ 4731520 h 5950684"/>
              <a:gd name="connsiteX1538" fmla="*/ 5042641 w 6100546"/>
              <a:gd name="connsiteY1538" fmla="*/ 4713097 h 5950684"/>
              <a:gd name="connsiteX1539" fmla="*/ 5047248 w 6100546"/>
              <a:gd name="connsiteY1539" fmla="*/ 4713097 h 5950684"/>
              <a:gd name="connsiteX1540" fmla="*/ 5047247 w 6100546"/>
              <a:gd name="connsiteY1540" fmla="*/ 4717703 h 5950684"/>
              <a:gd name="connsiteX1541" fmla="*/ 5051853 w 6100546"/>
              <a:gd name="connsiteY1541" fmla="*/ 4713096 h 5950684"/>
              <a:gd name="connsiteX1542" fmla="*/ 5051853 w 6100546"/>
              <a:gd name="connsiteY1542" fmla="*/ 4708492 h 5950684"/>
              <a:gd name="connsiteX1543" fmla="*/ 5056459 w 6100546"/>
              <a:gd name="connsiteY1543" fmla="*/ 4703885 h 5950684"/>
              <a:gd name="connsiteX1544" fmla="*/ 5065670 w 6100546"/>
              <a:gd name="connsiteY1544" fmla="*/ 4690069 h 5950684"/>
              <a:gd name="connsiteX1545" fmla="*/ 5065670 w 6100546"/>
              <a:gd name="connsiteY1545" fmla="*/ 4680857 h 5950684"/>
              <a:gd name="connsiteX1546" fmla="*/ 5074881 w 6100546"/>
              <a:gd name="connsiteY1546" fmla="*/ 4680857 h 5950684"/>
              <a:gd name="connsiteX1547" fmla="*/ 5088699 w 6100546"/>
              <a:gd name="connsiteY1547" fmla="*/ 4648618 h 5950684"/>
              <a:gd name="connsiteX1548" fmla="*/ 5125545 w 6100546"/>
              <a:gd name="connsiteY1548" fmla="*/ 4593349 h 5950684"/>
              <a:gd name="connsiteX1549" fmla="*/ 5120939 w 6100546"/>
              <a:gd name="connsiteY1549" fmla="*/ 4593349 h 5950684"/>
              <a:gd name="connsiteX1550" fmla="*/ 5130150 w 6100546"/>
              <a:gd name="connsiteY1550" fmla="*/ 4584138 h 5950684"/>
              <a:gd name="connsiteX1551" fmla="*/ 5130150 w 6100546"/>
              <a:gd name="connsiteY1551" fmla="*/ 4574926 h 5950684"/>
              <a:gd name="connsiteX1552" fmla="*/ 5134756 w 6100546"/>
              <a:gd name="connsiteY1552" fmla="*/ 4574926 h 5950684"/>
              <a:gd name="connsiteX1553" fmla="*/ 5143967 w 6100546"/>
              <a:gd name="connsiteY1553" fmla="*/ 4565715 h 5950684"/>
              <a:gd name="connsiteX1554" fmla="*/ 5176207 w 6100546"/>
              <a:gd name="connsiteY1554" fmla="*/ 4501235 h 5950684"/>
              <a:gd name="connsiteX1555" fmla="*/ 5166996 w 6100546"/>
              <a:gd name="connsiteY1555" fmla="*/ 4501234 h 5950684"/>
              <a:gd name="connsiteX1556" fmla="*/ 5222265 w 6100546"/>
              <a:gd name="connsiteY1556" fmla="*/ 4399910 h 5950684"/>
              <a:gd name="connsiteX1557" fmla="*/ 5263716 w 6100546"/>
              <a:gd name="connsiteY1557" fmla="*/ 4317007 h 5950684"/>
              <a:gd name="connsiteX1558" fmla="*/ 5268323 w 6100546"/>
              <a:gd name="connsiteY1558" fmla="*/ 4317008 h 5950684"/>
              <a:gd name="connsiteX1559" fmla="*/ 5295956 w 6100546"/>
              <a:gd name="connsiteY1559" fmla="*/ 4261739 h 5950684"/>
              <a:gd name="connsiteX1560" fmla="*/ 5295956 w 6100546"/>
              <a:gd name="connsiteY1560" fmla="*/ 4275555 h 5950684"/>
              <a:gd name="connsiteX1561" fmla="*/ 5291350 w 6100546"/>
              <a:gd name="connsiteY1561" fmla="*/ 4257134 h 5950684"/>
              <a:gd name="connsiteX1562" fmla="*/ 5328196 w 6100546"/>
              <a:gd name="connsiteY1562" fmla="*/ 4197259 h 5950684"/>
              <a:gd name="connsiteX1563" fmla="*/ 5332802 w 6100546"/>
              <a:gd name="connsiteY1563" fmla="*/ 4192654 h 5950684"/>
              <a:gd name="connsiteX1564" fmla="*/ 5332802 w 6100546"/>
              <a:gd name="connsiteY1564" fmla="*/ 4188048 h 5950684"/>
              <a:gd name="connsiteX1565" fmla="*/ 5328197 w 6100546"/>
              <a:gd name="connsiteY1565" fmla="*/ 4188048 h 5950684"/>
              <a:gd name="connsiteX1566" fmla="*/ 5332802 w 6100546"/>
              <a:gd name="connsiteY1566" fmla="*/ 4178837 h 5950684"/>
              <a:gd name="connsiteX1567" fmla="*/ 5332803 w 6100546"/>
              <a:gd name="connsiteY1567" fmla="*/ 4183442 h 5950684"/>
              <a:gd name="connsiteX1568" fmla="*/ 5337408 w 6100546"/>
              <a:gd name="connsiteY1568" fmla="*/ 4183442 h 5950684"/>
              <a:gd name="connsiteX1569" fmla="*/ 5337408 w 6100546"/>
              <a:gd name="connsiteY1569" fmla="*/ 4174231 h 5950684"/>
              <a:gd name="connsiteX1570" fmla="*/ 5342014 w 6100546"/>
              <a:gd name="connsiteY1570" fmla="*/ 4169624 h 5950684"/>
              <a:gd name="connsiteX1571" fmla="*/ 5342014 w 6100546"/>
              <a:gd name="connsiteY1571" fmla="*/ 4155808 h 5950684"/>
              <a:gd name="connsiteX1572" fmla="*/ 5346620 w 6100546"/>
              <a:gd name="connsiteY1572" fmla="*/ 4146597 h 5950684"/>
              <a:gd name="connsiteX1573" fmla="*/ 5342014 w 6100546"/>
              <a:gd name="connsiteY1573" fmla="*/ 4151203 h 5950684"/>
              <a:gd name="connsiteX1574" fmla="*/ 5337408 w 6100546"/>
              <a:gd name="connsiteY1574" fmla="*/ 4155807 h 5950684"/>
              <a:gd name="connsiteX1575" fmla="*/ 5337408 w 6100546"/>
              <a:gd name="connsiteY1575" fmla="*/ 4146597 h 5950684"/>
              <a:gd name="connsiteX1576" fmla="*/ 5351225 w 6100546"/>
              <a:gd name="connsiteY1576" fmla="*/ 4118963 h 5950684"/>
              <a:gd name="connsiteX1577" fmla="*/ 5374253 w 6100546"/>
              <a:gd name="connsiteY1577" fmla="*/ 4068300 h 5950684"/>
              <a:gd name="connsiteX1578" fmla="*/ 5378859 w 6100546"/>
              <a:gd name="connsiteY1578" fmla="*/ 4063694 h 5950684"/>
              <a:gd name="connsiteX1579" fmla="*/ 5378859 w 6100546"/>
              <a:gd name="connsiteY1579" fmla="*/ 4059089 h 5950684"/>
              <a:gd name="connsiteX1580" fmla="*/ 5388071 w 6100546"/>
              <a:gd name="connsiteY1580" fmla="*/ 4036060 h 5950684"/>
              <a:gd name="connsiteX1581" fmla="*/ 5392676 w 6100546"/>
              <a:gd name="connsiteY1581" fmla="*/ 4017638 h 5950684"/>
              <a:gd name="connsiteX1582" fmla="*/ 5411099 w 6100546"/>
              <a:gd name="connsiteY1582" fmla="*/ 3985398 h 5950684"/>
              <a:gd name="connsiteX1583" fmla="*/ 5415706 w 6100546"/>
              <a:gd name="connsiteY1583" fmla="*/ 3985398 h 5950684"/>
              <a:gd name="connsiteX1584" fmla="*/ 5415705 w 6100546"/>
              <a:gd name="connsiteY1584" fmla="*/ 3976186 h 5950684"/>
              <a:gd name="connsiteX1585" fmla="*/ 5415705 w 6100546"/>
              <a:gd name="connsiteY1585" fmla="*/ 3971581 h 5950684"/>
              <a:gd name="connsiteX1586" fmla="*/ 5411100 w 6100546"/>
              <a:gd name="connsiteY1586" fmla="*/ 3976186 h 5950684"/>
              <a:gd name="connsiteX1587" fmla="*/ 5424916 w 6100546"/>
              <a:gd name="connsiteY1587" fmla="*/ 3943946 h 5950684"/>
              <a:gd name="connsiteX1588" fmla="*/ 5429522 w 6100546"/>
              <a:gd name="connsiteY1588" fmla="*/ 3939340 h 5950684"/>
              <a:gd name="connsiteX1589" fmla="*/ 5429523 w 6100546"/>
              <a:gd name="connsiteY1589" fmla="*/ 3934735 h 5950684"/>
              <a:gd name="connsiteX1590" fmla="*/ 5438734 w 6100546"/>
              <a:gd name="connsiteY1590" fmla="*/ 3902495 h 5950684"/>
              <a:gd name="connsiteX1591" fmla="*/ 5438734 w 6100546"/>
              <a:gd name="connsiteY1591" fmla="*/ 3907101 h 5950684"/>
              <a:gd name="connsiteX1592" fmla="*/ 5438735 w 6100546"/>
              <a:gd name="connsiteY1592" fmla="*/ 3920918 h 5950684"/>
              <a:gd name="connsiteX1593" fmla="*/ 5443339 w 6100546"/>
              <a:gd name="connsiteY1593" fmla="*/ 3911706 h 5950684"/>
              <a:gd name="connsiteX1594" fmla="*/ 5447945 w 6100546"/>
              <a:gd name="connsiteY1594" fmla="*/ 3907101 h 5950684"/>
              <a:gd name="connsiteX1595" fmla="*/ 5443339 w 6100546"/>
              <a:gd name="connsiteY1595" fmla="*/ 3925524 h 5950684"/>
              <a:gd name="connsiteX1596" fmla="*/ 5452551 w 6100546"/>
              <a:gd name="connsiteY1596" fmla="*/ 3930129 h 5950684"/>
              <a:gd name="connsiteX1597" fmla="*/ 5466368 w 6100546"/>
              <a:gd name="connsiteY1597" fmla="*/ 3897889 h 5950684"/>
              <a:gd name="connsiteX1598" fmla="*/ 5470974 w 6100546"/>
              <a:gd name="connsiteY1598" fmla="*/ 3893283 h 5950684"/>
              <a:gd name="connsiteX1599" fmla="*/ 5470974 w 6100546"/>
              <a:gd name="connsiteY1599" fmla="*/ 3888678 h 5950684"/>
              <a:gd name="connsiteX1600" fmla="*/ 5470974 w 6100546"/>
              <a:gd name="connsiteY1600" fmla="*/ 3884072 h 5950684"/>
              <a:gd name="connsiteX1601" fmla="*/ 5466368 w 6100546"/>
              <a:gd name="connsiteY1601" fmla="*/ 3888677 h 5950684"/>
              <a:gd name="connsiteX1602" fmla="*/ 5466368 w 6100546"/>
              <a:gd name="connsiteY1602" fmla="*/ 3874861 h 5950684"/>
              <a:gd name="connsiteX1603" fmla="*/ 5461762 w 6100546"/>
              <a:gd name="connsiteY1603" fmla="*/ 3870254 h 5950684"/>
              <a:gd name="connsiteX1604" fmla="*/ 5452551 w 6100546"/>
              <a:gd name="connsiteY1604" fmla="*/ 3893283 h 5950684"/>
              <a:gd name="connsiteX1605" fmla="*/ 5452551 w 6100546"/>
              <a:gd name="connsiteY1605" fmla="*/ 3888678 h 5950684"/>
              <a:gd name="connsiteX1606" fmla="*/ 5447945 w 6100546"/>
              <a:gd name="connsiteY1606" fmla="*/ 3879467 h 5950684"/>
              <a:gd name="connsiteX1607" fmla="*/ 5443975 w 6100546"/>
              <a:gd name="connsiteY1607" fmla="*/ 3887407 h 5950684"/>
              <a:gd name="connsiteX1608" fmla="*/ 5444491 w 6100546"/>
              <a:gd name="connsiteY1608" fmla="*/ 3878891 h 5950684"/>
              <a:gd name="connsiteX1609" fmla="*/ 5452551 w 6100546"/>
              <a:gd name="connsiteY1609" fmla="*/ 3856438 h 5950684"/>
              <a:gd name="connsiteX1610" fmla="*/ 5438734 w 6100546"/>
              <a:gd name="connsiteY1610" fmla="*/ 3842620 h 5950684"/>
              <a:gd name="connsiteX1611" fmla="*/ 5443340 w 6100546"/>
              <a:gd name="connsiteY1611" fmla="*/ 3847226 h 5950684"/>
              <a:gd name="connsiteX1612" fmla="*/ 5447945 w 6100546"/>
              <a:gd name="connsiteY1612" fmla="*/ 3847227 h 5950684"/>
              <a:gd name="connsiteX1613" fmla="*/ 5452551 w 6100546"/>
              <a:gd name="connsiteY1613" fmla="*/ 3847227 h 5950684"/>
              <a:gd name="connsiteX1614" fmla="*/ 5452552 w 6100546"/>
              <a:gd name="connsiteY1614" fmla="*/ 3838015 h 5950684"/>
              <a:gd name="connsiteX1615" fmla="*/ 5452552 w 6100546"/>
              <a:gd name="connsiteY1615" fmla="*/ 3833410 h 5950684"/>
              <a:gd name="connsiteX1616" fmla="*/ 5461762 w 6100546"/>
              <a:gd name="connsiteY1616" fmla="*/ 3824198 h 5950684"/>
              <a:gd name="connsiteX1617" fmla="*/ 5461762 w 6100546"/>
              <a:gd name="connsiteY1617" fmla="*/ 3833409 h 5950684"/>
              <a:gd name="connsiteX1618" fmla="*/ 5466369 w 6100546"/>
              <a:gd name="connsiteY1618" fmla="*/ 3833410 h 5950684"/>
              <a:gd name="connsiteX1619" fmla="*/ 5470974 w 6100546"/>
              <a:gd name="connsiteY1619" fmla="*/ 3824198 h 5950684"/>
              <a:gd name="connsiteX1620" fmla="*/ 5470974 w 6100546"/>
              <a:gd name="connsiteY1620" fmla="*/ 3814986 h 5950684"/>
              <a:gd name="connsiteX1621" fmla="*/ 5461763 w 6100546"/>
              <a:gd name="connsiteY1621" fmla="*/ 3805776 h 5950684"/>
              <a:gd name="connsiteX1622" fmla="*/ 5457156 w 6100546"/>
              <a:gd name="connsiteY1622" fmla="*/ 3801170 h 5950684"/>
              <a:gd name="connsiteX1623" fmla="*/ 5452551 w 6100546"/>
              <a:gd name="connsiteY1623" fmla="*/ 3805776 h 5950684"/>
              <a:gd name="connsiteX1624" fmla="*/ 5457156 w 6100546"/>
              <a:gd name="connsiteY1624" fmla="*/ 3782747 h 5950684"/>
              <a:gd name="connsiteX1625" fmla="*/ 5457156 w 6100546"/>
              <a:gd name="connsiteY1625" fmla="*/ 3796564 h 5950684"/>
              <a:gd name="connsiteX1626" fmla="*/ 5466368 w 6100546"/>
              <a:gd name="connsiteY1626" fmla="*/ 3778141 h 5950684"/>
              <a:gd name="connsiteX1627" fmla="*/ 5470975 w 6100546"/>
              <a:gd name="connsiteY1627" fmla="*/ 3778140 h 5950684"/>
              <a:gd name="connsiteX1628" fmla="*/ 5470974 w 6100546"/>
              <a:gd name="connsiteY1628" fmla="*/ 3773536 h 5950684"/>
              <a:gd name="connsiteX1629" fmla="*/ 5470974 w 6100546"/>
              <a:gd name="connsiteY1629" fmla="*/ 3768930 h 5950684"/>
              <a:gd name="connsiteX1630" fmla="*/ 5466368 w 6100546"/>
              <a:gd name="connsiteY1630" fmla="*/ 3768930 h 5950684"/>
              <a:gd name="connsiteX1631" fmla="*/ 5475579 w 6100546"/>
              <a:gd name="connsiteY1631" fmla="*/ 3759719 h 5950684"/>
              <a:gd name="connsiteX1632" fmla="*/ 5475579 w 6100546"/>
              <a:gd name="connsiteY1632" fmla="*/ 3732085 h 5950684"/>
              <a:gd name="connsiteX1633" fmla="*/ 5475579 w 6100546"/>
              <a:gd name="connsiteY1633" fmla="*/ 3741295 h 5950684"/>
              <a:gd name="connsiteX1634" fmla="*/ 5484791 w 6100546"/>
              <a:gd name="connsiteY1634" fmla="*/ 3713662 h 5950684"/>
              <a:gd name="connsiteX1635" fmla="*/ 5489397 w 6100546"/>
              <a:gd name="connsiteY1635" fmla="*/ 3718267 h 5950684"/>
              <a:gd name="connsiteX1636" fmla="*/ 5489397 w 6100546"/>
              <a:gd name="connsiteY1636" fmla="*/ 3713661 h 5950684"/>
              <a:gd name="connsiteX1637" fmla="*/ 5494002 w 6100546"/>
              <a:gd name="connsiteY1637" fmla="*/ 3713662 h 5950684"/>
              <a:gd name="connsiteX1638" fmla="*/ 5498608 w 6100546"/>
              <a:gd name="connsiteY1638" fmla="*/ 3718266 h 5950684"/>
              <a:gd name="connsiteX1639" fmla="*/ 5489397 w 6100546"/>
              <a:gd name="connsiteY1639" fmla="*/ 3759719 h 5950684"/>
              <a:gd name="connsiteX1640" fmla="*/ 5484791 w 6100546"/>
              <a:gd name="connsiteY1640" fmla="*/ 3759719 h 5950684"/>
              <a:gd name="connsiteX1641" fmla="*/ 5480185 w 6100546"/>
              <a:gd name="connsiteY1641" fmla="*/ 3778141 h 5950684"/>
              <a:gd name="connsiteX1642" fmla="*/ 5489397 w 6100546"/>
              <a:gd name="connsiteY1642" fmla="*/ 3764323 h 5950684"/>
              <a:gd name="connsiteX1643" fmla="*/ 5484791 w 6100546"/>
              <a:gd name="connsiteY1643" fmla="*/ 3787352 h 5950684"/>
              <a:gd name="connsiteX1644" fmla="*/ 5480185 w 6100546"/>
              <a:gd name="connsiteY1644" fmla="*/ 3791959 h 5950684"/>
              <a:gd name="connsiteX1645" fmla="*/ 5480185 w 6100546"/>
              <a:gd name="connsiteY1645" fmla="*/ 3796563 h 5950684"/>
              <a:gd name="connsiteX1646" fmla="*/ 5484791 w 6100546"/>
              <a:gd name="connsiteY1646" fmla="*/ 3801169 h 5950684"/>
              <a:gd name="connsiteX1647" fmla="*/ 5489397 w 6100546"/>
              <a:gd name="connsiteY1647" fmla="*/ 3796564 h 5950684"/>
              <a:gd name="connsiteX1648" fmla="*/ 5494002 w 6100546"/>
              <a:gd name="connsiteY1648" fmla="*/ 3787353 h 5950684"/>
              <a:gd name="connsiteX1649" fmla="*/ 5494002 w 6100546"/>
              <a:gd name="connsiteY1649" fmla="*/ 3782747 h 5950684"/>
              <a:gd name="connsiteX1650" fmla="*/ 5489397 w 6100546"/>
              <a:gd name="connsiteY1650" fmla="*/ 3782747 h 5950684"/>
              <a:gd name="connsiteX1651" fmla="*/ 5503214 w 6100546"/>
              <a:gd name="connsiteY1651" fmla="*/ 3718267 h 5950684"/>
              <a:gd name="connsiteX1652" fmla="*/ 5507819 w 6100546"/>
              <a:gd name="connsiteY1652" fmla="*/ 3713661 h 5950684"/>
              <a:gd name="connsiteX1653" fmla="*/ 5507818 w 6100546"/>
              <a:gd name="connsiteY1653" fmla="*/ 3709056 h 5950684"/>
              <a:gd name="connsiteX1654" fmla="*/ 5507819 w 6100546"/>
              <a:gd name="connsiteY1654" fmla="*/ 3704450 h 5950684"/>
              <a:gd name="connsiteX1655" fmla="*/ 5517031 w 6100546"/>
              <a:gd name="connsiteY1655" fmla="*/ 3676816 h 5950684"/>
              <a:gd name="connsiteX1656" fmla="*/ 5512425 w 6100546"/>
              <a:gd name="connsiteY1656" fmla="*/ 3676815 h 5950684"/>
              <a:gd name="connsiteX1657" fmla="*/ 5517031 w 6100546"/>
              <a:gd name="connsiteY1657" fmla="*/ 3672211 h 5950684"/>
              <a:gd name="connsiteX1658" fmla="*/ 5521637 w 6100546"/>
              <a:gd name="connsiteY1658" fmla="*/ 3662998 h 5950684"/>
              <a:gd name="connsiteX1659" fmla="*/ 5517031 w 6100546"/>
              <a:gd name="connsiteY1659" fmla="*/ 3658392 h 5950684"/>
              <a:gd name="connsiteX1660" fmla="*/ 5530848 w 6100546"/>
              <a:gd name="connsiteY1660" fmla="*/ 3557068 h 5950684"/>
              <a:gd name="connsiteX1661" fmla="*/ 5535454 w 6100546"/>
              <a:gd name="connsiteY1661" fmla="*/ 3547857 h 5950684"/>
              <a:gd name="connsiteX1662" fmla="*/ 5535454 w 6100546"/>
              <a:gd name="connsiteY1662" fmla="*/ 3543250 h 5950684"/>
              <a:gd name="connsiteX1663" fmla="*/ 5530848 w 6100546"/>
              <a:gd name="connsiteY1663" fmla="*/ 3543251 h 5950684"/>
              <a:gd name="connsiteX1664" fmla="*/ 5540059 w 6100546"/>
              <a:gd name="connsiteY1664" fmla="*/ 3515617 h 5950684"/>
              <a:gd name="connsiteX1665" fmla="*/ 5540059 w 6100546"/>
              <a:gd name="connsiteY1665" fmla="*/ 3511011 h 5950684"/>
              <a:gd name="connsiteX1666" fmla="*/ 5540059 w 6100546"/>
              <a:gd name="connsiteY1666" fmla="*/ 3501800 h 5950684"/>
              <a:gd name="connsiteX1667" fmla="*/ 5540059 w 6100546"/>
              <a:gd name="connsiteY1667" fmla="*/ 3497194 h 5950684"/>
              <a:gd name="connsiteX1668" fmla="*/ 5544665 w 6100546"/>
              <a:gd name="connsiteY1668" fmla="*/ 3492589 h 5950684"/>
              <a:gd name="connsiteX1669" fmla="*/ 5544664 w 6100546"/>
              <a:gd name="connsiteY1669" fmla="*/ 3487983 h 5950684"/>
              <a:gd name="connsiteX1670" fmla="*/ 5544665 w 6100546"/>
              <a:gd name="connsiteY1670" fmla="*/ 3460349 h 5950684"/>
              <a:gd name="connsiteX1671" fmla="*/ 5544665 w 6100546"/>
              <a:gd name="connsiteY1671" fmla="*/ 3455742 h 5950684"/>
              <a:gd name="connsiteX1672" fmla="*/ 5544665 w 6100546"/>
              <a:gd name="connsiteY1672" fmla="*/ 3446532 h 5950684"/>
              <a:gd name="connsiteX1673" fmla="*/ 5544665 w 6100546"/>
              <a:gd name="connsiteY1673" fmla="*/ 3441926 h 5950684"/>
              <a:gd name="connsiteX1674" fmla="*/ 5544665 w 6100546"/>
              <a:gd name="connsiteY1674" fmla="*/ 3409686 h 5950684"/>
              <a:gd name="connsiteX1675" fmla="*/ 5553876 w 6100546"/>
              <a:gd name="connsiteY1675" fmla="*/ 3391263 h 5950684"/>
              <a:gd name="connsiteX1676" fmla="*/ 5558482 w 6100546"/>
              <a:gd name="connsiteY1676" fmla="*/ 3386658 h 5950684"/>
              <a:gd name="connsiteX1677" fmla="*/ 5558482 w 6100546"/>
              <a:gd name="connsiteY1677" fmla="*/ 3382052 h 5950684"/>
              <a:gd name="connsiteX1678" fmla="*/ 5553877 w 6100546"/>
              <a:gd name="connsiteY1678" fmla="*/ 3382052 h 5950684"/>
              <a:gd name="connsiteX1679" fmla="*/ 5553877 w 6100546"/>
              <a:gd name="connsiteY1679" fmla="*/ 3386657 h 5950684"/>
              <a:gd name="connsiteX1680" fmla="*/ 5549271 w 6100546"/>
              <a:gd name="connsiteY1680" fmla="*/ 3368235 h 5950684"/>
              <a:gd name="connsiteX1681" fmla="*/ 5558482 w 6100546"/>
              <a:gd name="connsiteY1681" fmla="*/ 3368235 h 5950684"/>
              <a:gd name="connsiteX1682" fmla="*/ 5562808 w 6100546"/>
              <a:gd name="connsiteY1682" fmla="*/ 3372560 h 5950684"/>
              <a:gd name="connsiteX1683" fmla="*/ 5561145 w 6100546"/>
              <a:gd name="connsiteY1683" fmla="*/ 3398244 h 5950684"/>
              <a:gd name="connsiteX1684" fmla="*/ 5563087 w 6100546"/>
              <a:gd name="connsiteY1684" fmla="*/ 3464954 h 5950684"/>
              <a:gd name="connsiteX1685" fmla="*/ 5558481 w 6100546"/>
              <a:gd name="connsiteY1685" fmla="*/ 3469560 h 5950684"/>
              <a:gd name="connsiteX1686" fmla="*/ 5558482 w 6100546"/>
              <a:gd name="connsiteY1686" fmla="*/ 3474166 h 5950684"/>
              <a:gd name="connsiteX1687" fmla="*/ 5563088 w 6100546"/>
              <a:gd name="connsiteY1687" fmla="*/ 3497193 h 5950684"/>
              <a:gd name="connsiteX1688" fmla="*/ 5563088 w 6100546"/>
              <a:gd name="connsiteY1688" fmla="*/ 3478771 h 5950684"/>
              <a:gd name="connsiteX1689" fmla="*/ 5567694 w 6100546"/>
              <a:gd name="connsiteY1689" fmla="*/ 3483377 h 5950684"/>
              <a:gd name="connsiteX1690" fmla="*/ 5567694 w 6100546"/>
              <a:gd name="connsiteY1690" fmla="*/ 3478771 h 5950684"/>
              <a:gd name="connsiteX1691" fmla="*/ 5567694 w 6100546"/>
              <a:gd name="connsiteY1691" fmla="*/ 3474165 h 5950684"/>
              <a:gd name="connsiteX1692" fmla="*/ 5567694 w 6100546"/>
              <a:gd name="connsiteY1692" fmla="*/ 3469560 h 5950684"/>
              <a:gd name="connsiteX1693" fmla="*/ 5590722 w 6100546"/>
              <a:gd name="connsiteY1693" fmla="*/ 3423503 h 5950684"/>
              <a:gd name="connsiteX1694" fmla="*/ 5632173 w 6100546"/>
              <a:gd name="connsiteY1694" fmla="*/ 3322178 h 5950684"/>
              <a:gd name="connsiteX1695" fmla="*/ 5636779 w 6100546"/>
              <a:gd name="connsiteY1695" fmla="*/ 3317572 h 5950684"/>
              <a:gd name="connsiteX1696" fmla="*/ 5641385 w 6100546"/>
              <a:gd name="connsiteY1696" fmla="*/ 3312967 h 5950684"/>
              <a:gd name="connsiteX1697" fmla="*/ 5645991 w 6100546"/>
              <a:gd name="connsiteY1697" fmla="*/ 3317572 h 5950684"/>
              <a:gd name="connsiteX1698" fmla="*/ 5645991 w 6100546"/>
              <a:gd name="connsiteY1698" fmla="*/ 3303754 h 5950684"/>
              <a:gd name="connsiteX1699" fmla="*/ 5664414 w 6100546"/>
              <a:gd name="connsiteY1699" fmla="*/ 3216247 h 5950684"/>
              <a:gd name="connsiteX1700" fmla="*/ 5669019 w 6100546"/>
              <a:gd name="connsiteY1700" fmla="*/ 3225458 h 5950684"/>
              <a:gd name="connsiteX1701" fmla="*/ 5696654 w 6100546"/>
              <a:gd name="connsiteY1701" fmla="*/ 3170190 h 5950684"/>
              <a:gd name="connsiteX1702" fmla="*/ 5696654 w 6100546"/>
              <a:gd name="connsiteY1702" fmla="*/ 3179401 h 5950684"/>
              <a:gd name="connsiteX1703" fmla="*/ 5696654 w 6100546"/>
              <a:gd name="connsiteY1703" fmla="*/ 3184006 h 5950684"/>
              <a:gd name="connsiteX1704" fmla="*/ 5701258 w 6100546"/>
              <a:gd name="connsiteY1704" fmla="*/ 3179401 h 5950684"/>
              <a:gd name="connsiteX1705" fmla="*/ 5701259 w 6100546"/>
              <a:gd name="connsiteY1705" fmla="*/ 3170190 h 5950684"/>
              <a:gd name="connsiteX1706" fmla="*/ 5701259 w 6100546"/>
              <a:gd name="connsiteY1706" fmla="*/ 3243881 h 5950684"/>
              <a:gd name="connsiteX1707" fmla="*/ 5747317 w 6100546"/>
              <a:gd name="connsiteY1707" fmla="*/ 3124133 h 5950684"/>
              <a:gd name="connsiteX1708" fmla="*/ 5765738 w 6100546"/>
              <a:gd name="connsiteY1708" fmla="*/ 3110316 h 5950684"/>
              <a:gd name="connsiteX1709" fmla="*/ 5770345 w 6100546"/>
              <a:gd name="connsiteY1709" fmla="*/ 3124132 h 5950684"/>
              <a:gd name="connsiteX1710" fmla="*/ 5765739 w 6100546"/>
              <a:gd name="connsiteY1710" fmla="*/ 3234670 h 5950684"/>
              <a:gd name="connsiteX1711" fmla="*/ 5784163 w 6100546"/>
              <a:gd name="connsiteY1711" fmla="*/ 3253092 h 5950684"/>
              <a:gd name="connsiteX1712" fmla="*/ 5779557 w 6100546"/>
              <a:gd name="connsiteY1712" fmla="*/ 3312966 h 5950684"/>
              <a:gd name="connsiteX1713" fmla="*/ 5788769 w 6100546"/>
              <a:gd name="connsiteY1713" fmla="*/ 3285331 h 5950684"/>
              <a:gd name="connsiteX1714" fmla="*/ 5788769 w 6100546"/>
              <a:gd name="connsiteY1714" fmla="*/ 3322177 h 5950684"/>
              <a:gd name="connsiteX1715" fmla="*/ 5802585 w 6100546"/>
              <a:gd name="connsiteY1715" fmla="*/ 3303754 h 5950684"/>
              <a:gd name="connsiteX1716" fmla="*/ 5770345 w 6100546"/>
              <a:gd name="connsiteY1716" fmla="*/ 3538644 h 5950684"/>
              <a:gd name="connsiteX1717" fmla="*/ 5765739 w 6100546"/>
              <a:gd name="connsiteY1717" fmla="*/ 3561673 h 5950684"/>
              <a:gd name="connsiteX1718" fmla="*/ 4103074 w 6100546"/>
              <a:gd name="connsiteY1718" fmla="*/ 5597389 h 5950684"/>
              <a:gd name="connsiteX1719" fmla="*/ 4098468 w 6100546"/>
              <a:gd name="connsiteY1719" fmla="*/ 5597390 h 5950684"/>
              <a:gd name="connsiteX1720" fmla="*/ 4093862 w 6100546"/>
              <a:gd name="connsiteY1720" fmla="*/ 5597390 h 5950684"/>
              <a:gd name="connsiteX1721" fmla="*/ 4089256 w 6100546"/>
              <a:gd name="connsiteY1721" fmla="*/ 5592785 h 5950684"/>
              <a:gd name="connsiteX1722" fmla="*/ 4098468 w 6100546"/>
              <a:gd name="connsiteY1722" fmla="*/ 5588179 h 5950684"/>
              <a:gd name="connsiteX1723" fmla="*/ 4098468 w 6100546"/>
              <a:gd name="connsiteY1723" fmla="*/ 5578967 h 5950684"/>
              <a:gd name="connsiteX1724" fmla="*/ 4089257 w 6100546"/>
              <a:gd name="connsiteY1724" fmla="*/ 5583573 h 5950684"/>
              <a:gd name="connsiteX1725" fmla="*/ 4084652 w 6100546"/>
              <a:gd name="connsiteY1725" fmla="*/ 5588179 h 5950684"/>
              <a:gd name="connsiteX1726" fmla="*/ 4080045 w 6100546"/>
              <a:gd name="connsiteY1726" fmla="*/ 5588179 h 5950684"/>
              <a:gd name="connsiteX1727" fmla="*/ 4066228 w 6100546"/>
              <a:gd name="connsiteY1727" fmla="*/ 5583573 h 5950684"/>
              <a:gd name="connsiteX1728" fmla="*/ 4061622 w 6100546"/>
              <a:gd name="connsiteY1728" fmla="*/ 5597390 h 5950684"/>
              <a:gd name="connsiteX1729" fmla="*/ 4070834 w 6100546"/>
              <a:gd name="connsiteY1729" fmla="*/ 5592785 h 5950684"/>
              <a:gd name="connsiteX1730" fmla="*/ 4066228 w 6100546"/>
              <a:gd name="connsiteY1730" fmla="*/ 5601996 h 5950684"/>
              <a:gd name="connsiteX1731" fmla="*/ 4080045 w 6100546"/>
              <a:gd name="connsiteY1731" fmla="*/ 5597390 h 5950684"/>
              <a:gd name="connsiteX1732" fmla="*/ 4084651 w 6100546"/>
              <a:gd name="connsiteY1732" fmla="*/ 5592785 h 5950684"/>
              <a:gd name="connsiteX1733" fmla="*/ 4080045 w 6100546"/>
              <a:gd name="connsiteY1733" fmla="*/ 5601996 h 5950684"/>
              <a:gd name="connsiteX1734" fmla="*/ 4075440 w 6100546"/>
              <a:gd name="connsiteY1734" fmla="*/ 5601996 h 5950684"/>
              <a:gd name="connsiteX1735" fmla="*/ 4070834 w 6100546"/>
              <a:gd name="connsiteY1735" fmla="*/ 5606602 h 5950684"/>
              <a:gd name="connsiteX1736" fmla="*/ 4070834 w 6100546"/>
              <a:gd name="connsiteY1736" fmla="*/ 5611207 h 5950684"/>
              <a:gd name="connsiteX1737" fmla="*/ 3854364 w 6100546"/>
              <a:gd name="connsiteY1737" fmla="*/ 5684898 h 5950684"/>
              <a:gd name="connsiteX1738" fmla="*/ 3840547 w 6100546"/>
              <a:gd name="connsiteY1738" fmla="*/ 5680293 h 5950684"/>
              <a:gd name="connsiteX1739" fmla="*/ 3840547 w 6100546"/>
              <a:gd name="connsiteY1739" fmla="*/ 5684898 h 5950684"/>
              <a:gd name="connsiteX1740" fmla="*/ 3094420 w 6100546"/>
              <a:gd name="connsiteY1740" fmla="*/ 5790829 h 5950684"/>
              <a:gd name="connsiteX1741" fmla="*/ 1468600 w 6100546"/>
              <a:gd name="connsiteY1741" fmla="*/ 5251963 h 5950684"/>
              <a:gd name="connsiteX1742" fmla="*/ 1482417 w 6100546"/>
              <a:gd name="connsiteY1742" fmla="*/ 5251963 h 5950684"/>
              <a:gd name="connsiteX1743" fmla="*/ 1413332 w 6100546"/>
              <a:gd name="connsiteY1743" fmla="*/ 5205906 h 5950684"/>
              <a:gd name="connsiteX1744" fmla="*/ 1413332 w 6100546"/>
              <a:gd name="connsiteY1744" fmla="*/ 5210512 h 5950684"/>
              <a:gd name="connsiteX1745" fmla="*/ 1335034 w 6100546"/>
              <a:gd name="connsiteY1745" fmla="*/ 5146032 h 5950684"/>
              <a:gd name="connsiteX1746" fmla="*/ 1288976 w 6100546"/>
              <a:gd name="connsiteY1746" fmla="*/ 5104580 h 5950684"/>
              <a:gd name="connsiteX1747" fmla="*/ 1284370 w 6100546"/>
              <a:gd name="connsiteY1747" fmla="*/ 5099975 h 5950684"/>
              <a:gd name="connsiteX1748" fmla="*/ 1279765 w 6100546"/>
              <a:gd name="connsiteY1748" fmla="*/ 5099975 h 5950684"/>
              <a:gd name="connsiteX1749" fmla="*/ 1275160 w 6100546"/>
              <a:gd name="connsiteY1749" fmla="*/ 5090764 h 5950684"/>
              <a:gd name="connsiteX1750" fmla="*/ 1252130 w 6100546"/>
              <a:gd name="connsiteY1750" fmla="*/ 5072341 h 5950684"/>
              <a:gd name="connsiteX1751" fmla="*/ 1187651 w 6100546"/>
              <a:gd name="connsiteY1751" fmla="*/ 5012467 h 5950684"/>
              <a:gd name="connsiteX1752" fmla="*/ 1160017 w 6100546"/>
              <a:gd name="connsiteY1752" fmla="*/ 4984833 h 5950684"/>
              <a:gd name="connsiteX1753" fmla="*/ 1104748 w 6100546"/>
              <a:gd name="connsiteY1753" fmla="*/ 4924959 h 5950684"/>
              <a:gd name="connsiteX1754" fmla="*/ 1109354 w 6100546"/>
              <a:gd name="connsiteY1754" fmla="*/ 4924959 h 5950684"/>
              <a:gd name="connsiteX1755" fmla="*/ 1095536 w 6100546"/>
              <a:gd name="connsiteY1755" fmla="*/ 4915748 h 5950684"/>
              <a:gd name="connsiteX1756" fmla="*/ 877915 w 6100546"/>
              <a:gd name="connsiteY1756" fmla="*/ 4646315 h 5950684"/>
              <a:gd name="connsiteX1757" fmla="*/ 863038 w 6100546"/>
              <a:gd name="connsiteY1757" fmla="*/ 4623799 h 5950684"/>
              <a:gd name="connsiteX1758" fmla="*/ 798472 w 6100546"/>
              <a:gd name="connsiteY1758" fmla="*/ 4539243 h 5950684"/>
              <a:gd name="connsiteX1759" fmla="*/ 805376 w 6100546"/>
              <a:gd name="connsiteY1759" fmla="*/ 4551898 h 5950684"/>
              <a:gd name="connsiteX1760" fmla="*/ 787589 w 6100546"/>
              <a:gd name="connsiteY1760" fmla="*/ 4524991 h 5950684"/>
              <a:gd name="connsiteX1761" fmla="*/ 780720 w 6100546"/>
              <a:gd name="connsiteY1761" fmla="*/ 4515996 h 5950684"/>
              <a:gd name="connsiteX1762" fmla="*/ 763924 w 6100546"/>
              <a:gd name="connsiteY1762" fmla="*/ 4501235 h 5950684"/>
              <a:gd name="connsiteX1763" fmla="*/ 800770 w 6100546"/>
              <a:gd name="connsiteY1763" fmla="*/ 4570321 h 5950684"/>
              <a:gd name="connsiteX1764" fmla="*/ 842221 w 6100546"/>
              <a:gd name="connsiteY1764" fmla="*/ 4611772 h 5950684"/>
              <a:gd name="connsiteX1765" fmla="*/ 809982 w 6100546"/>
              <a:gd name="connsiteY1765" fmla="*/ 4556504 h 5950684"/>
              <a:gd name="connsiteX1766" fmla="*/ 902096 w 6100546"/>
              <a:gd name="connsiteY1766" fmla="*/ 4699280 h 5950684"/>
              <a:gd name="connsiteX1767" fmla="*/ 957364 w 6100546"/>
              <a:gd name="connsiteY1767" fmla="*/ 4777577 h 5950684"/>
              <a:gd name="connsiteX1768" fmla="*/ 994210 w 6100546"/>
              <a:gd name="connsiteY1768" fmla="*/ 4832845 h 5950684"/>
              <a:gd name="connsiteX1769" fmla="*/ 1021844 w 6100546"/>
              <a:gd name="connsiteY1769" fmla="*/ 4855874 h 5950684"/>
              <a:gd name="connsiteX1770" fmla="*/ 3504329 w 6100546"/>
              <a:gd name="connsiteY1770" fmla="*/ 5818463 h 5950684"/>
              <a:gd name="connsiteX1771" fmla="*/ 4568253 w 6100546"/>
              <a:gd name="connsiteY1771" fmla="*/ 5431585 h 5950684"/>
              <a:gd name="connsiteX1772" fmla="*/ 5830220 w 6100546"/>
              <a:gd name="connsiteY1772" fmla="*/ 3372841 h 5950684"/>
              <a:gd name="connsiteX1773" fmla="*/ 5839431 w 6100546"/>
              <a:gd name="connsiteY1773" fmla="*/ 3197824 h 5950684"/>
              <a:gd name="connsiteX1774" fmla="*/ 5844037 w 6100546"/>
              <a:gd name="connsiteY1774" fmla="*/ 3193218 h 5950684"/>
              <a:gd name="connsiteX1775" fmla="*/ 5844037 w 6100546"/>
              <a:gd name="connsiteY1775" fmla="*/ 3179400 h 5950684"/>
              <a:gd name="connsiteX1776" fmla="*/ 5839431 w 6100546"/>
              <a:gd name="connsiteY1776" fmla="*/ 3174796 h 5950684"/>
              <a:gd name="connsiteX1777" fmla="*/ 5839431 w 6100546"/>
              <a:gd name="connsiteY1777" fmla="*/ 3045835 h 5950684"/>
              <a:gd name="connsiteX1778" fmla="*/ 5811797 w 6100546"/>
              <a:gd name="connsiteY1778" fmla="*/ 2746466 h 5950684"/>
              <a:gd name="connsiteX1779" fmla="*/ 5512425 w 6100546"/>
              <a:gd name="connsiteY1779" fmla="*/ 1834539 h 5950684"/>
              <a:gd name="connsiteX1780" fmla="*/ 5222265 w 6100546"/>
              <a:gd name="connsiteY1780" fmla="*/ 1383181 h 5950684"/>
              <a:gd name="connsiteX1781" fmla="*/ 5231476 w 6100546"/>
              <a:gd name="connsiteY1781" fmla="*/ 1387787 h 5950684"/>
              <a:gd name="connsiteX1782" fmla="*/ 5180813 w 6100546"/>
              <a:gd name="connsiteY1782" fmla="*/ 1323307 h 5950684"/>
              <a:gd name="connsiteX1783" fmla="*/ 5148573 w 6100546"/>
              <a:gd name="connsiteY1783" fmla="*/ 1291067 h 5950684"/>
              <a:gd name="connsiteX1784" fmla="*/ 5051854 w 6100546"/>
              <a:gd name="connsiteY1784" fmla="*/ 1189742 h 5950684"/>
              <a:gd name="connsiteX1785" fmla="*/ 5015007 w 6100546"/>
              <a:gd name="connsiteY1785" fmla="*/ 1152898 h 5950684"/>
              <a:gd name="connsiteX1786" fmla="*/ 4660366 w 6100546"/>
              <a:gd name="connsiteY1786" fmla="*/ 853527 h 5950684"/>
              <a:gd name="connsiteX1787" fmla="*/ 4775510 w 6100546"/>
              <a:gd name="connsiteY1787" fmla="*/ 918006 h 5950684"/>
              <a:gd name="connsiteX1788" fmla="*/ 4793932 w 6100546"/>
              <a:gd name="connsiteY1788" fmla="*/ 941035 h 5950684"/>
              <a:gd name="connsiteX1789" fmla="*/ 4909076 w 6100546"/>
              <a:gd name="connsiteY1789" fmla="*/ 1014726 h 5950684"/>
              <a:gd name="connsiteX1790" fmla="*/ 4881441 w 6100546"/>
              <a:gd name="connsiteY1790" fmla="*/ 973275 h 5950684"/>
              <a:gd name="connsiteX1791" fmla="*/ 4784721 w 6100546"/>
              <a:gd name="connsiteY1791" fmla="*/ 908795 h 5950684"/>
              <a:gd name="connsiteX1792" fmla="*/ 4766298 w 6100546"/>
              <a:gd name="connsiteY1792" fmla="*/ 885767 h 5950684"/>
              <a:gd name="connsiteX1793" fmla="*/ 4688002 w 6100546"/>
              <a:gd name="connsiteY1793" fmla="*/ 844315 h 5950684"/>
              <a:gd name="connsiteX1794" fmla="*/ 4614310 w 6100546"/>
              <a:gd name="connsiteY1794" fmla="*/ 789047 h 5950684"/>
              <a:gd name="connsiteX1795" fmla="*/ 4591281 w 6100546"/>
              <a:gd name="connsiteY1795" fmla="*/ 784440 h 5950684"/>
              <a:gd name="connsiteX1796" fmla="*/ 4559041 w 6100546"/>
              <a:gd name="connsiteY1796" fmla="*/ 756807 h 5950684"/>
              <a:gd name="connsiteX1797" fmla="*/ 4517589 w 6100546"/>
              <a:gd name="connsiteY1797" fmla="*/ 729172 h 5950684"/>
              <a:gd name="connsiteX1798" fmla="*/ 4462320 w 6100546"/>
              <a:gd name="connsiteY1798" fmla="*/ 719962 h 5950684"/>
              <a:gd name="connsiteX1799" fmla="*/ 4476137 w 6100546"/>
              <a:gd name="connsiteY1799" fmla="*/ 733778 h 5950684"/>
              <a:gd name="connsiteX1800" fmla="*/ 3094419 w 6100546"/>
              <a:gd name="connsiteY1800" fmla="*/ 356112 h 5950684"/>
              <a:gd name="connsiteX1801" fmla="*/ 3194685 w 6100546"/>
              <a:gd name="connsiteY1801" fmla="*/ 0 h 5950684"/>
              <a:gd name="connsiteX1802" fmla="*/ 3374449 w 6100546"/>
              <a:gd name="connsiteY1802" fmla="*/ 19122 h 5950684"/>
              <a:gd name="connsiteX1803" fmla="*/ 4745625 w 6100546"/>
              <a:gd name="connsiteY1803" fmla="*/ 523954 h 5950684"/>
              <a:gd name="connsiteX1804" fmla="*/ 5390097 w 6100546"/>
              <a:gd name="connsiteY1804" fmla="*/ 1124399 h 5950684"/>
              <a:gd name="connsiteX1805" fmla="*/ 5604284 w 6100546"/>
              <a:gd name="connsiteY1805" fmla="*/ 1394025 h 5950684"/>
              <a:gd name="connsiteX1806" fmla="*/ 5678867 w 6100546"/>
              <a:gd name="connsiteY1806" fmla="*/ 1539355 h 5950684"/>
              <a:gd name="connsiteX1807" fmla="*/ 5810821 w 6100546"/>
              <a:gd name="connsiteY1807" fmla="*/ 1820455 h 5950684"/>
              <a:gd name="connsiteX1808" fmla="*/ 5785960 w 6100546"/>
              <a:gd name="connsiteY1808" fmla="*/ 1688511 h 5950684"/>
              <a:gd name="connsiteX1809" fmla="*/ 5959987 w 6100546"/>
              <a:gd name="connsiteY1809" fmla="*/ 2107291 h 5950684"/>
              <a:gd name="connsiteX1810" fmla="*/ 5902615 w 6100546"/>
              <a:gd name="connsiteY1810" fmla="*/ 2063309 h 5950684"/>
              <a:gd name="connsiteX1811" fmla="*/ 5937038 w 6100546"/>
              <a:gd name="connsiteY1811" fmla="*/ 2193342 h 5950684"/>
              <a:gd name="connsiteX1812" fmla="*/ 5954249 w 6100546"/>
              <a:gd name="connsiteY1812" fmla="*/ 2199078 h 5950684"/>
              <a:gd name="connsiteX1813" fmla="*/ 6000147 w 6100546"/>
              <a:gd name="connsiteY1813" fmla="*/ 2223938 h 5950684"/>
              <a:gd name="connsiteX1814" fmla="*/ 6076641 w 6100546"/>
              <a:gd name="connsiteY1814" fmla="*/ 2558579 h 5950684"/>
              <a:gd name="connsiteX1815" fmla="*/ 6099590 w 6100546"/>
              <a:gd name="connsiteY1815" fmla="*/ 2847329 h 5950684"/>
              <a:gd name="connsiteX1816" fmla="*/ 6097678 w 6100546"/>
              <a:gd name="connsiteY1816" fmla="*/ 2870275 h 5950684"/>
              <a:gd name="connsiteX1817" fmla="*/ 6080467 w 6100546"/>
              <a:gd name="connsiteY1817" fmla="*/ 2893222 h 5950684"/>
              <a:gd name="connsiteX1818" fmla="*/ 6059431 w 6100546"/>
              <a:gd name="connsiteY1818" fmla="*/ 2872188 h 5950684"/>
              <a:gd name="connsiteX1819" fmla="*/ 6049869 w 6100546"/>
              <a:gd name="connsiteY1819" fmla="*/ 2791874 h 5950684"/>
              <a:gd name="connsiteX1820" fmla="*/ 6038394 w 6100546"/>
              <a:gd name="connsiteY1820" fmla="*/ 2763190 h 5950684"/>
              <a:gd name="connsiteX1821" fmla="*/ 6032657 w 6100546"/>
              <a:gd name="connsiteY1821" fmla="*/ 2860714 h 5950684"/>
              <a:gd name="connsiteX1822" fmla="*/ 6067080 w 6100546"/>
              <a:gd name="connsiteY1822" fmla="*/ 3340687 h 5950684"/>
              <a:gd name="connsiteX1823" fmla="*/ 5937038 w 6100546"/>
              <a:gd name="connsiteY1823" fmla="*/ 3920096 h 5950684"/>
              <a:gd name="connsiteX1824" fmla="*/ 5464680 w 6100546"/>
              <a:gd name="connsiteY1824" fmla="*/ 4824587 h 5950684"/>
              <a:gd name="connsiteX1825" fmla="*/ 4563949 w 6100546"/>
              <a:gd name="connsiteY1825" fmla="*/ 5570361 h 5950684"/>
              <a:gd name="connsiteX1826" fmla="*/ 4183385 w 6100546"/>
              <a:gd name="connsiteY1826" fmla="*/ 5752024 h 5950684"/>
              <a:gd name="connsiteX1827" fmla="*/ 3110540 w 6100546"/>
              <a:gd name="connsiteY1827" fmla="*/ 5948985 h 5950684"/>
              <a:gd name="connsiteX1828" fmla="*/ 2534914 w 6100546"/>
              <a:gd name="connsiteY1828" fmla="*/ 5910740 h 5950684"/>
              <a:gd name="connsiteX1829" fmla="*/ 2339851 w 6100546"/>
              <a:gd name="connsiteY1829" fmla="*/ 5878232 h 5950684"/>
              <a:gd name="connsiteX1830" fmla="*/ 2259531 w 6100546"/>
              <a:gd name="connsiteY1830" fmla="*/ 5851461 h 5950684"/>
              <a:gd name="connsiteX1831" fmla="*/ 2146701 w 6100546"/>
              <a:gd name="connsiteY1831" fmla="*/ 5830426 h 5950684"/>
              <a:gd name="connsiteX1832" fmla="*/ 2096979 w 6100546"/>
              <a:gd name="connsiteY1832" fmla="*/ 5805567 h 5950684"/>
              <a:gd name="connsiteX1833" fmla="*/ 2035784 w 6100546"/>
              <a:gd name="connsiteY1833" fmla="*/ 5767322 h 5950684"/>
              <a:gd name="connsiteX1834" fmla="*/ 1913390 w 6100546"/>
              <a:gd name="connsiteY1834" fmla="*/ 5730990 h 5950684"/>
              <a:gd name="connsiteX1835" fmla="*/ 1710678 w 6100546"/>
              <a:gd name="connsiteY1835" fmla="*/ 5623904 h 5950684"/>
              <a:gd name="connsiteX1836" fmla="*/ 1179037 w 6100546"/>
              <a:gd name="connsiteY1836" fmla="*/ 5243368 h 5950684"/>
              <a:gd name="connsiteX1837" fmla="*/ 876880 w 6100546"/>
              <a:gd name="connsiteY1837" fmla="*/ 4960356 h 5950684"/>
              <a:gd name="connsiteX1838" fmla="*/ 857756 w 6100546"/>
              <a:gd name="connsiteY1838" fmla="*/ 4937409 h 5950684"/>
              <a:gd name="connsiteX1839" fmla="*/ 863492 w 6100546"/>
              <a:gd name="connsiteY1839" fmla="*/ 4901077 h 5950684"/>
              <a:gd name="connsiteX1840" fmla="*/ 890267 w 6100546"/>
              <a:gd name="connsiteY1840" fmla="*/ 4912550 h 5950684"/>
              <a:gd name="connsiteX1841" fmla="*/ 1043257 w 6100546"/>
              <a:gd name="connsiteY1841" fmla="*/ 5067442 h 5950684"/>
              <a:gd name="connsiteX1842" fmla="*/ 1075769 w 6100546"/>
              <a:gd name="connsiteY1842" fmla="*/ 5086564 h 5950684"/>
              <a:gd name="connsiteX1843" fmla="*/ 1083416 w 6100546"/>
              <a:gd name="connsiteY1843" fmla="*/ 5086564 h 5950684"/>
              <a:gd name="connsiteX1844" fmla="*/ 1079592 w 6100546"/>
              <a:gd name="connsiteY1844" fmla="*/ 5080827 h 5950684"/>
              <a:gd name="connsiteX1845" fmla="*/ 808035 w 6100546"/>
              <a:gd name="connsiteY1845" fmla="*/ 4780605 h 5950684"/>
              <a:gd name="connsiteX1846" fmla="*/ 727714 w 6100546"/>
              <a:gd name="connsiteY1846" fmla="*/ 4683081 h 5950684"/>
              <a:gd name="connsiteX1847" fmla="*/ 699029 w 6100546"/>
              <a:gd name="connsiteY1847" fmla="*/ 4663959 h 5950684"/>
              <a:gd name="connsiteX1848" fmla="*/ 786998 w 6100546"/>
              <a:gd name="connsiteY1848" fmla="*/ 4851358 h 5950684"/>
              <a:gd name="connsiteX1849" fmla="*/ 341414 w 6100546"/>
              <a:gd name="connsiteY1849" fmla="*/ 4105584 h 5950684"/>
              <a:gd name="connsiteX1850" fmla="*/ 383486 w 6100546"/>
              <a:gd name="connsiteY1850" fmla="*/ 4153390 h 5950684"/>
              <a:gd name="connsiteX1851" fmla="*/ 417908 w 6100546"/>
              <a:gd name="connsiteY1851" fmla="*/ 4210757 h 5950684"/>
              <a:gd name="connsiteX1852" fmla="*/ 502054 w 6100546"/>
              <a:gd name="connsiteY1852" fmla="*/ 4365649 h 5950684"/>
              <a:gd name="connsiteX1853" fmla="*/ 513529 w 6100546"/>
              <a:gd name="connsiteY1853" fmla="*/ 4359912 h 5950684"/>
              <a:gd name="connsiteX1854" fmla="*/ 425558 w 6100546"/>
              <a:gd name="connsiteY1854" fmla="*/ 4205021 h 5950684"/>
              <a:gd name="connsiteX1855" fmla="*/ 213284 w 6100546"/>
              <a:gd name="connsiteY1855" fmla="*/ 3562506 h 5950684"/>
              <a:gd name="connsiteX1856" fmla="*/ 255357 w 6100546"/>
              <a:gd name="connsiteY1856" fmla="*/ 2193342 h 5950684"/>
              <a:gd name="connsiteX1857" fmla="*/ 329939 w 6100546"/>
              <a:gd name="connsiteY1857" fmla="*/ 1940925 h 5950684"/>
              <a:gd name="connsiteX1858" fmla="*/ 345237 w 6100546"/>
              <a:gd name="connsiteY1858" fmla="*/ 1921803 h 5950684"/>
              <a:gd name="connsiteX1859" fmla="*/ 350976 w 6100546"/>
              <a:gd name="connsiteY1859" fmla="*/ 1935188 h 5950684"/>
              <a:gd name="connsiteX1860" fmla="*/ 197985 w 6100546"/>
              <a:gd name="connsiteY1860" fmla="*/ 2765101 h 5950684"/>
              <a:gd name="connsiteX1861" fmla="*/ 205635 w 6100546"/>
              <a:gd name="connsiteY1861" fmla="*/ 3206829 h 5950684"/>
              <a:gd name="connsiteX1862" fmla="*/ 207547 w 6100546"/>
              <a:gd name="connsiteY1862" fmla="*/ 3260373 h 5950684"/>
              <a:gd name="connsiteX1863" fmla="*/ 219021 w 6100546"/>
              <a:gd name="connsiteY1863" fmla="*/ 3283319 h 5950684"/>
              <a:gd name="connsiteX1864" fmla="*/ 234319 w 6100546"/>
              <a:gd name="connsiteY1864" fmla="*/ 3258461 h 5950684"/>
              <a:gd name="connsiteX1865" fmla="*/ 219021 w 6100546"/>
              <a:gd name="connsiteY1865" fmla="*/ 3050026 h 5950684"/>
              <a:gd name="connsiteX1866" fmla="*/ 656957 w 6100546"/>
              <a:gd name="connsiteY1866" fmla="*/ 1455216 h 5950684"/>
              <a:gd name="connsiteX1867" fmla="*/ 664606 w 6100546"/>
              <a:gd name="connsiteY1867" fmla="*/ 1443743 h 5950684"/>
              <a:gd name="connsiteX1868" fmla="*/ 677992 w 6100546"/>
              <a:gd name="connsiteY1868" fmla="*/ 1439918 h 5950684"/>
              <a:gd name="connsiteX1869" fmla="*/ 628271 w 6100546"/>
              <a:gd name="connsiteY1869" fmla="*/ 1541267 h 5950684"/>
              <a:gd name="connsiteX1870" fmla="*/ 320376 w 6100546"/>
              <a:gd name="connsiteY1870" fmla="*/ 2319550 h 5950684"/>
              <a:gd name="connsiteX1871" fmla="*/ 306992 w 6100546"/>
              <a:gd name="connsiteY1871" fmla="*/ 2413250 h 5950684"/>
              <a:gd name="connsiteX1872" fmla="*/ 314640 w 6100546"/>
              <a:gd name="connsiteY1872" fmla="*/ 2434283 h 5950684"/>
              <a:gd name="connsiteX1873" fmla="*/ 335676 w 6100546"/>
              <a:gd name="connsiteY1873" fmla="*/ 2420899 h 5950684"/>
              <a:gd name="connsiteX1874" fmla="*/ 356712 w 6100546"/>
              <a:gd name="connsiteY1874" fmla="*/ 2392215 h 5950684"/>
              <a:gd name="connsiteX1875" fmla="*/ 350263 w 6100546"/>
              <a:gd name="connsiteY1875" fmla="*/ 2447349 h 5950684"/>
              <a:gd name="connsiteX1876" fmla="*/ 364870 w 6100546"/>
              <a:gd name="connsiteY1876" fmla="*/ 2370176 h 5950684"/>
              <a:gd name="connsiteX1877" fmla="*/ 541943 w 6100546"/>
              <a:gd name="connsiteY1877" fmla="*/ 1882854 h 5950684"/>
              <a:gd name="connsiteX1878" fmla="*/ 564586 w 6100546"/>
              <a:gd name="connsiteY1878" fmla="*/ 1841828 h 5950684"/>
              <a:gd name="connsiteX1879" fmla="*/ 591636 w 6100546"/>
              <a:gd name="connsiteY1879" fmla="*/ 1777608 h 5950684"/>
              <a:gd name="connsiteX1880" fmla="*/ 712415 w 6100546"/>
              <a:gd name="connsiteY1880" fmla="*/ 1552740 h 5950684"/>
              <a:gd name="connsiteX1881" fmla="*/ 727714 w 6100546"/>
              <a:gd name="connsiteY1881" fmla="*/ 1541267 h 5950684"/>
              <a:gd name="connsiteX1882" fmla="*/ 682530 w 6100546"/>
              <a:gd name="connsiteY1882" fmla="*/ 1633942 h 5950684"/>
              <a:gd name="connsiteX1883" fmla="*/ 815288 w 6100546"/>
              <a:gd name="connsiteY1883" fmla="*/ 1442050 h 5950684"/>
              <a:gd name="connsiteX1884" fmla="*/ 1054385 w 6100546"/>
              <a:gd name="connsiteY1884" fmla="*/ 1157035 h 5950684"/>
              <a:gd name="connsiteX1885" fmla="*/ 1843678 w 6100546"/>
              <a:gd name="connsiteY1885" fmla="*/ 606577 h 5950684"/>
              <a:gd name="connsiteX1886" fmla="*/ 1922812 w 6100546"/>
              <a:gd name="connsiteY1886" fmla="*/ 569857 h 5950684"/>
              <a:gd name="connsiteX1887" fmla="*/ 1943510 w 6100546"/>
              <a:gd name="connsiteY1887" fmla="*/ 554072 h 5950684"/>
              <a:gd name="connsiteX1888" fmla="*/ 1974586 w 6100546"/>
              <a:gd name="connsiteY1888" fmla="*/ 541165 h 5950684"/>
              <a:gd name="connsiteX1889" fmla="*/ 2253196 w 6100546"/>
              <a:gd name="connsiteY1889" fmla="*/ 444895 h 5950684"/>
              <a:gd name="connsiteX1890" fmla="*/ 2279666 w 6100546"/>
              <a:gd name="connsiteY1890" fmla="*/ 439914 h 5950684"/>
              <a:gd name="connsiteX1891" fmla="*/ 2319798 w 6100546"/>
              <a:gd name="connsiteY1891" fmla="*/ 426779 h 5950684"/>
              <a:gd name="connsiteX1892" fmla="*/ 2345463 w 6100546"/>
              <a:gd name="connsiteY1892" fmla="*/ 419889 h 5950684"/>
              <a:gd name="connsiteX1893" fmla="*/ 2342301 w 6100546"/>
              <a:gd name="connsiteY1893" fmla="*/ 416361 h 5950684"/>
              <a:gd name="connsiteX1894" fmla="*/ 2307340 w 6100546"/>
              <a:gd name="connsiteY1894" fmla="*/ 401571 h 5950684"/>
              <a:gd name="connsiteX1895" fmla="*/ 2437382 w 6100546"/>
              <a:gd name="connsiteY1895" fmla="*/ 363326 h 5950684"/>
              <a:gd name="connsiteX1896" fmla="*/ 3353412 w 6100546"/>
              <a:gd name="connsiteY1896" fmla="*/ 315520 h 5950684"/>
              <a:gd name="connsiteX1897" fmla="*/ 3980673 w 6100546"/>
              <a:gd name="connsiteY1897" fmla="*/ 476148 h 5950684"/>
              <a:gd name="connsiteX1898" fmla="*/ 4160437 w 6100546"/>
              <a:gd name="connsiteY1898" fmla="*/ 550726 h 5950684"/>
              <a:gd name="connsiteX1899" fmla="*/ 4204422 w 6100546"/>
              <a:gd name="connsiteY1899" fmla="*/ 535427 h 5950684"/>
              <a:gd name="connsiteX1900" fmla="*/ 4171911 w 6100546"/>
              <a:gd name="connsiteY1900" fmla="*/ 504832 h 5950684"/>
              <a:gd name="connsiteX1901" fmla="*/ 4116452 w 6100546"/>
              <a:gd name="connsiteY1901" fmla="*/ 468499 h 5950684"/>
              <a:gd name="connsiteX1902" fmla="*/ 4441557 w 6100546"/>
              <a:gd name="connsiteY1902" fmla="*/ 585145 h 5950684"/>
              <a:gd name="connsiteX1903" fmla="*/ 4619408 w 6100546"/>
              <a:gd name="connsiteY1903" fmla="*/ 688407 h 5950684"/>
              <a:gd name="connsiteX1904" fmla="*/ 4451119 w 6100546"/>
              <a:gd name="connsiteY1904" fmla="*/ 577496 h 5950684"/>
              <a:gd name="connsiteX1905" fmla="*/ 4192947 w 6100546"/>
              <a:gd name="connsiteY1905" fmla="*/ 455114 h 5950684"/>
              <a:gd name="connsiteX1906" fmla="*/ 3437557 w 6100546"/>
              <a:gd name="connsiteY1906" fmla="*/ 242855 h 5950684"/>
              <a:gd name="connsiteX1907" fmla="*/ 3336201 w 6100546"/>
              <a:gd name="connsiteY1907" fmla="*/ 235206 h 5950684"/>
              <a:gd name="connsiteX1908" fmla="*/ 3364887 w 6100546"/>
              <a:gd name="connsiteY1908" fmla="*/ 254328 h 5950684"/>
              <a:gd name="connsiteX1909" fmla="*/ 4011271 w 6100546"/>
              <a:gd name="connsiteY1909" fmla="*/ 414957 h 5950684"/>
              <a:gd name="connsiteX1910" fmla="*/ 4039957 w 6100546"/>
              <a:gd name="connsiteY1910" fmla="*/ 435991 h 5950684"/>
              <a:gd name="connsiteX1911" fmla="*/ 3999798 w 6100546"/>
              <a:gd name="connsiteY1911" fmla="*/ 443640 h 5950684"/>
              <a:gd name="connsiteX1912" fmla="*/ 3797085 w 6100546"/>
              <a:gd name="connsiteY1912" fmla="*/ 372886 h 5950684"/>
              <a:gd name="connsiteX1913" fmla="*/ 2867668 w 6100546"/>
              <a:gd name="connsiteY1913" fmla="*/ 271538 h 5950684"/>
              <a:gd name="connsiteX1914" fmla="*/ 2150525 w 6100546"/>
              <a:gd name="connsiteY1914" fmla="*/ 420693 h 5950684"/>
              <a:gd name="connsiteX1915" fmla="*/ 2003272 w 6100546"/>
              <a:gd name="connsiteY1915" fmla="*/ 458938 h 5950684"/>
              <a:gd name="connsiteX1916" fmla="*/ 3127752 w 6100546"/>
              <a:gd name="connsiteY1916" fmla="*/ 227557 h 5950684"/>
              <a:gd name="connsiteX1917" fmla="*/ 3066554 w 6100546"/>
              <a:gd name="connsiteY1917" fmla="*/ 198873 h 5950684"/>
              <a:gd name="connsiteX1918" fmla="*/ 3252056 w 6100546"/>
              <a:gd name="connsiteY1918" fmla="*/ 204609 h 5950684"/>
              <a:gd name="connsiteX1919" fmla="*/ 3512140 w 6100546"/>
              <a:gd name="connsiteY1919" fmla="*/ 233294 h 5950684"/>
              <a:gd name="connsiteX1920" fmla="*/ 3533176 w 6100546"/>
              <a:gd name="connsiteY1920" fmla="*/ 229469 h 5950684"/>
              <a:gd name="connsiteX1921" fmla="*/ 3515965 w 6100546"/>
              <a:gd name="connsiteY1921" fmla="*/ 216083 h 5950684"/>
              <a:gd name="connsiteX1922" fmla="*/ 3194685 w 6100546"/>
              <a:gd name="connsiteY1922" fmla="*/ 175926 h 5950684"/>
              <a:gd name="connsiteX1923" fmla="*/ 3116277 w 6100546"/>
              <a:gd name="connsiteY1923" fmla="*/ 162541 h 5950684"/>
              <a:gd name="connsiteX1924" fmla="*/ 2785435 w 6100546"/>
              <a:gd name="connsiteY1924" fmla="*/ 177838 h 5950684"/>
              <a:gd name="connsiteX1925" fmla="*/ 2062556 w 6100546"/>
              <a:gd name="connsiteY1925" fmla="*/ 332730 h 5950684"/>
              <a:gd name="connsiteX1926" fmla="*/ 1639921 w 6100546"/>
              <a:gd name="connsiteY1926" fmla="*/ 520130 h 5950684"/>
              <a:gd name="connsiteX1927" fmla="*/ 1597847 w 6100546"/>
              <a:gd name="connsiteY1927" fmla="*/ 537339 h 5950684"/>
              <a:gd name="connsiteX1928" fmla="*/ 1649482 w 6100546"/>
              <a:gd name="connsiteY1928" fmla="*/ 476148 h 5950684"/>
              <a:gd name="connsiteX1929" fmla="*/ 1997535 w 6100546"/>
              <a:gd name="connsiteY1929" fmla="*/ 321257 h 5950684"/>
              <a:gd name="connsiteX1930" fmla="*/ 3177473 w 6100546"/>
              <a:gd name="connsiteY1930" fmla="*/ 133856 h 5950684"/>
              <a:gd name="connsiteX1931" fmla="*/ 3670868 w 6100546"/>
              <a:gd name="connsiteY1931" fmla="*/ 216083 h 5950684"/>
              <a:gd name="connsiteX1932" fmla="*/ 4267530 w 6100546"/>
              <a:gd name="connsiteY1932" fmla="*/ 418781 h 5950684"/>
              <a:gd name="connsiteX1933" fmla="*/ 4301953 w 6100546"/>
              <a:gd name="connsiteY1933" fmla="*/ 458938 h 5950684"/>
              <a:gd name="connsiteX1934" fmla="*/ 4315340 w 6100546"/>
              <a:gd name="connsiteY1934" fmla="*/ 474236 h 5950684"/>
              <a:gd name="connsiteX1935" fmla="*/ 4651919 w 6100546"/>
              <a:gd name="connsiteY1935" fmla="*/ 663548 h 5950684"/>
              <a:gd name="connsiteX1936" fmla="*/ 4663393 w 6100546"/>
              <a:gd name="connsiteY1936" fmla="*/ 665460 h 5950684"/>
              <a:gd name="connsiteX1937" fmla="*/ 4642357 w 6100546"/>
              <a:gd name="connsiteY1937" fmla="*/ 610005 h 5950684"/>
              <a:gd name="connsiteX1938" fmla="*/ 4124102 w 6100546"/>
              <a:gd name="connsiteY1938" fmla="*/ 311696 h 5950684"/>
              <a:gd name="connsiteX1939" fmla="*/ 3183211 w 6100546"/>
              <a:gd name="connsiteY1939" fmla="*/ 103261 h 5950684"/>
              <a:gd name="connsiteX1940" fmla="*/ 2634357 w 6100546"/>
              <a:gd name="connsiteY1940" fmla="*/ 124296 h 5950684"/>
              <a:gd name="connsiteX1941" fmla="*/ 2420171 w 6100546"/>
              <a:gd name="connsiteY1941" fmla="*/ 128119 h 5950684"/>
              <a:gd name="connsiteX1942" fmla="*/ 3120102 w 6100546"/>
              <a:gd name="connsiteY1942" fmla="*/ 61192 h 5950684"/>
              <a:gd name="connsiteX1943" fmla="*/ 3818121 w 6100546"/>
              <a:gd name="connsiteY1943" fmla="*/ 154892 h 5950684"/>
              <a:gd name="connsiteX1944" fmla="*/ 3192772 w 6100546"/>
              <a:gd name="connsiteY1944" fmla="*/ 9561 h 5950684"/>
              <a:gd name="connsiteX1945" fmla="*/ 3194685 w 6100546"/>
              <a:gd name="connsiteY1945" fmla="*/ 0 h 595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Lst>
            <a:rect l="l" t="t" r="r" b="b"/>
            <a:pathLst>
              <a:path w="6100546" h="5950684">
                <a:moveTo>
                  <a:pt x="3440072" y="5547377"/>
                </a:moveTo>
                <a:lnTo>
                  <a:pt x="3363812" y="5559287"/>
                </a:lnTo>
                <a:lnTo>
                  <a:pt x="3377168" y="5558242"/>
                </a:lnTo>
                <a:cubicBezTo>
                  <a:pt x="3388467" y="5556803"/>
                  <a:pt x="3400989" y="5554788"/>
                  <a:pt x="3413942" y="5552485"/>
                </a:cubicBezTo>
                <a:close/>
                <a:moveTo>
                  <a:pt x="3588125" y="5518269"/>
                </a:moveTo>
                <a:lnTo>
                  <a:pt x="3546342" y="5527177"/>
                </a:lnTo>
                <a:lnTo>
                  <a:pt x="3552690" y="5526002"/>
                </a:lnTo>
                <a:cubicBezTo>
                  <a:pt x="3562477" y="5524275"/>
                  <a:pt x="3571689" y="5522548"/>
                  <a:pt x="3579893" y="5520676"/>
                </a:cubicBezTo>
                <a:close/>
                <a:moveTo>
                  <a:pt x="3658875" y="5502208"/>
                </a:moveTo>
                <a:lnTo>
                  <a:pt x="3652394" y="5503968"/>
                </a:lnTo>
                <a:lnTo>
                  <a:pt x="3656318" y="5505276"/>
                </a:lnTo>
                <a:close/>
                <a:moveTo>
                  <a:pt x="2933221" y="5496065"/>
                </a:moveTo>
                <a:cubicBezTo>
                  <a:pt x="2937825" y="5496065"/>
                  <a:pt x="2937825" y="5496065"/>
                  <a:pt x="2937825" y="5496065"/>
                </a:cubicBezTo>
                <a:cubicBezTo>
                  <a:pt x="2937825" y="5496065"/>
                  <a:pt x="2937825" y="5496065"/>
                  <a:pt x="2942431" y="5496065"/>
                </a:cubicBezTo>
                <a:cubicBezTo>
                  <a:pt x="2947037" y="5496065"/>
                  <a:pt x="2956248" y="5496065"/>
                  <a:pt x="2960854" y="5496065"/>
                </a:cubicBezTo>
                <a:lnTo>
                  <a:pt x="2970714" y="5498530"/>
                </a:lnTo>
                <a:close/>
                <a:moveTo>
                  <a:pt x="4136082" y="5495297"/>
                </a:moveTo>
                <a:lnTo>
                  <a:pt x="4135314" y="5496065"/>
                </a:lnTo>
                <a:cubicBezTo>
                  <a:pt x="4135314" y="5496065"/>
                  <a:pt x="4135314" y="5496065"/>
                  <a:pt x="4130708" y="5496065"/>
                </a:cubicBezTo>
                <a:close/>
                <a:moveTo>
                  <a:pt x="3223380" y="5491459"/>
                </a:moveTo>
                <a:lnTo>
                  <a:pt x="3223380" y="5494475"/>
                </a:lnTo>
                <a:lnTo>
                  <a:pt x="3230007" y="5494044"/>
                </a:lnTo>
                <a:lnTo>
                  <a:pt x="3232592" y="5491459"/>
                </a:lnTo>
                <a:cubicBezTo>
                  <a:pt x="3227986" y="5491458"/>
                  <a:pt x="3223380" y="5491459"/>
                  <a:pt x="3223380" y="5491459"/>
                </a:cubicBezTo>
                <a:close/>
                <a:moveTo>
                  <a:pt x="2531376" y="5422374"/>
                </a:moveTo>
                <a:lnTo>
                  <a:pt x="2538665" y="5442265"/>
                </a:lnTo>
                <a:cubicBezTo>
                  <a:pt x="2544586" y="5448142"/>
                  <a:pt x="2553524" y="5451486"/>
                  <a:pt x="2566301" y="5453081"/>
                </a:cubicBezTo>
                <a:cubicBezTo>
                  <a:pt x="2653436" y="5465296"/>
                  <a:pt x="2740536" y="5478453"/>
                  <a:pt x="2827948" y="5488225"/>
                </a:cubicBezTo>
                <a:lnTo>
                  <a:pt x="2854171" y="5490535"/>
                </a:lnTo>
                <a:lnTo>
                  <a:pt x="2858233" y="5490092"/>
                </a:lnTo>
                <a:cubicBezTo>
                  <a:pt x="2875073" y="5490308"/>
                  <a:pt x="2900980" y="5493762"/>
                  <a:pt x="2900980" y="5486854"/>
                </a:cubicBezTo>
                <a:lnTo>
                  <a:pt x="2905585" y="5486853"/>
                </a:lnTo>
                <a:cubicBezTo>
                  <a:pt x="2910191" y="5491458"/>
                  <a:pt x="2919403" y="5491459"/>
                  <a:pt x="2924007" y="5491459"/>
                </a:cubicBezTo>
                <a:cubicBezTo>
                  <a:pt x="2924008" y="5496065"/>
                  <a:pt x="2924008" y="5496065"/>
                  <a:pt x="2924008" y="5496065"/>
                </a:cubicBezTo>
                <a:lnTo>
                  <a:pt x="2924008" y="5496688"/>
                </a:lnTo>
                <a:lnTo>
                  <a:pt x="2959343" y="5499801"/>
                </a:lnTo>
                <a:lnTo>
                  <a:pt x="2977597" y="5500251"/>
                </a:lnTo>
                <a:lnTo>
                  <a:pt x="2970714" y="5498530"/>
                </a:lnTo>
                <a:lnTo>
                  <a:pt x="3008432" y="5501009"/>
                </a:lnTo>
                <a:lnTo>
                  <a:pt x="3047338" y="5501967"/>
                </a:lnTo>
                <a:lnTo>
                  <a:pt x="3062253" y="5501318"/>
                </a:lnTo>
                <a:cubicBezTo>
                  <a:pt x="3069665" y="5500958"/>
                  <a:pt x="3075997" y="5500671"/>
                  <a:pt x="3080603" y="5500671"/>
                </a:cubicBezTo>
                <a:cubicBezTo>
                  <a:pt x="3080603" y="5500671"/>
                  <a:pt x="3085209" y="5500671"/>
                  <a:pt x="3085209" y="5500671"/>
                </a:cubicBezTo>
                <a:lnTo>
                  <a:pt x="3134391" y="5500261"/>
                </a:lnTo>
                <a:lnTo>
                  <a:pt x="3198926" y="5496065"/>
                </a:lnTo>
                <a:lnTo>
                  <a:pt x="3185599" y="5496065"/>
                </a:lnTo>
                <a:cubicBezTo>
                  <a:pt x="3150841" y="5496065"/>
                  <a:pt x="3123206" y="5496065"/>
                  <a:pt x="3085209" y="5496065"/>
                </a:cubicBezTo>
                <a:cubicBezTo>
                  <a:pt x="3089814" y="5491459"/>
                  <a:pt x="3085209" y="5491459"/>
                  <a:pt x="3080603" y="5486854"/>
                </a:cubicBezTo>
                <a:cubicBezTo>
                  <a:pt x="3075997" y="5486854"/>
                  <a:pt x="3075997" y="5486854"/>
                  <a:pt x="3075997" y="5486854"/>
                </a:cubicBezTo>
                <a:cubicBezTo>
                  <a:pt x="3075997" y="5491459"/>
                  <a:pt x="3075997" y="5491459"/>
                  <a:pt x="3075997" y="5491459"/>
                </a:cubicBezTo>
                <a:cubicBezTo>
                  <a:pt x="3034546" y="5496065"/>
                  <a:pt x="2993094" y="5477641"/>
                  <a:pt x="2979277" y="5491459"/>
                </a:cubicBezTo>
                <a:cubicBezTo>
                  <a:pt x="2979277" y="5496065"/>
                  <a:pt x="2979277" y="5496065"/>
                  <a:pt x="2979277" y="5496065"/>
                </a:cubicBezTo>
                <a:cubicBezTo>
                  <a:pt x="2974671" y="5491459"/>
                  <a:pt x="2965460" y="5491459"/>
                  <a:pt x="2960854" y="5491458"/>
                </a:cubicBezTo>
                <a:cubicBezTo>
                  <a:pt x="2956248" y="5491459"/>
                  <a:pt x="2951643" y="5491459"/>
                  <a:pt x="2951643" y="5491459"/>
                </a:cubicBezTo>
                <a:cubicBezTo>
                  <a:pt x="2951642" y="5486854"/>
                  <a:pt x="2951643" y="5477642"/>
                  <a:pt x="2956248" y="5473037"/>
                </a:cubicBezTo>
                <a:cubicBezTo>
                  <a:pt x="2960854" y="5473037"/>
                  <a:pt x="2970066" y="5473037"/>
                  <a:pt x="2974671" y="5473037"/>
                </a:cubicBezTo>
                <a:cubicBezTo>
                  <a:pt x="2983883" y="5473037"/>
                  <a:pt x="2993094" y="5477641"/>
                  <a:pt x="3002307" y="5473037"/>
                </a:cubicBezTo>
                <a:cubicBezTo>
                  <a:pt x="3002307" y="5473037"/>
                  <a:pt x="3006911" y="5473037"/>
                  <a:pt x="3006911" y="5473037"/>
                </a:cubicBezTo>
                <a:cubicBezTo>
                  <a:pt x="3006911" y="5473037"/>
                  <a:pt x="3006911" y="5473037"/>
                  <a:pt x="3011517" y="5473037"/>
                </a:cubicBezTo>
                <a:cubicBezTo>
                  <a:pt x="3016123" y="5473037"/>
                  <a:pt x="3016123" y="5473037"/>
                  <a:pt x="3020729" y="5473037"/>
                </a:cubicBezTo>
                <a:cubicBezTo>
                  <a:pt x="3025334" y="5473037"/>
                  <a:pt x="3025334" y="5473037"/>
                  <a:pt x="3025334" y="5473037"/>
                </a:cubicBezTo>
                <a:lnTo>
                  <a:pt x="3024589" y="5472291"/>
                </a:lnTo>
                <a:lnTo>
                  <a:pt x="2937155" y="5469531"/>
                </a:lnTo>
                <a:lnTo>
                  <a:pt x="2924028" y="5468451"/>
                </a:lnTo>
                <a:lnTo>
                  <a:pt x="2928614" y="5473037"/>
                </a:lnTo>
                <a:cubicBezTo>
                  <a:pt x="2947037" y="5473037"/>
                  <a:pt x="2947037" y="5473037"/>
                  <a:pt x="2947037" y="5473037"/>
                </a:cubicBezTo>
                <a:cubicBezTo>
                  <a:pt x="2942431" y="5477641"/>
                  <a:pt x="2937825" y="5486854"/>
                  <a:pt x="2937825" y="5491459"/>
                </a:cubicBezTo>
                <a:cubicBezTo>
                  <a:pt x="2933220" y="5491459"/>
                  <a:pt x="2928614" y="5491459"/>
                  <a:pt x="2928614" y="5491459"/>
                </a:cubicBezTo>
                <a:cubicBezTo>
                  <a:pt x="2924007" y="5491459"/>
                  <a:pt x="2924007" y="5491459"/>
                  <a:pt x="2924007" y="5491459"/>
                </a:cubicBezTo>
                <a:cubicBezTo>
                  <a:pt x="2928614" y="5486854"/>
                  <a:pt x="2928614" y="5486854"/>
                  <a:pt x="2928614" y="5486854"/>
                </a:cubicBezTo>
                <a:cubicBezTo>
                  <a:pt x="2928614" y="5486854"/>
                  <a:pt x="2924008" y="5486854"/>
                  <a:pt x="2924008" y="5482248"/>
                </a:cubicBezTo>
                <a:cubicBezTo>
                  <a:pt x="2919403" y="5482248"/>
                  <a:pt x="2919403" y="5486853"/>
                  <a:pt x="2914797" y="5486854"/>
                </a:cubicBezTo>
                <a:cubicBezTo>
                  <a:pt x="2914797" y="5486854"/>
                  <a:pt x="2910191" y="5486854"/>
                  <a:pt x="2910191" y="5486854"/>
                </a:cubicBezTo>
                <a:cubicBezTo>
                  <a:pt x="2905585" y="5486853"/>
                  <a:pt x="2900980" y="5482248"/>
                  <a:pt x="2891768" y="5482248"/>
                </a:cubicBezTo>
                <a:cubicBezTo>
                  <a:pt x="2873345" y="5482248"/>
                  <a:pt x="2896375" y="5477642"/>
                  <a:pt x="2882557" y="5473037"/>
                </a:cubicBezTo>
                <a:cubicBezTo>
                  <a:pt x="2873345" y="5482248"/>
                  <a:pt x="2859528" y="5473037"/>
                  <a:pt x="2850318" y="5468431"/>
                </a:cubicBezTo>
                <a:cubicBezTo>
                  <a:pt x="2850317" y="5473037"/>
                  <a:pt x="2850317" y="5477642"/>
                  <a:pt x="2845711" y="5477642"/>
                </a:cubicBezTo>
                <a:cubicBezTo>
                  <a:pt x="2845711" y="5473037"/>
                  <a:pt x="2845711" y="5468430"/>
                  <a:pt x="2841105" y="5468431"/>
                </a:cubicBezTo>
                <a:cubicBezTo>
                  <a:pt x="2836500" y="5473037"/>
                  <a:pt x="2822682" y="5473037"/>
                  <a:pt x="2813471" y="5473037"/>
                </a:cubicBezTo>
                <a:cubicBezTo>
                  <a:pt x="2818077" y="5463825"/>
                  <a:pt x="2785837" y="5463825"/>
                  <a:pt x="2781231" y="5468431"/>
                </a:cubicBezTo>
                <a:cubicBezTo>
                  <a:pt x="2776625" y="5468431"/>
                  <a:pt x="2776625" y="5468431"/>
                  <a:pt x="2776625" y="5468431"/>
                </a:cubicBezTo>
                <a:cubicBezTo>
                  <a:pt x="2762808" y="5468431"/>
                  <a:pt x="2776625" y="5459219"/>
                  <a:pt x="2762808" y="5459219"/>
                </a:cubicBezTo>
                <a:cubicBezTo>
                  <a:pt x="2753597" y="5463825"/>
                  <a:pt x="2748991" y="5468431"/>
                  <a:pt x="2725962" y="5463825"/>
                </a:cubicBezTo>
                <a:cubicBezTo>
                  <a:pt x="2716751" y="5459219"/>
                  <a:pt x="2702934" y="5454614"/>
                  <a:pt x="2689116" y="5454614"/>
                </a:cubicBezTo>
                <a:cubicBezTo>
                  <a:pt x="2684511" y="5454614"/>
                  <a:pt x="2675299" y="5454614"/>
                  <a:pt x="2670694" y="5450008"/>
                </a:cubicBezTo>
                <a:cubicBezTo>
                  <a:pt x="2643059" y="5445402"/>
                  <a:pt x="2666088" y="5445402"/>
                  <a:pt x="2647665" y="5436191"/>
                </a:cubicBezTo>
                <a:cubicBezTo>
                  <a:pt x="2629242" y="5445402"/>
                  <a:pt x="2573973" y="5417768"/>
                  <a:pt x="2555550" y="5422374"/>
                </a:cubicBezTo>
                <a:cubicBezTo>
                  <a:pt x="2573973" y="5431585"/>
                  <a:pt x="2537128" y="5422374"/>
                  <a:pt x="2537128" y="5422374"/>
                </a:cubicBezTo>
                <a:close/>
                <a:moveTo>
                  <a:pt x="4476137" y="5233540"/>
                </a:moveTo>
                <a:cubicBezTo>
                  <a:pt x="4476137" y="5233540"/>
                  <a:pt x="4476137" y="5233540"/>
                  <a:pt x="4480743" y="5233540"/>
                </a:cubicBezTo>
                <a:lnTo>
                  <a:pt x="4476137" y="5235582"/>
                </a:lnTo>
                <a:close/>
                <a:moveTo>
                  <a:pt x="4849201" y="4772971"/>
                </a:moveTo>
                <a:lnTo>
                  <a:pt x="4849394" y="4772971"/>
                </a:lnTo>
                <a:lnTo>
                  <a:pt x="4844595" y="4777577"/>
                </a:lnTo>
                <a:cubicBezTo>
                  <a:pt x="4849201" y="4777577"/>
                  <a:pt x="4849201" y="4772971"/>
                  <a:pt x="4849201" y="4772971"/>
                </a:cubicBezTo>
                <a:close/>
                <a:moveTo>
                  <a:pt x="4789327" y="4768227"/>
                </a:moveTo>
                <a:lnTo>
                  <a:pt x="4789327" y="4768365"/>
                </a:lnTo>
                <a:cubicBezTo>
                  <a:pt x="4789327" y="4768365"/>
                  <a:pt x="4789327" y="4768365"/>
                  <a:pt x="4784721" y="4772971"/>
                </a:cubicBezTo>
                <a:close/>
                <a:moveTo>
                  <a:pt x="5116333" y="4519658"/>
                </a:moveTo>
                <a:cubicBezTo>
                  <a:pt x="5107122" y="4533474"/>
                  <a:pt x="5107121" y="4524264"/>
                  <a:pt x="5097910" y="4533475"/>
                </a:cubicBezTo>
                <a:cubicBezTo>
                  <a:pt x="5093304" y="4542686"/>
                  <a:pt x="5107121" y="4528869"/>
                  <a:pt x="5102516" y="4542686"/>
                </a:cubicBezTo>
                <a:cubicBezTo>
                  <a:pt x="5088699" y="4551898"/>
                  <a:pt x="5084093" y="4565715"/>
                  <a:pt x="5074881" y="4570320"/>
                </a:cubicBezTo>
                <a:cubicBezTo>
                  <a:pt x="5079487" y="4565715"/>
                  <a:pt x="5084093" y="4561109"/>
                  <a:pt x="5084093" y="4556503"/>
                </a:cubicBezTo>
                <a:cubicBezTo>
                  <a:pt x="5065670" y="4579531"/>
                  <a:pt x="5042641" y="4607166"/>
                  <a:pt x="5019613" y="4639406"/>
                </a:cubicBezTo>
                <a:cubicBezTo>
                  <a:pt x="4996584" y="4671646"/>
                  <a:pt x="4973555" y="4703886"/>
                  <a:pt x="4955133" y="4731520"/>
                </a:cubicBezTo>
                <a:cubicBezTo>
                  <a:pt x="4955133" y="4726913"/>
                  <a:pt x="4950527" y="4726914"/>
                  <a:pt x="4945921" y="4731520"/>
                </a:cubicBezTo>
                <a:cubicBezTo>
                  <a:pt x="4922893" y="4759154"/>
                  <a:pt x="4904470" y="4782183"/>
                  <a:pt x="4876835" y="4805211"/>
                </a:cubicBezTo>
                <a:cubicBezTo>
                  <a:pt x="4881441" y="4814422"/>
                  <a:pt x="4858413" y="4823634"/>
                  <a:pt x="4849201" y="4832845"/>
                </a:cubicBezTo>
                <a:cubicBezTo>
                  <a:pt x="4844595" y="4837451"/>
                  <a:pt x="4849201" y="4842057"/>
                  <a:pt x="4839989" y="4846662"/>
                </a:cubicBezTo>
                <a:cubicBezTo>
                  <a:pt x="4839989" y="4851268"/>
                  <a:pt x="4826172" y="4855874"/>
                  <a:pt x="4816961" y="4865085"/>
                </a:cubicBezTo>
                <a:cubicBezTo>
                  <a:pt x="4803144" y="4878902"/>
                  <a:pt x="4789327" y="4897324"/>
                  <a:pt x="4775509" y="4911141"/>
                </a:cubicBezTo>
                <a:cubicBezTo>
                  <a:pt x="4757086" y="4929565"/>
                  <a:pt x="4757086" y="4934170"/>
                  <a:pt x="4734058" y="4952593"/>
                </a:cubicBezTo>
                <a:cubicBezTo>
                  <a:pt x="4692606" y="4998650"/>
                  <a:pt x="4628126" y="5040101"/>
                  <a:pt x="4609703" y="5063130"/>
                </a:cubicBezTo>
                <a:cubicBezTo>
                  <a:pt x="4595886" y="5063130"/>
                  <a:pt x="4582069" y="5086157"/>
                  <a:pt x="4572858" y="5095370"/>
                </a:cubicBezTo>
                <a:cubicBezTo>
                  <a:pt x="4577463" y="5086158"/>
                  <a:pt x="4572858" y="5090764"/>
                  <a:pt x="4568252" y="5090764"/>
                </a:cubicBezTo>
                <a:cubicBezTo>
                  <a:pt x="4536012" y="5123004"/>
                  <a:pt x="4485349" y="5141426"/>
                  <a:pt x="4434686" y="5182878"/>
                </a:cubicBezTo>
                <a:cubicBezTo>
                  <a:pt x="4416264" y="5201301"/>
                  <a:pt x="4430080" y="5192089"/>
                  <a:pt x="4402447" y="5205906"/>
                </a:cubicBezTo>
                <a:cubicBezTo>
                  <a:pt x="4384023" y="5215118"/>
                  <a:pt x="4370207" y="5228935"/>
                  <a:pt x="4351783" y="5238146"/>
                </a:cubicBezTo>
                <a:cubicBezTo>
                  <a:pt x="4287303" y="5274991"/>
                  <a:pt x="4222822" y="5307232"/>
                  <a:pt x="4167554" y="5334866"/>
                </a:cubicBezTo>
                <a:cubicBezTo>
                  <a:pt x="4144525" y="5348683"/>
                  <a:pt x="4126102" y="5353289"/>
                  <a:pt x="4112285" y="5367106"/>
                </a:cubicBezTo>
                <a:cubicBezTo>
                  <a:pt x="4107679" y="5367105"/>
                  <a:pt x="4107679" y="5367105"/>
                  <a:pt x="4103074" y="5367106"/>
                </a:cubicBezTo>
                <a:cubicBezTo>
                  <a:pt x="4098468" y="5367106"/>
                  <a:pt x="4084651" y="5367106"/>
                  <a:pt x="4061622" y="5380923"/>
                </a:cubicBezTo>
                <a:cubicBezTo>
                  <a:pt x="4052411" y="5385528"/>
                  <a:pt x="4038593" y="5394740"/>
                  <a:pt x="4029382" y="5399345"/>
                </a:cubicBezTo>
                <a:cubicBezTo>
                  <a:pt x="3987930" y="5413163"/>
                  <a:pt x="3937268" y="5426980"/>
                  <a:pt x="3923451" y="5440797"/>
                </a:cubicBezTo>
                <a:cubicBezTo>
                  <a:pt x="3932662" y="5426979"/>
                  <a:pt x="3877393" y="5454614"/>
                  <a:pt x="3863576" y="5463824"/>
                </a:cubicBezTo>
                <a:cubicBezTo>
                  <a:pt x="3845153" y="5459219"/>
                  <a:pt x="3812913" y="5482248"/>
                  <a:pt x="3776067" y="5486853"/>
                </a:cubicBezTo>
                <a:cubicBezTo>
                  <a:pt x="3771461" y="5486854"/>
                  <a:pt x="3776067" y="5496065"/>
                  <a:pt x="3762250" y="5496065"/>
                </a:cubicBezTo>
                <a:cubicBezTo>
                  <a:pt x="3753039" y="5491459"/>
                  <a:pt x="3720799" y="5500671"/>
                  <a:pt x="3725404" y="5505276"/>
                </a:cubicBezTo>
                <a:cubicBezTo>
                  <a:pt x="3711587" y="5496065"/>
                  <a:pt x="3683953" y="5514488"/>
                  <a:pt x="3674741" y="5509882"/>
                </a:cubicBezTo>
                <a:cubicBezTo>
                  <a:pt x="3674741" y="5519093"/>
                  <a:pt x="3670136" y="5523698"/>
                  <a:pt x="3665530" y="5528305"/>
                </a:cubicBezTo>
                <a:cubicBezTo>
                  <a:pt x="3656318" y="5532911"/>
                  <a:pt x="3651713" y="5532911"/>
                  <a:pt x="3642501" y="5537515"/>
                </a:cubicBezTo>
                <a:cubicBezTo>
                  <a:pt x="3610261" y="5546728"/>
                  <a:pt x="3568810" y="5551333"/>
                  <a:pt x="3531964" y="5555939"/>
                </a:cubicBezTo>
                <a:cubicBezTo>
                  <a:pt x="3522752" y="5555939"/>
                  <a:pt x="3513541" y="5551333"/>
                  <a:pt x="3513541" y="5551333"/>
                </a:cubicBezTo>
                <a:cubicBezTo>
                  <a:pt x="3508935" y="5555939"/>
                  <a:pt x="3504329" y="5555939"/>
                  <a:pt x="3499724" y="5560545"/>
                </a:cubicBezTo>
                <a:cubicBezTo>
                  <a:pt x="3495118" y="5560545"/>
                  <a:pt x="3495118" y="5560545"/>
                  <a:pt x="3495118" y="5560545"/>
                </a:cubicBezTo>
                <a:cubicBezTo>
                  <a:pt x="3462878" y="5551333"/>
                  <a:pt x="3416821" y="5565150"/>
                  <a:pt x="3379975" y="5574362"/>
                </a:cubicBezTo>
                <a:cubicBezTo>
                  <a:pt x="3379975" y="5569755"/>
                  <a:pt x="3379975" y="5569755"/>
                  <a:pt x="3379975" y="5569755"/>
                </a:cubicBezTo>
                <a:cubicBezTo>
                  <a:pt x="3366158" y="5565150"/>
                  <a:pt x="3361552" y="5583573"/>
                  <a:pt x="3356946" y="5569756"/>
                </a:cubicBezTo>
                <a:cubicBezTo>
                  <a:pt x="3333918" y="5569756"/>
                  <a:pt x="3347735" y="5578967"/>
                  <a:pt x="3329312" y="5578967"/>
                </a:cubicBezTo>
                <a:cubicBezTo>
                  <a:pt x="3329312" y="5574362"/>
                  <a:pt x="3320101" y="5574362"/>
                  <a:pt x="3315495" y="5569756"/>
                </a:cubicBezTo>
                <a:cubicBezTo>
                  <a:pt x="3297072" y="5578967"/>
                  <a:pt x="3278649" y="5578967"/>
                  <a:pt x="3255620" y="5574362"/>
                </a:cubicBezTo>
                <a:cubicBezTo>
                  <a:pt x="3246409" y="5588179"/>
                  <a:pt x="3218775" y="5578967"/>
                  <a:pt x="3209563" y="5583573"/>
                </a:cubicBezTo>
                <a:cubicBezTo>
                  <a:pt x="3209564" y="5578967"/>
                  <a:pt x="3204957" y="5578967"/>
                  <a:pt x="3204957" y="5578967"/>
                </a:cubicBezTo>
                <a:cubicBezTo>
                  <a:pt x="3177323" y="5588179"/>
                  <a:pt x="3154294" y="5583573"/>
                  <a:pt x="3131266" y="5583573"/>
                </a:cubicBezTo>
                <a:lnTo>
                  <a:pt x="3122176" y="5583573"/>
                </a:lnTo>
                <a:lnTo>
                  <a:pt x="3072847" y="5585832"/>
                </a:lnTo>
                <a:lnTo>
                  <a:pt x="3062180" y="5588179"/>
                </a:lnTo>
                <a:lnTo>
                  <a:pt x="3065288" y="5586179"/>
                </a:lnTo>
                <a:lnTo>
                  <a:pt x="3001837" y="5589085"/>
                </a:lnTo>
                <a:cubicBezTo>
                  <a:pt x="2840375" y="5592138"/>
                  <a:pt x="2677977" y="5582257"/>
                  <a:pt x="2514861" y="5559930"/>
                </a:cubicBezTo>
                <a:cubicBezTo>
                  <a:pt x="2384509" y="5542375"/>
                  <a:pt x="2257185" y="5514172"/>
                  <a:pt x="2133989" y="5473661"/>
                </a:cubicBezTo>
                <a:lnTo>
                  <a:pt x="2031916" y="5434193"/>
                </a:lnTo>
                <a:lnTo>
                  <a:pt x="2081737" y="5455765"/>
                </a:lnTo>
                <a:cubicBezTo>
                  <a:pt x="2099584" y="5462674"/>
                  <a:pt x="2115704" y="5468431"/>
                  <a:pt x="2127218" y="5473037"/>
                </a:cubicBezTo>
                <a:cubicBezTo>
                  <a:pt x="2191697" y="5496065"/>
                  <a:pt x="2242361" y="5523699"/>
                  <a:pt x="2293024" y="5542122"/>
                </a:cubicBezTo>
                <a:cubicBezTo>
                  <a:pt x="2329870" y="5551333"/>
                  <a:pt x="2380533" y="5565150"/>
                  <a:pt x="2421984" y="5574362"/>
                </a:cubicBezTo>
                <a:cubicBezTo>
                  <a:pt x="2445013" y="5588179"/>
                  <a:pt x="2477253" y="5592785"/>
                  <a:pt x="2509493" y="5597390"/>
                </a:cubicBezTo>
                <a:cubicBezTo>
                  <a:pt x="2523310" y="5611207"/>
                  <a:pt x="2569368" y="5620419"/>
                  <a:pt x="2615425" y="5629630"/>
                </a:cubicBezTo>
                <a:cubicBezTo>
                  <a:pt x="2661482" y="5638841"/>
                  <a:pt x="2707539" y="5648053"/>
                  <a:pt x="2721356" y="5661870"/>
                </a:cubicBezTo>
                <a:cubicBezTo>
                  <a:pt x="2735174" y="5661870"/>
                  <a:pt x="2758202" y="5666476"/>
                  <a:pt x="2762809" y="5671081"/>
                </a:cubicBezTo>
                <a:cubicBezTo>
                  <a:pt x="2776625" y="5661870"/>
                  <a:pt x="2827289" y="5671081"/>
                  <a:pt x="2831894" y="5680293"/>
                </a:cubicBezTo>
                <a:cubicBezTo>
                  <a:pt x="2836500" y="5680293"/>
                  <a:pt x="2845711" y="5680293"/>
                  <a:pt x="2850317" y="5680292"/>
                </a:cubicBezTo>
                <a:cubicBezTo>
                  <a:pt x="2850317" y="5694110"/>
                  <a:pt x="2891768" y="5684897"/>
                  <a:pt x="2924008" y="5694110"/>
                </a:cubicBezTo>
                <a:cubicBezTo>
                  <a:pt x="2928614" y="5694110"/>
                  <a:pt x="2928614" y="5694110"/>
                  <a:pt x="2928614" y="5694110"/>
                </a:cubicBezTo>
                <a:cubicBezTo>
                  <a:pt x="2928614" y="5694110"/>
                  <a:pt x="2928614" y="5698715"/>
                  <a:pt x="2928614" y="5698715"/>
                </a:cubicBezTo>
                <a:cubicBezTo>
                  <a:pt x="2933220" y="5698715"/>
                  <a:pt x="2933220" y="5698715"/>
                  <a:pt x="2937825" y="5698715"/>
                </a:cubicBezTo>
                <a:cubicBezTo>
                  <a:pt x="2937825" y="5698715"/>
                  <a:pt x="2937825" y="5698715"/>
                  <a:pt x="2937825" y="5694109"/>
                </a:cubicBezTo>
                <a:cubicBezTo>
                  <a:pt x="2937825" y="5694109"/>
                  <a:pt x="2933220" y="5694110"/>
                  <a:pt x="2933220" y="5694110"/>
                </a:cubicBezTo>
                <a:cubicBezTo>
                  <a:pt x="2942431" y="5694110"/>
                  <a:pt x="2956248" y="5694110"/>
                  <a:pt x="2956248" y="5689504"/>
                </a:cubicBezTo>
                <a:cubicBezTo>
                  <a:pt x="3034546" y="5698715"/>
                  <a:pt x="3112843" y="5703321"/>
                  <a:pt x="3195746" y="5698714"/>
                </a:cubicBezTo>
                <a:cubicBezTo>
                  <a:pt x="3227986" y="5694110"/>
                  <a:pt x="3251015" y="5694110"/>
                  <a:pt x="3287860" y="5694110"/>
                </a:cubicBezTo>
                <a:cubicBezTo>
                  <a:pt x="3329312" y="5689504"/>
                  <a:pt x="3389186" y="5680292"/>
                  <a:pt x="3444455" y="5675687"/>
                </a:cubicBezTo>
                <a:cubicBezTo>
                  <a:pt x="3504328" y="5666476"/>
                  <a:pt x="3559598" y="5657263"/>
                  <a:pt x="3605655" y="5648053"/>
                </a:cubicBezTo>
                <a:cubicBezTo>
                  <a:pt x="3642502" y="5643446"/>
                  <a:pt x="3660924" y="5638841"/>
                  <a:pt x="3702376" y="5629630"/>
                </a:cubicBezTo>
                <a:cubicBezTo>
                  <a:pt x="3711587" y="5625024"/>
                  <a:pt x="3725404" y="5625024"/>
                  <a:pt x="3734617" y="5625024"/>
                </a:cubicBezTo>
                <a:cubicBezTo>
                  <a:pt x="3757644" y="5620419"/>
                  <a:pt x="3776067" y="5606602"/>
                  <a:pt x="3799096" y="5606602"/>
                </a:cubicBezTo>
                <a:cubicBezTo>
                  <a:pt x="3799096" y="5606602"/>
                  <a:pt x="3799096" y="5611207"/>
                  <a:pt x="3799096" y="5611207"/>
                </a:cubicBezTo>
                <a:cubicBezTo>
                  <a:pt x="3794490" y="5611207"/>
                  <a:pt x="3799096" y="5615813"/>
                  <a:pt x="3803702" y="5611207"/>
                </a:cubicBezTo>
                <a:cubicBezTo>
                  <a:pt x="3808308" y="5611207"/>
                  <a:pt x="3812913" y="5611207"/>
                  <a:pt x="3812913" y="5611207"/>
                </a:cubicBezTo>
                <a:cubicBezTo>
                  <a:pt x="3812913" y="5606602"/>
                  <a:pt x="3817519" y="5606602"/>
                  <a:pt x="3817519" y="5606602"/>
                </a:cubicBezTo>
                <a:cubicBezTo>
                  <a:pt x="3817519" y="5611206"/>
                  <a:pt x="3822125" y="5611207"/>
                  <a:pt x="3826730" y="5611207"/>
                </a:cubicBezTo>
                <a:cubicBezTo>
                  <a:pt x="3831336" y="5606602"/>
                  <a:pt x="3826730" y="5606602"/>
                  <a:pt x="3826730" y="5601996"/>
                </a:cubicBezTo>
                <a:cubicBezTo>
                  <a:pt x="3826730" y="5601996"/>
                  <a:pt x="3831336" y="5601996"/>
                  <a:pt x="3831336" y="5601996"/>
                </a:cubicBezTo>
                <a:cubicBezTo>
                  <a:pt x="3835942" y="5601996"/>
                  <a:pt x="3840547" y="5597390"/>
                  <a:pt x="3840547" y="5597390"/>
                </a:cubicBezTo>
                <a:cubicBezTo>
                  <a:pt x="3840547" y="5592785"/>
                  <a:pt x="3835942" y="5592785"/>
                  <a:pt x="3831336" y="5592785"/>
                </a:cubicBezTo>
                <a:cubicBezTo>
                  <a:pt x="3831336" y="5597390"/>
                  <a:pt x="3831336" y="5597390"/>
                  <a:pt x="3831336" y="5597390"/>
                </a:cubicBezTo>
                <a:cubicBezTo>
                  <a:pt x="3826730" y="5592785"/>
                  <a:pt x="3826730" y="5592785"/>
                  <a:pt x="3826730" y="5592785"/>
                </a:cubicBezTo>
                <a:cubicBezTo>
                  <a:pt x="3863577" y="5588179"/>
                  <a:pt x="3918845" y="5574362"/>
                  <a:pt x="3941873" y="5555939"/>
                </a:cubicBezTo>
                <a:cubicBezTo>
                  <a:pt x="3983325" y="5546728"/>
                  <a:pt x="4043200" y="5523699"/>
                  <a:pt x="4116891" y="5491458"/>
                </a:cubicBezTo>
                <a:cubicBezTo>
                  <a:pt x="4116891" y="5496065"/>
                  <a:pt x="4116891" y="5496065"/>
                  <a:pt x="4116891" y="5496065"/>
                </a:cubicBezTo>
                <a:cubicBezTo>
                  <a:pt x="4116891" y="5496065"/>
                  <a:pt x="4112285" y="5496065"/>
                  <a:pt x="4112285" y="5496065"/>
                </a:cubicBezTo>
                <a:cubicBezTo>
                  <a:pt x="4107679" y="5500671"/>
                  <a:pt x="4103074" y="5500671"/>
                  <a:pt x="4107679" y="5505276"/>
                </a:cubicBezTo>
                <a:cubicBezTo>
                  <a:pt x="4107679" y="5505276"/>
                  <a:pt x="4112285" y="5505276"/>
                  <a:pt x="4116891" y="5500671"/>
                </a:cubicBezTo>
                <a:cubicBezTo>
                  <a:pt x="4121496" y="5500671"/>
                  <a:pt x="4121496" y="5500671"/>
                  <a:pt x="4126102" y="5496065"/>
                </a:cubicBezTo>
                <a:cubicBezTo>
                  <a:pt x="4126102" y="5500671"/>
                  <a:pt x="4130708" y="5500671"/>
                  <a:pt x="4139919" y="5500671"/>
                </a:cubicBezTo>
                <a:cubicBezTo>
                  <a:pt x="4139919" y="5498368"/>
                  <a:pt x="4139919" y="5496064"/>
                  <a:pt x="4138768" y="5494913"/>
                </a:cubicBezTo>
                <a:lnTo>
                  <a:pt x="4136082" y="5495297"/>
                </a:lnTo>
                <a:lnTo>
                  <a:pt x="4144525" y="5486853"/>
                </a:lnTo>
                <a:cubicBezTo>
                  <a:pt x="4139919" y="5486854"/>
                  <a:pt x="4135314" y="5486854"/>
                  <a:pt x="4130708" y="5486854"/>
                </a:cubicBezTo>
                <a:cubicBezTo>
                  <a:pt x="4144526" y="5473037"/>
                  <a:pt x="4153738" y="5463825"/>
                  <a:pt x="4176765" y="5454614"/>
                </a:cubicBezTo>
                <a:cubicBezTo>
                  <a:pt x="4172159" y="5459219"/>
                  <a:pt x="4176765" y="5459219"/>
                  <a:pt x="4181371" y="5459219"/>
                </a:cubicBezTo>
                <a:cubicBezTo>
                  <a:pt x="4204399" y="5450008"/>
                  <a:pt x="4227428" y="5426980"/>
                  <a:pt x="4241245" y="5422374"/>
                </a:cubicBezTo>
                <a:cubicBezTo>
                  <a:pt x="4241245" y="5422374"/>
                  <a:pt x="4241245" y="5426980"/>
                  <a:pt x="4236640" y="5426980"/>
                </a:cubicBezTo>
                <a:cubicBezTo>
                  <a:pt x="4268881" y="5413163"/>
                  <a:pt x="4291908" y="5390134"/>
                  <a:pt x="4305725" y="5394740"/>
                </a:cubicBezTo>
                <a:cubicBezTo>
                  <a:pt x="4301120" y="5394740"/>
                  <a:pt x="4305725" y="5390133"/>
                  <a:pt x="4310331" y="5390134"/>
                </a:cubicBezTo>
                <a:cubicBezTo>
                  <a:pt x="4319543" y="5376316"/>
                  <a:pt x="4296514" y="5390134"/>
                  <a:pt x="4291908" y="5390134"/>
                </a:cubicBezTo>
                <a:cubicBezTo>
                  <a:pt x="4319543" y="5376316"/>
                  <a:pt x="4328754" y="5376317"/>
                  <a:pt x="4337965" y="5362500"/>
                </a:cubicBezTo>
                <a:cubicBezTo>
                  <a:pt x="4342572" y="5367106"/>
                  <a:pt x="4333360" y="5376317"/>
                  <a:pt x="4347177" y="5367106"/>
                </a:cubicBezTo>
                <a:cubicBezTo>
                  <a:pt x="4351784" y="5357894"/>
                  <a:pt x="4347177" y="5362500"/>
                  <a:pt x="4356388" y="5353289"/>
                </a:cubicBezTo>
                <a:cubicBezTo>
                  <a:pt x="4356389" y="5348683"/>
                  <a:pt x="4360994" y="5348683"/>
                  <a:pt x="4360994" y="5348683"/>
                </a:cubicBezTo>
                <a:cubicBezTo>
                  <a:pt x="4365600" y="5344077"/>
                  <a:pt x="4370206" y="5344077"/>
                  <a:pt x="4370206" y="5339471"/>
                </a:cubicBezTo>
                <a:cubicBezTo>
                  <a:pt x="4370206" y="5334866"/>
                  <a:pt x="4365600" y="5334865"/>
                  <a:pt x="4360994" y="5339471"/>
                </a:cubicBezTo>
                <a:cubicBezTo>
                  <a:pt x="4360994" y="5339471"/>
                  <a:pt x="4360994" y="5339471"/>
                  <a:pt x="4356388" y="5339471"/>
                </a:cubicBezTo>
                <a:cubicBezTo>
                  <a:pt x="4397840" y="5316443"/>
                  <a:pt x="4407051" y="5302626"/>
                  <a:pt x="4457714" y="5270386"/>
                </a:cubicBezTo>
                <a:cubicBezTo>
                  <a:pt x="4476137" y="5279597"/>
                  <a:pt x="4462320" y="5265780"/>
                  <a:pt x="4494560" y="5261175"/>
                </a:cubicBezTo>
                <a:cubicBezTo>
                  <a:pt x="4494560" y="5265780"/>
                  <a:pt x="4494560" y="5265780"/>
                  <a:pt x="4494560" y="5265780"/>
                </a:cubicBezTo>
                <a:cubicBezTo>
                  <a:pt x="4489954" y="5270386"/>
                  <a:pt x="4494561" y="5270386"/>
                  <a:pt x="4499167" y="5265780"/>
                </a:cubicBezTo>
                <a:cubicBezTo>
                  <a:pt x="4503772" y="5265780"/>
                  <a:pt x="4508377" y="5261175"/>
                  <a:pt x="4508377" y="5256569"/>
                </a:cubicBezTo>
                <a:cubicBezTo>
                  <a:pt x="4512983" y="5251963"/>
                  <a:pt x="4512983" y="5251963"/>
                  <a:pt x="4512983" y="5251963"/>
                </a:cubicBezTo>
                <a:cubicBezTo>
                  <a:pt x="4522194" y="5247358"/>
                  <a:pt x="4522194" y="5242752"/>
                  <a:pt x="4517589" y="5238146"/>
                </a:cubicBezTo>
                <a:cubicBezTo>
                  <a:pt x="4526800" y="5238145"/>
                  <a:pt x="4531406" y="5228934"/>
                  <a:pt x="4536012" y="5224329"/>
                </a:cubicBezTo>
                <a:cubicBezTo>
                  <a:pt x="4526800" y="5228935"/>
                  <a:pt x="4517589" y="5233540"/>
                  <a:pt x="4508377" y="5238146"/>
                </a:cubicBezTo>
                <a:cubicBezTo>
                  <a:pt x="4508377" y="5242752"/>
                  <a:pt x="4508377" y="5247358"/>
                  <a:pt x="4508377" y="5247358"/>
                </a:cubicBezTo>
                <a:cubicBezTo>
                  <a:pt x="4508377" y="5247358"/>
                  <a:pt x="4503772" y="5247357"/>
                  <a:pt x="4503772" y="5251963"/>
                </a:cubicBezTo>
                <a:cubicBezTo>
                  <a:pt x="4503772" y="5251963"/>
                  <a:pt x="4499166" y="5251963"/>
                  <a:pt x="4499166" y="5251963"/>
                </a:cubicBezTo>
                <a:cubicBezTo>
                  <a:pt x="4494560" y="5251962"/>
                  <a:pt x="4494560" y="5256569"/>
                  <a:pt x="4494560" y="5261175"/>
                </a:cubicBezTo>
                <a:cubicBezTo>
                  <a:pt x="4471531" y="5251963"/>
                  <a:pt x="4443897" y="5256569"/>
                  <a:pt x="4411657" y="5288809"/>
                </a:cubicBezTo>
                <a:cubicBezTo>
                  <a:pt x="4407051" y="5288809"/>
                  <a:pt x="4402446" y="5293415"/>
                  <a:pt x="4402446" y="5288809"/>
                </a:cubicBezTo>
                <a:cubicBezTo>
                  <a:pt x="4407051" y="5288809"/>
                  <a:pt x="4407052" y="5284203"/>
                  <a:pt x="4402446" y="5284203"/>
                </a:cubicBezTo>
                <a:cubicBezTo>
                  <a:pt x="4402446" y="5284203"/>
                  <a:pt x="4402446" y="5284203"/>
                  <a:pt x="4397840" y="5288809"/>
                </a:cubicBezTo>
                <a:cubicBezTo>
                  <a:pt x="4397840" y="5288809"/>
                  <a:pt x="4393234" y="5288809"/>
                  <a:pt x="4393234" y="5288809"/>
                </a:cubicBezTo>
                <a:cubicBezTo>
                  <a:pt x="4404749" y="5274991"/>
                  <a:pt x="4416263" y="5264629"/>
                  <a:pt x="4430080" y="5255992"/>
                </a:cubicBezTo>
                <a:lnTo>
                  <a:pt x="4476137" y="5235582"/>
                </a:lnTo>
                <a:lnTo>
                  <a:pt x="4476137" y="5238146"/>
                </a:lnTo>
                <a:cubicBezTo>
                  <a:pt x="4480744" y="5238146"/>
                  <a:pt x="4480744" y="5238146"/>
                  <a:pt x="4480743" y="5233540"/>
                </a:cubicBezTo>
                <a:cubicBezTo>
                  <a:pt x="4489954" y="5233540"/>
                  <a:pt x="4489954" y="5228935"/>
                  <a:pt x="4499166" y="5224329"/>
                </a:cubicBezTo>
                <a:cubicBezTo>
                  <a:pt x="4499166" y="5224329"/>
                  <a:pt x="4499167" y="5228935"/>
                  <a:pt x="4494560" y="5228935"/>
                </a:cubicBezTo>
                <a:cubicBezTo>
                  <a:pt x="4494560" y="5228935"/>
                  <a:pt x="4499167" y="5228935"/>
                  <a:pt x="4499167" y="5228935"/>
                </a:cubicBezTo>
                <a:cubicBezTo>
                  <a:pt x="4499167" y="5228935"/>
                  <a:pt x="4503773" y="5224329"/>
                  <a:pt x="4503773" y="5224329"/>
                </a:cubicBezTo>
                <a:cubicBezTo>
                  <a:pt x="4531406" y="5210512"/>
                  <a:pt x="4554434" y="5210512"/>
                  <a:pt x="4577463" y="5187484"/>
                </a:cubicBezTo>
                <a:cubicBezTo>
                  <a:pt x="4568252" y="5196695"/>
                  <a:pt x="4577463" y="5192089"/>
                  <a:pt x="4586675" y="5192089"/>
                </a:cubicBezTo>
                <a:cubicBezTo>
                  <a:pt x="4572858" y="5205906"/>
                  <a:pt x="4559040" y="5205906"/>
                  <a:pt x="4563647" y="5215118"/>
                </a:cubicBezTo>
                <a:cubicBezTo>
                  <a:pt x="4591280" y="5192089"/>
                  <a:pt x="4609703" y="5178272"/>
                  <a:pt x="4651155" y="5155244"/>
                </a:cubicBezTo>
                <a:cubicBezTo>
                  <a:pt x="4651155" y="5159849"/>
                  <a:pt x="4655761" y="5155244"/>
                  <a:pt x="4660366" y="5155244"/>
                </a:cubicBezTo>
                <a:cubicBezTo>
                  <a:pt x="4664973" y="5150638"/>
                  <a:pt x="4669578" y="5146032"/>
                  <a:pt x="4664972" y="5146032"/>
                </a:cubicBezTo>
                <a:cubicBezTo>
                  <a:pt x="4674183" y="5141427"/>
                  <a:pt x="4678790" y="5132215"/>
                  <a:pt x="4688001" y="5118398"/>
                </a:cubicBezTo>
                <a:cubicBezTo>
                  <a:pt x="4692606" y="5123004"/>
                  <a:pt x="4683395" y="5132215"/>
                  <a:pt x="4692607" y="5127610"/>
                </a:cubicBezTo>
                <a:cubicBezTo>
                  <a:pt x="4692606" y="5123004"/>
                  <a:pt x="4701818" y="5118398"/>
                  <a:pt x="4701818" y="5113792"/>
                </a:cubicBezTo>
                <a:cubicBezTo>
                  <a:pt x="4701818" y="5113792"/>
                  <a:pt x="4706425" y="5113792"/>
                  <a:pt x="4706424" y="5109187"/>
                </a:cubicBezTo>
                <a:cubicBezTo>
                  <a:pt x="4711029" y="5109187"/>
                  <a:pt x="4711029" y="5109187"/>
                  <a:pt x="4711029" y="5109187"/>
                </a:cubicBezTo>
                <a:cubicBezTo>
                  <a:pt x="4711030" y="5104581"/>
                  <a:pt x="4711030" y="5104581"/>
                  <a:pt x="4711030" y="5104581"/>
                </a:cubicBezTo>
                <a:cubicBezTo>
                  <a:pt x="4706424" y="5109187"/>
                  <a:pt x="4706424" y="5109187"/>
                  <a:pt x="4706424" y="5109187"/>
                </a:cubicBezTo>
                <a:cubicBezTo>
                  <a:pt x="4701818" y="5109187"/>
                  <a:pt x="4701818" y="5109187"/>
                  <a:pt x="4701818" y="5109187"/>
                </a:cubicBezTo>
                <a:cubicBezTo>
                  <a:pt x="4720241" y="5095370"/>
                  <a:pt x="4720241" y="5095370"/>
                  <a:pt x="4720241" y="5095370"/>
                </a:cubicBezTo>
                <a:cubicBezTo>
                  <a:pt x="4715635" y="5099975"/>
                  <a:pt x="4715635" y="5104581"/>
                  <a:pt x="4720241" y="5099975"/>
                </a:cubicBezTo>
                <a:cubicBezTo>
                  <a:pt x="4761692" y="5063130"/>
                  <a:pt x="4793932" y="5012467"/>
                  <a:pt x="4830779" y="4966410"/>
                </a:cubicBezTo>
                <a:cubicBezTo>
                  <a:pt x="4863018" y="4915748"/>
                  <a:pt x="4895258" y="4869691"/>
                  <a:pt x="4927498" y="4823634"/>
                </a:cubicBezTo>
                <a:cubicBezTo>
                  <a:pt x="4936711" y="4823634"/>
                  <a:pt x="4936710" y="4828240"/>
                  <a:pt x="4936710" y="4837451"/>
                </a:cubicBezTo>
                <a:cubicBezTo>
                  <a:pt x="4959738" y="4795999"/>
                  <a:pt x="4978162" y="4768366"/>
                  <a:pt x="4991978" y="4736126"/>
                </a:cubicBezTo>
                <a:cubicBezTo>
                  <a:pt x="5010401" y="4703885"/>
                  <a:pt x="5024218" y="4671646"/>
                  <a:pt x="5051853" y="4630195"/>
                </a:cubicBezTo>
                <a:cubicBezTo>
                  <a:pt x="5047247" y="4634800"/>
                  <a:pt x="5047247" y="4634800"/>
                  <a:pt x="5051853" y="4634799"/>
                </a:cubicBezTo>
                <a:cubicBezTo>
                  <a:pt x="5051853" y="4634799"/>
                  <a:pt x="5056460" y="4634800"/>
                  <a:pt x="5061064" y="4630195"/>
                </a:cubicBezTo>
                <a:cubicBezTo>
                  <a:pt x="5065670" y="4630194"/>
                  <a:pt x="5065670" y="4630194"/>
                  <a:pt x="5065670" y="4630194"/>
                </a:cubicBezTo>
                <a:cubicBezTo>
                  <a:pt x="5070276" y="4620983"/>
                  <a:pt x="5079487" y="4611772"/>
                  <a:pt x="5074881" y="4607166"/>
                </a:cubicBezTo>
                <a:cubicBezTo>
                  <a:pt x="5079487" y="4607166"/>
                  <a:pt x="5084093" y="4602561"/>
                  <a:pt x="5084093" y="4597955"/>
                </a:cubicBezTo>
                <a:cubicBezTo>
                  <a:pt x="5088699" y="4593349"/>
                  <a:pt x="5084093" y="4593348"/>
                  <a:pt x="5084093" y="4593348"/>
                </a:cubicBezTo>
                <a:cubicBezTo>
                  <a:pt x="5079487" y="4593349"/>
                  <a:pt x="5079487" y="4593349"/>
                  <a:pt x="5079487" y="4593349"/>
                </a:cubicBezTo>
                <a:cubicBezTo>
                  <a:pt x="5097910" y="4570321"/>
                  <a:pt x="5097910" y="4556504"/>
                  <a:pt x="5116333" y="4533475"/>
                </a:cubicBezTo>
                <a:cubicBezTo>
                  <a:pt x="5102516" y="4533475"/>
                  <a:pt x="5116333" y="4524264"/>
                  <a:pt x="5116333" y="4519658"/>
                </a:cubicBezTo>
                <a:close/>
                <a:moveTo>
                  <a:pt x="5237163" y="4192915"/>
                </a:moveTo>
                <a:lnTo>
                  <a:pt x="5237233" y="4193230"/>
                </a:lnTo>
                <a:cubicBezTo>
                  <a:pt x="5236082" y="4196108"/>
                  <a:pt x="5233779" y="4199562"/>
                  <a:pt x="5231476" y="4201864"/>
                </a:cubicBezTo>
                <a:close/>
                <a:moveTo>
                  <a:pt x="5342014" y="4155808"/>
                </a:moveTo>
                <a:cubicBezTo>
                  <a:pt x="5346619" y="4160413"/>
                  <a:pt x="5342013" y="4165020"/>
                  <a:pt x="5337408" y="4160414"/>
                </a:cubicBezTo>
                <a:cubicBezTo>
                  <a:pt x="5342013" y="4160414"/>
                  <a:pt x="5342013" y="4160414"/>
                  <a:pt x="5342014" y="4155808"/>
                </a:cubicBezTo>
                <a:close/>
                <a:moveTo>
                  <a:pt x="5306843" y="4097190"/>
                </a:moveTo>
                <a:lnTo>
                  <a:pt x="5305168" y="4100540"/>
                </a:lnTo>
                <a:cubicBezTo>
                  <a:pt x="5305168" y="4105145"/>
                  <a:pt x="5305168" y="4105145"/>
                  <a:pt x="5305168" y="4105145"/>
                </a:cubicBezTo>
                <a:cubicBezTo>
                  <a:pt x="5305168" y="4105145"/>
                  <a:pt x="5305168" y="4105145"/>
                  <a:pt x="5300562" y="4109751"/>
                </a:cubicBezTo>
                <a:cubicBezTo>
                  <a:pt x="5300562" y="4105146"/>
                  <a:pt x="5305168" y="4100540"/>
                  <a:pt x="5300562" y="4100539"/>
                </a:cubicBezTo>
                <a:close/>
                <a:moveTo>
                  <a:pt x="5312515" y="4088587"/>
                </a:moveTo>
                <a:lnTo>
                  <a:pt x="5308118" y="4096510"/>
                </a:lnTo>
                <a:lnTo>
                  <a:pt x="5306843" y="4097190"/>
                </a:lnTo>
                <a:lnTo>
                  <a:pt x="5309774" y="4091329"/>
                </a:lnTo>
                <a:close/>
                <a:moveTo>
                  <a:pt x="5319784" y="4072905"/>
                </a:moveTo>
                <a:lnTo>
                  <a:pt x="5323591" y="4072906"/>
                </a:lnTo>
                <a:cubicBezTo>
                  <a:pt x="5318986" y="4077512"/>
                  <a:pt x="5314379" y="4082116"/>
                  <a:pt x="5314379" y="4086723"/>
                </a:cubicBezTo>
                <a:lnTo>
                  <a:pt x="5312515" y="4088587"/>
                </a:lnTo>
                <a:lnTo>
                  <a:pt x="5316106" y="4082116"/>
                </a:lnTo>
                <a:close/>
                <a:moveTo>
                  <a:pt x="5322699" y="4065600"/>
                </a:moveTo>
                <a:lnTo>
                  <a:pt x="5319784" y="4072905"/>
                </a:lnTo>
                <a:lnTo>
                  <a:pt x="5318985" y="4072906"/>
                </a:lnTo>
                <a:close/>
                <a:moveTo>
                  <a:pt x="4981290" y="4036063"/>
                </a:moveTo>
                <a:lnTo>
                  <a:pt x="4971550" y="4040500"/>
                </a:lnTo>
                <a:lnTo>
                  <a:pt x="4967006" y="4053515"/>
                </a:lnTo>
                <a:cubicBezTo>
                  <a:pt x="4967006" y="4049758"/>
                  <a:pt x="4967006" y="4049758"/>
                  <a:pt x="4967006" y="4049758"/>
                </a:cubicBezTo>
                <a:cubicBezTo>
                  <a:pt x="4967006" y="4049758"/>
                  <a:pt x="4963246" y="4053515"/>
                  <a:pt x="4963246" y="4057273"/>
                </a:cubicBezTo>
                <a:cubicBezTo>
                  <a:pt x="4959486" y="4057272"/>
                  <a:pt x="4959486" y="4061029"/>
                  <a:pt x="4959486" y="4061029"/>
                </a:cubicBezTo>
                <a:cubicBezTo>
                  <a:pt x="4940684" y="4098603"/>
                  <a:pt x="4918122" y="4128661"/>
                  <a:pt x="4891800" y="4147448"/>
                </a:cubicBezTo>
                <a:cubicBezTo>
                  <a:pt x="4895560" y="4147447"/>
                  <a:pt x="4895560" y="4143690"/>
                  <a:pt x="4895560" y="4143690"/>
                </a:cubicBezTo>
                <a:cubicBezTo>
                  <a:pt x="4895560" y="4139933"/>
                  <a:pt x="4895560" y="4139933"/>
                  <a:pt x="4891800" y="4139933"/>
                </a:cubicBezTo>
                <a:cubicBezTo>
                  <a:pt x="4891800" y="4139933"/>
                  <a:pt x="4891800" y="4143690"/>
                  <a:pt x="4891800" y="4143690"/>
                </a:cubicBezTo>
                <a:cubicBezTo>
                  <a:pt x="4891800" y="4143690"/>
                  <a:pt x="4891800" y="4143690"/>
                  <a:pt x="4891800" y="4147448"/>
                </a:cubicBezTo>
                <a:cubicBezTo>
                  <a:pt x="4888039" y="4147448"/>
                  <a:pt x="4888039" y="4151205"/>
                  <a:pt x="4888039" y="4151205"/>
                </a:cubicBezTo>
                <a:cubicBezTo>
                  <a:pt x="4884279" y="4147447"/>
                  <a:pt x="4876758" y="4158719"/>
                  <a:pt x="4869238" y="4169991"/>
                </a:cubicBezTo>
                <a:cubicBezTo>
                  <a:pt x="4872998" y="4173749"/>
                  <a:pt x="4876758" y="4166234"/>
                  <a:pt x="4876758" y="4166234"/>
                </a:cubicBezTo>
                <a:cubicBezTo>
                  <a:pt x="4876758" y="4169991"/>
                  <a:pt x="4876758" y="4169991"/>
                  <a:pt x="4876758" y="4169991"/>
                </a:cubicBezTo>
                <a:cubicBezTo>
                  <a:pt x="4876758" y="4173749"/>
                  <a:pt x="4876758" y="4173749"/>
                  <a:pt x="4876758" y="4173749"/>
                </a:cubicBezTo>
                <a:cubicBezTo>
                  <a:pt x="4876758" y="4173749"/>
                  <a:pt x="4880519" y="4169990"/>
                  <a:pt x="4880519" y="4169990"/>
                </a:cubicBezTo>
                <a:cubicBezTo>
                  <a:pt x="4872998" y="4181263"/>
                  <a:pt x="4876758" y="4181262"/>
                  <a:pt x="4865477" y="4196292"/>
                </a:cubicBezTo>
                <a:cubicBezTo>
                  <a:pt x="4865477" y="4192535"/>
                  <a:pt x="4865477" y="4192535"/>
                  <a:pt x="4865477" y="4192535"/>
                </a:cubicBezTo>
                <a:cubicBezTo>
                  <a:pt x="4865477" y="4192535"/>
                  <a:pt x="4865477" y="4192535"/>
                  <a:pt x="4869238" y="4188778"/>
                </a:cubicBezTo>
                <a:cubicBezTo>
                  <a:pt x="4869238" y="4185021"/>
                  <a:pt x="4869238" y="4185021"/>
                  <a:pt x="4869238" y="4185021"/>
                </a:cubicBezTo>
                <a:cubicBezTo>
                  <a:pt x="4865477" y="4185020"/>
                  <a:pt x="4861717" y="4188778"/>
                  <a:pt x="4861717" y="4192535"/>
                </a:cubicBezTo>
                <a:cubicBezTo>
                  <a:pt x="4861717" y="4192535"/>
                  <a:pt x="4857957" y="4192535"/>
                  <a:pt x="4857957" y="4196292"/>
                </a:cubicBezTo>
                <a:cubicBezTo>
                  <a:pt x="4850436" y="4196292"/>
                  <a:pt x="4839155" y="4207563"/>
                  <a:pt x="4824114" y="4222593"/>
                </a:cubicBezTo>
                <a:cubicBezTo>
                  <a:pt x="4818474" y="4230107"/>
                  <a:pt x="4812833" y="4238562"/>
                  <a:pt x="4808133" y="4246546"/>
                </a:cubicBezTo>
                <a:lnTo>
                  <a:pt x="4803807" y="4255386"/>
                </a:lnTo>
                <a:lnTo>
                  <a:pt x="4803348" y="4274363"/>
                </a:lnTo>
                <a:cubicBezTo>
                  <a:pt x="4800382" y="4284556"/>
                  <a:pt x="4794875" y="4293232"/>
                  <a:pt x="4787261" y="4299991"/>
                </a:cubicBezTo>
                <a:lnTo>
                  <a:pt x="4766361" y="4320748"/>
                </a:lnTo>
                <a:lnTo>
                  <a:pt x="4765297" y="4321963"/>
                </a:lnTo>
                <a:lnTo>
                  <a:pt x="4773039" y="4336389"/>
                </a:lnTo>
                <a:lnTo>
                  <a:pt x="4824114" y="4271438"/>
                </a:lnTo>
                <a:cubicBezTo>
                  <a:pt x="4839155" y="4256408"/>
                  <a:pt x="4861717" y="4230108"/>
                  <a:pt x="4880519" y="4200050"/>
                </a:cubicBezTo>
                <a:cubicBezTo>
                  <a:pt x="4903081" y="4173749"/>
                  <a:pt x="4918122" y="4143689"/>
                  <a:pt x="4925643" y="4124904"/>
                </a:cubicBezTo>
                <a:cubicBezTo>
                  <a:pt x="4940684" y="4106117"/>
                  <a:pt x="4955725" y="4083574"/>
                  <a:pt x="4963246" y="4064787"/>
                </a:cubicBezTo>
                <a:cubicBezTo>
                  <a:pt x="4963246" y="4064787"/>
                  <a:pt x="4967006" y="4064786"/>
                  <a:pt x="4967006" y="4061029"/>
                </a:cubicBezTo>
                <a:cubicBezTo>
                  <a:pt x="4970767" y="4057272"/>
                  <a:pt x="4970767" y="4057272"/>
                  <a:pt x="4970767" y="4053514"/>
                </a:cubicBezTo>
                <a:close/>
                <a:moveTo>
                  <a:pt x="545930" y="4023021"/>
                </a:moveTo>
                <a:lnTo>
                  <a:pt x="598786" y="4152462"/>
                </a:lnTo>
                <a:lnTo>
                  <a:pt x="601360" y="4155129"/>
                </a:lnTo>
                <a:lnTo>
                  <a:pt x="616108" y="4179406"/>
                </a:lnTo>
                <a:lnTo>
                  <a:pt x="609272" y="4164659"/>
                </a:lnTo>
                <a:lnTo>
                  <a:pt x="574734" y="4069724"/>
                </a:lnTo>
                <a:close/>
                <a:moveTo>
                  <a:pt x="4977355" y="4003833"/>
                </a:moveTo>
                <a:lnTo>
                  <a:pt x="4970767" y="4019700"/>
                </a:lnTo>
                <a:lnTo>
                  <a:pt x="4974527" y="4014576"/>
                </a:lnTo>
                <a:lnTo>
                  <a:pt x="4974527" y="4015943"/>
                </a:lnTo>
                <a:cubicBezTo>
                  <a:pt x="4970767" y="4019700"/>
                  <a:pt x="4970767" y="4019700"/>
                  <a:pt x="4970767" y="4023457"/>
                </a:cubicBezTo>
                <a:lnTo>
                  <a:pt x="4973146" y="4023457"/>
                </a:lnTo>
                <a:lnTo>
                  <a:pt x="4975267" y="4013568"/>
                </a:lnTo>
                <a:lnTo>
                  <a:pt x="4974527" y="4014576"/>
                </a:lnTo>
                <a:lnTo>
                  <a:pt x="4974527" y="4012185"/>
                </a:lnTo>
                <a:lnTo>
                  <a:pt x="4975846" y="4010867"/>
                </a:lnTo>
                <a:close/>
                <a:moveTo>
                  <a:pt x="5034971" y="3938593"/>
                </a:moveTo>
                <a:lnTo>
                  <a:pt x="5002699" y="4000558"/>
                </a:lnTo>
                <a:lnTo>
                  <a:pt x="5016361" y="3977900"/>
                </a:lnTo>
                <a:close/>
                <a:moveTo>
                  <a:pt x="5443975" y="3887407"/>
                </a:moveTo>
                <a:lnTo>
                  <a:pt x="5443339" y="3897888"/>
                </a:lnTo>
                <a:cubicBezTo>
                  <a:pt x="5443339" y="3897888"/>
                  <a:pt x="5443339" y="3897888"/>
                  <a:pt x="5443339" y="3893284"/>
                </a:cubicBezTo>
                <a:cubicBezTo>
                  <a:pt x="5443339" y="3888678"/>
                  <a:pt x="5443339" y="3888678"/>
                  <a:pt x="5443339" y="3888678"/>
                </a:cubicBezTo>
                <a:close/>
                <a:moveTo>
                  <a:pt x="5094858" y="3865651"/>
                </a:moveTo>
                <a:lnTo>
                  <a:pt x="5095798" y="3865651"/>
                </a:lnTo>
                <a:lnTo>
                  <a:pt x="5094859" y="3869408"/>
                </a:lnTo>
                <a:cubicBezTo>
                  <a:pt x="5094859" y="3869408"/>
                  <a:pt x="5094859" y="3869408"/>
                  <a:pt x="5094858" y="3865651"/>
                </a:cubicBezTo>
                <a:close/>
                <a:moveTo>
                  <a:pt x="5086263" y="3834519"/>
                </a:moveTo>
                <a:lnTo>
                  <a:pt x="5077511" y="3856911"/>
                </a:lnTo>
                <a:lnTo>
                  <a:pt x="5055074" y="3899992"/>
                </a:lnTo>
                <a:lnTo>
                  <a:pt x="5061955" y="3902284"/>
                </a:lnTo>
                <a:cubicBezTo>
                  <a:pt x="5062895" y="3905102"/>
                  <a:pt x="5062896" y="3908860"/>
                  <a:pt x="5064776" y="3910738"/>
                </a:cubicBezTo>
                <a:cubicBezTo>
                  <a:pt x="5072296" y="3906981"/>
                  <a:pt x="5076057" y="3899466"/>
                  <a:pt x="5083577" y="3891952"/>
                </a:cubicBezTo>
                <a:cubicBezTo>
                  <a:pt x="5079817" y="3895708"/>
                  <a:pt x="5079818" y="3899465"/>
                  <a:pt x="5079818" y="3899465"/>
                </a:cubicBezTo>
                <a:cubicBezTo>
                  <a:pt x="5076056" y="3903224"/>
                  <a:pt x="5076056" y="3903224"/>
                  <a:pt x="5076056" y="3906981"/>
                </a:cubicBezTo>
                <a:cubicBezTo>
                  <a:pt x="5079817" y="3906980"/>
                  <a:pt x="5079817" y="3903223"/>
                  <a:pt x="5079817" y="3903223"/>
                </a:cubicBezTo>
                <a:cubicBezTo>
                  <a:pt x="5083577" y="3899466"/>
                  <a:pt x="5083577" y="3895709"/>
                  <a:pt x="5083577" y="3895709"/>
                </a:cubicBezTo>
                <a:cubicBezTo>
                  <a:pt x="5083577" y="3895709"/>
                  <a:pt x="5087337" y="3891952"/>
                  <a:pt x="5087337" y="3891952"/>
                </a:cubicBezTo>
                <a:cubicBezTo>
                  <a:pt x="5091098" y="3884437"/>
                  <a:pt x="5094858" y="3876922"/>
                  <a:pt x="5098618" y="3873165"/>
                </a:cubicBezTo>
                <a:cubicBezTo>
                  <a:pt x="5098618" y="3873165"/>
                  <a:pt x="5098618" y="3873165"/>
                  <a:pt x="5098618" y="3869408"/>
                </a:cubicBezTo>
                <a:cubicBezTo>
                  <a:pt x="5098618" y="3869408"/>
                  <a:pt x="5098618" y="3865651"/>
                  <a:pt x="5098618" y="3865651"/>
                </a:cubicBezTo>
                <a:lnTo>
                  <a:pt x="5095798" y="3865651"/>
                </a:lnTo>
                <a:lnTo>
                  <a:pt x="5096738" y="3861893"/>
                </a:lnTo>
                <a:cubicBezTo>
                  <a:pt x="5096738" y="3860015"/>
                  <a:pt x="5096738" y="3858135"/>
                  <a:pt x="5098619" y="3854378"/>
                </a:cubicBezTo>
                <a:cubicBezTo>
                  <a:pt x="5094858" y="3843107"/>
                  <a:pt x="5087338" y="3865650"/>
                  <a:pt x="5079817" y="3865651"/>
                </a:cubicBezTo>
                <a:cubicBezTo>
                  <a:pt x="5087338" y="3846864"/>
                  <a:pt x="5083577" y="3843107"/>
                  <a:pt x="5087337" y="3835593"/>
                </a:cubicBezTo>
                <a:close/>
                <a:moveTo>
                  <a:pt x="5087338" y="3831769"/>
                </a:moveTo>
                <a:lnTo>
                  <a:pt x="5087312" y="3831835"/>
                </a:lnTo>
                <a:lnTo>
                  <a:pt x="5087338" y="3831835"/>
                </a:lnTo>
                <a:close/>
                <a:moveTo>
                  <a:pt x="5111256" y="3770575"/>
                </a:moveTo>
                <a:lnTo>
                  <a:pt x="5101814" y="3794734"/>
                </a:lnTo>
                <a:lnTo>
                  <a:pt x="5107079" y="3785338"/>
                </a:lnTo>
                <a:cubicBezTo>
                  <a:pt x="5109430" y="3780407"/>
                  <a:pt x="5111075" y="3776062"/>
                  <a:pt x="5111662" y="3772481"/>
                </a:cubicBezTo>
                <a:close/>
                <a:moveTo>
                  <a:pt x="5166304" y="3610155"/>
                </a:moveTo>
                <a:lnTo>
                  <a:pt x="5164875" y="3613317"/>
                </a:lnTo>
                <a:lnTo>
                  <a:pt x="5144504" y="3685511"/>
                </a:lnTo>
                <a:lnTo>
                  <a:pt x="5126538" y="3731477"/>
                </a:lnTo>
                <a:lnTo>
                  <a:pt x="5130581" y="3727100"/>
                </a:lnTo>
                <a:cubicBezTo>
                  <a:pt x="5136222" y="3717238"/>
                  <a:pt x="5141862" y="3704087"/>
                  <a:pt x="5147503" y="3689057"/>
                </a:cubicBezTo>
                <a:cubicBezTo>
                  <a:pt x="5158784" y="3659000"/>
                  <a:pt x="5162544" y="3628941"/>
                  <a:pt x="5166304" y="3610155"/>
                </a:cubicBezTo>
                <a:close/>
                <a:moveTo>
                  <a:pt x="5563088" y="3368234"/>
                </a:moveTo>
                <a:cubicBezTo>
                  <a:pt x="5563088" y="3368234"/>
                  <a:pt x="5563088" y="3368234"/>
                  <a:pt x="5563088" y="3372841"/>
                </a:cubicBezTo>
                <a:lnTo>
                  <a:pt x="5562808" y="3372560"/>
                </a:lnTo>
                <a:close/>
                <a:moveTo>
                  <a:pt x="5558482" y="3363628"/>
                </a:moveTo>
                <a:lnTo>
                  <a:pt x="5558699" y="3363629"/>
                </a:lnTo>
                <a:lnTo>
                  <a:pt x="5558482" y="3368235"/>
                </a:lnTo>
                <a:cubicBezTo>
                  <a:pt x="5558482" y="3368235"/>
                  <a:pt x="5558482" y="3368235"/>
                  <a:pt x="5558482" y="3363628"/>
                </a:cubicBezTo>
                <a:close/>
                <a:moveTo>
                  <a:pt x="5549271" y="3147162"/>
                </a:moveTo>
                <a:cubicBezTo>
                  <a:pt x="5549271" y="3151767"/>
                  <a:pt x="5553877" y="3151767"/>
                  <a:pt x="5553877" y="3151767"/>
                </a:cubicBezTo>
                <a:cubicBezTo>
                  <a:pt x="5549271" y="3151767"/>
                  <a:pt x="5549271" y="3151767"/>
                  <a:pt x="5549271" y="3151767"/>
                </a:cubicBezTo>
                <a:cubicBezTo>
                  <a:pt x="5549271" y="3147162"/>
                  <a:pt x="5549271" y="3147162"/>
                  <a:pt x="5549271" y="3147162"/>
                </a:cubicBezTo>
                <a:close/>
                <a:moveTo>
                  <a:pt x="5558482" y="3096499"/>
                </a:moveTo>
                <a:cubicBezTo>
                  <a:pt x="5558482" y="3133345"/>
                  <a:pt x="5558482" y="3147162"/>
                  <a:pt x="5563088" y="3179401"/>
                </a:cubicBezTo>
                <a:cubicBezTo>
                  <a:pt x="5572300" y="3174796"/>
                  <a:pt x="5576905" y="3193219"/>
                  <a:pt x="5576905" y="3216247"/>
                </a:cubicBezTo>
                <a:cubicBezTo>
                  <a:pt x="5576904" y="3239275"/>
                  <a:pt x="5576905" y="3262303"/>
                  <a:pt x="5581511" y="3262304"/>
                </a:cubicBezTo>
                <a:cubicBezTo>
                  <a:pt x="5586117" y="3285332"/>
                  <a:pt x="5576905" y="3317572"/>
                  <a:pt x="5572300" y="3340601"/>
                </a:cubicBezTo>
                <a:cubicBezTo>
                  <a:pt x="5572300" y="3335994"/>
                  <a:pt x="5572300" y="3335994"/>
                  <a:pt x="5567693" y="3335995"/>
                </a:cubicBezTo>
                <a:cubicBezTo>
                  <a:pt x="5567693" y="3335995"/>
                  <a:pt x="5567694" y="3340601"/>
                  <a:pt x="5567694" y="3340601"/>
                </a:cubicBezTo>
                <a:cubicBezTo>
                  <a:pt x="5563088" y="3359023"/>
                  <a:pt x="5563088" y="3359023"/>
                  <a:pt x="5563088" y="3359023"/>
                </a:cubicBezTo>
                <a:cubicBezTo>
                  <a:pt x="5563088" y="3363629"/>
                  <a:pt x="5563088" y="3363629"/>
                  <a:pt x="5563088" y="3363629"/>
                </a:cubicBezTo>
                <a:lnTo>
                  <a:pt x="5558699" y="3363629"/>
                </a:lnTo>
                <a:lnTo>
                  <a:pt x="5559058" y="3356073"/>
                </a:lnTo>
                <a:cubicBezTo>
                  <a:pt x="5557331" y="3348085"/>
                  <a:pt x="5550422" y="3349811"/>
                  <a:pt x="5553877" y="3335994"/>
                </a:cubicBezTo>
                <a:cubicBezTo>
                  <a:pt x="5558482" y="3335994"/>
                  <a:pt x="5558482" y="3335994"/>
                  <a:pt x="5558482" y="3331389"/>
                </a:cubicBezTo>
                <a:cubicBezTo>
                  <a:pt x="5558482" y="3326784"/>
                  <a:pt x="5558482" y="3326784"/>
                  <a:pt x="5558482" y="3326784"/>
                </a:cubicBezTo>
                <a:cubicBezTo>
                  <a:pt x="5563088" y="3326784"/>
                  <a:pt x="5563088" y="3326784"/>
                  <a:pt x="5563088" y="3322178"/>
                </a:cubicBezTo>
                <a:cubicBezTo>
                  <a:pt x="5563088" y="3322178"/>
                  <a:pt x="5563088" y="3322178"/>
                  <a:pt x="5563088" y="3317572"/>
                </a:cubicBezTo>
                <a:cubicBezTo>
                  <a:pt x="5558482" y="3317572"/>
                  <a:pt x="5558482" y="3322178"/>
                  <a:pt x="5558482" y="3317572"/>
                </a:cubicBezTo>
                <a:cubicBezTo>
                  <a:pt x="5558482" y="3303755"/>
                  <a:pt x="5563088" y="3289937"/>
                  <a:pt x="5553877" y="3280727"/>
                </a:cubicBezTo>
                <a:cubicBezTo>
                  <a:pt x="5558482" y="3285331"/>
                  <a:pt x="5558482" y="3285331"/>
                  <a:pt x="5558482" y="3280727"/>
                </a:cubicBezTo>
                <a:cubicBezTo>
                  <a:pt x="5563088" y="3276120"/>
                  <a:pt x="5558482" y="3271514"/>
                  <a:pt x="5558482" y="3271514"/>
                </a:cubicBezTo>
                <a:cubicBezTo>
                  <a:pt x="5558482" y="3271514"/>
                  <a:pt x="5558482" y="3271514"/>
                  <a:pt x="5558482" y="3266910"/>
                </a:cubicBezTo>
                <a:cubicBezTo>
                  <a:pt x="5567694" y="3253093"/>
                  <a:pt x="5553877" y="3239275"/>
                  <a:pt x="5563088" y="3220853"/>
                </a:cubicBezTo>
                <a:cubicBezTo>
                  <a:pt x="5558482" y="3220852"/>
                  <a:pt x="5558482" y="3220852"/>
                  <a:pt x="5558482" y="3220852"/>
                </a:cubicBezTo>
                <a:cubicBezTo>
                  <a:pt x="5563088" y="3220853"/>
                  <a:pt x="5563088" y="3216247"/>
                  <a:pt x="5563088" y="3216247"/>
                </a:cubicBezTo>
                <a:cubicBezTo>
                  <a:pt x="5563088" y="3211640"/>
                  <a:pt x="5563088" y="3211640"/>
                  <a:pt x="5558481" y="3211641"/>
                </a:cubicBezTo>
                <a:cubicBezTo>
                  <a:pt x="5558482" y="3197824"/>
                  <a:pt x="5558482" y="3184007"/>
                  <a:pt x="5558482" y="3184007"/>
                </a:cubicBezTo>
                <a:cubicBezTo>
                  <a:pt x="5558482" y="3170189"/>
                  <a:pt x="5553877" y="3193218"/>
                  <a:pt x="5553877" y="3170190"/>
                </a:cubicBezTo>
                <a:cubicBezTo>
                  <a:pt x="5558482" y="3174796"/>
                  <a:pt x="5563088" y="3170189"/>
                  <a:pt x="5558482" y="3165584"/>
                </a:cubicBezTo>
                <a:cubicBezTo>
                  <a:pt x="5553877" y="3160979"/>
                  <a:pt x="5549271" y="3184007"/>
                  <a:pt x="5549271" y="3160978"/>
                </a:cubicBezTo>
                <a:cubicBezTo>
                  <a:pt x="5549271" y="3160978"/>
                  <a:pt x="5549271" y="3160978"/>
                  <a:pt x="5553877" y="3160979"/>
                </a:cubicBezTo>
                <a:cubicBezTo>
                  <a:pt x="5553877" y="3160979"/>
                  <a:pt x="5553877" y="3160979"/>
                  <a:pt x="5553877" y="3156373"/>
                </a:cubicBezTo>
                <a:cubicBezTo>
                  <a:pt x="5553877" y="3156373"/>
                  <a:pt x="5553877" y="3151767"/>
                  <a:pt x="5553877" y="3151767"/>
                </a:cubicBezTo>
                <a:cubicBezTo>
                  <a:pt x="5553876" y="3147162"/>
                  <a:pt x="5553876" y="3147162"/>
                  <a:pt x="5553876" y="3147162"/>
                </a:cubicBezTo>
                <a:cubicBezTo>
                  <a:pt x="5553877" y="3142555"/>
                  <a:pt x="5553877" y="3142555"/>
                  <a:pt x="5553877" y="3142555"/>
                </a:cubicBezTo>
                <a:cubicBezTo>
                  <a:pt x="5558482" y="3142555"/>
                  <a:pt x="5558482" y="3137950"/>
                  <a:pt x="5558482" y="3133345"/>
                </a:cubicBezTo>
                <a:cubicBezTo>
                  <a:pt x="5553877" y="3133345"/>
                  <a:pt x="5553877" y="3128738"/>
                  <a:pt x="5553877" y="3124133"/>
                </a:cubicBezTo>
                <a:cubicBezTo>
                  <a:pt x="5558482" y="3119527"/>
                  <a:pt x="5558482" y="3105710"/>
                  <a:pt x="5558482" y="3096499"/>
                </a:cubicBezTo>
                <a:close/>
                <a:moveTo>
                  <a:pt x="5068728" y="3006335"/>
                </a:moveTo>
                <a:cubicBezTo>
                  <a:pt x="5055047" y="3008859"/>
                  <a:pt x="5059106" y="3021840"/>
                  <a:pt x="5058833" y="3029380"/>
                </a:cubicBezTo>
                <a:cubicBezTo>
                  <a:pt x="5057558" y="3189382"/>
                  <a:pt x="5033801" y="3344796"/>
                  <a:pt x="5000270" y="3499100"/>
                </a:cubicBezTo>
                <a:cubicBezTo>
                  <a:pt x="4999297" y="3505105"/>
                  <a:pt x="4998324" y="3511109"/>
                  <a:pt x="4997351" y="3517113"/>
                </a:cubicBezTo>
                <a:cubicBezTo>
                  <a:pt x="4995543" y="3525352"/>
                  <a:pt x="4990800" y="3531220"/>
                  <a:pt x="4981162" y="3526341"/>
                </a:cubicBezTo>
                <a:cubicBezTo>
                  <a:pt x="4969153" y="3524397"/>
                  <a:pt x="4971661" y="3517693"/>
                  <a:pt x="4973470" y="3509454"/>
                </a:cubicBezTo>
                <a:cubicBezTo>
                  <a:pt x="4981929" y="3479185"/>
                  <a:pt x="4988608" y="3448568"/>
                  <a:pt x="4994080" y="3417719"/>
                </a:cubicBezTo>
                <a:lnTo>
                  <a:pt x="4999041" y="3383157"/>
                </a:lnTo>
                <a:lnTo>
                  <a:pt x="4959247" y="3530345"/>
                </a:lnTo>
                <a:cubicBezTo>
                  <a:pt x="4879751" y="3765262"/>
                  <a:pt x="4758264" y="3980821"/>
                  <a:pt x="4603718" y="4168087"/>
                </a:cubicBezTo>
                <a:lnTo>
                  <a:pt x="4567122" y="4208352"/>
                </a:lnTo>
                <a:lnTo>
                  <a:pt x="4565188" y="4210970"/>
                </a:lnTo>
                <a:lnTo>
                  <a:pt x="4548960" y="4239107"/>
                </a:lnTo>
                <a:lnTo>
                  <a:pt x="4482714" y="4307523"/>
                </a:lnTo>
                <a:lnTo>
                  <a:pt x="4381549" y="4420470"/>
                </a:lnTo>
                <a:cubicBezTo>
                  <a:pt x="4266151" y="4536988"/>
                  <a:pt x="4139313" y="4641106"/>
                  <a:pt x="3998990" y="4731903"/>
                </a:cubicBezTo>
                <a:cubicBezTo>
                  <a:pt x="4054186" y="4698419"/>
                  <a:pt x="4109111" y="4664596"/>
                  <a:pt x="4162929" y="4629423"/>
                </a:cubicBezTo>
                <a:lnTo>
                  <a:pt x="4314038" y="4523195"/>
                </a:lnTo>
                <a:lnTo>
                  <a:pt x="4461229" y="4385990"/>
                </a:lnTo>
                <a:cubicBezTo>
                  <a:pt x="4487721" y="4357474"/>
                  <a:pt x="4516816" y="4331061"/>
                  <a:pt x="4543929" y="4303907"/>
                </a:cubicBezTo>
                <a:cubicBezTo>
                  <a:pt x="4546034" y="4301303"/>
                  <a:pt x="4547672" y="4297678"/>
                  <a:pt x="4549932" y="4295415"/>
                </a:cubicBezTo>
                <a:lnTo>
                  <a:pt x="4553788" y="4295289"/>
                </a:lnTo>
                <a:lnTo>
                  <a:pt x="4594816" y="4249177"/>
                </a:lnTo>
                <a:lnTo>
                  <a:pt x="4560743" y="4296407"/>
                </a:lnTo>
                <a:lnTo>
                  <a:pt x="4566959" y="4303903"/>
                </a:lnTo>
                <a:cubicBezTo>
                  <a:pt x="4567751" y="4307449"/>
                  <a:pt x="4567104" y="4311445"/>
                  <a:pt x="4565620" y="4315411"/>
                </a:cubicBezTo>
                <a:cubicBezTo>
                  <a:pt x="4558943" y="4333257"/>
                  <a:pt x="4547680" y="4348257"/>
                  <a:pt x="4534555" y="4359170"/>
                </a:cubicBezTo>
                <a:cubicBezTo>
                  <a:pt x="4497784" y="4394014"/>
                  <a:pt x="4462595" y="4431427"/>
                  <a:pt x="4425298" y="4466921"/>
                </a:cubicBezTo>
                <a:lnTo>
                  <a:pt x="4375776" y="4510682"/>
                </a:lnTo>
                <a:lnTo>
                  <a:pt x="4374550" y="4511943"/>
                </a:lnTo>
                <a:lnTo>
                  <a:pt x="4371382" y="4514565"/>
                </a:lnTo>
                <a:lnTo>
                  <a:pt x="4367311" y="4518163"/>
                </a:lnTo>
                <a:lnTo>
                  <a:pt x="4365470" y="4519459"/>
                </a:lnTo>
                <a:lnTo>
                  <a:pt x="4309464" y="4565818"/>
                </a:lnTo>
                <a:lnTo>
                  <a:pt x="4313091" y="4567406"/>
                </a:lnTo>
                <a:cubicBezTo>
                  <a:pt x="4316311" y="4567815"/>
                  <a:pt x="4319528" y="4567429"/>
                  <a:pt x="4322772" y="4566877"/>
                </a:cubicBezTo>
                <a:lnTo>
                  <a:pt x="4327321" y="4566813"/>
                </a:lnTo>
                <a:lnTo>
                  <a:pt x="4408688" y="4507942"/>
                </a:lnTo>
                <a:lnTo>
                  <a:pt x="4577446" y="4352526"/>
                </a:lnTo>
                <a:lnTo>
                  <a:pt x="4596277" y="4333784"/>
                </a:lnTo>
                <a:cubicBezTo>
                  <a:pt x="4600601" y="4329033"/>
                  <a:pt x="4604577" y="4323515"/>
                  <a:pt x="4609844" y="4318799"/>
                </a:cubicBezTo>
                <a:lnTo>
                  <a:pt x="4613420" y="4317092"/>
                </a:lnTo>
                <a:lnTo>
                  <a:pt x="4776168" y="4119497"/>
                </a:lnTo>
                <a:cubicBezTo>
                  <a:pt x="4828544" y="4046034"/>
                  <a:pt x="4876367" y="3968097"/>
                  <a:pt x="4919463" y="3885520"/>
                </a:cubicBezTo>
                <a:lnTo>
                  <a:pt x="4974580" y="3759962"/>
                </a:lnTo>
                <a:lnTo>
                  <a:pt x="5016577" y="3621898"/>
                </a:lnTo>
                <a:cubicBezTo>
                  <a:pt x="5030275" y="3572096"/>
                  <a:pt x="5042104" y="3521754"/>
                  <a:pt x="5050373" y="3470717"/>
                </a:cubicBezTo>
                <a:cubicBezTo>
                  <a:pt x="5056636" y="3443766"/>
                  <a:pt x="5068067" y="3420021"/>
                  <a:pt x="5050174" y="3392950"/>
                </a:cubicBezTo>
                <a:cubicBezTo>
                  <a:pt x="5039411" y="3377462"/>
                  <a:pt x="5047772" y="3355116"/>
                  <a:pt x="5049991" y="3335568"/>
                </a:cubicBezTo>
                <a:cubicBezTo>
                  <a:pt x="5068063" y="3232795"/>
                  <a:pt x="5072592" y="3128776"/>
                  <a:pt x="5075584" y="3025457"/>
                </a:cubicBezTo>
                <a:cubicBezTo>
                  <a:pt x="5075858" y="3017917"/>
                  <a:pt x="5076831" y="3011913"/>
                  <a:pt x="5068728" y="3006335"/>
                </a:cubicBezTo>
                <a:close/>
                <a:moveTo>
                  <a:pt x="5512425" y="2769494"/>
                </a:moveTo>
                <a:cubicBezTo>
                  <a:pt x="5517031" y="2774100"/>
                  <a:pt x="5517031" y="2778706"/>
                  <a:pt x="5517031" y="2783312"/>
                </a:cubicBezTo>
                <a:cubicBezTo>
                  <a:pt x="5517031" y="2783312"/>
                  <a:pt x="5517031" y="2783312"/>
                  <a:pt x="5517031" y="2787918"/>
                </a:cubicBezTo>
                <a:cubicBezTo>
                  <a:pt x="5517031" y="2792523"/>
                  <a:pt x="5517031" y="2792523"/>
                  <a:pt x="5517031" y="2792523"/>
                </a:cubicBezTo>
                <a:lnTo>
                  <a:pt x="5517031" y="2797129"/>
                </a:lnTo>
                <a:cubicBezTo>
                  <a:pt x="5517031" y="2797129"/>
                  <a:pt x="5517031" y="2792523"/>
                  <a:pt x="5512425" y="2787918"/>
                </a:cubicBezTo>
                <a:cubicBezTo>
                  <a:pt x="5512425" y="2778706"/>
                  <a:pt x="5512425" y="2774100"/>
                  <a:pt x="5512425" y="2769494"/>
                </a:cubicBezTo>
                <a:close/>
                <a:moveTo>
                  <a:pt x="73605" y="2372526"/>
                </a:moveTo>
                <a:cubicBezTo>
                  <a:pt x="75172" y="2375941"/>
                  <a:pt x="75172" y="2375941"/>
                  <a:pt x="75172" y="2375941"/>
                </a:cubicBezTo>
                <a:cubicBezTo>
                  <a:pt x="75172" y="2375941"/>
                  <a:pt x="76739" y="2379355"/>
                  <a:pt x="76739" y="2379355"/>
                </a:cubicBezTo>
                <a:cubicBezTo>
                  <a:pt x="73321" y="2380924"/>
                  <a:pt x="73321" y="2380924"/>
                  <a:pt x="71754" y="2377508"/>
                </a:cubicBezTo>
                <a:cubicBezTo>
                  <a:pt x="71754" y="2377508"/>
                  <a:pt x="70188" y="2374093"/>
                  <a:pt x="73605" y="2372526"/>
                </a:cubicBezTo>
                <a:close/>
                <a:moveTo>
                  <a:pt x="254147" y="1810170"/>
                </a:moveTo>
                <a:cubicBezTo>
                  <a:pt x="225384" y="1864704"/>
                  <a:pt x="211290" y="1933178"/>
                  <a:pt x="184092" y="1991128"/>
                </a:cubicBezTo>
                <a:cubicBezTo>
                  <a:pt x="175122" y="2007645"/>
                  <a:pt x="185375" y="2002941"/>
                  <a:pt x="183239" y="2016322"/>
                </a:cubicBezTo>
                <a:cubicBezTo>
                  <a:pt x="173984" y="2041238"/>
                  <a:pt x="166864" y="2052772"/>
                  <a:pt x="159744" y="2064306"/>
                </a:cubicBezTo>
                <a:cubicBezTo>
                  <a:pt x="152340" y="2084239"/>
                  <a:pt x="158891" y="2089500"/>
                  <a:pt x="154906" y="2107865"/>
                </a:cubicBezTo>
                <a:cubicBezTo>
                  <a:pt x="145935" y="2124382"/>
                  <a:pt x="136964" y="2140898"/>
                  <a:pt x="127993" y="2157417"/>
                </a:cubicBezTo>
                <a:cubicBezTo>
                  <a:pt x="127993" y="2157417"/>
                  <a:pt x="127993" y="2157417"/>
                  <a:pt x="118024" y="2153722"/>
                </a:cubicBezTo>
                <a:cubicBezTo>
                  <a:pt x="114322" y="2163689"/>
                  <a:pt x="108769" y="2178638"/>
                  <a:pt x="106633" y="2192019"/>
                </a:cubicBezTo>
                <a:cubicBezTo>
                  <a:pt x="106633" y="2192019"/>
                  <a:pt x="106633" y="2192019"/>
                  <a:pt x="110051" y="2190451"/>
                </a:cubicBezTo>
                <a:cubicBezTo>
                  <a:pt x="108484" y="2187035"/>
                  <a:pt x="110335" y="2182052"/>
                  <a:pt x="111902" y="2185468"/>
                </a:cubicBezTo>
                <a:cubicBezTo>
                  <a:pt x="111902" y="2185468"/>
                  <a:pt x="113469" y="2188883"/>
                  <a:pt x="113469" y="2188883"/>
                </a:cubicBezTo>
                <a:cubicBezTo>
                  <a:pt x="116886" y="2187315"/>
                  <a:pt x="119022" y="2173934"/>
                  <a:pt x="122155" y="2180764"/>
                </a:cubicBezTo>
                <a:cubicBezTo>
                  <a:pt x="121587" y="2197560"/>
                  <a:pt x="116602" y="2195713"/>
                  <a:pt x="114466" y="2209094"/>
                </a:cubicBezTo>
                <a:cubicBezTo>
                  <a:pt x="114466" y="2209094"/>
                  <a:pt x="114466" y="2209094"/>
                  <a:pt x="116033" y="2212509"/>
                </a:cubicBezTo>
                <a:cubicBezTo>
                  <a:pt x="116033" y="2212509"/>
                  <a:pt x="116033" y="2212509"/>
                  <a:pt x="112616" y="2214078"/>
                </a:cubicBezTo>
                <a:cubicBezTo>
                  <a:pt x="114182" y="2217492"/>
                  <a:pt x="112331" y="2222475"/>
                  <a:pt x="112331" y="2222475"/>
                </a:cubicBezTo>
                <a:cubicBezTo>
                  <a:pt x="108913" y="2224043"/>
                  <a:pt x="108913" y="2224043"/>
                  <a:pt x="108913" y="2224043"/>
                </a:cubicBezTo>
                <a:cubicBezTo>
                  <a:pt x="110197" y="2235857"/>
                  <a:pt x="107777" y="2257636"/>
                  <a:pt x="103791" y="2276000"/>
                </a:cubicBezTo>
                <a:cubicBezTo>
                  <a:pt x="96386" y="2295932"/>
                  <a:pt x="90833" y="2310882"/>
                  <a:pt x="83997" y="2314018"/>
                </a:cubicBezTo>
                <a:cubicBezTo>
                  <a:pt x="85564" y="2317433"/>
                  <a:pt x="82146" y="2319001"/>
                  <a:pt x="82146" y="2319001"/>
                </a:cubicBezTo>
                <a:cubicBezTo>
                  <a:pt x="83713" y="2322416"/>
                  <a:pt x="81862" y="2327399"/>
                  <a:pt x="78444" y="2328967"/>
                </a:cubicBezTo>
                <a:cubicBezTo>
                  <a:pt x="78444" y="2328967"/>
                  <a:pt x="78444" y="2328967"/>
                  <a:pt x="76878" y="2325552"/>
                </a:cubicBezTo>
                <a:cubicBezTo>
                  <a:pt x="78729" y="2320569"/>
                  <a:pt x="78729" y="2320569"/>
                  <a:pt x="78729" y="2320569"/>
                </a:cubicBezTo>
                <a:cubicBezTo>
                  <a:pt x="78729" y="2320569"/>
                  <a:pt x="78729" y="2320569"/>
                  <a:pt x="77162" y="2317154"/>
                </a:cubicBezTo>
                <a:cubicBezTo>
                  <a:pt x="73175" y="2335518"/>
                  <a:pt x="76593" y="2333950"/>
                  <a:pt x="74458" y="2347331"/>
                </a:cubicBezTo>
                <a:cubicBezTo>
                  <a:pt x="74458" y="2347331"/>
                  <a:pt x="76309" y="2342348"/>
                  <a:pt x="76309" y="2342348"/>
                </a:cubicBezTo>
                <a:cubicBezTo>
                  <a:pt x="76309" y="2342348"/>
                  <a:pt x="76309" y="2342348"/>
                  <a:pt x="77877" y="2345763"/>
                </a:cubicBezTo>
                <a:cubicBezTo>
                  <a:pt x="77877" y="2345763"/>
                  <a:pt x="77877" y="2345763"/>
                  <a:pt x="79443" y="2349178"/>
                </a:cubicBezTo>
                <a:cubicBezTo>
                  <a:pt x="79443" y="2349178"/>
                  <a:pt x="79728" y="2340781"/>
                  <a:pt x="84712" y="2342626"/>
                </a:cubicBezTo>
                <a:cubicBezTo>
                  <a:pt x="82577" y="2356008"/>
                  <a:pt x="80441" y="2369389"/>
                  <a:pt x="75457" y="2367543"/>
                </a:cubicBezTo>
                <a:cubicBezTo>
                  <a:pt x="75457" y="2367543"/>
                  <a:pt x="77024" y="2370957"/>
                  <a:pt x="73605" y="2372526"/>
                </a:cubicBezTo>
                <a:cubicBezTo>
                  <a:pt x="57515" y="2400578"/>
                  <a:pt x="49543" y="2437305"/>
                  <a:pt x="48121" y="2479296"/>
                </a:cubicBezTo>
                <a:cubicBezTo>
                  <a:pt x="48121" y="2479296"/>
                  <a:pt x="49688" y="2482710"/>
                  <a:pt x="46270" y="2484279"/>
                </a:cubicBezTo>
                <a:cubicBezTo>
                  <a:pt x="47837" y="2487694"/>
                  <a:pt x="45985" y="2492677"/>
                  <a:pt x="45985" y="2492677"/>
                </a:cubicBezTo>
                <a:cubicBezTo>
                  <a:pt x="45985" y="2492677"/>
                  <a:pt x="45985" y="2492677"/>
                  <a:pt x="44419" y="2489262"/>
                </a:cubicBezTo>
                <a:cubicBezTo>
                  <a:pt x="45701" y="2501076"/>
                  <a:pt x="46700" y="2521286"/>
                  <a:pt x="49832" y="2528117"/>
                </a:cubicBezTo>
                <a:cubicBezTo>
                  <a:pt x="48266" y="2524701"/>
                  <a:pt x="48266" y="2524701"/>
                  <a:pt x="50117" y="2519718"/>
                </a:cubicBezTo>
                <a:cubicBezTo>
                  <a:pt x="50117" y="2519718"/>
                  <a:pt x="53535" y="2518151"/>
                  <a:pt x="53535" y="2518151"/>
                </a:cubicBezTo>
                <a:cubicBezTo>
                  <a:pt x="55102" y="2521565"/>
                  <a:pt x="55102" y="2521565"/>
                  <a:pt x="53251" y="2526549"/>
                </a:cubicBezTo>
                <a:lnTo>
                  <a:pt x="53821" y="2527790"/>
                </a:lnTo>
                <a:lnTo>
                  <a:pt x="53340" y="2530125"/>
                </a:lnTo>
                <a:cubicBezTo>
                  <a:pt x="52646" y="2531993"/>
                  <a:pt x="52183" y="2533239"/>
                  <a:pt x="52967" y="2534947"/>
                </a:cubicBezTo>
                <a:cubicBezTo>
                  <a:pt x="51400" y="2531532"/>
                  <a:pt x="54818" y="2529963"/>
                  <a:pt x="54818" y="2529963"/>
                </a:cubicBezTo>
                <a:lnTo>
                  <a:pt x="53821" y="2527790"/>
                </a:lnTo>
                <a:lnTo>
                  <a:pt x="55102" y="2521565"/>
                </a:lnTo>
                <a:cubicBezTo>
                  <a:pt x="61798" y="2572233"/>
                  <a:pt x="46138" y="2637292"/>
                  <a:pt x="49417" y="2689527"/>
                </a:cubicBezTo>
                <a:cubicBezTo>
                  <a:pt x="45999" y="2691096"/>
                  <a:pt x="45430" y="2707892"/>
                  <a:pt x="43579" y="2712875"/>
                </a:cubicBezTo>
                <a:cubicBezTo>
                  <a:pt x="46997" y="2711307"/>
                  <a:pt x="46997" y="2711307"/>
                  <a:pt x="50130" y="2718137"/>
                </a:cubicBezTo>
                <a:cubicBezTo>
                  <a:pt x="50130" y="2718137"/>
                  <a:pt x="46713" y="2719705"/>
                  <a:pt x="48279" y="2723120"/>
                </a:cubicBezTo>
                <a:cubicBezTo>
                  <a:pt x="49846" y="2726535"/>
                  <a:pt x="46428" y="2728103"/>
                  <a:pt x="47995" y="2731518"/>
                </a:cubicBezTo>
                <a:cubicBezTo>
                  <a:pt x="49992" y="2771940"/>
                  <a:pt x="42872" y="2783475"/>
                  <a:pt x="40453" y="2805254"/>
                </a:cubicBezTo>
                <a:cubicBezTo>
                  <a:pt x="40453" y="2805254"/>
                  <a:pt x="38886" y="2801839"/>
                  <a:pt x="42303" y="2800271"/>
                </a:cubicBezTo>
                <a:cubicBezTo>
                  <a:pt x="42303" y="2800271"/>
                  <a:pt x="45721" y="2798702"/>
                  <a:pt x="47288" y="2802118"/>
                </a:cubicBezTo>
                <a:cubicBezTo>
                  <a:pt x="47288" y="2802118"/>
                  <a:pt x="45437" y="2807101"/>
                  <a:pt x="45437" y="2807101"/>
                </a:cubicBezTo>
                <a:cubicBezTo>
                  <a:pt x="47003" y="2810516"/>
                  <a:pt x="47003" y="2810516"/>
                  <a:pt x="47003" y="2810516"/>
                </a:cubicBezTo>
                <a:cubicBezTo>
                  <a:pt x="54838" y="2827591"/>
                  <a:pt x="53132" y="2877980"/>
                  <a:pt x="41312" y="2879269"/>
                </a:cubicBezTo>
                <a:cubicBezTo>
                  <a:pt x="45443" y="2906310"/>
                  <a:pt x="52424" y="2948580"/>
                  <a:pt x="48154" y="2975342"/>
                </a:cubicBezTo>
                <a:cubicBezTo>
                  <a:pt x="43738" y="2956699"/>
                  <a:pt x="34622" y="2927811"/>
                  <a:pt x="32341" y="2895787"/>
                </a:cubicBezTo>
                <a:cubicBezTo>
                  <a:pt x="30060" y="2863762"/>
                  <a:pt x="30912" y="2838567"/>
                  <a:pt x="39599" y="2830448"/>
                </a:cubicBezTo>
                <a:cubicBezTo>
                  <a:pt x="36182" y="2832017"/>
                  <a:pt x="36182" y="2832017"/>
                  <a:pt x="34615" y="2828601"/>
                </a:cubicBezTo>
                <a:cubicBezTo>
                  <a:pt x="36466" y="2823619"/>
                  <a:pt x="33332" y="2816788"/>
                  <a:pt x="36750" y="2815220"/>
                </a:cubicBezTo>
                <a:cubicBezTo>
                  <a:pt x="36750" y="2815220"/>
                  <a:pt x="35183" y="2811805"/>
                  <a:pt x="38601" y="2810237"/>
                </a:cubicBezTo>
                <a:cubicBezTo>
                  <a:pt x="38601" y="2810237"/>
                  <a:pt x="38601" y="2810237"/>
                  <a:pt x="35183" y="2811805"/>
                </a:cubicBezTo>
                <a:cubicBezTo>
                  <a:pt x="25215" y="2808111"/>
                  <a:pt x="29484" y="2781349"/>
                  <a:pt x="32189" y="2751171"/>
                </a:cubicBezTo>
                <a:cubicBezTo>
                  <a:pt x="32189" y="2751171"/>
                  <a:pt x="32189" y="2751171"/>
                  <a:pt x="30622" y="2747756"/>
                </a:cubicBezTo>
                <a:cubicBezTo>
                  <a:pt x="27204" y="2749324"/>
                  <a:pt x="27204" y="2749324"/>
                  <a:pt x="29055" y="2744342"/>
                </a:cubicBezTo>
                <a:cubicBezTo>
                  <a:pt x="29055" y="2744342"/>
                  <a:pt x="27489" y="2740926"/>
                  <a:pt x="27489" y="2740926"/>
                </a:cubicBezTo>
                <a:cubicBezTo>
                  <a:pt x="30906" y="2739359"/>
                  <a:pt x="30906" y="2739359"/>
                  <a:pt x="30906" y="2739359"/>
                </a:cubicBezTo>
                <a:cubicBezTo>
                  <a:pt x="30906" y="2739359"/>
                  <a:pt x="30906" y="2739359"/>
                  <a:pt x="25922" y="2737511"/>
                </a:cubicBezTo>
                <a:cubicBezTo>
                  <a:pt x="26206" y="2729114"/>
                  <a:pt x="21222" y="2727266"/>
                  <a:pt x="20223" y="2707055"/>
                </a:cubicBezTo>
                <a:cubicBezTo>
                  <a:pt x="13388" y="2710191"/>
                  <a:pt x="15953" y="2733817"/>
                  <a:pt x="7834" y="2725140"/>
                </a:cubicBezTo>
                <a:cubicBezTo>
                  <a:pt x="7977" y="2720941"/>
                  <a:pt x="7193" y="2719234"/>
                  <a:pt x="6410" y="2717526"/>
                </a:cubicBezTo>
                <a:lnTo>
                  <a:pt x="5697" y="2713719"/>
                </a:lnTo>
                <a:lnTo>
                  <a:pt x="6552" y="2713327"/>
                </a:lnTo>
                <a:cubicBezTo>
                  <a:pt x="4985" y="2709912"/>
                  <a:pt x="4985" y="2709912"/>
                  <a:pt x="4985" y="2709912"/>
                </a:cubicBezTo>
                <a:lnTo>
                  <a:pt x="5697" y="2713719"/>
                </a:lnTo>
                <a:lnTo>
                  <a:pt x="3134" y="2714895"/>
                </a:lnTo>
                <a:cubicBezTo>
                  <a:pt x="3134" y="2714895"/>
                  <a:pt x="1567" y="2711481"/>
                  <a:pt x="1567" y="2711481"/>
                </a:cubicBezTo>
                <a:cubicBezTo>
                  <a:pt x="0" y="2708065"/>
                  <a:pt x="0" y="2708065"/>
                  <a:pt x="0" y="2708065"/>
                </a:cubicBezTo>
                <a:cubicBezTo>
                  <a:pt x="1852" y="2703082"/>
                  <a:pt x="2136" y="2694684"/>
                  <a:pt x="2420" y="2686286"/>
                </a:cubicBezTo>
                <a:cubicBezTo>
                  <a:pt x="2420" y="2686286"/>
                  <a:pt x="4271" y="2681302"/>
                  <a:pt x="4271" y="2681302"/>
                </a:cubicBezTo>
                <a:cubicBezTo>
                  <a:pt x="4271" y="2681302"/>
                  <a:pt x="2705" y="2677888"/>
                  <a:pt x="4556" y="2672905"/>
                </a:cubicBezTo>
                <a:cubicBezTo>
                  <a:pt x="4556" y="2672905"/>
                  <a:pt x="2988" y="2669490"/>
                  <a:pt x="6407" y="2667921"/>
                </a:cubicBezTo>
                <a:cubicBezTo>
                  <a:pt x="7974" y="2671336"/>
                  <a:pt x="7974" y="2671336"/>
                  <a:pt x="6122" y="2676319"/>
                </a:cubicBezTo>
                <a:cubicBezTo>
                  <a:pt x="6122" y="2676319"/>
                  <a:pt x="7689" y="2679735"/>
                  <a:pt x="5838" y="2684717"/>
                </a:cubicBezTo>
                <a:cubicBezTo>
                  <a:pt x="9540" y="2674752"/>
                  <a:pt x="9825" y="2666354"/>
                  <a:pt x="15093" y="2659802"/>
                </a:cubicBezTo>
                <a:cubicBezTo>
                  <a:pt x="20078" y="2661649"/>
                  <a:pt x="21360" y="2673463"/>
                  <a:pt x="30047" y="2665344"/>
                </a:cubicBezTo>
                <a:cubicBezTo>
                  <a:pt x="30470" y="2603141"/>
                  <a:pt x="28758" y="2554321"/>
                  <a:pt x="41001" y="2490831"/>
                </a:cubicBezTo>
                <a:cubicBezTo>
                  <a:pt x="39434" y="2487415"/>
                  <a:pt x="39434" y="2487415"/>
                  <a:pt x="41285" y="2482432"/>
                </a:cubicBezTo>
                <a:cubicBezTo>
                  <a:pt x="39719" y="2479017"/>
                  <a:pt x="43136" y="2477449"/>
                  <a:pt x="43136" y="2477449"/>
                </a:cubicBezTo>
                <a:cubicBezTo>
                  <a:pt x="42137" y="2457238"/>
                  <a:pt x="46408" y="2430475"/>
                  <a:pt x="52246" y="2407128"/>
                </a:cubicBezTo>
                <a:cubicBezTo>
                  <a:pt x="51248" y="2386916"/>
                  <a:pt x="52385" y="2353325"/>
                  <a:pt x="61924" y="2320011"/>
                </a:cubicBezTo>
                <a:cubicBezTo>
                  <a:pt x="66479" y="2284850"/>
                  <a:pt x="76018" y="2251537"/>
                  <a:pt x="83422" y="2231605"/>
                </a:cubicBezTo>
                <a:cubicBezTo>
                  <a:pt x="93247" y="2189893"/>
                  <a:pt x="104921" y="2143199"/>
                  <a:pt x="114745" y="2101486"/>
                </a:cubicBezTo>
                <a:cubicBezTo>
                  <a:pt x="126135" y="2063190"/>
                  <a:pt x="139092" y="2028308"/>
                  <a:pt x="158316" y="2007088"/>
                </a:cubicBezTo>
                <a:cubicBezTo>
                  <a:pt x="156465" y="2012071"/>
                  <a:pt x="154614" y="2017053"/>
                  <a:pt x="152764" y="2022036"/>
                </a:cubicBezTo>
                <a:cubicBezTo>
                  <a:pt x="152764" y="2022036"/>
                  <a:pt x="152764" y="2022036"/>
                  <a:pt x="158032" y="2015486"/>
                </a:cubicBezTo>
                <a:cubicBezTo>
                  <a:pt x="156465" y="2012071"/>
                  <a:pt x="159883" y="2010503"/>
                  <a:pt x="159883" y="2010503"/>
                </a:cubicBezTo>
                <a:cubicBezTo>
                  <a:pt x="161451" y="2013917"/>
                  <a:pt x="161451" y="2013917"/>
                  <a:pt x="159599" y="2018900"/>
                </a:cubicBezTo>
                <a:cubicBezTo>
                  <a:pt x="159599" y="2018900"/>
                  <a:pt x="159599" y="2018900"/>
                  <a:pt x="161166" y="2022315"/>
                </a:cubicBezTo>
                <a:cubicBezTo>
                  <a:pt x="174123" y="1987435"/>
                  <a:pt x="188931" y="1947569"/>
                  <a:pt x="196904" y="1910840"/>
                </a:cubicBezTo>
                <a:cubicBezTo>
                  <a:pt x="216128" y="1889620"/>
                  <a:pt x="232788" y="1844772"/>
                  <a:pt x="254147" y="1810170"/>
                </a:cubicBezTo>
                <a:close/>
                <a:moveTo>
                  <a:pt x="5255412" y="1808295"/>
                </a:moveTo>
                <a:lnTo>
                  <a:pt x="5262797" y="1822287"/>
                </a:lnTo>
                <a:lnTo>
                  <a:pt x="5259110" y="1811511"/>
                </a:lnTo>
                <a:close/>
                <a:moveTo>
                  <a:pt x="5254505" y="1612476"/>
                </a:moveTo>
                <a:lnTo>
                  <a:pt x="5259110" y="1618072"/>
                </a:lnTo>
                <a:cubicBezTo>
                  <a:pt x="5259110" y="1618072"/>
                  <a:pt x="5254505" y="1613466"/>
                  <a:pt x="5254505" y="1613466"/>
                </a:cubicBezTo>
                <a:close/>
                <a:moveTo>
                  <a:pt x="4839989" y="1198953"/>
                </a:moveTo>
                <a:cubicBezTo>
                  <a:pt x="4844595" y="1198954"/>
                  <a:pt x="4844595" y="1198954"/>
                  <a:pt x="4844595" y="1198954"/>
                </a:cubicBezTo>
                <a:cubicBezTo>
                  <a:pt x="4853807" y="1203559"/>
                  <a:pt x="4853807" y="1203559"/>
                  <a:pt x="4844595" y="1203559"/>
                </a:cubicBezTo>
                <a:cubicBezTo>
                  <a:pt x="4839989" y="1198953"/>
                  <a:pt x="4839989" y="1198953"/>
                  <a:pt x="4839989" y="1198953"/>
                </a:cubicBezTo>
                <a:close/>
                <a:moveTo>
                  <a:pt x="4844595" y="1175925"/>
                </a:moveTo>
                <a:cubicBezTo>
                  <a:pt x="4844595" y="1175925"/>
                  <a:pt x="4849201" y="1175925"/>
                  <a:pt x="4849201" y="1180532"/>
                </a:cubicBezTo>
                <a:cubicBezTo>
                  <a:pt x="4844595" y="1180531"/>
                  <a:pt x="4844595" y="1180531"/>
                  <a:pt x="4844595" y="1180531"/>
                </a:cubicBezTo>
                <a:cubicBezTo>
                  <a:pt x="4844595" y="1180531"/>
                  <a:pt x="4844595" y="1175925"/>
                  <a:pt x="4844595" y="1175925"/>
                </a:cubicBezTo>
                <a:close/>
                <a:moveTo>
                  <a:pt x="4717028" y="1104605"/>
                </a:moveTo>
                <a:lnTo>
                  <a:pt x="4848516" y="1235748"/>
                </a:lnTo>
                <a:cubicBezTo>
                  <a:pt x="4917057" y="1307875"/>
                  <a:pt x="4982667" y="1382726"/>
                  <a:pt x="5042418" y="1463027"/>
                </a:cubicBezTo>
                <a:cubicBezTo>
                  <a:pt x="5103742" y="1546782"/>
                  <a:pt x="5159369" y="1632784"/>
                  <a:pt x="5209369" y="1721060"/>
                </a:cubicBezTo>
                <a:lnTo>
                  <a:pt x="5245013" y="1788592"/>
                </a:lnTo>
                <a:lnTo>
                  <a:pt x="5251050" y="1795175"/>
                </a:lnTo>
                <a:cubicBezTo>
                  <a:pt x="5261414" y="1810072"/>
                  <a:pt x="5271777" y="1833388"/>
                  <a:pt x="5282140" y="1843751"/>
                </a:cubicBezTo>
                <a:cubicBezTo>
                  <a:pt x="5282140" y="1843751"/>
                  <a:pt x="5282139" y="1848356"/>
                  <a:pt x="5282139" y="1848356"/>
                </a:cubicBezTo>
                <a:cubicBezTo>
                  <a:pt x="5282139" y="1852961"/>
                  <a:pt x="5282139" y="1852961"/>
                  <a:pt x="5282139" y="1852961"/>
                </a:cubicBezTo>
                <a:cubicBezTo>
                  <a:pt x="5282139" y="1852961"/>
                  <a:pt x="5286745" y="1852962"/>
                  <a:pt x="5286745" y="1852962"/>
                </a:cubicBezTo>
                <a:cubicBezTo>
                  <a:pt x="5295956" y="1866779"/>
                  <a:pt x="5291351" y="1866779"/>
                  <a:pt x="5295956" y="1875989"/>
                </a:cubicBezTo>
                <a:cubicBezTo>
                  <a:pt x="5295956" y="1875989"/>
                  <a:pt x="5295956" y="1880596"/>
                  <a:pt x="5295956" y="1880596"/>
                </a:cubicBezTo>
                <a:cubicBezTo>
                  <a:pt x="5295956" y="1880596"/>
                  <a:pt x="5300562" y="1885202"/>
                  <a:pt x="5300562" y="1885202"/>
                </a:cubicBezTo>
                <a:cubicBezTo>
                  <a:pt x="5300562" y="1880595"/>
                  <a:pt x="5300562" y="1880595"/>
                  <a:pt x="5300562" y="1880595"/>
                </a:cubicBezTo>
                <a:cubicBezTo>
                  <a:pt x="5314379" y="1903625"/>
                  <a:pt x="5318985" y="1917442"/>
                  <a:pt x="5332803" y="1931258"/>
                </a:cubicBezTo>
                <a:cubicBezTo>
                  <a:pt x="5328196" y="1931259"/>
                  <a:pt x="5328196" y="1931259"/>
                  <a:pt x="5328196" y="1931259"/>
                </a:cubicBezTo>
                <a:lnTo>
                  <a:pt x="5328196" y="1935864"/>
                </a:lnTo>
                <a:cubicBezTo>
                  <a:pt x="5328197" y="1940470"/>
                  <a:pt x="5332802" y="1940470"/>
                  <a:pt x="5332802" y="1940470"/>
                </a:cubicBezTo>
                <a:cubicBezTo>
                  <a:pt x="5332802" y="1940470"/>
                  <a:pt x="5332802" y="1940470"/>
                  <a:pt x="5337408" y="1940470"/>
                </a:cubicBezTo>
                <a:cubicBezTo>
                  <a:pt x="5337409" y="1945076"/>
                  <a:pt x="5337409" y="1945076"/>
                  <a:pt x="5337409" y="1945076"/>
                </a:cubicBezTo>
                <a:cubicBezTo>
                  <a:pt x="5346619" y="1958893"/>
                  <a:pt x="5342013" y="1963498"/>
                  <a:pt x="5346619" y="1972710"/>
                </a:cubicBezTo>
                <a:cubicBezTo>
                  <a:pt x="5351225" y="1972710"/>
                  <a:pt x="5351225" y="1968104"/>
                  <a:pt x="5355831" y="1977315"/>
                </a:cubicBezTo>
                <a:cubicBezTo>
                  <a:pt x="5355831" y="1981921"/>
                  <a:pt x="5360436" y="1981921"/>
                  <a:pt x="5360436" y="1986527"/>
                </a:cubicBezTo>
                <a:cubicBezTo>
                  <a:pt x="5355831" y="1986527"/>
                  <a:pt x="5355831" y="1986527"/>
                  <a:pt x="5355831" y="1991132"/>
                </a:cubicBezTo>
                <a:cubicBezTo>
                  <a:pt x="5355831" y="1991132"/>
                  <a:pt x="5355831" y="1995738"/>
                  <a:pt x="5360436" y="1995738"/>
                </a:cubicBezTo>
                <a:cubicBezTo>
                  <a:pt x="5360436" y="1995738"/>
                  <a:pt x="5360437" y="2000344"/>
                  <a:pt x="5365042" y="2000344"/>
                </a:cubicBezTo>
                <a:cubicBezTo>
                  <a:pt x="5369648" y="2009556"/>
                  <a:pt x="5392676" y="2046401"/>
                  <a:pt x="5388071" y="2041794"/>
                </a:cubicBezTo>
                <a:cubicBezTo>
                  <a:pt x="5397282" y="2037190"/>
                  <a:pt x="5374253" y="2027977"/>
                  <a:pt x="5383465" y="2023372"/>
                </a:cubicBezTo>
                <a:cubicBezTo>
                  <a:pt x="5378859" y="2018767"/>
                  <a:pt x="5374253" y="2014160"/>
                  <a:pt x="5369648" y="2004950"/>
                </a:cubicBezTo>
                <a:cubicBezTo>
                  <a:pt x="5369648" y="2004950"/>
                  <a:pt x="5369648" y="2004950"/>
                  <a:pt x="5369648" y="2000343"/>
                </a:cubicBezTo>
                <a:cubicBezTo>
                  <a:pt x="5369648" y="2000343"/>
                  <a:pt x="5369648" y="1995738"/>
                  <a:pt x="5369648" y="1995738"/>
                </a:cubicBezTo>
                <a:cubicBezTo>
                  <a:pt x="5369648" y="1991133"/>
                  <a:pt x="5365042" y="1986527"/>
                  <a:pt x="5365042" y="1986527"/>
                </a:cubicBezTo>
                <a:cubicBezTo>
                  <a:pt x="5365042" y="1972710"/>
                  <a:pt x="5351225" y="1968104"/>
                  <a:pt x="5342013" y="1949681"/>
                </a:cubicBezTo>
                <a:cubicBezTo>
                  <a:pt x="5346619" y="1949682"/>
                  <a:pt x="5346619" y="1945076"/>
                  <a:pt x="5342013" y="1940470"/>
                </a:cubicBezTo>
                <a:cubicBezTo>
                  <a:pt x="5342013" y="1935863"/>
                  <a:pt x="5342013" y="1935863"/>
                  <a:pt x="5342013" y="1935863"/>
                </a:cubicBezTo>
                <a:cubicBezTo>
                  <a:pt x="5342013" y="1935863"/>
                  <a:pt x="5342013" y="1931259"/>
                  <a:pt x="5342013" y="1926652"/>
                </a:cubicBezTo>
                <a:cubicBezTo>
                  <a:pt x="5337409" y="1926653"/>
                  <a:pt x="5337408" y="1922046"/>
                  <a:pt x="5337409" y="1926653"/>
                </a:cubicBezTo>
                <a:cubicBezTo>
                  <a:pt x="5337409" y="1926653"/>
                  <a:pt x="5332802" y="1926653"/>
                  <a:pt x="5332802" y="1926653"/>
                </a:cubicBezTo>
                <a:cubicBezTo>
                  <a:pt x="5332802" y="1912836"/>
                  <a:pt x="5323590" y="1917442"/>
                  <a:pt x="5318985" y="1908229"/>
                </a:cubicBezTo>
                <a:cubicBezTo>
                  <a:pt x="5314379" y="1894413"/>
                  <a:pt x="5309773" y="1885201"/>
                  <a:pt x="5305168" y="1880596"/>
                </a:cubicBezTo>
                <a:cubicBezTo>
                  <a:pt x="5305168" y="1880596"/>
                  <a:pt x="5305168" y="1875990"/>
                  <a:pt x="5305168" y="1875990"/>
                </a:cubicBezTo>
                <a:cubicBezTo>
                  <a:pt x="5305168" y="1875990"/>
                  <a:pt x="5305168" y="1875990"/>
                  <a:pt x="5305168" y="1871385"/>
                </a:cubicBezTo>
                <a:cubicBezTo>
                  <a:pt x="5295957" y="1862172"/>
                  <a:pt x="5295957" y="1862172"/>
                  <a:pt x="5291350" y="1852962"/>
                </a:cubicBezTo>
                <a:cubicBezTo>
                  <a:pt x="5291350" y="1857567"/>
                  <a:pt x="5291350" y="1857567"/>
                  <a:pt x="5295956" y="1857568"/>
                </a:cubicBezTo>
                <a:cubicBezTo>
                  <a:pt x="5295956" y="1857568"/>
                  <a:pt x="5295956" y="1857568"/>
                  <a:pt x="5295956" y="1852962"/>
                </a:cubicBezTo>
                <a:cubicBezTo>
                  <a:pt x="5295956" y="1852962"/>
                  <a:pt x="5291350" y="1848356"/>
                  <a:pt x="5291350" y="1848356"/>
                </a:cubicBezTo>
                <a:cubicBezTo>
                  <a:pt x="5286745" y="1843750"/>
                  <a:pt x="5286745" y="1843750"/>
                  <a:pt x="5286745" y="1843750"/>
                </a:cubicBezTo>
                <a:cubicBezTo>
                  <a:pt x="5286746" y="1839145"/>
                  <a:pt x="5286746" y="1839145"/>
                  <a:pt x="5282139" y="1829934"/>
                </a:cubicBezTo>
                <a:cubicBezTo>
                  <a:pt x="5282139" y="1834539"/>
                  <a:pt x="5277533" y="1829934"/>
                  <a:pt x="5272928" y="1820721"/>
                </a:cubicBezTo>
                <a:cubicBezTo>
                  <a:pt x="5277533" y="1820722"/>
                  <a:pt x="5277533" y="1825328"/>
                  <a:pt x="5282139" y="1825327"/>
                </a:cubicBezTo>
                <a:cubicBezTo>
                  <a:pt x="5272928" y="1811511"/>
                  <a:pt x="5272928" y="1820721"/>
                  <a:pt x="5268323" y="1811511"/>
                </a:cubicBezTo>
                <a:cubicBezTo>
                  <a:pt x="5263716" y="1797694"/>
                  <a:pt x="5268322" y="1806905"/>
                  <a:pt x="5254505" y="1788482"/>
                </a:cubicBezTo>
                <a:cubicBezTo>
                  <a:pt x="5259110" y="1783876"/>
                  <a:pt x="5263716" y="1788482"/>
                  <a:pt x="5268322" y="1788482"/>
                </a:cubicBezTo>
                <a:cubicBezTo>
                  <a:pt x="5259110" y="1779271"/>
                  <a:pt x="5254505" y="1774665"/>
                  <a:pt x="5249899" y="1770060"/>
                </a:cubicBezTo>
                <a:cubicBezTo>
                  <a:pt x="5254505" y="1770060"/>
                  <a:pt x="5254505" y="1770060"/>
                  <a:pt x="5254505" y="1770060"/>
                </a:cubicBezTo>
                <a:cubicBezTo>
                  <a:pt x="5254505" y="1770060"/>
                  <a:pt x="5254505" y="1770060"/>
                  <a:pt x="5254505" y="1765454"/>
                </a:cubicBezTo>
                <a:cubicBezTo>
                  <a:pt x="5254505" y="1765454"/>
                  <a:pt x="5249900" y="1765454"/>
                  <a:pt x="5249899" y="1760848"/>
                </a:cubicBezTo>
                <a:cubicBezTo>
                  <a:pt x="5245294" y="1756242"/>
                  <a:pt x="5240687" y="1747031"/>
                  <a:pt x="5236082" y="1747031"/>
                </a:cubicBezTo>
                <a:cubicBezTo>
                  <a:pt x="5236082" y="1747031"/>
                  <a:pt x="5231477" y="1742425"/>
                  <a:pt x="5231476" y="1737820"/>
                </a:cubicBezTo>
                <a:cubicBezTo>
                  <a:pt x="5231476" y="1737820"/>
                  <a:pt x="5231476" y="1737820"/>
                  <a:pt x="5226870" y="1733215"/>
                </a:cubicBezTo>
                <a:cubicBezTo>
                  <a:pt x="5226870" y="1733215"/>
                  <a:pt x="5226870" y="1733215"/>
                  <a:pt x="5226870" y="1737820"/>
                </a:cubicBezTo>
                <a:cubicBezTo>
                  <a:pt x="5226870" y="1737820"/>
                  <a:pt x="5226870" y="1737820"/>
                  <a:pt x="5226870" y="1742425"/>
                </a:cubicBezTo>
                <a:cubicBezTo>
                  <a:pt x="5213053" y="1728608"/>
                  <a:pt x="5208447" y="1714792"/>
                  <a:pt x="5203843" y="1705580"/>
                </a:cubicBezTo>
                <a:cubicBezTo>
                  <a:pt x="5208447" y="1705580"/>
                  <a:pt x="5213054" y="1710187"/>
                  <a:pt x="5217659" y="1710186"/>
                </a:cubicBezTo>
                <a:cubicBezTo>
                  <a:pt x="5203842" y="1687157"/>
                  <a:pt x="5190024" y="1664130"/>
                  <a:pt x="5190024" y="1682551"/>
                </a:cubicBezTo>
                <a:cubicBezTo>
                  <a:pt x="5180813" y="1659523"/>
                  <a:pt x="5180813" y="1659523"/>
                  <a:pt x="5166996" y="1645706"/>
                </a:cubicBezTo>
                <a:cubicBezTo>
                  <a:pt x="5166996" y="1645706"/>
                  <a:pt x="5171603" y="1645706"/>
                  <a:pt x="5171602" y="1650312"/>
                </a:cubicBezTo>
                <a:cubicBezTo>
                  <a:pt x="5171602" y="1650312"/>
                  <a:pt x="5176207" y="1650312"/>
                  <a:pt x="5176207" y="1650312"/>
                </a:cubicBezTo>
                <a:cubicBezTo>
                  <a:pt x="5180814" y="1654917"/>
                  <a:pt x="5180814" y="1650312"/>
                  <a:pt x="5180814" y="1650312"/>
                </a:cubicBezTo>
                <a:cubicBezTo>
                  <a:pt x="5180813" y="1645706"/>
                  <a:pt x="5180813" y="1645706"/>
                  <a:pt x="5176208" y="1641100"/>
                </a:cubicBezTo>
                <a:cubicBezTo>
                  <a:pt x="5180813" y="1641100"/>
                  <a:pt x="5180813" y="1641100"/>
                  <a:pt x="5180813" y="1641100"/>
                </a:cubicBezTo>
                <a:cubicBezTo>
                  <a:pt x="5180813" y="1645706"/>
                  <a:pt x="5185420" y="1645706"/>
                  <a:pt x="5185420" y="1645706"/>
                </a:cubicBezTo>
                <a:cubicBezTo>
                  <a:pt x="5185419" y="1650312"/>
                  <a:pt x="5185419" y="1650312"/>
                  <a:pt x="5185419" y="1650312"/>
                </a:cubicBezTo>
                <a:cubicBezTo>
                  <a:pt x="5185419" y="1650312"/>
                  <a:pt x="5190024" y="1654917"/>
                  <a:pt x="5190024" y="1654917"/>
                </a:cubicBezTo>
                <a:cubicBezTo>
                  <a:pt x="5190024" y="1654917"/>
                  <a:pt x="5194630" y="1659523"/>
                  <a:pt x="5194630" y="1659523"/>
                </a:cubicBezTo>
                <a:cubicBezTo>
                  <a:pt x="5226871" y="1710186"/>
                  <a:pt x="5254505" y="1756242"/>
                  <a:pt x="5286745" y="1806905"/>
                </a:cubicBezTo>
                <a:cubicBezTo>
                  <a:pt x="5286745" y="1811511"/>
                  <a:pt x="5286745" y="1811511"/>
                  <a:pt x="5286745" y="1811511"/>
                </a:cubicBezTo>
                <a:cubicBezTo>
                  <a:pt x="5286745" y="1816115"/>
                  <a:pt x="5291350" y="1816115"/>
                  <a:pt x="5291350" y="1816115"/>
                </a:cubicBezTo>
                <a:cubicBezTo>
                  <a:pt x="5305169" y="1829934"/>
                  <a:pt x="5300562" y="1829933"/>
                  <a:pt x="5309773" y="1843751"/>
                </a:cubicBezTo>
                <a:cubicBezTo>
                  <a:pt x="5309773" y="1848356"/>
                  <a:pt x="5309773" y="1852962"/>
                  <a:pt x="5314379" y="1857568"/>
                </a:cubicBezTo>
                <a:cubicBezTo>
                  <a:pt x="5314379" y="1862173"/>
                  <a:pt x="5318985" y="1862173"/>
                  <a:pt x="5318985" y="1862173"/>
                </a:cubicBezTo>
                <a:cubicBezTo>
                  <a:pt x="5328196" y="1875990"/>
                  <a:pt x="5332802" y="1889808"/>
                  <a:pt x="5342013" y="1894413"/>
                </a:cubicBezTo>
                <a:cubicBezTo>
                  <a:pt x="5342013" y="1894413"/>
                  <a:pt x="5346619" y="1899019"/>
                  <a:pt x="5346619" y="1899019"/>
                </a:cubicBezTo>
                <a:cubicBezTo>
                  <a:pt x="5346619" y="1903625"/>
                  <a:pt x="5346619" y="1908230"/>
                  <a:pt x="5346619" y="1912836"/>
                </a:cubicBezTo>
                <a:cubicBezTo>
                  <a:pt x="5351225" y="1912836"/>
                  <a:pt x="5360436" y="1935864"/>
                  <a:pt x="5369648" y="1945075"/>
                </a:cubicBezTo>
                <a:cubicBezTo>
                  <a:pt x="5369648" y="1945075"/>
                  <a:pt x="5369648" y="1949681"/>
                  <a:pt x="5374253" y="1949681"/>
                </a:cubicBezTo>
                <a:cubicBezTo>
                  <a:pt x="5374253" y="1954287"/>
                  <a:pt x="5374253" y="1954287"/>
                  <a:pt x="5374253" y="1954287"/>
                </a:cubicBezTo>
                <a:cubicBezTo>
                  <a:pt x="5392676" y="1995738"/>
                  <a:pt x="5411099" y="2041794"/>
                  <a:pt x="5434128" y="2083247"/>
                </a:cubicBezTo>
                <a:cubicBezTo>
                  <a:pt x="5434128" y="2087851"/>
                  <a:pt x="5438734" y="2092457"/>
                  <a:pt x="5443339" y="2097064"/>
                </a:cubicBezTo>
                <a:cubicBezTo>
                  <a:pt x="5443339" y="2101669"/>
                  <a:pt x="5443339" y="2106275"/>
                  <a:pt x="5443340" y="2110881"/>
                </a:cubicBezTo>
                <a:cubicBezTo>
                  <a:pt x="5443339" y="2106275"/>
                  <a:pt x="5447945" y="2110880"/>
                  <a:pt x="5452551" y="2110881"/>
                </a:cubicBezTo>
                <a:cubicBezTo>
                  <a:pt x="5452551" y="2115485"/>
                  <a:pt x="5457156" y="2120092"/>
                  <a:pt x="5457156" y="2120092"/>
                </a:cubicBezTo>
                <a:cubicBezTo>
                  <a:pt x="5466368" y="2143121"/>
                  <a:pt x="5470974" y="2166149"/>
                  <a:pt x="5480186" y="2184572"/>
                </a:cubicBezTo>
                <a:cubicBezTo>
                  <a:pt x="5480186" y="2184572"/>
                  <a:pt x="5480185" y="2189177"/>
                  <a:pt x="5480185" y="2189177"/>
                </a:cubicBezTo>
                <a:cubicBezTo>
                  <a:pt x="5480185" y="2193783"/>
                  <a:pt x="5480185" y="2193783"/>
                  <a:pt x="5480185" y="2198388"/>
                </a:cubicBezTo>
                <a:cubicBezTo>
                  <a:pt x="5484791" y="2198389"/>
                  <a:pt x="5484791" y="2198389"/>
                  <a:pt x="5484791" y="2198389"/>
                </a:cubicBezTo>
                <a:cubicBezTo>
                  <a:pt x="5498608" y="2226022"/>
                  <a:pt x="5512425" y="2249052"/>
                  <a:pt x="5517031" y="2267474"/>
                </a:cubicBezTo>
                <a:cubicBezTo>
                  <a:pt x="5530848" y="2281290"/>
                  <a:pt x="5540059" y="2322742"/>
                  <a:pt x="5553877" y="2359588"/>
                </a:cubicBezTo>
                <a:cubicBezTo>
                  <a:pt x="5563088" y="2368800"/>
                  <a:pt x="5567694" y="2401039"/>
                  <a:pt x="5572300" y="2410251"/>
                </a:cubicBezTo>
                <a:cubicBezTo>
                  <a:pt x="5572300" y="2410251"/>
                  <a:pt x="5572300" y="2414857"/>
                  <a:pt x="5572300" y="2414857"/>
                </a:cubicBezTo>
                <a:cubicBezTo>
                  <a:pt x="5572300" y="2414857"/>
                  <a:pt x="5572300" y="2419462"/>
                  <a:pt x="5572300" y="2419462"/>
                </a:cubicBezTo>
                <a:cubicBezTo>
                  <a:pt x="5572300" y="2424068"/>
                  <a:pt x="5572300" y="2424068"/>
                  <a:pt x="5572300" y="2424068"/>
                </a:cubicBezTo>
                <a:cubicBezTo>
                  <a:pt x="5576905" y="2428673"/>
                  <a:pt x="5576905" y="2428673"/>
                  <a:pt x="5576905" y="2424068"/>
                </a:cubicBezTo>
                <a:cubicBezTo>
                  <a:pt x="5581511" y="2437885"/>
                  <a:pt x="5581511" y="2428674"/>
                  <a:pt x="5586117" y="2428674"/>
                </a:cubicBezTo>
                <a:cubicBezTo>
                  <a:pt x="5581510" y="2442491"/>
                  <a:pt x="5595328" y="2442491"/>
                  <a:pt x="5595327" y="2460913"/>
                </a:cubicBezTo>
                <a:cubicBezTo>
                  <a:pt x="5599934" y="2456308"/>
                  <a:pt x="5599933" y="2470125"/>
                  <a:pt x="5604540" y="2470125"/>
                </a:cubicBezTo>
                <a:cubicBezTo>
                  <a:pt x="5595328" y="2451702"/>
                  <a:pt x="5590722" y="2419462"/>
                  <a:pt x="5581511" y="2414857"/>
                </a:cubicBezTo>
                <a:cubicBezTo>
                  <a:pt x="5581511" y="2414857"/>
                  <a:pt x="5581511" y="2410250"/>
                  <a:pt x="5581511" y="2405645"/>
                </a:cubicBezTo>
                <a:cubicBezTo>
                  <a:pt x="5581511" y="2405645"/>
                  <a:pt x="5581511" y="2401039"/>
                  <a:pt x="5576905" y="2401039"/>
                </a:cubicBezTo>
                <a:cubicBezTo>
                  <a:pt x="5576905" y="2373405"/>
                  <a:pt x="5563088" y="2350377"/>
                  <a:pt x="5553876" y="2327348"/>
                </a:cubicBezTo>
                <a:cubicBezTo>
                  <a:pt x="5530848" y="2267474"/>
                  <a:pt x="5512425" y="2207600"/>
                  <a:pt x="5489397" y="2156937"/>
                </a:cubicBezTo>
                <a:cubicBezTo>
                  <a:pt x="5470974" y="2115485"/>
                  <a:pt x="5452551" y="2051007"/>
                  <a:pt x="5420311" y="1995738"/>
                </a:cubicBezTo>
                <a:cubicBezTo>
                  <a:pt x="5415705" y="1986527"/>
                  <a:pt x="5406494" y="1981921"/>
                  <a:pt x="5406495" y="1972710"/>
                </a:cubicBezTo>
                <a:cubicBezTo>
                  <a:pt x="5383465" y="1931258"/>
                  <a:pt x="5369648" y="1889808"/>
                  <a:pt x="5351225" y="1857568"/>
                </a:cubicBezTo>
                <a:cubicBezTo>
                  <a:pt x="5332802" y="1834539"/>
                  <a:pt x="5342013" y="1848356"/>
                  <a:pt x="5328197" y="1820722"/>
                </a:cubicBezTo>
                <a:cubicBezTo>
                  <a:pt x="5314379" y="1788483"/>
                  <a:pt x="5295956" y="1760848"/>
                  <a:pt x="5277533" y="1742425"/>
                </a:cubicBezTo>
                <a:cubicBezTo>
                  <a:pt x="5259110" y="1700974"/>
                  <a:pt x="5213053" y="1645706"/>
                  <a:pt x="5190025" y="1608860"/>
                </a:cubicBezTo>
                <a:cubicBezTo>
                  <a:pt x="5180813" y="1595043"/>
                  <a:pt x="5176207" y="1599649"/>
                  <a:pt x="5166996" y="1585832"/>
                </a:cubicBezTo>
                <a:cubicBezTo>
                  <a:pt x="5176207" y="1581226"/>
                  <a:pt x="5157784" y="1558198"/>
                  <a:pt x="5143968" y="1544381"/>
                </a:cubicBezTo>
                <a:cubicBezTo>
                  <a:pt x="5143968" y="1544381"/>
                  <a:pt x="5139362" y="1544381"/>
                  <a:pt x="5134756" y="1539775"/>
                </a:cubicBezTo>
                <a:cubicBezTo>
                  <a:pt x="5120939" y="1525958"/>
                  <a:pt x="5111727" y="1493718"/>
                  <a:pt x="5088699" y="1475295"/>
                </a:cubicBezTo>
                <a:cubicBezTo>
                  <a:pt x="5084093" y="1470690"/>
                  <a:pt x="5079487" y="1475295"/>
                  <a:pt x="5070276" y="1466084"/>
                </a:cubicBezTo>
                <a:cubicBezTo>
                  <a:pt x="5070276" y="1466084"/>
                  <a:pt x="5070276" y="1452267"/>
                  <a:pt x="5061064" y="1447660"/>
                </a:cubicBezTo>
                <a:cubicBezTo>
                  <a:pt x="5024219" y="1396998"/>
                  <a:pt x="4964344" y="1341730"/>
                  <a:pt x="4922893" y="1300279"/>
                </a:cubicBezTo>
                <a:cubicBezTo>
                  <a:pt x="4904470" y="1281856"/>
                  <a:pt x="4886047" y="1258828"/>
                  <a:pt x="4863018" y="1235799"/>
                </a:cubicBezTo>
                <a:cubicBezTo>
                  <a:pt x="4853807" y="1226588"/>
                  <a:pt x="4835385" y="1217376"/>
                  <a:pt x="4826172" y="1208165"/>
                </a:cubicBezTo>
                <a:cubicBezTo>
                  <a:pt x="4826172" y="1208165"/>
                  <a:pt x="4816961" y="1194348"/>
                  <a:pt x="4816961" y="1194348"/>
                </a:cubicBezTo>
                <a:cubicBezTo>
                  <a:pt x="4807749" y="1185137"/>
                  <a:pt x="4803144" y="1185137"/>
                  <a:pt x="4798538" y="1180532"/>
                </a:cubicBezTo>
                <a:cubicBezTo>
                  <a:pt x="4798538" y="1175925"/>
                  <a:pt x="4798538" y="1175925"/>
                  <a:pt x="4798538" y="1175925"/>
                </a:cubicBezTo>
                <a:cubicBezTo>
                  <a:pt x="4812355" y="1175925"/>
                  <a:pt x="4816961" y="1198954"/>
                  <a:pt x="4821567" y="1189742"/>
                </a:cubicBezTo>
                <a:cubicBezTo>
                  <a:pt x="4821567" y="1189742"/>
                  <a:pt x="4821567" y="1189742"/>
                  <a:pt x="4821567" y="1194348"/>
                </a:cubicBezTo>
                <a:cubicBezTo>
                  <a:pt x="4830778" y="1198954"/>
                  <a:pt x="4830778" y="1198954"/>
                  <a:pt x="4830778" y="1198954"/>
                </a:cubicBezTo>
                <a:cubicBezTo>
                  <a:pt x="4830778" y="1198954"/>
                  <a:pt x="4835384" y="1198954"/>
                  <a:pt x="4835384" y="1198954"/>
                </a:cubicBezTo>
                <a:cubicBezTo>
                  <a:pt x="4835384" y="1198954"/>
                  <a:pt x="4835384" y="1203559"/>
                  <a:pt x="4839989" y="1203559"/>
                </a:cubicBezTo>
                <a:cubicBezTo>
                  <a:pt x="4839989" y="1203559"/>
                  <a:pt x="4844595" y="1203559"/>
                  <a:pt x="4844595" y="1203559"/>
                </a:cubicBezTo>
                <a:cubicBezTo>
                  <a:pt x="4858412" y="1217376"/>
                  <a:pt x="4858412" y="1212771"/>
                  <a:pt x="4872230" y="1226588"/>
                </a:cubicBezTo>
                <a:cubicBezTo>
                  <a:pt x="4872230" y="1226588"/>
                  <a:pt x="4876836" y="1231193"/>
                  <a:pt x="4876836" y="1231193"/>
                </a:cubicBezTo>
                <a:cubicBezTo>
                  <a:pt x="4876836" y="1231193"/>
                  <a:pt x="4876836" y="1231193"/>
                  <a:pt x="4881441" y="1231194"/>
                </a:cubicBezTo>
                <a:cubicBezTo>
                  <a:pt x="4881441" y="1231194"/>
                  <a:pt x="4881441" y="1235799"/>
                  <a:pt x="4881441" y="1235799"/>
                </a:cubicBezTo>
                <a:cubicBezTo>
                  <a:pt x="4886047" y="1245010"/>
                  <a:pt x="4863019" y="1231194"/>
                  <a:pt x="4876835" y="1240405"/>
                </a:cubicBezTo>
                <a:cubicBezTo>
                  <a:pt x="4881441" y="1245010"/>
                  <a:pt x="4886047" y="1240405"/>
                  <a:pt x="4899864" y="1245010"/>
                </a:cubicBezTo>
                <a:cubicBezTo>
                  <a:pt x="4904470" y="1258828"/>
                  <a:pt x="4913681" y="1258828"/>
                  <a:pt x="4932104" y="1281856"/>
                </a:cubicBezTo>
                <a:cubicBezTo>
                  <a:pt x="4927498" y="1281856"/>
                  <a:pt x="4927498" y="1281856"/>
                  <a:pt x="4927498" y="1281856"/>
                </a:cubicBezTo>
                <a:cubicBezTo>
                  <a:pt x="4932104" y="1286462"/>
                  <a:pt x="4932104" y="1286462"/>
                  <a:pt x="4932104" y="1286462"/>
                </a:cubicBezTo>
                <a:cubicBezTo>
                  <a:pt x="4932105" y="1295673"/>
                  <a:pt x="4922893" y="1281856"/>
                  <a:pt x="4918287" y="1281856"/>
                </a:cubicBezTo>
                <a:cubicBezTo>
                  <a:pt x="4927498" y="1295673"/>
                  <a:pt x="4932105" y="1295673"/>
                  <a:pt x="4941315" y="1295673"/>
                </a:cubicBezTo>
                <a:cubicBezTo>
                  <a:pt x="4941316" y="1300279"/>
                  <a:pt x="4941316" y="1300279"/>
                  <a:pt x="4945921" y="1304885"/>
                </a:cubicBezTo>
                <a:cubicBezTo>
                  <a:pt x="4945922" y="1309490"/>
                  <a:pt x="4950527" y="1309491"/>
                  <a:pt x="4950527" y="1309491"/>
                </a:cubicBezTo>
                <a:cubicBezTo>
                  <a:pt x="4955133" y="1304885"/>
                  <a:pt x="4955133" y="1304885"/>
                  <a:pt x="4955133" y="1304885"/>
                </a:cubicBezTo>
                <a:cubicBezTo>
                  <a:pt x="4959738" y="1323307"/>
                  <a:pt x="4968950" y="1309490"/>
                  <a:pt x="4982767" y="1332519"/>
                </a:cubicBezTo>
                <a:cubicBezTo>
                  <a:pt x="4987373" y="1337124"/>
                  <a:pt x="4987373" y="1337124"/>
                  <a:pt x="4987373" y="1337124"/>
                </a:cubicBezTo>
                <a:cubicBezTo>
                  <a:pt x="4987373" y="1337124"/>
                  <a:pt x="4991979" y="1337124"/>
                  <a:pt x="4991979" y="1337124"/>
                </a:cubicBezTo>
                <a:cubicBezTo>
                  <a:pt x="5024218" y="1373970"/>
                  <a:pt x="5051853" y="1401604"/>
                  <a:pt x="5079487" y="1424633"/>
                </a:cubicBezTo>
                <a:cubicBezTo>
                  <a:pt x="5074881" y="1424633"/>
                  <a:pt x="5074881" y="1443056"/>
                  <a:pt x="5084093" y="1438450"/>
                </a:cubicBezTo>
                <a:cubicBezTo>
                  <a:pt x="5079487" y="1429238"/>
                  <a:pt x="5088699" y="1433844"/>
                  <a:pt x="5093305" y="1443055"/>
                </a:cubicBezTo>
                <a:cubicBezTo>
                  <a:pt x="5107121" y="1461478"/>
                  <a:pt x="5134756" y="1489112"/>
                  <a:pt x="5157784" y="1521352"/>
                </a:cubicBezTo>
                <a:cubicBezTo>
                  <a:pt x="5180813" y="1548986"/>
                  <a:pt x="5203842" y="1581226"/>
                  <a:pt x="5222265" y="1604255"/>
                </a:cubicBezTo>
                <a:cubicBezTo>
                  <a:pt x="5217659" y="1599649"/>
                  <a:pt x="5222265" y="1618072"/>
                  <a:pt x="5226870" y="1618072"/>
                </a:cubicBezTo>
                <a:cubicBezTo>
                  <a:pt x="5222265" y="1608860"/>
                  <a:pt x="5226871" y="1608860"/>
                  <a:pt x="5231476" y="1613466"/>
                </a:cubicBezTo>
                <a:cubicBezTo>
                  <a:pt x="5231476" y="1622677"/>
                  <a:pt x="5249900" y="1645706"/>
                  <a:pt x="5263716" y="1664129"/>
                </a:cubicBezTo>
                <a:cubicBezTo>
                  <a:pt x="5277533" y="1682551"/>
                  <a:pt x="5291351" y="1696368"/>
                  <a:pt x="5286745" y="1696368"/>
                </a:cubicBezTo>
                <a:cubicBezTo>
                  <a:pt x="5305168" y="1714792"/>
                  <a:pt x="5314379" y="1733215"/>
                  <a:pt x="5323590" y="1751637"/>
                </a:cubicBezTo>
                <a:cubicBezTo>
                  <a:pt x="5337408" y="1774665"/>
                  <a:pt x="5346619" y="1797694"/>
                  <a:pt x="5369648" y="1825328"/>
                </a:cubicBezTo>
                <a:cubicBezTo>
                  <a:pt x="5369648" y="1825328"/>
                  <a:pt x="5369648" y="1829933"/>
                  <a:pt x="5369648" y="1834539"/>
                </a:cubicBezTo>
                <a:cubicBezTo>
                  <a:pt x="5388071" y="1839145"/>
                  <a:pt x="5401888" y="1899019"/>
                  <a:pt x="5415705" y="1917442"/>
                </a:cubicBezTo>
                <a:cubicBezTo>
                  <a:pt x="5420312" y="1922046"/>
                  <a:pt x="5420312" y="1917442"/>
                  <a:pt x="5424916" y="1926653"/>
                </a:cubicBezTo>
                <a:cubicBezTo>
                  <a:pt x="5434128" y="1940470"/>
                  <a:pt x="5434129" y="1954287"/>
                  <a:pt x="5443339" y="1968104"/>
                </a:cubicBezTo>
                <a:cubicBezTo>
                  <a:pt x="5447945" y="1977316"/>
                  <a:pt x="5452552" y="1981921"/>
                  <a:pt x="5461762" y="1991132"/>
                </a:cubicBezTo>
                <a:cubicBezTo>
                  <a:pt x="5475579" y="2018767"/>
                  <a:pt x="5484791" y="2060218"/>
                  <a:pt x="5498608" y="2092458"/>
                </a:cubicBezTo>
                <a:cubicBezTo>
                  <a:pt x="5517031" y="2129304"/>
                  <a:pt x="5535454" y="2184572"/>
                  <a:pt x="5553877" y="2226023"/>
                </a:cubicBezTo>
                <a:cubicBezTo>
                  <a:pt x="5558482" y="2239840"/>
                  <a:pt x="5567694" y="2253656"/>
                  <a:pt x="5572300" y="2262868"/>
                </a:cubicBezTo>
                <a:cubicBezTo>
                  <a:pt x="5572300" y="2262868"/>
                  <a:pt x="5567694" y="2258262"/>
                  <a:pt x="5567694" y="2258262"/>
                </a:cubicBezTo>
                <a:cubicBezTo>
                  <a:pt x="5572300" y="2276686"/>
                  <a:pt x="5581511" y="2295109"/>
                  <a:pt x="5586117" y="2308925"/>
                </a:cubicBezTo>
                <a:cubicBezTo>
                  <a:pt x="5586117" y="2313531"/>
                  <a:pt x="5586117" y="2322742"/>
                  <a:pt x="5586117" y="2322742"/>
                </a:cubicBezTo>
                <a:cubicBezTo>
                  <a:pt x="5599934" y="2368800"/>
                  <a:pt x="5618357" y="2428674"/>
                  <a:pt x="5632173" y="2470124"/>
                </a:cubicBezTo>
                <a:cubicBezTo>
                  <a:pt x="5632173" y="2470124"/>
                  <a:pt x="5632173" y="2470124"/>
                  <a:pt x="5627568" y="2470124"/>
                </a:cubicBezTo>
                <a:cubicBezTo>
                  <a:pt x="5627568" y="2470124"/>
                  <a:pt x="5627568" y="2474730"/>
                  <a:pt x="5627568" y="2474730"/>
                </a:cubicBezTo>
                <a:cubicBezTo>
                  <a:pt x="5627568" y="2474730"/>
                  <a:pt x="5632172" y="2479336"/>
                  <a:pt x="5632172" y="2479336"/>
                </a:cubicBezTo>
                <a:cubicBezTo>
                  <a:pt x="5636779" y="2493153"/>
                  <a:pt x="5641385" y="2543816"/>
                  <a:pt x="5645991" y="2529999"/>
                </a:cubicBezTo>
                <a:cubicBezTo>
                  <a:pt x="5645991" y="2534604"/>
                  <a:pt x="5645991" y="2534604"/>
                  <a:pt x="5645991" y="2534604"/>
                </a:cubicBezTo>
                <a:cubicBezTo>
                  <a:pt x="5645991" y="2539210"/>
                  <a:pt x="5645991" y="2539210"/>
                  <a:pt x="5645991" y="2539210"/>
                </a:cubicBezTo>
                <a:cubicBezTo>
                  <a:pt x="5650597" y="2539210"/>
                  <a:pt x="5650597" y="2539210"/>
                  <a:pt x="5650597" y="2539210"/>
                </a:cubicBezTo>
                <a:cubicBezTo>
                  <a:pt x="5650597" y="2534604"/>
                  <a:pt x="5650597" y="2534604"/>
                  <a:pt x="5650597" y="2534604"/>
                </a:cubicBezTo>
                <a:cubicBezTo>
                  <a:pt x="5659808" y="2529999"/>
                  <a:pt x="5655203" y="2548422"/>
                  <a:pt x="5655202" y="2553027"/>
                </a:cubicBezTo>
                <a:cubicBezTo>
                  <a:pt x="5659808" y="2543816"/>
                  <a:pt x="5669019" y="2571450"/>
                  <a:pt x="5664414" y="2553026"/>
                </a:cubicBezTo>
                <a:cubicBezTo>
                  <a:pt x="5659808" y="2553027"/>
                  <a:pt x="5659808" y="2539210"/>
                  <a:pt x="5659808" y="2539210"/>
                </a:cubicBezTo>
                <a:cubicBezTo>
                  <a:pt x="5664414" y="2548422"/>
                  <a:pt x="5664414" y="2543816"/>
                  <a:pt x="5664414" y="2539210"/>
                </a:cubicBezTo>
                <a:cubicBezTo>
                  <a:pt x="5655203" y="2534604"/>
                  <a:pt x="5655203" y="2516181"/>
                  <a:pt x="5645991" y="2502365"/>
                </a:cubicBezTo>
                <a:cubicBezTo>
                  <a:pt x="5645991" y="2502365"/>
                  <a:pt x="5645991" y="2497759"/>
                  <a:pt x="5645991" y="2493153"/>
                </a:cubicBezTo>
                <a:cubicBezTo>
                  <a:pt x="5645991" y="2493153"/>
                  <a:pt x="5645991" y="2488548"/>
                  <a:pt x="5645991" y="2488548"/>
                </a:cubicBezTo>
                <a:cubicBezTo>
                  <a:pt x="5645991" y="2483941"/>
                  <a:pt x="5645991" y="2483941"/>
                  <a:pt x="5645991" y="2483941"/>
                </a:cubicBezTo>
                <a:cubicBezTo>
                  <a:pt x="5645991" y="2483941"/>
                  <a:pt x="5641384" y="2483942"/>
                  <a:pt x="5641384" y="2483942"/>
                </a:cubicBezTo>
                <a:cubicBezTo>
                  <a:pt x="5641385" y="2479335"/>
                  <a:pt x="5641385" y="2479335"/>
                  <a:pt x="5641385" y="2474730"/>
                </a:cubicBezTo>
                <a:cubicBezTo>
                  <a:pt x="5645991" y="2470124"/>
                  <a:pt x="5645990" y="2479336"/>
                  <a:pt x="5650597" y="2479337"/>
                </a:cubicBezTo>
                <a:cubicBezTo>
                  <a:pt x="5650597" y="2470125"/>
                  <a:pt x="5645991" y="2470124"/>
                  <a:pt x="5645991" y="2465519"/>
                </a:cubicBezTo>
                <a:cubicBezTo>
                  <a:pt x="5645991" y="2465519"/>
                  <a:pt x="5645991" y="2465519"/>
                  <a:pt x="5645991" y="2460912"/>
                </a:cubicBezTo>
                <a:cubicBezTo>
                  <a:pt x="5645991" y="2460912"/>
                  <a:pt x="5645991" y="2456307"/>
                  <a:pt x="5645991" y="2456307"/>
                </a:cubicBezTo>
                <a:cubicBezTo>
                  <a:pt x="5645991" y="2451702"/>
                  <a:pt x="5645991" y="2451702"/>
                  <a:pt x="5645991" y="2451702"/>
                </a:cubicBezTo>
                <a:cubicBezTo>
                  <a:pt x="5641384" y="2433279"/>
                  <a:pt x="5641384" y="2433279"/>
                  <a:pt x="5641384" y="2433279"/>
                </a:cubicBezTo>
                <a:cubicBezTo>
                  <a:pt x="5636779" y="2428674"/>
                  <a:pt x="5636779" y="2428674"/>
                  <a:pt x="5636779" y="2428674"/>
                </a:cubicBezTo>
                <a:cubicBezTo>
                  <a:pt x="5641385" y="2424068"/>
                  <a:pt x="5636779" y="2424067"/>
                  <a:pt x="5636779" y="2424067"/>
                </a:cubicBezTo>
                <a:lnTo>
                  <a:pt x="5636779" y="2428674"/>
                </a:lnTo>
                <a:cubicBezTo>
                  <a:pt x="5627567" y="2401039"/>
                  <a:pt x="5627568" y="2410251"/>
                  <a:pt x="5622963" y="2382617"/>
                </a:cubicBezTo>
                <a:cubicBezTo>
                  <a:pt x="5622963" y="2378010"/>
                  <a:pt x="5622963" y="2378010"/>
                  <a:pt x="5622962" y="2373405"/>
                </a:cubicBezTo>
                <a:cubicBezTo>
                  <a:pt x="5618357" y="2368800"/>
                  <a:pt x="5618357" y="2368800"/>
                  <a:pt x="5618357" y="2373404"/>
                </a:cubicBezTo>
                <a:cubicBezTo>
                  <a:pt x="5618357" y="2359588"/>
                  <a:pt x="5613751" y="2336560"/>
                  <a:pt x="5604540" y="2331954"/>
                </a:cubicBezTo>
                <a:cubicBezTo>
                  <a:pt x="5609145" y="2341165"/>
                  <a:pt x="5604539" y="2341166"/>
                  <a:pt x="5599934" y="2331954"/>
                </a:cubicBezTo>
                <a:lnTo>
                  <a:pt x="5599934" y="2327348"/>
                </a:lnTo>
                <a:cubicBezTo>
                  <a:pt x="5604539" y="2327348"/>
                  <a:pt x="5604539" y="2327348"/>
                  <a:pt x="5604539" y="2327348"/>
                </a:cubicBezTo>
                <a:cubicBezTo>
                  <a:pt x="5604539" y="2327348"/>
                  <a:pt x="5604539" y="2327348"/>
                  <a:pt x="5604540" y="2322742"/>
                </a:cubicBezTo>
                <a:cubicBezTo>
                  <a:pt x="5604540" y="2322742"/>
                  <a:pt x="5604540" y="2322742"/>
                  <a:pt x="5599934" y="2318137"/>
                </a:cubicBezTo>
                <a:cubicBezTo>
                  <a:pt x="5599934" y="2290503"/>
                  <a:pt x="5567693" y="2221417"/>
                  <a:pt x="5558482" y="2189178"/>
                </a:cubicBezTo>
                <a:cubicBezTo>
                  <a:pt x="5553876" y="2170755"/>
                  <a:pt x="5558482" y="2166149"/>
                  <a:pt x="5549271" y="2152332"/>
                </a:cubicBezTo>
                <a:cubicBezTo>
                  <a:pt x="5549271" y="2143121"/>
                  <a:pt x="5540059" y="2138515"/>
                  <a:pt x="5535454" y="2129303"/>
                </a:cubicBezTo>
                <a:cubicBezTo>
                  <a:pt x="5530848" y="2110880"/>
                  <a:pt x="5530848" y="2097063"/>
                  <a:pt x="5517031" y="2092458"/>
                </a:cubicBezTo>
                <a:cubicBezTo>
                  <a:pt x="5489397" y="2004950"/>
                  <a:pt x="5438734" y="1908229"/>
                  <a:pt x="5388072" y="1825328"/>
                </a:cubicBezTo>
                <a:cubicBezTo>
                  <a:pt x="5392677" y="1820721"/>
                  <a:pt x="5392677" y="1820721"/>
                  <a:pt x="5392676" y="1816116"/>
                </a:cubicBezTo>
                <a:cubicBezTo>
                  <a:pt x="5392676" y="1816116"/>
                  <a:pt x="5392677" y="1820721"/>
                  <a:pt x="5392677" y="1820721"/>
                </a:cubicBezTo>
                <a:cubicBezTo>
                  <a:pt x="5397282" y="1820722"/>
                  <a:pt x="5397282" y="1820722"/>
                  <a:pt x="5397282" y="1820722"/>
                </a:cubicBezTo>
                <a:cubicBezTo>
                  <a:pt x="5397282" y="1820722"/>
                  <a:pt x="5397282" y="1816116"/>
                  <a:pt x="5392676" y="1811511"/>
                </a:cubicBezTo>
                <a:cubicBezTo>
                  <a:pt x="5392676" y="1806905"/>
                  <a:pt x="5397282" y="1806905"/>
                  <a:pt x="5392676" y="1797694"/>
                </a:cubicBezTo>
                <a:cubicBezTo>
                  <a:pt x="5388071" y="1802299"/>
                  <a:pt x="5383465" y="1797694"/>
                  <a:pt x="5374253" y="1783876"/>
                </a:cubicBezTo>
                <a:cubicBezTo>
                  <a:pt x="5374253" y="1779272"/>
                  <a:pt x="5374253" y="1779272"/>
                  <a:pt x="5374253" y="1779272"/>
                </a:cubicBezTo>
                <a:cubicBezTo>
                  <a:pt x="5374253" y="1779272"/>
                  <a:pt x="5369649" y="1779272"/>
                  <a:pt x="5369648" y="1774665"/>
                </a:cubicBezTo>
                <a:cubicBezTo>
                  <a:pt x="5369648" y="1774665"/>
                  <a:pt x="5369648" y="1770060"/>
                  <a:pt x="5369648" y="1770060"/>
                </a:cubicBezTo>
                <a:cubicBezTo>
                  <a:pt x="5365042" y="1770060"/>
                  <a:pt x="5365042" y="1770060"/>
                  <a:pt x="5365042" y="1770060"/>
                </a:cubicBezTo>
                <a:cubicBezTo>
                  <a:pt x="5365042" y="1765454"/>
                  <a:pt x="5365042" y="1765454"/>
                  <a:pt x="5360436" y="1760848"/>
                </a:cubicBezTo>
                <a:cubicBezTo>
                  <a:pt x="5365043" y="1751637"/>
                  <a:pt x="5346619" y="1737820"/>
                  <a:pt x="5351226" y="1737820"/>
                </a:cubicBezTo>
                <a:cubicBezTo>
                  <a:pt x="5351226" y="1737820"/>
                  <a:pt x="5355831" y="1737820"/>
                  <a:pt x="5355831" y="1737820"/>
                </a:cubicBezTo>
                <a:cubicBezTo>
                  <a:pt x="5355831" y="1742424"/>
                  <a:pt x="5360437" y="1742425"/>
                  <a:pt x="5360437" y="1742425"/>
                </a:cubicBezTo>
                <a:cubicBezTo>
                  <a:pt x="5360436" y="1737820"/>
                  <a:pt x="5355831" y="1737820"/>
                  <a:pt x="5355831" y="1733214"/>
                </a:cubicBezTo>
                <a:cubicBezTo>
                  <a:pt x="5355831" y="1733214"/>
                  <a:pt x="5351225" y="1728608"/>
                  <a:pt x="5351225" y="1728608"/>
                </a:cubicBezTo>
                <a:cubicBezTo>
                  <a:pt x="5346619" y="1719397"/>
                  <a:pt x="5342013" y="1710186"/>
                  <a:pt x="5337408" y="1710186"/>
                </a:cubicBezTo>
                <a:cubicBezTo>
                  <a:pt x="5337408" y="1710186"/>
                  <a:pt x="5337408" y="1710186"/>
                  <a:pt x="5337408" y="1705580"/>
                </a:cubicBezTo>
                <a:cubicBezTo>
                  <a:pt x="5337408" y="1705580"/>
                  <a:pt x="5337408" y="1700974"/>
                  <a:pt x="5332803" y="1696368"/>
                </a:cubicBezTo>
                <a:cubicBezTo>
                  <a:pt x="5332803" y="1696368"/>
                  <a:pt x="5328196" y="1696368"/>
                  <a:pt x="5328196" y="1696368"/>
                </a:cubicBezTo>
                <a:cubicBezTo>
                  <a:pt x="5328196" y="1696368"/>
                  <a:pt x="5328196" y="1700974"/>
                  <a:pt x="5328196" y="1700974"/>
                </a:cubicBezTo>
                <a:cubicBezTo>
                  <a:pt x="5328196" y="1696368"/>
                  <a:pt x="5328196" y="1691764"/>
                  <a:pt x="5323591" y="1687157"/>
                </a:cubicBezTo>
                <a:cubicBezTo>
                  <a:pt x="5323590" y="1691763"/>
                  <a:pt x="5318986" y="1691763"/>
                  <a:pt x="5314379" y="1687157"/>
                </a:cubicBezTo>
                <a:cubicBezTo>
                  <a:pt x="5318985" y="1687156"/>
                  <a:pt x="5314380" y="1682552"/>
                  <a:pt x="5314379" y="1677946"/>
                </a:cubicBezTo>
                <a:cubicBezTo>
                  <a:pt x="5309773" y="1673340"/>
                  <a:pt x="5309773" y="1673340"/>
                  <a:pt x="5309773" y="1673340"/>
                </a:cubicBezTo>
                <a:cubicBezTo>
                  <a:pt x="5309773" y="1668734"/>
                  <a:pt x="5309773" y="1668734"/>
                  <a:pt x="5309773" y="1668734"/>
                </a:cubicBezTo>
                <a:cubicBezTo>
                  <a:pt x="5305168" y="1668734"/>
                  <a:pt x="5305168" y="1668734"/>
                  <a:pt x="5305168" y="1668734"/>
                </a:cubicBezTo>
                <a:cubicBezTo>
                  <a:pt x="5305168" y="1668734"/>
                  <a:pt x="5305168" y="1668734"/>
                  <a:pt x="5305168" y="1673340"/>
                </a:cubicBezTo>
                <a:cubicBezTo>
                  <a:pt x="5291350" y="1650312"/>
                  <a:pt x="5277534" y="1627283"/>
                  <a:pt x="5268323" y="1622678"/>
                </a:cubicBezTo>
                <a:cubicBezTo>
                  <a:pt x="5263716" y="1618072"/>
                  <a:pt x="5263716" y="1618072"/>
                  <a:pt x="5263716" y="1613466"/>
                </a:cubicBezTo>
                <a:cubicBezTo>
                  <a:pt x="5259110" y="1608860"/>
                  <a:pt x="5259110" y="1608860"/>
                  <a:pt x="5254506" y="1608860"/>
                </a:cubicBezTo>
                <a:lnTo>
                  <a:pt x="5254505" y="1612476"/>
                </a:lnTo>
                <a:lnTo>
                  <a:pt x="5242703" y="1598138"/>
                </a:lnTo>
                <a:cubicBezTo>
                  <a:pt x="5229750" y="1581514"/>
                  <a:pt x="5224568" y="1572015"/>
                  <a:pt x="5203842" y="1544381"/>
                </a:cubicBezTo>
                <a:cubicBezTo>
                  <a:pt x="5190024" y="1535169"/>
                  <a:pt x="5185420" y="1530563"/>
                  <a:pt x="5180813" y="1530563"/>
                </a:cubicBezTo>
                <a:cubicBezTo>
                  <a:pt x="5180813" y="1525958"/>
                  <a:pt x="5185420" y="1525958"/>
                  <a:pt x="5180813" y="1516747"/>
                </a:cubicBezTo>
                <a:cubicBezTo>
                  <a:pt x="5171602" y="1516746"/>
                  <a:pt x="5171602" y="1502929"/>
                  <a:pt x="5157784" y="1489112"/>
                </a:cubicBezTo>
                <a:cubicBezTo>
                  <a:pt x="5143967" y="1475295"/>
                  <a:pt x="5153180" y="1498324"/>
                  <a:pt x="5139362" y="1479901"/>
                </a:cubicBezTo>
                <a:cubicBezTo>
                  <a:pt x="5153179" y="1489112"/>
                  <a:pt x="5139362" y="1470690"/>
                  <a:pt x="5125544" y="1456872"/>
                </a:cubicBezTo>
                <a:cubicBezTo>
                  <a:pt x="5130150" y="1456872"/>
                  <a:pt x="5130150" y="1456872"/>
                  <a:pt x="5130150" y="1456872"/>
                </a:cubicBezTo>
                <a:cubicBezTo>
                  <a:pt x="5134756" y="1461478"/>
                  <a:pt x="5139363" y="1466084"/>
                  <a:pt x="5139362" y="1461478"/>
                </a:cubicBezTo>
                <a:cubicBezTo>
                  <a:pt x="5139362" y="1461478"/>
                  <a:pt x="5139362" y="1456872"/>
                  <a:pt x="5134756" y="1452267"/>
                </a:cubicBezTo>
                <a:cubicBezTo>
                  <a:pt x="5130150" y="1447661"/>
                  <a:pt x="5130150" y="1447661"/>
                  <a:pt x="5130150" y="1447661"/>
                </a:cubicBezTo>
                <a:cubicBezTo>
                  <a:pt x="5134756" y="1447661"/>
                  <a:pt x="5139362" y="1461478"/>
                  <a:pt x="5143967" y="1456872"/>
                </a:cubicBezTo>
                <a:cubicBezTo>
                  <a:pt x="5134756" y="1447661"/>
                  <a:pt x="5130150" y="1438450"/>
                  <a:pt x="5125544" y="1438450"/>
                </a:cubicBezTo>
                <a:cubicBezTo>
                  <a:pt x="5120940" y="1438450"/>
                  <a:pt x="5120940" y="1438450"/>
                  <a:pt x="5120939" y="1433844"/>
                </a:cubicBezTo>
                <a:cubicBezTo>
                  <a:pt x="5116334" y="1429238"/>
                  <a:pt x="5111727" y="1424633"/>
                  <a:pt x="5107121" y="1424633"/>
                </a:cubicBezTo>
                <a:cubicBezTo>
                  <a:pt x="5107121" y="1424633"/>
                  <a:pt x="5107121" y="1429238"/>
                  <a:pt x="5111727" y="1433845"/>
                </a:cubicBezTo>
                <a:cubicBezTo>
                  <a:pt x="5111727" y="1438450"/>
                  <a:pt x="5111727" y="1438450"/>
                  <a:pt x="5111727" y="1438450"/>
                </a:cubicBezTo>
                <a:cubicBezTo>
                  <a:pt x="5102516" y="1433844"/>
                  <a:pt x="5102516" y="1443055"/>
                  <a:pt x="5097910" y="1424633"/>
                </a:cubicBezTo>
                <a:cubicBezTo>
                  <a:pt x="5093304" y="1429238"/>
                  <a:pt x="5102516" y="1438450"/>
                  <a:pt x="5102516" y="1443055"/>
                </a:cubicBezTo>
                <a:cubicBezTo>
                  <a:pt x="5088699" y="1424633"/>
                  <a:pt x="5093304" y="1420027"/>
                  <a:pt x="5084093" y="1410816"/>
                </a:cubicBezTo>
                <a:cubicBezTo>
                  <a:pt x="5088700" y="1410816"/>
                  <a:pt x="5088700" y="1415421"/>
                  <a:pt x="5088700" y="1415421"/>
                </a:cubicBezTo>
                <a:cubicBezTo>
                  <a:pt x="5093304" y="1420027"/>
                  <a:pt x="5093304" y="1420027"/>
                  <a:pt x="5097910" y="1415421"/>
                </a:cubicBezTo>
                <a:cubicBezTo>
                  <a:pt x="5097910" y="1415421"/>
                  <a:pt x="5093304" y="1410816"/>
                  <a:pt x="5088699" y="1406211"/>
                </a:cubicBezTo>
                <a:cubicBezTo>
                  <a:pt x="5097910" y="1410817"/>
                  <a:pt x="5097910" y="1406210"/>
                  <a:pt x="5088699" y="1401604"/>
                </a:cubicBezTo>
                <a:cubicBezTo>
                  <a:pt x="5088700" y="1396998"/>
                  <a:pt x="5088700" y="1396998"/>
                  <a:pt x="5088700" y="1396998"/>
                </a:cubicBezTo>
                <a:cubicBezTo>
                  <a:pt x="5093304" y="1401604"/>
                  <a:pt x="5093304" y="1396998"/>
                  <a:pt x="5093304" y="1396998"/>
                </a:cubicBezTo>
                <a:cubicBezTo>
                  <a:pt x="5088699" y="1392392"/>
                  <a:pt x="5088699" y="1392392"/>
                  <a:pt x="5084093" y="1392393"/>
                </a:cubicBezTo>
                <a:cubicBezTo>
                  <a:pt x="5084093" y="1387788"/>
                  <a:pt x="5084093" y="1387788"/>
                  <a:pt x="5079487" y="1387787"/>
                </a:cubicBezTo>
                <a:cubicBezTo>
                  <a:pt x="5074882" y="1378576"/>
                  <a:pt x="5074882" y="1378576"/>
                  <a:pt x="5070277" y="1369364"/>
                </a:cubicBezTo>
                <a:cubicBezTo>
                  <a:pt x="5074881" y="1373970"/>
                  <a:pt x="5074881" y="1373970"/>
                  <a:pt x="5074881" y="1373970"/>
                </a:cubicBezTo>
                <a:cubicBezTo>
                  <a:pt x="5079487" y="1378576"/>
                  <a:pt x="5084093" y="1378576"/>
                  <a:pt x="5084093" y="1378576"/>
                </a:cubicBezTo>
                <a:cubicBezTo>
                  <a:pt x="5084093" y="1373971"/>
                  <a:pt x="5079487" y="1369364"/>
                  <a:pt x="5074881" y="1364759"/>
                </a:cubicBezTo>
                <a:cubicBezTo>
                  <a:pt x="5070276" y="1360153"/>
                  <a:pt x="5070276" y="1360153"/>
                  <a:pt x="5070276" y="1360153"/>
                </a:cubicBezTo>
                <a:cubicBezTo>
                  <a:pt x="5065670" y="1355547"/>
                  <a:pt x="5065670" y="1355547"/>
                  <a:pt x="5065670" y="1355547"/>
                </a:cubicBezTo>
                <a:cubicBezTo>
                  <a:pt x="5061064" y="1350941"/>
                  <a:pt x="5056459" y="1350941"/>
                  <a:pt x="5056459" y="1355548"/>
                </a:cubicBezTo>
                <a:cubicBezTo>
                  <a:pt x="5056459" y="1355548"/>
                  <a:pt x="5056459" y="1360153"/>
                  <a:pt x="5061064" y="1364759"/>
                </a:cubicBezTo>
                <a:cubicBezTo>
                  <a:pt x="5061064" y="1364759"/>
                  <a:pt x="5061064" y="1364759"/>
                  <a:pt x="5065670" y="1364759"/>
                </a:cubicBezTo>
                <a:cubicBezTo>
                  <a:pt x="5070277" y="1369364"/>
                  <a:pt x="5070277" y="1369364"/>
                  <a:pt x="5070277" y="1369364"/>
                </a:cubicBezTo>
                <a:cubicBezTo>
                  <a:pt x="5047247" y="1360153"/>
                  <a:pt x="5065671" y="1373971"/>
                  <a:pt x="5074881" y="1387787"/>
                </a:cubicBezTo>
                <a:cubicBezTo>
                  <a:pt x="5070276" y="1383181"/>
                  <a:pt x="5070276" y="1383181"/>
                  <a:pt x="5070276" y="1383181"/>
                </a:cubicBezTo>
                <a:cubicBezTo>
                  <a:pt x="5070276" y="1383181"/>
                  <a:pt x="5070277" y="1387787"/>
                  <a:pt x="5070277" y="1387787"/>
                </a:cubicBezTo>
                <a:cubicBezTo>
                  <a:pt x="5070277" y="1387787"/>
                  <a:pt x="5070277" y="1387787"/>
                  <a:pt x="5070276" y="1392392"/>
                </a:cubicBezTo>
                <a:cubicBezTo>
                  <a:pt x="5074881" y="1392392"/>
                  <a:pt x="5074881" y="1392392"/>
                  <a:pt x="5074881" y="1392392"/>
                </a:cubicBezTo>
                <a:cubicBezTo>
                  <a:pt x="5079487" y="1396999"/>
                  <a:pt x="5079487" y="1396999"/>
                  <a:pt x="5079487" y="1396999"/>
                </a:cubicBezTo>
                <a:cubicBezTo>
                  <a:pt x="5074881" y="1396998"/>
                  <a:pt x="5074881" y="1396998"/>
                  <a:pt x="5074881" y="1396998"/>
                </a:cubicBezTo>
                <a:cubicBezTo>
                  <a:pt x="5074881" y="1396998"/>
                  <a:pt x="5074881" y="1401604"/>
                  <a:pt x="5079487" y="1401604"/>
                </a:cubicBezTo>
                <a:cubicBezTo>
                  <a:pt x="5079487" y="1406210"/>
                  <a:pt x="5079487" y="1406210"/>
                  <a:pt x="5079487" y="1406210"/>
                </a:cubicBezTo>
                <a:cubicBezTo>
                  <a:pt x="5065670" y="1401604"/>
                  <a:pt x="5061064" y="1392393"/>
                  <a:pt x="5047247" y="1373970"/>
                </a:cubicBezTo>
                <a:cubicBezTo>
                  <a:pt x="5051853" y="1373970"/>
                  <a:pt x="5051853" y="1373970"/>
                  <a:pt x="5051853" y="1373970"/>
                </a:cubicBezTo>
                <a:cubicBezTo>
                  <a:pt x="5056459" y="1373970"/>
                  <a:pt x="5056459" y="1373970"/>
                  <a:pt x="5056459" y="1373970"/>
                </a:cubicBezTo>
                <a:cubicBezTo>
                  <a:pt x="5051853" y="1369364"/>
                  <a:pt x="5051853" y="1369364"/>
                  <a:pt x="5051853" y="1369364"/>
                </a:cubicBezTo>
                <a:cubicBezTo>
                  <a:pt x="5047247" y="1369364"/>
                  <a:pt x="5047247" y="1369364"/>
                  <a:pt x="5047247" y="1369364"/>
                </a:cubicBezTo>
                <a:cubicBezTo>
                  <a:pt x="5042641" y="1364759"/>
                  <a:pt x="5042641" y="1364759"/>
                  <a:pt x="5042641" y="1364759"/>
                </a:cubicBezTo>
                <a:cubicBezTo>
                  <a:pt x="5038037" y="1360153"/>
                  <a:pt x="5042641" y="1355548"/>
                  <a:pt x="5033430" y="1346336"/>
                </a:cubicBezTo>
                <a:cubicBezTo>
                  <a:pt x="5033430" y="1341730"/>
                  <a:pt x="5033430" y="1341730"/>
                  <a:pt x="5033430" y="1341730"/>
                </a:cubicBezTo>
                <a:cubicBezTo>
                  <a:pt x="5028824" y="1341730"/>
                  <a:pt x="5028824" y="1337124"/>
                  <a:pt x="5028824" y="1337124"/>
                </a:cubicBezTo>
                <a:cubicBezTo>
                  <a:pt x="5024218" y="1337124"/>
                  <a:pt x="5024218" y="1337124"/>
                  <a:pt x="5024218" y="1337124"/>
                </a:cubicBezTo>
                <a:cubicBezTo>
                  <a:pt x="5024218" y="1341730"/>
                  <a:pt x="5024218" y="1341730"/>
                  <a:pt x="5024218" y="1341730"/>
                </a:cubicBezTo>
                <a:cubicBezTo>
                  <a:pt x="5015007" y="1332519"/>
                  <a:pt x="5015007" y="1318702"/>
                  <a:pt x="5005796" y="1318702"/>
                </a:cubicBezTo>
                <a:cubicBezTo>
                  <a:pt x="5005796" y="1318702"/>
                  <a:pt x="5001190" y="1318702"/>
                  <a:pt x="5001190" y="1314096"/>
                </a:cubicBezTo>
                <a:cubicBezTo>
                  <a:pt x="5001190" y="1314096"/>
                  <a:pt x="4996584" y="1314096"/>
                  <a:pt x="4996584" y="1314096"/>
                </a:cubicBezTo>
                <a:cubicBezTo>
                  <a:pt x="4996584" y="1318703"/>
                  <a:pt x="4996584" y="1318703"/>
                  <a:pt x="4996584" y="1318703"/>
                </a:cubicBezTo>
                <a:cubicBezTo>
                  <a:pt x="4978161" y="1286462"/>
                  <a:pt x="4987374" y="1309490"/>
                  <a:pt x="4978161" y="1309490"/>
                </a:cubicBezTo>
                <a:cubicBezTo>
                  <a:pt x="4973555" y="1291067"/>
                  <a:pt x="4945921" y="1263433"/>
                  <a:pt x="4922893" y="1240405"/>
                </a:cubicBezTo>
                <a:cubicBezTo>
                  <a:pt x="4918288" y="1245010"/>
                  <a:pt x="4918288" y="1245010"/>
                  <a:pt x="4918288" y="1245010"/>
                </a:cubicBezTo>
                <a:cubicBezTo>
                  <a:pt x="4918287" y="1240405"/>
                  <a:pt x="4918287" y="1240405"/>
                  <a:pt x="4918287" y="1240405"/>
                </a:cubicBezTo>
                <a:cubicBezTo>
                  <a:pt x="4918287" y="1240405"/>
                  <a:pt x="4918287" y="1235799"/>
                  <a:pt x="4913681" y="1235799"/>
                </a:cubicBezTo>
                <a:cubicBezTo>
                  <a:pt x="4913681" y="1235799"/>
                  <a:pt x="4913681" y="1240405"/>
                  <a:pt x="4913681" y="1240405"/>
                </a:cubicBezTo>
                <a:cubicBezTo>
                  <a:pt x="4899864" y="1226588"/>
                  <a:pt x="4890652" y="1208165"/>
                  <a:pt x="4886048" y="1198954"/>
                </a:cubicBezTo>
                <a:cubicBezTo>
                  <a:pt x="4881441" y="1203559"/>
                  <a:pt x="4881441" y="1208165"/>
                  <a:pt x="4876835" y="1203559"/>
                </a:cubicBezTo>
                <a:cubicBezTo>
                  <a:pt x="4876835" y="1198954"/>
                  <a:pt x="4876835" y="1198954"/>
                  <a:pt x="4872230" y="1194348"/>
                </a:cubicBezTo>
                <a:cubicBezTo>
                  <a:pt x="4867624" y="1198954"/>
                  <a:pt x="4867624" y="1194348"/>
                  <a:pt x="4863018" y="1185137"/>
                </a:cubicBezTo>
                <a:cubicBezTo>
                  <a:pt x="4863018" y="1185137"/>
                  <a:pt x="4863018" y="1185137"/>
                  <a:pt x="4867624" y="1185137"/>
                </a:cubicBezTo>
                <a:cubicBezTo>
                  <a:pt x="4867624" y="1185137"/>
                  <a:pt x="4867624" y="1185137"/>
                  <a:pt x="4867624" y="1180530"/>
                </a:cubicBezTo>
                <a:cubicBezTo>
                  <a:pt x="4863018" y="1180531"/>
                  <a:pt x="4863018" y="1175925"/>
                  <a:pt x="4858412" y="1175925"/>
                </a:cubicBezTo>
                <a:cubicBezTo>
                  <a:pt x="4858412" y="1175925"/>
                  <a:pt x="4853807" y="1175925"/>
                  <a:pt x="4853807" y="1175925"/>
                </a:cubicBezTo>
                <a:cubicBezTo>
                  <a:pt x="4853807" y="1166714"/>
                  <a:pt x="4812355" y="1139080"/>
                  <a:pt x="4821567" y="1148291"/>
                </a:cubicBezTo>
                <a:cubicBezTo>
                  <a:pt x="4835384" y="1148291"/>
                  <a:pt x="4816961" y="1166714"/>
                  <a:pt x="4830778" y="1162108"/>
                </a:cubicBezTo>
                <a:cubicBezTo>
                  <a:pt x="4835384" y="1157503"/>
                  <a:pt x="4844595" y="1162109"/>
                  <a:pt x="4849201" y="1171319"/>
                </a:cubicBezTo>
                <a:cubicBezTo>
                  <a:pt x="4844596" y="1171319"/>
                  <a:pt x="4844596" y="1171319"/>
                  <a:pt x="4844595" y="1166714"/>
                </a:cubicBezTo>
                <a:cubicBezTo>
                  <a:pt x="4839989" y="1166714"/>
                  <a:pt x="4839989" y="1166714"/>
                  <a:pt x="4839989" y="1166714"/>
                </a:cubicBezTo>
                <a:cubicBezTo>
                  <a:pt x="4835384" y="1166714"/>
                  <a:pt x="4839989" y="1171319"/>
                  <a:pt x="4839989" y="1171319"/>
                </a:cubicBezTo>
                <a:cubicBezTo>
                  <a:pt x="4844595" y="1175925"/>
                  <a:pt x="4844595" y="1175925"/>
                  <a:pt x="4844595" y="1175925"/>
                </a:cubicBezTo>
                <a:cubicBezTo>
                  <a:pt x="4839990" y="1175925"/>
                  <a:pt x="4839990" y="1175925"/>
                  <a:pt x="4839990" y="1175925"/>
                </a:cubicBezTo>
                <a:cubicBezTo>
                  <a:pt x="4839989" y="1171319"/>
                  <a:pt x="4835384" y="1171320"/>
                  <a:pt x="4835384" y="1171320"/>
                </a:cubicBezTo>
                <a:cubicBezTo>
                  <a:pt x="4835384" y="1171320"/>
                  <a:pt x="4835384" y="1175925"/>
                  <a:pt x="4835384" y="1175925"/>
                </a:cubicBezTo>
                <a:cubicBezTo>
                  <a:pt x="4839989" y="1180531"/>
                  <a:pt x="4839989" y="1180531"/>
                  <a:pt x="4839989" y="1180531"/>
                </a:cubicBezTo>
                <a:cubicBezTo>
                  <a:pt x="4844596" y="1185137"/>
                  <a:pt x="4844596" y="1185137"/>
                  <a:pt x="4844596" y="1185137"/>
                </a:cubicBezTo>
                <a:cubicBezTo>
                  <a:pt x="4844596" y="1185137"/>
                  <a:pt x="4835385" y="1180531"/>
                  <a:pt x="4835385" y="1180531"/>
                </a:cubicBezTo>
                <a:cubicBezTo>
                  <a:pt x="4830778" y="1175925"/>
                  <a:pt x="4830778" y="1175925"/>
                  <a:pt x="4830778" y="1175925"/>
                </a:cubicBezTo>
                <a:cubicBezTo>
                  <a:pt x="4826172" y="1171319"/>
                  <a:pt x="4826172" y="1171319"/>
                  <a:pt x="4826172" y="1171319"/>
                </a:cubicBezTo>
                <a:cubicBezTo>
                  <a:pt x="4826172" y="1166714"/>
                  <a:pt x="4821567" y="1162108"/>
                  <a:pt x="4816961" y="1162108"/>
                </a:cubicBezTo>
                <a:cubicBezTo>
                  <a:pt x="4812356" y="1162108"/>
                  <a:pt x="4812355" y="1166714"/>
                  <a:pt x="4816961" y="1171319"/>
                </a:cubicBezTo>
                <a:cubicBezTo>
                  <a:pt x="4816961" y="1171319"/>
                  <a:pt x="4816961" y="1171319"/>
                  <a:pt x="4816961" y="1175925"/>
                </a:cubicBezTo>
                <a:cubicBezTo>
                  <a:pt x="4803144" y="1162108"/>
                  <a:pt x="4816961" y="1162108"/>
                  <a:pt x="4798538" y="1152898"/>
                </a:cubicBezTo>
                <a:cubicBezTo>
                  <a:pt x="4803144" y="1152897"/>
                  <a:pt x="4803144" y="1152897"/>
                  <a:pt x="4803144" y="1152897"/>
                </a:cubicBezTo>
                <a:cubicBezTo>
                  <a:pt x="4803144" y="1152897"/>
                  <a:pt x="4803144" y="1152897"/>
                  <a:pt x="4803144" y="1148291"/>
                </a:cubicBezTo>
                <a:cubicBezTo>
                  <a:pt x="4798538" y="1148291"/>
                  <a:pt x="4798538" y="1148291"/>
                  <a:pt x="4798538" y="1148291"/>
                </a:cubicBezTo>
                <a:cubicBezTo>
                  <a:pt x="4798538" y="1148291"/>
                  <a:pt x="4793932" y="1148291"/>
                  <a:pt x="4793932" y="1148291"/>
                </a:cubicBezTo>
                <a:cubicBezTo>
                  <a:pt x="4789327" y="1143685"/>
                  <a:pt x="4789327" y="1143685"/>
                  <a:pt x="4789327" y="1143685"/>
                </a:cubicBezTo>
                <a:cubicBezTo>
                  <a:pt x="4784721" y="1139080"/>
                  <a:pt x="4784721" y="1139080"/>
                  <a:pt x="4775509" y="1129868"/>
                </a:cubicBezTo>
                <a:cubicBezTo>
                  <a:pt x="4766298" y="1139080"/>
                  <a:pt x="4747875" y="1116050"/>
                  <a:pt x="4747875" y="1129868"/>
                </a:cubicBezTo>
                <a:cubicBezTo>
                  <a:pt x="4757087" y="1129868"/>
                  <a:pt x="4761693" y="1139081"/>
                  <a:pt x="4770904" y="1143685"/>
                </a:cubicBezTo>
                <a:cubicBezTo>
                  <a:pt x="4761693" y="1139081"/>
                  <a:pt x="4761693" y="1139081"/>
                  <a:pt x="4761692" y="1143685"/>
                </a:cubicBezTo>
                <a:cubicBezTo>
                  <a:pt x="4761692" y="1143685"/>
                  <a:pt x="4761692" y="1143685"/>
                  <a:pt x="4761692" y="1148291"/>
                </a:cubicBezTo>
                <a:cubicBezTo>
                  <a:pt x="4752481" y="1134474"/>
                  <a:pt x="4738664" y="1120658"/>
                  <a:pt x="4724846" y="1111445"/>
                </a:cubicBezTo>
                <a:close/>
                <a:moveTo>
                  <a:pt x="4683983" y="1071646"/>
                </a:moveTo>
                <a:lnTo>
                  <a:pt x="4696187" y="1083818"/>
                </a:lnTo>
                <a:lnTo>
                  <a:pt x="4697212" y="1079206"/>
                </a:lnTo>
                <a:close/>
                <a:moveTo>
                  <a:pt x="4658711" y="1045886"/>
                </a:moveTo>
                <a:lnTo>
                  <a:pt x="4658938" y="1046667"/>
                </a:lnTo>
                <a:lnTo>
                  <a:pt x="4680682" y="1068354"/>
                </a:lnTo>
                <a:lnTo>
                  <a:pt x="4678790" y="1060784"/>
                </a:lnTo>
                <a:cubicBezTo>
                  <a:pt x="4664972" y="1053874"/>
                  <a:pt x="4658927" y="1044375"/>
                  <a:pt x="4658711" y="1045886"/>
                </a:cubicBezTo>
                <a:close/>
                <a:moveTo>
                  <a:pt x="4606321" y="1002574"/>
                </a:moveTo>
                <a:lnTo>
                  <a:pt x="4622386" y="1014210"/>
                </a:lnTo>
                <a:lnTo>
                  <a:pt x="4623521" y="1014726"/>
                </a:lnTo>
                <a:lnTo>
                  <a:pt x="4625380" y="1016379"/>
                </a:lnTo>
                <a:lnTo>
                  <a:pt x="4629000" y="1019001"/>
                </a:lnTo>
                <a:lnTo>
                  <a:pt x="4629349" y="1018612"/>
                </a:lnTo>
                <a:cubicBezTo>
                  <a:pt x="4628702" y="1017317"/>
                  <a:pt x="4626974" y="1014726"/>
                  <a:pt x="4623520" y="1010120"/>
                </a:cubicBezTo>
                <a:cubicBezTo>
                  <a:pt x="4625823" y="1012423"/>
                  <a:pt x="4629278" y="1014726"/>
                  <a:pt x="4631581" y="1015302"/>
                </a:cubicBezTo>
                <a:lnTo>
                  <a:pt x="4632702" y="1010258"/>
                </a:lnTo>
                <a:lnTo>
                  <a:pt x="4632443" y="1010037"/>
                </a:lnTo>
                <a:close/>
                <a:moveTo>
                  <a:pt x="4553154" y="964063"/>
                </a:moveTo>
                <a:lnTo>
                  <a:pt x="4574509" y="979532"/>
                </a:lnTo>
                <a:lnTo>
                  <a:pt x="4572858" y="977880"/>
                </a:lnTo>
                <a:cubicBezTo>
                  <a:pt x="4572858" y="973275"/>
                  <a:pt x="4563646" y="968669"/>
                  <a:pt x="4554434" y="964063"/>
                </a:cubicBezTo>
                <a:close/>
                <a:moveTo>
                  <a:pt x="4531406" y="941035"/>
                </a:moveTo>
                <a:lnTo>
                  <a:pt x="4527186" y="945254"/>
                </a:lnTo>
                <a:lnTo>
                  <a:pt x="4541093" y="955327"/>
                </a:lnTo>
                <a:lnTo>
                  <a:pt x="4536012" y="950246"/>
                </a:lnTo>
                <a:cubicBezTo>
                  <a:pt x="4536012" y="950246"/>
                  <a:pt x="4536012" y="945640"/>
                  <a:pt x="4536012" y="945640"/>
                </a:cubicBezTo>
                <a:cubicBezTo>
                  <a:pt x="4531406" y="941035"/>
                  <a:pt x="4531406" y="941035"/>
                  <a:pt x="4531406" y="941035"/>
                </a:cubicBezTo>
                <a:close/>
                <a:moveTo>
                  <a:pt x="3975166" y="638880"/>
                </a:moveTo>
                <a:lnTo>
                  <a:pt x="4119482" y="702588"/>
                </a:lnTo>
                <a:cubicBezTo>
                  <a:pt x="4152864" y="718895"/>
                  <a:pt x="4184711" y="735903"/>
                  <a:pt x="4219629" y="751511"/>
                </a:cubicBezTo>
                <a:cubicBezTo>
                  <a:pt x="4227032" y="755554"/>
                  <a:pt x="4234299" y="763367"/>
                  <a:pt x="4249652" y="756373"/>
                </a:cubicBezTo>
                <a:cubicBezTo>
                  <a:pt x="4224296" y="737336"/>
                  <a:pt x="4194931" y="724760"/>
                  <a:pt x="4169192" y="708446"/>
                </a:cubicBezTo>
                <a:lnTo>
                  <a:pt x="4160618" y="701438"/>
                </a:lnTo>
                <a:lnTo>
                  <a:pt x="4103065" y="678846"/>
                </a:lnTo>
                <a:close/>
                <a:moveTo>
                  <a:pt x="3094419" y="356112"/>
                </a:moveTo>
                <a:lnTo>
                  <a:pt x="3093392" y="356160"/>
                </a:lnTo>
                <a:lnTo>
                  <a:pt x="3231258" y="366341"/>
                </a:lnTo>
                <a:cubicBezTo>
                  <a:pt x="3326749" y="379095"/>
                  <a:pt x="3420319" y="401876"/>
                  <a:pt x="3513271" y="427372"/>
                </a:cubicBezTo>
                <a:lnTo>
                  <a:pt x="3608222" y="454238"/>
                </a:lnTo>
                <a:lnTo>
                  <a:pt x="3622351" y="456286"/>
                </a:lnTo>
                <a:cubicBezTo>
                  <a:pt x="3906179" y="509251"/>
                  <a:pt x="4176765" y="607121"/>
                  <a:pt x="4425474" y="742990"/>
                </a:cubicBezTo>
                <a:cubicBezTo>
                  <a:pt x="4416263" y="742990"/>
                  <a:pt x="4411657" y="738384"/>
                  <a:pt x="4411657" y="742990"/>
                </a:cubicBezTo>
                <a:cubicBezTo>
                  <a:pt x="4443897" y="770624"/>
                  <a:pt x="4453109" y="766019"/>
                  <a:pt x="4485349" y="779836"/>
                </a:cubicBezTo>
                <a:cubicBezTo>
                  <a:pt x="4512983" y="793653"/>
                  <a:pt x="4545224" y="812075"/>
                  <a:pt x="4572858" y="830498"/>
                </a:cubicBezTo>
                <a:cubicBezTo>
                  <a:pt x="4577463" y="839710"/>
                  <a:pt x="4614309" y="862738"/>
                  <a:pt x="4623520" y="862738"/>
                </a:cubicBezTo>
                <a:cubicBezTo>
                  <a:pt x="4623520" y="867344"/>
                  <a:pt x="4623520" y="867344"/>
                  <a:pt x="4623520" y="867344"/>
                </a:cubicBezTo>
                <a:cubicBezTo>
                  <a:pt x="4628126" y="867343"/>
                  <a:pt x="4628126" y="867343"/>
                  <a:pt x="4628126" y="867343"/>
                </a:cubicBezTo>
                <a:cubicBezTo>
                  <a:pt x="4628127" y="871949"/>
                  <a:pt x="4628127" y="871949"/>
                  <a:pt x="4632732" y="871949"/>
                </a:cubicBezTo>
                <a:cubicBezTo>
                  <a:pt x="4637338" y="871949"/>
                  <a:pt x="4637338" y="871949"/>
                  <a:pt x="4641943" y="876556"/>
                </a:cubicBezTo>
                <a:cubicBezTo>
                  <a:pt x="4646549" y="881162"/>
                  <a:pt x="4660366" y="890373"/>
                  <a:pt x="4664972" y="890372"/>
                </a:cubicBezTo>
                <a:cubicBezTo>
                  <a:pt x="4688001" y="908795"/>
                  <a:pt x="4711029" y="927218"/>
                  <a:pt x="4738664" y="941035"/>
                </a:cubicBezTo>
                <a:cubicBezTo>
                  <a:pt x="4747875" y="950246"/>
                  <a:pt x="4757086" y="959458"/>
                  <a:pt x="4766299" y="964063"/>
                </a:cubicBezTo>
                <a:cubicBezTo>
                  <a:pt x="4789327" y="982486"/>
                  <a:pt x="4812355" y="1000909"/>
                  <a:pt x="4830778" y="1014726"/>
                </a:cubicBezTo>
                <a:cubicBezTo>
                  <a:pt x="4830778" y="1014726"/>
                  <a:pt x="4826172" y="1014726"/>
                  <a:pt x="4826172" y="1014726"/>
                </a:cubicBezTo>
                <a:cubicBezTo>
                  <a:pt x="4830778" y="1019332"/>
                  <a:pt x="4835384" y="1023937"/>
                  <a:pt x="4839989" y="1023937"/>
                </a:cubicBezTo>
                <a:cubicBezTo>
                  <a:pt x="5111727" y="1245010"/>
                  <a:pt x="5342013" y="1521352"/>
                  <a:pt x="5512425" y="1834539"/>
                </a:cubicBezTo>
                <a:cubicBezTo>
                  <a:pt x="5696654" y="2193783"/>
                  <a:pt x="5802585" y="2594478"/>
                  <a:pt x="5811797" y="3022808"/>
                </a:cubicBezTo>
                <a:cubicBezTo>
                  <a:pt x="5807191" y="3022807"/>
                  <a:pt x="5807191" y="3022807"/>
                  <a:pt x="5802585" y="3022808"/>
                </a:cubicBezTo>
                <a:cubicBezTo>
                  <a:pt x="5797980" y="2958328"/>
                  <a:pt x="5770345" y="2930693"/>
                  <a:pt x="5751923" y="2889243"/>
                </a:cubicBezTo>
                <a:cubicBezTo>
                  <a:pt x="5751923" y="2889243"/>
                  <a:pt x="5747317" y="2898454"/>
                  <a:pt x="5747317" y="2907666"/>
                </a:cubicBezTo>
                <a:cubicBezTo>
                  <a:pt x="5738105" y="2889243"/>
                  <a:pt x="5742711" y="2852397"/>
                  <a:pt x="5738105" y="2824763"/>
                </a:cubicBezTo>
                <a:cubicBezTo>
                  <a:pt x="5728894" y="2801735"/>
                  <a:pt x="5715076" y="2764889"/>
                  <a:pt x="5715076" y="2764889"/>
                </a:cubicBezTo>
                <a:cubicBezTo>
                  <a:pt x="5705865" y="2769495"/>
                  <a:pt x="5705865" y="2787918"/>
                  <a:pt x="5705865" y="2810946"/>
                </a:cubicBezTo>
                <a:cubicBezTo>
                  <a:pt x="5701259" y="2810946"/>
                  <a:pt x="5701259" y="2806340"/>
                  <a:pt x="5701259" y="2806340"/>
                </a:cubicBezTo>
                <a:cubicBezTo>
                  <a:pt x="5701259" y="2801735"/>
                  <a:pt x="5701259" y="2801735"/>
                  <a:pt x="5701259" y="2801735"/>
                </a:cubicBezTo>
                <a:cubicBezTo>
                  <a:pt x="5701259" y="2801735"/>
                  <a:pt x="5701259" y="2797128"/>
                  <a:pt x="5701259" y="2797128"/>
                </a:cubicBezTo>
                <a:cubicBezTo>
                  <a:pt x="5701259" y="2797128"/>
                  <a:pt x="5701259" y="2792523"/>
                  <a:pt x="5701259" y="2787918"/>
                </a:cubicBezTo>
                <a:cubicBezTo>
                  <a:pt x="5696653" y="2787918"/>
                  <a:pt x="5696653" y="2787918"/>
                  <a:pt x="5696654" y="2792523"/>
                </a:cubicBezTo>
                <a:cubicBezTo>
                  <a:pt x="5696654" y="2792523"/>
                  <a:pt x="5696654" y="2797130"/>
                  <a:pt x="5696654" y="2797130"/>
                </a:cubicBezTo>
                <a:cubicBezTo>
                  <a:pt x="5696654" y="2801735"/>
                  <a:pt x="5696654" y="2801735"/>
                  <a:pt x="5696654" y="2801735"/>
                </a:cubicBezTo>
                <a:cubicBezTo>
                  <a:pt x="5687443" y="2774100"/>
                  <a:pt x="5687443" y="2810946"/>
                  <a:pt x="5692048" y="2815552"/>
                </a:cubicBezTo>
                <a:cubicBezTo>
                  <a:pt x="5692048" y="2820156"/>
                  <a:pt x="5696654" y="2820156"/>
                  <a:pt x="5696654" y="2820156"/>
                </a:cubicBezTo>
                <a:cubicBezTo>
                  <a:pt x="5696654" y="2820156"/>
                  <a:pt x="5696654" y="2815552"/>
                  <a:pt x="5696654" y="2815552"/>
                </a:cubicBezTo>
                <a:cubicBezTo>
                  <a:pt x="5701259" y="2810946"/>
                  <a:pt x="5701259" y="2810946"/>
                  <a:pt x="5701259" y="2810946"/>
                </a:cubicBezTo>
                <a:cubicBezTo>
                  <a:pt x="5701259" y="2810946"/>
                  <a:pt x="5701259" y="2820157"/>
                  <a:pt x="5701259" y="2824762"/>
                </a:cubicBezTo>
                <a:cubicBezTo>
                  <a:pt x="5701259" y="2829369"/>
                  <a:pt x="5701259" y="2829369"/>
                  <a:pt x="5701259" y="2829369"/>
                </a:cubicBezTo>
                <a:cubicBezTo>
                  <a:pt x="5701259" y="2861608"/>
                  <a:pt x="5692048" y="2884637"/>
                  <a:pt x="5678230" y="2866214"/>
                </a:cubicBezTo>
                <a:cubicBezTo>
                  <a:pt x="5678231" y="2843186"/>
                  <a:pt x="5673625" y="2843185"/>
                  <a:pt x="5673625" y="2810946"/>
                </a:cubicBezTo>
                <a:cubicBezTo>
                  <a:pt x="5664414" y="2806340"/>
                  <a:pt x="5664414" y="2824762"/>
                  <a:pt x="5655203" y="2829368"/>
                </a:cubicBezTo>
                <a:cubicBezTo>
                  <a:pt x="5641385" y="2787918"/>
                  <a:pt x="5632173" y="2718831"/>
                  <a:pt x="5609145" y="2718832"/>
                </a:cubicBezTo>
                <a:cubicBezTo>
                  <a:pt x="5609145" y="2718832"/>
                  <a:pt x="5609145" y="2714225"/>
                  <a:pt x="5609145" y="2714225"/>
                </a:cubicBezTo>
                <a:cubicBezTo>
                  <a:pt x="5609145" y="2714225"/>
                  <a:pt x="5609145" y="2705015"/>
                  <a:pt x="5609145" y="2705015"/>
                </a:cubicBezTo>
                <a:cubicBezTo>
                  <a:pt x="5604540" y="2700408"/>
                  <a:pt x="5604540" y="2695804"/>
                  <a:pt x="5604540" y="2700408"/>
                </a:cubicBezTo>
                <a:cubicBezTo>
                  <a:pt x="5599934" y="2691198"/>
                  <a:pt x="5599934" y="2677381"/>
                  <a:pt x="5590722" y="2649747"/>
                </a:cubicBezTo>
                <a:cubicBezTo>
                  <a:pt x="5586117" y="2640535"/>
                  <a:pt x="5586117" y="2635929"/>
                  <a:pt x="5586117" y="2631324"/>
                </a:cubicBezTo>
                <a:cubicBezTo>
                  <a:pt x="5586117" y="2631324"/>
                  <a:pt x="5581511" y="2626718"/>
                  <a:pt x="5581511" y="2626718"/>
                </a:cubicBezTo>
                <a:cubicBezTo>
                  <a:pt x="5581511" y="2622113"/>
                  <a:pt x="5581511" y="2622113"/>
                  <a:pt x="5581511" y="2622113"/>
                </a:cubicBezTo>
                <a:cubicBezTo>
                  <a:pt x="5581511" y="2617506"/>
                  <a:pt x="5576905" y="2622113"/>
                  <a:pt x="5576905" y="2622113"/>
                </a:cubicBezTo>
                <a:cubicBezTo>
                  <a:pt x="5576905" y="2617507"/>
                  <a:pt x="5576905" y="2617507"/>
                  <a:pt x="5576905" y="2617507"/>
                </a:cubicBezTo>
                <a:cubicBezTo>
                  <a:pt x="5572300" y="2617507"/>
                  <a:pt x="5572300" y="2599083"/>
                  <a:pt x="5567693" y="2599084"/>
                </a:cubicBezTo>
                <a:cubicBezTo>
                  <a:pt x="5572300" y="2622112"/>
                  <a:pt x="5567694" y="2603690"/>
                  <a:pt x="5563088" y="2612901"/>
                </a:cubicBezTo>
                <a:cubicBezTo>
                  <a:pt x="5558482" y="2585267"/>
                  <a:pt x="5558482" y="2622112"/>
                  <a:pt x="5553877" y="2603690"/>
                </a:cubicBezTo>
                <a:cubicBezTo>
                  <a:pt x="5549271" y="2576056"/>
                  <a:pt x="5544664" y="2576056"/>
                  <a:pt x="5549271" y="2562239"/>
                </a:cubicBezTo>
                <a:cubicBezTo>
                  <a:pt x="5535454" y="2562239"/>
                  <a:pt x="5526241" y="2497759"/>
                  <a:pt x="5512425" y="2451702"/>
                </a:cubicBezTo>
                <a:cubicBezTo>
                  <a:pt x="5512425" y="2447096"/>
                  <a:pt x="5507818" y="2437884"/>
                  <a:pt x="5503214" y="2424067"/>
                </a:cubicBezTo>
                <a:cubicBezTo>
                  <a:pt x="5489397" y="2382617"/>
                  <a:pt x="5480186" y="2354983"/>
                  <a:pt x="5470974" y="2331954"/>
                </a:cubicBezTo>
                <a:cubicBezTo>
                  <a:pt x="5466369" y="2322742"/>
                  <a:pt x="5470974" y="2327348"/>
                  <a:pt x="5470974" y="2318137"/>
                </a:cubicBezTo>
                <a:cubicBezTo>
                  <a:pt x="5466368" y="2318136"/>
                  <a:pt x="5461763" y="2313531"/>
                  <a:pt x="5461762" y="2308926"/>
                </a:cubicBezTo>
                <a:cubicBezTo>
                  <a:pt x="5461762" y="2304319"/>
                  <a:pt x="5470974" y="2318137"/>
                  <a:pt x="5466369" y="2304320"/>
                </a:cubicBezTo>
                <a:cubicBezTo>
                  <a:pt x="5452551" y="2281291"/>
                  <a:pt x="5457156" y="2276686"/>
                  <a:pt x="5438735" y="2239840"/>
                </a:cubicBezTo>
                <a:cubicBezTo>
                  <a:pt x="5447945" y="2239840"/>
                  <a:pt x="5447945" y="2239840"/>
                  <a:pt x="5447945" y="2239840"/>
                </a:cubicBezTo>
                <a:cubicBezTo>
                  <a:pt x="5438734" y="2216812"/>
                  <a:pt x="5434128" y="2207600"/>
                  <a:pt x="5434128" y="2226023"/>
                </a:cubicBezTo>
                <a:cubicBezTo>
                  <a:pt x="5424916" y="2212206"/>
                  <a:pt x="5434128" y="2207600"/>
                  <a:pt x="5420311" y="2193782"/>
                </a:cubicBezTo>
                <a:cubicBezTo>
                  <a:pt x="5424916" y="2198389"/>
                  <a:pt x="5424916" y="2193783"/>
                  <a:pt x="5420311" y="2189178"/>
                </a:cubicBezTo>
                <a:cubicBezTo>
                  <a:pt x="5424916" y="2189178"/>
                  <a:pt x="5424916" y="2189178"/>
                  <a:pt x="5424916" y="2189178"/>
                </a:cubicBezTo>
                <a:cubicBezTo>
                  <a:pt x="5429522" y="2193783"/>
                  <a:pt x="5429522" y="2189177"/>
                  <a:pt x="5429522" y="2189177"/>
                </a:cubicBezTo>
                <a:cubicBezTo>
                  <a:pt x="5429522" y="2184572"/>
                  <a:pt x="5429522" y="2184572"/>
                  <a:pt x="5429522" y="2184572"/>
                </a:cubicBezTo>
                <a:cubicBezTo>
                  <a:pt x="5438735" y="2202995"/>
                  <a:pt x="5434128" y="2175360"/>
                  <a:pt x="5424916" y="2161543"/>
                </a:cubicBezTo>
                <a:cubicBezTo>
                  <a:pt x="5429522" y="2161542"/>
                  <a:pt x="5429522" y="2161542"/>
                  <a:pt x="5429522" y="2161542"/>
                </a:cubicBezTo>
                <a:cubicBezTo>
                  <a:pt x="5429522" y="2161542"/>
                  <a:pt x="5429522" y="2161542"/>
                  <a:pt x="5429522" y="2156938"/>
                </a:cubicBezTo>
                <a:cubicBezTo>
                  <a:pt x="5429522" y="2156938"/>
                  <a:pt x="5424917" y="2152332"/>
                  <a:pt x="5424917" y="2152332"/>
                </a:cubicBezTo>
                <a:cubicBezTo>
                  <a:pt x="5415705" y="2129304"/>
                  <a:pt x="5401888" y="2097064"/>
                  <a:pt x="5388072" y="2064823"/>
                </a:cubicBezTo>
                <a:cubicBezTo>
                  <a:pt x="5369648" y="2032584"/>
                  <a:pt x="5351225" y="2000344"/>
                  <a:pt x="5337408" y="1977316"/>
                </a:cubicBezTo>
                <a:cubicBezTo>
                  <a:pt x="5335105" y="1968105"/>
                  <a:pt x="5329348" y="1956590"/>
                  <a:pt x="5321863" y="1943349"/>
                </a:cubicBezTo>
                <a:lnTo>
                  <a:pt x="5314233" y="1930292"/>
                </a:lnTo>
                <a:lnTo>
                  <a:pt x="5342560" y="1992734"/>
                </a:lnTo>
                <a:cubicBezTo>
                  <a:pt x="5420193" y="2178431"/>
                  <a:pt x="5475598" y="2373326"/>
                  <a:pt x="5509333" y="2577629"/>
                </a:cubicBezTo>
                <a:cubicBezTo>
                  <a:pt x="5522377" y="2655106"/>
                  <a:pt x="5543098" y="2729086"/>
                  <a:pt x="5541762" y="2807552"/>
                </a:cubicBezTo>
                <a:cubicBezTo>
                  <a:pt x="5541488" y="2815091"/>
                  <a:pt x="5544985" y="2822767"/>
                  <a:pt x="5536472" y="2828499"/>
                </a:cubicBezTo>
                <a:cubicBezTo>
                  <a:pt x="5528096" y="2830460"/>
                  <a:pt x="5526834" y="2823620"/>
                  <a:pt x="5526971" y="2819850"/>
                </a:cubicBezTo>
                <a:cubicBezTo>
                  <a:pt x="5502067" y="2569816"/>
                  <a:pt x="5427606" y="2333086"/>
                  <a:pt x="5346305" y="2097618"/>
                </a:cubicBezTo>
                <a:cubicBezTo>
                  <a:pt x="5304742" y="1973811"/>
                  <a:pt x="5238614" y="1861194"/>
                  <a:pt x="5178627" y="1745780"/>
                </a:cubicBezTo>
                <a:cubicBezTo>
                  <a:pt x="5170799" y="1732662"/>
                  <a:pt x="5163806" y="1717310"/>
                  <a:pt x="5157512" y="1703493"/>
                </a:cubicBezTo>
                <a:cubicBezTo>
                  <a:pt x="5152480" y="1696516"/>
                  <a:pt x="5153726" y="1682972"/>
                  <a:pt x="5139908" y="1689267"/>
                </a:cubicBezTo>
                <a:cubicBezTo>
                  <a:pt x="5126090" y="1695561"/>
                  <a:pt x="5131822" y="1704073"/>
                  <a:pt x="5136717" y="1714819"/>
                </a:cubicBezTo>
                <a:cubicBezTo>
                  <a:pt x="5168032" y="1767290"/>
                  <a:pt x="5198512" y="1821995"/>
                  <a:pt x="5225222" y="1876563"/>
                </a:cubicBezTo>
                <a:cubicBezTo>
                  <a:pt x="5252685" y="1933801"/>
                  <a:pt x="5278201" y="1991346"/>
                  <a:pt x="5301667" y="2049214"/>
                </a:cubicBezTo>
                <a:lnTo>
                  <a:pt x="5350111" y="2181079"/>
                </a:lnTo>
                <a:lnTo>
                  <a:pt x="5351225" y="2179965"/>
                </a:lnTo>
                <a:cubicBezTo>
                  <a:pt x="5360436" y="2198389"/>
                  <a:pt x="5365043" y="2216812"/>
                  <a:pt x="5374253" y="2235233"/>
                </a:cubicBezTo>
                <a:cubicBezTo>
                  <a:pt x="5369648" y="2235233"/>
                  <a:pt x="5369648" y="2235233"/>
                  <a:pt x="5369648" y="2235233"/>
                </a:cubicBezTo>
                <a:cubicBezTo>
                  <a:pt x="5369648" y="2230629"/>
                  <a:pt x="5365042" y="2221417"/>
                  <a:pt x="5365043" y="2216812"/>
                </a:cubicBezTo>
                <a:lnTo>
                  <a:pt x="5358240" y="2203206"/>
                </a:lnTo>
                <a:lnTo>
                  <a:pt x="5365805" y="2223799"/>
                </a:lnTo>
                <a:lnTo>
                  <a:pt x="5377582" y="2264421"/>
                </a:lnTo>
                <a:lnTo>
                  <a:pt x="5382889" y="2266898"/>
                </a:lnTo>
                <a:cubicBezTo>
                  <a:pt x="5384617" y="2267474"/>
                  <a:pt x="5385768" y="2267474"/>
                  <a:pt x="5388071" y="2267474"/>
                </a:cubicBezTo>
                <a:cubicBezTo>
                  <a:pt x="5388072" y="2272079"/>
                  <a:pt x="5388071" y="2276686"/>
                  <a:pt x="5388071" y="2276686"/>
                </a:cubicBezTo>
                <a:cubicBezTo>
                  <a:pt x="5383466" y="2276686"/>
                  <a:pt x="5383465" y="2272080"/>
                  <a:pt x="5383466" y="2276686"/>
                </a:cubicBezTo>
                <a:cubicBezTo>
                  <a:pt x="5383466" y="2276686"/>
                  <a:pt x="5383466" y="2276686"/>
                  <a:pt x="5383466" y="2281290"/>
                </a:cubicBezTo>
                <a:lnTo>
                  <a:pt x="5383465" y="2284717"/>
                </a:lnTo>
                <a:lnTo>
                  <a:pt x="5417006" y="2400410"/>
                </a:lnTo>
                <a:lnTo>
                  <a:pt x="5423669" y="2432055"/>
                </a:lnTo>
                <a:lnTo>
                  <a:pt x="5434128" y="2447096"/>
                </a:lnTo>
                <a:cubicBezTo>
                  <a:pt x="5429523" y="2460912"/>
                  <a:pt x="5434128" y="2465518"/>
                  <a:pt x="5443339" y="2470124"/>
                </a:cubicBezTo>
                <a:cubicBezTo>
                  <a:pt x="5443339" y="2479336"/>
                  <a:pt x="5443340" y="2488548"/>
                  <a:pt x="5447945" y="2497759"/>
                </a:cubicBezTo>
                <a:cubicBezTo>
                  <a:pt x="5452551" y="2506969"/>
                  <a:pt x="5452551" y="2520787"/>
                  <a:pt x="5457156" y="2529998"/>
                </a:cubicBezTo>
                <a:cubicBezTo>
                  <a:pt x="5461762" y="2543816"/>
                  <a:pt x="5461762" y="2562238"/>
                  <a:pt x="5466368" y="2576056"/>
                </a:cubicBezTo>
                <a:cubicBezTo>
                  <a:pt x="5466368" y="2585267"/>
                  <a:pt x="5470974" y="2599083"/>
                  <a:pt x="5475579" y="2603690"/>
                </a:cubicBezTo>
                <a:cubicBezTo>
                  <a:pt x="5475579" y="2608296"/>
                  <a:pt x="5475579" y="2608296"/>
                  <a:pt x="5475579" y="2608296"/>
                </a:cubicBezTo>
                <a:cubicBezTo>
                  <a:pt x="5480185" y="2622113"/>
                  <a:pt x="5480185" y="2631324"/>
                  <a:pt x="5484791" y="2645140"/>
                </a:cubicBezTo>
                <a:cubicBezTo>
                  <a:pt x="5484791" y="2654352"/>
                  <a:pt x="5489397" y="2663563"/>
                  <a:pt x="5494002" y="2677380"/>
                </a:cubicBezTo>
                <a:cubicBezTo>
                  <a:pt x="5489397" y="2691197"/>
                  <a:pt x="5494002" y="2691197"/>
                  <a:pt x="5498607" y="2691198"/>
                </a:cubicBezTo>
                <a:cubicBezTo>
                  <a:pt x="5498608" y="2695804"/>
                  <a:pt x="5498608" y="2695804"/>
                  <a:pt x="5498608" y="2695804"/>
                </a:cubicBezTo>
                <a:cubicBezTo>
                  <a:pt x="5498608" y="2700409"/>
                  <a:pt x="5494002" y="2705015"/>
                  <a:pt x="5494002" y="2709621"/>
                </a:cubicBezTo>
                <a:cubicBezTo>
                  <a:pt x="5494002" y="2709621"/>
                  <a:pt x="5494002" y="2714225"/>
                  <a:pt x="5494002" y="2714225"/>
                </a:cubicBezTo>
                <a:cubicBezTo>
                  <a:pt x="5494002" y="2718831"/>
                  <a:pt x="5494002" y="2718831"/>
                  <a:pt x="5498608" y="2723437"/>
                </a:cubicBezTo>
                <a:cubicBezTo>
                  <a:pt x="5498608" y="2723437"/>
                  <a:pt x="5498608" y="2723437"/>
                  <a:pt x="5503214" y="2723438"/>
                </a:cubicBezTo>
                <a:cubicBezTo>
                  <a:pt x="5503214" y="2746466"/>
                  <a:pt x="5503214" y="2746466"/>
                  <a:pt x="5503214" y="2746466"/>
                </a:cubicBezTo>
                <a:cubicBezTo>
                  <a:pt x="5503214" y="2746466"/>
                  <a:pt x="5507819" y="2751072"/>
                  <a:pt x="5507819" y="2751072"/>
                </a:cubicBezTo>
                <a:cubicBezTo>
                  <a:pt x="5507819" y="2751072"/>
                  <a:pt x="5507819" y="2746466"/>
                  <a:pt x="5507819" y="2746466"/>
                </a:cubicBezTo>
                <a:cubicBezTo>
                  <a:pt x="5503214" y="2723438"/>
                  <a:pt x="5503214" y="2723438"/>
                  <a:pt x="5503214" y="2723438"/>
                </a:cubicBezTo>
                <a:cubicBezTo>
                  <a:pt x="5503214" y="2723438"/>
                  <a:pt x="5507819" y="2723438"/>
                  <a:pt x="5507819" y="2723438"/>
                </a:cubicBezTo>
                <a:cubicBezTo>
                  <a:pt x="5507819" y="2728045"/>
                  <a:pt x="5507819" y="2732649"/>
                  <a:pt x="5507819" y="2732649"/>
                </a:cubicBezTo>
                <a:cubicBezTo>
                  <a:pt x="5507819" y="2737255"/>
                  <a:pt x="5507819" y="2737255"/>
                  <a:pt x="5507819" y="2737255"/>
                </a:cubicBezTo>
                <a:cubicBezTo>
                  <a:pt x="5507819" y="2741860"/>
                  <a:pt x="5512425" y="2746465"/>
                  <a:pt x="5512425" y="2751072"/>
                </a:cubicBezTo>
                <a:cubicBezTo>
                  <a:pt x="5512425" y="2755677"/>
                  <a:pt x="5512425" y="2760283"/>
                  <a:pt x="5512425" y="2769494"/>
                </a:cubicBezTo>
                <a:cubicBezTo>
                  <a:pt x="5512425" y="2764889"/>
                  <a:pt x="5507818" y="2764888"/>
                  <a:pt x="5507818" y="2764888"/>
                </a:cubicBezTo>
                <a:cubicBezTo>
                  <a:pt x="5507818" y="2764888"/>
                  <a:pt x="5507819" y="2769495"/>
                  <a:pt x="5507819" y="2774100"/>
                </a:cubicBezTo>
                <a:cubicBezTo>
                  <a:pt x="5507819" y="2774100"/>
                  <a:pt x="5507818" y="2778706"/>
                  <a:pt x="5507819" y="2783312"/>
                </a:cubicBezTo>
                <a:cubicBezTo>
                  <a:pt x="5512425" y="2787918"/>
                  <a:pt x="5512425" y="2792523"/>
                  <a:pt x="5512425" y="2797130"/>
                </a:cubicBezTo>
                <a:cubicBezTo>
                  <a:pt x="5512425" y="2801735"/>
                  <a:pt x="5512425" y="2801735"/>
                  <a:pt x="5512425" y="2806339"/>
                </a:cubicBezTo>
                <a:cubicBezTo>
                  <a:pt x="5517031" y="2810946"/>
                  <a:pt x="5517031" y="2810946"/>
                  <a:pt x="5517031" y="2810946"/>
                </a:cubicBezTo>
                <a:cubicBezTo>
                  <a:pt x="5517031" y="2815552"/>
                  <a:pt x="5521637" y="2820157"/>
                  <a:pt x="5521637" y="2824763"/>
                </a:cubicBezTo>
                <a:cubicBezTo>
                  <a:pt x="5521637" y="2829368"/>
                  <a:pt x="5521637" y="2833975"/>
                  <a:pt x="5521637" y="2833975"/>
                </a:cubicBezTo>
                <a:cubicBezTo>
                  <a:pt x="5517031" y="2833975"/>
                  <a:pt x="5517031" y="2833975"/>
                  <a:pt x="5517031" y="2838580"/>
                </a:cubicBezTo>
                <a:cubicBezTo>
                  <a:pt x="5517031" y="2838580"/>
                  <a:pt x="5517031" y="2843186"/>
                  <a:pt x="5521637" y="2843185"/>
                </a:cubicBezTo>
                <a:cubicBezTo>
                  <a:pt x="5521637" y="2843185"/>
                  <a:pt x="5521636" y="2847792"/>
                  <a:pt x="5517031" y="2852397"/>
                </a:cubicBezTo>
                <a:cubicBezTo>
                  <a:pt x="5521637" y="2861609"/>
                  <a:pt x="5521637" y="2861609"/>
                  <a:pt x="5521637" y="2861609"/>
                </a:cubicBezTo>
                <a:cubicBezTo>
                  <a:pt x="5521637" y="2861609"/>
                  <a:pt x="5521637" y="2857003"/>
                  <a:pt x="5526242" y="2857003"/>
                </a:cubicBezTo>
                <a:cubicBezTo>
                  <a:pt x="5526242" y="2861609"/>
                  <a:pt x="5526242" y="2866214"/>
                  <a:pt x="5526242" y="2870820"/>
                </a:cubicBezTo>
                <a:cubicBezTo>
                  <a:pt x="5526241" y="2875426"/>
                  <a:pt x="5526241" y="2875426"/>
                  <a:pt x="5526241" y="2875426"/>
                </a:cubicBezTo>
                <a:cubicBezTo>
                  <a:pt x="5530848" y="2884637"/>
                  <a:pt x="5530848" y="2889242"/>
                  <a:pt x="5530848" y="2893848"/>
                </a:cubicBezTo>
                <a:cubicBezTo>
                  <a:pt x="5530848" y="2903059"/>
                  <a:pt x="5530848" y="2907666"/>
                  <a:pt x="5530848" y="2912271"/>
                </a:cubicBezTo>
                <a:cubicBezTo>
                  <a:pt x="5530848" y="2916877"/>
                  <a:pt x="5530848" y="2916877"/>
                  <a:pt x="5530848" y="2926088"/>
                </a:cubicBezTo>
                <a:cubicBezTo>
                  <a:pt x="5526242" y="2930694"/>
                  <a:pt x="5530848" y="2944511"/>
                  <a:pt x="5530848" y="2953722"/>
                </a:cubicBezTo>
                <a:cubicBezTo>
                  <a:pt x="5530847" y="2958328"/>
                  <a:pt x="5526242" y="2962933"/>
                  <a:pt x="5526242" y="2967540"/>
                </a:cubicBezTo>
                <a:cubicBezTo>
                  <a:pt x="5526242" y="2967540"/>
                  <a:pt x="5521637" y="2962934"/>
                  <a:pt x="5521637" y="2962934"/>
                </a:cubicBezTo>
                <a:cubicBezTo>
                  <a:pt x="5521637" y="2958328"/>
                  <a:pt x="5517030" y="2958328"/>
                  <a:pt x="5517030" y="2958328"/>
                </a:cubicBezTo>
                <a:cubicBezTo>
                  <a:pt x="5517030" y="2958328"/>
                  <a:pt x="5517030" y="2958328"/>
                  <a:pt x="5517031" y="2962934"/>
                </a:cubicBezTo>
                <a:cubicBezTo>
                  <a:pt x="5517031" y="2967539"/>
                  <a:pt x="5517031" y="2967539"/>
                  <a:pt x="5517031" y="2967539"/>
                </a:cubicBezTo>
                <a:cubicBezTo>
                  <a:pt x="5517031" y="2972145"/>
                  <a:pt x="5517031" y="2972145"/>
                  <a:pt x="5521637" y="2972145"/>
                </a:cubicBezTo>
                <a:cubicBezTo>
                  <a:pt x="5521637" y="2972145"/>
                  <a:pt x="5526242" y="2976750"/>
                  <a:pt x="5526242" y="2976750"/>
                </a:cubicBezTo>
                <a:cubicBezTo>
                  <a:pt x="5530848" y="2976751"/>
                  <a:pt x="5530848" y="2976751"/>
                  <a:pt x="5530848" y="2976751"/>
                </a:cubicBezTo>
                <a:cubicBezTo>
                  <a:pt x="5530848" y="2972145"/>
                  <a:pt x="5535454" y="2962934"/>
                  <a:pt x="5535454" y="2953722"/>
                </a:cubicBezTo>
                <a:cubicBezTo>
                  <a:pt x="5535453" y="2949117"/>
                  <a:pt x="5535453" y="2949117"/>
                  <a:pt x="5535453" y="2949117"/>
                </a:cubicBezTo>
                <a:cubicBezTo>
                  <a:pt x="5535454" y="2944511"/>
                  <a:pt x="5530848" y="2935300"/>
                  <a:pt x="5535454" y="2930694"/>
                </a:cubicBezTo>
                <a:cubicBezTo>
                  <a:pt x="5535454" y="2926088"/>
                  <a:pt x="5535454" y="2926088"/>
                  <a:pt x="5535454" y="2921483"/>
                </a:cubicBezTo>
                <a:cubicBezTo>
                  <a:pt x="5540059" y="2926088"/>
                  <a:pt x="5540059" y="2935299"/>
                  <a:pt x="5540059" y="2944510"/>
                </a:cubicBezTo>
                <a:cubicBezTo>
                  <a:pt x="5540059" y="2953722"/>
                  <a:pt x="5540059" y="2962934"/>
                  <a:pt x="5544665" y="2972145"/>
                </a:cubicBezTo>
                <a:cubicBezTo>
                  <a:pt x="5544665" y="2976750"/>
                  <a:pt x="5540059" y="2976751"/>
                  <a:pt x="5540059" y="2981357"/>
                </a:cubicBezTo>
                <a:cubicBezTo>
                  <a:pt x="5540059" y="2990568"/>
                  <a:pt x="5540059" y="2990568"/>
                  <a:pt x="5540059" y="2990568"/>
                </a:cubicBezTo>
                <a:cubicBezTo>
                  <a:pt x="5540059" y="2999778"/>
                  <a:pt x="5540059" y="3004385"/>
                  <a:pt x="5540058" y="3013596"/>
                </a:cubicBezTo>
                <a:cubicBezTo>
                  <a:pt x="5535454" y="3008990"/>
                  <a:pt x="5535454" y="3008990"/>
                  <a:pt x="5535454" y="3008990"/>
                </a:cubicBezTo>
                <a:cubicBezTo>
                  <a:pt x="5535454" y="3004385"/>
                  <a:pt x="5535454" y="3004385"/>
                  <a:pt x="5530848" y="3008991"/>
                </a:cubicBezTo>
                <a:cubicBezTo>
                  <a:pt x="5530848" y="3008991"/>
                  <a:pt x="5530848" y="3008991"/>
                  <a:pt x="5530848" y="3013596"/>
                </a:cubicBezTo>
                <a:cubicBezTo>
                  <a:pt x="5530848" y="3013596"/>
                  <a:pt x="5530848" y="3018201"/>
                  <a:pt x="5530848" y="3018201"/>
                </a:cubicBezTo>
                <a:cubicBezTo>
                  <a:pt x="5535454" y="3022807"/>
                  <a:pt x="5535454" y="3022807"/>
                  <a:pt x="5535454" y="3022807"/>
                </a:cubicBezTo>
                <a:cubicBezTo>
                  <a:pt x="5535454" y="3022807"/>
                  <a:pt x="5535454" y="3027414"/>
                  <a:pt x="5535454" y="3027414"/>
                </a:cubicBezTo>
                <a:cubicBezTo>
                  <a:pt x="5535454" y="3027414"/>
                  <a:pt x="5535454" y="3027414"/>
                  <a:pt x="5535454" y="3032019"/>
                </a:cubicBezTo>
                <a:cubicBezTo>
                  <a:pt x="5535454" y="3036624"/>
                  <a:pt x="5540059" y="3045836"/>
                  <a:pt x="5540059" y="3050441"/>
                </a:cubicBezTo>
                <a:cubicBezTo>
                  <a:pt x="5540059" y="3064258"/>
                  <a:pt x="5544665" y="3068864"/>
                  <a:pt x="5540059" y="3073471"/>
                </a:cubicBezTo>
                <a:cubicBezTo>
                  <a:pt x="5535454" y="3073470"/>
                  <a:pt x="5535454" y="3078076"/>
                  <a:pt x="5535454" y="3078076"/>
                </a:cubicBezTo>
                <a:cubicBezTo>
                  <a:pt x="5535454" y="3078076"/>
                  <a:pt x="5530847" y="3078076"/>
                  <a:pt x="5530847" y="3073471"/>
                </a:cubicBezTo>
                <a:cubicBezTo>
                  <a:pt x="5530848" y="3055047"/>
                  <a:pt x="5530848" y="3036625"/>
                  <a:pt x="5526242" y="3018202"/>
                </a:cubicBezTo>
                <a:cubicBezTo>
                  <a:pt x="5526242" y="3013595"/>
                  <a:pt x="5526242" y="3013595"/>
                  <a:pt x="5526242" y="3013595"/>
                </a:cubicBezTo>
                <a:cubicBezTo>
                  <a:pt x="5521637" y="3013595"/>
                  <a:pt x="5521637" y="3018202"/>
                  <a:pt x="5521637" y="3018202"/>
                </a:cubicBezTo>
                <a:cubicBezTo>
                  <a:pt x="5526242" y="3036625"/>
                  <a:pt x="5526242" y="3055048"/>
                  <a:pt x="5526242" y="3073471"/>
                </a:cubicBezTo>
                <a:cubicBezTo>
                  <a:pt x="5521637" y="3073471"/>
                  <a:pt x="5517031" y="3073470"/>
                  <a:pt x="5512425" y="3082681"/>
                </a:cubicBezTo>
                <a:cubicBezTo>
                  <a:pt x="5512425" y="3105710"/>
                  <a:pt x="5503214" y="3110316"/>
                  <a:pt x="5503214" y="3133345"/>
                </a:cubicBezTo>
                <a:cubicBezTo>
                  <a:pt x="5480185" y="3193219"/>
                  <a:pt x="5470974" y="3266910"/>
                  <a:pt x="5466368" y="3317571"/>
                </a:cubicBezTo>
                <a:cubicBezTo>
                  <a:pt x="5466368" y="3322178"/>
                  <a:pt x="5466368" y="3322178"/>
                  <a:pt x="5466368" y="3322178"/>
                </a:cubicBezTo>
                <a:cubicBezTo>
                  <a:pt x="5466368" y="3322178"/>
                  <a:pt x="5466368" y="3326784"/>
                  <a:pt x="5466368" y="3326784"/>
                </a:cubicBezTo>
                <a:cubicBezTo>
                  <a:pt x="5470974" y="3326784"/>
                  <a:pt x="5470974" y="3326784"/>
                  <a:pt x="5470974" y="3322177"/>
                </a:cubicBezTo>
                <a:cubicBezTo>
                  <a:pt x="5475579" y="3271514"/>
                  <a:pt x="5484791" y="3202429"/>
                  <a:pt x="5507819" y="3142555"/>
                </a:cubicBezTo>
                <a:cubicBezTo>
                  <a:pt x="5507819" y="3147162"/>
                  <a:pt x="5507819" y="3147162"/>
                  <a:pt x="5507819" y="3147162"/>
                </a:cubicBezTo>
                <a:cubicBezTo>
                  <a:pt x="5512425" y="3147161"/>
                  <a:pt x="5512425" y="3142556"/>
                  <a:pt x="5517031" y="3137949"/>
                </a:cubicBezTo>
                <a:cubicBezTo>
                  <a:pt x="5517031" y="3142556"/>
                  <a:pt x="5517031" y="3147162"/>
                  <a:pt x="5517031" y="3151766"/>
                </a:cubicBezTo>
                <a:cubicBezTo>
                  <a:pt x="5517031" y="3151766"/>
                  <a:pt x="5517031" y="3151766"/>
                  <a:pt x="5512425" y="3151767"/>
                </a:cubicBezTo>
                <a:cubicBezTo>
                  <a:pt x="5512425" y="3156373"/>
                  <a:pt x="5512425" y="3156373"/>
                  <a:pt x="5512425" y="3156373"/>
                </a:cubicBezTo>
                <a:cubicBezTo>
                  <a:pt x="5512425" y="3156373"/>
                  <a:pt x="5512425" y="3156373"/>
                  <a:pt x="5512425" y="3160978"/>
                </a:cubicBezTo>
                <a:cubicBezTo>
                  <a:pt x="5512425" y="3160978"/>
                  <a:pt x="5517031" y="3160978"/>
                  <a:pt x="5517031" y="3160978"/>
                </a:cubicBezTo>
                <a:cubicBezTo>
                  <a:pt x="5512424" y="3170189"/>
                  <a:pt x="5512425" y="3179401"/>
                  <a:pt x="5512425" y="3184006"/>
                </a:cubicBezTo>
                <a:cubicBezTo>
                  <a:pt x="5512425" y="3188613"/>
                  <a:pt x="5512425" y="3188613"/>
                  <a:pt x="5512425" y="3193219"/>
                </a:cubicBezTo>
                <a:cubicBezTo>
                  <a:pt x="5512425" y="3197823"/>
                  <a:pt x="5512424" y="3202430"/>
                  <a:pt x="5512425" y="3207036"/>
                </a:cubicBezTo>
                <a:lnTo>
                  <a:pt x="5512425" y="3211640"/>
                </a:lnTo>
                <a:cubicBezTo>
                  <a:pt x="5507818" y="3211641"/>
                  <a:pt x="5507818" y="3211641"/>
                  <a:pt x="5507819" y="3216247"/>
                </a:cubicBezTo>
                <a:cubicBezTo>
                  <a:pt x="5507819" y="3220852"/>
                  <a:pt x="5507819" y="3220852"/>
                  <a:pt x="5507819" y="3225458"/>
                </a:cubicBezTo>
                <a:cubicBezTo>
                  <a:pt x="5507819" y="3225458"/>
                  <a:pt x="5512425" y="3230064"/>
                  <a:pt x="5512425" y="3230064"/>
                </a:cubicBezTo>
                <a:cubicBezTo>
                  <a:pt x="5517031" y="3266909"/>
                  <a:pt x="5517031" y="3303755"/>
                  <a:pt x="5512425" y="3340600"/>
                </a:cubicBezTo>
                <a:cubicBezTo>
                  <a:pt x="5507819" y="3359023"/>
                  <a:pt x="5507819" y="3372841"/>
                  <a:pt x="5503214" y="3391263"/>
                </a:cubicBezTo>
                <a:cubicBezTo>
                  <a:pt x="5503214" y="3391263"/>
                  <a:pt x="5507819" y="3391263"/>
                  <a:pt x="5507819" y="3386658"/>
                </a:cubicBezTo>
                <a:cubicBezTo>
                  <a:pt x="5503214" y="3418897"/>
                  <a:pt x="5503214" y="3446532"/>
                  <a:pt x="5498608" y="3478771"/>
                </a:cubicBezTo>
                <a:cubicBezTo>
                  <a:pt x="5498608" y="3483377"/>
                  <a:pt x="5498608" y="3483377"/>
                  <a:pt x="5503214" y="3483377"/>
                </a:cubicBezTo>
                <a:cubicBezTo>
                  <a:pt x="5503214" y="3492588"/>
                  <a:pt x="5498608" y="3497193"/>
                  <a:pt x="5498608" y="3506406"/>
                </a:cubicBezTo>
                <a:cubicBezTo>
                  <a:pt x="5498608" y="3501800"/>
                  <a:pt x="5494002" y="3506406"/>
                  <a:pt x="5494002" y="3511011"/>
                </a:cubicBezTo>
                <a:cubicBezTo>
                  <a:pt x="5498608" y="3511010"/>
                  <a:pt x="5498608" y="3515617"/>
                  <a:pt x="5498608" y="3520223"/>
                </a:cubicBezTo>
                <a:cubicBezTo>
                  <a:pt x="5498608" y="3529434"/>
                  <a:pt x="5494001" y="3538645"/>
                  <a:pt x="5494002" y="3547856"/>
                </a:cubicBezTo>
                <a:cubicBezTo>
                  <a:pt x="5494002" y="3547856"/>
                  <a:pt x="5494001" y="3552463"/>
                  <a:pt x="5494001" y="3552463"/>
                </a:cubicBezTo>
                <a:cubicBezTo>
                  <a:pt x="5494002" y="3557068"/>
                  <a:pt x="5489397" y="3561674"/>
                  <a:pt x="5489397" y="3566280"/>
                </a:cubicBezTo>
                <a:cubicBezTo>
                  <a:pt x="5489397" y="3570884"/>
                  <a:pt x="5489397" y="3570884"/>
                  <a:pt x="5489397" y="3570884"/>
                </a:cubicBezTo>
                <a:cubicBezTo>
                  <a:pt x="5489397" y="3570884"/>
                  <a:pt x="5489397" y="3575491"/>
                  <a:pt x="5489397" y="3575491"/>
                </a:cubicBezTo>
                <a:cubicBezTo>
                  <a:pt x="5484791" y="3603125"/>
                  <a:pt x="5475579" y="3630759"/>
                  <a:pt x="5470974" y="3653788"/>
                </a:cubicBezTo>
                <a:cubicBezTo>
                  <a:pt x="5470974" y="3653788"/>
                  <a:pt x="5475579" y="3662998"/>
                  <a:pt x="5470974" y="3667605"/>
                </a:cubicBezTo>
                <a:cubicBezTo>
                  <a:pt x="5470974" y="3667605"/>
                  <a:pt x="5470975" y="3672211"/>
                  <a:pt x="5470975" y="3672211"/>
                </a:cubicBezTo>
                <a:cubicBezTo>
                  <a:pt x="5470974" y="3667605"/>
                  <a:pt x="5470974" y="3681422"/>
                  <a:pt x="5470975" y="3690633"/>
                </a:cubicBezTo>
                <a:cubicBezTo>
                  <a:pt x="5466368" y="3709055"/>
                  <a:pt x="5457157" y="3727478"/>
                  <a:pt x="5452551" y="3741296"/>
                </a:cubicBezTo>
                <a:cubicBezTo>
                  <a:pt x="5429522" y="3819593"/>
                  <a:pt x="5411099" y="3879467"/>
                  <a:pt x="5392676" y="3934735"/>
                </a:cubicBezTo>
                <a:cubicBezTo>
                  <a:pt x="5392676" y="3939341"/>
                  <a:pt x="5392676" y="3939341"/>
                  <a:pt x="5392676" y="3939341"/>
                </a:cubicBezTo>
                <a:cubicBezTo>
                  <a:pt x="5388071" y="3943946"/>
                  <a:pt x="5388071" y="3943946"/>
                  <a:pt x="5388071" y="3943946"/>
                </a:cubicBezTo>
                <a:cubicBezTo>
                  <a:pt x="5376556" y="3964672"/>
                  <a:pt x="5365042" y="3984246"/>
                  <a:pt x="5353528" y="4004971"/>
                </a:cubicBezTo>
                <a:lnTo>
                  <a:pt x="5322699" y="4065600"/>
                </a:lnTo>
                <a:lnTo>
                  <a:pt x="5323231" y="4064270"/>
                </a:lnTo>
                <a:cubicBezTo>
                  <a:pt x="5325318" y="4058513"/>
                  <a:pt x="5327045" y="4053332"/>
                  <a:pt x="5328196" y="4049877"/>
                </a:cubicBezTo>
                <a:cubicBezTo>
                  <a:pt x="5328196" y="4045272"/>
                  <a:pt x="5332802" y="4040666"/>
                  <a:pt x="5332802" y="4040666"/>
                </a:cubicBezTo>
                <a:cubicBezTo>
                  <a:pt x="5342013" y="4022243"/>
                  <a:pt x="5351225" y="4013032"/>
                  <a:pt x="5346620" y="4008426"/>
                </a:cubicBezTo>
                <a:cubicBezTo>
                  <a:pt x="5355831" y="4003820"/>
                  <a:pt x="5365042" y="3976186"/>
                  <a:pt x="5369648" y="3953158"/>
                </a:cubicBezTo>
                <a:cubicBezTo>
                  <a:pt x="5369648" y="3948552"/>
                  <a:pt x="5369648" y="3943945"/>
                  <a:pt x="5374253" y="3943946"/>
                </a:cubicBezTo>
                <a:cubicBezTo>
                  <a:pt x="5374253" y="3943946"/>
                  <a:pt x="5378859" y="3939340"/>
                  <a:pt x="5378859" y="3934735"/>
                </a:cubicBezTo>
                <a:cubicBezTo>
                  <a:pt x="5378859" y="3930129"/>
                  <a:pt x="5378859" y="3925523"/>
                  <a:pt x="5374253" y="3930129"/>
                </a:cubicBezTo>
                <a:cubicBezTo>
                  <a:pt x="5369649" y="3930129"/>
                  <a:pt x="5365042" y="3939341"/>
                  <a:pt x="5360436" y="3948552"/>
                </a:cubicBezTo>
                <a:cubicBezTo>
                  <a:pt x="5360436" y="3953158"/>
                  <a:pt x="5360436" y="3953158"/>
                  <a:pt x="5360436" y="3953158"/>
                </a:cubicBezTo>
                <a:cubicBezTo>
                  <a:pt x="5342013" y="3990003"/>
                  <a:pt x="5332802" y="4003820"/>
                  <a:pt x="5323590" y="4036059"/>
                </a:cubicBezTo>
                <a:cubicBezTo>
                  <a:pt x="5323590" y="4036059"/>
                  <a:pt x="5323590" y="4040666"/>
                  <a:pt x="5323590" y="4040666"/>
                </a:cubicBezTo>
                <a:cubicBezTo>
                  <a:pt x="5318986" y="4045272"/>
                  <a:pt x="5309773" y="4059089"/>
                  <a:pt x="5305168" y="4063693"/>
                </a:cubicBezTo>
                <a:cubicBezTo>
                  <a:pt x="5309774" y="4072906"/>
                  <a:pt x="5300562" y="4072906"/>
                  <a:pt x="5291350" y="4091328"/>
                </a:cubicBezTo>
                <a:cubicBezTo>
                  <a:pt x="5284442" y="4107448"/>
                  <a:pt x="5276382" y="4127023"/>
                  <a:pt x="5266595" y="4146597"/>
                </a:cubicBezTo>
                <a:lnTo>
                  <a:pt x="5237163" y="4192915"/>
                </a:lnTo>
                <a:lnTo>
                  <a:pt x="5236082" y="4188048"/>
                </a:lnTo>
                <a:cubicBezTo>
                  <a:pt x="5199236" y="4261739"/>
                  <a:pt x="5157785" y="4326218"/>
                  <a:pt x="5107121" y="4399910"/>
                </a:cubicBezTo>
                <a:cubicBezTo>
                  <a:pt x="5107121" y="4399910"/>
                  <a:pt x="5102517" y="4399910"/>
                  <a:pt x="5102517" y="4399910"/>
                </a:cubicBezTo>
                <a:cubicBezTo>
                  <a:pt x="5102516" y="4404516"/>
                  <a:pt x="5102516" y="4404516"/>
                  <a:pt x="5102516" y="4404516"/>
                </a:cubicBezTo>
                <a:cubicBezTo>
                  <a:pt x="5102516" y="4404516"/>
                  <a:pt x="5102516" y="4404516"/>
                  <a:pt x="5102516" y="4409121"/>
                </a:cubicBezTo>
                <a:cubicBezTo>
                  <a:pt x="5097910" y="4413727"/>
                  <a:pt x="5088699" y="4418333"/>
                  <a:pt x="5084093" y="4422938"/>
                </a:cubicBezTo>
                <a:cubicBezTo>
                  <a:pt x="5093304" y="4436756"/>
                  <a:pt x="5061064" y="4464390"/>
                  <a:pt x="5047247" y="4487417"/>
                </a:cubicBezTo>
                <a:cubicBezTo>
                  <a:pt x="5042642" y="4482811"/>
                  <a:pt x="5051853" y="4473601"/>
                  <a:pt x="5047248" y="4473601"/>
                </a:cubicBezTo>
                <a:cubicBezTo>
                  <a:pt x="5024218" y="4496630"/>
                  <a:pt x="5056460" y="4478207"/>
                  <a:pt x="5033430" y="4505841"/>
                </a:cubicBezTo>
                <a:cubicBezTo>
                  <a:pt x="5028824" y="4505841"/>
                  <a:pt x="5033430" y="4501235"/>
                  <a:pt x="5028824" y="4501235"/>
                </a:cubicBezTo>
                <a:cubicBezTo>
                  <a:pt x="5010401" y="4533475"/>
                  <a:pt x="4982767" y="4556504"/>
                  <a:pt x="4973555" y="4579532"/>
                </a:cubicBezTo>
                <a:cubicBezTo>
                  <a:pt x="4973555" y="4579532"/>
                  <a:pt x="4978161" y="4570321"/>
                  <a:pt x="4968950" y="4579532"/>
                </a:cubicBezTo>
                <a:cubicBezTo>
                  <a:pt x="4964344" y="4602561"/>
                  <a:pt x="4936711" y="4616378"/>
                  <a:pt x="4918287" y="4634799"/>
                </a:cubicBezTo>
                <a:cubicBezTo>
                  <a:pt x="4904470" y="4662435"/>
                  <a:pt x="4881441" y="4685463"/>
                  <a:pt x="4858413" y="4703885"/>
                </a:cubicBezTo>
                <a:cubicBezTo>
                  <a:pt x="4846898" y="4713097"/>
                  <a:pt x="4835384" y="4722309"/>
                  <a:pt x="4823294" y="4733247"/>
                </a:cubicBezTo>
                <a:lnTo>
                  <a:pt x="4789327" y="4768227"/>
                </a:lnTo>
                <a:lnTo>
                  <a:pt x="4789327" y="4763760"/>
                </a:lnTo>
                <a:cubicBezTo>
                  <a:pt x="4784721" y="4763759"/>
                  <a:pt x="4784721" y="4763759"/>
                  <a:pt x="4784721" y="4768366"/>
                </a:cubicBezTo>
                <a:cubicBezTo>
                  <a:pt x="4780115" y="4777577"/>
                  <a:pt x="4780115" y="4777577"/>
                  <a:pt x="4780115" y="4777577"/>
                </a:cubicBezTo>
                <a:cubicBezTo>
                  <a:pt x="4780115" y="4772970"/>
                  <a:pt x="4780115" y="4772970"/>
                  <a:pt x="4780115" y="4772970"/>
                </a:cubicBezTo>
                <a:cubicBezTo>
                  <a:pt x="4770904" y="4777577"/>
                  <a:pt x="4761692" y="4786788"/>
                  <a:pt x="4752481" y="4800605"/>
                </a:cubicBezTo>
                <a:cubicBezTo>
                  <a:pt x="4752481" y="4800605"/>
                  <a:pt x="4752481" y="4805211"/>
                  <a:pt x="4752481" y="4805211"/>
                </a:cubicBezTo>
                <a:cubicBezTo>
                  <a:pt x="4752482" y="4809817"/>
                  <a:pt x="4747875" y="4809817"/>
                  <a:pt x="4747875" y="4814422"/>
                </a:cubicBezTo>
                <a:cubicBezTo>
                  <a:pt x="4747875" y="4809817"/>
                  <a:pt x="4752481" y="4805211"/>
                  <a:pt x="4747875" y="4805211"/>
                </a:cubicBezTo>
                <a:cubicBezTo>
                  <a:pt x="4743269" y="4809817"/>
                  <a:pt x="4738664" y="4814422"/>
                  <a:pt x="4734058" y="4819028"/>
                </a:cubicBezTo>
                <a:cubicBezTo>
                  <a:pt x="4734058" y="4814421"/>
                  <a:pt x="4734058" y="4814421"/>
                  <a:pt x="4734058" y="4814421"/>
                </a:cubicBezTo>
                <a:cubicBezTo>
                  <a:pt x="4734058" y="4814421"/>
                  <a:pt x="4734058" y="4814421"/>
                  <a:pt x="4734058" y="4809817"/>
                </a:cubicBezTo>
                <a:cubicBezTo>
                  <a:pt x="4734058" y="4809817"/>
                  <a:pt x="4734058" y="4809817"/>
                  <a:pt x="4729452" y="4809817"/>
                </a:cubicBezTo>
                <a:cubicBezTo>
                  <a:pt x="4729452" y="4814422"/>
                  <a:pt x="4729452" y="4819028"/>
                  <a:pt x="4729452" y="4819028"/>
                </a:cubicBezTo>
                <a:cubicBezTo>
                  <a:pt x="4729452" y="4819028"/>
                  <a:pt x="4729452" y="4819028"/>
                  <a:pt x="4729453" y="4823634"/>
                </a:cubicBezTo>
                <a:cubicBezTo>
                  <a:pt x="4729453" y="4823634"/>
                  <a:pt x="4724847" y="4828240"/>
                  <a:pt x="4724847" y="4828240"/>
                </a:cubicBezTo>
                <a:cubicBezTo>
                  <a:pt x="4724847" y="4828240"/>
                  <a:pt x="4720241" y="4828240"/>
                  <a:pt x="4720241" y="4828240"/>
                </a:cubicBezTo>
                <a:cubicBezTo>
                  <a:pt x="4720241" y="4828240"/>
                  <a:pt x="4715635" y="4828240"/>
                  <a:pt x="4715635" y="4828240"/>
                </a:cubicBezTo>
                <a:cubicBezTo>
                  <a:pt x="4715635" y="4832845"/>
                  <a:pt x="4715635" y="4832845"/>
                  <a:pt x="4715635" y="4832845"/>
                </a:cubicBezTo>
                <a:cubicBezTo>
                  <a:pt x="4715635" y="4837451"/>
                  <a:pt x="4715635" y="4837451"/>
                  <a:pt x="4715635" y="4837451"/>
                </a:cubicBezTo>
                <a:cubicBezTo>
                  <a:pt x="4711029" y="4842057"/>
                  <a:pt x="4706424" y="4846661"/>
                  <a:pt x="4701818" y="4846662"/>
                </a:cubicBezTo>
                <a:cubicBezTo>
                  <a:pt x="4701818" y="4846662"/>
                  <a:pt x="4701818" y="4846662"/>
                  <a:pt x="4701819" y="4842057"/>
                </a:cubicBezTo>
                <a:cubicBezTo>
                  <a:pt x="4701819" y="4842057"/>
                  <a:pt x="4697212" y="4846662"/>
                  <a:pt x="4697212" y="4846662"/>
                </a:cubicBezTo>
                <a:cubicBezTo>
                  <a:pt x="4692606" y="4851268"/>
                  <a:pt x="4692606" y="4851268"/>
                  <a:pt x="4692606" y="4851268"/>
                </a:cubicBezTo>
                <a:cubicBezTo>
                  <a:pt x="4692606" y="4851268"/>
                  <a:pt x="4688001" y="4855874"/>
                  <a:pt x="4688001" y="4860479"/>
                </a:cubicBezTo>
                <a:cubicBezTo>
                  <a:pt x="4688001" y="4855874"/>
                  <a:pt x="4688001" y="4855874"/>
                  <a:pt x="4688001" y="4855874"/>
                </a:cubicBezTo>
                <a:cubicBezTo>
                  <a:pt x="4683395" y="4855874"/>
                  <a:pt x="4678789" y="4860479"/>
                  <a:pt x="4669578" y="4865085"/>
                </a:cubicBezTo>
                <a:cubicBezTo>
                  <a:pt x="4674183" y="4855874"/>
                  <a:pt x="4664972" y="4865084"/>
                  <a:pt x="4669578" y="4855874"/>
                </a:cubicBezTo>
                <a:cubicBezTo>
                  <a:pt x="4651155" y="4869691"/>
                  <a:pt x="4651155" y="4869691"/>
                  <a:pt x="4651155" y="4869691"/>
                </a:cubicBezTo>
                <a:cubicBezTo>
                  <a:pt x="4651155" y="4869691"/>
                  <a:pt x="4651155" y="4865085"/>
                  <a:pt x="4651155" y="4865085"/>
                </a:cubicBezTo>
                <a:cubicBezTo>
                  <a:pt x="4655761" y="4860479"/>
                  <a:pt x="4655761" y="4860479"/>
                  <a:pt x="4655761" y="4860479"/>
                </a:cubicBezTo>
                <a:cubicBezTo>
                  <a:pt x="4655761" y="4860479"/>
                  <a:pt x="4660366" y="4860478"/>
                  <a:pt x="4655761" y="4855874"/>
                </a:cubicBezTo>
                <a:cubicBezTo>
                  <a:pt x="4655761" y="4855874"/>
                  <a:pt x="4655761" y="4855874"/>
                  <a:pt x="4651155" y="4860479"/>
                </a:cubicBezTo>
                <a:cubicBezTo>
                  <a:pt x="4646549" y="4865085"/>
                  <a:pt x="4646549" y="4865085"/>
                  <a:pt x="4646549" y="4865085"/>
                </a:cubicBezTo>
                <a:cubicBezTo>
                  <a:pt x="4646549" y="4869691"/>
                  <a:pt x="4641944" y="4869691"/>
                  <a:pt x="4641943" y="4874296"/>
                </a:cubicBezTo>
                <a:cubicBezTo>
                  <a:pt x="4641943" y="4874296"/>
                  <a:pt x="4646549" y="4878902"/>
                  <a:pt x="4651155" y="4874296"/>
                </a:cubicBezTo>
                <a:cubicBezTo>
                  <a:pt x="4646549" y="4878902"/>
                  <a:pt x="4646549" y="4878902"/>
                  <a:pt x="4646549" y="4878902"/>
                </a:cubicBezTo>
                <a:cubicBezTo>
                  <a:pt x="4632732" y="4897325"/>
                  <a:pt x="4628126" y="4892719"/>
                  <a:pt x="4623520" y="4906536"/>
                </a:cubicBezTo>
                <a:cubicBezTo>
                  <a:pt x="4632732" y="4897325"/>
                  <a:pt x="4637338" y="4901931"/>
                  <a:pt x="4641943" y="4901931"/>
                </a:cubicBezTo>
                <a:cubicBezTo>
                  <a:pt x="4637338" y="4906536"/>
                  <a:pt x="4628126" y="4911142"/>
                  <a:pt x="4623520" y="4915748"/>
                </a:cubicBezTo>
                <a:cubicBezTo>
                  <a:pt x="4618916" y="4920353"/>
                  <a:pt x="4614310" y="4924959"/>
                  <a:pt x="4609703" y="4929565"/>
                </a:cubicBezTo>
                <a:cubicBezTo>
                  <a:pt x="4605098" y="4929565"/>
                  <a:pt x="4600492" y="4934170"/>
                  <a:pt x="4600492" y="4934170"/>
                </a:cubicBezTo>
                <a:cubicBezTo>
                  <a:pt x="4595886" y="4934170"/>
                  <a:pt x="4600492" y="4929565"/>
                  <a:pt x="4600493" y="4924959"/>
                </a:cubicBezTo>
                <a:cubicBezTo>
                  <a:pt x="4582069" y="4943381"/>
                  <a:pt x="4582069" y="4943381"/>
                  <a:pt x="4582069" y="4943381"/>
                </a:cubicBezTo>
                <a:cubicBezTo>
                  <a:pt x="4577464" y="4938776"/>
                  <a:pt x="4577464" y="4938776"/>
                  <a:pt x="4577464" y="4938776"/>
                </a:cubicBezTo>
                <a:cubicBezTo>
                  <a:pt x="4577464" y="4938776"/>
                  <a:pt x="4577463" y="4934170"/>
                  <a:pt x="4582069" y="4934170"/>
                </a:cubicBezTo>
                <a:cubicBezTo>
                  <a:pt x="4582069" y="4929564"/>
                  <a:pt x="4582069" y="4929564"/>
                  <a:pt x="4582069" y="4929564"/>
                </a:cubicBezTo>
                <a:cubicBezTo>
                  <a:pt x="4582069" y="4929564"/>
                  <a:pt x="4582069" y="4929564"/>
                  <a:pt x="4577463" y="4929565"/>
                </a:cubicBezTo>
                <a:cubicBezTo>
                  <a:pt x="4572858" y="4929565"/>
                  <a:pt x="4572858" y="4934170"/>
                  <a:pt x="4572858" y="4934170"/>
                </a:cubicBezTo>
                <a:cubicBezTo>
                  <a:pt x="4572858" y="4938776"/>
                  <a:pt x="4572858" y="4938776"/>
                  <a:pt x="4572858" y="4938776"/>
                </a:cubicBezTo>
                <a:cubicBezTo>
                  <a:pt x="4572858" y="4938776"/>
                  <a:pt x="4568252" y="4938776"/>
                  <a:pt x="4568252" y="4943382"/>
                </a:cubicBezTo>
                <a:cubicBezTo>
                  <a:pt x="4568252" y="4943382"/>
                  <a:pt x="4568252" y="4943382"/>
                  <a:pt x="4563646" y="4947988"/>
                </a:cubicBezTo>
                <a:cubicBezTo>
                  <a:pt x="4563646" y="4947988"/>
                  <a:pt x="4563646" y="4947988"/>
                  <a:pt x="4559040" y="4947988"/>
                </a:cubicBezTo>
                <a:cubicBezTo>
                  <a:pt x="4559040" y="4947988"/>
                  <a:pt x="4559040" y="4952593"/>
                  <a:pt x="4559040" y="4952593"/>
                </a:cubicBezTo>
                <a:cubicBezTo>
                  <a:pt x="4554435" y="4952593"/>
                  <a:pt x="4554435" y="4952593"/>
                  <a:pt x="4554435" y="4952593"/>
                </a:cubicBezTo>
                <a:cubicBezTo>
                  <a:pt x="4554434" y="4947988"/>
                  <a:pt x="4554434" y="4947988"/>
                  <a:pt x="4554434" y="4947988"/>
                </a:cubicBezTo>
                <a:cubicBezTo>
                  <a:pt x="4559040" y="4938776"/>
                  <a:pt x="4559040" y="4938776"/>
                  <a:pt x="4559040" y="4938776"/>
                </a:cubicBezTo>
                <a:cubicBezTo>
                  <a:pt x="4563646" y="4934170"/>
                  <a:pt x="4568253" y="4934170"/>
                  <a:pt x="4568252" y="4929565"/>
                </a:cubicBezTo>
                <a:cubicBezTo>
                  <a:pt x="4568252" y="4929565"/>
                  <a:pt x="4568252" y="4929565"/>
                  <a:pt x="4563646" y="4929564"/>
                </a:cubicBezTo>
                <a:cubicBezTo>
                  <a:pt x="4559040" y="4929565"/>
                  <a:pt x="4559040" y="4934170"/>
                  <a:pt x="4559040" y="4934170"/>
                </a:cubicBezTo>
                <a:cubicBezTo>
                  <a:pt x="4549829" y="4938776"/>
                  <a:pt x="4549829" y="4943382"/>
                  <a:pt x="4545223" y="4947988"/>
                </a:cubicBezTo>
                <a:cubicBezTo>
                  <a:pt x="4545223" y="4952593"/>
                  <a:pt x="4545223" y="4952593"/>
                  <a:pt x="4545223" y="4952593"/>
                </a:cubicBezTo>
                <a:cubicBezTo>
                  <a:pt x="4540617" y="4961804"/>
                  <a:pt x="4536012" y="4961805"/>
                  <a:pt x="4536012" y="4966410"/>
                </a:cubicBezTo>
                <a:cubicBezTo>
                  <a:pt x="4517589" y="4980227"/>
                  <a:pt x="4494560" y="4994044"/>
                  <a:pt x="4476137" y="5012467"/>
                </a:cubicBezTo>
                <a:cubicBezTo>
                  <a:pt x="4471532" y="5012467"/>
                  <a:pt x="4471532" y="5012467"/>
                  <a:pt x="4471532" y="5012467"/>
                </a:cubicBezTo>
                <a:cubicBezTo>
                  <a:pt x="4466926" y="5012467"/>
                  <a:pt x="4466926" y="5017073"/>
                  <a:pt x="4466926" y="5017073"/>
                </a:cubicBezTo>
                <a:cubicBezTo>
                  <a:pt x="4462320" y="5017073"/>
                  <a:pt x="4457714" y="5021679"/>
                  <a:pt x="4453109" y="5026283"/>
                </a:cubicBezTo>
                <a:cubicBezTo>
                  <a:pt x="4453109" y="5026283"/>
                  <a:pt x="4453109" y="5026283"/>
                  <a:pt x="4448503" y="5030890"/>
                </a:cubicBezTo>
                <a:cubicBezTo>
                  <a:pt x="4443898" y="5030890"/>
                  <a:pt x="4439291" y="5035496"/>
                  <a:pt x="4434686" y="5040101"/>
                </a:cubicBezTo>
                <a:cubicBezTo>
                  <a:pt x="4430080" y="5040101"/>
                  <a:pt x="4425474" y="5044707"/>
                  <a:pt x="4420869" y="5049313"/>
                </a:cubicBezTo>
                <a:cubicBezTo>
                  <a:pt x="4411657" y="5049313"/>
                  <a:pt x="4397840" y="5067736"/>
                  <a:pt x="4379417" y="5072340"/>
                </a:cubicBezTo>
                <a:cubicBezTo>
                  <a:pt x="4374811" y="5081553"/>
                  <a:pt x="4347177" y="5099975"/>
                  <a:pt x="4333360" y="5113792"/>
                </a:cubicBezTo>
                <a:cubicBezTo>
                  <a:pt x="4333360" y="5113792"/>
                  <a:pt x="4314937" y="5123004"/>
                  <a:pt x="4319543" y="5123004"/>
                </a:cubicBezTo>
                <a:cubicBezTo>
                  <a:pt x="4331057" y="5116095"/>
                  <a:pt x="4331057" y="5119550"/>
                  <a:pt x="4329330" y="5124155"/>
                </a:cubicBezTo>
                <a:lnTo>
                  <a:pt x="4328966" y="5125061"/>
                </a:lnTo>
                <a:lnTo>
                  <a:pt x="4356017" y="5108717"/>
                </a:lnTo>
                <a:lnTo>
                  <a:pt x="4376854" y="5097547"/>
                </a:lnTo>
                <a:lnTo>
                  <a:pt x="4384598" y="5092491"/>
                </a:lnTo>
                <a:cubicBezTo>
                  <a:pt x="4396688" y="5085007"/>
                  <a:pt x="4409354" y="5076947"/>
                  <a:pt x="4407051" y="5072341"/>
                </a:cubicBezTo>
                <a:cubicBezTo>
                  <a:pt x="4388629" y="5086158"/>
                  <a:pt x="4411657" y="5067736"/>
                  <a:pt x="4425474" y="5058524"/>
                </a:cubicBezTo>
                <a:cubicBezTo>
                  <a:pt x="4425474" y="5058524"/>
                  <a:pt x="4425474" y="5058524"/>
                  <a:pt x="4425474" y="5063130"/>
                </a:cubicBezTo>
                <a:cubicBezTo>
                  <a:pt x="4420869" y="5063130"/>
                  <a:pt x="4420869" y="5063130"/>
                  <a:pt x="4420869" y="5063130"/>
                </a:cubicBezTo>
                <a:cubicBezTo>
                  <a:pt x="4416263" y="5067736"/>
                  <a:pt x="4416263" y="5067736"/>
                  <a:pt x="4420869" y="5067736"/>
                </a:cubicBezTo>
                <a:cubicBezTo>
                  <a:pt x="4420869" y="5067736"/>
                  <a:pt x="4420869" y="5067736"/>
                  <a:pt x="4425475" y="5067736"/>
                </a:cubicBezTo>
                <a:cubicBezTo>
                  <a:pt x="4430081" y="5063130"/>
                  <a:pt x="4430081" y="5063130"/>
                  <a:pt x="4430081" y="5063130"/>
                </a:cubicBezTo>
                <a:cubicBezTo>
                  <a:pt x="4434687" y="5058524"/>
                  <a:pt x="4434686" y="5053918"/>
                  <a:pt x="4430080" y="5049313"/>
                </a:cubicBezTo>
                <a:cubicBezTo>
                  <a:pt x="4434686" y="5044707"/>
                  <a:pt x="4439291" y="5040101"/>
                  <a:pt x="4443897" y="5040101"/>
                </a:cubicBezTo>
                <a:cubicBezTo>
                  <a:pt x="4448503" y="5040101"/>
                  <a:pt x="4448503" y="5040101"/>
                  <a:pt x="4453109" y="5040101"/>
                </a:cubicBezTo>
                <a:cubicBezTo>
                  <a:pt x="4453109" y="5040101"/>
                  <a:pt x="4453109" y="5040101"/>
                  <a:pt x="4453109" y="5044707"/>
                </a:cubicBezTo>
                <a:cubicBezTo>
                  <a:pt x="4457715" y="5044707"/>
                  <a:pt x="4457714" y="5040100"/>
                  <a:pt x="4457714" y="5040100"/>
                </a:cubicBezTo>
                <a:cubicBezTo>
                  <a:pt x="4457714" y="5040100"/>
                  <a:pt x="4457714" y="5035496"/>
                  <a:pt x="4457714" y="5035496"/>
                </a:cubicBezTo>
                <a:cubicBezTo>
                  <a:pt x="4457714" y="5030890"/>
                  <a:pt x="4462320" y="5030890"/>
                  <a:pt x="4462320" y="5026284"/>
                </a:cubicBezTo>
                <a:cubicBezTo>
                  <a:pt x="4466926" y="5026284"/>
                  <a:pt x="4471531" y="5021679"/>
                  <a:pt x="4471531" y="5021679"/>
                </a:cubicBezTo>
                <a:cubicBezTo>
                  <a:pt x="4471531" y="5021679"/>
                  <a:pt x="4471531" y="5021679"/>
                  <a:pt x="4476137" y="5021679"/>
                </a:cubicBezTo>
                <a:cubicBezTo>
                  <a:pt x="4476137" y="5017072"/>
                  <a:pt x="4476137" y="5017072"/>
                  <a:pt x="4476137" y="5017072"/>
                </a:cubicBezTo>
                <a:cubicBezTo>
                  <a:pt x="4476137" y="5017072"/>
                  <a:pt x="4480743" y="5017073"/>
                  <a:pt x="4480743" y="5012467"/>
                </a:cubicBezTo>
                <a:cubicBezTo>
                  <a:pt x="4499166" y="4998650"/>
                  <a:pt x="4517589" y="4980227"/>
                  <a:pt x="4540617" y="4971016"/>
                </a:cubicBezTo>
                <a:cubicBezTo>
                  <a:pt x="4545224" y="4966410"/>
                  <a:pt x="4545224" y="4966410"/>
                  <a:pt x="4545224" y="4966410"/>
                </a:cubicBezTo>
                <a:cubicBezTo>
                  <a:pt x="4545224" y="4966410"/>
                  <a:pt x="4545224" y="4961805"/>
                  <a:pt x="4545224" y="4961805"/>
                </a:cubicBezTo>
                <a:cubicBezTo>
                  <a:pt x="4545224" y="4961805"/>
                  <a:pt x="4549829" y="4961805"/>
                  <a:pt x="4549829" y="4961805"/>
                </a:cubicBezTo>
                <a:cubicBezTo>
                  <a:pt x="4549829" y="4961805"/>
                  <a:pt x="4549829" y="4966410"/>
                  <a:pt x="4549829" y="4966410"/>
                </a:cubicBezTo>
                <a:cubicBezTo>
                  <a:pt x="4559040" y="4966410"/>
                  <a:pt x="4563646" y="4961805"/>
                  <a:pt x="4572858" y="4957199"/>
                </a:cubicBezTo>
                <a:cubicBezTo>
                  <a:pt x="4572858" y="4952593"/>
                  <a:pt x="4572858" y="4952593"/>
                  <a:pt x="4572858" y="4952593"/>
                </a:cubicBezTo>
                <a:cubicBezTo>
                  <a:pt x="4586675" y="4957199"/>
                  <a:pt x="4563646" y="4961805"/>
                  <a:pt x="4568252" y="4966410"/>
                </a:cubicBezTo>
                <a:cubicBezTo>
                  <a:pt x="4572859" y="4961805"/>
                  <a:pt x="4591280" y="4952593"/>
                  <a:pt x="4605098" y="4938776"/>
                </a:cubicBezTo>
                <a:cubicBezTo>
                  <a:pt x="4609703" y="4934170"/>
                  <a:pt x="4618915" y="4924959"/>
                  <a:pt x="4628126" y="4920353"/>
                </a:cubicBezTo>
                <a:cubicBezTo>
                  <a:pt x="4632733" y="4915748"/>
                  <a:pt x="4641944" y="4906536"/>
                  <a:pt x="4651155" y="4901931"/>
                </a:cubicBezTo>
                <a:cubicBezTo>
                  <a:pt x="4664972" y="4888114"/>
                  <a:pt x="4678789" y="4883508"/>
                  <a:pt x="4692606" y="4865085"/>
                </a:cubicBezTo>
                <a:cubicBezTo>
                  <a:pt x="4697212" y="4860479"/>
                  <a:pt x="4706424" y="4855874"/>
                  <a:pt x="4706424" y="4855874"/>
                </a:cubicBezTo>
                <a:cubicBezTo>
                  <a:pt x="4711029" y="4851268"/>
                  <a:pt x="4715635" y="4851268"/>
                  <a:pt x="4715635" y="4846662"/>
                </a:cubicBezTo>
                <a:cubicBezTo>
                  <a:pt x="4720241" y="4846662"/>
                  <a:pt x="4720241" y="4846662"/>
                  <a:pt x="4724846" y="4842057"/>
                </a:cubicBezTo>
                <a:cubicBezTo>
                  <a:pt x="4724846" y="4837451"/>
                  <a:pt x="4734058" y="4832845"/>
                  <a:pt x="4738664" y="4828240"/>
                </a:cubicBezTo>
                <a:cubicBezTo>
                  <a:pt x="4738664" y="4832845"/>
                  <a:pt x="4752481" y="4819028"/>
                  <a:pt x="4752481" y="4819028"/>
                </a:cubicBezTo>
                <a:cubicBezTo>
                  <a:pt x="4757086" y="4814422"/>
                  <a:pt x="4761692" y="4809816"/>
                  <a:pt x="4761692" y="4805211"/>
                </a:cubicBezTo>
                <a:cubicBezTo>
                  <a:pt x="4766298" y="4805211"/>
                  <a:pt x="4766298" y="4805211"/>
                  <a:pt x="4766298" y="4805211"/>
                </a:cubicBezTo>
                <a:cubicBezTo>
                  <a:pt x="4812355" y="4772970"/>
                  <a:pt x="4867624" y="4722309"/>
                  <a:pt x="4904470" y="4685463"/>
                </a:cubicBezTo>
                <a:cubicBezTo>
                  <a:pt x="4909075" y="4685463"/>
                  <a:pt x="4909075" y="4685463"/>
                  <a:pt x="4909075" y="4685463"/>
                </a:cubicBezTo>
                <a:cubicBezTo>
                  <a:pt x="4909075" y="4685463"/>
                  <a:pt x="4909075" y="4685463"/>
                  <a:pt x="4913681" y="4685463"/>
                </a:cubicBezTo>
                <a:cubicBezTo>
                  <a:pt x="4909076" y="4690069"/>
                  <a:pt x="4909076" y="4690069"/>
                  <a:pt x="4904470" y="4694674"/>
                </a:cubicBezTo>
                <a:cubicBezTo>
                  <a:pt x="4904470" y="4694674"/>
                  <a:pt x="4899864" y="4699279"/>
                  <a:pt x="4895258" y="4703886"/>
                </a:cubicBezTo>
                <a:cubicBezTo>
                  <a:pt x="4890652" y="4708492"/>
                  <a:pt x="4890652" y="4708492"/>
                  <a:pt x="4886047" y="4713096"/>
                </a:cubicBezTo>
                <a:cubicBezTo>
                  <a:pt x="4886047" y="4713096"/>
                  <a:pt x="4886047" y="4713096"/>
                  <a:pt x="4886047" y="4717703"/>
                </a:cubicBezTo>
                <a:cubicBezTo>
                  <a:pt x="4876835" y="4722309"/>
                  <a:pt x="4872230" y="4731520"/>
                  <a:pt x="4863018" y="4740731"/>
                </a:cubicBezTo>
                <a:cubicBezTo>
                  <a:pt x="4863018" y="4740731"/>
                  <a:pt x="4858412" y="4745337"/>
                  <a:pt x="4863018" y="4745336"/>
                </a:cubicBezTo>
                <a:cubicBezTo>
                  <a:pt x="4863018" y="4749943"/>
                  <a:pt x="4867625" y="4745337"/>
                  <a:pt x="4867625" y="4745337"/>
                </a:cubicBezTo>
                <a:cubicBezTo>
                  <a:pt x="4872231" y="4740731"/>
                  <a:pt x="4872231" y="4740731"/>
                  <a:pt x="4872231" y="4740731"/>
                </a:cubicBezTo>
                <a:cubicBezTo>
                  <a:pt x="4872231" y="4740731"/>
                  <a:pt x="4876835" y="4740731"/>
                  <a:pt x="4876835" y="4736126"/>
                </a:cubicBezTo>
                <a:cubicBezTo>
                  <a:pt x="4881441" y="4731520"/>
                  <a:pt x="4881441" y="4731520"/>
                  <a:pt x="4881441" y="4731520"/>
                </a:cubicBezTo>
                <a:cubicBezTo>
                  <a:pt x="4881442" y="4726914"/>
                  <a:pt x="4886047" y="4726913"/>
                  <a:pt x="4890652" y="4722309"/>
                </a:cubicBezTo>
                <a:cubicBezTo>
                  <a:pt x="4886047" y="4726913"/>
                  <a:pt x="4880865" y="4732383"/>
                  <a:pt x="4875828" y="4737564"/>
                </a:cubicBezTo>
                <a:lnTo>
                  <a:pt x="4863102" y="4749899"/>
                </a:lnTo>
                <a:lnTo>
                  <a:pt x="4863018" y="4749943"/>
                </a:lnTo>
                <a:lnTo>
                  <a:pt x="4863004" y="4749991"/>
                </a:lnTo>
                <a:lnTo>
                  <a:pt x="4861867" y="4751094"/>
                </a:lnTo>
                <a:cubicBezTo>
                  <a:pt x="4853807" y="4758003"/>
                  <a:pt x="4849201" y="4759154"/>
                  <a:pt x="4853808" y="4745337"/>
                </a:cubicBezTo>
                <a:cubicBezTo>
                  <a:pt x="4835384" y="4772971"/>
                  <a:pt x="4826172" y="4777577"/>
                  <a:pt x="4807749" y="4796000"/>
                </a:cubicBezTo>
                <a:cubicBezTo>
                  <a:pt x="4812355" y="4795999"/>
                  <a:pt x="4812355" y="4795999"/>
                  <a:pt x="4812355" y="4795999"/>
                </a:cubicBezTo>
                <a:cubicBezTo>
                  <a:pt x="4798538" y="4809817"/>
                  <a:pt x="4798538" y="4809817"/>
                  <a:pt x="4798538" y="4809817"/>
                </a:cubicBezTo>
                <a:cubicBezTo>
                  <a:pt x="4793932" y="4809817"/>
                  <a:pt x="4793932" y="4809817"/>
                  <a:pt x="4793932" y="4809817"/>
                </a:cubicBezTo>
                <a:cubicBezTo>
                  <a:pt x="4793932" y="4814422"/>
                  <a:pt x="4793932" y="4814422"/>
                  <a:pt x="4793932" y="4814422"/>
                </a:cubicBezTo>
                <a:cubicBezTo>
                  <a:pt x="4789328" y="4814422"/>
                  <a:pt x="4789328" y="4814422"/>
                  <a:pt x="4789328" y="4814422"/>
                </a:cubicBezTo>
                <a:cubicBezTo>
                  <a:pt x="4784722" y="4819028"/>
                  <a:pt x="4784721" y="4823634"/>
                  <a:pt x="4780116" y="4823634"/>
                </a:cubicBezTo>
                <a:cubicBezTo>
                  <a:pt x="4780115" y="4828240"/>
                  <a:pt x="4775509" y="4828240"/>
                  <a:pt x="4775510" y="4832845"/>
                </a:cubicBezTo>
                <a:cubicBezTo>
                  <a:pt x="4770904" y="4832845"/>
                  <a:pt x="4770905" y="4837451"/>
                  <a:pt x="4770905" y="4837451"/>
                </a:cubicBezTo>
                <a:cubicBezTo>
                  <a:pt x="4766298" y="4842057"/>
                  <a:pt x="4761692" y="4846662"/>
                  <a:pt x="4757086" y="4851268"/>
                </a:cubicBezTo>
                <a:cubicBezTo>
                  <a:pt x="4757087" y="4855874"/>
                  <a:pt x="4757087" y="4855874"/>
                  <a:pt x="4757087" y="4855874"/>
                </a:cubicBezTo>
                <a:cubicBezTo>
                  <a:pt x="4757087" y="4855874"/>
                  <a:pt x="4752481" y="4855873"/>
                  <a:pt x="4752481" y="4860479"/>
                </a:cubicBezTo>
                <a:cubicBezTo>
                  <a:pt x="4738664" y="4869691"/>
                  <a:pt x="4724846" y="4883508"/>
                  <a:pt x="4711029" y="4897325"/>
                </a:cubicBezTo>
                <a:cubicBezTo>
                  <a:pt x="4711029" y="4892719"/>
                  <a:pt x="4711029" y="4892719"/>
                  <a:pt x="4706424" y="4892719"/>
                </a:cubicBezTo>
                <a:cubicBezTo>
                  <a:pt x="4711029" y="4888113"/>
                  <a:pt x="4711029" y="4888113"/>
                  <a:pt x="4711029" y="4888113"/>
                </a:cubicBezTo>
                <a:cubicBezTo>
                  <a:pt x="4715635" y="4888114"/>
                  <a:pt x="4715635" y="4883508"/>
                  <a:pt x="4715635" y="4883508"/>
                </a:cubicBezTo>
                <a:cubicBezTo>
                  <a:pt x="4715635" y="4883508"/>
                  <a:pt x="4711029" y="4883508"/>
                  <a:pt x="4711029" y="4883508"/>
                </a:cubicBezTo>
                <a:cubicBezTo>
                  <a:pt x="4706424" y="4888114"/>
                  <a:pt x="4706424" y="4888114"/>
                  <a:pt x="4706424" y="4888114"/>
                </a:cubicBezTo>
                <a:cubicBezTo>
                  <a:pt x="4706424" y="4888114"/>
                  <a:pt x="4701818" y="4892719"/>
                  <a:pt x="4701818" y="4892719"/>
                </a:cubicBezTo>
                <a:cubicBezTo>
                  <a:pt x="4701818" y="4897325"/>
                  <a:pt x="4701818" y="4897325"/>
                  <a:pt x="4701818" y="4897325"/>
                </a:cubicBezTo>
                <a:cubicBezTo>
                  <a:pt x="4701818" y="4897325"/>
                  <a:pt x="4701818" y="4897325"/>
                  <a:pt x="4701818" y="4901931"/>
                </a:cubicBezTo>
                <a:cubicBezTo>
                  <a:pt x="4688001" y="4911142"/>
                  <a:pt x="4674183" y="4924959"/>
                  <a:pt x="4660367" y="4934170"/>
                </a:cubicBezTo>
                <a:cubicBezTo>
                  <a:pt x="4660367" y="4934170"/>
                  <a:pt x="4660367" y="4934170"/>
                  <a:pt x="4660366" y="4938775"/>
                </a:cubicBezTo>
                <a:cubicBezTo>
                  <a:pt x="4628126" y="4961805"/>
                  <a:pt x="4600492" y="4984832"/>
                  <a:pt x="4568252" y="5003256"/>
                </a:cubicBezTo>
                <a:cubicBezTo>
                  <a:pt x="4526800" y="5035496"/>
                  <a:pt x="4485349" y="5063130"/>
                  <a:pt x="4439291" y="5090764"/>
                </a:cubicBezTo>
                <a:cubicBezTo>
                  <a:pt x="4430080" y="5095370"/>
                  <a:pt x="4411657" y="5099975"/>
                  <a:pt x="4411657" y="5109187"/>
                </a:cubicBezTo>
                <a:cubicBezTo>
                  <a:pt x="4411657" y="5109187"/>
                  <a:pt x="4411657" y="5109187"/>
                  <a:pt x="4407051" y="5109187"/>
                </a:cubicBezTo>
                <a:cubicBezTo>
                  <a:pt x="4402446" y="5109187"/>
                  <a:pt x="4397840" y="5113792"/>
                  <a:pt x="4393235" y="5113792"/>
                </a:cubicBezTo>
                <a:cubicBezTo>
                  <a:pt x="4393235" y="5113792"/>
                  <a:pt x="4388628" y="5118398"/>
                  <a:pt x="4388628" y="5118398"/>
                </a:cubicBezTo>
                <a:cubicBezTo>
                  <a:pt x="4388628" y="5118398"/>
                  <a:pt x="4393234" y="5118398"/>
                  <a:pt x="4393234" y="5118398"/>
                </a:cubicBezTo>
                <a:cubicBezTo>
                  <a:pt x="4370206" y="5132215"/>
                  <a:pt x="4347177" y="5146032"/>
                  <a:pt x="4324148" y="5159849"/>
                </a:cubicBezTo>
                <a:cubicBezTo>
                  <a:pt x="4268881" y="5192089"/>
                  <a:pt x="4268881" y="5192089"/>
                  <a:pt x="4268881" y="5192089"/>
                </a:cubicBezTo>
                <a:lnTo>
                  <a:pt x="4265944" y="5193557"/>
                </a:lnTo>
                <a:lnTo>
                  <a:pt x="4264768" y="5194307"/>
                </a:lnTo>
                <a:lnTo>
                  <a:pt x="4163092" y="5246946"/>
                </a:lnTo>
                <a:lnTo>
                  <a:pt x="4162948" y="5247358"/>
                </a:lnTo>
                <a:lnTo>
                  <a:pt x="4150184" y="5253628"/>
                </a:lnTo>
                <a:lnTo>
                  <a:pt x="3989120" y="5337012"/>
                </a:lnTo>
                <a:cubicBezTo>
                  <a:pt x="3798040" y="5422195"/>
                  <a:pt x="3601776" y="5483787"/>
                  <a:pt x="3394459" y="5517046"/>
                </a:cubicBezTo>
                <a:cubicBezTo>
                  <a:pt x="3583078" y="5499719"/>
                  <a:pt x="3766224" y="5445956"/>
                  <a:pt x="3949658" y="5405038"/>
                </a:cubicBezTo>
                <a:lnTo>
                  <a:pt x="3950142" y="5407102"/>
                </a:lnTo>
                <a:lnTo>
                  <a:pt x="3997142" y="5385528"/>
                </a:lnTo>
                <a:cubicBezTo>
                  <a:pt x="4043200" y="5367106"/>
                  <a:pt x="4084651" y="5344077"/>
                  <a:pt x="4116891" y="5334866"/>
                </a:cubicBezTo>
                <a:cubicBezTo>
                  <a:pt x="4112286" y="5330260"/>
                  <a:pt x="4116891" y="5330260"/>
                  <a:pt x="4126102" y="5325654"/>
                </a:cubicBezTo>
                <a:cubicBezTo>
                  <a:pt x="4121496" y="5330260"/>
                  <a:pt x="4121496" y="5334866"/>
                  <a:pt x="4126103" y="5330259"/>
                </a:cubicBezTo>
                <a:cubicBezTo>
                  <a:pt x="4130708" y="5325654"/>
                  <a:pt x="4190582" y="5302626"/>
                  <a:pt x="4181371" y="5298020"/>
                </a:cubicBezTo>
                <a:cubicBezTo>
                  <a:pt x="4204399" y="5284203"/>
                  <a:pt x="4213611" y="5288809"/>
                  <a:pt x="4213611" y="5288809"/>
                </a:cubicBezTo>
                <a:cubicBezTo>
                  <a:pt x="4232034" y="5274992"/>
                  <a:pt x="4213611" y="5284203"/>
                  <a:pt x="4209005" y="5279597"/>
                </a:cubicBezTo>
                <a:cubicBezTo>
                  <a:pt x="4232034" y="5265780"/>
                  <a:pt x="4232034" y="5265780"/>
                  <a:pt x="4232034" y="5265780"/>
                </a:cubicBezTo>
                <a:cubicBezTo>
                  <a:pt x="4222822" y="5279597"/>
                  <a:pt x="4241245" y="5270386"/>
                  <a:pt x="4245851" y="5270386"/>
                </a:cubicBezTo>
                <a:cubicBezTo>
                  <a:pt x="4264274" y="5247358"/>
                  <a:pt x="4314937" y="5233540"/>
                  <a:pt x="4351784" y="5201301"/>
                </a:cubicBezTo>
                <a:cubicBezTo>
                  <a:pt x="4356388" y="5201301"/>
                  <a:pt x="4356388" y="5196695"/>
                  <a:pt x="4360994" y="5196695"/>
                </a:cubicBezTo>
                <a:cubicBezTo>
                  <a:pt x="4365600" y="5196695"/>
                  <a:pt x="4365600" y="5192088"/>
                  <a:pt x="4365600" y="5192088"/>
                </a:cubicBezTo>
                <a:cubicBezTo>
                  <a:pt x="4370206" y="5187484"/>
                  <a:pt x="4365600" y="5187484"/>
                  <a:pt x="4360994" y="5192089"/>
                </a:cubicBezTo>
                <a:cubicBezTo>
                  <a:pt x="4360994" y="5192089"/>
                  <a:pt x="4360994" y="5192089"/>
                  <a:pt x="4356388" y="5192089"/>
                </a:cubicBezTo>
                <a:cubicBezTo>
                  <a:pt x="4402446" y="5159849"/>
                  <a:pt x="4430081" y="5150638"/>
                  <a:pt x="4471531" y="5118398"/>
                </a:cubicBezTo>
                <a:cubicBezTo>
                  <a:pt x="4476137" y="5123004"/>
                  <a:pt x="4480744" y="5118398"/>
                  <a:pt x="4485349" y="5123004"/>
                </a:cubicBezTo>
                <a:cubicBezTo>
                  <a:pt x="4540617" y="5081553"/>
                  <a:pt x="4600492" y="5040101"/>
                  <a:pt x="4655761" y="4994044"/>
                </a:cubicBezTo>
                <a:cubicBezTo>
                  <a:pt x="4715635" y="4947988"/>
                  <a:pt x="4770904" y="4897325"/>
                  <a:pt x="4821567" y="4851268"/>
                </a:cubicBezTo>
                <a:cubicBezTo>
                  <a:pt x="4807749" y="4851268"/>
                  <a:pt x="4789327" y="4883508"/>
                  <a:pt x="4770904" y="4892719"/>
                </a:cubicBezTo>
                <a:cubicBezTo>
                  <a:pt x="4770904" y="4897325"/>
                  <a:pt x="4761692" y="4897325"/>
                  <a:pt x="4757086" y="4897325"/>
                </a:cubicBezTo>
                <a:cubicBezTo>
                  <a:pt x="4724846" y="4924959"/>
                  <a:pt x="4683395" y="4961805"/>
                  <a:pt x="4641944" y="4989439"/>
                </a:cubicBezTo>
                <a:cubicBezTo>
                  <a:pt x="4595886" y="5026284"/>
                  <a:pt x="4545223" y="5067736"/>
                  <a:pt x="4499166" y="5095370"/>
                </a:cubicBezTo>
                <a:cubicBezTo>
                  <a:pt x="4494560" y="5095369"/>
                  <a:pt x="4480743" y="5099975"/>
                  <a:pt x="4480743" y="5099975"/>
                </a:cubicBezTo>
                <a:cubicBezTo>
                  <a:pt x="4453109" y="5118398"/>
                  <a:pt x="4425474" y="5141427"/>
                  <a:pt x="4402446" y="5155244"/>
                </a:cubicBezTo>
                <a:cubicBezTo>
                  <a:pt x="4397840" y="5155244"/>
                  <a:pt x="4402446" y="5150638"/>
                  <a:pt x="4393234" y="5155244"/>
                </a:cubicBezTo>
                <a:cubicBezTo>
                  <a:pt x="4397840" y="5155244"/>
                  <a:pt x="4393234" y="5159848"/>
                  <a:pt x="4393235" y="5164455"/>
                </a:cubicBezTo>
                <a:cubicBezTo>
                  <a:pt x="4356388" y="5187484"/>
                  <a:pt x="4319543" y="5201301"/>
                  <a:pt x="4287304" y="5219723"/>
                </a:cubicBezTo>
                <a:cubicBezTo>
                  <a:pt x="4291908" y="5215118"/>
                  <a:pt x="4296514" y="5215117"/>
                  <a:pt x="4301120" y="5210512"/>
                </a:cubicBezTo>
                <a:cubicBezTo>
                  <a:pt x="4324148" y="5192089"/>
                  <a:pt x="4347177" y="5178272"/>
                  <a:pt x="4337965" y="5182878"/>
                </a:cubicBezTo>
                <a:cubicBezTo>
                  <a:pt x="4360994" y="5169061"/>
                  <a:pt x="4388628" y="5146032"/>
                  <a:pt x="4407051" y="5132215"/>
                </a:cubicBezTo>
                <a:cubicBezTo>
                  <a:pt x="4411657" y="5127610"/>
                  <a:pt x="4411657" y="5127610"/>
                  <a:pt x="4416263" y="5127609"/>
                </a:cubicBezTo>
                <a:cubicBezTo>
                  <a:pt x="4411657" y="5136821"/>
                  <a:pt x="4425474" y="5118398"/>
                  <a:pt x="4425474" y="5127610"/>
                </a:cubicBezTo>
                <a:cubicBezTo>
                  <a:pt x="4434686" y="5118398"/>
                  <a:pt x="4443897" y="5109186"/>
                  <a:pt x="4448503" y="5104581"/>
                </a:cubicBezTo>
                <a:cubicBezTo>
                  <a:pt x="4462320" y="5095370"/>
                  <a:pt x="4471531" y="5090763"/>
                  <a:pt x="4480744" y="5081553"/>
                </a:cubicBezTo>
                <a:cubicBezTo>
                  <a:pt x="4503773" y="5067736"/>
                  <a:pt x="4531406" y="5053918"/>
                  <a:pt x="4540617" y="5049313"/>
                </a:cubicBezTo>
                <a:cubicBezTo>
                  <a:pt x="4536012" y="5049313"/>
                  <a:pt x="4540617" y="5044707"/>
                  <a:pt x="4540617" y="5044707"/>
                </a:cubicBezTo>
                <a:cubicBezTo>
                  <a:pt x="4545223" y="5040101"/>
                  <a:pt x="4549829" y="5035495"/>
                  <a:pt x="4559040" y="5030890"/>
                </a:cubicBezTo>
                <a:cubicBezTo>
                  <a:pt x="4559040" y="5030890"/>
                  <a:pt x="4563646" y="5030890"/>
                  <a:pt x="4563647" y="5026284"/>
                </a:cubicBezTo>
                <a:cubicBezTo>
                  <a:pt x="4577463" y="5017072"/>
                  <a:pt x="4591280" y="5007862"/>
                  <a:pt x="4600492" y="4998650"/>
                </a:cubicBezTo>
                <a:cubicBezTo>
                  <a:pt x="4614309" y="4989439"/>
                  <a:pt x="4628126" y="4984833"/>
                  <a:pt x="4618915" y="4984832"/>
                </a:cubicBezTo>
                <a:cubicBezTo>
                  <a:pt x="4632732" y="4971016"/>
                  <a:pt x="4651155" y="4957199"/>
                  <a:pt x="4674183" y="4943382"/>
                </a:cubicBezTo>
                <a:cubicBezTo>
                  <a:pt x="4678789" y="4938776"/>
                  <a:pt x="4688002" y="4929565"/>
                  <a:pt x="4697212" y="4924959"/>
                </a:cubicBezTo>
                <a:cubicBezTo>
                  <a:pt x="4697212" y="4924959"/>
                  <a:pt x="4701818" y="4924959"/>
                  <a:pt x="4701818" y="4924959"/>
                </a:cubicBezTo>
                <a:cubicBezTo>
                  <a:pt x="4701818" y="4920352"/>
                  <a:pt x="4706424" y="4920353"/>
                  <a:pt x="4706424" y="4920353"/>
                </a:cubicBezTo>
                <a:cubicBezTo>
                  <a:pt x="4706424" y="4915748"/>
                  <a:pt x="4706424" y="4915748"/>
                  <a:pt x="4706424" y="4915748"/>
                </a:cubicBezTo>
                <a:cubicBezTo>
                  <a:pt x="4706424" y="4915748"/>
                  <a:pt x="4706424" y="4915748"/>
                  <a:pt x="4711029" y="4915748"/>
                </a:cubicBezTo>
                <a:cubicBezTo>
                  <a:pt x="4743269" y="4888114"/>
                  <a:pt x="4775509" y="4860479"/>
                  <a:pt x="4798538" y="4837451"/>
                </a:cubicBezTo>
                <a:cubicBezTo>
                  <a:pt x="4803144" y="4837451"/>
                  <a:pt x="4807749" y="4837451"/>
                  <a:pt x="4807749" y="4832845"/>
                </a:cubicBezTo>
                <a:cubicBezTo>
                  <a:pt x="4812355" y="4832845"/>
                  <a:pt x="4812355" y="4832845"/>
                  <a:pt x="4812355" y="4832845"/>
                </a:cubicBezTo>
                <a:cubicBezTo>
                  <a:pt x="4812355" y="4832845"/>
                  <a:pt x="4816961" y="4832845"/>
                  <a:pt x="4816962" y="4828240"/>
                </a:cubicBezTo>
                <a:cubicBezTo>
                  <a:pt x="4816961" y="4823634"/>
                  <a:pt x="4816961" y="4823634"/>
                  <a:pt x="4816961" y="4823634"/>
                </a:cubicBezTo>
                <a:cubicBezTo>
                  <a:pt x="4830779" y="4809817"/>
                  <a:pt x="4863019" y="4782183"/>
                  <a:pt x="4849202" y="4786788"/>
                </a:cubicBezTo>
                <a:cubicBezTo>
                  <a:pt x="4849202" y="4786788"/>
                  <a:pt x="4849202" y="4786788"/>
                  <a:pt x="4853807" y="4782183"/>
                </a:cubicBezTo>
                <a:cubicBezTo>
                  <a:pt x="4858412" y="4782182"/>
                  <a:pt x="4858413" y="4772971"/>
                  <a:pt x="4858413" y="4772971"/>
                </a:cubicBezTo>
                <a:lnTo>
                  <a:pt x="4849394" y="4772971"/>
                </a:lnTo>
                <a:lnTo>
                  <a:pt x="4858988" y="4763760"/>
                </a:lnTo>
                <a:lnTo>
                  <a:pt x="4863004" y="4749991"/>
                </a:lnTo>
                <a:lnTo>
                  <a:pt x="4863102" y="4749899"/>
                </a:lnTo>
                <a:lnTo>
                  <a:pt x="4879139" y="4741307"/>
                </a:lnTo>
                <a:cubicBezTo>
                  <a:pt x="4883744" y="4736125"/>
                  <a:pt x="4888350" y="4729216"/>
                  <a:pt x="4895259" y="4722309"/>
                </a:cubicBezTo>
                <a:cubicBezTo>
                  <a:pt x="4895259" y="4722309"/>
                  <a:pt x="4899864" y="4722309"/>
                  <a:pt x="4899864" y="4722309"/>
                </a:cubicBezTo>
                <a:cubicBezTo>
                  <a:pt x="4899865" y="4717703"/>
                  <a:pt x="4904470" y="4717703"/>
                  <a:pt x="4899865" y="4717703"/>
                </a:cubicBezTo>
                <a:cubicBezTo>
                  <a:pt x="4899865" y="4717703"/>
                  <a:pt x="4899865" y="4717703"/>
                  <a:pt x="4899864" y="4713097"/>
                </a:cubicBezTo>
                <a:cubicBezTo>
                  <a:pt x="4904470" y="4708492"/>
                  <a:pt x="4909075" y="4708492"/>
                  <a:pt x="4913681" y="4708491"/>
                </a:cubicBezTo>
                <a:cubicBezTo>
                  <a:pt x="4909075" y="4713097"/>
                  <a:pt x="4909075" y="4713097"/>
                  <a:pt x="4909075" y="4713097"/>
                </a:cubicBezTo>
                <a:cubicBezTo>
                  <a:pt x="4904470" y="4717703"/>
                  <a:pt x="4904470" y="4722309"/>
                  <a:pt x="4904470" y="4722309"/>
                </a:cubicBezTo>
                <a:cubicBezTo>
                  <a:pt x="4909076" y="4722309"/>
                  <a:pt x="4913681" y="4722308"/>
                  <a:pt x="4913682" y="4717703"/>
                </a:cubicBezTo>
                <a:cubicBezTo>
                  <a:pt x="4918287" y="4717703"/>
                  <a:pt x="4918287" y="4717703"/>
                  <a:pt x="4918287" y="4717703"/>
                </a:cubicBezTo>
                <a:cubicBezTo>
                  <a:pt x="4918287" y="4722309"/>
                  <a:pt x="4895258" y="4736126"/>
                  <a:pt x="4899864" y="4740731"/>
                </a:cubicBezTo>
                <a:cubicBezTo>
                  <a:pt x="4941315" y="4694674"/>
                  <a:pt x="4996584" y="4644012"/>
                  <a:pt x="5042641" y="4593349"/>
                </a:cubicBezTo>
                <a:cubicBezTo>
                  <a:pt x="5047247" y="4588743"/>
                  <a:pt x="5051853" y="4579532"/>
                  <a:pt x="5056459" y="4574925"/>
                </a:cubicBezTo>
                <a:cubicBezTo>
                  <a:pt x="5056459" y="4570321"/>
                  <a:pt x="5056459" y="4574925"/>
                  <a:pt x="5061064" y="4570321"/>
                </a:cubicBezTo>
                <a:cubicBezTo>
                  <a:pt x="5097910" y="4528869"/>
                  <a:pt x="5139362" y="4473601"/>
                  <a:pt x="5176207" y="4413727"/>
                </a:cubicBezTo>
                <a:cubicBezTo>
                  <a:pt x="5180813" y="4409120"/>
                  <a:pt x="5185419" y="4409121"/>
                  <a:pt x="5185419" y="4404516"/>
                </a:cubicBezTo>
                <a:cubicBezTo>
                  <a:pt x="5185419" y="4409121"/>
                  <a:pt x="5185420" y="4413726"/>
                  <a:pt x="5176207" y="4418332"/>
                </a:cubicBezTo>
                <a:cubicBezTo>
                  <a:pt x="5180813" y="4418333"/>
                  <a:pt x="5180813" y="4422937"/>
                  <a:pt x="5176207" y="4427544"/>
                </a:cubicBezTo>
                <a:cubicBezTo>
                  <a:pt x="5171602" y="4422938"/>
                  <a:pt x="5166996" y="4441361"/>
                  <a:pt x="5166996" y="4445967"/>
                </a:cubicBezTo>
                <a:cubicBezTo>
                  <a:pt x="5166996" y="4445967"/>
                  <a:pt x="5162390" y="4445966"/>
                  <a:pt x="5162390" y="4450573"/>
                </a:cubicBezTo>
                <a:cubicBezTo>
                  <a:pt x="5162390" y="4450573"/>
                  <a:pt x="5162390" y="4455178"/>
                  <a:pt x="5162390" y="4455178"/>
                </a:cubicBezTo>
                <a:cubicBezTo>
                  <a:pt x="5157784" y="4468994"/>
                  <a:pt x="5139362" y="4501235"/>
                  <a:pt x="5143967" y="4496629"/>
                </a:cubicBezTo>
                <a:cubicBezTo>
                  <a:pt x="5143967" y="4492024"/>
                  <a:pt x="5148574" y="4492024"/>
                  <a:pt x="5148573" y="4487417"/>
                </a:cubicBezTo>
                <a:cubicBezTo>
                  <a:pt x="5148574" y="4492024"/>
                  <a:pt x="5148573" y="4496630"/>
                  <a:pt x="5148573" y="4496630"/>
                </a:cubicBezTo>
                <a:cubicBezTo>
                  <a:pt x="5148573" y="4496630"/>
                  <a:pt x="5153179" y="4496630"/>
                  <a:pt x="5157784" y="4492024"/>
                </a:cubicBezTo>
                <a:cubicBezTo>
                  <a:pt x="5157784" y="4492024"/>
                  <a:pt x="5157784" y="4492024"/>
                  <a:pt x="5157785" y="4496630"/>
                </a:cubicBezTo>
                <a:cubicBezTo>
                  <a:pt x="5157785" y="4496630"/>
                  <a:pt x="5153179" y="4496630"/>
                  <a:pt x="5153179" y="4501235"/>
                </a:cubicBezTo>
                <a:cubicBezTo>
                  <a:pt x="5153179" y="4501235"/>
                  <a:pt x="5153179" y="4501235"/>
                  <a:pt x="5153180" y="4505840"/>
                </a:cubicBezTo>
                <a:cubicBezTo>
                  <a:pt x="5143967" y="4519658"/>
                  <a:pt x="5139362" y="4528869"/>
                  <a:pt x="5139362" y="4533474"/>
                </a:cubicBezTo>
                <a:cubicBezTo>
                  <a:pt x="5139362" y="4538081"/>
                  <a:pt x="5139362" y="4538081"/>
                  <a:pt x="5139362" y="4538081"/>
                </a:cubicBezTo>
                <a:cubicBezTo>
                  <a:pt x="5139362" y="4538081"/>
                  <a:pt x="5139362" y="4538081"/>
                  <a:pt x="5143968" y="4533475"/>
                </a:cubicBezTo>
                <a:cubicBezTo>
                  <a:pt x="5139362" y="4538081"/>
                  <a:pt x="5143967" y="4538081"/>
                  <a:pt x="5148573" y="4533475"/>
                </a:cubicBezTo>
                <a:cubicBezTo>
                  <a:pt x="5125544" y="4565715"/>
                  <a:pt x="5116333" y="4588744"/>
                  <a:pt x="5102516" y="4616378"/>
                </a:cubicBezTo>
                <a:cubicBezTo>
                  <a:pt x="5088699" y="4639406"/>
                  <a:pt x="5074881" y="4662435"/>
                  <a:pt x="5051853" y="4694674"/>
                </a:cubicBezTo>
                <a:cubicBezTo>
                  <a:pt x="5056459" y="4690068"/>
                  <a:pt x="5056459" y="4694674"/>
                  <a:pt x="5051853" y="4699279"/>
                </a:cubicBezTo>
                <a:cubicBezTo>
                  <a:pt x="5051853" y="4699279"/>
                  <a:pt x="5051853" y="4699279"/>
                  <a:pt x="5047247" y="4699280"/>
                </a:cubicBezTo>
                <a:cubicBezTo>
                  <a:pt x="5047247" y="4699280"/>
                  <a:pt x="5047247" y="4703886"/>
                  <a:pt x="5047247" y="4703886"/>
                </a:cubicBezTo>
                <a:cubicBezTo>
                  <a:pt x="5042641" y="4708492"/>
                  <a:pt x="5042641" y="4708492"/>
                  <a:pt x="5042641" y="4708492"/>
                </a:cubicBezTo>
                <a:cubicBezTo>
                  <a:pt x="5033430" y="4722308"/>
                  <a:pt x="5033430" y="4722308"/>
                  <a:pt x="5033430" y="4722308"/>
                </a:cubicBezTo>
                <a:cubicBezTo>
                  <a:pt x="5038036" y="4722309"/>
                  <a:pt x="5033430" y="4726914"/>
                  <a:pt x="5033431" y="4731520"/>
                </a:cubicBezTo>
                <a:cubicBezTo>
                  <a:pt x="5042641" y="4722309"/>
                  <a:pt x="5038036" y="4722309"/>
                  <a:pt x="5042641" y="4713097"/>
                </a:cubicBezTo>
                <a:cubicBezTo>
                  <a:pt x="5042641" y="4713097"/>
                  <a:pt x="5047248" y="4713097"/>
                  <a:pt x="5047248" y="4713097"/>
                </a:cubicBezTo>
                <a:cubicBezTo>
                  <a:pt x="5047248" y="4713097"/>
                  <a:pt x="5047248" y="4713097"/>
                  <a:pt x="5047247" y="4717703"/>
                </a:cubicBezTo>
                <a:cubicBezTo>
                  <a:pt x="5051853" y="4717703"/>
                  <a:pt x="5051853" y="4713096"/>
                  <a:pt x="5051853" y="4713096"/>
                </a:cubicBezTo>
                <a:cubicBezTo>
                  <a:pt x="5051853" y="4713096"/>
                  <a:pt x="5051853" y="4708492"/>
                  <a:pt x="5051853" y="4708492"/>
                </a:cubicBezTo>
                <a:cubicBezTo>
                  <a:pt x="5056459" y="4703885"/>
                  <a:pt x="5056459" y="4703885"/>
                  <a:pt x="5056459" y="4703885"/>
                </a:cubicBezTo>
                <a:cubicBezTo>
                  <a:pt x="5061064" y="4699280"/>
                  <a:pt x="5061064" y="4685463"/>
                  <a:pt x="5065670" y="4690069"/>
                </a:cubicBezTo>
                <a:cubicBezTo>
                  <a:pt x="5074881" y="4685463"/>
                  <a:pt x="5061064" y="4685463"/>
                  <a:pt x="5065670" y="4680857"/>
                </a:cubicBezTo>
                <a:cubicBezTo>
                  <a:pt x="5070276" y="4676252"/>
                  <a:pt x="5070276" y="4680857"/>
                  <a:pt x="5074881" y="4680857"/>
                </a:cubicBezTo>
                <a:cubicBezTo>
                  <a:pt x="5079487" y="4671646"/>
                  <a:pt x="5088699" y="4648618"/>
                  <a:pt x="5088699" y="4648618"/>
                </a:cubicBezTo>
                <a:cubicBezTo>
                  <a:pt x="5097911" y="4630194"/>
                  <a:pt x="5120939" y="4602561"/>
                  <a:pt x="5125545" y="4593349"/>
                </a:cubicBezTo>
                <a:cubicBezTo>
                  <a:pt x="5130150" y="4588744"/>
                  <a:pt x="5125545" y="4593349"/>
                  <a:pt x="5120939" y="4593349"/>
                </a:cubicBezTo>
                <a:cubicBezTo>
                  <a:pt x="5125545" y="4593349"/>
                  <a:pt x="5130150" y="4584138"/>
                  <a:pt x="5130150" y="4584138"/>
                </a:cubicBezTo>
                <a:cubicBezTo>
                  <a:pt x="5130150" y="4584138"/>
                  <a:pt x="5130150" y="4574926"/>
                  <a:pt x="5130150" y="4574926"/>
                </a:cubicBezTo>
                <a:cubicBezTo>
                  <a:pt x="5134756" y="4570321"/>
                  <a:pt x="5134757" y="4579532"/>
                  <a:pt x="5134756" y="4574926"/>
                </a:cubicBezTo>
                <a:cubicBezTo>
                  <a:pt x="5143967" y="4570321"/>
                  <a:pt x="5134756" y="4561109"/>
                  <a:pt x="5143967" y="4565715"/>
                </a:cubicBezTo>
                <a:cubicBezTo>
                  <a:pt x="5148573" y="4547292"/>
                  <a:pt x="5162391" y="4510447"/>
                  <a:pt x="5176207" y="4501235"/>
                </a:cubicBezTo>
                <a:cubicBezTo>
                  <a:pt x="5176207" y="4505841"/>
                  <a:pt x="5171602" y="4505840"/>
                  <a:pt x="5166996" y="4501234"/>
                </a:cubicBezTo>
                <a:cubicBezTo>
                  <a:pt x="5190024" y="4468995"/>
                  <a:pt x="5217660" y="4418333"/>
                  <a:pt x="5222265" y="4399910"/>
                </a:cubicBezTo>
                <a:cubicBezTo>
                  <a:pt x="5226871" y="4390699"/>
                  <a:pt x="5263716" y="4340036"/>
                  <a:pt x="5263716" y="4317007"/>
                </a:cubicBezTo>
                <a:cubicBezTo>
                  <a:pt x="5268322" y="4307795"/>
                  <a:pt x="5263716" y="4317007"/>
                  <a:pt x="5268323" y="4317008"/>
                </a:cubicBezTo>
                <a:cubicBezTo>
                  <a:pt x="5268323" y="4303190"/>
                  <a:pt x="5286745" y="4275556"/>
                  <a:pt x="5295956" y="4261739"/>
                </a:cubicBezTo>
                <a:cubicBezTo>
                  <a:pt x="5295956" y="4261739"/>
                  <a:pt x="5291351" y="4270951"/>
                  <a:pt x="5295956" y="4275555"/>
                </a:cubicBezTo>
                <a:cubicBezTo>
                  <a:pt x="5305168" y="4243316"/>
                  <a:pt x="5300562" y="4252528"/>
                  <a:pt x="5291350" y="4257134"/>
                </a:cubicBezTo>
                <a:cubicBezTo>
                  <a:pt x="5309773" y="4220288"/>
                  <a:pt x="5309773" y="4215682"/>
                  <a:pt x="5328196" y="4197259"/>
                </a:cubicBezTo>
                <a:cubicBezTo>
                  <a:pt x="5328196" y="4197259"/>
                  <a:pt x="5332802" y="4192654"/>
                  <a:pt x="5332802" y="4192654"/>
                </a:cubicBezTo>
                <a:cubicBezTo>
                  <a:pt x="5332802" y="4192654"/>
                  <a:pt x="5332802" y="4192654"/>
                  <a:pt x="5332802" y="4188048"/>
                </a:cubicBezTo>
                <a:cubicBezTo>
                  <a:pt x="5332802" y="4188048"/>
                  <a:pt x="5328197" y="4188048"/>
                  <a:pt x="5328197" y="4188048"/>
                </a:cubicBezTo>
                <a:cubicBezTo>
                  <a:pt x="5328197" y="4188048"/>
                  <a:pt x="5328196" y="4183441"/>
                  <a:pt x="5332802" y="4178837"/>
                </a:cubicBezTo>
                <a:cubicBezTo>
                  <a:pt x="5332802" y="4178837"/>
                  <a:pt x="5332802" y="4178837"/>
                  <a:pt x="5332803" y="4183442"/>
                </a:cubicBezTo>
                <a:cubicBezTo>
                  <a:pt x="5332803" y="4183442"/>
                  <a:pt x="5332803" y="4183442"/>
                  <a:pt x="5337408" y="4183442"/>
                </a:cubicBezTo>
                <a:cubicBezTo>
                  <a:pt x="5337408" y="4178837"/>
                  <a:pt x="5337408" y="4178837"/>
                  <a:pt x="5337408" y="4174231"/>
                </a:cubicBezTo>
                <a:cubicBezTo>
                  <a:pt x="5342014" y="4169624"/>
                  <a:pt x="5342014" y="4169624"/>
                  <a:pt x="5342014" y="4169624"/>
                </a:cubicBezTo>
                <a:cubicBezTo>
                  <a:pt x="5346619" y="4165020"/>
                  <a:pt x="5355831" y="4141991"/>
                  <a:pt x="5342014" y="4155808"/>
                </a:cubicBezTo>
                <a:cubicBezTo>
                  <a:pt x="5346619" y="4151203"/>
                  <a:pt x="5346619" y="4151203"/>
                  <a:pt x="5346620" y="4146597"/>
                </a:cubicBezTo>
                <a:cubicBezTo>
                  <a:pt x="5346620" y="4146597"/>
                  <a:pt x="5342013" y="4146597"/>
                  <a:pt x="5342014" y="4151203"/>
                </a:cubicBezTo>
                <a:cubicBezTo>
                  <a:pt x="5342014" y="4151203"/>
                  <a:pt x="5337408" y="4151203"/>
                  <a:pt x="5337408" y="4155807"/>
                </a:cubicBezTo>
                <a:cubicBezTo>
                  <a:pt x="5337408" y="4151203"/>
                  <a:pt x="5337408" y="4146597"/>
                  <a:pt x="5337408" y="4146597"/>
                </a:cubicBezTo>
                <a:cubicBezTo>
                  <a:pt x="5342013" y="4141991"/>
                  <a:pt x="5346619" y="4132780"/>
                  <a:pt x="5351225" y="4118963"/>
                </a:cubicBezTo>
                <a:cubicBezTo>
                  <a:pt x="5360436" y="4100540"/>
                  <a:pt x="5369649" y="4082117"/>
                  <a:pt x="5374253" y="4068300"/>
                </a:cubicBezTo>
                <a:cubicBezTo>
                  <a:pt x="5374253" y="4063693"/>
                  <a:pt x="5378859" y="4063694"/>
                  <a:pt x="5378859" y="4063694"/>
                </a:cubicBezTo>
                <a:cubicBezTo>
                  <a:pt x="5378859" y="4063694"/>
                  <a:pt x="5378859" y="4059089"/>
                  <a:pt x="5378859" y="4059089"/>
                </a:cubicBezTo>
                <a:cubicBezTo>
                  <a:pt x="5378859" y="4049877"/>
                  <a:pt x="5383465" y="4040666"/>
                  <a:pt x="5388071" y="4036060"/>
                </a:cubicBezTo>
                <a:cubicBezTo>
                  <a:pt x="5388071" y="4031455"/>
                  <a:pt x="5392676" y="4022243"/>
                  <a:pt x="5392676" y="4017638"/>
                </a:cubicBezTo>
                <a:cubicBezTo>
                  <a:pt x="5397282" y="4008426"/>
                  <a:pt x="5406494" y="3994609"/>
                  <a:pt x="5411099" y="3985398"/>
                </a:cubicBezTo>
                <a:cubicBezTo>
                  <a:pt x="5415706" y="3985398"/>
                  <a:pt x="5415706" y="3985398"/>
                  <a:pt x="5415706" y="3985398"/>
                </a:cubicBezTo>
                <a:cubicBezTo>
                  <a:pt x="5415705" y="3980791"/>
                  <a:pt x="5415705" y="3980791"/>
                  <a:pt x="5415705" y="3976186"/>
                </a:cubicBezTo>
                <a:cubicBezTo>
                  <a:pt x="5420311" y="3971580"/>
                  <a:pt x="5415705" y="3971581"/>
                  <a:pt x="5415705" y="3971581"/>
                </a:cubicBezTo>
                <a:cubicBezTo>
                  <a:pt x="5411100" y="3976186"/>
                  <a:pt x="5411100" y="3976186"/>
                  <a:pt x="5411100" y="3976186"/>
                </a:cubicBezTo>
                <a:cubicBezTo>
                  <a:pt x="5415705" y="3966974"/>
                  <a:pt x="5429523" y="3953157"/>
                  <a:pt x="5424916" y="3943946"/>
                </a:cubicBezTo>
                <a:cubicBezTo>
                  <a:pt x="5429522" y="3943946"/>
                  <a:pt x="5429522" y="3943946"/>
                  <a:pt x="5429522" y="3939340"/>
                </a:cubicBezTo>
                <a:cubicBezTo>
                  <a:pt x="5434128" y="3934735"/>
                  <a:pt x="5429523" y="3934735"/>
                  <a:pt x="5429523" y="3934735"/>
                </a:cubicBezTo>
                <a:cubicBezTo>
                  <a:pt x="5438735" y="3920918"/>
                  <a:pt x="5429522" y="3907101"/>
                  <a:pt x="5438734" y="3902495"/>
                </a:cubicBezTo>
                <a:cubicBezTo>
                  <a:pt x="5438734" y="3907101"/>
                  <a:pt x="5438734" y="3907101"/>
                  <a:pt x="5438734" y="3907101"/>
                </a:cubicBezTo>
                <a:cubicBezTo>
                  <a:pt x="5434128" y="3916312"/>
                  <a:pt x="5434128" y="3920918"/>
                  <a:pt x="5438735" y="3920918"/>
                </a:cubicBezTo>
                <a:cubicBezTo>
                  <a:pt x="5438735" y="3920918"/>
                  <a:pt x="5443340" y="3916312"/>
                  <a:pt x="5443339" y="3911706"/>
                </a:cubicBezTo>
                <a:cubicBezTo>
                  <a:pt x="5447945" y="3907101"/>
                  <a:pt x="5447945" y="3907101"/>
                  <a:pt x="5447945" y="3907101"/>
                </a:cubicBezTo>
                <a:cubicBezTo>
                  <a:pt x="5457156" y="3907100"/>
                  <a:pt x="5452551" y="3920918"/>
                  <a:pt x="5443339" y="3925524"/>
                </a:cubicBezTo>
                <a:cubicBezTo>
                  <a:pt x="5452551" y="3920918"/>
                  <a:pt x="5447945" y="3943946"/>
                  <a:pt x="5452551" y="3930129"/>
                </a:cubicBezTo>
                <a:cubicBezTo>
                  <a:pt x="5443339" y="3920918"/>
                  <a:pt x="5470974" y="3916312"/>
                  <a:pt x="5466368" y="3897889"/>
                </a:cubicBezTo>
                <a:cubicBezTo>
                  <a:pt x="5470974" y="3893283"/>
                  <a:pt x="5470974" y="3893283"/>
                  <a:pt x="5470974" y="3893283"/>
                </a:cubicBezTo>
                <a:cubicBezTo>
                  <a:pt x="5470974" y="3893283"/>
                  <a:pt x="5470974" y="3888678"/>
                  <a:pt x="5470974" y="3888678"/>
                </a:cubicBezTo>
                <a:cubicBezTo>
                  <a:pt x="5475579" y="3884071"/>
                  <a:pt x="5470974" y="3884072"/>
                  <a:pt x="5470974" y="3884072"/>
                </a:cubicBezTo>
                <a:cubicBezTo>
                  <a:pt x="5470974" y="3888678"/>
                  <a:pt x="5466368" y="3888677"/>
                  <a:pt x="5466368" y="3888677"/>
                </a:cubicBezTo>
                <a:cubicBezTo>
                  <a:pt x="5466368" y="3884072"/>
                  <a:pt x="5470974" y="3874861"/>
                  <a:pt x="5466368" y="3874861"/>
                </a:cubicBezTo>
                <a:cubicBezTo>
                  <a:pt x="5461762" y="3879467"/>
                  <a:pt x="5466368" y="3870255"/>
                  <a:pt x="5461762" y="3870254"/>
                </a:cubicBezTo>
                <a:cubicBezTo>
                  <a:pt x="5457157" y="3879467"/>
                  <a:pt x="5457156" y="3884072"/>
                  <a:pt x="5452551" y="3893283"/>
                </a:cubicBezTo>
                <a:cubicBezTo>
                  <a:pt x="5452551" y="3888678"/>
                  <a:pt x="5452551" y="3888678"/>
                  <a:pt x="5452551" y="3888678"/>
                </a:cubicBezTo>
                <a:cubicBezTo>
                  <a:pt x="5452551" y="3884072"/>
                  <a:pt x="5452551" y="3879466"/>
                  <a:pt x="5447945" y="3879467"/>
                </a:cubicBezTo>
                <a:lnTo>
                  <a:pt x="5443975" y="3887407"/>
                </a:lnTo>
                <a:lnTo>
                  <a:pt x="5444491" y="3878891"/>
                </a:lnTo>
                <a:cubicBezTo>
                  <a:pt x="5446794" y="3872558"/>
                  <a:pt x="5450248" y="3865649"/>
                  <a:pt x="5452551" y="3856438"/>
                </a:cubicBezTo>
                <a:cubicBezTo>
                  <a:pt x="5434128" y="3884072"/>
                  <a:pt x="5447945" y="3851833"/>
                  <a:pt x="5438734" y="3842620"/>
                </a:cubicBezTo>
                <a:cubicBezTo>
                  <a:pt x="5443339" y="3838015"/>
                  <a:pt x="5443340" y="3847226"/>
                  <a:pt x="5443340" y="3847226"/>
                </a:cubicBezTo>
                <a:cubicBezTo>
                  <a:pt x="5447945" y="3847227"/>
                  <a:pt x="5447945" y="3847227"/>
                  <a:pt x="5447945" y="3847227"/>
                </a:cubicBezTo>
                <a:cubicBezTo>
                  <a:pt x="5447945" y="3851833"/>
                  <a:pt x="5447945" y="3851833"/>
                  <a:pt x="5452551" y="3847227"/>
                </a:cubicBezTo>
                <a:cubicBezTo>
                  <a:pt x="5452551" y="3847227"/>
                  <a:pt x="5452551" y="3842620"/>
                  <a:pt x="5452552" y="3838015"/>
                </a:cubicBezTo>
                <a:cubicBezTo>
                  <a:pt x="5452552" y="3833410"/>
                  <a:pt x="5452552" y="3833410"/>
                  <a:pt x="5452552" y="3833410"/>
                </a:cubicBezTo>
                <a:cubicBezTo>
                  <a:pt x="5457157" y="3828803"/>
                  <a:pt x="5461762" y="3833409"/>
                  <a:pt x="5461762" y="3824198"/>
                </a:cubicBezTo>
                <a:cubicBezTo>
                  <a:pt x="5461762" y="3828804"/>
                  <a:pt x="5461762" y="3828804"/>
                  <a:pt x="5461762" y="3833409"/>
                </a:cubicBezTo>
                <a:cubicBezTo>
                  <a:pt x="5461762" y="3838015"/>
                  <a:pt x="5466369" y="3838014"/>
                  <a:pt x="5466369" y="3833410"/>
                </a:cubicBezTo>
                <a:cubicBezTo>
                  <a:pt x="5470974" y="3833410"/>
                  <a:pt x="5470975" y="3828803"/>
                  <a:pt x="5470974" y="3824198"/>
                </a:cubicBezTo>
                <a:cubicBezTo>
                  <a:pt x="5470974" y="3819593"/>
                  <a:pt x="5470974" y="3819593"/>
                  <a:pt x="5470974" y="3814986"/>
                </a:cubicBezTo>
                <a:cubicBezTo>
                  <a:pt x="5470974" y="3805776"/>
                  <a:pt x="5466368" y="3796563"/>
                  <a:pt x="5461763" y="3805776"/>
                </a:cubicBezTo>
                <a:cubicBezTo>
                  <a:pt x="5461762" y="3801170"/>
                  <a:pt x="5461762" y="3801170"/>
                  <a:pt x="5457156" y="3801170"/>
                </a:cubicBezTo>
                <a:cubicBezTo>
                  <a:pt x="5457156" y="3801170"/>
                  <a:pt x="5457156" y="3801170"/>
                  <a:pt x="5452551" y="3805776"/>
                </a:cubicBezTo>
                <a:cubicBezTo>
                  <a:pt x="5452552" y="3801169"/>
                  <a:pt x="5457157" y="3791958"/>
                  <a:pt x="5457156" y="3782747"/>
                </a:cubicBezTo>
                <a:cubicBezTo>
                  <a:pt x="5457157" y="3791958"/>
                  <a:pt x="5452552" y="3801169"/>
                  <a:pt x="5457156" y="3796564"/>
                </a:cubicBezTo>
                <a:cubicBezTo>
                  <a:pt x="5466368" y="3791959"/>
                  <a:pt x="5457156" y="3782747"/>
                  <a:pt x="5466368" y="3778141"/>
                </a:cubicBezTo>
                <a:cubicBezTo>
                  <a:pt x="5470975" y="3778140"/>
                  <a:pt x="5470975" y="3778140"/>
                  <a:pt x="5470975" y="3778140"/>
                </a:cubicBezTo>
                <a:cubicBezTo>
                  <a:pt x="5470975" y="3778140"/>
                  <a:pt x="5470975" y="3778140"/>
                  <a:pt x="5470974" y="3773536"/>
                </a:cubicBezTo>
                <a:cubicBezTo>
                  <a:pt x="5470974" y="3773536"/>
                  <a:pt x="5470974" y="3773536"/>
                  <a:pt x="5470974" y="3768930"/>
                </a:cubicBezTo>
                <a:cubicBezTo>
                  <a:pt x="5466368" y="3768930"/>
                  <a:pt x="5466368" y="3768930"/>
                  <a:pt x="5466368" y="3768930"/>
                </a:cubicBezTo>
                <a:cubicBezTo>
                  <a:pt x="5470974" y="3764323"/>
                  <a:pt x="5470974" y="3764323"/>
                  <a:pt x="5475579" y="3759719"/>
                </a:cubicBezTo>
                <a:cubicBezTo>
                  <a:pt x="5470974" y="3750506"/>
                  <a:pt x="5475579" y="3741295"/>
                  <a:pt x="5475579" y="3732085"/>
                </a:cubicBezTo>
                <a:cubicBezTo>
                  <a:pt x="5475580" y="3736690"/>
                  <a:pt x="5475579" y="3741295"/>
                  <a:pt x="5475579" y="3741295"/>
                </a:cubicBezTo>
                <a:cubicBezTo>
                  <a:pt x="5480185" y="3722873"/>
                  <a:pt x="5475579" y="3727478"/>
                  <a:pt x="5484791" y="3713662"/>
                </a:cubicBezTo>
                <a:cubicBezTo>
                  <a:pt x="5484791" y="3718267"/>
                  <a:pt x="5489397" y="3718267"/>
                  <a:pt x="5489397" y="3718267"/>
                </a:cubicBezTo>
                <a:cubicBezTo>
                  <a:pt x="5489397" y="3718267"/>
                  <a:pt x="5489397" y="3713661"/>
                  <a:pt x="5489397" y="3713661"/>
                </a:cubicBezTo>
                <a:cubicBezTo>
                  <a:pt x="5494002" y="3713662"/>
                  <a:pt x="5494002" y="3713662"/>
                  <a:pt x="5494002" y="3713662"/>
                </a:cubicBezTo>
                <a:cubicBezTo>
                  <a:pt x="5484791" y="3741296"/>
                  <a:pt x="5494002" y="3718267"/>
                  <a:pt x="5498608" y="3718266"/>
                </a:cubicBezTo>
                <a:cubicBezTo>
                  <a:pt x="5494002" y="3732085"/>
                  <a:pt x="5489397" y="3745902"/>
                  <a:pt x="5489397" y="3759719"/>
                </a:cubicBezTo>
                <a:cubicBezTo>
                  <a:pt x="5484791" y="3759719"/>
                  <a:pt x="5484791" y="3759719"/>
                  <a:pt x="5484791" y="3759719"/>
                </a:cubicBezTo>
                <a:cubicBezTo>
                  <a:pt x="5480185" y="3768929"/>
                  <a:pt x="5480185" y="3773536"/>
                  <a:pt x="5480185" y="3778141"/>
                </a:cubicBezTo>
                <a:cubicBezTo>
                  <a:pt x="5484791" y="3768930"/>
                  <a:pt x="5484791" y="3764324"/>
                  <a:pt x="5489397" y="3764323"/>
                </a:cubicBezTo>
                <a:cubicBezTo>
                  <a:pt x="5484791" y="3778141"/>
                  <a:pt x="5489397" y="3778140"/>
                  <a:pt x="5484791" y="3787352"/>
                </a:cubicBezTo>
                <a:cubicBezTo>
                  <a:pt x="5484791" y="3787352"/>
                  <a:pt x="5484791" y="3791959"/>
                  <a:pt x="5480185" y="3791959"/>
                </a:cubicBezTo>
                <a:cubicBezTo>
                  <a:pt x="5480185" y="3796563"/>
                  <a:pt x="5480185" y="3796563"/>
                  <a:pt x="5480185" y="3796563"/>
                </a:cubicBezTo>
                <a:cubicBezTo>
                  <a:pt x="5480185" y="3801170"/>
                  <a:pt x="5480185" y="3805776"/>
                  <a:pt x="5484791" y="3801169"/>
                </a:cubicBezTo>
                <a:cubicBezTo>
                  <a:pt x="5489397" y="3796564"/>
                  <a:pt x="5489397" y="3796564"/>
                  <a:pt x="5489397" y="3796564"/>
                </a:cubicBezTo>
                <a:cubicBezTo>
                  <a:pt x="5494001" y="3796564"/>
                  <a:pt x="5494002" y="3791958"/>
                  <a:pt x="5494002" y="3787353"/>
                </a:cubicBezTo>
                <a:cubicBezTo>
                  <a:pt x="5494002" y="3782747"/>
                  <a:pt x="5494002" y="3782747"/>
                  <a:pt x="5494002" y="3782747"/>
                </a:cubicBezTo>
                <a:cubicBezTo>
                  <a:pt x="5489397" y="3782747"/>
                  <a:pt x="5489397" y="3782747"/>
                  <a:pt x="5489397" y="3782747"/>
                </a:cubicBezTo>
                <a:cubicBezTo>
                  <a:pt x="5489397" y="3768930"/>
                  <a:pt x="5503214" y="3736689"/>
                  <a:pt x="5503214" y="3718267"/>
                </a:cubicBezTo>
                <a:cubicBezTo>
                  <a:pt x="5507819" y="3713661"/>
                  <a:pt x="5507819" y="3713661"/>
                  <a:pt x="5507819" y="3713661"/>
                </a:cubicBezTo>
                <a:cubicBezTo>
                  <a:pt x="5507819" y="3713661"/>
                  <a:pt x="5507819" y="3713661"/>
                  <a:pt x="5507818" y="3709056"/>
                </a:cubicBezTo>
                <a:cubicBezTo>
                  <a:pt x="5507818" y="3709056"/>
                  <a:pt x="5507819" y="3704450"/>
                  <a:pt x="5507819" y="3704450"/>
                </a:cubicBezTo>
                <a:cubicBezTo>
                  <a:pt x="5507819" y="3695239"/>
                  <a:pt x="5512425" y="3681422"/>
                  <a:pt x="5517031" y="3676816"/>
                </a:cubicBezTo>
                <a:cubicBezTo>
                  <a:pt x="5512425" y="3676815"/>
                  <a:pt x="5512425" y="3676815"/>
                  <a:pt x="5512425" y="3676815"/>
                </a:cubicBezTo>
                <a:cubicBezTo>
                  <a:pt x="5517031" y="3672211"/>
                  <a:pt x="5517031" y="3672211"/>
                  <a:pt x="5517031" y="3672211"/>
                </a:cubicBezTo>
                <a:cubicBezTo>
                  <a:pt x="5517031" y="3672211"/>
                  <a:pt x="5521637" y="3667605"/>
                  <a:pt x="5521637" y="3662998"/>
                </a:cubicBezTo>
                <a:cubicBezTo>
                  <a:pt x="5521637" y="3662998"/>
                  <a:pt x="5521637" y="3658393"/>
                  <a:pt x="5517031" y="3658392"/>
                </a:cubicBezTo>
                <a:cubicBezTo>
                  <a:pt x="5521637" y="3612337"/>
                  <a:pt x="5535454" y="3589308"/>
                  <a:pt x="5530848" y="3557068"/>
                </a:cubicBezTo>
                <a:cubicBezTo>
                  <a:pt x="5535454" y="3557068"/>
                  <a:pt x="5535454" y="3552463"/>
                  <a:pt x="5535454" y="3547857"/>
                </a:cubicBezTo>
                <a:cubicBezTo>
                  <a:pt x="5535454" y="3547857"/>
                  <a:pt x="5535454" y="3543250"/>
                  <a:pt x="5535454" y="3543250"/>
                </a:cubicBezTo>
                <a:cubicBezTo>
                  <a:pt x="5530848" y="3543251"/>
                  <a:pt x="5530848" y="3543251"/>
                  <a:pt x="5530848" y="3543251"/>
                </a:cubicBezTo>
                <a:cubicBezTo>
                  <a:pt x="5540059" y="3538645"/>
                  <a:pt x="5540059" y="3524828"/>
                  <a:pt x="5540059" y="3515617"/>
                </a:cubicBezTo>
                <a:cubicBezTo>
                  <a:pt x="5540059" y="3515617"/>
                  <a:pt x="5540059" y="3511011"/>
                  <a:pt x="5540059" y="3511011"/>
                </a:cubicBezTo>
                <a:cubicBezTo>
                  <a:pt x="5544665" y="3506406"/>
                  <a:pt x="5544665" y="3506406"/>
                  <a:pt x="5540059" y="3501800"/>
                </a:cubicBezTo>
                <a:cubicBezTo>
                  <a:pt x="5540059" y="3497194"/>
                  <a:pt x="5540059" y="3497194"/>
                  <a:pt x="5540059" y="3497194"/>
                </a:cubicBezTo>
                <a:cubicBezTo>
                  <a:pt x="5540059" y="3497194"/>
                  <a:pt x="5544665" y="3497193"/>
                  <a:pt x="5544665" y="3492589"/>
                </a:cubicBezTo>
                <a:cubicBezTo>
                  <a:pt x="5544665" y="3492589"/>
                  <a:pt x="5544665" y="3492589"/>
                  <a:pt x="5544664" y="3487983"/>
                </a:cubicBezTo>
                <a:cubicBezTo>
                  <a:pt x="5540059" y="3478770"/>
                  <a:pt x="5553877" y="3460349"/>
                  <a:pt x="5544665" y="3460349"/>
                </a:cubicBezTo>
                <a:cubicBezTo>
                  <a:pt x="5544665" y="3460349"/>
                  <a:pt x="5544665" y="3460349"/>
                  <a:pt x="5544665" y="3455742"/>
                </a:cubicBezTo>
                <a:cubicBezTo>
                  <a:pt x="5544665" y="3451137"/>
                  <a:pt x="5544665" y="3446532"/>
                  <a:pt x="5544665" y="3446532"/>
                </a:cubicBezTo>
                <a:cubicBezTo>
                  <a:pt x="5544665" y="3446532"/>
                  <a:pt x="5544665" y="3441926"/>
                  <a:pt x="5544665" y="3441926"/>
                </a:cubicBezTo>
                <a:cubicBezTo>
                  <a:pt x="5553877" y="3437319"/>
                  <a:pt x="5544665" y="3418896"/>
                  <a:pt x="5544665" y="3409686"/>
                </a:cubicBezTo>
                <a:cubicBezTo>
                  <a:pt x="5544665" y="3395869"/>
                  <a:pt x="5553877" y="3405080"/>
                  <a:pt x="5553876" y="3391263"/>
                </a:cubicBezTo>
                <a:cubicBezTo>
                  <a:pt x="5553876" y="3391263"/>
                  <a:pt x="5553877" y="3386657"/>
                  <a:pt x="5558482" y="3386658"/>
                </a:cubicBezTo>
                <a:cubicBezTo>
                  <a:pt x="5558482" y="3386658"/>
                  <a:pt x="5558482" y="3382052"/>
                  <a:pt x="5558482" y="3382052"/>
                </a:cubicBezTo>
                <a:cubicBezTo>
                  <a:pt x="5558482" y="3377445"/>
                  <a:pt x="5558482" y="3377445"/>
                  <a:pt x="5553877" y="3382052"/>
                </a:cubicBezTo>
                <a:cubicBezTo>
                  <a:pt x="5553877" y="3382052"/>
                  <a:pt x="5553877" y="3382052"/>
                  <a:pt x="5553877" y="3386657"/>
                </a:cubicBezTo>
                <a:cubicBezTo>
                  <a:pt x="5549271" y="3377446"/>
                  <a:pt x="5553877" y="3368235"/>
                  <a:pt x="5549271" y="3368235"/>
                </a:cubicBezTo>
                <a:cubicBezTo>
                  <a:pt x="5553876" y="3354418"/>
                  <a:pt x="5553877" y="3368235"/>
                  <a:pt x="5558482" y="3368235"/>
                </a:cubicBezTo>
                <a:lnTo>
                  <a:pt x="5562808" y="3372560"/>
                </a:lnTo>
                <a:lnTo>
                  <a:pt x="5561145" y="3398244"/>
                </a:lnTo>
                <a:cubicBezTo>
                  <a:pt x="5560497" y="3424367"/>
                  <a:pt x="5563088" y="3440774"/>
                  <a:pt x="5563087" y="3464954"/>
                </a:cubicBezTo>
                <a:cubicBezTo>
                  <a:pt x="5563087" y="3464954"/>
                  <a:pt x="5558482" y="3464953"/>
                  <a:pt x="5558481" y="3469560"/>
                </a:cubicBezTo>
                <a:cubicBezTo>
                  <a:pt x="5558481" y="3469560"/>
                  <a:pt x="5558482" y="3474166"/>
                  <a:pt x="5558482" y="3474166"/>
                </a:cubicBezTo>
                <a:cubicBezTo>
                  <a:pt x="5558482" y="3487983"/>
                  <a:pt x="5558482" y="3492588"/>
                  <a:pt x="5563088" y="3497193"/>
                </a:cubicBezTo>
                <a:cubicBezTo>
                  <a:pt x="5563088" y="3478771"/>
                  <a:pt x="5563088" y="3478771"/>
                  <a:pt x="5563088" y="3478771"/>
                </a:cubicBezTo>
                <a:cubicBezTo>
                  <a:pt x="5563088" y="3478771"/>
                  <a:pt x="5563088" y="3483376"/>
                  <a:pt x="5567694" y="3483377"/>
                </a:cubicBezTo>
                <a:cubicBezTo>
                  <a:pt x="5567694" y="3483377"/>
                  <a:pt x="5567694" y="3478771"/>
                  <a:pt x="5567694" y="3478771"/>
                </a:cubicBezTo>
                <a:cubicBezTo>
                  <a:pt x="5567694" y="3474165"/>
                  <a:pt x="5567694" y="3474165"/>
                  <a:pt x="5567694" y="3474165"/>
                </a:cubicBezTo>
                <a:cubicBezTo>
                  <a:pt x="5567694" y="3469560"/>
                  <a:pt x="5567694" y="3469560"/>
                  <a:pt x="5567694" y="3469560"/>
                </a:cubicBezTo>
                <a:cubicBezTo>
                  <a:pt x="5576904" y="3460349"/>
                  <a:pt x="5586117" y="3455743"/>
                  <a:pt x="5590722" y="3423503"/>
                </a:cubicBezTo>
                <a:cubicBezTo>
                  <a:pt x="5609145" y="3400474"/>
                  <a:pt x="5622963" y="3354418"/>
                  <a:pt x="5632173" y="3322178"/>
                </a:cubicBezTo>
                <a:cubicBezTo>
                  <a:pt x="5632173" y="3317572"/>
                  <a:pt x="5636779" y="3317572"/>
                  <a:pt x="5636779" y="3317572"/>
                </a:cubicBezTo>
                <a:cubicBezTo>
                  <a:pt x="5636779" y="3317572"/>
                  <a:pt x="5641385" y="3317572"/>
                  <a:pt x="5641385" y="3312967"/>
                </a:cubicBezTo>
                <a:cubicBezTo>
                  <a:pt x="5641385" y="3312967"/>
                  <a:pt x="5641385" y="3317572"/>
                  <a:pt x="5645991" y="3317572"/>
                </a:cubicBezTo>
                <a:cubicBezTo>
                  <a:pt x="5645991" y="3308361"/>
                  <a:pt x="5645991" y="3303754"/>
                  <a:pt x="5645991" y="3303754"/>
                </a:cubicBezTo>
                <a:cubicBezTo>
                  <a:pt x="5655203" y="3276121"/>
                  <a:pt x="5659808" y="3239275"/>
                  <a:pt x="5664414" y="3216247"/>
                </a:cubicBezTo>
                <a:cubicBezTo>
                  <a:pt x="5669019" y="3211641"/>
                  <a:pt x="5669019" y="3220853"/>
                  <a:pt x="5669019" y="3225458"/>
                </a:cubicBezTo>
                <a:cubicBezTo>
                  <a:pt x="5673625" y="3211641"/>
                  <a:pt x="5682837" y="3156373"/>
                  <a:pt x="5696654" y="3170190"/>
                </a:cubicBezTo>
                <a:cubicBezTo>
                  <a:pt x="5696654" y="3179401"/>
                  <a:pt x="5696654" y="3179401"/>
                  <a:pt x="5696654" y="3179401"/>
                </a:cubicBezTo>
                <a:cubicBezTo>
                  <a:pt x="5696654" y="3184006"/>
                  <a:pt x="5696654" y="3184006"/>
                  <a:pt x="5696654" y="3184006"/>
                </a:cubicBezTo>
                <a:cubicBezTo>
                  <a:pt x="5696654" y="3184006"/>
                  <a:pt x="5701259" y="3184007"/>
                  <a:pt x="5701258" y="3179401"/>
                </a:cubicBezTo>
                <a:cubicBezTo>
                  <a:pt x="5701259" y="3170190"/>
                  <a:pt x="5701259" y="3170190"/>
                  <a:pt x="5701259" y="3170190"/>
                </a:cubicBezTo>
                <a:cubicBezTo>
                  <a:pt x="5705864" y="3188612"/>
                  <a:pt x="5701259" y="3216247"/>
                  <a:pt x="5701259" y="3243881"/>
                </a:cubicBezTo>
                <a:cubicBezTo>
                  <a:pt x="5724288" y="3266910"/>
                  <a:pt x="5742711" y="3188613"/>
                  <a:pt x="5747317" y="3124133"/>
                </a:cubicBezTo>
                <a:cubicBezTo>
                  <a:pt x="5751923" y="3119527"/>
                  <a:pt x="5756529" y="3124133"/>
                  <a:pt x="5765738" y="3110316"/>
                </a:cubicBezTo>
                <a:cubicBezTo>
                  <a:pt x="5761134" y="3124133"/>
                  <a:pt x="5765739" y="3124133"/>
                  <a:pt x="5770345" y="3124132"/>
                </a:cubicBezTo>
                <a:cubicBezTo>
                  <a:pt x="5770345" y="3160979"/>
                  <a:pt x="5765739" y="3197823"/>
                  <a:pt x="5765739" y="3234670"/>
                </a:cubicBezTo>
                <a:cubicBezTo>
                  <a:pt x="5765739" y="3257698"/>
                  <a:pt x="5774951" y="3234670"/>
                  <a:pt x="5784163" y="3253092"/>
                </a:cubicBezTo>
                <a:cubicBezTo>
                  <a:pt x="5779557" y="3276120"/>
                  <a:pt x="5784163" y="3285332"/>
                  <a:pt x="5779557" y="3312966"/>
                </a:cubicBezTo>
                <a:cubicBezTo>
                  <a:pt x="5784163" y="3312967"/>
                  <a:pt x="5788768" y="3303755"/>
                  <a:pt x="5788769" y="3285331"/>
                </a:cubicBezTo>
                <a:cubicBezTo>
                  <a:pt x="5788769" y="3294544"/>
                  <a:pt x="5793374" y="3303755"/>
                  <a:pt x="5788769" y="3322177"/>
                </a:cubicBezTo>
                <a:cubicBezTo>
                  <a:pt x="5793374" y="3312966"/>
                  <a:pt x="5797980" y="3317571"/>
                  <a:pt x="5802585" y="3303754"/>
                </a:cubicBezTo>
                <a:cubicBezTo>
                  <a:pt x="5793373" y="3382052"/>
                  <a:pt x="5784163" y="3460348"/>
                  <a:pt x="5770345" y="3538644"/>
                </a:cubicBezTo>
                <a:cubicBezTo>
                  <a:pt x="5770345" y="3547857"/>
                  <a:pt x="5770345" y="3557068"/>
                  <a:pt x="5765739" y="3561673"/>
                </a:cubicBezTo>
                <a:cubicBezTo>
                  <a:pt x="5599934" y="4492024"/>
                  <a:pt x="4959738" y="5251963"/>
                  <a:pt x="4103074" y="5597389"/>
                </a:cubicBezTo>
                <a:cubicBezTo>
                  <a:pt x="4103074" y="5597389"/>
                  <a:pt x="4103074" y="5597389"/>
                  <a:pt x="4098468" y="5597390"/>
                </a:cubicBezTo>
                <a:cubicBezTo>
                  <a:pt x="4098468" y="5597390"/>
                  <a:pt x="4093862" y="5597390"/>
                  <a:pt x="4093862" y="5597390"/>
                </a:cubicBezTo>
                <a:cubicBezTo>
                  <a:pt x="4103074" y="5592785"/>
                  <a:pt x="4098468" y="5588179"/>
                  <a:pt x="4089256" y="5592785"/>
                </a:cubicBezTo>
                <a:cubicBezTo>
                  <a:pt x="4098468" y="5588179"/>
                  <a:pt x="4098468" y="5588179"/>
                  <a:pt x="4098468" y="5588179"/>
                </a:cubicBezTo>
                <a:cubicBezTo>
                  <a:pt x="4103075" y="5583573"/>
                  <a:pt x="4103075" y="5583573"/>
                  <a:pt x="4098468" y="5578967"/>
                </a:cubicBezTo>
                <a:cubicBezTo>
                  <a:pt x="4098468" y="5578967"/>
                  <a:pt x="4093862" y="5578967"/>
                  <a:pt x="4089257" y="5583573"/>
                </a:cubicBezTo>
                <a:cubicBezTo>
                  <a:pt x="4084652" y="5588179"/>
                  <a:pt x="4084652" y="5588179"/>
                  <a:pt x="4084652" y="5588179"/>
                </a:cubicBezTo>
                <a:cubicBezTo>
                  <a:pt x="4080045" y="5588179"/>
                  <a:pt x="4080045" y="5588179"/>
                  <a:pt x="4080045" y="5588179"/>
                </a:cubicBezTo>
                <a:cubicBezTo>
                  <a:pt x="4080046" y="5578967"/>
                  <a:pt x="4075439" y="5578967"/>
                  <a:pt x="4066228" y="5583573"/>
                </a:cubicBezTo>
                <a:cubicBezTo>
                  <a:pt x="4057016" y="5592785"/>
                  <a:pt x="4066228" y="5588179"/>
                  <a:pt x="4061622" y="5597390"/>
                </a:cubicBezTo>
                <a:cubicBezTo>
                  <a:pt x="4070834" y="5592785"/>
                  <a:pt x="4070834" y="5592785"/>
                  <a:pt x="4070834" y="5592785"/>
                </a:cubicBezTo>
                <a:cubicBezTo>
                  <a:pt x="4066228" y="5597390"/>
                  <a:pt x="4061622" y="5597390"/>
                  <a:pt x="4066228" y="5601996"/>
                </a:cubicBezTo>
                <a:cubicBezTo>
                  <a:pt x="4070834" y="5601996"/>
                  <a:pt x="4075440" y="5601996"/>
                  <a:pt x="4080045" y="5597390"/>
                </a:cubicBezTo>
                <a:cubicBezTo>
                  <a:pt x="4084651" y="5592785"/>
                  <a:pt x="4084651" y="5592785"/>
                  <a:pt x="4084651" y="5592785"/>
                </a:cubicBezTo>
                <a:cubicBezTo>
                  <a:pt x="4084651" y="5597389"/>
                  <a:pt x="4080045" y="5597390"/>
                  <a:pt x="4080045" y="5601996"/>
                </a:cubicBezTo>
                <a:cubicBezTo>
                  <a:pt x="4075440" y="5601996"/>
                  <a:pt x="4075440" y="5601996"/>
                  <a:pt x="4075440" y="5601996"/>
                </a:cubicBezTo>
                <a:cubicBezTo>
                  <a:pt x="4070834" y="5606602"/>
                  <a:pt x="4070834" y="5606602"/>
                  <a:pt x="4070834" y="5606602"/>
                </a:cubicBezTo>
                <a:cubicBezTo>
                  <a:pt x="4070834" y="5611207"/>
                  <a:pt x="4070834" y="5611207"/>
                  <a:pt x="4070834" y="5611207"/>
                </a:cubicBezTo>
                <a:cubicBezTo>
                  <a:pt x="4001748" y="5638841"/>
                  <a:pt x="3928056" y="5661870"/>
                  <a:pt x="3854364" y="5684898"/>
                </a:cubicBezTo>
                <a:cubicBezTo>
                  <a:pt x="3854364" y="5680293"/>
                  <a:pt x="3849759" y="5675687"/>
                  <a:pt x="3840547" y="5680293"/>
                </a:cubicBezTo>
                <a:cubicBezTo>
                  <a:pt x="3840547" y="5684898"/>
                  <a:pt x="3840547" y="5684898"/>
                  <a:pt x="3840547" y="5684898"/>
                </a:cubicBezTo>
                <a:cubicBezTo>
                  <a:pt x="3605655" y="5753984"/>
                  <a:pt x="3352341" y="5790829"/>
                  <a:pt x="3094420" y="5790829"/>
                </a:cubicBezTo>
                <a:cubicBezTo>
                  <a:pt x="2486465" y="5790829"/>
                  <a:pt x="1924566" y="5592785"/>
                  <a:pt x="1468600" y="5251963"/>
                </a:cubicBezTo>
                <a:cubicBezTo>
                  <a:pt x="1477811" y="5256569"/>
                  <a:pt x="1482417" y="5256568"/>
                  <a:pt x="1482417" y="5251963"/>
                </a:cubicBezTo>
                <a:cubicBezTo>
                  <a:pt x="1454783" y="5219723"/>
                  <a:pt x="1445571" y="5228935"/>
                  <a:pt x="1413332" y="5205906"/>
                </a:cubicBezTo>
                <a:cubicBezTo>
                  <a:pt x="1413332" y="5205906"/>
                  <a:pt x="1413332" y="5210512"/>
                  <a:pt x="1413332" y="5210512"/>
                </a:cubicBezTo>
                <a:cubicBezTo>
                  <a:pt x="1385697" y="5187484"/>
                  <a:pt x="1362668" y="5169061"/>
                  <a:pt x="1335034" y="5146032"/>
                </a:cubicBezTo>
                <a:cubicBezTo>
                  <a:pt x="1330428" y="5136821"/>
                  <a:pt x="1298188" y="5109187"/>
                  <a:pt x="1288976" y="5104580"/>
                </a:cubicBezTo>
                <a:cubicBezTo>
                  <a:pt x="1288976" y="5099975"/>
                  <a:pt x="1284370" y="5099975"/>
                  <a:pt x="1284370" y="5099975"/>
                </a:cubicBezTo>
                <a:cubicBezTo>
                  <a:pt x="1279765" y="5095370"/>
                  <a:pt x="1279765" y="5095370"/>
                  <a:pt x="1279765" y="5099975"/>
                </a:cubicBezTo>
                <a:cubicBezTo>
                  <a:pt x="1279765" y="5095370"/>
                  <a:pt x="1275160" y="5095369"/>
                  <a:pt x="1275160" y="5090764"/>
                </a:cubicBezTo>
                <a:cubicBezTo>
                  <a:pt x="1265948" y="5086158"/>
                  <a:pt x="1256737" y="5076947"/>
                  <a:pt x="1252130" y="5072341"/>
                </a:cubicBezTo>
                <a:cubicBezTo>
                  <a:pt x="1229102" y="5053918"/>
                  <a:pt x="1210679" y="5030890"/>
                  <a:pt x="1187651" y="5012467"/>
                </a:cubicBezTo>
                <a:cubicBezTo>
                  <a:pt x="1178439" y="5003256"/>
                  <a:pt x="1169228" y="4994044"/>
                  <a:pt x="1160017" y="4984833"/>
                </a:cubicBezTo>
                <a:cubicBezTo>
                  <a:pt x="1141593" y="4966409"/>
                  <a:pt x="1123170" y="4943382"/>
                  <a:pt x="1104748" y="4924959"/>
                </a:cubicBezTo>
                <a:cubicBezTo>
                  <a:pt x="1104748" y="4924959"/>
                  <a:pt x="1109354" y="4924959"/>
                  <a:pt x="1109354" y="4924959"/>
                </a:cubicBezTo>
                <a:cubicBezTo>
                  <a:pt x="1104748" y="4920353"/>
                  <a:pt x="1100142" y="4920353"/>
                  <a:pt x="1095536" y="4915748"/>
                </a:cubicBezTo>
                <a:cubicBezTo>
                  <a:pt x="1017238" y="4830542"/>
                  <a:pt x="944698" y="4740731"/>
                  <a:pt x="877915" y="4646315"/>
                </a:cubicBezTo>
                <a:lnTo>
                  <a:pt x="863038" y="4623799"/>
                </a:lnTo>
                <a:lnTo>
                  <a:pt x="798472" y="4539243"/>
                </a:lnTo>
                <a:lnTo>
                  <a:pt x="805376" y="4551898"/>
                </a:lnTo>
                <a:lnTo>
                  <a:pt x="787589" y="4524991"/>
                </a:lnTo>
                <a:lnTo>
                  <a:pt x="780720" y="4515996"/>
                </a:lnTo>
                <a:lnTo>
                  <a:pt x="763924" y="4501235"/>
                </a:lnTo>
                <a:cubicBezTo>
                  <a:pt x="768530" y="4519658"/>
                  <a:pt x="786953" y="4547292"/>
                  <a:pt x="800770" y="4570321"/>
                </a:cubicBezTo>
                <a:cubicBezTo>
                  <a:pt x="819192" y="4593349"/>
                  <a:pt x="833009" y="4611772"/>
                  <a:pt x="842221" y="4611772"/>
                </a:cubicBezTo>
                <a:cubicBezTo>
                  <a:pt x="833010" y="4593349"/>
                  <a:pt x="819193" y="4574925"/>
                  <a:pt x="809982" y="4556504"/>
                </a:cubicBezTo>
                <a:cubicBezTo>
                  <a:pt x="837616" y="4602561"/>
                  <a:pt x="869856" y="4648618"/>
                  <a:pt x="902096" y="4699280"/>
                </a:cubicBezTo>
                <a:cubicBezTo>
                  <a:pt x="902096" y="4717703"/>
                  <a:pt x="929729" y="4754548"/>
                  <a:pt x="957364" y="4777577"/>
                </a:cubicBezTo>
                <a:cubicBezTo>
                  <a:pt x="971182" y="4796000"/>
                  <a:pt x="989604" y="4819028"/>
                  <a:pt x="994210" y="4832845"/>
                </a:cubicBezTo>
                <a:cubicBezTo>
                  <a:pt x="1003422" y="4832845"/>
                  <a:pt x="1012633" y="4846662"/>
                  <a:pt x="1021844" y="4855874"/>
                </a:cubicBezTo>
                <a:cubicBezTo>
                  <a:pt x="1606771" y="5560545"/>
                  <a:pt x="2532522" y="5956634"/>
                  <a:pt x="3504329" y="5818463"/>
                </a:cubicBezTo>
                <a:cubicBezTo>
                  <a:pt x="3895816" y="5763195"/>
                  <a:pt x="4255062" y="5629630"/>
                  <a:pt x="4568253" y="5431585"/>
                </a:cubicBezTo>
                <a:cubicBezTo>
                  <a:pt x="5277533" y="4984833"/>
                  <a:pt x="5756529" y="4224894"/>
                  <a:pt x="5830220" y="3372841"/>
                </a:cubicBezTo>
                <a:cubicBezTo>
                  <a:pt x="5834825" y="3312967"/>
                  <a:pt x="5839431" y="3257697"/>
                  <a:pt x="5839431" y="3197824"/>
                </a:cubicBezTo>
                <a:cubicBezTo>
                  <a:pt x="5839431" y="3197824"/>
                  <a:pt x="5844037" y="3197824"/>
                  <a:pt x="5844037" y="3193218"/>
                </a:cubicBezTo>
                <a:cubicBezTo>
                  <a:pt x="5844037" y="3179400"/>
                  <a:pt x="5844037" y="3179400"/>
                  <a:pt x="5844037" y="3179400"/>
                </a:cubicBezTo>
                <a:cubicBezTo>
                  <a:pt x="5844037" y="3179400"/>
                  <a:pt x="5844037" y="3174796"/>
                  <a:pt x="5839431" y="3174796"/>
                </a:cubicBezTo>
                <a:lnTo>
                  <a:pt x="5839431" y="3045835"/>
                </a:lnTo>
                <a:cubicBezTo>
                  <a:pt x="5834825" y="2944511"/>
                  <a:pt x="5825614" y="2847792"/>
                  <a:pt x="5811797" y="2746466"/>
                </a:cubicBezTo>
                <a:cubicBezTo>
                  <a:pt x="5765739" y="2419461"/>
                  <a:pt x="5664414" y="2110880"/>
                  <a:pt x="5512425" y="1834539"/>
                </a:cubicBezTo>
                <a:cubicBezTo>
                  <a:pt x="5434129" y="1677946"/>
                  <a:pt x="5332802" y="1525958"/>
                  <a:pt x="5222265" y="1383181"/>
                </a:cubicBezTo>
                <a:cubicBezTo>
                  <a:pt x="5226870" y="1387787"/>
                  <a:pt x="5226870" y="1387787"/>
                  <a:pt x="5231476" y="1387787"/>
                </a:cubicBezTo>
                <a:cubicBezTo>
                  <a:pt x="5222266" y="1373970"/>
                  <a:pt x="5199236" y="1346336"/>
                  <a:pt x="5180813" y="1323307"/>
                </a:cubicBezTo>
                <a:cubicBezTo>
                  <a:pt x="5166997" y="1309491"/>
                  <a:pt x="5157784" y="1295673"/>
                  <a:pt x="5148573" y="1291067"/>
                </a:cubicBezTo>
                <a:cubicBezTo>
                  <a:pt x="5116333" y="1258828"/>
                  <a:pt x="5084093" y="1221982"/>
                  <a:pt x="5051854" y="1189742"/>
                </a:cubicBezTo>
                <a:cubicBezTo>
                  <a:pt x="5042641" y="1175925"/>
                  <a:pt x="5028824" y="1162108"/>
                  <a:pt x="5015007" y="1152898"/>
                </a:cubicBezTo>
                <a:cubicBezTo>
                  <a:pt x="4909075" y="1042360"/>
                  <a:pt x="4789327" y="945640"/>
                  <a:pt x="4660366" y="853527"/>
                </a:cubicBezTo>
                <a:cubicBezTo>
                  <a:pt x="4701818" y="876555"/>
                  <a:pt x="4743269" y="899584"/>
                  <a:pt x="4775510" y="918006"/>
                </a:cubicBezTo>
                <a:cubicBezTo>
                  <a:pt x="4775509" y="927218"/>
                  <a:pt x="4793932" y="936429"/>
                  <a:pt x="4793932" y="941035"/>
                </a:cubicBezTo>
                <a:cubicBezTo>
                  <a:pt x="4830778" y="964063"/>
                  <a:pt x="4872230" y="1000909"/>
                  <a:pt x="4909076" y="1014726"/>
                </a:cubicBezTo>
                <a:cubicBezTo>
                  <a:pt x="4895258" y="1000909"/>
                  <a:pt x="4876835" y="982486"/>
                  <a:pt x="4881441" y="973275"/>
                </a:cubicBezTo>
                <a:cubicBezTo>
                  <a:pt x="4858412" y="954852"/>
                  <a:pt x="4803145" y="913402"/>
                  <a:pt x="4784721" y="908795"/>
                </a:cubicBezTo>
                <a:cubicBezTo>
                  <a:pt x="4775510" y="899584"/>
                  <a:pt x="4770904" y="890372"/>
                  <a:pt x="4766298" y="885767"/>
                </a:cubicBezTo>
                <a:cubicBezTo>
                  <a:pt x="4738664" y="867344"/>
                  <a:pt x="4715635" y="858132"/>
                  <a:pt x="4688002" y="844315"/>
                </a:cubicBezTo>
                <a:cubicBezTo>
                  <a:pt x="4669578" y="830498"/>
                  <a:pt x="4637338" y="802864"/>
                  <a:pt x="4614310" y="789047"/>
                </a:cubicBezTo>
                <a:cubicBezTo>
                  <a:pt x="4605099" y="784440"/>
                  <a:pt x="4600493" y="789047"/>
                  <a:pt x="4591281" y="784440"/>
                </a:cubicBezTo>
                <a:cubicBezTo>
                  <a:pt x="4582069" y="779836"/>
                  <a:pt x="4568253" y="761413"/>
                  <a:pt x="4559041" y="756807"/>
                </a:cubicBezTo>
                <a:cubicBezTo>
                  <a:pt x="4531406" y="738383"/>
                  <a:pt x="4517589" y="738384"/>
                  <a:pt x="4517589" y="729172"/>
                </a:cubicBezTo>
                <a:cubicBezTo>
                  <a:pt x="4499166" y="724567"/>
                  <a:pt x="4471531" y="710750"/>
                  <a:pt x="4462320" y="719962"/>
                </a:cubicBezTo>
                <a:cubicBezTo>
                  <a:pt x="4480744" y="724567"/>
                  <a:pt x="4476138" y="729173"/>
                  <a:pt x="4476137" y="733778"/>
                </a:cubicBezTo>
                <a:cubicBezTo>
                  <a:pt x="4070834" y="494283"/>
                  <a:pt x="3601051" y="356112"/>
                  <a:pt x="3094419" y="356112"/>
                </a:cubicBezTo>
                <a:close/>
                <a:moveTo>
                  <a:pt x="3194685" y="0"/>
                </a:moveTo>
                <a:cubicBezTo>
                  <a:pt x="3253969" y="5737"/>
                  <a:pt x="3313252" y="11474"/>
                  <a:pt x="3374449" y="19122"/>
                </a:cubicBezTo>
                <a:cubicBezTo>
                  <a:pt x="3867844" y="86051"/>
                  <a:pt x="4324902" y="258153"/>
                  <a:pt x="4745625" y="523954"/>
                </a:cubicBezTo>
                <a:cubicBezTo>
                  <a:pt x="4998059" y="682671"/>
                  <a:pt x="5217983" y="879633"/>
                  <a:pt x="5390097" y="1124399"/>
                </a:cubicBezTo>
                <a:cubicBezTo>
                  <a:pt x="5457031" y="1218099"/>
                  <a:pt x="5539263" y="1298413"/>
                  <a:pt x="5604284" y="1394025"/>
                </a:cubicBezTo>
                <a:cubicBezTo>
                  <a:pt x="5632969" y="1439918"/>
                  <a:pt x="5659743" y="1487724"/>
                  <a:pt x="5678867" y="1539355"/>
                </a:cubicBezTo>
                <a:cubicBezTo>
                  <a:pt x="5715202" y="1636879"/>
                  <a:pt x="5763010" y="1728667"/>
                  <a:pt x="5810821" y="1820455"/>
                </a:cubicBezTo>
                <a:cubicBezTo>
                  <a:pt x="5816558" y="1799420"/>
                  <a:pt x="5801259" y="1722930"/>
                  <a:pt x="5785960" y="1688511"/>
                </a:cubicBezTo>
                <a:cubicBezTo>
                  <a:pt x="5831857" y="1715281"/>
                  <a:pt x="5952337" y="2005942"/>
                  <a:pt x="5959987" y="2107291"/>
                </a:cubicBezTo>
                <a:cubicBezTo>
                  <a:pt x="5937038" y="2097729"/>
                  <a:pt x="5923651" y="2078606"/>
                  <a:pt x="5902615" y="2063309"/>
                </a:cubicBezTo>
                <a:cubicBezTo>
                  <a:pt x="5900703" y="2113027"/>
                  <a:pt x="5921739" y="2153185"/>
                  <a:pt x="5937038" y="2193342"/>
                </a:cubicBezTo>
                <a:cubicBezTo>
                  <a:pt x="5940863" y="2200990"/>
                  <a:pt x="5946599" y="2204814"/>
                  <a:pt x="5954249" y="2199078"/>
                </a:cubicBezTo>
                <a:cubicBezTo>
                  <a:pt x="5986759" y="2176132"/>
                  <a:pt x="5994408" y="2200991"/>
                  <a:pt x="6000147" y="2223938"/>
                </a:cubicBezTo>
                <a:cubicBezTo>
                  <a:pt x="6028832" y="2334848"/>
                  <a:pt x="6055605" y="2445757"/>
                  <a:pt x="6076641" y="2558579"/>
                </a:cubicBezTo>
                <a:cubicBezTo>
                  <a:pt x="6095765" y="2654192"/>
                  <a:pt x="6103415" y="2749803"/>
                  <a:pt x="6099590" y="2847329"/>
                </a:cubicBezTo>
                <a:cubicBezTo>
                  <a:pt x="6097678" y="2854978"/>
                  <a:pt x="6097678" y="2862627"/>
                  <a:pt x="6097678" y="2870275"/>
                </a:cubicBezTo>
                <a:cubicBezTo>
                  <a:pt x="6095764" y="2881749"/>
                  <a:pt x="6093853" y="2891310"/>
                  <a:pt x="6080467" y="2893222"/>
                </a:cubicBezTo>
                <a:cubicBezTo>
                  <a:pt x="6065167" y="2895135"/>
                  <a:pt x="6061343" y="2883661"/>
                  <a:pt x="6059431" y="2872188"/>
                </a:cubicBezTo>
                <a:cubicBezTo>
                  <a:pt x="6055605" y="2845416"/>
                  <a:pt x="6053693" y="2818644"/>
                  <a:pt x="6049869" y="2791874"/>
                </a:cubicBezTo>
                <a:cubicBezTo>
                  <a:pt x="6047956" y="2782312"/>
                  <a:pt x="6044131" y="2772751"/>
                  <a:pt x="6038394" y="2763190"/>
                </a:cubicBezTo>
                <a:cubicBezTo>
                  <a:pt x="6025007" y="2795698"/>
                  <a:pt x="6026920" y="2828206"/>
                  <a:pt x="6032657" y="2860714"/>
                </a:cubicBezTo>
                <a:cubicBezTo>
                  <a:pt x="6059431" y="3019429"/>
                  <a:pt x="6074729" y="3180059"/>
                  <a:pt x="6067080" y="3340687"/>
                </a:cubicBezTo>
                <a:cubicBezTo>
                  <a:pt x="6059431" y="3541471"/>
                  <a:pt x="6002059" y="3730784"/>
                  <a:pt x="5937038" y="3920096"/>
                </a:cubicBezTo>
                <a:cubicBezTo>
                  <a:pt x="5824207" y="4245178"/>
                  <a:pt x="5678867" y="4553048"/>
                  <a:pt x="5464680" y="4824587"/>
                </a:cubicBezTo>
                <a:cubicBezTo>
                  <a:pt x="5216071" y="5136282"/>
                  <a:pt x="4915827" y="5382962"/>
                  <a:pt x="4563949" y="5570361"/>
                </a:cubicBezTo>
                <a:cubicBezTo>
                  <a:pt x="4439644" y="5635378"/>
                  <a:pt x="4321078" y="5713780"/>
                  <a:pt x="4183385" y="5752024"/>
                </a:cubicBezTo>
                <a:cubicBezTo>
                  <a:pt x="3831507" y="5847636"/>
                  <a:pt x="3477717" y="5935600"/>
                  <a:pt x="3110540" y="5948985"/>
                </a:cubicBezTo>
                <a:cubicBezTo>
                  <a:pt x="2917390" y="5956634"/>
                  <a:pt x="2726152" y="5937512"/>
                  <a:pt x="2534914" y="5910740"/>
                </a:cubicBezTo>
                <a:cubicBezTo>
                  <a:pt x="2469893" y="5903091"/>
                  <a:pt x="2404872" y="5889706"/>
                  <a:pt x="2339851" y="5878232"/>
                </a:cubicBezTo>
                <a:cubicBezTo>
                  <a:pt x="2313079" y="5872496"/>
                  <a:pt x="2284392" y="5864846"/>
                  <a:pt x="2259531" y="5851461"/>
                </a:cubicBezTo>
                <a:cubicBezTo>
                  <a:pt x="2225108" y="5832339"/>
                  <a:pt x="2186861" y="5824690"/>
                  <a:pt x="2146701" y="5830426"/>
                </a:cubicBezTo>
                <a:cubicBezTo>
                  <a:pt x="2123752" y="5834251"/>
                  <a:pt x="2106540" y="5828514"/>
                  <a:pt x="2096979" y="5805567"/>
                </a:cubicBezTo>
                <a:cubicBezTo>
                  <a:pt x="2085504" y="5778796"/>
                  <a:pt x="2064468" y="5767321"/>
                  <a:pt x="2035784" y="5767322"/>
                </a:cubicBezTo>
                <a:cubicBezTo>
                  <a:pt x="1991798" y="5767322"/>
                  <a:pt x="1951638" y="5752024"/>
                  <a:pt x="1913390" y="5730990"/>
                </a:cubicBezTo>
                <a:cubicBezTo>
                  <a:pt x="1846457" y="5694657"/>
                  <a:pt x="1779524" y="5656412"/>
                  <a:pt x="1710678" y="5623904"/>
                </a:cubicBezTo>
                <a:cubicBezTo>
                  <a:pt x="1509878" y="5530204"/>
                  <a:pt x="1345413" y="5384874"/>
                  <a:pt x="1179037" y="5243368"/>
                </a:cubicBezTo>
                <a:cubicBezTo>
                  <a:pt x="1073855" y="5153493"/>
                  <a:pt x="968674" y="5065529"/>
                  <a:pt x="876880" y="4960356"/>
                </a:cubicBezTo>
                <a:cubicBezTo>
                  <a:pt x="871142" y="4952707"/>
                  <a:pt x="863492" y="4945058"/>
                  <a:pt x="857756" y="4937409"/>
                </a:cubicBezTo>
                <a:cubicBezTo>
                  <a:pt x="846281" y="4924023"/>
                  <a:pt x="852019" y="4910638"/>
                  <a:pt x="863492" y="4901077"/>
                </a:cubicBezTo>
                <a:cubicBezTo>
                  <a:pt x="876880" y="4891515"/>
                  <a:pt x="882617" y="4902989"/>
                  <a:pt x="890267" y="4912550"/>
                </a:cubicBezTo>
                <a:cubicBezTo>
                  <a:pt x="936164" y="4968005"/>
                  <a:pt x="985885" y="5021548"/>
                  <a:pt x="1043257" y="5067442"/>
                </a:cubicBezTo>
                <a:cubicBezTo>
                  <a:pt x="1052819" y="5075091"/>
                  <a:pt x="1062381" y="5084652"/>
                  <a:pt x="1075769" y="5086564"/>
                </a:cubicBezTo>
                <a:cubicBezTo>
                  <a:pt x="1077680" y="5086564"/>
                  <a:pt x="1083417" y="5088476"/>
                  <a:pt x="1083416" y="5086564"/>
                </a:cubicBezTo>
                <a:cubicBezTo>
                  <a:pt x="1087243" y="5082740"/>
                  <a:pt x="1083417" y="5080827"/>
                  <a:pt x="1079592" y="5080827"/>
                </a:cubicBezTo>
                <a:cubicBezTo>
                  <a:pt x="989710" y="4979479"/>
                  <a:pt x="894092" y="4883866"/>
                  <a:pt x="808035" y="4780605"/>
                </a:cubicBezTo>
                <a:cubicBezTo>
                  <a:pt x="781261" y="4748097"/>
                  <a:pt x="756400" y="4715589"/>
                  <a:pt x="727714" y="4683081"/>
                </a:cubicBezTo>
                <a:cubicBezTo>
                  <a:pt x="721976" y="4675432"/>
                  <a:pt x="718153" y="4663959"/>
                  <a:pt x="699029" y="4663959"/>
                </a:cubicBezTo>
                <a:cubicBezTo>
                  <a:pt x="733452" y="4727063"/>
                  <a:pt x="796560" y="4771044"/>
                  <a:pt x="786998" y="4851358"/>
                </a:cubicBezTo>
                <a:cubicBezTo>
                  <a:pt x="591935" y="4629538"/>
                  <a:pt x="444682" y="4382859"/>
                  <a:pt x="341414" y="4105584"/>
                </a:cubicBezTo>
                <a:cubicBezTo>
                  <a:pt x="368186" y="4111321"/>
                  <a:pt x="373924" y="4134267"/>
                  <a:pt x="383486" y="4153390"/>
                </a:cubicBezTo>
                <a:cubicBezTo>
                  <a:pt x="393047" y="4174425"/>
                  <a:pt x="402609" y="4193547"/>
                  <a:pt x="417908" y="4210757"/>
                </a:cubicBezTo>
                <a:cubicBezTo>
                  <a:pt x="440857" y="4266211"/>
                  <a:pt x="467631" y="4319755"/>
                  <a:pt x="502054" y="4365649"/>
                </a:cubicBezTo>
                <a:cubicBezTo>
                  <a:pt x="505878" y="4363737"/>
                  <a:pt x="509704" y="4361824"/>
                  <a:pt x="513529" y="4359912"/>
                </a:cubicBezTo>
                <a:cubicBezTo>
                  <a:pt x="484842" y="4308282"/>
                  <a:pt x="456157" y="4256651"/>
                  <a:pt x="425558" y="4205021"/>
                </a:cubicBezTo>
                <a:cubicBezTo>
                  <a:pt x="343326" y="3994674"/>
                  <a:pt x="261094" y="3784326"/>
                  <a:pt x="213284" y="3562506"/>
                </a:cubicBezTo>
                <a:cubicBezTo>
                  <a:pt x="117665" y="3101657"/>
                  <a:pt x="132963" y="2646543"/>
                  <a:pt x="255357" y="2193342"/>
                </a:cubicBezTo>
                <a:cubicBezTo>
                  <a:pt x="278305" y="2107291"/>
                  <a:pt x="291691" y="2021240"/>
                  <a:pt x="329939" y="1940925"/>
                </a:cubicBezTo>
                <a:cubicBezTo>
                  <a:pt x="333764" y="1933277"/>
                  <a:pt x="333763" y="1923716"/>
                  <a:pt x="345237" y="1921803"/>
                </a:cubicBezTo>
                <a:cubicBezTo>
                  <a:pt x="354799" y="1923716"/>
                  <a:pt x="352888" y="1931364"/>
                  <a:pt x="350976" y="1935188"/>
                </a:cubicBezTo>
                <a:cubicBezTo>
                  <a:pt x="259180" y="2204815"/>
                  <a:pt x="224757" y="2484003"/>
                  <a:pt x="197985" y="2765101"/>
                </a:cubicBezTo>
                <a:cubicBezTo>
                  <a:pt x="182686" y="2912345"/>
                  <a:pt x="197985" y="3059587"/>
                  <a:pt x="205635" y="3206829"/>
                </a:cubicBezTo>
                <a:cubicBezTo>
                  <a:pt x="207547" y="3224040"/>
                  <a:pt x="207546" y="3243163"/>
                  <a:pt x="207547" y="3260373"/>
                </a:cubicBezTo>
                <a:cubicBezTo>
                  <a:pt x="209458" y="3269934"/>
                  <a:pt x="201810" y="3283319"/>
                  <a:pt x="219021" y="3283319"/>
                </a:cubicBezTo>
                <a:cubicBezTo>
                  <a:pt x="236232" y="3283319"/>
                  <a:pt x="234320" y="3271845"/>
                  <a:pt x="234319" y="3258461"/>
                </a:cubicBezTo>
                <a:cubicBezTo>
                  <a:pt x="226670" y="3189620"/>
                  <a:pt x="220934" y="3118867"/>
                  <a:pt x="219021" y="3050026"/>
                </a:cubicBezTo>
                <a:cubicBezTo>
                  <a:pt x="207547" y="2474440"/>
                  <a:pt x="333764" y="1937101"/>
                  <a:pt x="656957" y="1455216"/>
                </a:cubicBezTo>
                <a:cubicBezTo>
                  <a:pt x="658869" y="1451392"/>
                  <a:pt x="660782" y="1445655"/>
                  <a:pt x="664606" y="1443743"/>
                </a:cubicBezTo>
                <a:cubicBezTo>
                  <a:pt x="666518" y="1441832"/>
                  <a:pt x="670343" y="1441831"/>
                  <a:pt x="677992" y="1439918"/>
                </a:cubicBezTo>
                <a:cubicBezTo>
                  <a:pt x="660780" y="1476251"/>
                  <a:pt x="647394" y="1508759"/>
                  <a:pt x="628271" y="1541267"/>
                </a:cubicBezTo>
                <a:cubicBezTo>
                  <a:pt x="486755" y="1784122"/>
                  <a:pt x="404522" y="2051836"/>
                  <a:pt x="320376" y="2319550"/>
                </a:cubicBezTo>
                <a:cubicBezTo>
                  <a:pt x="310816" y="2350145"/>
                  <a:pt x="310816" y="2382654"/>
                  <a:pt x="306992" y="2413250"/>
                </a:cubicBezTo>
                <a:cubicBezTo>
                  <a:pt x="306992" y="2420899"/>
                  <a:pt x="301253" y="2432372"/>
                  <a:pt x="314640" y="2434283"/>
                </a:cubicBezTo>
                <a:cubicBezTo>
                  <a:pt x="324202" y="2436196"/>
                  <a:pt x="329939" y="2428548"/>
                  <a:pt x="335676" y="2420899"/>
                </a:cubicBezTo>
                <a:cubicBezTo>
                  <a:pt x="341413" y="2411337"/>
                  <a:pt x="349062" y="2399863"/>
                  <a:pt x="356712" y="2392215"/>
                </a:cubicBezTo>
                <a:lnTo>
                  <a:pt x="350263" y="2447349"/>
                </a:lnTo>
                <a:lnTo>
                  <a:pt x="364870" y="2370176"/>
                </a:lnTo>
                <a:cubicBezTo>
                  <a:pt x="407674" y="2199598"/>
                  <a:pt x="466786" y="2037350"/>
                  <a:pt x="541943" y="1882854"/>
                </a:cubicBezTo>
                <a:lnTo>
                  <a:pt x="564586" y="1841828"/>
                </a:lnTo>
                <a:lnTo>
                  <a:pt x="591636" y="1777608"/>
                </a:lnTo>
                <a:cubicBezTo>
                  <a:pt x="628151" y="1701298"/>
                  <a:pt x="668430" y="1626362"/>
                  <a:pt x="712415" y="1552740"/>
                </a:cubicBezTo>
                <a:cubicBezTo>
                  <a:pt x="716241" y="1547004"/>
                  <a:pt x="720065" y="1545092"/>
                  <a:pt x="727714" y="1541267"/>
                </a:cubicBezTo>
                <a:lnTo>
                  <a:pt x="682530" y="1633942"/>
                </a:lnTo>
                <a:lnTo>
                  <a:pt x="815288" y="1442050"/>
                </a:lnTo>
                <a:cubicBezTo>
                  <a:pt x="891307" y="1344396"/>
                  <a:pt x="957828" y="1238092"/>
                  <a:pt x="1054385" y="1157035"/>
                </a:cubicBezTo>
                <a:cubicBezTo>
                  <a:pt x="1301922" y="951596"/>
                  <a:pt x="1553790" y="751597"/>
                  <a:pt x="1843678" y="606577"/>
                </a:cubicBezTo>
                <a:lnTo>
                  <a:pt x="1922812" y="569857"/>
                </a:lnTo>
                <a:lnTo>
                  <a:pt x="1943510" y="554072"/>
                </a:lnTo>
                <a:cubicBezTo>
                  <a:pt x="1953550" y="548335"/>
                  <a:pt x="1964068" y="544033"/>
                  <a:pt x="1974586" y="541165"/>
                </a:cubicBezTo>
                <a:cubicBezTo>
                  <a:pt x="2066381" y="509613"/>
                  <a:pt x="2157099" y="469455"/>
                  <a:pt x="2253196" y="444895"/>
                </a:cubicBezTo>
                <a:lnTo>
                  <a:pt x="2279666" y="439914"/>
                </a:lnTo>
                <a:lnTo>
                  <a:pt x="2319798" y="426779"/>
                </a:lnTo>
                <a:lnTo>
                  <a:pt x="2345463" y="419889"/>
                </a:lnTo>
                <a:lnTo>
                  <a:pt x="2342301" y="416361"/>
                </a:lnTo>
                <a:cubicBezTo>
                  <a:pt x="2331723" y="409818"/>
                  <a:pt x="2317381" y="411610"/>
                  <a:pt x="2307340" y="401571"/>
                </a:cubicBezTo>
                <a:cubicBezTo>
                  <a:pt x="2349413" y="380536"/>
                  <a:pt x="2393398" y="370975"/>
                  <a:pt x="2437382" y="363326"/>
                </a:cubicBezTo>
                <a:cubicBezTo>
                  <a:pt x="2741451" y="305959"/>
                  <a:pt x="3045519" y="277274"/>
                  <a:pt x="3353412" y="315520"/>
                </a:cubicBezTo>
                <a:cubicBezTo>
                  <a:pt x="3569511" y="344204"/>
                  <a:pt x="3779874" y="393922"/>
                  <a:pt x="3980673" y="476148"/>
                </a:cubicBezTo>
                <a:cubicBezTo>
                  <a:pt x="4041869" y="501007"/>
                  <a:pt x="4093504" y="541165"/>
                  <a:pt x="4160437" y="550726"/>
                </a:cubicBezTo>
                <a:cubicBezTo>
                  <a:pt x="4177649" y="552638"/>
                  <a:pt x="4198684" y="562198"/>
                  <a:pt x="4204422" y="535427"/>
                </a:cubicBezTo>
                <a:cubicBezTo>
                  <a:pt x="4212071" y="508656"/>
                  <a:pt x="4187211" y="512481"/>
                  <a:pt x="4171911" y="504832"/>
                </a:cubicBezTo>
                <a:cubicBezTo>
                  <a:pt x="4152787" y="499094"/>
                  <a:pt x="4127926" y="495271"/>
                  <a:pt x="4116452" y="468499"/>
                </a:cubicBezTo>
                <a:cubicBezTo>
                  <a:pt x="4236932" y="481885"/>
                  <a:pt x="4338289" y="539252"/>
                  <a:pt x="4441557" y="585145"/>
                </a:cubicBezTo>
                <a:cubicBezTo>
                  <a:pt x="4502753" y="617653"/>
                  <a:pt x="4554387" y="663548"/>
                  <a:pt x="4619408" y="688407"/>
                </a:cubicBezTo>
                <a:cubicBezTo>
                  <a:pt x="4569686" y="640601"/>
                  <a:pt x="4510403" y="611918"/>
                  <a:pt x="4451119" y="577496"/>
                </a:cubicBezTo>
                <a:cubicBezTo>
                  <a:pt x="4372711" y="523954"/>
                  <a:pt x="4282829" y="489534"/>
                  <a:pt x="4192947" y="455114"/>
                </a:cubicBezTo>
                <a:cubicBezTo>
                  <a:pt x="3948163" y="361414"/>
                  <a:pt x="3697641" y="284924"/>
                  <a:pt x="3437557" y="242855"/>
                </a:cubicBezTo>
                <a:cubicBezTo>
                  <a:pt x="3405047" y="239030"/>
                  <a:pt x="3370624" y="229468"/>
                  <a:pt x="3336201" y="235206"/>
                </a:cubicBezTo>
                <a:cubicBezTo>
                  <a:pt x="3336202" y="256241"/>
                  <a:pt x="3353413" y="252416"/>
                  <a:pt x="3364887" y="254328"/>
                </a:cubicBezTo>
                <a:cubicBezTo>
                  <a:pt x="3584811" y="284923"/>
                  <a:pt x="3800909" y="336555"/>
                  <a:pt x="4011271" y="414957"/>
                </a:cubicBezTo>
                <a:cubicBezTo>
                  <a:pt x="4022745" y="418781"/>
                  <a:pt x="4045694" y="416869"/>
                  <a:pt x="4039957" y="435991"/>
                </a:cubicBezTo>
                <a:cubicBezTo>
                  <a:pt x="4034220" y="455114"/>
                  <a:pt x="4013184" y="449377"/>
                  <a:pt x="3999798" y="443640"/>
                </a:cubicBezTo>
                <a:cubicBezTo>
                  <a:pt x="3932864" y="420693"/>
                  <a:pt x="3867843" y="390097"/>
                  <a:pt x="3797085" y="372886"/>
                </a:cubicBezTo>
                <a:cubicBezTo>
                  <a:pt x="3491104" y="300222"/>
                  <a:pt x="3183211" y="246679"/>
                  <a:pt x="2867668" y="271538"/>
                </a:cubicBezTo>
                <a:cubicBezTo>
                  <a:pt x="2622883" y="290660"/>
                  <a:pt x="2383836" y="346116"/>
                  <a:pt x="2150525" y="420693"/>
                </a:cubicBezTo>
                <a:cubicBezTo>
                  <a:pt x="2102716" y="435991"/>
                  <a:pt x="2052994" y="451289"/>
                  <a:pt x="2003272" y="458938"/>
                </a:cubicBezTo>
                <a:cubicBezTo>
                  <a:pt x="2358975" y="304046"/>
                  <a:pt x="2733801" y="225645"/>
                  <a:pt x="3127752" y="227557"/>
                </a:cubicBezTo>
                <a:cubicBezTo>
                  <a:pt x="3114365" y="204610"/>
                  <a:pt x="3091416" y="214171"/>
                  <a:pt x="3066554" y="198873"/>
                </a:cubicBezTo>
                <a:cubicBezTo>
                  <a:pt x="3135401" y="198873"/>
                  <a:pt x="3194685" y="198872"/>
                  <a:pt x="3252056" y="204609"/>
                </a:cubicBezTo>
                <a:cubicBezTo>
                  <a:pt x="3338114" y="214171"/>
                  <a:pt x="3424170" y="225645"/>
                  <a:pt x="3512140" y="233294"/>
                </a:cubicBezTo>
                <a:cubicBezTo>
                  <a:pt x="3517877" y="235206"/>
                  <a:pt x="3531264" y="242855"/>
                  <a:pt x="3533176" y="229469"/>
                </a:cubicBezTo>
                <a:cubicBezTo>
                  <a:pt x="3537001" y="217995"/>
                  <a:pt x="3523614" y="217996"/>
                  <a:pt x="3515965" y="216083"/>
                </a:cubicBezTo>
                <a:cubicBezTo>
                  <a:pt x="3408871" y="195049"/>
                  <a:pt x="3305603" y="166365"/>
                  <a:pt x="3194685" y="175926"/>
                </a:cubicBezTo>
                <a:cubicBezTo>
                  <a:pt x="3169824" y="179751"/>
                  <a:pt x="3143051" y="166365"/>
                  <a:pt x="3116277" y="162541"/>
                </a:cubicBezTo>
                <a:cubicBezTo>
                  <a:pt x="3005359" y="143418"/>
                  <a:pt x="2896354" y="166365"/>
                  <a:pt x="2785435" y="177838"/>
                </a:cubicBezTo>
                <a:cubicBezTo>
                  <a:pt x="2538738" y="206522"/>
                  <a:pt x="2297779" y="256241"/>
                  <a:pt x="2062556" y="332730"/>
                </a:cubicBezTo>
                <a:cubicBezTo>
                  <a:pt x="1915303" y="378624"/>
                  <a:pt x="1781436" y="457026"/>
                  <a:pt x="1639921" y="520130"/>
                </a:cubicBezTo>
                <a:cubicBezTo>
                  <a:pt x="1628446" y="523954"/>
                  <a:pt x="1615059" y="529691"/>
                  <a:pt x="1597847" y="537339"/>
                </a:cubicBezTo>
                <a:cubicBezTo>
                  <a:pt x="1605497" y="504832"/>
                  <a:pt x="1624621" y="483797"/>
                  <a:pt x="1649482" y="476148"/>
                </a:cubicBezTo>
                <a:cubicBezTo>
                  <a:pt x="1771874" y="439816"/>
                  <a:pt x="1878968" y="367151"/>
                  <a:pt x="1997535" y="321257"/>
                </a:cubicBezTo>
                <a:cubicBezTo>
                  <a:pt x="2378099" y="177839"/>
                  <a:pt x="2770136" y="112822"/>
                  <a:pt x="3177473" y="133856"/>
                </a:cubicBezTo>
                <a:cubicBezTo>
                  <a:pt x="3345763" y="143418"/>
                  <a:pt x="3506403" y="185488"/>
                  <a:pt x="3670868" y="216083"/>
                </a:cubicBezTo>
                <a:cubicBezTo>
                  <a:pt x="3881229" y="252416"/>
                  <a:pt x="4082029" y="315520"/>
                  <a:pt x="4267530" y="418781"/>
                </a:cubicBezTo>
                <a:cubicBezTo>
                  <a:pt x="4284742" y="428341"/>
                  <a:pt x="4303865" y="432167"/>
                  <a:pt x="4301953" y="458938"/>
                </a:cubicBezTo>
                <a:cubicBezTo>
                  <a:pt x="4300041" y="466587"/>
                  <a:pt x="4307691" y="472324"/>
                  <a:pt x="4315340" y="474236"/>
                </a:cubicBezTo>
                <a:cubicBezTo>
                  <a:pt x="4431995" y="527779"/>
                  <a:pt x="4542913" y="592794"/>
                  <a:pt x="4651919" y="663548"/>
                </a:cubicBezTo>
                <a:cubicBezTo>
                  <a:pt x="4653831" y="665459"/>
                  <a:pt x="4657656" y="665460"/>
                  <a:pt x="4663393" y="665460"/>
                </a:cubicBezTo>
                <a:cubicBezTo>
                  <a:pt x="4672955" y="640601"/>
                  <a:pt x="4667218" y="625303"/>
                  <a:pt x="4642357" y="610005"/>
                </a:cubicBezTo>
                <a:cubicBezTo>
                  <a:pt x="4474067" y="502920"/>
                  <a:pt x="4307690" y="392010"/>
                  <a:pt x="4124102" y="311696"/>
                </a:cubicBezTo>
                <a:cubicBezTo>
                  <a:pt x="3823858" y="181663"/>
                  <a:pt x="3510228" y="110910"/>
                  <a:pt x="3183211" y="103261"/>
                </a:cubicBezTo>
                <a:cubicBezTo>
                  <a:pt x="2999621" y="99437"/>
                  <a:pt x="2816034" y="95612"/>
                  <a:pt x="2634357" y="124296"/>
                </a:cubicBezTo>
                <a:cubicBezTo>
                  <a:pt x="2563599" y="137682"/>
                  <a:pt x="2490929" y="128120"/>
                  <a:pt x="2420171" y="128119"/>
                </a:cubicBezTo>
                <a:cubicBezTo>
                  <a:pt x="2651569" y="86051"/>
                  <a:pt x="2884879" y="61192"/>
                  <a:pt x="3120102" y="61192"/>
                </a:cubicBezTo>
                <a:cubicBezTo>
                  <a:pt x="3357237" y="63104"/>
                  <a:pt x="3588635" y="91788"/>
                  <a:pt x="3818121" y="154892"/>
                </a:cubicBezTo>
                <a:cubicBezTo>
                  <a:pt x="3615408" y="84139"/>
                  <a:pt x="3401222" y="53543"/>
                  <a:pt x="3192772" y="9561"/>
                </a:cubicBezTo>
                <a:cubicBezTo>
                  <a:pt x="3192772" y="5737"/>
                  <a:pt x="3194685" y="1912"/>
                  <a:pt x="3194685" y="0"/>
                </a:cubicBezTo>
                <a:close/>
              </a:path>
            </a:pathLst>
          </a:custGeom>
          <a:solidFill>
            <a:schemeClr val="bg1">
              <a:lumMod val="95000"/>
            </a:schemeClr>
          </a:solidFill>
          <a:ln w="152400">
            <a:noFill/>
          </a:ln>
          <a:effectLst/>
        </p:spPr>
        <p:txBody>
          <a:bodyPr wrap="square" anchor="ctr">
            <a:noAutofit/>
          </a:bodyPr>
          <a:lstStyle>
            <a:lvl1pPr marL="0" indent="0" algn="ctr">
              <a:buFontTx/>
              <a:buNone/>
              <a:defRPr sz="270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11857650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98702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2384C7EA-159E-4B72-8DE9-C35A0FFA2516}"/>
              </a:ext>
            </a:extLst>
          </p:cNvPr>
          <p:cNvSpPr/>
          <p:nvPr userDrawn="1"/>
        </p:nvSpPr>
        <p:spPr>
          <a:xfrm>
            <a:off x="-12090" y="6569"/>
            <a:ext cx="18296727" cy="8099720"/>
          </a:xfrm>
          <a:custGeom>
            <a:avLst/>
            <a:gdLst>
              <a:gd name="connsiteX0" fmla="*/ 0 w 12197818"/>
              <a:gd name="connsiteY0" fmla="*/ 0 h 5399813"/>
              <a:gd name="connsiteX1" fmla="*/ 12197818 w 12197818"/>
              <a:gd name="connsiteY1" fmla="*/ 0 h 5399813"/>
              <a:gd name="connsiteX2" fmla="*/ 12197818 w 12197818"/>
              <a:gd name="connsiteY2" fmla="*/ 3387138 h 5399813"/>
              <a:gd name="connsiteX3" fmla="*/ 12092462 w 12197818"/>
              <a:gd name="connsiteY3" fmla="*/ 3466867 h 5399813"/>
              <a:gd name="connsiteX4" fmla="*/ 6194839 w 12197818"/>
              <a:gd name="connsiteY4" fmla="*/ 5399407 h 5399813"/>
              <a:gd name="connsiteX5" fmla="*/ 394958 w 12197818"/>
              <a:gd name="connsiteY5" fmla="*/ 3661220 h 5399813"/>
              <a:gd name="connsiteX6" fmla="*/ 0 w 12197818"/>
              <a:gd name="connsiteY6" fmla="*/ 3381678 h 539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7818" h="5399813">
                <a:moveTo>
                  <a:pt x="0" y="0"/>
                </a:moveTo>
                <a:lnTo>
                  <a:pt x="12197818" y="0"/>
                </a:lnTo>
                <a:lnTo>
                  <a:pt x="12197818" y="3387138"/>
                </a:lnTo>
                <a:lnTo>
                  <a:pt x="12092462" y="3466867"/>
                </a:lnTo>
                <a:cubicBezTo>
                  <a:pt x="10418868" y="4673440"/>
                  <a:pt x="8375960" y="5380077"/>
                  <a:pt x="6194839" y="5399407"/>
                </a:cubicBezTo>
                <a:cubicBezTo>
                  <a:pt x="4069646" y="5418244"/>
                  <a:pt x="2064079" y="4782345"/>
                  <a:pt x="394958" y="3661220"/>
                </a:cubicBezTo>
                <a:lnTo>
                  <a:pt x="0" y="3381678"/>
                </a:lnTo>
                <a:close/>
              </a:path>
            </a:pathLst>
          </a:cu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128FEF4-C220-4EB5-A589-97B9EAACE77D}"/>
              </a:ext>
            </a:extLst>
          </p:cNvPr>
          <p:cNvSpPr>
            <a:spLocks noGrp="1"/>
          </p:cNvSpPr>
          <p:nvPr>
            <p:ph type="pic" sz="quarter" idx="14" hasCustomPrompt="1"/>
          </p:nvPr>
        </p:nvSpPr>
        <p:spPr>
          <a:xfrm>
            <a:off x="0" y="0"/>
            <a:ext cx="18288000" cy="6690453"/>
          </a:xfrm>
          <a:custGeom>
            <a:avLst/>
            <a:gdLst>
              <a:gd name="connsiteX0" fmla="*/ 0 w 12192000"/>
              <a:gd name="connsiteY0" fmla="*/ 0 h 4460302"/>
              <a:gd name="connsiteX1" fmla="*/ 12192000 w 12192000"/>
              <a:gd name="connsiteY1" fmla="*/ 0 h 4460302"/>
              <a:gd name="connsiteX2" fmla="*/ 12192000 w 12192000"/>
              <a:gd name="connsiteY2" fmla="*/ 1866614 h 4460302"/>
              <a:gd name="connsiteX3" fmla="*/ 11948450 w 12192000"/>
              <a:gd name="connsiteY3" fmla="*/ 2109613 h 4460302"/>
              <a:gd name="connsiteX4" fmla="*/ 6170984 w 12192000"/>
              <a:gd name="connsiteY4" fmla="*/ 4459966 h 4460302"/>
              <a:gd name="connsiteX5" fmla="*/ 100779 w 12192000"/>
              <a:gd name="connsiteY5" fmla="*/ 1969730 h 4460302"/>
              <a:gd name="connsiteX6" fmla="*/ 0 w 12192000"/>
              <a:gd name="connsiteY6" fmla="*/ 1864325 h 4460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4460302">
                <a:moveTo>
                  <a:pt x="0" y="0"/>
                </a:moveTo>
                <a:lnTo>
                  <a:pt x="12192000" y="0"/>
                </a:lnTo>
                <a:lnTo>
                  <a:pt x="12192000" y="1866614"/>
                </a:lnTo>
                <a:lnTo>
                  <a:pt x="11948450" y="2109613"/>
                </a:lnTo>
                <a:cubicBezTo>
                  <a:pt x="10432827" y="3560680"/>
                  <a:pt x="8388373" y="4440314"/>
                  <a:pt x="6170984" y="4459966"/>
                </a:cubicBezTo>
                <a:cubicBezTo>
                  <a:pt x="3830408" y="4480711"/>
                  <a:pt x="1665499" y="3540003"/>
                  <a:pt x="100779" y="1969730"/>
                </a:cubicBezTo>
                <a:lnTo>
                  <a:pt x="0" y="1864325"/>
                </a:lnTo>
                <a:close/>
              </a:path>
            </a:pathLst>
          </a:custGeom>
          <a:solidFill>
            <a:schemeClr val="bg1">
              <a:lumMod val="95000"/>
            </a:schemeClr>
          </a:solidFill>
          <a:ln w="19050">
            <a:noFill/>
          </a:ln>
        </p:spPr>
        <p:txBody>
          <a:bodyPr wrap="square" anchor="ctr">
            <a:noAutofit/>
          </a:bodyPr>
          <a:lstStyle>
            <a:lvl1pPr marL="0" indent="0" algn="ctr">
              <a:lnSpc>
                <a:spcPct val="100000"/>
              </a:lnSpc>
              <a:buNone/>
              <a:defRPr sz="240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4047864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type="body" idx="1"/>
          </p:nvPr>
        </p:nvSpPr>
        <p:spPr/>
        <p:txBody>
          <a:bodyPr lIns="0" tIns="0" rIns="0" bIns="0"/>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2116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EA64BC5-71C0-4F53-BD38-7C65BC17BEC4}"/>
              </a:ext>
            </a:extLst>
          </p:cNvPr>
          <p:cNvSpPr/>
          <p:nvPr userDrawn="1"/>
        </p:nvSpPr>
        <p:spPr>
          <a:xfrm>
            <a:off x="0" y="4881278"/>
            <a:ext cx="18288000" cy="1944216"/>
          </a:xfrm>
          <a:prstGeom prst="rect">
            <a:avLst/>
          </a:prstGeom>
          <a:solidFill>
            <a:schemeClr val="accent6"/>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3" name="Group 8">
            <a:extLst>
              <a:ext uri="{FF2B5EF4-FFF2-40B4-BE49-F238E27FC236}">
                <a16:creationId xmlns:a16="http://schemas.microsoft.com/office/drawing/2014/main" id="{D79E57D4-5524-458E-8555-F2DB382A30A6}"/>
              </a:ext>
            </a:extLst>
          </p:cNvPr>
          <p:cNvGrpSpPr/>
          <p:nvPr userDrawn="1"/>
        </p:nvGrpSpPr>
        <p:grpSpPr>
          <a:xfrm>
            <a:off x="1112700" y="2356449"/>
            <a:ext cx="3780000" cy="7020000"/>
            <a:chOff x="445712" y="1449040"/>
            <a:chExt cx="2520000" cy="4680000"/>
          </a:xfrm>
        </p:grpSpPr>
        <p:sp>
          <p:nvSpPr>
            <p:cNvPr id="4" name="Rounded Rectangle 3">
              <a:extLst>
                <a:ext uri="{FF2B5EF4-FFF2-40B4-BE49-F238E27FC236}">
                  <a16:creationId xmlns:a16="http://schemas.microsoft.com/office/drawing/2014/main" id="{BAEE9DDE-1546-4782-BFAC-486ABADFA722}"/>
                </a:ext>
              </a:extLst>
            </p:cNvPr>
            <p:cNvSpPr/>
            <p:nvPr userDrawn="1"/>
          </p:nvSpPr>
          <p:spPr>
            <a:xfrm>
              <a:off x="445712" y="1449040"/>
              <a:ext cx="2520000" cy="4680000"/>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5" name="Rectangle 5">
              <a:extLst>
                <a:ext uri="{FF2B5EF4-FFF2-40B4-BE49-F238E27FC236}">
                  <a16:creationId xmlns:a16="http://schemas.microsoft.com/office/drawing/2014/main" id="{1B1722FF-1C36-4EC8-B01B-648463882337}"/>
                </a:ext>
              </a:extLst>
            </p:cNvPr>
            <p:cNvSpPr/>
            <p:nvPr userDrawn="1"/>
          </p:nvSpPr>
          <p:spPr>
            <a:xfrm>
              <a:off x="1597700" y="1680321"/>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grpSp>
          <p:nvGrpSpPr>
            <p:cNvPr id="6" name="Group 1">
              <a:extLst>
                <a:ext uri="{FF2B5EF4-FFF2-40B4-BE49-F238E27FC236}">
                  <a16:creationId xmlns:a16="http://schemas.microsoft.com/office/drawing/2014/main" id="{580AFA0E-EAB7-471B-B0EB-0810F7EF72F5}"/>
                </a:ext>
              </a:extLst>
            </p:cNvPr>
            <p:cNvGrpSpPr/>
            <p:nvPr userDrawn="1"/>
          </p:nvGrpSpPr>
          <p:grpSpPr>
            <a:xfrm>
              <a:off x="1549420" y="5712364"/>
              <a:ext cx="312583" cy="312583"/>
              <a:chOff x="1570727" y="5532687"/>
              <a:chExt cx="312583" cy="312583"/>
            </a:xfrm>
          </p:grpSpPr>
          <p:sp>
            <p:nvSpPr>
              <p:cNvPr id="7" name="Oval 4">
                <a:extLst>
                  <a:ext uri="{FF2B5EF4-FFF2-40B4-BE49-F238E27FC236}">
                    <a16:creationId xmlns:a16="http://schemas.microsoft.com/office/drawing/2014/main" id="{087DC462-CB8F-49A2-9569-131072E9EAC2}"/>
                  </a:ext>
                </a:extLst>
              </p:cNvPr>
              <p:cNvSpPr/>
              <p:nvPr userDrawn="1"/>
            </p:nvSpPr>
            <p:spPr>
              <a:xfrm>
                <a:off x="1570727" y="5532687"/>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8" name="Rounded Rectangle 7">
                <a:extLst>
                  <a:ext uri="{FF2B5EF4-FFF2-40B4-BE49-F238E27FC236}">
                    <a16:creationId xmlns:a16="http://schemas.microsoft.com/office/drawing/2014/main" id="{16D636AA-82C0-4A38-AC32-86D6B95D93B8}"/>
                  </a:ext>
                </a:extLst>
              </p:cNvPr>
              <p:cNvSpPr/>
              <p:nvPr userDrawn="1"/>
            </p:nvSpPr>
            <p:spPr>
              <a:xfrm>
                <a:off x="1655532" y="5616970"/>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grpSp>
      </p:grpSp>
      <p:sp>
        <p:nvSpPr>
          <p:cNvPr id="9" name="Picture Placeholder 9">
            <a:extLst>
              <a:ext uri="{FF2B5EF4-FFF2-40B4-BE49-F238E27FC236}">
                <a16:creationId xmlns:a16="http://schemas.microsoft.com/office/drawing/2014/main" id="{DC7476E6-FA65-4519-951E-19E809F7065E}"/>
              </a:ext>
            </a:extLst>
          </p:cNvPr>
          <p:cNvSpPr>
            <a:spLocks noGrp="1"/>
          </p:cNvSpPr>
          <p:nvPr>
            <p:ph type="pic" sz="quarter" idx="10" hasCustomPrompt="1"/>
          </p:nvPr>
        </p:nvSpPr>
        <p:spPr>
          <a:xfrm>
            <a:off x="1382520" y="2895605"/>
            <a:ext cx="3240360" cy="5616624"/>
          </a:xfrm>
          <a:prstGeom prst="rect">
            <a:avLst/>
          </a:prstGeom>
          <a:solidFill>
            <a:schemeClr val="bg1">
              <a:lumMod val="95000"/>
            </a:schemeClr>
          </a:solidFill>
        </p:spPr>
        <p:txBody>
          <a:bodyPr anchor="ctr"/>
          <a:lstStyle>
            <a:lvl1pPr marL="0" marR="0" indent="0" algn="ctr" defTabSz="1371669" rtl="0" eaLnBrk="1" fontAlgn="auto" latinLnBrk="1" hangingPunct="1">
              <a:lnSpc>
                <a:spcPct val="100000"/>
              </a:lnSpc>
              <a:spcBef>
                <a:spcPct val="20000"/>
              </a:spcBef>
              <a:spcAft>
                <a:spcPts val="0"/>
              </a:spcAft>
              <a:buClrTx/>
              <a:buSzTx/>
              <a:buFont typeface="Arial" pitchFamily="34" charset="0"/>
              <a:buNone/>
              <a:tabLst/>
              <a:defRPr sz="1800">
                <a:solidFill>
                  <a:schemeClr val="tx1">
                    <a:lumMod val="75000"/>
                    <a:lumOff val="25000"/>
                  </a:schemeClr>
                </a:solidFill>
                <a:latin typeface="+mn-lt"/>
              </a:defRPr>
            </a:lvl1pPr>
          </a:lstStyle>
          <a:p>
            <a:pPr marL="0" lvl="0" algn="ctr"/>
            <a:r>
              <a:rPr lang="en-US" altLang="ko-KR" dirty="0"/>
              <a:t>Place Your Picture Here</a:t>
            </a:r>
            <a:endParaRPr lang="ko-KR" altLang="en-US" dirty="0"/>
          </a:p>
        </p:txBody>
      </p:sp>
      <p:sp>
        <p:nvSpPr>
          <p:cNvPr id="10" name="Text Placeholder 9">
            <a:extLst>
              <a:ext uri="{FF2B5EF4-FFF2-40B4-BE49-F238E27FC236}">
                <a16:creationId xmlns:a16="http://schemas.microsoft.com/office/drawing/2014/main" id="{0E4EBA4B-9616-4034-9E2F-7626B673496B}"/>
              </a:ext>
            </a:extLst>
          </p:cNvPr>
          <p:cNvSpPr>
            <a:spLocks noGrp="1"/>
          </p:cNvSpPr>
          <p:nvPr>
            <p:ph type="body" sz="quarter" idx="11" hasCustomPrompt="1"/>
          </p:nvPr>
        </p:nvSpPr>
        <p:spPr>
          <a:xfrm>
            <a:off x="485294" y="509264"/>
            <a:ext cx="17359796" cy="1086371"/>
          </a:xfrm>
          <a:prstGeom prst="rect">
            <a:avLst/>
          </a:prstGeom>
        </p:spPr>
        <p:txBody>
          <a:bodyPr anchor="ctr"/>
          <a:lstStyle>
            <a:lvl1pPr marL="0" indent="0" algn="ctr">
              <a:buNone/>
              <a:defRPr sz="81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1672787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90190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9D89710D-E0FA-461A-BAA4-9280CE0FB3E8}"/>
              </a:ext>
            </a:extLst>
          </p:cNvPr>
          <p:cNvSpPr>
            <a:spLocks noGrp="1"/>
          </p:cNvSpPr>
          <p:nvPr>
            <p:ph type="pic" idx="1" hasCustomPrompt="1"/>
          </p:nvPr>
        </p:nvSpPr>
        <p:spPr>
          <a:xfrm>
            <a:off x="7823150" y="-1814"/>
            <a:ext cx="4215563" cy="7834086"/>
          </a:xfrm>
          <a:prstGeom prst="rect">
            <a:avLst/>
          </a:prstGeom>
          <a:solidFill>
            <a:schemeClr val="bg1">
              <a:lumMod val="95000"/>
            </a:schemeClr>
          </a:solidFill>
        </p:spPr>
        <p:txBody>
          <a:bodyPr anchor="ctr"/>
          <a:lstStyle>
            <a:lvl1pPr marL="0" indent="0" algn="ctr">
              <a:buNone/>
              <a:defRPr sz="1800" baseline="0">
                <a:latin typeface="+mn-lt"/>
                <a:cs typeface="Arial" pitchFamily="34" charset="0"/>
              </a:defRPr>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ltLang="ko-KR" dirty="0"/>
              <a:t>Your Picture Here</a:t>
            </a:r>
            <a:endParaRPr lang="ko-KR" altLang="en-US" dirty="0"/>
          </a:p>
        </p:txBody>
      </p:sp>
      <p:sp>
        <p:nvSpPr>
          <p:cNvPr id="3" name="Picture Placeholder 2">
            <a:extLst>
              <a:ext uri="{FF2B5EF4-FFF2-40B4-BE49-F238E27FC236}">
                <a16:creationId xmlns:a16="http://schemas.microsoft.com/office/drawing/2014/main" id="{83340CCD-8223-4AD2-9B3B-E4A5B7B3F314}"/>
              </a:ext>
            </a:extLst>
          </p:cNvPr>
          <p:cNvSpPr>
            <a:spLocks noGrp="1"/>
          </p:cNvSpPr>
          <p:nvPr>
            <p:ph type="pic" idx="10" hasCustomPrompt="1"/>
          </p:nvPr>
        </p:nvSpPr>
        <p:spPr>
          <a:xfrm>
            <a:off x="13077371" y="2452914"/>
            <a:ext cx="4215563" cy="7834086"/>
          </a:xfrm>
          <a:prstGeom prst="rect">
            <a:avLst/>
          </a:prstGeom>
          <a:solidFill>
            <a:schemeClr val="bg1">
              <a:lumMod val="95000"/>
            </a:schemeClr>
          </a:solidFill>
        </p:spPr>
        <p:txBody>
          <a:bodyPr anchor="ctr"/>
          <a:lstStyle>
            <a:lvl1pPr marL="0" indent="0" algn="ctr">
              <a:buNone/>
              <a:defRPr sz="1800" baseline="0">
                <a:latin typeface="+mn-lt"/>
                <a:cs typeface="Arial" pitchFamily="34" charset="0"/>
              </a:defRPr>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ltLang="ko-KR" dirty="0"/>
              <a:t>Your Picture Here</a:t>
            </a:r>
            <a:endParaRPr lang="ko-KR" altLang="en-US" dirty="0"/>
          </a:p>
        </p:txBody>
      </p:sp>
    </p:spTree>
    <p:extLst>
      <p:ext uri="{BB962C8B-B14F-4D97-AF65-F5344CB8AC3E}">
        <p14:creationId xmlns:p14="http://schemas.microsoft.com/office/powerpoint/2010/main" val="29585865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7531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2CC0FB3B-BEB6-40AD-B8BC-B16406CB8127}"/>
              </a:ext>
            </a:extLst>
          </p:cNvPr>
          <p:cNvSpPr>
            <a:spLocks noGrp="1"/>
          </p:cNvSpPr>
          <p:nvPr>
            <p:ph type="pic" idx="1" hasCustomPrompt="1"/>
          </p:nvPr>
        </p:nvSpPr>
        <p:spPr>
          <a:xfrm>
            <a:off x="6138000" y="0"/>
            <a:ext cx="12150000" cy="5940000"/>
          </a:xfrm>
          <a:prstGeom prst="rect">
            <a:avLst/>
          </a:prstGeom>
          <a:solidFill>
            <a:schemeClr val="bg1">
              <a:lumMod val="95000"/>
            </a:schemeClr>
          </a:solidFill>
        </p:spPr>
        <p:txBody>
          <a:bodyPr anchor="ctr"/>
          <a:lstStyle>
            <a:lvl1pPr marL="0" indent="0" algn="ctr">
              <a:buNone/>
              <a:defRPr sz="1800">
                <a:solidFill>
                  <a:schemeClr val="tx1">
                    <a:lumMod val="75000"/>
                    <a:lumOff val="25000"/>
                  </a:schemeClr>
                </a:solidFill>
                <a:latin typeface="+mn-lt"/>
                <a:cs typeface="Arial" pitchFamily="34" charset="0"/>
              </a:defRPr>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ltLang="ko-KR" dirty="0"/>
              <a:t>Your Picture Here </a:t>
            </a:r>
            <a:endParaRPr lang="ko-KR" altLang="en-US" dirty="0"/>
          </a:p>
        </p:txBody>
      </p:sp>
      <p:sp>
        <p:nvSpPr>
          <p:cNvPr id="3" name="Picture Placeholder 2">
            <a:extLst>
              <a:ext uri="{FF2B5EF4-FFF2-40B4-BE49-F238E27FC236}">
                <a16:creationId xmlns:a16="http://schemas.microsoft.com/office/drawing/2014/main" id="{478A7C78-490B-4B70-939F-E0E530D71398}"/>
              </a:ext>
            </a:extLst>
          </p:cNvPr>
          <p:cNvSpPr>
            <a:spLocks noGrp="1"/>
          </p:cNvSpPr>
          <p:nvPr>
            <p:ph type="pic" idx="10" hasCustomPrompt="1"/>
          </p:nvPr>
        </p:nvSpPr>
        <p:spPr>
          <a:xfrm>
            <a:off x="0" y="5940000"/>
            <a:ext cx="6138000" cy="4347000"/>
          </a:xfrm>
          <a:prstGeom prst="rect">
            <a:avLst/>
          </a:prstGeom>
          <a:solidFill>
            <a:schemeClr val="bg1">
              <a:lumMod val="95000"/>
            </a:schemeClr>
          </a:solidFill>
        </p:spPr>
        <p:txBody>
          <a:bodyPr anchor="ctr"/>
          <a:lstStyle>
            <a:lvl1pPr marL="0" indent="0" algn="ctr">
              <a:buNone/>
              <a:defRPr sz="1800">
                <a:solidFill>
                  <a:schemeClr val="tx1">
                    <a:lumMod val="75000"/>
                    <a:lumOff val="25000"/>
                  </a:schemeClr>
                </a:solidFill>
                <a:latin typeface="+mn-lt"/>
                <a:cs typeface="Arial" pitchFamily="34" charset="0"/>
              </a:defRPr>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ltLang="ko-KR" dirty="0"/>
              <a:t>Your Picture Here </a:t>
            </a:r>
            <a:endParaRPr lang="ko-KR" altLang="en-US" dirty="0"/>
          </a:p>
        </p:txBody>
      </p:sp>
      <p:sp>
        <p:nvSpPr>
          <p:cNvPr id="4" name="Rectangle 3">
            <a:extLst>
              <a:ext uri="{FF2B5EF4-FFF2-40B4-BE49-F238E27FC236}">
                <a16:creationId xmlns:a16="http://schemas.microsoft.com/office/drawing/2014/main" id="{59137FDB-ABEE-4E70-8C6C-EF63DE1104FE}"/>
              </a:ext>
            </a:extLst>
          </p:cNvPr>
          <p:cNvSpPr/>
          <p:nvPr userDrawn="1"/>
        </p:nvSpPr>
        <p:spPr>
          <a:xfrm>
            <a:off x="6300000" y="6075000"/>
            <a:ext cx="11988000" cy="4212000"/>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1800" b="1" dirty="0">
              <a:latin typeface="+mn-lt"/>
            </a:endParaRPr>
          </a:p>
        </p:txBody>
      </p:sp>
    </p:spTree>
    <p:extLst>
      <p:ext uri="{BB962C8B-B14F-4D97-AF65-F5344CB8AC3E}">
        <p14:creationId xmlns:p14="http://schemas.microsoft.com/office/powerpoint/2010/main" val="39082492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35993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CA30B33-1578-4F92-965A-1B25CB2B0B7A}"/>
              </a:ext>
            </a:extLst>
          </p:cNvPr>
          <p:cNvGrpSpPr/>
          <p:nvPr userDrawn="1"/>
        </p:nvGrpSpPr>
        <p:grpSpPr>
          <a:xfrm>
            <a:off x="1062260" y="2756390"/>
            <a:ext cx="7898862" cy="4339890"/>
            <a:chOff x="-548507" y="477868"/>
            <a:chExt cx="11570449" cy="6357177"/>
          </a:xfrm>
        </p:grpSpPr>
        <p:sp>
          <p:nvSpPr>
            <p:cNvPr id="3" name="Freeform: Shape 2">
              <a:extLst>
                <a:ext uri="{FF2B5EF4-FFF2-40B4-BE49-F238E27FC236}">
                  <a16:creationId xmlns:a16="http://schemas.microsoft.com/office/drawing/2014/main" id="{19BAF048-858D-467A-A2D9-55353AB374D0}"/>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B79BF1D3-47E2-45EE-A6D2-51AB7F5C760C}"/>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6DB35A04-7291-4929-BDBF-CF27350278F5}"/>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D7F7AE34-085B-4DC4-9A42-0AC2401105D2}"/>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787B3583-8A4C-4CC1-97CB-1DCF41636F79}"/>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id="{1B82E14F-7618-40E4-BBC5-B8608C0F47B1}"/>
                </a:ext>
              </a:extLst>
            </p:cNvPr>
            <p:cNvGrpSpPr/>
            <p:nvPr/>
          </p:nvGrpSpPr>
          <p:grpSpPr>
            <a:xfrm>
              <a:off x="1606" y="6382978"/>
              <a:ext cx="413937" cy="115242"/>
              <a:chOff x="5955" y="6353672"/>
              <a:chExt cx="413937" cy="115242"/>
            </a:xfrm>
          </p:grpSpPr>
          <p:sp>
            <p:nvSpPr>
              <p:cNvPr id="13" name="Rectangle: Rounded Corners 12">
                <a:extLst>
                  <a:ext uri="{FF2B5EF4-FFF2-40B4-BE49-F238E27FC236}">
                    <a16:creationId xmlns:a16="http://schemas.microsoft.com/office/drawing/2014/main" id="{D87325FE-B771-406F-8B24-B59F85F186C4}"/>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BC04CA1C-6227-4101-BA76-1648919A5404}"/>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CDC2A41E-91D3-45C4-8342-591264033EC3}"/>
                </a:ext>
              </a:extLst>
            </p:cNvPr>
            <p:cNvGrpSpPr/>
            <p:nvPr/>
          </p:nvGrpSpPr>
          <p:grpSpPr>
            <a:xfrm>
              <a:off x="9855291" y="6381600"/>
              <a:ext cx="885989" cy="115242"/>
              <a:chOff x="5955" y="6353672"/>
              <a:chExt cx="413937" cy="115242"/>
            </a:xfrm>
          </p:grpSpPr>
          <p:sp>
            <p:nvSpPr>
              <p:cNvPr id="11" name="Rectangle: Rounded Corners 10">
                <a:extLst>
                  <a:ext uri="{FF2B5EF4-FFF2-40B4-BE49-F238E27FC236}">
                    <a16:creationId xmlns:a16="http://schemas.microsoft.com/office/drawing/2014/main" id="{50E4E875-9627-43F8-A726-76591FA0F86A}"/>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79F8306F-8BD0-44BD-8105-37B91391D02D}"/>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Freeform: Shape 9">
              <a:extLst>
                <a:ext uri="{FF2B5EF4-FFF2-40B4-BE49-F238E27FC236}">
                  <a16:creationId xmlns:a16="http://schemas.microsoft.com/office/drawing/2014/main" id="{DEF64F5B-879E-4BA4-96E8-7E54F988F17A}"/>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5" name="그림 개체 틀 2">
            <a:extLst>
              <a:ext uri="{FF2B5EF4-FFF2-40B4-BE49-F238E27FC236}">
                <a16:creationId xmlns:a16="http://schemas.microsoft.com/office/drawing/2014/main" id="{90D69432-D5EA-43C4-87C5-F0A74924824C}"/>
              </a:ext>
            </a:extLst>
          </p:cNvPr>
          <p:cNvSpPr>
            <a:spLocks noGrp="1"/>
          </p:cNvSpPr>
          <p:nvPr>
            <p:ph type="pic" sz="quarter" idx="14" hasCustomPrompt="1"/>
          </p:nvPr>
        </p:nvSpPr>
        <p:spPr>
          <a:xfrm>
            <a:off x="2181497" y="2965269"/>
            <a:ext cx="5773784" cy="3474720"/>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FontTx/>
              <a:buNone/>
              <a:defRPr lang="ko-KR" altLang="en-US" sz="1800" dirty="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16" name="Text Placeholder 9">
            <a:extLst>
              <a:ext uri="{FF2B5EF4-FFF2-40B4-BE49-F238E27FC236}">
                <a16:creationId xmlns:a16="http://schemas.microsoft.com/office/drawing/2014/main" id="{6369CACB-2EA5-48C3-9786-31FB883E087B}"/>
              </a:ext>
            </a:extLst>
          </p:cNvPr>
          <p:cNvSpPr>
            <a:spLocks noGrp="1"/>
          </p:cNvSpPr>
          <p:nvPr>
            <p:ph type="body" sz="quarter" idx="11" hasCustomPrompt="1"/>
          </p:nvPr>
        </p:nvSpPr>
        <p:spPr>
          <a:xfrm>
            <a:off x="485294" y="509264"/>
            <a:ext cx="17359796" cy="1086371"/>
          </a:xfrm>
          <a:prstGeom prst="rect">
            <a:avLst/>
          </a:prstGeom>
        </p:spPr>
        <p:txBody>
          <a:bodyPr anchor="ctr"/>
          <a:lstStyle>
            <a:lvl1pPr marL="0" indent="0" algn="ctr">
              <a:buNone/>
              <a:defRPr sz="81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1166918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53088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183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485294" y="498724"/>
            <a:ext cx="17359796" cy="1086371"/>
          </a:xfrm>
          <a:prstGeom prst="rect">
            <a:avLst/>
          </a:prstGeom>
        </p:spPr>
        <p:txBody>
          <a:bodyPr anchor="ctr"/>
          <a:lstStyle>
            <a:lvl1pPr marL="0" indent="0" algn="ctr">
              <a:buNone/>
              <a:defRPr sz="81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8805810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485294" y="185217"/>
            <a:ext cx="17359796" cy="1086371"/>
          </a:xfrm>
          <a:prstGeom prst="rect">
            <a:avLst/>
          </a:prstGeom>
        </p:spPr>
        <p:txBody>
          <a:bodyPr anchor="ctr"/>
          <a:lstStyle>
            <a:lvl1pPr marL="0" indent="0" algn="ctr">
              <a:buNone/>
              <a:defRPr sz="81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531016" y="1697387"/>
            <a:ext cx="5341151" cy="8103842"/>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7"/>
          </a:p>
        </p:txBody>
      </p:sp>
      <p:sp>
        <p:nvSpPr>
          <p:cNvPr id="4" name="Rounded Rectangle 3"/>
          <p:cNvSpPr/>
          <p:nvPr userDrawn="1"/>
        </p:nvSpPr>
        <p:spPr>
          <a:xfrm>
            <a:off x="797900" y="2021250"/>
            <a:ext cx="230802" cy="75228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7">
              <a:solidFill>
                <a:schemeClr val="bg1"/>
              </a:solidFill>
            </a:endParaRPr>
          </a:p>
        </p:txBody>
      </p:sp>
      <p:sp>
        <p:nvSpPr>
          <p:cNvPr id="5" name="Half Frame 4"/>
          <p:cNvSpPr/>
          <p:nvPr userDrawn="1"/>
        </p:nvSpPr>
        <p:spPr>
          <a:xfrm rot="5400000">
            <a:off x="4585766" y="1914980"/>
            <a:ext cx="1028774" cy="1027722"/>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7">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1067556" y="2478906"/>
            <a:ext cx="3348372" cy="738664"/>
          </a:xfrm>
          <a:prstGeom prst="rect">
            <a:avLst/>
          </a:prstGeom>
          <a:noFill/>
        </p:spPr>
        <p:txBody>
          <a:bodyPr wrap="square" rtlCol="0" anchor="ctr">
            <a:spAutoFit/>
          </a:bodyPr>
          <a:lstStyle/>
          <a:p>
            <a:r>
              <a:rPr lang="en-US" altLang="ko-KR" sz="2100" b="1" dirty="0">
                <a:solidFill>
                  <a:schemeClr val="bg1"/>
                </a:solidFill>
                <a:latin typeface="Arial" pitchFamily="34" charset="0"/>
                <a:cs typeface="Arial" pitchFamily="34" charset="0"/>
              </a:rPr>
              <a:t>You can Resize without losing quality</a:t>
            </a:r>
            <a:endParaRPr lang="ko-KR" altLang="en-US" sz="21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067556" y="3214280"/>
            <a:ext cx="3348372" cy="1061829"/>
          </a:xfrm>
          <a:prstGeom prst="rect">
            <a:avLst/>
          </a:prstGeom>
          <a:noFill/>
        </p:spPr>
        <p:txBody>
          <a:bodyPr wrap="square" rtlCol="0" anchor="ctr">
            <a:spAutoFit/>
          </a:bodyPr>
          <a:lstStyle/>
          <a:p>
            <a:r>
              <a:rPr lang="en-US" altLang="ko-KR" sz="2100" b="1" dirty="0">
                <a:solidFill>
                  <a:schemeClr val="bg1"/>
                </a:solidFill>
                <a:latin typeface="Arial" pitchFamily="34" charset="0"/>
                <a:cs typeface="Arial" pitchFamily="34" charset="0"/>
              </a:rPr>
              <a:t>You can Change Fill Color &amp;</a:t>
            </a:r>
          </a:p>
          <a:p>
            <a:r>
              <a:rPr lang="en-US" altLang="ko-KR" sz="2100" b="1" dirty="0">
                <a:solidFill>
                  <a:schemeClr val="bg1"/>
                </a:solidFill>
                <a:latin typeface="Arial" pitchFamily="34" charset="0"/>
                <a:cs typeface="Arial" pitchFamily="34" charset="0"/>
              </a:rPr>
              <a:t>Line Color</a:t>
            </a:r>
            <a:endParaRPr lang="ko-KR" altLang="en-US" sz="21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1081844" y="8735741"/>
            <a:ext cx="3348000" cy="415498"/>
          </a:xfrm>
          <a:prstGeom prst="rect">
            <a:avLst/>
          </a:prstGeom>
          <a:noFill/>
        </p:spPr>
        <p:txBody>
          <a:bodyPr wrap="square" rtlCol="0" anchor="ctr">
            <a:spAutoFit/>
          </a:bodyPr>
          <a:lstStyle/>
          <a:p>
            <a:r>
              <a:rPr lang="en-US" altLang="ko-KR" sz="2100" dirty="0">
                <a:solidFill>
                  <a:schemeClr val="bg1"/>
                </a:solidFill>
                <a:latin typeface="Arial" pitchFamily="34" charset="0"/>
                <a:cs typeface="Arial" pitchFamily="34" charset="0"/>
              </a:rPr>
              <a:t>www.allppt.com</a:t>
            </a:r>
            <a:endParaRPr lang="ko-KR" altLang="en-US" sz="21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1081844" y="6698570"/>
            <a:ext cx="4075944" cy="2031325"/>
          </a:xfrm>
          <a:prstGeom prst="rect">
            <a:avLst/>
          </a:prstGeom>
          <a:noFill/>
        </p:spPr>
        <p:txBody>
          <a:bodyPr wrap="square" rtlCol="0" anchor="ctr">
            <a:spAutoFit/>
          </a:bodyPr>
          <a:lstStyle/>
          <a:p>
            <a:r>
              <a:rPr lang="en-US" altLang="ko-KR" sz="4200" b="1" dirty="0">
                <a:solidFill>
                  <a:schemeClr val="bg1"/>
                </a:solidFill>
                <a:latin typeface="+mn-lt"/>
                <a:ea typeface="+mn-ea"/>
                <a:cs typeface="Arial" pitchFamily="34" charset="0"/>
              </a:rPr>
              <a:t>FREE </a:t>
            </a:r>
          </a:p>
          <a:p>
            <a:r>
              <a:rPr lang="en-US" altLang="ko-KR" sz="42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25148447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1FB5E-B825-4B81-B54B-7FB7C80FCB17}"/>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448FF010-4341-4005-8A1A-A7AF78E805ED}"/>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8345B110-977B-4B0D-85F9-64932FD26265}"/>
              </a:ext>
            </a:extLst>
          </p:cNvPr>
          <p:cNvSpPr>
            <a:spLocks noGrp="1"/>
          </p:cNvSpPr>
          <p:nvPr>
            <p:ph type="dt" sz="half" idx="10"/>
          </p:nvPr>
        </p:nvSpPr>
        <p:spPr/>
        <p:txBody>
          <a:bodyPr/>
          <a:lstStyle/>
          <a:p>
            <a:fld id="{4A57CCC1-C54A-41BC-B12A-BFE08B58970B}" type="datetimeFigureOut">
              <a:rPr lang="en-US" smtClean="0"/>
              <a:t>6/5/2024</a:t>
            </a:fld>
            <a:endParaRPr lang="en-US"/>
          </a:p>
        </p:txBody>
      </p:sp>
      <p:sp>
        <p:nvSpPr>
          <p:cNvPr id="5" name="Footer Placeholder 4">
            <a:extLst>
              <a:ext uri="{FF2B5EF4-FFF2-40B4-BE49-F238E27FC236}">
                <a16:creationId xmlns:a16="http://schemas.microsoft.com/office/drawing/2014/main" id="{9DBEFD02-9DD4-4B42-8151-B03028762A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DE0D24-3270-4B44-B02A-87E9E2D98949}"/>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12080365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6BF86-78A8-4889-B785-C8815C06CA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F039A4-0211-4C27-B813-66380507AF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7C4B27-1C91-4186-AEC4-559F5765008F}"/>
              </a:ext>
            </a:extLst>
          </p:cNvPr>
          <p:cNvSpPr>
            <a:spLocks noGrp="1"/>
          </p:cNvSpPr>
          <p:nvPr>
            <p:ph type="dt" sz="half" idx="10"/>
          </p:nvPr>
        </p:nvSpPr>
        <p:spPr/>
        <p:txBody>
          <a:bodyPr/>
          <a:lstStyle/>
          <a:p>
            <a:fld id="{4A57CCC1-C54A-41BC-B12A-BFE08B58970B}" type="datetimeFigureOut">
              <a:rPr lang="en-US" smtClean="0"/>
              <a:t>6/5/2024</a:t>
            </a:fld>
            <a:endParaRPr lang="en-US"/>
          </a:p>
        </p:txBody>
      </p:sp>
      <p:sp>
        <p:nvSpPr>
          <p:cNvPr id="5" name="Footer Placeholder 4">
            <a:extLst>
              <a:ext uri="{FF2B5EF4-FFF2-40B4-BE49-F238E27FC236}">
                <a16:creationId xmlns:a16="http://schemas.microsoft.com/office/drawing/2014/main" id="{D8A5AF56-B4AD-4D84-B8E0-E98191B16B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7641C9-EDBE-4D84-B7BD-234109460C11}"/>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17483538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F5A7E-CB0F-4B5C-AD13-331DED3DC677}"/>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30D06540-7872-4FD2-AC10-DB82F5C5DA15}"/>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6D6729-0200-495A-827E-4394452B2CF5}"/>
              </a:ext>
            </a:extLst>
          </p:cNvPr>
          <p:cNvSpPr>
            <a:spLocks noGrp="1"/>
          </p:cNvSpPr>
          <p:nvPr>
            <p:ph type="dt" sz="half" idx="10"/>
          </p:nvPr>
        </p:nvSpPr>
        <p:spPr/>
        <p:txBody>
          <a:bodyPr/>
          <a:lstStyle/>
          <a:p>
            <a:fld id="{4A57CCC1-C54A-41BC-B12A-BFE08B58970B}" type="datetimeFigureOut">
              <a:rPr lang="en-US" smtClean="0"/>
              <a:t>6/5/2024</a:t>
            </a:fld>
            <a:endParaRPr lang="en-US"/>
          </a:p>
        </p:txBody>
      </p:sp>
      <p:sp>
        <p:nvSpPr>
          <p:cNvPr id="5" name="Footer Placeholder 4">
            <a:extLst>
              <a:ext uri="{FF2B5EF4-FFF2-40B4-BE49-F238E27FC236}">
                <a16:creationId xmlns:a16="http://schemas.microsoft.com/office/drawing/2014/main" id="{07B97725-BE61-49E6-B4B1-03F496BC9F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75CC8D-BC06-415C-BE63-30694A08EE8F}"/>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41816422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9C4A9-B255-4545-AB2F-15D75F3F38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A9D578-3140-46E7-A71F-C4F0412FFC3D}"/>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78B55A-FE0C-4E7B-918E-26509EC5ED7B}"/>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E3EC50-FA2B-4E01-9CDF-ECA7E8AFF2CB}"/>
              </a:ext>
            </a:extLst>
          </p:cNvPr>
          <p:cNvSpPr>
            <a:spLocks noGrp="1"/>
          </p:cNvSpPr>
          <p:nvPr>
            <p:ph type="dt" sz="half" idx="10"/>
          </p:nvPr>
        </p:nvSpPr>
        <p:spPr/>
        <p:txBody>
          <a:bodyPr/>
          <a:lstStyle/>
          <a:p>
            <a:fld id="{4A57CCC1-C54A-41BC-B12A-BFE08B58970B}" type="datetimeFigureOut">
              <a:rPr lang="en-US" smtClean="0"/>
              <a:t>6/5/2024</a:t>
            </a:fld>
            <a:endParaRPr lang="en-US"/>
          </a:p>
        </p:txBody>
      </p:sp>
      <p:sp>
        <p:nvSpPr>
          <p:cNvPr id="6" name="Footer Placeholder 5">
            <a:extLst>
              <a:ext uri="{FF2B5EF4-FFF2-40B4-BE49-F238E27FC236}">
                <a16:creationId xmlns:a16="http://schemas.microsoft.com/office/drawing/2014/main" id="{58DC5354-91D2-42C4-9E59-2401B17EE0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C30930-2659-44AB-9B65-4E23299D3283}"/>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22436283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52FC7-BF3F-4C32-ADCF-8733E94665A2}"/>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34556F-B5E5-4595-A785-1B8F428FB764}"/>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4CC73973-A009-41AF-B7E4-0BAEB8027E7A}"/>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9A12A3-93BF-4877-95BD-553E37BD2FF9}"/>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B42A257A-CBEE-4EC7-B8DB-E1B2A15DD428}"/>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0556171-DA56-40E6-8941-C14047256C1B}"/>
              </a:ext>
            </a:extLst>
          </p:cNvPr>
          <p:cNvSpPr>
            <a:spLocks noGrp="1"/>
          </p:cNvSpPr>
          <p:nvPr>
            <p:ph type="dt" sz="half" idx="10"/>
          </p:nvPr>
        </p:nvSpPr>
        <p:spPr/>
        <p:txBody>
          <a:bodyPr/>
          <a:lstStyle/>
          <a:p>
            <a:fld id="{4A57CCC1-C54A-41BC-B12A-BFE08B58970B}" type="datetimeFigureOut">
              <a:rPr lang="en-US" smtClean="0"/>
              <a:t>6/5/2024</a:t>
            </a:fld>
            <a:endParaRPr lang="en-US"/>
          </a:p>
        </p:txBody>
      </p:sp>
      <p:sp>
        <p:nvSpPr>
          <p:cNvPr id="8" name="Footer Placeholder 7">
            <a:extLst>
              <a:ext uri="{FF2B5EF4-FFF2-40B4-BE49-F238E27FC236}">
                <a16:creationId xmlns:a16="http://schemas.microsoft.com/office/drawing/2014/main" id="{E1DBAFA1-F7F2-4223-9930-AE5ED3E4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5975CBB-1C1C-47A6-833B-19C73204A105}"/>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27540672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7ADA7-31EF-4A9F-B37B-9B2FE44373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5B9BE66-987A-4787-9883-E1CCCDE67EF9}"/>
              </a:ext>
            </a:extLst>
          </p:cNvPr>
          <p:cNvSpPr>
            <a:spLocks noGrp="1"/>
          </p:cNvSpPr>
          <p:nvPr>
            <p:ph type="dt" sz="half" idx="10"/>
          </p:nvPr>
        </p:nvSpPr>
        <p:spPr/>
        <p:txBody>
          <a:bodyPr/>
          <a:lstStyle/>
          <a:p>
            <a:fld id="{4A57CCC1-C54A-41BC-B12A-BFE08B58970B}" type="datetimeFigureOut">
              <a:rPr lang="en-US" smtClean="0"/>
              <a:t>6/5/2024</a:t>
            </a:fld>
            <a:endParaRPr lang="en-US"/>
          </a:p>
        </p:txBody>
      </p:sp>
      <p:sp>
        <p:nvSpPr>
          <p:cNvPr id="4" name="Footer Placeholder 3">
            <a:extLst>
              <a:ext uri="{FF2B5EF4-FFF2-40B4-BE49-F238E27FC236}">
                <a16:creationId xmlns:a16="http://schemas.microsoft.com/office/drawing/2014/main" id="{3CF3490B-7C52-4C32-BCB2-5115CD6CB5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2689CB-8D89-40EE-B3A4-B2CC8CC22A2C}"/>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3440294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177ABE-434E-4828-AFA0-3EC5153FB3C3}"/>
              </a:ext>
            </a:extLst>
          </p:cNvPr>
          <p:cNvSpPr>
            <a:spLocks noGrp="1"/>
          </p:cNvSpPr>
          <p:nvPr>
            <p:ph type="dt" sz="half" idx="10"/>
          </p:nvPr>
        </p:nvSpPr>
        <p:spPr/>
        <p:txBody>
          <a:bodyPr/>
          <a:lstStyle/>
          <a:p>
            <a:fld id="{4A57CCC1-C54A-41BC-B12A-BFE08B58970B}" type="datetimeFigureOut">
              <a:rPr lang="en-US" smtClean="0"/>
              <a:t>6/5/2024</a:t>
            </a:fld>
            <a:endParaRPr lang="en-US"/>
          </a:p>
        </p:txBody>
      </p:sp>
      <p:sp>
        <p:nvSpPr>
          <p:cNvPr id="3" name="Footer Placeholder 2">
            <a:extLst>
              <a:ext uri="{FF2B5EF4-FFF2-40B4-BE49-F238E27FC236}">
                <a16:creationId xmlns:a16="http://schemas.microsoft.com/office/drawing/2014/main" id="{19390129-0EA2-4A2A-BE75-B2340F2485C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914790-2969-4F14-8ECF-112CAFC5CC00}"/>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9177369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4BCC8-625E-4654-A146-E236C5E6728E}"/>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9F0A62EB-A95B-41D3-A368-8215818FF6BF}"/>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548DA4-D69C-49DB-8C45-4846EF9F7F24}"/>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44F3F988-F313-4AD3-A22E-AB83C3D3E5CF}"/>
              </a:ext>
            </a:extLst>
          </p:cNvPr>
          <p:cNvSpPr>
            <a:spLocks noGrp="1"/>
          </p:cNvSpPr>
          <p:nvPr>
            <p:ph type="dt" sz="half" idx="10"/>
          </p:nvPr>
        </p:nvSpPr>
        <p:spPr/>
        <p:txBody>
          <a:bodyPr/>
          <a:lstStyle/>
          <a:p>
            <a:fld id="{4A57CCC1-C54A-41BC-B12A-BFE08B58970B}" type="datetimeFigureOut">
              <a:rPr lang="en-US" smtClean="0"/>
              <a:t>6/5/2024</a:t>
            </a:fld>
            <a:endParaRPr lang="en-US"/>
          </a:p>
        </p:txBody>
      </p:sp>
      <p:sp>
        <p:nvSpPr>
          <p:cNvPr id="6" name="Footer Placeholder 5">
            <a:extLst>
              <a:ext uri="{FF2B5EF4-FFF2-40B4-BE49-F238E27FC236}">
                <a16:creationId xmlns:a16="http://schemas.microsoft.com/office/drawing/2014/main" id="{EBEAEB97-3F8D-49E5-A9BD-4F8B196F44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789718-C2C5-4212-8F9A-6D1E315B6A28}"/>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758531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3"/>
            <a:ext cx="18288000" cy="8760460"/>
          </a:xfrm>
          <a:custGeom>
            <a:avLst/>
            <a:gdLst/>
            <a:ahLst/>
            <a:cxnLst/>
            <a:rect l="l" t="t" r="r" b="b"/>
            <a:pathLst>
              <a:path w="18288000" h="8760460">
                <a:moveTo>
                  <a:pt x="0" y="8759928"/>
                </a:moveTo>
                <a:lnTo>
                  <a:pt x="18287998" y="8759928"/>
                </a:lnTo>
                <a:lnTo>
                  <a:pt x="18287998" y="0"/>
                </a:lnTo>
                <a:lnTo>
                  <a:pt x="0" y="0"/>
                </a:lnTo>
                <a:lnTo>
                  <a:pt x="0" y="8759928"/>
                </a:lnTo>
                <a:close/>
              </a:path>
            </a:pathLst>
          </a:custGeom>
          <a:solidFill>
            <a:srgbClr val="4959D4"/>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CFACD-631A-48DA-B37E-1E3A6659D0B3}"/>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3CEE246F-8EE1-47CA-A18D-C482D0B482F5}"/>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1506262E-2307-40AC-8B51-863335875155}"/>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58541EF8-C1BE-4F73-B750-F7A89AA09D0B}"/>
              </a:ext>
            </a:extLst>
          </p:cNvPr>
          <p:cNvSpPr>
            <a:spLocks noGrp="1"/>
          </p:cNvSpPr>
          <p:nvPr>
            <p:ph type="dt" sz="half" idx="10"/>
          </p:nvPr>
        </p:nvSpPr>
        <p:spPr/>
        <p:txBody>
          <a:bodyPr/>
          <a:lstStyle/>
          <a:p>
            <a:fld id="{4A57CCC1-C54A-41BC-B12A-BFE08B58970B}" type="datetimeFigureOut">
              <a:rPr lang="en-US" smtClean="0"/>
              <a:t>6/5/2024</a:t>
            </a:fld>
            <a:endParaRPr lang="en-US"/>
          </a:p>
        </p:txBody>
      </p:sp>
      <p:sp>
        <p:nvSpPr>
          <p:cNvPr id="6" name="Footer Placeholder 5">
            <a:extLst>
              <a:ext uri="{FF2B5EF4-FFF2-40B4-BE49-F238E27FC236}">
                <a16:creationId xmlns:a16="http://schemas.microsoft.com/office/drawing/2014/main" id="{16CBB989-D323-4B78-8AA0-CC21333553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1A1D51-352D-4DA5-BFFC-B52522445AEF}"/>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7147459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E9AA5-C847-4AFD-8746-9EB786B504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CD4DE87-D286-4FB8-A21B-DD2C4FC6E8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39E496-4EB8-4397-8037-0F9E690C0508}"/>
              </a:ext>
            </a:extLst>
          </p:cNvPr>
          <p:cNvSpPr>
            <a:spLocks noGrp="1"/>
          </p:cNvSpPr>
          <p:nvPr>
            <p:ph type="dt" sz="half" idx="10"/>
          </p:nvPr>
        </p:nvSpPr>
        <p:spPr/>
        <p:txBody>
          <a:bodyPr/>
          <a:lstStyle/>
          <a:p>
            <a:fld id="{4A57CCC1-C54A-41BC-B12A-BFE08B58970B}" type="datetimeFigureOut">
              <a:rPr lang="en-US" smtClean="0"/>
              <a:t>6/5/2024</a:t>
            </a:fld>
            <a:endParaRPr lang="en-US"/>
          </a:p>
        </p:txBody>
      </p:sp>
      <p:sp>
        <p:nvSpPr>
          <p:cNvPr id="5" name="Footer Placeholder 4">
            <a:extLst>
              <a:ext uri="{FF2B5EF4-FFF2-40B4-BE49-F238E27FC236}">
                <a16:creationId xmlns:a16="http://schemas.microsoft.com/office/drawing/2014/main" id="{D7708583-C841-4B26-9702-845B4088B4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34EBD5-9C79-4616-8921-C2A1CECE4561}"/>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11743838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A186C3-A356-4CD1-8496-1A0070E07826}"/>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DA316D-1D85-4CF6-AE84-05CE76A50EA1}"/>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9868D3-6189-4896-AAFF-5EC94E43CD33}"/>
              </a:ext>
            </a:extLst>
          </p:cNvPr>
          <p:cNvSpPr>
            <a:spLocks noGrp="1"/>
          </p:cNvSpPr>
          <p:nvPr>
            <p:ph type="dt" sz="half" idx="10"/>
          </p:nvPr>
        </p:nvSpPr>
        <p:spPr/>
        <p:txBody>
          <a:bodyPr/>
          <a:lstStyle/>
          <a:p>
            <a:fld id="{4A57CCC1-C54A-41BC-B12A-BFE08B58970B}" type="datetimeFigureOut">
              <a:rPr lang="en-US" smtClean="0"/>
              <a:t>6/5/2024</a:t>
            </a:fld>
            <a:endParaRPr lang="en-US"/>
          </a:p>
        </p:txBody>
      </p:sp>
      <p:sp>
        <p:nvSpPr>
          <p:cNvPr id="5" name="Footer Placeholder 4">
            <a:extLst>
              <a:ext uri="{FF2B5EF4-FFF2-40B4-BE49-F238E27FC236}">
                <a16:creationId xmlns:a16="http://schemas.microsoft.com/office/drawing/2014/main" id="{022225B7-F7FE-4CC7-B721-1FE4153110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FB5FF6-4D09-4811-979D-A0DFCC169251}"/>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4126083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4959D4"/>
          </a:solidFill>
        </p:spPr>
        <p:txBody>
          <a:bodyPr wrap="square" lIns="0" tIns="0" rIns="0" bIns="0" rtlCol="0"/>
          <a:lstStyle/>
          <a:p>
            <a:endParaRPr/>
          </a:p>
        </p:txBody>
      </p:sp>
      <p:pic>
        <p:nvPicPr>
          <p:cNvPr id="17" name="bg object 17"/>
          <p:cNvPicPr/>
          <p:nvPr/>
        </p:nvPicPr>
        <p:blipFill>
          <a:blip r:embed="rId2" cstate="print">
            <a:extLst>
              <a:ext uri="{28A0092B-C50C-407E-A947-70E740481C1C}">
                <a14:useLocalDpi xmlns:a14="http://schemas.microsoft.com/office/drawing/2010/main" val="0"/>
              </a:ext>
            </a:extLst>
          </a:blip>
          <a:stretch>
            <a:fillRect/>
          </a:stretch>
        </p:blipFill>
        <p:spPr>
          <a:xfrm>
            <a:off x="2967119" y="0"/>
            <a:ext cx="11391899" cy="10286999"/>
          </a:xfrm>
          <a:prstGeom prst="rect">
            <a:avLst/>
          </a:prstGeom>
        </p:spPr>
      </p:pic>
      <p:pic>
        <p:nvPicPr>
          <p:cNvPr id="18" name="bg object 18"/>
          <p:cNvPicPr/>
          <p:nvPr/>
        </p:nvPicPr>
        <p:blipFill>
          <a:blip r:embed="rId3" cstate="print">
            <a:extLst>
              <a:ext uri="{28A0092B-C50C-407E-A947-70E740481C1C}">
                <a14:useLocalDpi xmlns:a14="http://schemas.microsoft.com/office/drawing/2010/main" val="0"/>
              </a:ext>
            </a:extLst>
          </a:blip>
          <a:stretch>
            <a:fillRect/>
          </a:stretch>
        </p:blipFill>
        <p:spPr>
          <a:xfrm>
            <a:off x="0" y="0"/>
            <a:ext cx="9536989" cy="10286999"/>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485294" y="429202"/>
            <a:ext cx="17359796" cy="1246495"/>
          </a:xfrm>
          <a:prstGeom prst="rect">
            <a:avLst/>
          </a:prstGeom>
        </p:spPr>
        <p:txBody>
          <a:bodyPr anchor="ctr"/>
          <a:lstStyle>
            <a:lvl1pPr marL="0" indent="0" algn="ctr">
              <a:buNone/>
              <a:defRPr sz="8100" b="0" baseline="0">
                <a:solidFill>
                  <a:schemeClr val="tx1">
                    <a:lumMod val="75000"/>
                    <a:lumOff val="2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177408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76564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1_Contents slide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F38E83-4DBF-4B20-B610-5D6772D0D690}"/>
              </a:ext>
            </a:extLst>
          </p:cNvPr>
          <p:cNvSpPr/>
          <p:nvPr userDrawn="1"/>
        </p:nvSpPr>
        <p:spPr>
          <a:xfrm>
            <a:off x="1" y="9772650"/>
            <a:ext cx="15730538" cy="2684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A2CEA8EA-4FAC-4A5F-9723-5B5D4B47310F}"/>
              </a:ext>
            </a:extLst>
          </p:cNvPr>
          <p:cNvSpPr/>
          <p:nvPr/>
        </p:nvSpPr>
        <p:spPr>
          <a:xfrm>
            <a:off x="15895521" y="8902432"/>
            <a:ext cx="2221029" cy="1281539"/>
          </a:xfrm>
          <a:custGeom>
            <a:avLst/>
            <a:gdLst>
              <a:gd name="connsiteX0" fmla="*/ 1005762 w 1341341"/>
              <a:gd name="connsiteY0" fmla="*/ 386147 h 773957"/>
              <a:gd name="connsiteX1" fmla="*/ 1009744 w 1341341"/>
              <a:gd name="connsiteY1" fmla="*/ 388043 h 773957"/>
              <a:gd name="connsiteX2" fmla="*/ 1011262 w 1341341"/>
              <a:gd name="connsiteY2" fmla="*/ 395250 h 773957"/>
              <a:gd name="connsiteX3" fmla="*/ 1005951 w 1341341"/>
              <a:gd name="connsiteY3" fmla="*/ 445320 h 773957"/>
              <a:gd name="connsiteX4" fmla="*/ 1002917 w 1341341"/>
              <a:gd name="connsiteY4" fmla="*/ 573150 h 773957"/>
              <a:gd name="connsiteX5" fmla="*/ 936916 w 1341341"/>
              <a:gd name="connsiteY5" fmla="*/ 707049 h 773957"/>
              <a:gd name="connsiteX6" fmla="*/ 774187 w 1341341"/>
              <a:gd name="connsiteY6" fmla="*/ 746877 h 773957"/>
              <a:gd name="connsiteX7" fmla="*/ 767739 w 1341341"/>
              <a:gd name="connsiteY7" fmla="*/ 743084 h 773957"/>
              <a:gd name="connsiteX8" fmla="*/ 823499 w 1341341"/>
              <a:gd name="connsiteY8" fmla="*/ 613737 h 773957"/>
              <a:gd name="connsiteX9" fmla="*/ 820085 w 1341341"/>
              <a:gd name="connsiteY9" fmla="*/ 547736 h 773957"/>
              <a:gd name="connsiteX10" fmla="*/ 826154 w 1341341"/>
              <a:gd name="connsiteY10" fmla="*/ 520425 h 773957"/>
              <a:gd name="connsiteX11" fmla="*/ 860672 w 1341341"/>
              <a:gd name="connsiteY11" fmla="*/ 477941 h 773957"/>
              <a:gd name="connsiteX12" fmla="*/ 1001779 w 1341341"/>
              <a:gd name="connsiteY12" fmla="*/ 387664 h 773957"/>
              <a:gd name="connsiteX13" fmla="*/ 1005762 w 1341341"/>
              <a:gd name="connsiteY13" fmla="*/ 386147 h 773957"/>
              <a:gd name="connsiteX14" fmla="*/ 337119 w 1341341"/>
              <a:gd name="connsiteY14" fmla="*/ 386051 h 773957"/>
              <a:gd name="connsiteX15" fmla="*/ 341386 w 1341341"/>
              <a:gd name="connsiteY15" fmla="*/ 388422 h 773957"/>
              <a:gd name="connsiteX16" fmla="*/ 431664 w 1341341"/>
              <a:gd name="connsiteY16" fmla="*/ 439629 h 773957"/>
              <a:gd name="connsiteX17" fmla="*/ 498803 w 1341341"/>
              <a:gd name="connsiteY17" fmla="*/ 495768 h 773957"/>
              <a:gd name="connsiteX18" fmla="*/ 512838 w 1341341"/>
              <a:gd name="connsiteY18" fmla="*/ 514734 h 773957"/>
              <a:gd name="connsiteX19" fmla="*/ 521562 w 1341341"/>
              <a:gd name="connsiteY19" fmla="*/ 553045 h 773957"/>
              <a:gd name="connsiteX20" fmla="*/ 526115 w 1341341"/>
              <a:gd name="connsiteY20" fmla="*/ 666461 h 773957"/>
              <a:gd name="connsiteX21" fmla="*/ 573909 w 1341341"/>
              <a:gd name="connsiteY21" fmla="*/ 744221 h 773957"/>
              <a:gd name="connsiteX22" fmla="*/ 405112 w 1341341"/>
              <a:gd name="connsiteY22" fmla="*/ 707807 h 773957"/>
              <a:gd name="connsiteX23" fmla="*/ 337213 w 1341341"/>
              <a:gd name="connsiteY23" fmla="*/ 564045 h 773957"/>
              <a:gd name="connsiteX24" fmla="*/ 335317 w 1341341"/>
              <a:gd name="connsiteY24" fmla="*/ 446078 h 773957"/>
              <a:gd name="connsiteX25" fmla="*/ 330006 w 1341341"/>
              <a:gd name="connsiteY25" fmla="*/ 394870 h 773957"/>
              <a:gd name="connsiteX26" fmla="*/ 332282 w 1341341"/>
              <a:gd name="connsiteY26" fmla="*/ 387663 h 773957"/>
              <a:gd name="connsiteX27" fmla="*/ 337119 w 1341341"/>
              <a:gd name="connsiteY27" fmla="*/ 386051 h 773957"/>
              <a:gd name="connsiteX28" fmla="*/ 0 w 1341341"/>
              <a:gd name="connsiteY28" fmla="*/ 329249 h 773957"/>
              <a:gd name="connsiteX29" fmla="*/ 64104 w 1341341"/>
              <a:gd name="connsiteY29" fmla="*/ 334559 h 773957"/>
              <a:gd name="connsiteX30" fmla="*/ 226832 w 1341341"/>
              <a:gd name="connsiteY30" fmla="*/ 387284 h 773957"/>
              <a:gd name="connsiteX31" fmla="*/ 291316 w 1341341"/>
              <a:gd name="connsiteY31" fmla="*/ 436596 h 773957"/>
              <a:gd name="connsiteX32" fmla="*/ 299661 w 1341341"/>
              <a:gd name="connsiteY32" fmla="*/ 462768 h 773957"/>
              <a:gd name="connsiteX33" fmla="*/ 301557 w 1341341"/>
              <a:gd name="connsiteY33" fmla="*/ 604634 h 773957"/>
              <a:gd name="connsiteX34" fmla="*/ 358834 w 1341341"/>
              <a:gd name="connsiteY34" fmla="*/ 702876 h 773957"/>
              <a:gd name="connsiteX35" fmla="*/ 361489 w 1341341"/>
              <a:gd name="connsiteY35" fmla="*/ 707428 h 773957"/>
              <a:gd name="connsiteX36" fmla="*/ 285246 w 1341341"/>
              <a:gd name="connsiteY36" fmla="*/ 686945 h 773957"/>
              <a:gd name="connsiteX37" fmla="*/ 83450 w 1341341"/>
              <a:gd name="connsiteY37" fmla="*/ 472252 h 773957"/>
              <a:gd name="connsiteX38" fmla="*/ 75863 w 1341341"/>
              <a:gd name="connsiteY38" fmla="*/ 444940 h 773957"/>
              <a:gd name="connsiteX39" fmla="*/ 0 w 1341341"/>
              <a:gd name="connsiteY39" fmla="*/ 329249 h 773957"/>
              <a:gd name="connsiteX40" fmla="*/ 1338992 w 1341341"/>
              <a:gd name="connsiteY40" fmla="*/ 328490 h 773957"/>
              <a:gd name="connsiteX41" fmla="*/ 1341267 w 1341341"/>
              <a:gd name="connsiteY41" fmla="*/ 328870 h 773957"/>
              <a:gd name="connsiteX42" fmla="*/ 1339371 w 1341341"/>
              <a:gd name="connsiteY42" fmla="*/ 332284 h 773957"/>
              <a:gd name="connsiteX43" fmla="*/ 1277922 w 1341341"/>
              <a:gd name="connsiteY43" fmla="*/ 411182 h 773957"/>
              <a:gd name="connsiteX44" fmla="*/ 1262749 w 1341341"/>
              <a:gd name="connsiteY44" fmla="*/ 456700 h 773957"/>
              <a:gd name="connsiteX45" fmla="*/ 985089 w 1341341"/>
              <a:gd name="connsiteY45" fmla="*/ 706670 h 773957"/>
              <a:gd name="connsiteX46" fmla="*/ 981296 w 1341341"/>
              <a:gd name="connsiteY46" fmla="*/ 707049 h 773957"/>
              <a:gd name="connsiteX47" fmla="*/ 982813 w 1341341"/>
              <a:gd name="connsiteY47" fmla="*/ 702877 h 773957"/>
              <a:gd name="connsiteX48" fmla="*/ 1042365 w 1341341"/>
              <a:gd name="connsiteY48" fmla="*/ 594013 h 773957"/>
              <a:gd name="connsiteX49" fmla="*/ 1041607 w 1341341"/>
              <a:gd name="connsiteY49" fmla="*/ 457079 h 773957"/>
              <a:gd name="connsiteX50" fmla="*/ 1046159 w 1341341"/>
              <a:gd name="connsiteY50" fmla="*/ 441527 h 773957"/>
              <a:gd name="connsiteX51" fmla="*/ 1167161 w 1341341"/>
              <a:gd name="connsiteY51" fmla="*/ 363388 h 773957"/>
              <a:gd name="connsiteX52" fmla="*/ 1323819 w 1341341"/>
              <a:gd name="connsiteY52" fmla="*/ 328870 h 773957"/>
              <a:gd name="connsiteX53" fmla="*/ 1338992 w 1341341"/>
              <a:gd name="connsiteY53" fmla="*/ 328490 h 773957"/>
              <a:gd name="connsiteX54" fmla="*/ 673290 w 1341341"/>
              <a:gd name="connsiteY54" fmla="*/ 306868 h 773957"/>
              <a:gd name="connsiteX55" fmla="*/ 786706 w 1341341"/>
              <a:gd name="connsiteY55" fmla="*/ 558356 h 773957"/>
              <a:gd name="connsiteX56" fmla="*/ 781775 w 1341341"/>
              <a:gd name="connsiteY56" fmla="*/ 675945 h 773957"/>
              <a:gd name="connsiteX57" fmla="*/ 675565 w 1341341"/>
              <a:gd name="connsiteY57" fmla="*/ 773050 h 773957"/>
              <a:gd name="connsiteX58" fmla="*/ 669876 w 1341341"/>
              <a:gd name="connsiteY58" fmla="*/ 773809 h 773957"/>
              <a:gd name="connsiteX59" fmla="*/ 557976 w 1341341"/>
              <a:gd name="connsiteY59" fmla="*/ 645979 h 773957"/>
              <a:gd name="connsiteX60" fmla="*/ 571253 w 1341341"/>
              <a:gd name="connsiteY60" fmla="*/ 515114 h 773957"/>
              <a:gd name="connsiteX61" fmla="*/ 649771 w 1341341"/>
              <a:gd name="connsiteY61" fmla="*/ 347835 h 773957"/>
              <a:gd name="connsiteX62" fmla="*/ 673290 w 1341341"/>
              <a:gd name="connsiteY62" fmla="*/ 306868 h 773957"/>
              <a:gd name="connsiteX63" fmla="*/ 1168347 w 1341341"/>
              <a:gd name="connsiteY63" fmla="*/ 218772 h 773957"/>
              <a:gd name="connsiteX64" fmla="*/ 1170575 w 1341341"/>
              <a:gd name="connsiteY64" fmla="*/ 227212 h 773957"/>
              <a:gd name="connsiteX65" fmla="*/ 1161851 w 1341341"/>
              <a:gd name="connsiteY65" fmla="*/ 290558 h 773957"/>
              <a:gd name="connsiteX66" fmla="*/ 1133023 w 1341341"/>
              <a:gd name="connsiteY66" fmla="*/ 326973 h 773957"/>
              <a:gd name="connsiteX67" fmla="*/ 1042365 w 1341341"/>
              <a:gd name="connsiteY67" fmla="*/ 392974 h 773957"/>
              <a:gd name="connsiteX68" fmla="*/ 1047297 w 1341341"/>
              <a:gd name="connsiteY68" fmla="*/ 349732 h 773957"/>
              <a:gd name="connsiteX69" fmla="*/ 1032503 w 1341341"/>
              <a:gd name="connsiteY69" fmla="*/ 337593 h 773957"/>
              <a:gd name="connsiteX70" fmla="*/ 884948 w 1341341"/>
              <a:gd name="connsiteY70" fmla="*/ 410422 h 773957"/>
              <a:gd name="connsiteX71" fmla="*/ 845879 w 1341341"/>
              <a:gd name="connsiteY71" fmla="*/ 436595 h 773957"/>
              <a:gd name="connsiteX72" fmla="*/ 834499 w 1341341"/>
              <a:gd name="connsiteY72" fmla="*/ 437354 h 773957"/>
              <a:gd name="connsiteX73" fmla="*/ 837155 w 1341341"/>
              <a:gd name="connsiteY73" fmla="*/ 427112 h 773957"/>
              <a:gd name="connsiteX74" fmla="*/ 1051090 w 1341341"/>
              <a:gd name="connsiteY74" fmla="*/ 259454 h 773957"/>
              <a:gd name="connsiteX75" fmla="*/ 1159575 w 1341341"/>
              <a:gd name="connsiteY75" fmla="*/ 218867 h 773957"/>
              <a:gd name="connsiteX76" fmla="*/ 1168347 w 1341341"/>
              <a:gd name="connsiteY76" fmla="*/ 218772 h 773957"/>
              <a:gd name="connsiteX77" fmla="*/ 167185 w 1341341"/>
              <a:gd name="connsiteY77" fmla="*/ 216164 h 773957"/>
              <a:gd name="connsiteX78" fmla="*/ 174486 w 1341341"/>
              <a:gd name="connsiteY78" fmla="*/ 217349 h 773957"/>
              <a:gd name="connsiteX79" fmla="*/ 320903 w 1341341"/>
              <a:gd name="connsiteY79" fmla="*/ 277661 h 773957"/>
              <a:gd name="connsiteX80" fmla="*/ 492734 w 1341341"/>
              <a:gd name="connsiteY80" fmla="*/ 419905 h 773957"/>
              <a:gd name="connsiteX81" fmla="*/ 499941 w 1341341"/>
              <a:gd name="connsiteY81" fmla="*/ 428629 h 773957"/>
              <a:gd name="connsiteX82" fmla="*/ 499941 w 1341341"/>
              <a:gd name="connsiteY82" fmla="*/ 436595 h 773957"/>
              <a:gd name="connsiteX83" fmla="*/ 491976 w 1341341"/>
              <a:gd name="connsiteY83" fmla="*/ 437354 h 773957"/>
              <a:gd name="connsiteX84" fmla="*/ 463527 w 1341341"/>
              <a:gd name="connsiteY84" fmla="*/ 417629 h 773957"/>
              <a:gd name="connsiteX85" fmla="*/ 298144 w 1341341"/>
              <a:gd name="connsiteY85" fmla="*/ 334938 h 773957"/>
              <a:gd name="connsiteX86" fmla="*/ 287144 w 1341341"/>
              <a:gd name="connsiteY86" fmla="*/ 344042 h 773957"/>
              <a:gd name="connsiteX87" fmla="*/ 292455 w 1341341"/>
              <a:gd name="connsiteY87" fmla="*/ 391077 h 773957"/>
              <a:gd name="connsiteX88" fmla="*/ 192314 w 1341341"/>
              <a:gd name="connsiteY88" fmla="*/ 319386 h 773957"/>
              <a:gd name="connsiteX89" fmla="*/ 174866 w 1341341"/>
              <a:gd name="connsiteY89" fmla="*/ 294731 h 773957"/>
              <a:gd name="connsiteX90" fmla="*/ 163866 w 1341341"/>
              <a:gd name="connsiteY90" fmla="*/ 222660 h 773957"/>
              <a:gd name="connsiteX91" fmla="*/ 167185 w 1341341"/>
              <a:gd name="connsiteY91" fmla="*/ 216164 h 773957"/>
              <a:gd name="connsiteX92" fmla="*/ 364902 w 1341341"/>
              <a:gd name="connsiteY92" fmla="*/ 94451 h 773957"/>
              <a:gd name="connsiteX93" fmla="*/ 524217 w 1341341"/>
              <a:gd name="connsiteY93" fmla="*/ 191177 h 773957"/>
              <a:gd name="connsiteX94" fmla="*/ 528009 w 1341341"/>
              <a:gd name="connsiteY94" fmla="*/ 202177 h 773957"/>
              <a:gd name="connsiteX95" fmla="*/ 512837 w 1341341"/>
              <a:gd name="connsiteY95" fmla="*/ 316731 h 773957"/>
              <a:gd name="connsiteX96" fmla="*/ 527630 w 1341341"/>
              <a:gd name="connsiteY96" fmla="*/ 392595 h 773957"/>
              <a:gd name="connsiteX97" fmla="*/ 526872 w 1341341"/>
              <a:gd name="connsiteY97" fmla="*/ 402836 h 773957"/>
              <a:gd name="connsiteX98" fmla="*/ 517010 w 1341341"/>
              <a:gd name="connsiteY98" fmla="*/ 397526 h 773957"/>
              <a:gd name="connsiteX99" fmla="*/ 485147 w 1341341"/>
              <a:gd name="connsiteY99" fmla="*/ 355042 h 773957"/>
              <a:gd name="connsiteX100" fmla="*/ 375903 w 1341341"/>
              <a:gd name="connsiteY100" fmla="*/ 266661 h 773957"/>
              <a:gd name="connsiteX101" fmla="*/ 361868 w 1341341"/>
              <a:gd name="connsiteY101" fmla="*/ 248075 h 773957"/>
              <a:gd name="connsiteX102" fmla="*/ 355040 w 1341341"/>
              <a:gd name="connsiteY102" fmla="*/ 165763 h 773957"/>
              <a:gd name="connsiteX103" fmla="*/ 358834 w 1341341"/>
              <a:gd name="connsiteY103" fmla="*/ 98244 h 773957"/>
              <a:gd name="connsiteX104" fmla="*/ 364902 w 1341341"/>
              <a:gd name="connsiteY104" fmla="*/ 94451 h 773957"/>
              <a:gd name="connsiteX105" fmla="*/ 985088 w 1341341"/>
              <a:gd name="connsiteY105" fmla="*/ 91132 h 773957"/>
              <a:gd name="connsiteX106" fmla="*/ 988502 w 1341341"/>
              <a:gd name="connsiteY106" fmla="*/ 106589 h 773957"/>
              <a:gd name="connsiteX107" fmla="*/ 985088 w 1341341"/>
              <a:gd name="connsiteY107" fmla="*/ 239350 h 773957"/>
              <a:gd name="connsiteX108" fmla="*/ 966122 w 1341341"/>
              <a:gd name="connsiteY108" fmla="*/ 264765 h 773957"/>
              <a:gd name="connsiteX109" fmla="*/ 832223 w 1341341"/>
              <a:gd name="connsiteY109" fmla="*/ 388423 h 773957"/>
              <a:gd name="connsiteX110" fmla="*/ 814395 w 1341341"/>
              <a:gd name="connsiteY110" fmla="*/ 404733 h 773957"/>
              <a:gd name="connsiteX111" fmla="*/ 828809 w 1341341"/>
              <a:gd name="connsiteY111" fmla="*/ 346698 h 773957"/>
              <a:gd name="connsiteX112" fmla="*/ 829947 w 1341341"/>
              <a:gd name="connsiteY112" fmla="*/ 231385 h 773957"/>
              <a:gd name="connsiteX113" fmla="*/ 820464 w 1341341"/>
              <a:gd name="connsiteY113" fmla="*/ 202556 h 773957"/>
              <a:gd name="connsiteX114" fmla="*/ 824636 w 1341341"/>
              <a:gd name="connsiteY114" fmla="*/ 183970 h 773957"/>
              <a:gd name="connsiteX115" fmla="*/ 970295 w 1341341"/>
              <a:gd name="connsiteY115" fmla="*/ 94451 h 773957"/>
              <a:gd name="connsiteX116" fmla="*/ 985088 w 1341341"/>
              <a:gd name="connsiteY116" fmla="*/ 91132 h 773957"/>
              <a:gd name="connsiteX117" fmla="*/ 670254 w 1341341"/>
              <a:gd name="connsiteY117" fmla="*/ 0 h 773957"/>
              <a:gd name="connsiteX118" fmla="*/ 672151 w 1341341"/>
              <a:gd name="connsiteY118" fmla="*/ 759 h 773957"/>
              <a:gd name="connsiteX119" fmla="*/ 774566 w 1341341"/>
              <a:gd name="connsiteY119" fmla="*/ 202556 h 773957"/>
              <a:gd name="connsiteX120" fmla="*/ 795808 w 1341341"/>
              <a:gd name="connsiteY120" fmla="*/ 336456 h 773957"/>
              <a:gd name="connsiteX121" fmla="*/ 777601 w 1341341"/>
              <a:gd name="connsiteY121" fmla="*/ 407009 h 773957"/>
              <a:gd name="connsiteX122" fmla="*/ 771532 w 1341341"/>
              <a:gd name="connsiteY122" fmla="*/ 414595 h 773957"/>
              <a:gd name="connsiteX123" fmla="*/ 766221 w 1341341"/>
              <a:gd name="connsiteY123" fmla="*/ 397526 h 773957"/>
              <a:gd name="connsiteX124" fmla="*/ 680116 w 1341341"/>
              <a:gd name="connsiteY124" fmla="*/ 220384 h 773957"/>
              <a:gd name="connsiteX125" fmla="*/ 661909 w 1341341"/>
              <a:gd name="connsiteY125" fmla="*/ 220005 h 773957"/>
              <a:gd name="connsiteX126" fmla="*/ 574286 w 1341341"/>
              <a:gd name="connsiteY126" fmla="*/ 400940 h 773957"/>
              <a:gd name="connsiteX127" fmla="*/ 568217 w 1341341"/>
              <a:gd name="connsiteY127" fmla="*/ 415354 h 773957"/>
              <a:gd name="connsiteX128" fmla="*/ 545079 w 1341341"/>
              <a:gd name="connsiteY128" fmla="*/ 326214 h 773957"/>
              <a:gd name="connsiteX129" fmla="*/ 566321 w 1341341"/>
              <a:gd name="connsiteY129" fmla="*/ 204453 h 773957"/>
              <a:gd name="connsiteX130" fmla="*/ 670254 w 1341341"/>
              <a:gd name="connsiteY130" fmla="*/ 0 h 77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341341" h="773957">
                <a:moveTo>
                  <a:pt x="1005762" y="386147"/>
                </a:moveTo>
                <a:cubicBezTo>
                  <a:pt x="1007090" y="385957"/>
                  <a:pt x="1008417" y="386336"/>
                  <a:pt x="1009744" y="388043"/>
                </a:cubicBezTo>
                <a:cubicBezTo>
                  <a:pt x="1011262" y="390319"/>
                  <a:pt x="1012779" y="392216"/>
                  <a:pt x="1011262" y="395250"/>
                </a:cubicBezTo>
                <a:cubicBezTo>
                  <a:pt x="1003676" y="411182"/>
                  <a:pt x="1005193" y="428251"/>
                  <a:pt x="1005951" y="445320"/>
                </a:cubicBezTo>
                <a:cubicBezTo>
                  <a:pt x="1007848" y="488183"/>
                  <a:pt x="1010503" y="530667"/>
                  <a:pt x="1002917" y="573150"/>
                </a:cubicBezTo>
                <a:cubicBezTo>
                  <a:pt x="993813" y="623978"/>
                  <a:pt x="974847" y="670634"/>
                  <a:pt x="936916" y="707049"/>
                </a:cubicBezTo>
                <a:cubicBezTo>
                  <a:pt x="890638" y="751049"/>
                  <a:pt x="835258" y="760912"/>
                  <a:pt x="774187" y="746877"/>
                </a:cubicBezTo>
                <a:cubicBezTo>
                  <a:pt x="772670" y="746498"/>
                  <a:pt x="770015" y="746498"/>
                  <a:pt x="767739" y="743084"/>
                </a:cubicBezTo>
                <a:cubicBezTo>
                  <a:pt x="810602" y="710463"/>
                  <a:pt x="820464" y="663427"/>
                  <a:pt x="823499" y="613737"/>
                </a:cubicBezTo>
                <a:cubicBezTo>
                  <a:pt x="824637" y="591737"/>
                  <a:pt x="823878" y="569736"/>
                  <a:pt x="820085" y="547736"/>
                </a:cubicBezTo>
                <a:cubicBezTo>
                  <a:pt x="818188" y="537494"/>
                  <a:pt x="821982" y="529149"/>
                  <a:pt x="826154" y="520425"/>
                </a:cubicBezTo>
                <a:cubicBezTo>
                  <a:pt x="834879" y="504114"/>
                  <a:pt x="847017" y="490459"/>
                  <a:pt x="860672" y="477941"/>
                </a:cubicBezTo>
                <a:cubicBezTo>
                  <a:pt x="902776" y="440389"/>
                  <a:pt x="951329" y="412699"/>
                  <a:pt x="1001779" y="387664"/>
                </a:cubicBezTo>
                <a:cubicBezTo>
                  <a:pt x="1003106" y="387095"/>
                  <a:pt x="1004434" y="386336"/>
                  <a:pt x="1005762" y="386147"/>
                </a:cubicBezTo>
                <a:close/>
                <a:moveTo>
                  <a:pt x="337119" y="386051"/>
                </a:moveTo>
                <a:cubicBezTo>
                  <a:pt x="338636" y="386525"/>
                  <a:pt x="340059" y="387663"/>
                  <a:pt x="341386" y="388422"/>
                </a:cubicBezTo>
                <a:cubicBezTo>
                  <a:pt x="372490" y="403595"/>
                  <a:pt x="402836" y="420284"/>
                  <a:pt x="431664" y="439629"/>
                </a:cubicBezTo>
                <a:cubicBezTo>
                  <a:pt x="455941" y="455940"/>
                  <a:pt x="479458" y="473389"/>
                  <a:pt x="498803" y="495768"/>
                </a:cubicBezTo>
                <a:cubicBezTo>
                  <a:pt x="503735" y="501837"/>
                  <a:pt x="508666" y="507907"/>
                  <a:pt x="512838" y="514734"/>
                </a:cubicBezTo>
                <a:cubicBezTo>
                  <a:pt x="520424" y="526493"/>
                  <a:pt x="523838" y="538631"/>
                  <a:pt x="521562" y="553045"/>
                </a:cubicBezTo>
                <a:cubicBezTo>
                  <a:pt x="516252" y="590977"/>
                  <a:pt x="516631" y="628908"/>
                  <a:pt x="526115" y="666461"/>
                </a:cubicBezTo>
                <a:cubicBezTo>
                  <a:pt x="533322" y="697185"/>
                  <a:pt x="547736" y="724117"/>
                  <a:pt x="573909" y="744221"/>
                </a:cubicBezTo>
                <a:cubicBezTo>
                  <a:pt x="510941" y="761290"/>
                  <a:pt x="453285" y="753704"/>
                  <a:pt x="405112" y="707807"/>
                </a:cubicBezTo>
                <a:cubicBezTo>
                  <a:pt x="364145" y="669116"/>
                  <a:pt x="345559" y="618667"/>
                  <a:pt x="337213" y="564045"/>
                </a:cubicBezTo>
                <a:cubicBezTo>
                  <a:pt x="331145" y="524976"/>
                  <a:pt x="334179" y="485527"/>
                  <a:pt x="335317" y="446078"/>
                </a:cubicBezTo>
                <a:cubicBezTo>
                  <a:pt x="335696" y="429008"/>
                  <a:pt x="337972" y="411181"/>
                  <a:pt x="330006" y="394870"/>
                </a:cubicBezTo>
                <a:cubicBezTo>
                  <a:pt x="328489" y="391836"/>
                  <a:pt x="330385" y="389560"/>
                  <a:pt x="332282" y="387663"/>
                </a:cubicBezTo>
                <a:cubicBezTo>
                  <a:pt x="333989" y="385766"/>
                  <a:pt x="335601" y="385577"/>
                  <a:pt x="337119" y="386051"/>
                </a:cubicBezTo>
                <a:close/>
                <a:moveTo>
                  <a:pt x="0" y="329249"/>
                </a:moveTo>
                <a:cubicBezTo>
                  <a:pt x="22000" y="327732"/>
                  <a:pt x="42863" y="331145"/>
                  <a:pt x="64104" y="334559"/>
                </a:cubicBezTo>
                <a:cubicBezTo>
                  <a:pt x="121002" y="344042"/>
                  <a:pt x="176003" y="359215"/>
                  <a:pt x="226832" y="387284"/>
                </a:cubicBezTo>
                <a:cubicBezTo>
                  <a:pt x="250729" y="400561"/>
                  <a:pt x="272350" y="416871"/>
                  <a:pt x="291316" y="436596"/>
                </a:cubicBezTo>
                <a:cubicBezTo>
                  <a:pt x="298902" y="444182"/>
                  <a:pt x="301178" y="451768"/>
                  <a:pt x="299661" y="462768"/>
                </a:cubicBezTo>
                <a:cubicBezTo>
                  <a:pt x="292074" y="510183"/>
                  <a:pt x="291316" y="557219"/>
                  <a:pt x="301557" y="604634"/>
                </a:cubicBezTo>
                <a:cubicBezTo>
                  <a:pt x="309902" y="643703"/>
                  <a:pt x="326213" y="677842"/>
                  <a:pt x="358834" y="702876"/>
                </a:cubicBezTo>
                <a:cubicBezTo>
                  <a:pt x="359972" y="704015"/>
                  <a:pt x="361868" y="704773"/>
                  <a:pt x="361489" y="707428"/>
                </a:cubicBezTo>
                <a:cubicBezTo>
                  <a:pt x="334937" y="704773"/>
                  <a:pt x="309523" y="697187"/>
                  <a:pt x="285246" y="686945"/>
                </a:cubicBezTo>
                <a:cubicBezTo>
                  <a:pt x="185865" y="645599"/>
                  <a:pt x="117588" y="575047"/>
                  <a:pt x="83450" y="472252"/>
                </a:cubicBezTo>
                <a:cubicBezTo>
                  <a:pt x="80415" y="463148"/>
                  <a:pt x="78898" y="453665"/>
                  <a:pt x="75863" y="444940"/>
                </a:cubicBezTo>
                <a:cubicBezTo>
                  <a:pt x="61070" y="399422"/>
                  <a:pt x="43242" y="356560"/>
                  <a:pt x="0" y="329249"/>
                </a:cubicBezTo>
                <a:close/>
                <a:moveTo>
                  <a:pt x="1338992" y="328490"/>
                </a:moveTo>
                <a:cubicBezTo>
                  <a:pt x="1339750" y="328111"/>
                  <a:pt x="1340509" y="328870"/>
                  <a:pt x="1341267" y="328870"/>
                </a:cubicBezTo>
                <a:cubicBezTo>
                  <a:pt x="1341647" y="330766"/>
                  <a:pt x="1340509" y="331525"/>
                  <a:pt x="1339371" y="332284"/>
                </a:cubicBezTo>
                <a:cubicBezTo>
                  <a:pt x="1308267" y="350491"/>
                  <a:pt x="1291577" y="379698"/>
                  <a:pt x="1277922" y="411182"/>
                </a:cubicBezTo>
                <a:cubicBezTo>
                  <a:pt x="1271473" y="425975"/>
                  <a:pt x="1266542" y="441148"/>
                  <a:pt x="1262749" y="456700"/>
                </a:cubicBezTo>
                <a:cubicBezTo>
                  <a:pt x="1230507" y="584150"/>
                  <a:pt x="1115195" y="688083"/>
                  <a:pt x="985089" y="706670"/>
                </a:cubicBezTo>
                <a:cubicBezTo>
                  <a:pt x="983951" y="706670"/>
                  <a:pt x="982434" y="706670"/>
                  <a:pt x="981296" y="707049"/>
                </a:cubicBezTo>
                <a:cubicBezTo>
                  <a:pt x="979778" y="704773"/>
                  <a:pt x="981675" y="703635"/>
                  <a:pt x="982813" y="702877"/>
                </a:cubicBezTo>
                <a:cubicBezTo>
                  <a:pt x="1018848" y="675566"/>
                  <a:pt x="1034780" y="636876"/>
                  <a:pt x="1042365" y="594013"/>
                </a:cubicBezTo>
                <a:cubicBezTo>
                  <a:pt x="1050332" y="548494"/>
                  <a:pt x="1048435" y="502597"/>
                  <a:pt x="1041607" y="457079"/>
                </a:cubicBezTo>
                <a:cubicBezTo>
                  <a:pt x="1040469" y="450631"/>
                  <a:pt x="1041986" y="446458"/>
                  <a:pt x="1046159" y="441527"/>
                </a:cubicBezTo>
                <a:cubicBezTo>
                  <a:pt x="1079159" y="403974"/>
                  <a:pt x="1121264" y="380457"/>
                  <a:pt x="1167161" y="363388"/>
                </a:cubicBezTo>
                <a:cubicBezTo>
                  <a:pt x="1217610" y="344421"/>
                  <a:pt x="1269956" y="333801"/>
                  <a:pt x="1323819" y="328870"/>
                </a:cubicBezTo>
                <a:cubicBezTo>
                  <a:pt x="1328750" y="328490"/>
                  <a:pt x="1334061" y="328490"/>
                  <a:pt x="1338992" y="328490"/>
                </a:cubicBezTo>
                <a:close/>
                <a:moveTo>
                  <a:pt x="673290" y="306868"/>
                </a:moveTo>
                <a:cubicBezTo>
                  <a:pt x="721084" y="388042"/>
                  <a:pt x="769636" y="466182"/>
                  <a:pt x="786706" y="558356"/>
                </a:cubicBezTo>
                <a:cubicBezTo>
                  <a:pt x="793913" y="597805"/>
                  <a:pt x="795431" y="637634"/>
                  <a:pt x="781775" y="675945"/>
                </a:cubicBezTo>
                <a:cubicBezTo>
                  <a:pt x="763568" y="726774"/>
                  <a:pt x="726015" y="757119"/>
                  <a:pt x="675565" y="773050"/>
                </a:cubicBezTo>
                <a:cubicBezTo>
                  <a:pt x="673669" y="773809"/>
                  <a:pt x="671393" y="774188"/>
                  <a:pt x="669876" y="773809"/>
                </a:cubicBezTo>
                <a:cubicBezTo>
                  <a:pt x="609943" y="751050"/>
                  <a:pt x="568218" y="711980"/>
                  <a:pt x="557976" y="645979"/>
                </a:cubicBezTo>
                <a:cubicBezTo>
                  <a:pt x="551148" y="601219"/>
                  <a:pt x="558735" y="557977"/>
                  <a:pt x="571253" y="515114"/>
                </a:cubicBezTo>
                <a:cubicBezTo>
                  <a:pt x="588701" y="455182"/>
                  <a:pt x="619047" y="401318"/>
                  <a:pt x="649771" y="347835"/>
                </a:cubicBezTo>
                <a:cubicBezTo>
                  <a:pt x="656599" y="334558"/>
                  <a:pt x="664186" y="321662"/>
                  <a:pt x="673290" y="306868"/>
                </a:cubicBezTo>
                <a:close/>
                <a:moveTo>
                  <a:pt x="1168347" y="218772"/>
                </a:moveTo>
                <a:cubicBezTo>
                  <a:pt x="1170101" y="220005"/>
                  <a:pt x="1170765" y="222660"/>
                  <a:pt x="1170575" y="227212"/>
                </a:cubicBezTo>
                <a:cubicBezTo>
                  <a:pt x="1170575" y="248833"/>
                  <a:pt x="1169058" y="270075"/>
                  <a:pt x="1161851" y="290558"/>
                </a:cubicBezTo>
                <a:cubicBezTo>
                  <a:pt x="1156540" y="306110"/>
                  <a:pt x="1147816" y="318248"/>
                  <a:pt x="1133023" y="326973"/>
                </a:cubicBezTo>
                <a:cubicBezTo>
                  <a:pt x="1101918" y="345938"/>
                  <a:pt x="1070056" y="365283"/>
                  <a:pt x="1042365" y="392974"/>
                </a:cubicBezTo>
                <a:cubicBezTo>
                  <a:pt x="1043124" y="377042"/>
                  <a:pt x="1045021" y="363387"/>
                  <a:pt x="1047297" y="349732"/>
                </a:cubicBezTo>
                <a:cubicBezTo>
                  <a:pt x="1050711" y="331524"/>
                  <a:pt x="1050711" y="331524"/>
                  <a:pt x="1032503" y="337593"/>
                </a:cubicBezTo>
                <a:cubicBezTo>
                  <a:pt x="980157" y="355421"/>
                  <a:pt x="931605" y="380836"/>
                  <a:pt x="884948" y="410422"/>
                </a:cubicBezTo>
                <a:cubicBezTo>
                  <a:pt x="871672" y="418767"/>
                  <a:pt x="859155" y="427871"/>
                  <a:pt x="845879" y="436595"/>
                </a:cubicBezTo>
                <a:cubicBezTo>
                  <a:pt x="842086" y="439250"/>
                  <a:pt x="839051" y="442285"/>
                  <a:pt x="834499" y="437354"/>
                </a:cubicBezTo>
                <a:cubicBezTo>
                  <a:pt x="829948" y="432422"/>
                  <a:pt x="834879" y="429767"/>
                  <a:pt x="837155" y="427112"/>
                </a:cubicBezTo>
                <a:cubicBezTo>
                  <a:pt x="895949" y="355421"/>
                  <a:pt x="968019" y="300041"/>
                  <a:pt x="1051090" y="259454"/>
                </a:cubicBezTo>
                <a:cubicBezTo>
                  <a:pt x="1085987" y="242384"/>
                  <a:pt x="1122402" y="229109"/>
                  <a:pt x="1159575" y="218867"/>
                </a:cubicBezTo>
                <a:cubicBezTo>
                  <a:pt x="1163747" y="217729"/>
                  <a:pt x="1166592" y="217539"/>
                  <a:pt x="1168347" y="218772"/>
                </a:cubicBezTo>
                <a:close/>
                <a:moveTo>
                  <a:pt x="167185" y="216164"/>
                </a:moveTo>
                <a:cubicBezTo>
                  <a:pt x="169176" y="215738"/>
                  <a:pt x="171831" y="216591"/>
                  <a:pt x="174486" y="217349"/>
                </a:cubicBezTo>
                <a:cubicBezTo>
                  <a:pt x="226074" y="231005"/>
                  <a:pt x="275006" y="251109"/>
                  <a:pt x="320903" y="277661"/>
                </a:cubicBezTo>
                <a:cubicBezTo>
                  <a:pt x="386146" y="315214"/>
                  <a:pt x="443802" y="362249"/>
                  <a:pt x="492734" y="419905"/>
                </a:cubicBezTo>
                <a:cubicBezTo>
                  <a:pt x="495010" y="422940"/>
                  <a:pt x="497287" y="425974"/>
                  <a:pt x="499941" y="428629"/>
                </a:cubicBezTo>
                <a:cubicBezTo>
                  <a:pt x="502217" y="431285"/>
                  <a:pt x="502597" y="433940"/>
                  <a:pt x="499941" y="436595"/>
                </a:cubicBezTo>
                <a:cubicBezTo>
                  <a:pt x="497287" y="439250"/>
                  <a:pt x="495010" y="439630"/>
                  <a:pt x="491976" y="437354"/>
                </a:cubicBezTo>
                <a:cubicBezTo>
                  <a:pt x="482493" y="430526"/>
                  <a:pt x="473010" y="424078"/>
                  <a:pt x="463527" y="417629"/>
                </a:cubicBezTo>
                <a:cubicBezTo>
                  <a:pt x="411561" y="383491"/>
                  <a:pt x="357318" y="354663"/>
                  <a:pt x="298144" y="334938"/>
                </a:cubicBezTo>
                <a:cubicBezTo>
                  <a:pt x="284489" y="330386"/>
                  <a:pt x="284489" y="330386"/>
                  <a:pt x="287144" y="344042"/>
                </a:cubicBezTo>
                <a:cubicBezTo>
                  <a:pt x="289420" y="358835"/>
                  <a:pt x="291317" y="373249"/>
                  <a:pt x="292455" y="391077"/>
                </a:cubicBezTo>
                <a:cubicBezTo>
                  <a:pt x="261351" y="361111"/>
                  <a:pt x="226453" y="341007"/>
                  <a:pt x="192314" y="319386"/>
                </a:cubicBezTo>
                <a:cubicBezTo>
                  <a:pt x="183590" y="313696"/>
                  <a:pt x="179039" y="304213"/>
                  <a:pt x="174866" y="294731"/>
                </a:cubicBezTo>
                <a:cubicBezTo>
                  <a:pt x="165383" y="271592"/>
                  <a:pt x="163487" y="247316"/>
                  <a:pt x="163866" y="222660"/>
                </a:cubicBezTo>
                <a:cubicBezTo>
                  <a:pt x="163866" y="218298"/>
                  <a:pt x="165194" y="216591"/>
                  <a:pt x="167185" y="216164"/>
                </a:cubicBezTo>
                <a:close/>
                <a:moveTo>
                  <a:pt x="364902" y="94451"/>
                </a:moveTo>
                <a:cubicBezTo>
                  <a:pt x="424456" y="116072"/>
                  <a:pt x="477560" y="148314"/>
                  <a:pt x="524217" y="191177"/>
                </a:cubicBezTo>
                <a:cubicBezTo>
                  <a:pt x="527251" y="193832"/>
                  <a:pt x="531044" y="196108"/>
                  <a:pt x="528009" y="202177"/>
                </a:cubicBezTo>
                <a:cubicBezTo>
                  <a:pt x="510182" y="238592"/>
                  <a:pt x="509802" y="277661"/>
                  <a:pt x="512837" y="316731"/>
                </a:cubicBezTo>
                <a:cubicBezTo>
                  <a:pt x="514733" y="342524"/>
                  <a:pt x="519664" y="367939"/>
                  <a:pt x="527630" y="392595"/>
                </a:cubicBezTo>
                <a:cubicBezTo>
                  <a:pt x="528768" y="396009"/>
                  <a:pt x="530665" y="400940"/>
                  <a:pt x="526872" y="402836"/>
                </a:cubicBezTo>
                <a:cubicBezTo>
                  <a:pt x="522699" y="405112"/>
                  <a:pt x="519664" y="400940"/>
                  <a:pt x="517010" y="397526"/>
                </a:cubicBezTo>
                <a:cubicBezTo>
                  <a:pt x="506389" y="383491"/>
                  <a:pt x="495768" y="369076"/>
                  <a:pt x="485147" y="355042"/>
                </a:cubicBezTo>
                <a:cubicBezTo>
                  <a:pt x="455939" y="316352"/>
                  <a:pt x="418007" y="289041"/>
                  <a:pt x="375903" y="266661"/>
                </a:cubicBezTo>
                <a:cubicBezTo>
                  <a:pt x="367937" y="262488"/>
                  <a:pt x="363765" y="256799"/>
                  <a:pt x="361868" y="248075"/>
                </a:cubicBezTo>
                <a:cubicBezTo>
                  <a:pt x="356557" y="221523"/>
                  <a:pt x="354282" y="194211"/>
                  <a:pt x="355040" y="165763"/>
                </a:cubicBezTo>
                <a:cubicBezTo>
                  <a:pt x="354282" y="143762"/>
                  <a:pt x="356937" y="121003"/>
                  <a:pt x="358834" y="98244"/>
                </a:cubicBezTo>
                <a:cubicBezTo>
                  <a:pt x="359213" y="93313"/>
                  <a:pt x="360351" y="92555"/>
                  <a:pt x="364902" y="94451"/>
                </a:cubicBezTo>
                <a:close/>
                <a:moveTo>
                  <a:pt x="985088" y="91132"/>
                </a:moveTo>
                <a:cubicBezTo>
                  <a:pt x="987364" y="92649"/>
                  <a:pt x="987743" y="97296"/>
                  <a:pt x="988502" y="106589"/>
                </a:cubicBezTo>
                <a:cubicBezTo>
                  <a:pt x="992295" y="150969"/>
                  <a:pt x="993433" y="195349"/>
                  <a:pt x="985088" y="239350"/>
                </a:cubicBezTo>
                <a:cubicBezTo>
                  <a:pt x="982812" y="251489"/>
                  <a:pt x="977501" y="259075"/>
                  <a:pt x="966122" y="264765"/>
                </a:cubicBezTo>
                <a:cubicBezTo>
                  <a:pt x="909604" y="292835"/>
                  <a:pt x="867120" y="336456"/>
                  <a:pt x="832223" y="388423"/>
                </a:cubicBezTo>
                <a:cubicBezTo>
                  <a:pt x="828809" y="394492"/>
                  <a:pt x="823878" y="400561"/>
                  <a:pt x="814395" y="404733"/>
                </a:cubicBezTo>
                <a:cubicBezTo>
                  <a:pt x="819326" y="384250"/>
                  <a:pt x="825774" y="366043"/>
                  <a:pt x="828809" y="346698"/>
                </a:cubicBezTo>
                <a:cubicBezTo>
                  <a:pt x="835257" y="308386"/>
                  <a:pt x="837534" y="269696"/>
                  <a:pt x="829947" y="231385"/>
                </a:cubicBezTo>
                <a:cubicBezTo>
                  <a:pt x="828050" y="221522"/>
                  <a:pt x="825774" y="211281"/>
                  <a:pt x="820464" y="202556"/>
                </a:cubicBezTo>
                <a:cubicBezTo>
                  <a:pt x="815533" y="194212"/>
                  <a:pt x="818188" y="189660"/>
                  <a:pt x="824636" y="183970"/>
                </a:cubicBezTo>
                <a:cubicBezTo>
                  <a:pt x="868258" y="145659"/>
                  <a:pt x="916431" y="115313"/>
                  <a:pt x="970295" y="94451"/>
                </a:cubicBezTo>
                <a:cubicBezTo>
                  <a:pt x="978640" y="91227"/>
                  <a:pt x="982812" y="89614"/>
                  <a:pt x="985088" y="91132"/>
                </a:cubicBezTo>
                <a:close/>
                <a:moveTo>
                  <a:pt x="670254" y="0"/>
                </a:moveTo>
                <a:cubicBezTo>
                  <a:pt x="671013" y="380"/>
                  <a:pt x="671771" y="380"/>
                  <a:pt x="672151" y="759"/>
                </a:cubicBezTo>
                <a:cubicBezTo>
                  <a:pt x="710841" y="65622"/>
                  <a:pt x="750669" y="130106"/>
                  <a:pt x="774566" y="202556"/>
                </a:cubicBezTo>
                <a:cubicBezTo>
                  <a:pt x="788980" y="246178"/>
                  <a:pt x="798464" y="290179"/>
                  <a:pt x="795808" y="336456"/>
                </a:cubicBezTo>
                <a:cubicBezTo>
                  <a:pt x="794291" y="361111"/>
                  <a:pt x="788980" y="384629"/>
                  <a:pt x="777601" y="407009"/>
                </a:cubicBezTo>
                <a:cubicBezTo>
                  <a:pt x="776463" y="409664"/>
                  <a:pt x="775705" y="413078"/>
                  <a:pt x="771532" y="414595"/>
                </a:cubicBezTo>
                <a:cubicBezTo>
                  <a:pt x="769635" y="408906"/>
                  <a:pt x="767738" y="403216"/>
                  <a:pt x="766221" y="397526"/>
                </a:cubicBezTo>
                <a:cubicBezTo>
                  <a:pt x="746497" y="334180"/>
                  <a:pt x="712738" y="277282"/>
                  <a:pt x="680116" y="220384"/>
                </a:cubicBezTo>
                <a:cubicBezTo>
                  <a:pt x="671013" y="204453"/>
                  <a:pt x="670633" y="204453"/>
                  <a:pt x="661909" y="220005"/>
                </a:cubicBezTo>
                <a:cubicBezTo>
                  <a:pt x="628529" y="278420"/>
                  <a:pt x="594011" y="336076"/>
                  <a:pt x="574286" y="400940"/>
                </a:cubicBezTo>
                <a:cubicBezTo>
                  <a:pt x="572769" y="405871"/>
                  <a:pt x="572390" y="411181"/>
                  <a:pt x="568217" y="415354"/>
                </a:cubicBezTo>
                <a:cubicBezTo>
                  <a:pt x="552286" y="387664"/>
                  <a:pt x="545837" y="357697"/>
                  <a:pt x="545079" y="326214"/>
                </a:cubicBezTo>
                <a:cubicBezTo>
                  <a:pt x="544320" y="284110"/>
                  <a:pt x="553045" y="243902"/>
                  <a:pt x="566321" y="204453"/>
                </a:cubicBezTo>
                <a:cubicBezTo>
                  <a:pt x="583769" y="151728"/>
                  <a:pt x="640288" y="40967"/>
                  <a:pt x="670254" y="0"/>
                </a:cubicBezTo>
                <a:close/>
              </a:path>
            </a:pathLst>
          </a:custGeom>
          <a:solidFill>
            <a:schemeClr val="accent1"/>
          </a:solidFill>
          <a:ln w="12700" cap="flat">
            <a:noFill/>
            <a:prstDash val="solid"/>
            <a:miter/>
          </a:ln>
        </p:spPr>
        <p:txBody>
          <a:bodyPr wrap="square" rtlCol="0" anchor="ctr">
            <a:noAutofit/>
          </a:bodyPr>
          <a:lstStyle/>
          <a:p>
            <a:endParaRPr lang="en-US"/>
          </a:p>
        </p:txBody>
      </p:sp>
      <p:sp>
        <p:nvSpPr>
          <p:cNvPr id="5" name="Text Placeholder 9">
            <a:extLst>
              <a:ext uri="{FF2B5EF4-FFF2-40B4-BE49-F238E27FC236}">
                <a16:creationId xmlns:a16="http://schemas.microsoft.com/office/drawing/2014/main" id="{BD7A27CF-CF1C-4392-9808-F9FFFE38792A}"/>
              </a:ext>
            </a:extLst>
          </p:cNvPr>
          <p:cNvSpPr>
            <a:spLocks noGrp="1"/>
          </p:cNvSpPr>
          <p:nvPr>
            <p:ph type="body" sz="quarter" idx="10" hasCustomPrompt="1"/>
          </p:nvPr>
        </p:nvSpPr>
        <p:spPr>
          <a:xfrm>
            <a:off x="485294" y="429202"/>
            <a:ext cx="17359796" cy="1246495"/>
          </a:xfrm>
          <a:prstGeom prst="rect">
            <a:avLst/>
          </a:prstGeom>
        </p:spPr>
        <p:txBody>
          <a:bodyPr anchor="ctr"/>
          <a:lstStyle>
            <a:lvl1pPr marL="0" indent="0" algn="ctr">
              <a:buNone/>
              <a:defRPr sz="81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81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Image slide layout">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207F6CA-C339-4A4F-B29E-0419E88D541F}"/>
              </a:ext>
            </a:extLst>
          </p:cNvPr>
          <p:cNvSpPr>
            <a:spLocks noGrp="1"/>
          </p:cNvSpPr>
          <p:nvPr>
            <p:ph type="pic" sz="quarter" idx="12" hasCustomPrompt="1"/>
          </p:nvPr>
        </p:nvSpPr>
        <p:spPr>
          <a:xfrm>
            <a:off x="7441709" y="0"/>
            <a:ext cx="10846292" cy="10334703"/>
          </a:xfrm>
          <a:custGeom>
            <a:avLst/>
            <a:gdLst>
              <a:gd name="connsiteX0" fmla="*/ 4682207 w 7230861"/>
              <a:gd name="connsiteY0" fmla="*/ 6158610 h 6889802"/>
              <a:gd name="connsiteX1" fmla="*/ 4714879 w 7230861"/>
              <a:gd name="connsiteY1" fmla="*/ 6185913 h 6889802"/>
              <a:gd name="connsiteX2" fmla="*/ 5647622 w 7230861"/>
              <a:gd name="connsiteY2" fmla="*/ 6341946 h 6889802"/>
              <a:gd name="connsiteX3" fmla="*/ 5789787 w 7230861"/>
              <a:gd name="connsiteY3" fmla="*/ 6196316 h 6889802"/>
              <a:gd name="connsiteX4" fmla="*/ 5862597 w 7230861"/>
              <a:gd name="connsiteY4" fmla="*/ 6189376 h 6889802"/>
              <a:gd name="connsiteX5" fmla="*/ 6008237 w 7230861"/>
              <a:gd name="connsiteY5" fmla="*/ 6508381 h 6889802"/>
              <a:gd name="connsiteX6" fmla="*/ 5963161 w 7230861"/>
              <a:gd name="connsiteY6" fmla="*/ 6615874 h 6889802"/>
              <a:gd name="connsiteX7" fmla="*/ 5425707 w 7230861"/>
              <a:gd name="connsiteY7" fmla="*/ 6879399 h 6889802"/>
              <a:gd name="connsiteX8" fmla="*/ 5255797 w 7230861"/>
              <a:gd name="connsiteY8" fmla="*/ 6889802 h 6889802"/>
              <a:gd name="connsiteX9" fmla="*/ 4610849 w 7230861"/>
              <a:gd name="connsiteY9" fmla="*/ 6678291 h 6889802"/>
              <a:gd name="connsiteX10" fmla="*/ 4503367 w 7230861"/>
              <a:gd name="connsiteY10" fmla="*/ 6504917 h 6889802"/>
              <a:gd name="connsiteX11" fmla="*/ 4666327 w 7230861"/>
              <a:gd name="connsiteY11" fmla="*/ 6168583 h 6889802"/>
              <a:gd name="connsiteX12" fmla="*/ 4682207 w 7230861"/>
              <a:gd name="connsiteY12" fmla="*/ 6158610 h 6889802"/>
              <a:gd name="connsiteX13" fmla="*/ 7230861 w 7230861"/>
              <a:gd name="connsiteY13" fmla="*/ 5987238 h 6889802"/>
              <a:gd name="connsiteX14" fmla="*/ 7230861 w 7230861"/>
              <a:gd name="connsiteY14" fmla="*/ 6539815 h 6889802"/>
              <a:gd name="connsiteX15" fmla="*/ 7019467 w 7230861"/>
              <a:gd name="connsiteY15" fmla="*/ 6513549 h 6889802"/>
              <a:gd name="connsiteX16" fmla="*/ 6198943 w 7230861"/>
              <a:gd name="connsiteY16" fmla="*/ 6269136 h 6889802"/>
              <a:gd name="connsiteX17" fmla="*/ 6781473 w 7230861"/>
              <a:gd name="connsiteY17" fmla="*/ 6206719 h 6889802"/>
              <a:gd name="connsiteX18" fmla="*/ 7176032 w 7230861"/>
              <a:gd name="connsiteY18" fmla="*/ 6030610 h 6889802"/>
              <a:gd name="connsiteX19" fmla="*/ 3107725 w 7230861"/>
              <a:gd name="connsiteY19" fmla="*/ 5821398 h 6889802"/>
              <a:gd name="connsiteX20" fmla="*/ 3203082 w 7230861"/>
              <a:gd name="connsiteY20" fmla="*/ 5884251 h 6889802"/>
              <a:gd name="connsiteX21" fmla="*/ 3927778 w 7230861"/>
              <a:gd name="connsiteY21" fmla="*/ 6244866 h 6889802"/>
              <a:gd name="connsiteX22" fmla="*/ 4329993 w 7230861"/>
              <a:gd name="connsiteY22" fmla="*/ 6276064 h 6889802"/>
              <a:gd name="connsiteX23" fmla="*/ 2117771 w 7230861"/>
              <a:gd name="connsiteY23" fmla="*/ 6452914 h 6889802"/>
              <a:gd name="connsiteX24" fmla="*/ 2197519 w 7230861"/>
              <a:gd name="connsiteY24" fmla="*/ 6414766 h 6889802"/>
              <a:gd name="connsiteX25" fmla="*/ 2544268 w 7230861"/>
              <a:gd name="connsiteY25" fmla="*/ 6196316 h 6889802"/>
              <a:gd name="connsiteX26" fmla="*/ 3001962 w 7230861"/>
              <a:gd name="connsiteY26" fmla="*/ 5839175 h 6889802"/>
              <a:gd name="connsiteX27" fmla="*/ 3107725 w 7230861"/>
              <a:gd name="connsiteY27" fmla="*/ 5821398 h 6889802"/>
              <a:gd name="connsiteX28" fmla="*/ 1707754 w 7230861"/>
              <a:gd name="connsiteY28" fmla="*/ 5303014 h 6889802"/>
              <a:gd name="connsiteX29" fmla="*/ 1760630 w 7230861"/>
              <a:gd name="connsiteY29" fmla="*/ 5325992 h 6889802"/>
              <a:gd name="connsiteX30" fmla="*/ 2818210 w 7230861"/>
              <a:gd name="connsiteY30" fmla="*/ 5766355 h 6889802"/>
              <a:gd name="connsiteX31" fmla="*/ 2852881 w 7230861"/>
              <a:gd name="connsiteY31" fmla="*/ 5773283 h 6889802"/>
              <a:gd name="connsiteX32" fmla="*/ 2870222 w 7230861"/>
              <a:gd name="connsiteY32" fmla="*/ 5787161 h 6889802"/>
              <a:gd name="connsiteX33" fmla="*/ 2755791 w 7230861"/>
              <a:gd name="connsiteY33" fmla="*/ 5856506 h 6889802"/>
              <a:gd name="connsiteX34" fmla="*/ 1323730 w 7230861"/>
              <a:gd name="connsiteY34" fmla="*/ 5922388 h 6889802"/>
              <a:gd name="connsiteX35" fmla="*/ 911112 w 7230861"/>
              <a:gd name="connsiteY35" fmla="*/ 5780233 h 6889802"/>
              <a:gd name="connsiteX36" fmla="*/ 897246 w 7230861"/>
              <a:gd name="connsiteY36" fmla="*/ 5700473 h 6889802"/>
              <a:gd name="connsiteX37" fmla="*/ 1649673 w 7230861"/>
              <a:gd name="connsiteY37" fmla="*/ 5308648 h 6889802"/>
              <a:gd name="connsiteX38" fmla="*/ 1707754 w 7230861"/>
              <a:gd name="connsiteY38" fmla="*/ 5303014 h 6889802"/>
              <a:gd name="connsiteX39" fmla="*/ 1181577 w 7230861"/>
              <a:gd name="connsiteY39" fmla="*/ 4854419 h 6889802"/>
              <a:gd name="connsiteX40" fmla="*/ 1243994 w 7230861"/>
              <a:gd name="connsiteY40" fmla="*/ 4885627 h 6889802"/>
              <a:gd name="connsiteX41" fmla="*/ 1368817 w 7230861"/>
              <a:gd name="connsiteY41" fmla="*/ 5059002 h 6889802"/>
              <a:gd name="connsiteX42" fmla="*/ 1549120 w 7230861"/>
              <a:gd name="connsiteY42" fmla="*/ 5197692 h 6889802"/>
              <a:gd name="connsiteX43" fmla="*/ 1119159 w 7230861"/>
              <a:gd name="connsiteY43" fmla="*/ 5388397 h 6889802"/>
              <a:gd name="connsiteX44" fmla="*/ 1067144 w 7230861"/>
              <a:gd name="connsiteY44" fmla="*/ 5384933 h 6889802"/>
              <a:gd name="connsiteX45" fmla="*/ 338984 w 7230861"/>
              <a:gd name="connsiteY45" fmla="*/ 5215033 h 6889802"/>
              <a:gd name="connsiteX46" fmla="*/ 1181577 w 7230861"/>
              <a:gd name="connsiteY46" fmla="*/ 4854419 h 6889802"/>
              <a:gd name="connsiteX47" fmla="*/ 530507 w 7230861"/>
              <a:gd name="connsiteY47" fmla="*/ 4173995 h 6889802"/>
              <a:gd name="connsiteX48" fmla="*/ 696138 w 7230861"/>
              <a:gd name="connsiteY48" fmla="*/ 4174811 h 6889802"/>
              <a:gd name="connsiteX49" fmla="*/ 737737 w 7230861"/>
              <a:gd name="connsiteY49" fmla="*/ 4202544 h 6889802"/>
              <a:gd name="connsiteX50" fmla="*/ 1108755 w 7230861"/>
              <a:gd name="connsiteY50" fmla="*/ 4733070 h 6889802"/>
              <a:gd name="connsiteX51" fmla="*/ 786287 w 7230861"/>
              <a:gd name="connsiteY51" fmla="*/ 4792012 h 6889802"/>
              <a:gd name="connsiteX52" fmla="*/ 685734 w 7230861"/>
              <a:gd name="connsiteY52" fmla="*/ 4795475 h 6889802"/>
              <a:gd name="connsiteX53" fmla="*/ 37312 w 7230861"/>
              <a:gd name="connsiteY53" fmla="*/ 4396724 h 6889802"/>
              <a:gd name="connsiteX54" fmla="*/ 51178 w 7230861"/>
              <a:gd name="connsiteY54" fmla="*/ 4278827 h 6889802"/>
              <a:gd name="connsiteX55" fmla="*/ 530507 w 7230861"/>
              <a:gd name="connsiteY55" fmla="*/ 4173995 h 6889802"/>
              <a:gd name="connsiteX56" fmla="*/ 5254065 w 7230861"/>
              <a:gd name="connsiteY56" fmla="*/ 2162823 h 6889802"/>
              <a:gd name="connsiteX57" fmla="*/ 5293945 w 7230861"/>
              <a:gd name="connsiteY57" fmla="*/ 2201832 h 6889802"/>
              <a:gd name="connsiteX58" fmla="*/ 6164270 w 7230861"/>
              <a:gd name="connsiteY58" fmla="*/ 4018766 h 6889802"/>
              <a:gd name="connsiteX59" fmla="*/ 6192015 w 7230861"/>
              <a:gd name="connsiteY59" fmla="*/ 4088111 h 6889802"/>
              <a:gd name="connsiteX60" fmla="*/ 6441661 w 7230861"/>
              <a:gd name="connsiteY60" fmla="*/ 3769108 h 6889802"/>
              <a:gd name="connsiteX61" fmla="*/ 7024193 w 7230861"/>
              <a:gd name="connsiteY61" fmla="*/ 3384233 h 6889802"/>
              <a:gd name="connsiteX62" fmla="*/ 7202335 w 7230861"/>
              <a:gd name="connsiteY62" fmla="*/ 3296999 h 6889802"/>
              <a:gd name="connsiteX63" fmla="*/ 7230861 w 7230861"/>
              <a:gd name="connsiteY63" fmla="*/ 3284360 h 6889802"/>
              <a:gd name="connsiteX64" fmla="*/ 7230861 w 7230861"/>
              <a:gd name="connsiteY64" fmla="*/ 5623391 h 6889802"/>
              <a:gd name="connsiteX65" fmla="*/ 7211444 w 7230861"/>
              <a:gd name="connsiteY65" fmla="*/ 5641531 h 6889802"/>
              <a:gd name="connsiteX66" fmla="*/ 5810593 w 7230861"/>
              <a:gd name="connsiteY66" fmla="*/ 6057615 h 6889802"/>
              <a:gd name="connsiteX67" fmla="*/ 5664963 w 7230861"/>
              <a:gd name="connsiteY67" fmla="*/ 6085359 h 6889802"/>
              <a:gd name="connsiteX68" fmla="*/ 4836239 w 7230861"/>
              <a:gd name="connsiteY68" fmla="*/ 6085359 h 6889802"/>
              <a:gd name="connsiteX69" fmla="*/ 4714879 w 7230861"/>
              <a:gd name="connsiteY69" fmla="*/ 6057615 h 6889802"/>
              <a:gd name="connsiteX70" fmla="*/ 3227353 w 7230861"/>
              <a:gd name="connsiteY70" fmla="*/ 5544441 h 6889802"/>
              <a:gd name="connsiteX71" fmla="*/ 3095589 w 7230861"/>
              <a:gd name="connsiteY71" fmla="*/ 5485498 h 6889802"/>
              <a:gd name="connsiteX72" fmla="*/ 1569913 w 7230861"/>
              <a:gd name="connsiteY72" fmla="*/ 4653310 h 6889802"/>
              <a:gd name="connsiteX73" fmla="*/ 869500 w 7230861"/>
              <a:gd name="connsiteY73" fmla="*/ 3411966 h 6889802"/>
              <a:gd name="connsiteX74" fmla="*/ 519288 w 7230861"/>
              <a:gd name="connsiteY74" fmla="*/ 2593657 h 6889802"/>
              <a:gd name="connsiteX75" fmla="*/ 259226 w 7230861"/>
              <a:gd name="connsiteY75" fmla="*/ 2302385 h 6889802"/>
              <a:gd name="connsiteX76" fmla="*/ 2731509 w 7230861"/>
              <a:gd name="connsiteY76" fmla="*/ 3248995 h 6889802"/>
              <a:gd name="connsiteX77" fmla="*/ 2686434 w 7230861"/>
              <a:gd name="connsiteY77" fmla="*/ 3058290 h 6889802"/>
              <a:gd name="connsiteX78" fmla="*/ 4316126 w 7230861"/>
              <a:gd name="connsiteY78" fmla="*/ 4039573 h 6889802"/>
              <a:gd name="connsiteX79" fmla="*/ 4340396 w 7230861"/>
              <a:gd name="connsiteY79" fmla="*/ 4018766 h 6889802"/>
              <a:gd name="connsiteX80" fmla="*/ 5072031 w 7230861"/>
              <a:gd name="connsiteY80" fmla="*/ 2444552 h 6889802"/>
              <a:gd name="connsiteX81" fmla="*/ 5214197 w 7230861"/>
              <a:gd name="connsiteY81" fmla="*/ 2201832 h 6889802"/>
              <a:gd name="connsiteX82" fmla="*/ 5254065 w 7230861"/>
              <a:gd name="connsiteY82" fmla="*/ 2162823 h 6889802"/>
              <a:gd name="connsiteX83" fmla="*/ 5214197 w 7230861"/>
              <a:gd name="connsiteY83" fmla="*/ 0 h 6889802"/>
              <a:gd name="connsiteX84" fmla="*/ 5235002 w 7230861"/>
              <a:gd name="connsiteY84" fmla="*/ 3475 h 6889802"/>
              <a:gd name="connsiteX85" fmla="*/ 6067180 w 7230861"/>
              <a:gd name="connsiteY85" fmla="*/ 1643572 h 6889802"/>
              <a:gd name="connsiteX86" fmla="*/ 6157341 w 7230861"/>
              <a:gd name="connsiteY86" fmla="*/ 1660903 h 6889802"/>
              <a:gd name="connsiteX87" fmla="*/ 7011140 w 7230861"/>
              <a:gd name="connsiteY87" fmla="*/ 1086985 h 6889802"/>
              <a:gd name="connsiteX88" fmla="*/ 7230861 w 7230861"/>
              <a:gd name="connsiteY88" fmla="*/ 988983 h 6889802"/>
              <a:gd name="connsiteX89" fmla="*/ 7230861 w 7230861"/>
              <a:gd name="connsiteY89" fmla="*/ 2802557 h 6889802"/>
              <a:gd name="connsiteX90" fmla="*/ 7123020 w 7230861"/>
              <a:gd name="connsiteY90" fmla="*/ 2851103 h 6889802"/>
              <a:gd name="connsiteX91" fmla="*/ 6195478 w 7230861"/>
              <a:gd name="connsiteY91" fmla="*/ 3373818 h 6889802"/>
              <a:gd name="connsiteX92" fmla="*/ 6091461 w 7230861"/>
              <a:gd name="connsiteY92" fmla="*/ 3335683 h 6889802"/>
              <a:gd name="connsiteX93" fmla="*/ 5273139 w 7230861"/>
              <a:gd name="connsiteY93" fmla="*/ 1678244 h 6889802"/>
              <a:gd name="connsiteX94" fmla="*/ 5193391 w 7230861"/>
              <a:gd name="connsiteY94" fmla="*/ 1678244 h 6889802"/>
              <a:gd name="connsiteX95" fmla="*/ 4406278 w 7230861"/>
              <a:gd name="connsiteY95" fmla="*/ 3238591 h 6889802"/>
              <a:gd name="connsiteX96" fmla="*/ 4350799 w 7230861"/>
              <a:gd name="connsiteY96" fmla="*/ 3415431 h 6889802"/>
              <a:gd name="connsiteX97" fmla="*/ 2301548 w 7230861"/>
              <a:gd name="connsiteY97" fmla="*/ 2413332 h 6889802"/>
              <a:gd name="connsiteX98" fmla="*/ 2419444 w 7230861"/>
              <a:gd name="connsiteY98" fmla="*/ 2718468 h 6889802"/>
              <a:gd name="connsiteX99" fmla="*/ 1729421 w 7230861"/>
              <a:gd name="connsiteY99" fmla="*/ 2361329 h 6889802"/>
              <a:gd name="connsiteX100" fmla="*/ 1614990 w 7230861"/>
              <a:gd name="connsiteY100" fmla="*/ 2208759 h 6889802"/>
              <a:gd name="connsiteX101" fmla="*/ 1569913 w 7230861"/>
              <a:gd name="connsiteY101" fmla="*/ 1796129 h 6889802"/>
              <a:gd name="connsiteX102" fmla="*/ 1673943 w 7230861"/>
              <a:gd name="connsiteY102" fmla="*/ 1730248 h 6889802"/>
              <a:gd name="connsiteX103" fmla="*/ 2984632 w 7230861"/>
              <a:gd name="connsiteY103" fmla="*/ 2177551 h 6889802"/>
              <a:gd name="connsiteX104" fmla="*/ 3071319 w 7230861"/>
              <a:gd name="connsiteY104" fmla="*/ 2198357 h 6889802"/>
              <a:gd name="connsiteX105" fmla="*/ 3001974 w 7230861"/>
              <a:gd name="connsiteY105" fmla="*/ 1563812 h 6889802"/>
              <a:gd name="connsiteX106" fmla="*/ 3029707 w 7230861"/>
              <a:gd name="connsiteY106" fmla="*/ 988221 h 6889802"/>
              <a:gd name="connsiteX107" fmla="*/ 3126797 w 7230861"/>
              <a:gd name="connsiteY107" fmla="*/ 932743 h 6889802"/>
              <a:gd name="connsiteX108" fmla="*/ 4267588 w 7230861"/>
              <a:gd name="connsiteY108" fmla="*/ 1608887 h 6889802"/>
              <a:gd name="connsiteX109" fmla="*/ 4368141 w 7230861"/>
              <a:gd name="connsiteY109" fmla="*/ 1692111 h 6889802"/>
              <a:gd name="connsiteX110" fmla="*/ 4392411 w 7230861"/>
              <a:gd name="connsiteY110" fmla="*/ 1653964 h 6889802"/>
              <a:gd name="connsiteX111" fmla="*/ 5182987 w 7230861"/>
              <a:gd name="connsiteY111" fmla="*/ 76285 h 6889802"/>
              <a:gd name="connsiteX112" fmla="*/ 5214197 w 7230861"/>
              <a:gd name="connsiteY112" fmla="*/ 0 h 6889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7230861" h="6889802">
                <a:moveTo>
                  <a:pt x="4682207" y="6158610"/>
                </a:moveTo>
                <a:cubicBezTo>
                  <a:pt x="4696025" y="6156008"/>
                  <a:pt x="4704471" y="6172915"/>
                  <a:pt x="4714879" y="6185913"/>
                </a:cubicBezTo>
                <a:cubicBezTo>
                  <a:pt x="4929865" y="6452914"/>
                  <a:pt x="5352887" y="6522259"/>
                  <a:pt x="5647622" y="6341946"/>
                </a:cubicBezTo>
                <a:cubicBezTo>
                  <a:pt x="5706563" y="6303809"/>
                  <a:pt x="5758579" y="6258733"/>
                  <a:pt x="5789787" y="6196316"/>
                </a:cubicBezTo>
                <a:cubicBezTo>
                  <a:pt x="5814057" y="6151241"/>
                  <a:pt x="5834863" y="6154704"/>
                  <a:pt x="5862597" y="6189376"/>
                </a:cubicBezTo>
                <a:cubicBezTo>
                  <a:pt x="5938880" y="6283003"/>
                  <a:pt x="5983957" y="6390496"/>
                  <a:pt x="6008237" y="6508381"/>
                </a:cubicBezTo>
                <a:cubicBezTo>
                  <a:pt x="6018629" y="6553456"/>
                  <a:pt x="5987431" y="6584666"/>
                  <a:pt x="5963161" y="6615874"/>
                </a:cubicBezTo>
                <a:cubicBezTo>
                  <a:pt x="5824460" y="6785784"/>
                  <a:pt x="5630279" y="6848191"/>
                  <a:pt x="5425707" y="6879399"/>
                </a:cubicBezTo>
                <a:cubicBezTo>
                  <a:pt x="5366754" y="6886339"/>
                  <a:pt x="5304335" y="6886339"/>
                  <a:pt x="5255797" y="6889802"/>
                </a:cubicBezTo>
                <a:cubicBezTo>
                  <a:pt x="5013077" y="6875936"/>
                  <a:pt x="4791163" y="6837787"/>
                  <a:pt x="4610849" y="6678291"/>
                </a:cubicBezTo>
                <a:cubicBezTo>
                  <a:pt x="4558835" y="6633216"/>
                  <a:pt x="4492953" y="6584666"/>
                  <a:pt x="4503367" y="6504917"/>
                </a:cubicBezTo>
                <a:cubicBezTo>
                  <a:pt x="4524163" y="6376618"/>
                  <a:pt x="4576177" y="6262198"/>
                  <a:pt x="4666327" y="6168583"/>
                </a:cubicBezTo>
                <a:cubicBezTo>
                  <a:pt x="4672399" y="6162513"/>
                  <a:pt x="4677601" y="6159477"/>
                  <a:pt x="4682207" y="6158610"/>
                </a:cubicBezTo>
                <a:close/>
                <a:moveTo>
                  <a:pt x="7230861" y="5987238"/>
                </a:moveTo>
                <a:lnTo>
                  <a:pt x="7230861" y="6539815"/>
                </a:lnTo>
                <a:lnTo>
                  <a:pt x="7019467" y="6513549"/>
                </a:lnTo>
                <a:cubicBezTo>
                  <a:pt x="6721334" y="6464504"/>
                  <a:pt x="6434295" y="6380960"/>
                  <a:pt x="6198943" y="6269136"/>
                </a:cubicBezTo>
                <a:cubicBezTo>
                  <a:pt x="6396587" y="6269136"/>
                  <a:pt x="6590766" y="6258733"/>
                  <a:pt x="6781473" y="6206719"/>
                </a:cubicBezTo>
                <a:cubicBezTo>
                  <a:pt x="6924506" y="6167715"/>
                  <a:pt x="7059412" y="6113810"/>
                  <a:pt x="7176032" y="6030610"/>
                </a:cubicBezTo>
                <a:close/>
                <a:moveTo>
                  <a:pt x="3107725" y="5821398"/>
                </a:moveTo>
                <a:cubicBezTo>
                  <a:pt x="3139805" y="5827040"/>
                  <a:pt x="3170141" y="5846103"/>
                  <a:pt x="3203082" y="5884251"/>
                </a:cubicBezTo>
                <a:cubicBezTo>
                  <a:pt x="3390324" y="6109628"/>
                  <a:pt x="3650373" y="6196316"/>
                  <a:pt x="3927778" y="6244866"/>
                </a:cubicBezTo>
                <a:cubicBezTo>
                  <a:pt x="4063005" y="6265673"/>
                  <a:pt x="4194766" y="6265673"/>
                  <a:pt x="4329993" y="6276064"/>
                </a:cubicBezTo>
                <a:cubicBezTo>
                  <a:pt x="3612237" y="6560396"/>
                  <a:pt x="2884078" y="6660961"/>
                  <a:pt x="2117771" y="6452914"/>
                </a:cubicBezTo>
                <a:cubicBezTo>
                  <a:pt x="2145516" y="6421706"/>
                  <a:pt x="2173250" y="6421706"/>
                  <a:pt x="2197519" y="6414766"/>
                </a:cubicBezTo>
                <a:cubicBezTo>
                  <a:pt x="2336222" y="6380093"/>
                  <a:pt x="2450641" y="6310748"/>
                  <a:pt x="2544268" y="6196316"/>
                </a:cubicBezTo>
                <a:cubicBezTo>
                  <a:pt x="2669092" y="6043759"/>
                  <a:pt x="2814732" y="5915459"/>
                  <a:pt x="3001962" y="5839175"/>
                </a:cubicBezTo>
                <a:cubicBezTo>
                  <a:pt x="3041844" y="5823565"/>
                  <a:pt x="3075654" y="5815767"/>
                  <a:pt x="3107725" y="5821398"/>
                </a:cubicBezTo>
                <a:close/>
                <a:moveTo>
                  <a:pt x="1707754" y="5303014"/>
                </a:moveTo>
                <a:cubicBezTo>
                  <a:pt x="1725958" y="5305182"/>
                  <a:pt x="1743295" y="5312118"/>
                  <a:pt x="1760630" y="5325992"/>
                </a:cubicBezTo>
                <a:cubicBezTo>
                  <a:pt x="2069232" y="5582578"/>
                  <a:pt x="2422920" y="5724743"/>
                  <a:pt x="2818210" y="5766355"/>
                </a:cubicBezTo>
                <a:cubicBezTo>
                  <a:pt x="2832076" y="5766355"/>
                  <a:pt x="2842477" y="5769818"/>
                  <a:pt x="2852881" y="5773283"/>
                </a:cubicBezTo>
                <a:cubicBezTo>
                  <a:pt x="2856344" y="5776758"/>
                  <a:pt x="2863284" y="5780233"/>
                  <a:pt x="2870222" y="5787161"/>
                </a:cubicBezTo>
                <a:cubicBezTo>
                  <a:pt x="2842477" y="5828773"/>
                  <a:pt x="2793939" y="5839175"/>
                  <a:pt x="2755791" y="5856506"/>
                </a:cubicBezTo>
                <a:cubicBezTo>
                  <a:pt x="2287681" y="6057626"/>
                  <a:pt x="1805718" y="6047223"/>
                  <a:pt x="1323730" y="5922388"/>
                </a:cubicBezTo>
                <a:cubicBezTo>
                  <a:pt x="1181565" y="5887715"/>
                  <a:pt x="1046339" y="5835700"/>
                  <a:pt x="911112" y="5780233"/>
                </a:cubicBezTo>
                <a:cubicBezTo>
                  <a:pt x="855634" y="5759416"/>
                  <a:pt x="848694" y="5738610"/>
                  <a:pt x="897246" y="5700473"/>
                </a:cubicBezTo>
                <a:cubicBezTo>
                  <a:pt x="1122622" y="5516697"/>
                  <a:pt x="1365342" y="5371067"/>
                  <a:pt x="1649673" y="5308648"/>
                </a:cubicBezTo>
                <a:cubicBezTo>
                  <a:pt x="1670480" y="5303448"/>
                  <a:pt x="1689551" y="5300846"/>
                  <a:pt x="1707754" y="5303014"/>
                </a:cubicBezTo>
                <a:close/>
                <a:moveTo>
                  <a:pt x="1181577" y="4854419"/>
                </a:moveTo>
                <a:cubicBezTo>
                  <a:pt x="1209311" y="4854419"/>
                  <a:pt x="1230116" y="4857894"/>
                  <a:pt x="1243994" y="4885627"/>
                </a:cubicBezTo>
                <a:cubicBezTo>
                  <a:pt x="1278667" y="4948045"/>
                  <a:pt x="1320267" y="5006987"/>
                  <a:pt x="1368817" y="5059002"/>
                </a:cubicBezTo>
                <a:cubicBezTo>
                  <a:pt x="1417357" y="5111005"/>
                  <a:pt x="1479775" y="5149153"/>
                  <a:pt x="1549120" y="5197692"/>
                </a:cubicBezTo>
                <a:cubicBezTo>
                  <a:pt x="1393087" y="5256633"/>
                  <a:pt x="1247458" y="5305185"/>
                  <a:pt x="1119159" y="5388397"/>
                </a:cubicBezTo>
                <a:cubicBezTo>
                  <a:pt x="1105292" y="5395337"/>
                  <a:pt x="1081010" y="5391872"/>
                  <a:pt x="1067144" y="5384933"/>
                </a:cubicBezTo>
                <a:cubicBezTo>
                  <a:pt x="838290" y="5308648"/>
                  <a:pt x="605974" y="5242767"/>
                  <a:pt x="338984" y="5215033"/>
                </a:cubicBezTo>
                <a:cubicBezTo>
                  <a:pt x="592108" y="4986180"/>
                  <a:pt x="866036" y="4868285"/>
                  <a:pt x="1181577" y="4854419"/>
                </a:cubicBezTo>
                <a:close/>
                <a:moveTo>
                  <a:pt x="530507" y="4173995"/>
                </a:moveTo>
                <a:cubicBezTo>
                  <a:pt x="585391" y="4172425"/>
                  <a:pt x="640656" y="4173075"/>
                  <a:pt x="696138" y="4174811"/>
                </a:cubicBezTo>
                <a:cubicBezTo>
                  <a:pt x="716931" y="4174811"/>
                  <a:pt x="730809" y="4181737"/>
                  <a:pt x="737737" y="4202544"/>
                </a:cubicBezTo>
                <a:cubicBezTo>
                  <a:pt x="807094" y="4410591"/>
                  <a:pt x="942320" y="4570099"/>
                  <a:pt x="1108755" y="4733070"/>
                </a:cubicBezTo>
                <a:cubicBezTo>
                  <a:pt x="983932" y="4733070"/>
                  <a:pt x="883379" y="4757340"/>
                  <a:pt x="786287" y="4792012"/>
                </a:cubicBezTo>
                <a:cubicBezTo>
                  <a:pt x="751615" y="4802415"/>
                  <a:pt x="720407" y="4802415"/>
                  <a:pt x="685734" y="4795475"/>
                </a:cubicBezTo>
                <a:cubicBezTo>
                  <a:pt x="432599" y="4719204"/>
                  <a:pt x="217624" y="4587429"/>
                  <a:pt x="37312" y="4396724"/>
                </a:cubicBezTo>
                <a:cubicBezTo>
                  <a:pt x="-11229" y="4344709"/>
                  <a:pt x="-18167" y="4313501"/>
                  <a:pt x="51178" y="4278827"/>
                </a:cubicBezTo>
                <a:cubicBezTo>
                  <a:pt x="204617" y="4203413"/>
                  <a:pt x="365854" y="4178708"/>
                  <a:pt x="530507" y="4173995"/>
                </a:cubicBezTo>
                <a:close/>
                <a:moveTo>
                  <a:pt x="5254065" y="2162823"/>
                </a:moveTo>
                <a:cubicBezTo>
                  <a:pt x="5266201" y="2163684"/>
                  <a:pt x="5278346" y="2177562"/>
                  <a:pt x="5293945" y="2201832"/>
                </a:cubicBezTo>
                <a:cubicBezTo>
                  <a:pt x="5633755" y="2784362"/>
                  <a:pt x="5983969" y="3359951"/>
                  <a:pt x="6164270" y="4018766"/>
                </a:cubicBezTo>
                <a:cubicBezTo>
                  <a:pt x="6167745" y="4036108"/>
                  <a:pt x="6178137" y="4053439"/>
                  <a:pt x="6192015" y="4088111"/>
                </a:cubicBezTo>
                <a:cubicBezTo>
                  <a:pt x="6261360" y="3959824"/>
                  <a:pt x="6344583" y="3855794"/>
                  <a:pt x="6441661" y="3769108"/>
                </a:cubicBezTo>
                <a:cubicBezTo>
                  <a:pt x="6615036" y="3613075"/>
                  <a:pt x="6816156" y="3491715"/>
                  <a:pt x="7024193" y="3384233"/>
                </a:cubicBezTo>
                <a:cubicBezTo>
                  <a:pt x="7083141" y="3353890"/>
                  <a:pt x="7142521" y="3324848"/>
                  <a:pt x="7202335" y="3296999"/>
                </a:cubicBezTo>
                <a:lnTo>
                  <a:pt x="7230861" y="3284360"/>
                </a:lnTo>
                <a:lnTo>
                  <a:pt x="7230861" y="5623391"/>
                </a:lnTo>
                <a:lnTo>
                  <a:pt x="7211444" y="5641531"/>
                </a:lnTo>
                <a:cubicBezTo>
                  <a:pt x="6826547" y="6043748"/>
                  <a:pt x="6344583" y="6151241"/>
                  <a:pt x="5810593" y="6057615"/>
                </a:cubicBezTo>
                <a:cubicBezTo>
                  <a:pt x="5751639" y="6047223"/>
                  <a:pt x="5713503" y="6057615"/>
                  <a:pt x="5664963" y="6085359"/>
                </a:cubicBezTo>
                <a:cubicBezTo>
                  <a:pt x="5241931" y="6324614"/>
                  <a:pt x="5266201" y="6324614"/>
                  <a:pt x="4836239" y="6085359"/>
                </a:cubicBezTo>
                <a:cubicBezTo>
                  <a:pt x="4798103" y="6064553"/>
                  <a:pt x="4763429" y="6047223"/>
                  <a:pt x="4714879" y="6057615"/>
                </a:cubicBezTo>
                <a:cubicBezTo>
                  <a:pt x="4125410" y="6158179"/>
                  <a:pt x="3619165" y="6016014"/>
                  <a:pt x="3227353" y="5544441"/>
                </a:cubicBezTo>
                <a:cubicBezTo>
                  <a:pt x="3189216" y="5499365"/>
                  <a:pt x="3140675" y="5499365"/>
                  <a:pt x="3095589" y="5485498"/>
                </a:cubicBezTo>
                <a:cubicBezTo>
                  <a:pt x="2513059" y="5346797"/>
                  <a:pt x="1992948" y="5083272"/>
                  <a:pt x="1569913" y="4653310"/>
                </a:cubicBezTo>
                <a:cubicBezTo>
                  <a:pt x="1226640" y="4303097"/>
                  <a:pt x="990860" y="3887002"/>
                  <a:pt x="869500" y="3411966"/>
                </a:cubicBezTo>
                <a:cubicBezTo>
                  <a:pt x="793216" y="3120697"/>
                  <a:pt x="689186" y="2843303"/>
                  <a:pt x="519288" y="2593657"/>
                </a:cubicBezTo>
                <a:cubicBezTo>
                  <a:pt x="446466" y="2486164"/>
                  <a:pt x="356316" y="2392537"/>
                  <a:pt x="259226" y="2302385"/>
                </a:cubicBezTo>
                <a:cubicBezTo>
                  <a:pt x="1164233" y="2399477"/>
                  <a:pt x="2031083" y="2593657"/>
                  <a:pt x="2731509" y="3248995"/>
                </a:cubicBezTo>
                <a:cubicBezTo>
                  <a:pt x="2741912" y="3176186"/>
                  <a:pt x="2703776" y="3120697"/>
                  <a:pt x="2686434" y="3058290"/>
                </a:cubicBezTo>
                <a:cubicBezTo>
                  <a:pt x="3154542" y="3113768"/>
                  <a:pt x="4010990" y="3630416"/>
                  <a:pt x="4316126" y="4039573"/>
                </a:cubicBezTo>
                <a:cubicBezTo>
                  <a:pt x="4333469" y="4043036"/>
                  <a:pt x="4336933" y="4029169"/>
                  <a:pt x="4340396" y="4018766"/>
                </a:cubicBezTo>
                <a:cubicBezTo>
                  <a:pt x="4496441" y="3453578"/>
                  <a:pt x="4780761" y="2947333"/>
                  <a:pt x="5072031" y="2444552"/>
                </a:cubicBezTo>
                <a:cubicBezTo>
                  <a:pt x="5117107" y="2364792"/>
                  <a:pt x="5169109" y="2285044"/>
                  <a:pt x="5214197" y="2201832"/>
                </a:cubicBezTo>
                <a:cubicBezTo>
                  <a:pt x="5229795" y="2174087"/>
                  <a:pt x="5241931" y="2161953"/>
                  <a:pt x="5254065" y="2162823"/>
                </a:cubicBezTo>
                <a:close/>
                <a:moveTo>
                  <a:pt x="5214197" y="0"/>
                </a:moveTo>
                <a:cubicBezTo>
                  <a:pt x="5221124" y="3475"/>
                  <a:pt x="5228064" y="3475"/>
                  <a:pt x="5235002" y="3475"/>
                </a:cubicBezTo>
                <a:cubicBezTo>
                  <a:pt x="5547067" y="533980"/>
                  <a:pt x="5873010" y="1054103"/>
                  <a:pt x="6067180" y="1643572"/>
                </a:cubicBezTo>
                <a:cubicBezTo>
                  <a:pt x="6091461" y="1716381"/>
                  <a:pt x="6115730" y="1699051"/>
                  <a:pt x="6157341" y="1660903"/>
                </a:cubicBezTo>
                <a:cubicBezTo>
                  <a:pt x="6419993" y="1432050"/>
                  <a:pt x="6704109" y="1240255"/>
                  <a:pt x="7011140" y="1086985"/>
                </a:cubicBezTo>
                <a:lnTo>
                  <a:pt x="7230861" y="988983"/>
                </a:lnTo>
                <a:lnTo>
                  <a:pt x="7230861" y="2802557"/>
                </a:lnTo>
                <a:lnTo>
                  <a:pt x="7123020" y="2851103"/>
                </a:lnTo>
                <a:cubicBezTo>
                  <a:pt x="6802281" y="3001937"/>
                  <a:pt x="6491945" y="3174442"/>
                  <a:pt x="6195478" y="3373818"/>
                </a:cubicBezTo>
                <a:cubicBezTo>
                  <a:pt x="6129597" y="3418894"/>
                  <a:pt x="6108791" y="3398088"/>
                  <a:pt x="6091461" y="3335683"/>
                </a:cubicBezTo>
                <a:cubicBezTo>
                  <a:pt x="5907683" y="2739275"/>
                  <a:pt x="5581741" y="2212224"/>
                  <a:pt x="5273139" y="1678244"/>
                </a:cubicBezTo>
                <a:cubicBezTo>
                  <a:pt x="5241931" y="1626229"/>
                  <a:pt x="5224599" y="1626229"/>
                  <a:pt x="5193391" y="1678244"/>
                </a:cubicBezTo>
                <a:cubicBezTo>
                  <a:pt x="4902121" y="2184490"/>
                  <a:pt x="4593531" y="2680332"/>
                  <a:pt x="4406278" y="3238591"/>
                </a:cubicBezTo>
                <a:cubicBezTo>
                  <a:pt x="4388947" y="3294071"/>
                  <a:pt x="4371605" y="3349549"/>
                  <a:pt x="4350799" y="3415431"/>
                </a:cubicBezTo>
                <a:cubicBezTo>
                  <a:pt x="3712791" y="2992396"/>
                  <a:pt x="3036647" y="2676868"/>
                  <a:pt x="2301548" y="2413332"/>
                </a:cubicBezTo>
                <a:cubicBezTo>
                  <a:pt x="2343149" y="2520825"/>
                  <a:pt x="2377833" y="2607512"/>
                  <a:pt x="2419444" y="2718468"/>
                </a:cubicBezTo>
                <a:cubicBezTo>
                  <a:pt x="2194056" y="2548569"/>
                  <a:pt x="1961738" y="2454955"/>
                  <a:pt x="1729421" y="2361329"/>
                </a:cubicBezTo>
                <a:cubicBezTo>
                  <a:pt x="1667005" y="2337059"/>
                  <a:pt x="1639272" y="2267702"/>
                  <a:pt x="1614990" y="2208759"/>
                </a:cubicBezTo>
                <a:cubicBezTo>
                  <a:pt x="1556047" y="2076997"/>
                  <a:pt x="1552583" y="1938296"/>
                  <a:pt x="1569913" y="1796129"/>
                </a:cubicBezTo>
                <a:cubicBezTo>
                  <a:pt x="1576853" y="1726784"/>
                  <a:pt x="1604587" y="1709452"/>
                  <a:pt x="1673943" y="1730248"/>
                </a:cubicBezTo>
                <a:cubicBezTo>
                  <a:pt x="2117771" y="1858546"/>
                  <a:pt x="2558146" y="1997249"/>
                  <a:pt x="2984632" y="2177551"/>
                </a:cubicBezTo>
                <a:cubicBezTo>
                  <a:pt x="3008902" y="2187954"/>
                  <a:pt x="3033184" y="2208759"/>
                  <a:pt x="3071319" y="2198357"/>
                </a:cubicBezTo>
                <a:cubicBezTo>
                  <a:pt x="3022769" y="1990309"/>
                  <a:pt x="3005437" y="1778799"/>
                  <a:pt x="3001974" y="1563812"/>
                </a:cubicBezTo>
                <a:cubicBezTo>
                  <a:pt x="2998510" y="1369633"/>
                  <a:pt x="3015841" y="1178926"/>
                  <a:pt x="3029707" y="988221"/>
                </a:cubicBezTo>
                <a:cubicBezTo>
                  <a:pt x="3036647" y="905009"/>
                  <a:pt x="3064381" y="908473"/>
                  <a:pt x="3126797" y="932743"/>
                </a:cubicBezTo>
                <a:cubicBezTo>
                  <a:pt x="3542892" y="1095714"/>
                  <a:pt x="3920838" y="1324556"/>
                  <a:pt x="4267588" y="1608887"/>
                </a:cubicBezTo>
                <a:cubicBezTo>
                  <a:pt x="4298785" y="1636632"/>
                  <a:pt x="4333458" y="1664377"/>
                  <a:pt x="4368141" y="1692111"/>
                </a:cubicBezTo>
                <a:cubicBezTo>
                  <a:pt x="4378545" y="1674769"/>
                  <a:pt x="4388947" y="1664377"/>
                  <a:pt x="4392411" y="1653964"/>
                </a:cubicBezTo>
                <a:cubicBezTo>
                  <a:pt x="4579653" y="1088776"/>
                  <a:pt x="4891729" y="585993"/>
                  <a:pt x="5182987" y="76285"/>
                </a:cubicBezTo>
                <a:cubicBezTo>
                  <a:pt x="5196854" y="52015"/>
                  <a:pt x="5217661" y="31208"/>
                  <a:pt x="5214197" y="0"/>
                </a:cubicBezTo>
                <a:close/>
              </a:path>
            </a:pathLst>
          </a:custGeom>
          <a:solidFill>
            <a:schemeClr val="bg1">
              <a:lumMod val="95000"/>
            </a:schemeClr>
          </a:solidFill>
          <a:ln w="152400">
            <a:noFill/>
          </a:ln>
          <a:effectLst/>
        </p:spPr>
        <p:txBody>
          <a:bodyPr wrap="square" anchor="ctr">
            <a:noAutofit/>
          </a:bodyPr>
          <a:lstStyle>
            <a:lvl1pPr marL="0" indent="0" algn="ctr">
              <a:buFontTx/>
              <a:buNone/>
              <a:defRPr sz="18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555743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16000" y="810949"/>
            <a:ext cx="12533630" cy="815841"/>
          </a:xfrm>
          <a:prstGeom prst="rect">
            <a:avLst/>
          </a:prstGeom>
        </p:spPr>
        <p:txBody>
          <a:bodyPr wrap="square" lIns="0" tIns="0" rIns="0" bIns="0">
            <a:spAutoFit/>
          </a:bodyPr>
          <a:lstStyle>
            <a:lvl1pPr>
              <a:defRPr sz="3650" b="1" i="0">
                <a:solidFill>
                  <a:srgbClr val="E98517"/>
                </a:solidFill>
                <a:latin typeface="DM Sans"/>
                <a:cs typeface="DM Sans"/>
              </a:defRPr>
            </a:lvl1pPr>
          </a:lstStyle>
          <a:p>
            <a:endParaRPr/>
          </a:p>
        </p:txBody>
      </p:sp>
      <p:sp>
        <p:nvSpPr>
          <p:cNvPr id="3" name="Holder 3"/>
          <p:cNvSpPr>
            <a:spLocks noGrp="1"/>
          </p:cNvSpPr>
          <p:nvPr>
            <p:ph type="body" idx="1"/>
          </p:nvPr>
        </p:nvSpPr>
        <p:spPr>
          <a:xfrm>
            <a:off x="1016000" y="2944453"/>
            <a:ext cx="14233525" cy="4372610"/>
          </a:xfrm>
          <a:prstGeom prst="rect">
            <a:avLst/>
          </a:prstGeom>
        </p:spPr>
        <p:txBody>
          <a:bodyPr wrap="square" lIns="0" tIns="0" rIns="0" bIns="0">
            <a:spAutoFit/>
          </a:bodyPr>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6/5/2024</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1" r:id="rId10"/>
    <p:sldLayoutId id="2147483672" r:id="rId11"/>
    <p:sldLayoutId id="2147483693" r:id="rId12"/>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062472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Lst>
  <p:hf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2F1D97-40A7-4B79-AA87-C346EBD513DF}"/>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5D4668A-5C17-4D8D-9EEB-5492ED01B08C}"/>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13C682-AE7F-4F10-878E-2D4895CAF93C}"/>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A57CCC1-C54A-41BC-B12A-BFE08B58970B}" type="datetimeFigureOut">
              <a:rPr lang="en-US" smtClean="0"/>
              <a:t>6/5/2024</a:t>
            </a:fld>
            <a:endParaRPr lang="en-US"/>
          </a:p>
        </p:txBody>
      </p:sp>
      <p:sp>
        <p:nvSpPr>
          <p:cNvPr id="5" name="Footer Placeholder 4">
            <a:extLst>
              <a:ext uri="{FF2B5EF4-FFF2-40B4-BE49-F238E27FC236}">
                <a16:creationId xmlns:a16="http://schemas.microsoft.com/office/drawing/2014/main" id="{8864C8F7-0097-434A-86D3-BD9D77BA4731}"/>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3F4028E-3E7D-4305-A545-7F284F47BE76}"/>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7D1D46B1-E5C2-4395-97E4-BBD1A927BF1F}" type="slidenum">
              <a:rPr lang="en-US" smtClean="0"/>
              <a:t>‹N°›</a:t>
            </a:fld>
            <a:endParaRPr lang="en-US"/>
          </a:p>
        </p:txBody>
      </p:sp>
    </p:spTree>
    <p:extLst>
      <p:ext uri="{BB962C8B-B14F-4D97-AF65-F5344CB8AC3E}">
        <p14:creationId xmlns:p14="http://schemas.microsoft.com/office/powerpoint/2010/main" val="186594908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28.jpe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30.jpe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5.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5.png"/><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2.gif"/><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Layout" Target="../slideLayouts/slideLayout33.xml"/><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6.gif"/><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png"/><Relationship Id="rId1" Type="http://schemas.openxmlformats.org/officeDocument/2006/relationships/slideLayout" Target="../slideLayouts/slideLayout33.xml"/><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png"/><Relationship Id="rId1" Type="http://schemas.openxmlformats.org/officeDocument/2006/relationships/slideLayout" Target="../slideLayouts/slideLayout33.xml"/><Relationship Id="rId4" Type="http://schemas.openxmlformats.org/officeDocument/2006/relationships/image" Target="../media/image23.png"/></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17.png"/></Relationships>
</file>

<file path=ppt/slides/_rels/slide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4.png"/><Relationship Id="rId1" Type="http://schemas.openxmlformats.org/officeDocument/2006/relationships/slideLayout" Target="../slideLayouts/slideLayout33.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png"/><Relationship Id="rId1" Type="http://schemas.openxmlformats.org/officeDocument/2006/relationships/slideLayout" Target="../slideLayouts/slideLayout33.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40F7A08E-6212-4DB3-2DC1-594885B7FE78}"/>
              </a:ext>
            </a:extLst>
          </p:cNvPr>
          <p:cNvGrpSpPr/>
          <p:nvPr/>
        </p:nvGrpSpPr>
        <p:grpSpPr>
          <a:xfrm>
            <a:off x="8001000" y="8466874"/>
            <a:ext cx="6475535" cy="1586813"/>
            <a:chOff x="915089" y="5830975"/>
            <a:chExt cx="4091312" cy="1032967"/>
          </a:xfrm>
        </p:grpSpPr>
        <p:pic>
          <p:nvPicPr>
            <p:cNvPr id="10" name="Picture 4" descr="Clear Francophone Africa | Dakar">
              <a:extLst>
                <a:ext uri="{FF2B5EF4-FFF2-40B4-BE49-F238E27FC236}">
                  <a16:creationId xmlns:a16="http://schemas.microsoft.com/office/drawing/2014/main" id="{AC77AE54-E12B-C784-17ED-174D5A35B3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1568"/>
            <a:stretch/>
          </p:blipFill>
          <p:spPr bwMode="auto">
            <a:xfrm>
              <a:off x="915089" y="5830975"/>
              <a:ext cx="2070519" cy="100079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entre africain d'études supérieures en gestion (CESAG) / Sénégal">
              <a:extLst>
                <a:ext uri="{FF2B5EF4-FFF2-40B4-BE49-F238E27FC236}">
                  <a16:creationId xmlns:a16="http://schemas.microsoft.com/office/drawing/2014/main" id="{7DBB7346-D0AE-2960-20FF-69E086BF20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4571" y="5971313"/>
              <a:ext cx="1338943" cy="89262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omepage | undp-nec">
              <a:extLst>
                <a:ext uri="{FF2B5EF4-FFF2-40B4-BE49-F238E27FC236}">
                  <a16:creationId xmlns:a16="http://schemas.microsoft.com/office/drawing/2014/main" id="{B382A24F-0D6B-85C1-08E5-928F7DEC16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116" t="9578" r="26772" b="6772"/>
            <a:stretch/>
          </p:blipFill>
          <p:spPr bwMode="auto">
            <a:xfrm>
              <a:off x="4151823" y="5939141"/>
              <a:ext cx="854578" cy="89262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ZoneTexte 1">
            <a:extLst>
              <a:ext uri="{FF2B5EF4-FFF2-40B4-BE49-F238E27FC236}">
                <a16:creationId xmlns:a16="http://schemas.microsoft.com/office/drawing/2014/main" id="{5B827306-1A11-3CC2-8DB7-C5E2DC89B497}"/>
              </a:ext>
            </a:extLst>
          </p:cNvPr>
          <p:cNvSpPr txBox="1"/>
          <p:nvPr/>
        </p:nvSpPr>
        <p:spPr>
          <a:xfrm>
            <a:off x="137162" y="171326"/>
            <a:ext cx="18004221" cy="7709337"/>
          </a:xfrm>
          <a:prstGeom prst="rect">
            <a:avLst/>
          </a:prstGeom>
          <a:solidFill>
            <a:schemeClr val="accent1">
              <a:lumMod val="75000"/>
              <a:alpha val="85000"/>
            </a:schemeClr>
          </a:solidFill>
          <a:ln w="190500">
            <a:solidFill>
              <a:schemeClr val="bg1"/>
            </a:solidFill>
            <a:miter lim="800000"/>
          </a:ln>
        </p:spPr>
        <p:txBody>
          <a:bodyPr wrap="square" rtlCol="0" anchor="ctr">
            <a:noAutofit/>
          </a:bodyPr>
          <a:lstStyle/>
          <a:p>
            <a:pPr algn="ctr"/>
            <a:r>
              <a:rPr lang="fr-CA" sz="9900" dirty="0">
                <a:solidFill>
                  <a:schemeClr val="bg1"/>
                </a:solidFill>
                <a:latin typeface="Tw Cen MT Condensed Extra Bold" panose="020B0803020202020204" pitchFamily="34" charset="0"/>
              </a:rPr>
              <a:t>Le webinaire débutera dans</a:t>
            </a:r>
            <a:br>
              <a:rPr lang="fr-CA" sz="9900" dirty="0">
                <a:solidFill>
                  <a:schemeClr val="bg1"/>
                </a:solidFill>
                <a:latin typeface="Tw Cen MT Condensed Extra Bold" panose="020B0803020202020204" pitchFamily="34" charset="0"/>
              </a:rPr>
            </a:br>
            <a:r>
              <a:rPr lang="fr-CA" sz="9900" dirty="0">
                <a:solidFill>
                  <a:schemeClr val="bg1"/>
                </a:solidFill>
                <a:latin typeface="Tw Cen MT Condensed Extra Bold" panose="020B0803020202020204" pitchFamily="34" charset="0"/>
              </a:rPr>
              <a:t>quelques minutes!</a:t>
            </a:r>
            <a:br>
              <a:rPr lang="fr-CA" sz="9900" dirty="0">
                <a:solidFill>
                  <a:schemeClr val="bg1"/>
                </a:solidFill>
                <a:latin typeface="Tw Cen MT Condensed Extra Bold" panose="020B0803020202020204" pitchFamily="34" charset="0"/>
              </a:rPr>
            </a:br>
            <a:r>
              <a:rPr lang="fr-CA" sz="9900" dirty="0">
                <a:solidFill>
                  <a:schemeClr val="bg1"/>
                </a:solidFill>
                <a:latin typeface="Tw Cen MT Condensed Extra Bold" panose="020B0803020202020204" pitchFamily="34" charset="0"/>
              </a:rPr>
              <a:t>Merci pour votre patience!</a:t>
            </a:r>
          </a:p>
        </p:txBody>
      </p:sp>
      <p:pic>
        <p:nvPicPr>
          <p:cNvPr id="4" name="Picture 8" descr="A blue text on a black background&#10;&#10;Description automatically generated">
            <a:extLst>
              <a:ext uri="{FF2B5EF4-FFF2-40B4-BE49-F238E27FC236}">
                <a16:creationId xmlns:a16="http://schemas.microsoft.com/office/drawing/2014/main" id="{E5528712-0C4A-52AE-1FCF-D4C24B2D4E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2382" y="8526512"/>
            <a:ext cx="4560165" cy="1527175"/>
          </a:xfrm>
          <a:prstGeom prst="rect">
            <a:avLst/>
          </a:prstGeom>
        </p:spPr>
      </p:pic>
    </p:spTree>
    <p:extLst>
      <p:ext uri="{BB962C8B-B14F-4D97-AF65-F5344CB8AC3E}">
        <p14:creationId xmlns:p14="http://schemas.microsoft.com/office/powerpoint/2010/main" val="1973937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126">
            <a:extLst>
              <a:ext uri="{FF2B5EF4-FFF2-40B4-BE49-F238E27FC236}">
                <a16:creationId xmlns:a16="http://schemas.microsoft.com/office/drawing/2014/main" id="{F3260151-A0AC-4374-84FF-143B85D7E254}"/>
              </a:ext>
            </a:extLst>
          </p:cNvPr>
          <p:cNvSpPr/>
          <p:nvPr/>
        </p:nvSpPr>
        <p:spPr>
          <a:xfrm>
            <a:off x="7746395" y="7344801"/>
            <a:ext cx="1103150" cy="964147"/>
          </a:xfrm>
          <a:prstGeom prst="roundRect">
            <a:avLst>
              <a:gd name="adj" fmla="val 821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dirty="0"/>
          </a:p>
        </p:txBody>
      </p:sp>
      <p:sp>
        <p:nvSpPr>
          <p:cNvPr id="6" name="Rounded Rectangle 123">
            <a:extLst>
              <a:ext uri="{FF2B5EF4-FFF2-40B4-BE49-F238E27FC236}">
                <a16:creationId xmlns:a16="http://schemas.microsoft.com/office/drawing/2014/main" id="{E3FF4D1B-4E06-4E01-A369-4258C748BE23}"/>
              </a:ext>
            </a:extLst>
          </p:cNvPr>
          <p:cNvSpPr/>
          <p:nvPr/>
        </p:nvSpPr>
        <p:spPr>
          <a:xfrm>
            <a:off x="9213856" y="7353300"/>
            <a:ext cx="1103150" cy="964147"/>
          </a:xfrm>
          <a:prstGeom prst="roundRect">
            <a:avLst>
              <a:gd name="adj" fmla="val 821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dirty="0"/>
          </a:p>
        </p:txBody>
      </p:sp>
      <p:grpSp>
        <p:nvGrpSpPr>
          <p:cNvPr id="7" name="Group 317">
            <a:extLst>
              <a:ext uri="{FF2B5EF4-FFF2-40B4-BE49-F238E27FC236}">
                <a16:creationId xmlns:a16="http://schemas.microsoft.com/office/drawing/2014/main" id="{FC2DE18E-1F39-4033-B175-DD77117EEC72}"/>
              </a:ext>
            </a:extLst>
          </p:cNvPr>
          <p:cNvGrpSpPr/>
          <p:nvPr/>
        </p:nvGrpSpPr>
        <p:grpSpPr>
          <a:xfrm>
            <a:off x="5083760" y="2186429"/>
            <a:ext cx="8322798" cy="4884392"/>
            <a:chOff x="2687161" y="3731096"/>
            <a:chExt cx="5158677" cy="3027467"/>
          </a:xfrm>
        </p:grpSpPr>
        <p:sp>
          <p:nvSpPr>
            <p:cNvPr id="8" name="Freeform: Shape 318">
              <a:extLst>
                <a:ext uri="{FF2B5EF4-FFF2-40B4-BE49-F238E27FC236}">
                  <a16:creationId xmlns:a16="http://schemas.microsoft.com/office/drawing/2014/main" id="{297CECFE-0723-4624-9B8C-774E095C683A}"/>
                </a:ext>
              </a:extLst>
            </p:cNvPr>
            <p:cNvSpPr/>
            <p:nvPr/>
          </p:nvSpPr>
          <p:spPr>
            <a:xfrm>
              <a:off x="2725967" y="4290519"/>
              <a:ext cx="1906137" cy="2468044"/>
            </a:xfrm>
            <a:custGeom>
              <a:avLst/>
              <a:gdLst>
                <a:gd name="connsiteX0" fmla="*/ 1901480 w 1906136"/>
                <a:gd name="connsiteY0" fmla="*/ 1594450 h 2468044"/>
                <a:gd name="connsiteX1" fmla="*/ 1898376 w 1906136"/>
                <a:gd name="connsiteY1" fmla="*/ 1588241 h 2468044"/>
                <a:gd name="connsiteX2" fmla="*/ 1892167 w 1906136"/>
                <a:gd name="connsiteY2" fmla="*/ 1582963 h 2468044"/>
                <a:gd name="connsiteX3" fmla="*/ 1886889 w 1906136"/>
                <a:gd name="connsiteY3" fmla="*/ 1575513 h 2468044"/>
                <a:gd name="connsiteX4" fmla="*/ 1879749 w 1906136"/>
                <a:gd name="connsiteY4" fmla="*/ 1577686 h 2468044"/>
                <a:gd name="connsiteX5" fmla="*/ 1870436 w 1906136"/>
                <a:gd name="connsiteY5" fmla="*/ 1577686 h 2468044"/>
                <a:gd name="connsiteX6" fmla="*/ 1862054 w 1906136"/>
                <a:gd name="connsiteY6" fmla="*/ 1575513 h 2468044"/>
                <a:gd name="connsiteX7" fmla="*/ 1855845 w 1906136"/>
                <a:gd name="connsiteY7" fmla="*/ 1568062 h 2468044"/>
                <a:gd name="connsiteX8" fmla="*/ 1854913 w 1906136"/>
                <a:gd name="connsiteY8" fmla="*/ 1558748 h 2468044"/>
                <a:gd name="connsiteX9" fmla="*/ 1850878 w 1906136"/>
                <a:gd name="connsiteY9" fmla="*/ 1548193 h 2468044"/>
                <a:gd name="connsiteX10" fmla="*/ 1845600 w 1906136"/>
                <a:gd name="connsiteY10" fmla="*/ 1542916 h 2468044"/>
                <a:gd name="connsiteX11" fmla="*/ 1789410 w 1906136"/>
                <a:gd name="connsiteY11" fmla="*/ 1538569 h 2468044"/>
                <a:gd name="connsiteX12" fmla="*/ 1785374 w 1906136"/>
                <a:gd name="connsiteY12" fmla="*/ 1537638 h 2468044"/>
                <a:gd name="connsiteX13" fmla="*/ 1782269 w 1906136"/>
                <a:gd name="connsiteY13" fmla="*/ 1535465 h 2468044"/>
                <a:gd name="connsiteX14" fmla="*/ 1778233 w 1906136"/>
                <a:gd name="connsiteY14" fmla="*/ 1533292 h 2468044"/>
                <a:gd name="connsiteX15" fmla="*/ 1777302 w 1906136"/>
                <a:gd name="connsiteY15" fmla="*/ 1533292 h 2468044"/>
                <a:gd name="connsiteX16" fmla="*/ 1771093 w 1906136"/>
                <a:gd name="connsiteY16" fmla="*/ 1531119 h 2468044"/>
                <a:gd name="connsiteX17" fmla="*/ 1767989 w 1906136"/>
                <a:gd name="connsiteY17" fmla="*/ 1533292 h 2468044"/>
                <a:gd name="connsiteX18" fmla="*/ 1762711 w 1906136"/>
                <a:gd name="connsiteY18" fmla="*/ 1535465 h 2468044"/>
                <a:gd name="connsiteX19" fmla="*/ 1758675 w 1906136"/>
                <a:gd name="connsiteY19" fmla="*/ 1522737 h 2468044"/>
                <a:gd name="connsiteX20" fmla="*/ 1736944 w 1906136"/>
                <a:gd name="connsiteY20" fmla="*/ 1515286 h 2468044"/>
                <a:gd name="connsiteX21" fmla="*/ 1713971 w 1906136"/>
                <a:gd name="connsiteY21" fmla="*/ 1515286 h 2468044"/>
                <a:gd name="connsiteX22" fmla="*/ 1717075 w 1906136"/>
                <a:gd name="connsiteY22" fmla="*/ 1509077 h 2468044"/>
                <a:gd name="connsiteX23" fmla="*/ 1721111 w 1906136"/>
                <a:gd name="connsiteY23" fmla="*/ 1505973 h 2468044"/>
                <a:gd name="connsiteX24" fmla="*/ 1724216 w 1906136"/>
                <a:gd name="connsiteY24" fmla="*/ 1500695 h 2468044"/>
                <a:gd name="connsiteX25" fmla="*/ 1728252 w 1906136"/>
                <a:gd name="connsiteY25" fmla="*/ 1496349 h 2468044"/>
                <a:gd name="connsiteX26" fmla="*/ 1729183 w 1906136"/>
                <a:gd name="connsiteY26" fmla="*/ 1488898 h 2468044"/>
                <a:gd name="connsiteX27" fmla="*/ 1704037 w 1906136"/>
                <a:gd name="connsiteY27" fmla="*/ 1476170 h 2468044"/>
                <a:gd name="connsiteX28" fmla="*/ 1682306 w 1906136"/>
                <a:gd name="connsiteY28" fmla="*/ 1459406 h 2468044"/>
                <a:gd name="connsiteX29" fmla="*/ 1662437 w 1906136"/>
                <a:gd name="connsiteY29" fmla="*/ 1439537 h 2468044"/>
                <a:gd name="connsiteX30" fmla="*/ 1645673 w 1906136"/>
                <a:gd name="connsiteY30" fmla="*/ 1417496 h 2468044"/>
                <a:gd name="connsiteX31" fmla="*/ 1621769 w 1906136"/>
                <a:gd name="connsiteY31" fmla="*/ 1415322 h 2468044"/>
                <a:gd name="connsiteX32" fmla="*/ 1604073 w 1906136"/>
                <a:gd name="connsiteY32" fmla="*/ 1414391 h 2468044"/>
                <a:gd name="connsiteX33" fmla="*/ 1582342 w 1906136"/>
                <a:gd name="connsiteY33" fmla="*/ 1412218 h 2468044"/>
                <a:gd name="connsiteX34" fmla="*/ 1578306 w 1906136"/>
                <a:gd name="connsiteY34" fmla="*/ 1400732 h 2468044"/>
                <a:gd name="connsiteX35" fmla="*/ 1571166 w 1906136"/>
                <a:gd name="connsiteY35" fmla="*/ 1393281 h 2468044"/>
                <a:gd name="connsiteX36" fmla="*/ 1562784 w 1906136"/>
                <a:gd name="connsiteY36" fmla="*/ 1392350 h 2468044"/>
                <a:gd name="connsiteX37" fmla="*/ 1549124 w 1906136"/>
                <a:gd name="connsiteY37" fmla="*/ 1388003 h 2468044"/>
                <a:gd name="connsiteX38" fmla="*/ 1549124 w 1906136"/>
                <a:gd name="connsiteY38" fmla="*/ 1377448 h 2468044"/>
                <a:gd name="connsiteX39" fmla="*/ 1536707 w 1906136"/>
                <a:gd name="connsiteY39" fmla="*/ 1371239 h 2468044"/>
                <a:gd name="connsiteX40" fmla="*/ 1529566 w 1906136"/>
                <a:gd name="connsiteY40" fmla="*/ 1365962 h 2468044"/>
                <a:gd name="connsiteX41" fmla="*/ 1522426 w 1906136"/>
                <a:gd name="connsiteY41" fmla="*/ 1360684 h 2468044"/>
                <a:gd name="connsiteX42" fmla="*/ 1510008 w 1906136"/>
                <a:gd name="connsiteY42" fmla="*/ 1356338 h 2468044"/>
                <a:gd name="connsiteX43" fmla="*/ 1512181 w 1906136"/>
                <a:gd name="connsiteY43" fmla="*/ 1353233 h 2468044"/>
                <a:gd name="connsiteX44" fmla="*/ 1512181 w 1906136"/>
                <a:gd name="connsiteY44" fmla="*/ 1351060 h 2468044"/>
                <a:gd name="connsiteX45" fmla="*/ 1514354 w 1906136"/>
                <a:gd name="connsiteY45" fmla="*/ 1350129 h 2468044"/>
                <a:gd name="connsiteX46" fmla="*/ 1514354 w 1906136"/>
                <a:gd name="connsiteY46" fmla="*/ 1347956 h 2468044"/>
                <a:gd name="connsiteX47" fmla="*/ 1514354 w 1906136"/>
                <a:gd name="connsiteY47" fmla="*/ 1343609 h 2468044"/>
                <a:gd name="connsiteX48" fmla="*/ 1488277 w 1906136"/>
                <a:gd name="connsiteY48" fmla="*/ 1345783 h 2468044"/>
                <a:gd name="connsiteX49" fmla="*/ 1463131 w 1906136"/>
                <a:gd name="connsiteY49" fmla="*/ 1347956 h 2468044"/>
                <a:gd name="connsiteX50" fmla="*/ 1441400 w 1906136"/>
                <a:gd name="connsiteY50" fmla="*/ 1345783 h 2468044"/>
                <a:gd name="connsiteX51" fmla="*/ 1419668 w 1906136"/>
                <a:gd name="connsiteY51" fmla="*/ 1338332 h 2468044"/>
                <a:gd name="connsiteX52" fmla="*/ 1402904 w 1906136"/>
                <a:gd name="connsiteY52" fmla="*/ 1323741 h 2468044"/>
                <a:gd name="connsiteX53" fmla="*/ 1399800 w 1906136"/>
                <a:gd name="connsiteY53" fmla="*/ 1325914 h 2468044"/>
                <a:gd name="connsiteX54" fmla="*/ 1395764 w 1906136"/>
                <a:gd name="connsiteY54" fmla="*/ 1328087 h 2468044"/>
                <a:gd name="connsiteX55" fmla="*/ 1393591 w 1906136"/>
                <a:gd name="connsiteY55" fmla="*/ 1329019 h 2468044"/>
                <a:gd name="connsiteX56" fmla="*/ 1392660 w 1906136"/>
                <a:gd name="connsiteY56" fmla="*/ 1331192 h 2468044"/>
                <a:gd name="connsiteX57" fmla="*/ 1390487 w 1906136"/>
                <a:gd name="connsiteY57" fmla="*/ 1333365 h 2468044"/>
                <a:gd name="connsiteX58" fmla="*/ 1386451 w 1906136"/>
                <a:gd name="connsiteY58" fmla="*/ 1336469 h 2468044"/>
                <a:gd name="connsiteX59" fmla="*/ 1386451 w 1906136"/>
                <a:gd name="connsiteY59" fmla="*/ 1340815 h 2468044"/>
                <a:gd name="connsiteX60" fmla="*/ 1383346 w 1906136"/>
                <a:gd name="connsiteY60" fmla="*/ 1338642 h 2468044"/>
                <a:gd name="connsiteX61" fmla="*/ 1381173 w 1906136"/>
                <a:gd name="connsiteY61" fmla="*/ 1336469 h 2468044"/>
                <a:gd name="connsiteX62" fmla="*/ 1379000 w 1906136"/>
                <a:gd name="connsiteY62" fmla="*/ 1336469 h 2468044"/>
                <a:gd name="connsiteX63" fmla="*/ 1379000 w 1906136"/>
                <a:gd name="connsiteY63" fmla="*/ 1335538 h 2468044"/>
                <a:gd name="connsiteX64" fmla="*/ 1381173 w 1906136"/>
                <a:gd name="connsiteY64" fmla="*/ 1335538 h 2468044"/>
                <a:gd name="connsiteX65" fmla="*/ 1381173 w 1906136"/>
                <a:gd name="connsiteY65" fmla="*/ 1331192 h 2468044"/>
                <a:gd name="connsiteX66" fmla="*/ 1383346 w 1906136"/>
                <a:gd name="connsiteY66" fmla="*/ 1328087 h 2468044"/>
                <a:gd name="connsiteX67" fmla="*/ 1378069 w 1906136"/>
                <a:gd name="connsiteY67" fmla="*/ 1328087 h 2468044"/>
                <a:gd name="connsiteX68" fmla="*/ 1374033 w 1906136"/>
                <a:gd name="connsiteY68" fmla="*/ 1325914 h 2468044"/>
                <a:gd name="connsiteX69" fmla="*/ 1371860 w 1906136"/>
                <a:gd name="connsiteY69" fmla="*/ 1325914 h 2468044"/>
                <a:gd name="connsiteX70" fmla="*/ 1368755 w 1906136"/>
                <a:gd name="connsiteY70" fmla="*/ 1325914 h 2468044"/>
                <a:gd name="connsiteX71" fmla="*/ 1366582 w 1906136"/>
                <a:gd name="connsiteY71" fmla="*/ 1325914 h 2468044"/>
                <a:gd name="connsiteX72" fmla="*/ 1363478 w 1906136"/>
                <a:gd name="connsiteY72" fmla="*/ 1328087 h 2468044"/>
                <a:gd name="connsiteX73" fmla="*/ 1343609 w 1906136"/>
                <a:gd name="connsiteY73" fmla="*/ 1331192 h 2468044"/>
                <a:gd name="connsiteX74" fmla="*/ 1329950 w 1906136"/>
                <a:gd name="connsiteY74" fmla="*/ 1338642 h 2468044"/>
                <a:gd name="connsiteX75" fmla="*/ 1319395 w 1906136"/>
                <a:gd name="connsiteY75" fmla="*/ 1347956 h 2468044"/>
                <a:gd name="connsiteX76" fmla="*/ 1310081 w 1906136"/>
                <a:gd name="connsiteY76" fmla="*/ 1358511 h 2468044"/>
                <a:gd name="connsiteX77" fmla="*/ 1302941 w 1906136"/>
                <a:gd name="connsiteY77" fmla="*/ 1373102 h 2468044"/>
                <a:gd name="connsiteX78" fmla="*/ 1296111 w 1906136"/>
                <a:gd name="connsiteY78" fmla="*/ 1371550 h 2468044"/>
                <a:gd name="connsiteX79" fmla="*/ 1290833 w 1906136"/>
                <a:gd name="connsiteY79" fmla="*/ 1370618 h 2468044"/>
                <a:gd name="connsiteX80" fmla="*/ 1288660 w 1906136"/>
                <a:gd name="connsiteY80" fmla="*/ 1370618 h 2468044"/>
                <a:gd name="connsiteX81" fmla="*/ 1286798 w 1906136"/>
                <a:gd name="connsiteY81" fmla="*/ 1368445 h 2468044"/>
                <a:gd name="connsiteX82" fmla="*/ 1283693 w 1906136"/>
                <a:gd name="connsiteY82" fmla="*/ 1364099 h 2468044"/>
                <a:gd name="connsiteX83" fmla="*/ 1281520 w 1906136"/>
                <a:gd name="connsiteY83" fmla="*/ 1360994 h 2468044"/>
                <a:gd name="connsiteX84" fmla="*/ 1264756 w 1906136"/>
                <a:gd name="connsiteY84" fmla="*/ 1360994 h 2468044"/>
                <a:gd name="connsiteX85" fmla="*/ 1255443 w 1906136"/>
                <a:gd name="connsiteY85" fmla="*/ 1364099 h 2468044"/>
                <a:gd name="connsiteX86" fmla="*/ 1248302 w 1906136"/>
                <a:gd name="connsiteY86" fmla="*/ 1373412 h 2468044"/>
                <a:gd name="connsiteX87" fmla="*/ 1234643 w 1906136"/>
                <a:gd name="connsiteY87" fmla="*/ 1370308 h 2468044"/>
                <a:gd name="connsiteX88" fmla="*/ 1223156 w 1906136"/>
                <a:gd name="connsiteY88" fmla="*/ 1364099 h 2468044"/>
                <a:gd name="connsiteX89" fmla="*/ 1216016 w 1906136"/>
                <a:gd name="connsiteY89" fmla="*/ 1356648 h 2468044"/>
                <a:gd name="connsiteX90" fmla="*/ 1210739 w 1906136"/>
                <a:gd name="connsiteY90" fmla="*/ 1350439 h 2468044"/>
                <a:gd name="connsiteX91" fmla="*/ 1201425 w 1906136"/>
                <a:gd name="connsiteY91" fmla="*/ 1341126 h 2468044"/>
                <a:gd name="connsiteX92" fmla="*/ 1201425 w 1906136"/>
                <a:gd name="connsiteY92" fmla="*/ 1326535 h 2468044"/>
                <a:gd name="connsiteX93" fmla="*/ 1205461 w 1906136"/>
                <a:gd name="connsiteY93" fmla="*/ 1311944 h 2468044"/>
                <a:gd name="connsiteX94" fmla="*/ 1208565 w 1906136"/>
                <a:gd name="connsiteY94" fmla="*/ 1300457 h 2468044"/>
                <a:gd name="connsiteX95" fmla="*/ 1206392 w 1906136"/>
                <a:gd name="connsiteY95" fmla="*/ 1284625 h 2468044"/>
                <a:gd name="connsiteX96" fmla="*/ 1199252 w 1906136"/>
                <a:gd name="connsiteY96" fmla="*/ 1273138 h 2468044"/>
                <a:gd name="connsiteX97" fmla="*/ 1190870 w 1906136"/>
                <a:gd name="connsiteY97" fmla="*/ 1267861 h 2468044"/>
                <a:gd name="connsiteX98" fmla="*/ 1177210 w 1906136"/>
                <a:gd name="connsiteY98" fmla="*/ 1265688 h 2468044"/>
                <a:gd name="connsiteX99" fmla="*/ 1162619 w 1906136"/>
                <a:gd name="connsiteY99" fmla="*/ 1265688 h 2468044"/>
                <a:gd name="connsiteX100" fmla="*/ 1147097 w 1906136"/>
                <a:gd name="connsiteY100" fmla="*/ 1267861 h 2468044"/>
                <a:gd name="connsiteX101" fmla="*/ 1128470 w 1906136"/>
                <a:gd name="connsiteY101" fmla="*/ 1267861 h 2468044"/>
                <a:gd name="connsiteX102" fmla="*/ 1134679 w 1906136"/>
                <a:gd name="connsiteY102" fmla="*/ 1255132 h 2468044"/>
                <a:gd name="connsiteX103" fmla="*/ 1139957 w 1906136"/>
                <a:gd name="connsiteY103" fmla="*/ 1238368 h 2468044"/>
                <a:gd name="connsiteX104" fmla="*/ 1145234 w 1906136"/>
                <a:gd name="connsiteY104" fmla="*/ 1220362 h 2468044"/>
                <a:gd name="connsiteX105" fmla="*/ 1150512 w 1906136"/>
                <a:gd name="connsiteY105" fmla="*/ 1206703 h 2468044"/>
                <a:gd name="connsiteX106" fmla="*/ 1157652 w 1906136"/>
                <a:gd name="connsiteY106" fmla="*/ 1199252 h 2468044"/>
                <a:gd name="connsiteX107" fmla="*/ 1157652 w 1906136"/>
                <a:gd name="connsiteY107" fmla="*/ 1183420 h 2468044"/>
                <a:gd name="connsiteX108" fmla="*/ 1152375 w 1906136"/>
                <a:gd name="connsiteY108" fmla="*/ 1184351 h 2468044"/>
                <a:gd name="connsiteX109" fmla="*/ 1148339 w 1906136"/>
                <a:gd name="connsiteY109" fmla="*/ 1184351 h 2468044"/>
                <a:gd name="connsiteX110" fmla="*/ 1147097 w 1906136"/>
                <a:gd name="connsiteY110" fmla="*/ 1184351 h 2468044"/>
                <a:gd name="connsiteX111" fmla="*/ 1147097 w 1906136"/>
                <a:gd name="connsiteY111" fmla="*/ 1186524 h 2468044"/>
                <a:gd name="connsiteX112" fmla="*/ 1144924 w 1906136"/>
                <a:gd name="connsiteY112" fmla="*/ 1186524 h 2468044"/>
                <a:gd name="connsiteX113" fmla="*/ 1144924 w 1906136"/>
                <a:gd name="connsiteY113" fmla="*/ 1184351 h 2468044"/>
                <a:gd name="connsiteX114" fmla="*/ 1142751 w 1906136"/>
                <a:gd name="connsiteY114" fmla="*/ 1183420 h 2468044"/>
                <a:gd name="connsiteX115" fmla="*/ 1141820 w 1906136"/>
                <a:gd name="connsiteY115" fmla="*/ 1179073 h 2468044"/>
                <a:gd name="connsiteX116" fmla="*/ 1125055 w 1906136"/>
                <a:gd name="connsiteY116" fmla="*/ 1181246 h 2468044"/>
                <a:gd name="connsiteX117" fmla="*/ 1113569 w 1906136"/>
                <a:gd name="connsiteY117" fmla="*/ 1186524 h 2468044"/>
                <a:gd name="connsiteX118" fmla="*/ 1105187 w 1906136"/>
                <a:gd name="connsiteY118" fmla="*/ 1195837 h 2468044"/>
                <a:gd name="connsiteX119" fmla="*/ 1103014 w 1906136"/>
                <a:gd name="connsiteY119" fmla="*/ 1198942 h 2468044"/>
                <a:gd name="connsiteX120" fmla="*/ 1100841 w 1906136"/>
                <a:gd name="connsiteY120" fmla="*/ 1205151 h 2468044"/>
                <a:gd name="connsiteX121" fmla="*/ 1098668 w 1906136"/>
                <a:gd name="connsiteY121" fmla="*/ 1210428 h 2468044"/>
                <a:gd name="connsiteX122" fmla="*/ 1097736 w 1906136"/>
                <a:gd name="connsiteY122" fmla="*/ 1215706 h 2468044"/>
                <a:gd name="connsiteX123" fmla="*/ 1093700 w 1906136"/>
                <a:gd name="connsiteY123" fmla="*/ 1220052 h 2468044"/>
                <a:gd name="connsiteX124" fmla="*/ 1093700 w 1906136"/>
                <a:gd name="connsiteY124" fmla="*/ 1220983 h 2468044"/>
                <a:gd name="connsiteX125" fmla="*/ 1091527 w 1906136"/>
                <a:gd name="connsiteY125" fmla="*/ 1220983 h 2468044"/>
                <a:gd name="connsiteX126" fmla="*/ 1090596 w 1906136"/>
                <a:gd name="connsiteY126" fmla="*/ 1220983 h 2468044"/>
                <a:gd name="connsiteX127" fmla="*/ 1086560 w 1906136"/>
                <a:gd name="connsiteY127" fmla="*/ 1220983 h 2468044"/>
                <a:gd name="connsiteX128" fmla="*/ 1084387 w 1906136"/>
                <a:gd name="connsiteY128" fmla="*/ 1220983 h 2468044"/>
                <a:gd name="connsiteX129" fmla="*/ 1081283 w 1906136"/>
                <a:gd name="connsiteY129" fmla="*/ 1223157 h 2468044"/>
                <a:gd name="connsiteX130" fmla="*/ 1066692 w 1906136"/>
                <a:gd name="connsiteY130" fmla="*/ 1230607 h 2468044"/>
                <a:gd name="connsiteX131" fmla="*/ 1057378 w 1906136"/>
                <a:gd name="connsiteY131" fmla="*/ 1234953 h 2468044"/>
                <a:gd name="connsiteX132" fmla="*/ 1052101 w 1906136"/>
                <a:gd name="connsiteY132" fmla="*/ 1232780 h 2468044"/>
                <a:gd name="connsiteX133" fmla="*/ 1048065 w 1906136"/>
                <a:gd name="connsiteY133" fmla="*/ 1230607 h 2468044"/>
                <a:gd name="connsiteX134" fmla="*/ 1044960 w 1906136"/>
                <a:gd name="connsiteY134" fmla="*/ 1227503 h 2468044"/>
                <a:gd name="connsiteX135" fmla="*/ 1037820 w 1906136"/>
                <a:gd name="connsiteY135" fmla="*/ 1225330 h 2468044"/>
                <a:gd name="connsiteX136" fmla="*/ 1025402 w 1906136"/>
                <a:gd name="connsiteY136" fmla="*/ 1223157 h 2468044"/>
                <a:gd name="connsiteX137" fmla="*/ 1013916 w 1906136"/>
                <a:gd name="connsiteY137" fmla="*/ 1201115 h 2468044"/>
                <a:gd name="connsiteX138" fmla="*/ 1006776 w 1906136"/>
                <a:gd name="connsiteY138" fmla="*/ 1183109 h 2468044"/>
                <a:gd name="connsiteX139" fmla="*/ 1005844 w 1906136"/>
                <a:gd name="connsiteY139" fmla="*/ 1164172 h 2468044"/>
                <a:gd name="connsiteX140" fmla="*/ 1005844 w 1906136"/>
                <a:gd name="connsiteY140" fmla="*/ 1146166 h 2468044"/>
                <a:gd name="connsiteX141" fmla="*/ 1012985 w 1906136"/>
                <a:gd name="connsiteY141" fmla="*/ 1121951 h 2468044"/>
                <a:gd name="connsiteX142" fmla="*/ 1016089 w 1906136"/>
                <a:gd name="connsiteY142" fmla="*/ 1111396 h 2468044"/>
                <a:gd name="connsiteX143" fmla="*/ 1016089 w 1906136"/>
                <a:gd name="connsiteY143" fmla="*/ 1102083 h 2468044"/>
                <a:gd name="connsiteX144" fmla="*/ 1013916 w 1906136"/>
                <a:gd name="connsiteY144" fmla="*/ 1094632 h 2468044"/>
                <a:gd name="connsiteX145" fmla="*/ 1017952 w 1906136"/>
                <a:gd name="connsiteY145" fmla="*/ 1085319 h 2468044"/>
                <a:gd name="connsiteX146" fmla="*/ 1025092 w 1906136"/>
                <a:gd name="connsiteY146" fmla="*/ 1074764 h 2468044"/>
                <a:gd name="connsiteX147" fmla="*/ 1035647 w 1906136"/>
                <a:gd name="connsiteY147" fmla="*/ 1067313 h 2468044"/>
                <a:gd name="connsiteX148" fmla="*/ 1048065 w 1906136"/>
                <a:gd name="connsiteY148" fmla="*/ 1061104 h 2468044"/>
                <a:gd name="connsiteX149" fmla="*/ 1059551 w 1906136"/>
                <a:gd name="connsiteY149" fmla="*/ 1057999 h 2468044"/>
                <a:gd name="connsiteX150" fmla="*/ 1076316 w 1906136"/>
                <a:gd name="connsiteY150" fmla="*/ 1055826 h 2468044"/>
                <a:gd name="connsiteX151" fmla="*/ 1091838 w 1906136"/>
                <a:gd name="connsiteY151" fmla="*/ 1055826 h 2468044"/>
                <a:gd name="connsiteX152" fmla="*/ 1108602 w 1906136"/>
                <a:gd name="connsiteY152" fmla="*/ 1060173 h 2468044"/>
                <a:gd name="connsiteX153" fmla="*/ 1121020 w 1906136"/>
                <a:gd name="connsiteY153" fmla="*/ 1065450 h 2468044"/>
                <a:gd name="connsiteX154" fmla="*/ 1137784 w 1906136"/>
                <a:gd name="connsiteY154" fmla="*/ 1065450 h 2468044"/>
                <a:gd name="connsiteX155" fmla="*/ 1134679 w 1906136"/>
                <a:gd name="connsiteY155" fmla="*/ 1060173 h 2468044"/>
                <a:gd name="connsiteX156" fmla="*/ 1132506 w 1906136"/>
                <a:gd name="connsiteY156" fmla="*/ 1055826 h 2468044"/>
                <a:gd name="connsiteX157" fmla="*/ 1130333 w 1906136"/>
                <a:gd name="connsiteY157" fmla="*/ 1052722 h 2468044"/>
                <a:gd name="connsiteX158" fmla="*/ 1127229 w 1906136"/>
                <a:gd name="connsiteY158" fmla="*/ 1047444 h 2468044"/>
                <a:gd name="connsiteX159" fmla="*/ 1125055 w 1906136"/>
                <a:gd name="connsiteY159" fmla="*/ 1041235 h 2468044"/>
                <a:gd name="connsiteX160" fmla="*/ 1128160 w 1906136"/>
                <a:gd name="connsiteY160" fmla="*/ 1041235 h 2468044"/>
                <a:gd name="connsiteX161" fmla="*/ 1128160 w 1906136"/>
                <a:gd name="connsiteY161" fmla="*/ 1038131 h 2468044"/>
                <a:gd name="connsiteX162" fmla="*/ 1149891 w 1906136"/>
                <a:gd name="connsiteY162" fmla="*/ 1041235 h 2468044"/>
                <a:gd name="connsiteX163" fmla="*/ 1168518 w 1906136"/>
                <a:gd name="connsiteY163" fmla="*/ 1048686 h 2468044"/>
                <a:gd name="connsiteX164" fmla="*/ 1184040 w 1906136"/>
                <a:gd name="connsiteY164" fmla="*/ 1056137 h 2468044"/>
                <a:gd name="connsiteX165" fmla="*/ 1197700 w 1906136"/>
                <a:gd name="connsiteY165" fmla="*/ 1058310 h 2468044"/>
                <a:gd name="connsiteX166" fmla="*/ 1208255 w 1906136"/>
                <a:gd name="connsiteY166" fmla="*/ 1067623 h 2468044"/>
                <a:gd name="connsiteX167" fmla="*/ 1219741 w 1906136"/>
                <a:gd name="connsiteY167" fmla="*/ 1083456 h 2468044"/>
                <a:gd name="connsiteX168" fmla="*/ 1230297 w 1906136"/>
                <a:gd name="connsiteY168" fmla="*/ 1105498 h 2468044"/>
                <a:gd name="connsiteX169" fmla="*/ 1239610 w 1906136"/>
                <a:gd name="connsiteY169" fmla="*/ 1126608 h 2468044"/>
                <a:gd name="connsiteX170" fmla="*/ 1244888 w 1906136"/>
                <a:gd name="connsiteY170" fmla="*/ 1142441 h 2468044"/>
                <a:gd name="connsiteX171" fmla="*/ 1257305 w 1906136"/>
                <a:gd name="connsiteY171" fmla="*/ 1146787 h 2468044"/>
                <a:gd name="connsiteX172" fmla="*/ 1257305 w 1906136"/>
                <a:gd name="connsiteY172" fmla="*/ 1142441 h 2468044"/>
                <a:gd name="connsiteX173" fmla="*/ 1261341 w 1906136"/>
                <a:gd name="connsiteY173" fmla="*/ 1142441 h 2468044"/>
                <a:gd name="connsiteX174" fmla="*/ 1257305 w 1906136"/>
                <a:gd name="connsiteY174" fmla="*/ 1124435 h 2468044"/>
                <a:gd name="connsiteX175" fmla="*/ 1250165 w 1906136"/>
                <a:gd name="connsiteY175" fmla="*/ 1104566 h 2468044"/>
                <a:gd name="connsiteX176" fmla="*/ 1243025 w 1906136"/>
                <a:gd name="connsiteY176" fmla="*/ 1083456 h 2468044"/>
                <a:gd name="connsiteX177" fmla="*/ 1237747 w 1906136"/>
                <a:gd name="connsiteY177" fmla="*/ 1063587 h 2468044"/>
                <a:gd name="connsiteX178" fmla="*/ 1235574 w 1906136"/>
                <a:gd name="connsiteY178" fmla="*/ 1045581 h 2468044"/>
                <a:gd name="connsiteX179" fmla="*/ 1241783 w 1906136"/>
                <a:gd name="connsiteY179" fmla="*/ 1030991 h 2468044"/>
                <a:gd name="connsiteX180" fmla="*/ 1247061 w 1906136"/>
                <a:gd name="connsiteY180" fmla="*/ 1012053 h 2468044"/>
                <a:gd name="connsiteX181" fmla="*/ 1257616 w 1906136"/>
                <a:gd name="connsiteY181" fmla="*/ 997462 h 2468044"/>
                <a:gd name="connsiteX182" fmla="*/ 1274380 w 1906136"/>
                <a:gd name="connsiteY182" fmla="*/ 986907 h 2468044"/>
                <a:gd name="connsiteX183" fmla="*/ 1291144 w 1906136"/>
                <a:gd name="connsiteY183" fmla="*/ 975421 h 2468044"/>
                <a:gd name="connsiteX184" fmla="*/ 1306666 w 1906136"/>
                <a:gd name="connsiteY184" fmla="*/ 967039 h 2468044"/>
                <a:gd name="connsiteX185" fmla="*/ 1321257 w 1906136"/>
                <a:gd name="connsiteY185" fmla="*/ 957725 h 2468044"/>
                <a:gd name="connsiteX186" fmla="*/ 1321257 w 1906136"/>
                <a:gd name="connsiteY186" fmla="*/ 952448 h 2468044"/>
                <a:gd name="connsiteX187" fmla="*/ 1318153 w 1906136"/>
                <a:gd name="connsiteY187" fmla="*/ 940961 h 2468044"/>
                <a:gd name="connsiteX188" fmla="*/ 1314117 w 1906136"/>
                <a:gd name="connsiteY188" fmla="*/ 928233 h 2468044"/>
                <a:gd name="connsiteX189" fmla="*/ 1311012 w 1906136"/>
                <a:gd name="connsiteY189" fmla="*/ 917678 h 2468044"/>
                <a:gd name="connsiteX190" fmla="*/ 1308839 w 1906136"/>
                <a:gd name="connsiteY190" fmla="*/ 913332 h 2468044"/>
                <a:gd name="connsiteX191" fmla="*/ 1308839 w 1906136"/>
                <a:gd name="connsiteY191" fmla="*/ 904018 h 2468044"/>
                <a:gd name="connsiteX192" fmla="*/ 1314117 w 1906136"/>
                <a:gd name="connsiteY192" fmla="*/ 908364 h 2468044"/>
                <a:gd name="connsiteX193" fmla="*/ 1316290 w 1906136"/>
                <a:gd name="connsiteY193" fmla="*/ 910538 h 2468044"/>
                <a:gd name="connsiteX194" fmla="*/ 1320326 w 1906136"/>
                <a:gd name="connsiteY194" fmla="*/ 911469 h 2468044"/>
                <a:gd name="connsiteX195" fmla="*/ 1321257 w 1906136"/>
                <a:gd name="connsiteY195" fmla="*/ 913642 h 2468044"/>
                <a:gd name="connsiteX196" fmla="*/ 1325293 w 1906136"/>
                <a:gd name="connsiteY196" fmla="*/ 917988 h 2468044"/>
                <a:gd name="connsiteX197" fmla="*/ 1337711 w 1906136"/>
                <a:gd name="connsiteY197" fmla="*/ 886633 h 2468044"/>
                <a:gd name="connsiteX198" fmla="*/ 1348266 w 1906136"/>
                <a:gd name="connsiteY198" fmla="*/ 857141 h 2468044"/>
                <a:gd name="connsiteX199" fmla="*/ 1362857 w 1906136"/>
                <a:gd name="connsiteY199" fmla="*/ 854968 h 2468044"/>
                <a:gd name="connsiteX200" fmla="*/ 1376517 w 1906136"/>
                <a:gd name="connsiteY200" fmla="*/ 852795 h 2468044"/>
                <a:gd name="connsiteX201" fmla="*/ 1391108 w 1906136"/>
                <a:gd name="connsiteY201" fmla="*/ 849690 h 2468044"/>
                <a:gd name="connsiteX202" fmla="*/ 1401663 w 1906136"/>
                <a:gd name="connsiteY202" fmla="*/ 840377 h 2468044"/>
                <a:gd name="connsiteX203" fmla="*/ 1408803 w 1906136"/>
                <a:gd name="connsiteY203" fmla="*/ 840377 h 2468044"/>
                <a:gd name="connsiteX204" fmla="*/ 1405698 w 1906136"/>
                <a:gd name="connsiteY204" fmla="*/ 837272 h 2468044"/>
                <a:gd name="connsiteX205" fmla="*/ 1398558 w 1906136"/>
                <a:gd name="connsiteY205" fmla="*/ 835099 h 2468044"/>
                <a:gd name="connsiteX206" fmla="*/ 1392349 w 1906136"/>
                <a:gd name="connsiteY206" fmla="*/ 832926 h 2468044"/>
                <a:gd name="connsiteX207" fmla="*/ 1398558 w 1906136"/>
                <a:gd name="connsiteY207" fmla="*/ 814920 h 2468044"/>
                <a:gd name="connsiteX208" fmla="*/ 1406940 w 1906136"/>
                <a:gd name="connsiteY208" fmla="*/ 802192 h 2468044"/>
                <a:gd name="connsiteX209" fmla="*/ 1420600 w 1906136"/>
                <a:gd name="connsiteY209" fmla="*/ 792879 h 2468044"/>
                <a:gd name="connsiteX210" fmla="*/ 1435191 w 1906136"/>
                <a:gd name="connsiteY210" fmla="*/ 785428 h 2468044"/>
                <a:gd name="connsiteX211" fmla="*/ 1448850 w 1906136"/>
                <a:gd name="connsiteY211" fmla="*/ 780150 h 2468044"/>
                <a:gd name="connsiteX212" fmla="*/ 1465615 w 1906136"/>
                <a:gd name="connsiteY212" fmla="*/ 772700 h 2468044"/>
                <a:gd name="connsiteX213" fmla="*/ 1478032 w 1906136"/>
                <a:gd name="connsiteY213" fmla="*/ 763386 h 2468044"/>
                <a:gd name="connsiteX214" fmla="*/ 1478032 w 1906136"/>
                <a:gd name="connsiteY214" fmla="*/ 761213 h 2468044"/>
                <a:gd name="connsiteX215" fmla="*/ 1478032 w 1906136"/>
                <a:gd name="connsiteY215" fmla="*/ 759040 h 2468044"/>
                <a:gd name="connsiteX216" fmla="*/ 1480205 w 1906136"/>
                <a:gd name="connsiteY216" fmla="*/ 759040 h 2468044"/>
                <a:gd name="connsiteX217" fmla="*/ 1482379 w 1906136"/>
                <a:gd name="connsiteY217" fmla="*/ 759040 h 2468044"/>
                <a:gd name="connsiteX218" fmla="*/ 1482379 w 1906136"/>
                <a:gd name="connsiteY218" fmla="*/ 763386 h 2468044"/>
                <a:gd name="connsiteX219" fmla="*/ 1489519 w 1906136"/>
                <a:gd name="connsiteY219" fmla="*/ 766491 h 2468044"/>
                <a:gd name="connsiteX220" fmla="*/ 1482379 w 1906136"/>
                <a:gd name="connsiteY220" fmla="*/ 775804 h 2468044"/>
                <a:gd name="connsiteX221" fmla="*/ 1475238 w 1906136"/>
                <a:gd name="connsiteY221" fmla="*/ 781082 h 2468044"/>
                <a:gd name="connsiteX222" fmla="*/ 1465925 w 1906136"/>
                <a:gd name="connsiteY222" fmla="*/ 787291 h 2468044"/>
                <a:gd name="connsiteX223" fmla="*/ 1465925 w 1906136"/>
                <a:gd name="connsiteY223" fmla="*/ 803123 h 2468044"/>
                <a:gd name="connsiteX224" fmla="*/ 1484552 w 1906136"/>
                <a:gd name="connsiteY224" fmla="*/ 795673 h 2468044"/>
                <a:gd name="connsiteX225" fmla="*/ 1499143 w 1906136"/>
                <a:gd name="connsiteY225" fmla="*/ 785117 h 2468044"/>
                <a:gd name="connsiteX226" fmla="*/ 1509698 w 1906136"/>
                <a:gd name="connsiteY226" fmla="*/ 772389 h 2468044"/>
                <a:gd name="connsiteX227" fmla="*/ 1511871 w 1906136"/>
                <a:gd name="connsiteY227" fmla="*/ 770216 h 2468044"/>
                <a:gd name="connsiteX228" fmla="*/ 1511871 w 1906136"/>
                <a:gd name="connsiteY228" fmla="*/ 768043 h 2468044"/>
                <a:gd name="connsiteX229" fmla="*/ 1514044 w 1906136"/>
                <a:gd name="connsiteY229" fmla="*/ 768043 h 2468044"/>
                <a:gd name="connsiteX230" fmla="*/ 1514044 w 1906136"/>
                <a:gd name="connsiteY230" fmla="*/ 765870 h 2468044"/>
                <a:gd name="connsiteX231" fmla="*/ 1514044 w 1906136"/>
                <a:gd name="connsiteY231" fmla="*/ 762765 h 2468044"/>
                <a:gd name="connsiteX232" fmla="*/ 1504731 w 1906136"/>
                <a:gd name="connsiteY232" fmla="*/ 751279 h 2468044"/>
                <a:gd name="connsiteX233" fmla="*/ 1497590 w 1906136"/>
                <a:gd name="connsiteY233" fmla="*/ 740724 h 2468044"/>
                <a:gd name="connsiteX234" fmla="*/ 1488277 w 1906136"/>
                <a:gd name="connsiteY234" fmla="*/ 730169 h 2468044"/>
                <a:gd name="connsiteX235" fmla="*/ 1473686 w 1906136"/>
                <a:gd name="connsiteY235" fmla="*/ 722718 h 2468044"/>
                <a:gd name="connsiteX236" fmla="*/ 1475859 w 1906136"/>
                <a:gd name="connsiteY236" fmla="*/ 711231 h 2468044"/>
                <a:gd name="connsiteX237" fmla="*/ 1478032 w 1906136"/>
                <a:gd name="connsiteY237" fmla="*/ 703781 h 2468044"/>
                <a:gd name="connsiteX238" fmla="*/ 1481137 w 1906136"/>
                <a:gd name="connsiteY238" fmla="*/ 696330 h 2468044"/>
                <a:gd name="connsiteX239" fmla="*/ 1486414 w 1906136"/>
                <a:gd name="connsiteY239" fmla="*/ 687017 h 2468044"/>
                <a:gd name="connsiteX240" fmla="*/ 1483310 w 1906136"/>
                <a:gd name="connsiteY240" fmla="*/ 683912 h 2468044"/>
                <a:gd name="connsiteX241" fmla="*/ 1479274 w 1906136"/>
                <a:gd name="connsiteY241" fmla="*/ 681739 h 2468044"/>
                <a:gd name="connsiteX242" fmla="*/ 1476170 w 1906136"/>
                <a:gd name="connsiteY242" fmla="*/ 679566 h 2468044"/>
                <a:gd name="connsiteX243" fmla="*/ 1473996 w 1906136"/>
                <a:gd name="connsiteY243" fmla="*/ 678635 h 2468044"/>
                <a:gd name="connsiteX244" fmla="*/ 1471823 w 1906136"/>
                <a:gd name="connsiteY244" fmla="*/ 674288 h 2468044"/>
                <a:gd name="connsiteX245" fmla="*/ 1470892 w 1906136"/>
                <a:gd name="connsiteY245" fmla="*/ 671184 h 2468044"/>
                <a:gd name="connsiteX246" fmla="*/ 1446988 w 1906136"/>
                <a:gd name="connsiteY246" fmla="*/ 676461 h 2468044"/>
                <a:gd name="connsiteX247" fmla="*/ 1425257 w 1906136"/>
                <a:gd name="connsiteY247" fmla="*/ 685775 h 2468044"/>
                <a:gd name="connsiteX248" fmla="*/ 1407561 w 1906136"/>
                <a:gd name="connsiteY248" fmla="*/ 698503 h 2468044"/>
                <a:gd name="connsiteX249" fmla="*/ 1403525 w 1906136"/>
                <a:gd name="connsiteY249" fmla="*/ 698503 h 2468044"/>
                <a:gd name="connsiteX250" fmla="*/ 1418116 w 1906136"/>
                <a:gd name="connsiteY250" fmla="*/ 681739 h 2468044"/>
                <a:gd name="connsiteX251" fmla="*/ 1437985 w 1906136"/>
                <a:gd name="connsiteY251" fmla="*/ 672426 h 2468044"/>
                <a:gd name="connsiteX252" fmla="*/ 1459716 w 1906136"/>
                <a:gd name="connsiteY252" fmla="*/ 664975 h 2468044"/>
                <a:gd name="connsiteX253" fmla="*/ 1485793 w 1906136"/>
                <a:gd name="connsiteY253" fmla="*/ 661870 h 2468044"/>
                <a:gd name="connsiteX254" fmla="*/ 1510940 w 1906136"/>
                <a:gd name="connsiteY254" fmla="*/ 657524 h 2468044"/>
                <a:gd name="connsiteX255" fmla="*/ 1537017 w 1906136"/>
                <a:gd name="connsiteY255" fmla="*/ 654420 h 2468044"/>
                <a:gd name="connsiteX256" fmla="*/ 1562163 w 1906136"/>
                <a:gd name="connsiteY256" fmla="*/ 649142 h 2468044"/>
                <a:gd name="connsiteX257" fmla="*/ 1583894 w 1906136"/>
                <a:gd name="connsiteY257" fmla="*/ 639829 h 2468044"/>
                <a:gd name="connsiteX258" fmla="*/ 1603763 w 1906136"/>
                <a:gd name="connsiteY258" fmla="*/ 625238 h 2468044"/>
                <a:gd name="connsiteX259" fmla="*/ 1603763 w 1906136"/>
                <a:gd name="connsiteY259" fmla="*/ 622133 h 2468044"/>
                <a:gd name="connsiteX260" fmla="*/ 1603763 w 1906136"/>
                <a:gd name="connsiteY260" fmla="*/ 619960 h 2468044"/>
                <a:gd name="connsiteX261" fmla="*/ 1603763 w 1906136"/>
                <a:gd name="connsiteY261" fmla="*/ 615614 h 2468044"/>
                <a:gd name="connsiteX262" fmla="*/ 1601590 w 1906136"/>
                <a:gd name="connsiteY262" fmla="*/ 614683 h 2468044"/>
                <a:gd name="connsiteX263" fmla="*/ 1601590 w 1906136"/>
                <a:gd name="connsiteY263" fmla="*/ 610336 h 2468044"/>
                <a:gd name="connsiteX264" fmla="*/ 1601590 w 1906136"/>
                <a:gd name="connsiteY264" fmla="*/ 607232 h 2468044"/>
                <a:gd name="connsiteX265" fmla="*/ 1603763 w 1906136"/>
                <a:gd name="connsiteY265" fmla="*/ 601023 h 2468044"/>
                <a:gd name="connsiteX266" fmla="*/ 1601590 w 1906136"/>
                <a:gd name="connsiteY266" fmla="*/ 595746 h 2468044"/>
                <a:gd name="connsiteX267" fmla="*/ 1601590 w 1906136"/>
                <a:gd name="connsiteY267" fmla="*/ 590468 h 2468044"/>
                <a:gd name="connsiteX268" fmla="*/ 1600658 w 1906136"/>
                <a:gd name="connsiteY268" fmla="*/ 586122 h 2468044"/>
                <a:gd name="connsiteX269" fmla="*/ 1600658 w 1906136"/>
                <a:gd name="connsiteY269" fmla="*/ 580844 h 2468044"/>
                <a:gd name="connsiteX270" fmla="*/ 1581721 w 1906136"/>
                <a:gd name="connsiteY270" fmla="*/ 580844 h 2468044"/>
                <a:gd name="connsiteX271" fmla="*/ 1579548 w 1906136"/>
                <a:gd name="connsiteY271" fmla="*/ 566253 h 2468044"/>
                <a:gd name="connsiteX272" fmla="*/ 1572408 w 1906136"/>
                <a:gd name="connsiteY272" fmla="*/ 556940 h 2468044"/>
                <a:gd name="connsiteX273" fmla="*/ 1565268 w 1906136"/>
                <a:gd name="connsiteY273" fmla="*/ 549489 h 2468044"/>
                <a:gd name="connsiteX274" fmla="*/ 1552850 w 1906136"/>
                <a:gd name="connsiteY274" fmla="*/ 546385 h 2468044"/>
                <a:gd name="connsiteX275" fmla="*/ 1543536 w 1906136"/>
                <a:gd name="connsiteY275" fmla="*/ 556940 h 2468044"/>
                <a:gd name="connsiteX276" fmla="*/ 1532981 w 1906136"/>
                <a:gd name="connsiteY276" fmla="*/ 566253 h 2468044"/>
                <a:gd name="connsiteX277" fmla="*/ 1521495 w 1906136"/>
                <a:gd name="connsiteY277" fmla="*/ 577740 h 2468044"/>
                <a:gd name="connsiteX278" fmla="*/ 1518390 w 1906136"/>
                <a:gd name="connsiteY278" fmla="*/ 577740 h 2468044"/>
                <a:gd name="connsiteX279" fmla="*/ 1530808 w 1906136"/>
                <a:gd name="connsiteY279" fmla="*/ 558803 h 2468044"/>
                <a:gd name="connsiteX280" fmla="*/ 1542295 w 1906136"/>
                <a:gd name="connsiteY280" fmla="*/ 536761 h 2468044"/>
                <a:gd name="connsiteX281" fmla="*/ 1528635 w 1906136"/>
                <a:gd name="connsiteY281" fmla="*/ 526206 h 2468044"/>
                <a:gd name="connsiteX282" fmla="*/ 1525531 w 1906136"/>
                <a:gd name="connsiteY282" fmla="*/ 516892 h 2468044"/>
                <a:gd name="connsiteX283" fmla="*/ 1527704 w 1906136"/>
                <a:gd name="connsiteY283" fmla="*/ 506337 h 2468044"/>
                <a:gd name="connsiteX284" fmla="*/ 1527704 w 1906136"/>
                <a:gd name="connsiteY284" fmla="*/ 494851 h 2468044"/>
                <a:gd name="connsiteX285" fmla="*/ 1521495 w 1906136"/>
                <a:gd name="connsiteY285" fmla="*/ 480260 h 2468044"/>
                <a:gd name="connsiteX286" fmla="*/ 1520563 w 1906136"/>
                <a:gd name="connsiteY286" fmla="*/ 478087 h 2468044"/>
                <a:gd name="connsiteX287" fmla="*/ 1516528 w 1906136"/>
                <a:gd name="connsiteY287" fmla="*/ 478087 h 2468044"/>
                <a:gd name="connsiteX288" fmla="*/ 1514354 w 1906136"/>
                <a:gd name="connsiteY288" fmla="*/ 478087 h 2468044"/>
                <a:gd name="connsiteX289" fmla="*/ 1511250 w 1906136"/>
                <a:gd name="connsiteY289" fmla="*/ 478087 h 2468044"/>
                <a:gd name="connsiteX290" fmla="*/ 1507214 w 1906136"/>
                <a:gd name="connsiteY290" fmla="*/ 478087 h 2468044"/>
                <a:gd name="connsiteX291" fmla="*/ 1506283 w 1906136"/>
                <a:gd name="connsiteY291" fmla="*/ 477155 h 2468044"/>
                <a:gd name="connsiteX292" fmla="*/ 1504110 w 1906136"/>
                <a:gd name="connsiteY292" fmla="*/ 472809 h 2468044"/>
                <a:gd name="connsiteX293" fmla="*/ 1501937 w 1906136"/>
                <a:gd name="connsiteY293" fmla="*/ 469705 h 2468044"/>
                <a:gd name="connsiteX294" fmla="*/ 1504110 w 1906136"/>
                <a:gd name="connsiteY294" fmla="*/ 465358 h 2468044"/>
                <a:gd name="connsiteX295" fmla="*/ 1504110 w 1906136"/>
                <a:gd name="connsiteY295" fmla="*/ 462254 h 2468044"/>
                <a:gd name="connsiteX296" fmla="*/ 1506283 w 1906136"/>
                <a:gd name="connsiteY296" fmla="*/ 460081 h 2468044"/>
                <a:gd name="connsiteX297" fmla="*/ 1506283 w 1906136"/>
                <a:gd name="connsiteY297" fmla="*/ 455734 h 2468044"/>
                <a:gd name="connsiteX298" fmla="*/ 1506283 w 1906136"/>
                <a:gd name="connsiteY298" fmla="*/ 452630 h 2468044"/>
                <a:gd name="connsiteX299" fmla="*/ 1500074 w 1906136"/>
                <a:gd name="connsiteY299" fmla="*/ 443317 h 2468044"/>
                <a:gd name="connsiteX300" fmla="*/ 1492934 w 1906136"/>
                <a:gd name="connsiteY300" fmla="*/ 435866 h 2468044"/>
                <a:gd name="connsiteX301" fmla="*/ 1485793 w 1906136"/>
                <a:gd name="connsiteY301" fmla="*/ 428415 h 2468044"/>
                <a:gd name="connsiteX302" fmla="*/ 1480516 w 1906136"/>
                <a:gd name="connsiteY302" fmla="*/ 420964 h 2468044"/>
                <a:gd name="connsiteX303" fmla="*/ 1478343 w 1906136"/>
                <a:gd name="connsiteY303" fmla="*/ 408236 h 2468044"/>
                <a:gd name="connsiteX304" fmla="*/ 1463752 w 1906136"/>
                <a:gd name="connsiteY304" fmla="*/ 419723 h 2468044"/>
                <a:gd name="connsiteX305" fmla="*/ 1455370 w 1906136"/>
                <a:gd name="connsiteY305" fmla="*/ 434314 h 2468044"/>
                <a:gd name="connsiteX306" fmla="*/ 1443883 w 1906136"/>
                <a:gd name="connsiteY306" fmla="*/ 447973 h 2468044"/>
                <a:gd name="connsiteX307" fmla="*/ 1429292 w 1906136"/>
                <a:gd name="connsiteY307" fmla="*/ 459460 h 2468044"/>
                <a:gd name="connsiteX308" fmla="*/ 1428361 w 1906136"/>
                <a:gd name="connsiteY308" fmla="*/ 455114 h 2468044"/>
                <a:gd name="connsiteX309" fmla="*/ 1422152 w 1906136"/>
                <a:gd name="connsiteY309" fmla="*/ 454182 h 2468044"/>
                <a:gd name="connsiteX310" fmla="*/ 1419048 w 1906136"/>
                <a:gd name="connsiteY310" fmla="*/ 449836 h 2468044"/>
                <a:gd name="connsiteX311" fmla="*/ 1415012 w 1906136"/>
                <a:gd name="connsiteY311" fmla="*/ 447663 h 2468044"/>
                <a:gd name="connsiteX312" fmla="*/ 1411907 w 1906136"/>
                <a:gd name="connsiteY312" fmla="*/ 444558 h 2468044"/>
                <a:gd name="connsiteX313" fmla="*/ 1409734 w 1906136"/>
                <a:gd name="connsiteY313" fmla="*/ 442385 h 2468044"/>
                <a:gd name="connsiteX314" fmla="*/ 1406630 w 1906136"/>
                <a:gd name="connsiteY314" fmla="*/ 431830 h 2468044"/>
                <a:gd name="connsiteX315" fmla="*/ 1404457 w 1906136"/>
                <a:gd name="connsiteY315" fmla="*/ 417239 h 2468044"/>
                <a:gd name="connsiteX316" fmla="*/ 1400421 w 1906136"/>
                <a:gd name="connsiteY316" fmla="*/ 400475 h 2468044"/>
                <a:gd name="connsiteX317" fmla="*/ 1399490 w 1906136"/>
                <a:gd name="connsiteY317" fmla="*/ 391162 h 2468044"/>
                <a:gd name="connsiteX318" fmla="*/ 1395454 w 1906136"/>
                <a:gd name="connsiteY318" fmla="*/ 388057 h 2468044"/>
                <a:gd name="connsiteX319" fmla="*/ 1390176 w 1906136"/>
                <a:gd name="connsiteY319" fmla="*/ 385884 h 2468044"/>
                <a:gd name="connsiteX320" fmla="*/ 1384899 w 1906136"/>
                <a:gd name="connsiteY320" fmla="*/ 383711 h 2468044"/>
                <a:gd name="connsiteX321" fmla="*/ 1378690 w 1906136"/>
                <a:gd name="connsiteY321" fmla="*/ 383711 h 2468044"/>
                <a:gd name="connsiteX322" fmla="*/ 1375585 w 1906136"/>
                <a:gd name="connsiteY322" fmla="*/ 382780 h 2468044"/>
                <a:gd name="connsiteX323" fmla="*/ 1370308 w 1906136"/>
                <a:gd name="connsiteY323" fmla="*/ 378433 h 2468044"/>
                <a:gd name="connsiteX324" fmla="*/ 1364099 w 1906136"/>
                <a:gd name="connsiteY324" fmla="*/ 369120 h 2468044"/>
                <a:gd name="connsiteX325" fmla="*/ 1358821 w 1906136"/>
                <a:gd name="connsiteY325" fmla="*/ 356392 h 2468044"/>
                <a:gd name="connsiteX326" fmla="*/ 1353544 w 1906136"/>
                <a:gd name="connsiteY326" fmla="*/ 347078 h 2468044"/>
                <a:gd name="connsiteX327" fmla="*/ 1329639 w 1906136"/>
                <a:gd name="connsiteY327" fmla="*/ 351425 h 2468044"/>
                <a:gd name="connsiteX328" fmla="*/ 1307908 w 1906136"/>
                <a:gd name="connsiteY328" fmla="*/ 351425 h 2468044"/>
                <a:gd name="connsiteX329" fmla="*/ 1282762 w 1906136"/>
                <a:gd name="connsiteY329" fmla="*/ 347078 h 2468044"/>
                <a:gd name="connsiteX330" fmla="*/ 1282762 w 1906136"/>
                <a:gd name="connsiteY330" fmla="*/ 351425 h 2468044"/>
                <a:gd name="connsiteX331" fmla="*/ 1278726 w 1906136"/>
                <a:gd name="connsiteY331" fmla="*/ 351425 h 2468044"/>
                <a:gd name="connsiteX332" fmla="*/ 1280899 w 1906136"/>
                <a:gd name="connsiteY332" fmla="*/ 369431 h 2468044"/>
                <a:gd name="connsiteX333" fmla="*/ 1286177 w 1906136"/>
                <a:gd name="connsiteY333" fmla="*/ 388368 h 2468044"/>
                <a:gd name="connsiteX334" fmla="*/ 1290213 w 1906136"/>
                <a:gd name="connsiteY334" fmla="*/ 405132 h 2468044"/>
                <a:gd name="connsiteX335" fmla="*/ 1293317 w 1906136"/>
                <a:gd name="connsiteY335" fmla="*/ 420964 h 2468044"/>
                <a:gd name="connsiteX336" fmla="*/ 1290213 w 1906136"/>
                <a:gd name="connsiteY336" fmla="*/ 435555 h 2468044"/>
                <a:gd name="connsiteX337" fmla="*/ 1283072 w 1906136"/>
                <a:gd name="connsiteY337" fmla="*/ 448284 h 2468044"/>
                <a:gd name="connsiteX338" fmla="*/ 1285246 w 1906136"/>
                <a:gd name="connsiteY338" fmla="*/ 454493 h 2468044"/>
                <a:gd name="connsiteX339" fmla="*/ 1288350 w 1906136"/>
                <a:gd name="connsiteY339" fmla="*/ 457597 h 2468044"/>
                <a:gd name="connsiteX340" fmla="*/ 1292386 w 1906136"/>
                <a:gd name="connsiteY340" fmla="*/ 459770 h 2468044"/>
                <a:gd name="connsiteX341" fmla="*/ 1295490 w 1906136"/>
                <a:gd name="connsiteY341" fmla="*/ 461943 h 2468044"/>
                <a:gd name="connsiteX342" fmla="*/ 1302630 w 1906136"/>
                <a:gd name="connsiteY342" fmla="*/ 465048 h 2468044"/>
                <a:gd name="connsiteX343" fmla="*/ 1302630 w 1906136"/>
                <a:gd name="connsiteY343" fmla="*/ 481812 h 2468044"/>
                <a:gd name="connsiteX344" fmla="*/ 1304804 w 1906136"/>
                <a:gd name="connsiteY344" fmla="*/ 498576 h 2468044"/>
                <a:gd name="connsiteX345" fmla="*/ 1302630 w 1906136"/>
                <a:gd name="connsiteY345" fmla="*/ 509131 h 2468044"/>
                <a:gd name="connsiteX346" fmla="*/ 1297353 w 1906136"/>
                <a:gd name="connsiteY346" fmla="*/ 528068 h 2468044"/>
                <a:gd name="connsiteX347" fmla="*/ 1288040 w 1906136"/>
                <a:gd name="connsiteY347" fmla="*/ 542659 h 2468044"/>
                <a:gd name="connsiteX348" fmla="*/ 1273449 w 1906136"/>
                <a:gd name="connsiteY348" fmla="*/ 553214 h 2468044"/>
                <a:gd name="connsiteX349" fmla="*/ 1258858 w 1906136"/>
                <a:gd name="connsiteY349" fmla="*/ 560665 h 2468044"/>
                <a:gd name="connsiteX350" fmla="*/ 1264135 w 1906136"/>
                <a:gd name="connsiteY350" fmla="*/ 577429 h 2468044"/>
                <a:gd name="connsiteX351" fmla="*/ 1268171 w 1906136"/>
                <a:gd name="connsiteY351" fmla="*/ 595435 h 2468044"/>
                <a:gd name="connsiteX352" fmla="*/ 1270344 w 1906136"/>
                <a:gd name="connsiteY352" fmla="*/ 610026 h 2468044"/>
                <a:gd name="connsiteX353" fmla="*/ 1270344 w 1906136"/>
                <a:gd name="connsiteY353" fmla="*/ 621513 h 2468044"/>
                <a:gd name="connsiteX354" fmla="*/ 1268171 w 1906136"/>
                <a:gd name="connsiteY354" fmla="*/ 624617 h 2468044"/>
                <a:gd name="connsiteX355" fmla="*/ 1268171 w 1906136"/>
                <a:gd name="connsiteY355" fmla="*/ 626790 h 2468044"/>
                <a:gd name="connsiteX356" fmla="*/ 1268171 w 1906136"/>
                <a:gd name="connsiteY356" fmla="*/ 628963 h 2468044"/>
                <a:gd name="connsiteX357" fmla="*/ 1265998 w 1906136"/>
                <a:gd name="connsiteY357" fmla="*/ 628963 h 2468044"/>
                <a:gd name="connsiteX358" fmla="*/ 1262893 w 1906136"/>
                <a:gd name="connsiteY358" fmla="*/ 629895 h 2468044"/>
                <a:gd name="connsiteX359" fmla="*/ 1260720 w 1906136"/>
                <a:gd name="connsiteY359" fmla="*/ 629895 h 2468044"/>
                <a:gd name="connsiteX360" fmla="*/ 1258547 w 1906136"/>
                <a:gd name="connsiteY360" fmla="*/ 632068 h 2468044"/>
                <a:gd name="connsiteX361" fmla="*/ 1256374 w 1906136"/>
                <a:gd name="connsiteY361" fmla="*/ 632068 h 2468044"/>
                <a:gd name="connsiteX362" fmla="*/ 1253270 w 1906136"/>
                <a:gd name="connsiteY362" fmla="*/ 634241 h 2468044"/>
                <a:gd name="connsiteX363" fmla="*/ 1242714 w 1906136"/>
                <a:gd name="connsiteY363" fmla="*/ 617477 h 2468044"/>
                <a:gd name="connsiteX364" fmla="*/ 1233401 w 1906136"/>
                <a:gd name="connsiteY364" fmla="*/ 604748 h 2468044"/>
                <a:gd name="connsiteX365" fmla="*/ 1229365 w 1906136"/>
                <a:gd name="connsiteY365" fmla="*/ 593262 h 2468044"/>
                <a:gd name="connsiteX366" fmla="*/ 1228434 w 1906136"/>
                <a:gd name="connsiteY366" fmla="*/ 582707 h 2468044"/>
                <a:gd name="connsiteX367" fmla="*/ 1226261 w 1906136"/>
                <a:gd name="connsiteY367" fmla="*/ 571220 h 2468044"/>
                <a:gd name="connsiteX368" fmla="*/ 1222225 w 1906136"/>
                <a:gd name="connsiteY368" fmla="*/ 556629 h 2468044"/>
                <a:gd name="connsiteX369" fmla="*/ 1219121 w 1906136"/>
                <a:gd name="connsiteY369" fmla="*/ 536761 h 2468044"/>
                <a:gd name="connsiteX370" fmla="*/ 1189939 w 1906136"/>
                <a:gd name="connsiteY370" fmla="*/ 529310 h 2468044"/>
                <a:gd name="connsiteX371" fmla="*/ 1185903 w 1906136"/>
                <a:gd name="connsiteY371" fmla="*/ 529310 h 2468044"/>
                <a:gd name="connsiteX372" fmla="*/ 1184972 w 1906136"/>
                <a:gd name="connsiteY372" fmla="*/ 531483 h 2468044"/>
                <a:gd name="connsiteX373" fmla="*/ 1180936 w 1906136"/>
                <a:gd name="connsiteY373" fmla="*/ 533656 h 2468044"/>
                <a:gd name="connsiteX374" fmla="*/ 1178763 w 1906136"/>
                <a:gd name="connsiteY374" fmla="*/ 535829 h 2468044"/>
                <a:gd name="connsiteX375" fmla="*/ 1175658 w 1906136"/>
                <a:gd name="connsiteY375" fmla="*/ 535829 h 2468044"/>
                <a:gd name="connsiteX376" fmla="*/ 1171622 w 1906136"/>
                <a:gd name="connsiteY376" fmla="*/ 536761 h 2468044"/>
                <a:gd name="connsiteX377" fmla="*/ 1168518 w 1906136"/>
                <a:gd name="connsiteY377" fmla="*/ 535829 h 2468044"/>
                <a:gd name="connsiteX378" fmla="*/ 1163240 w 1906136"/>
                <a:gd name="connsiteY378" fmla="*/ 533656 h 2468044"/>
                <a:gd name="connsiteX379" fmla="*/ 1150202 w 1906136"/>
                <a:gd name="connsiteY379" fmla="*/ 527137 h 2468044"/>
                <a:gd name="connsiteX380" fmla="*/ 1139646 w 1906136"/>
                <a:gd name="connsiteY380" fmla="*/ 515650 h 2468044"/>
                <a:gd name="connsiteX381" fmla="*/ 1127229 w 1906136"/>
                <a:gd name="connsiteY381" fmla="*/ 502922 h 2468044"/>
                <a:gd name="connsiteX382" fmla="*/ 1113569 w 1906136"/>
                <a:gd name="connsiteY382" fmla="*/ 493609 h 2468044"/>
                <a:gd name="connsiteX383" fmla="*/ 1101151 w 1906136"/>
                <a:gd name="connsiteY383" fmla="*/ 488331 h 2468044"/>
                <a:gd name="connsiteX384" fmla="*/ 1088733 w 1906136"/>
                <a:gd name="connsiteY384" fmla="*/ 490504 h 2468044"/>
                <a:gd name="connsiteX385" fmla="*/ 1083456 w 1906136"/>
                <a:gd name="connsiteY385" fmla="*/ 488331 h 2468044"/>
                <a:gd name="connsiteX386" fmla="*/ 1077247 w 1906136"/>
                <a:gd name="connsiteY386" fmla="*/ 488331 h 2468044"/>
                <a:gd name="connsiteX387" fmla="*/ 1076316 w 1906136"/>
                <a:gd name="connsiteY387" fmla="*/ 486158 h 2468044"/>
                <a:gd name="connsiteX388" fmla="*/ 1076316 w 1906136"/>
                <a:gd name="connsiteY388" fmla="*/ 485227 h 2468044"/>
                <a:gd name="connsiteX389" fmla="*/ 1076316 w 1906136"/>
                <a:gd name="connsiteY389" fmla="*/ 483054 h 2468044"/>
                <a:gd name="connsiteX390" fmla="*/ 1076316 w 1906136"/>
                <a:gd name="connsiteY390" fmla="*/ 480881 h 2468044"/>
                <a:gd name="connsiteX391" fmla="*/ 1076316 w 1906136"/>
                <a:gd name="connsiteY391" fmla="*/ 477776 h 2468044"/>
                <a:gd name="connsiteX392" fmla="*/ 1076316 w 1906136"/>
                <a:gd name="connsiteY392" fmla="*/ 473430 h 2468044"/>
                <a:gd name="connsiteX393" fmla="*/ 1072280 w 1906136"/>
                <a:gd name="connsiteY393" fmla="*/ 470325 h 2468044"/>
                <a:gd name="connsiteX394" fmla="*/ 1072280 w 1906136"/>
                <a:gd name="connsiteY394" fmla="*/ 461012 h 2468044"/>
                <a:gd name="connsiteX395" fmla="*/ 1052411 w 1906136"/>
                <a:gd name="connsiteY395" fmla="*/ 461012 h 2468044"/>
                <a:gd name="connsiteX396" fmla="*/ 1052411 w 1906136"/>
                <a:gd name="connsiteY396" fmla="*/ 441143 h 2468044"/>
                <a:gd name="connsiteX397" fmla="*/ 1048375 w 1906136"/>
                <a:gd name="connsiteY397" fmla="*/ 421275 h 2468044"/>
                <a:gd name="connsiteX398" fmla="*/ 1042166 w 1906136"/>
                <a:gd name="connsiteY398" fmla="*/ 406684 h 2468044"/>
                <a:gd name="connsiteX399" fmla="*/ 1042166 w 1906136"/>
                <a:gd name="connsiteY399" fmla="*/ 382469 h 2468044"/>
                <a:gd name="connsiteX400" fmla="*/ 1048375 w 1906136"/>
                <a:gd name="connsiteY400" fmla="*/ 365705 h 2468044"/>
                <a:gd name="connsiteX401" fmla="*/ 1057689 w 1906136"/>
                <a:gd name="connsiteY401" fmla="*/ 355150 h 2468044"/>
                <a:gd name="connsiteX402" fmla="*/ 1072280 w 1906136"/>
                <a:gd name="connsiteY402" fmla="*/ 345837 h 2468044"/>
                <a:gd name="connsiteX403" fmla="*/ 1089044 w 1906136"/>
                <a:gd name="connsiteY403" fmla="*/ 340559 h 2468044"/>
                <a:gd name="connsiteX404" fmla="*/ 1089044 w 1906136"/>
                <a:gd name="connsiteY404" fmla="*/ 335282 h 2468044"/>
                <a:gd name="connsiteX405" fmla="*/ 1086871 w 1906136"/>
                <a:gd name="connsiteY405" fmla="*/ 329073 h 2468044"/>
                <a:gd name="connsiteX406" fmla="*/ 1086871 w 1906136"/>
                <a:gd name="connsiteY406" fmla="*/ 325968 h 2468044"/>
                <a:gd name="connsiteX407" fmla="*/ 1084698 w 1906136"/>
                <a:gd name="connsiteY407" fmla="*/ 323795 h 2468044"/>
                <a:gd name="connsiteX408" fmla="*/ 1083766 w 1906136"/>
                <a:gd name="connsiteY408" fmla="*/ 320691 h 2468044"/>
                <a:gd name="connsiteX409" fmla="*/ 1081593 w 1906136"/>
                <a:gd name="connsiteY409" fmla="*/ 316344 h 2468044"/>
                <a:gd name="connsiteX410" fmla="*/ 1072280 w 1906136"/>
                <a:gd name="connsiteY410" fmla="*/ 316344 h 2468044"/>
                <a:gd name="connsiteX411" fmla="*/ 1072280 w 1906136"/>
                <a:gd name="connsiteY411" fmla="*/ 313240 h 2468044"/>
                <a:gd name="connsiteX412" fmla="*/ 1079420 w 1906136"/>
                <a:gd name="connsiteY412" fmla="*/ 314171 h 2468044"/>
                <a:gd name="connsiteX413" fmla="*/ 1083456 w 1906136"/>
                <a:gd name="connsiteY413" fmla="*/ 316344 h 2468044"/>
                <a:gd name="connsiteX414" fmla="*/ 1088733 w 1906136"/>
                <a:gd name="connsiteY414" fmla="*/ 318517 h 2468044"/>
                <a:gd name="connsiteX415" fmla="*/ 1094011 w 1906136"/>
                <a:gd name="connsiteY415" fmla="*/ 320691 h 2468044"/>
                <a:gd name="connsiteX416" fmla="*/ 1101151 w 1906136"/>
                <a:gd name="connsiteY416" fmla="*/ 320691 h 2468044"/>
                <a:gd name="connsiteX417" fmla="*/ 1105187 w 1906136"/>
                <a:gd name="connsiteY417" fmla="*/ 307031 h 2468044"/>
                <a:gd name="connsiteX418" fmla="*/ 1108291 w 1906136"/>
                <a:gd name="connsiteY418" fmla="*/ 298649 h 2468044"/>
                <a:gd name="connsiteX419" fmla="*/ 1115432 w 1906136"/>
                <a:gd name="connsiteY419" fmla="*/ 291198 h 2468044"/>
                <a:gd name="connsiteX420" fmla="*/ 1124745 w 1906136"/>
                <a:gd name="connsiteY420" fmla="*/ 283748 h 2468044"/>
                <a:gd name="connsiteX421" fmla="*/ 1126918 w 1906136"/>
                <a:gd name="connsiteY421" fmla="*/ 279401 h 2468044"/>
                <a:gd name="connsiteX422" fmla="*/ 1130023 w 1906136"/>
                <a:gd name="connsiteY422" fmla="*/ 276297 h 2468044"/>
                <a:gd name="connsiteX423" fmla="*/ 1132196 w 1906136"/>
                <a:gd name="connsiteY423" fmla="*/ 271951 h 2468044"/>
                <a:gd name="connsiteX424" fmla="*/ 1132196 w 1906136"/>
                <a:gd name="connsiteY424" fmla="*/ 266673 h 2468044"/>
                <a:gd name="connsiteX425" fmla="*/ 1130023 w 1906136"/>
                <a:gd name="connsiteY425" fmla="*/ 261395 h 2468044"/>
                <a:gd name="connsiteX426" fmla="*/ 1127849 w 1906136"/>
                <a:gd name="connsiteY426" fmla="*/ 259222 h 2468044"/>
                <a:gd name="connsiteX427" fmla="*/ 1126918 w 1906136"/>
                <a:gd name="connsiteY427" fmla="*/ 257049 h 2468044"/>
                <a:gd name="connsiteX428" fmla="*/ 1124745 w 1906136"/>
                <a:gd name="connsiteY428" fmla="*/ 254876 h 2468044"/>
                <a:gd name="connsiteX429" fmla="*/ 1120709 w 1906136"/>
                <a:gd name="connsiteY429" fmla="*/ 251772 h 2468044"/>
                <a:gd name="connsiteX430" fmla="*/ 1117605 w 1906136"/>
                <a:gd name="connsiteY430" fmla="*/ 251772 h 2468044"/>
                <a:gd name="connsiteX431" fmla="*/ 1117605 w 1906136"/>
                <a:gd name="connsiteY431" fmla="*/ 247736 h 2468044"/>
                <a:gd name="connsiteX432" fmla="*/ 1135300 w 1906136"/>
                <a:gd name="connsiteY432" fmla="*/ 252082 h 2468044"/>
                <a:gd name="connsiteX433" fmla="*/ 1147718 w 1906136"/>
                <a:gd name="connsiteY433" fmla="*/ 259533 h 2468044"/>
                <a:gd name="connsiteX434" fmla="*/ 1157031 w 1906136"/>
                <a:gd name="connsiteY434" fmla="*/ 259533 h 2468044"/>
                <a:gd name="connsiteX435" fmla="*/ 1159205 w 1906136"/>
                <a:gd name="connsiteY435" fmla="*/ 241527 h 2468044"/>
                <a:gd name="connsiteX436" fmla="*/ 1161378 w 1906136"/>
                <a:gd name="connsiteY436" fmla="*/ 230040 h 2468044"/>
                <a:gd name="connsiteX437" fmla="*/ 1157342 w 1906136"/>
                <a:gd name="connsiteY437" fmla="*/ 219485 h 2468044"/>
                <a:gd name="connsiteX438" fmla="*/ 1157342 w 1906136"/>
                <a:gd name="connsiteY438" fmla="*/ 215139 h 2468044"/>
                <a:gd name="connsiteX439" fmla="*/ 1208255 w 1906136"/>
                <a:gd name="connsiteY439" fmla="*/ 212034 h 2468044"/>
                <a:gd name="connsiteX440" fmla="*/ 1208255 w 1906136"/>
                <a:gd name="connsiteY440" fmla="*/ 205826 h 2468044"/>
                <a:gd name="connsiteX441" fmla="*/ 1206082 w 1906136"/>
                <a:gd name="connsiteY441" fmla="*/ 202721 h 2468044"/>
                <a:gd name="connsiteX442" fmla="*/ 1206082 w 1906136"/>
                <a:gd name="connsiteY442" fmla="*/ 200548 h 2468044"/>
                <a:gd name="connsiteX443" fmla="*/ 1205151 w 1906136"/>
                <a:gd name="connsiteY443" fmla="*/ 198375 h 2468044"/>
                <a:gd name="connsiteX444" fmla="*/ 1202977 w 1906136"/>
                <a:gd name="connsiteY444" fmla="*/ 197444 h 2468044"/>
                <a:gd name="connsiteX445" fmla="*/ 1200804 w 1906136"/>
                <a:gd name="connsiteY445" fmla="*/ 195270 h 2468044"/>
                <a:gd name="connsiteX446" fmla="*/ 1200804 w 1906136"/>
                <a:gd name="connsiteY446" fmla="*/ 190924 h 2468044"/>
                <a:gd name="connsiteX447" fmla="*/ 1206082 w 1906136"/>
                <a:gd name="connsiteY447" fmla="*/ 193097 h 2468044"/>
                <a:gd name="connsiteX448" fmla="*/ 1210118 w 1906136"/>
                <a:gd name="connsiteY448" fmla="*/ 195270 h 2468044"/>
                <a:gd name="connsiteX449" fmla="*/ 1213222 w 1906136"/>
                <a:gd name="connsiteY449" fmla="*/ 197444 h 2468044"/>
                <a:gd name="connsiteX450" fmla="*/ 1217258 w 1906136"/>
                <a:gd name="connsiteY450" fmla="*/ 198375 h 2468044"/>
                <a:gd name="connsiteX451" fmla="*/ 1224398 w 1906136"/>
                <a:gd name="connsiteY451" fmla="*/ 198375 h 2468044"/>
                <a:gd name="connsiteX452" fmla="*/ 1226571 w 1906136"/>
                <a:gd name="connsiteY452" fmla="*/ 187820 h 2468044"/>
                <a:gd name="connsiteX453" fmla="*/ 1229676 w 1906136"/>
                <a:gd name="connsiteY453" fmla="*/ 173229 h 2468044"/>
                <a:gd name="connsiteX454" fmla="*/ 1233711 w 1906136"/>
                <a:gd name="connsiteY454" fmla="*/ 154292 h 2468044"/>
                <a:gd name="connsiteX455" fmla="*/ 1234643 w 1906136"/>
                <a:gd name="connsiteY455" fmla="*/ 138459 h 2468044"/>
                <a:gd name="connsiteX456" fmla="*/ 1236816 w 1906136"/>
                <a:gd name="connsiteY456" fmla="*/ 125731 h 2468044"/>
                <a:gd name="connsiteX457" fmla="*/ 1236816 w 1906136"/>
                <a:gd name="connsiteY457" fmla="*/ 118280 h 2468044"/>
                <a:gd name="connsiteX458" fmla="*/ 1236816 w 1906136"/>
                <a:gd name="connsiteY458" fmla="*/ 103689 h 2468044"/>
                <a:gd name="connsiteX459" fmla="*/ 1229676 w 1906136"/>
                <a:gd name="connsiteY459" fmla="*/ 97480 h 2468044"/>
                <a:gd name="connsiteX460" fmla="*/ 1220362 w 1906136"/>
                <a:gd name="connsiteY460" fmla="*/ 99653 h 2468044"/>
                <a:gd name="connsiteX461" fmla="*/ 1211980 w 1906136"/>
                <a:gd name="connsiteY461" fmla="*/ 103999 h 2468044"/>
                <a:gd name="connsiteX462" fmla="*/ 1204840 w 1906136"/>
                <a:gd name="connsiteY462" fmla="*/ 103999 h 2468044"/>
                <a:gd name="connsiteX463" fmla="*/ 1202667 w 1906136"/>
                <a:gd name="connsiteY463" fmla="*/ 99653 h 2468044"/>
                <a:gd name="connsiteX464" fmla="*/ 1198631 w 1906136"/>
                <a:gd name="connsiteY464" fmla="*/ 97480 h 2468044"/>
                <a:gd name="connsiteX465" fmla="*/ 1197700 w 1906136"/>
                <a:gd name="connsiteY465" fmla="*/ 94376 h 2468044"/>
                <a:gd name="connsiteX466" fmla="*/ 1193664 w 1906136"/>
                <a:gd name="connsiteY466" fmla="*/ 90029 h 2468044"/>
                <a:gd name="connsiteX467" fmla="*/ 1191491 w 1906136"/>
                <a:gd name="connsiteY467" fmla="*/ 86925 h 2468044"/>
                <a:gd name="connsiteX468" fmla="*/ 1188386 w 1906136"/>
                <a:gd name="connsiteY468" fmla="*/ 84752 h 2468044"/>
                <a:gd name="connsiteX469" fmla="*/ 1184351 w 1906136"/>
                <a:gd name="connsiteY469" fmla="*/ 82579 h 2468044"/>
                <a:gd name="connsiteX470" fmla="*/ 1181246 w 1906136"/>
                <a:gd name="connsiteY470" fmla="*/ 82579 h 2468044"/>
                <a:gd name="connsiteX471" fmla="*/ 1177210 w 1906136"/>
                <a:gd name="connsiteY471" fmla="*/ 86925 h 2468044"/>
                <a:gd name="connsiteX472" fmla="*/ 1166655 w 1906136"/>
                <a:gd name="connsiteY472" fmla="*/ 96238 h 2468044"/>
                <a:gd name="connsiteX473" fmla="*/ 1162619 w 1906136"/>
                <a:gd name="connsiteY473" fmla="*/ 108966 h 2468044"/>
                <a:gd name="connsiteX474" fmla="*/ 1162619 w 1906136"/>
                <a:gd name="connsiteY474" fmla="*/ 121695 h 2468044"/>
                <a:gd name="connsiteX475" fmla="*/ 1164793 w 1906136"/>
                <a:gd name="connsiteY475" fmla="*/ 134423 h 2468044"/>
                <a:gd name="connsiteX476" fmla="*/ 1164793 w 1906136"/>
                <a:gd name="connsiteY476" fmla="*/ 147151 h 2468044"/>
                <a:gd name="connsiteX477" fmla="*/ 1157652 w 1906136"/>
                <a:gd name="connsiteY477" fmla="*/ 163915 h 2468044"/>
                <a:gd name="connsiteX478" fmla="*/ 1148339 w 1906136"/>
                <a:gd name="connsiteY478" fmla="*/ 178506 h 2468044"/>
                <a:gd name="connsiteX479" fmla="*/ 1143061 w 1906136"/>
                <a:gd name="connsiteY479" fmla="*/ 176333 h 2468044"/>
                <a:gd name="connsiteX480" fmla="*/ 1139957 w 1906136"/>
                <a:gd name="connsiteY480" fmla="*/ 175402 h 2468044"/>
                <a:gd name="connsiteX481" fmla="*/ 1137784 w 1906136"/>
                <a:gd name="connsiteY481" fmla="*/ 173229 h 2468044"/>
                <a:gd name="connsiteX482" fmla="*/ 1135611 w 1906136"/>
                <a:gd name="connsiteY482" fmla="*/ 171056 h 2468044"/>
                <a:gd name="connsiteX483" fmla="*/ 1132506 w 1906136"/>
                <a:gd name="connsiteY483" fmla="*/ 167951 h 2468044"/>
                <a:gd name="connsiteX484" fmla="*/ 1134679 w 1906136"/>
                <a:gd name="connsiteY484" fmla="*/ 161742 h 2468044"/>
                <a:gd name="connsiteX485" fmla="*/ 1134679 w 1906136"/>
                <a:gd name="connsiteY485" fmla="*/ 153360 h 2468044"/>
                <a:gd name="connsiteX486" fmla="*/ 1135611 w 1906136"/>
                <a:gd name="connsiteY486" fmla="*/ 140632 h 2468044"/>
                <a:gd name="connsiteX487" fmla="*/ 1137784 w 1906136"/>
                <a:gd name="connsiteY487" fmla="*/ 126041 h 2468044"/>
                <a:gd name="connsiteX488" fmla="*/ 1137784 w 1906136"/>
                <a:gd name="connsiteY488" fmla="*/ 114244 h 2468044"/>
                <a:gd name="connsiteX489" fmla="*/ 1128470 w 1906136"/>
                <a:gd name="connsiteY489" fmla="*/ 118590 h 2468044"/>
                <a:gd name="connsiteX490" fmla="*/ 1123193 w 1906136"/>
                <a:gd name="connsiteY490" fmla="*/ 123868 h 2468044"/>
                <a:gd name="connsiteX491" fmla="*/ 1117915 w 1906136"/>
                <a:gd name="connsiteY491" fmla="*/ 129145 h 2468044"/>
                <a:gd name="connsiteX492" fmla="*/ 1112638 w 1906136"/>
                <a:gd name="connsiteY492" fmla="*/ 134423 h 2468044"/>
                <a:gd name="connsiteX493" fmla="*/ 1101151 w 1906136"/>
                <a:gd name="connsiteY493" fmla="*/ 134423 h 2468044"/>
                <a:gd name="connsiteX494" fmla="*/ 1098047 w 1906136"/>
                <a:gd name="connsiteY494" fmla="*/ 119832 h 2468044"/>
                <a:gd name="connsiteX495" fmla="*/ 1098047 w 1906136"/>
                <a:gd name="connsiteY495" fmla="*/ 103999 h 2468044"/>
                <a:gd name="connsiteX496" fmla="*/ 1071969 w 1906136"/>
                <a:gd name="connsiteY496" fmla="*/ 103999 h 2468044"/>
                <a:gd name="connsiteX497" fmla="*/ 1076005 w 1906136"/>
                <a:gd name="connsiteY497" fmla="*/ 96549 h 2468044"/>
                <a:gd name="connsiteX498" fmla="*/ 1076936 w 1906136"/>
                <a:gd name="connsiteY498" fmla="*/ 90340 h 2468044"/>
                <a:gd name="connsiteX499" fmla="*/ 1079110 w 1906136"/>
                <a:gd name="connsiteY499" fmla="*/ 85062 h 2468044"/>
                <a:gd name="connsiteX500" fmla="*/ 1083145 w 1906136"/>
                <a:gd name="connsiteY500" fmla="*/ 81958 h 2468044"/>
                <a:gd name="connsiteX501" fmla="*/ 1088423 w 1906136"/>
                <a:gd name="connsiteY501" fmla="*/ 77611 h 2468044"/>
                <a:gd name="connsiteX502" fmla="*/ 1088423 w 1906136"/>
                <a:gd name="connsiteY502" fmla="*/ 70161 h 2468044"/>
                <a:gd name="connsiteX503" fmla="*/ 1088423 w 1906136"/>
                <a:gd name="connsiteY503" fmla="*/ 62710 h 2468044"/>
                <a:gd name="connsiteX504" fmla="*/ 1086250 w 1906136"/>
                <a:gd name="connsiteY504" fmla="*/ 59606 h 2468044"/>
                <a:gd name="connsiteX505" fmla="*/ 1083145 w 1906136"/>
                <a:gd name="connsiteY505" fmla="*/ 55259 h 2468044"/>
                <a:gd name="connsiteX506" fmla="*/ 1079110 w 1906136"/>
                <a:gd name="connsiteY506" fmla="*/ 52155 h 2468044"/>
                <a:gd name="connsiteX507" fmla="*/ 1071969 w 1906136"/>
                <a:gd name="connsiteY507" fmla="*/ 49982 h 2468044"/>
                <a:gd name="connsiteX508" fmla="*/ 1074142 w 1906136"/>
                <a:gd name="connsiteY508" fmla="*/ 42531 h 2468044"/>
                <a:gd name="connsiteX509" fmla="*/ 1076316 w 1906136"/>
                <a:gd name="connsiteY509" fmla="*/ 39427 h 2468044"/>
                <a:gd name="connsiteX510" fmla="*/ 1077247 w 1906136"/>
                <a:gd name="connsiteY510" fmla="*/ 35080 h 2468044"/>
                <a:gd name="connsiteX511" fmla="*/ 1079420 w 1906136"/>
                <a:gd name="connsiteY511" fmla="*/ 29803 h 2468044"/>
                <a:gd name="connsiteX512" fmla="*/ 1081593 w 1906136"/>
                <a:gd name="connsiteY512" fmla="*/ 25457 h 2468044"/>
                <a:gd name="connsiteX513" fmla="*/ 1079420 w 1906136"/>
                <a:gd name="connsiteY513" fmla="*/ 22352 h 2468044"/>
                <a:gd name="connsiteX514" fmla="*/ 1076316 w 1906136"/>
                <a:gd name="connsiteY514" fmla="*/ 18006 h 2468044"/>
                <a:gd name="connsiteX515" fmla="*/ 1074142 w 1906136"/>
                <a:gd name="connsiteY515" fmla="*/ 17075 h 2468044"/>
                <a:gd name="connsiteX516" fmla="*/ 1071969 w 1906136"/>
                <a:gd name="connsiteY516" fmla="*/ 14901 h 2468044"/>
                <a:gd name="connsiteX517" fmla="*/ 1069796 w 1906136"/>
                <a:gd name="connsiteY517" fmla="*/ 12728 h 2468044"/>
                <a:gd name="connsiteX518" fmla="*/ 1069796 w 1906136"/>
                <a:gd name="connsiteY518" fmla="*/ 7451 h 2468044"/>
                <a:gd name="connsiteX519" fmla="*/ 1068865 w 1906136"/>
                <a:gd name="connsiteY519" fmla="*/ 0 h 2468044"/>
                <a:gd name="connsiteX520" fmla="*/ 1057378 w 1906136"/>
                <a:gd name="connsiteY520" fmla="*/ 2173 h 2468044"/>
                <a:gd name="connsiteX521" fmla="*/ 1046823 w 1906136"/>
                <a:gd name="connsiteY521" fmla="*/ 5278 h 2468044"/>
                <a:gd name="connsiteX522" fmla="*/ 1037510 w 1906136"/>
                <a:gd name="connsiteY522" fmla="*/ 9624 h 2468044"/>
                <a:gd name="connsiteX523" fmla="*/ 1025092 w 1906136"/>
                <a:gd name="connsiteY523" fmla="*/ 29492 h 2468044"/>
                <a:gd name="connsiteX524" fmla="*/ 1021056 w 1906136"/>
                <a:gd name="connsiteY524" fmla="*/ 47498 h 2468044"/>
                <a:gd name="connsiteX525" fmla="*/ 1023229 w 1906136"/>
                <a:gd name="connsiteY525" fmla="*/ 66435 h 2468044"/>
                <a:gd name="connsiteX526" fmla="*/ 1032543 w 1906136"/>
                <a:gd name="connsiteY526" fmla="*/ 82268 h 2468044"/>
                <a:gd name="connsiteX527" fmla="*/ 1044960 w 1906136"/>
                <a:gd name="connsiteY527" fmla="*/ 96859 h 2468044"/>
                <a:gd name="connsiteX528" fmla="*/ 1047134 w 1906136"/>
                <a:gd name="connsiteY528" fmla="*/ 104310 h 2468044"/>
                <a:gd name="connsiteX529" fmla="*/ 1044960 w 1906136"/>
                <a:gd name="connsiteY529" fmla="*/ 118901 h 2468044"/>
                <a:gd name="connsiteX530" fmla="*/ 1044960 w 1906136"/>
                <a:gd name="connsiteY530" fmla="*/ 135665 h 2468044"/>
                <a:gd name="connsiteX531" fmla="*/ 1044960 w 1906136"/>
                <a:gd name="connsiteY531" fmla="*/ 150256 h 2468044"/>
                <a:gd name="connsiteX532" fmla="*/ 1032543 w 1906136"/>
                <a:gd name="connsiteY532" fmla="*/ 150256 h 2468044"/>
                <a:gd name="connsiteX533" fmla="*/ 1032543 w 1906136"/>
                <a:gd name="connsiteY533" fmla="*/ 153360 h 2468044"/>
                <a:gd name="connsiteX534" fmla="*/ 1030369 w 1906136"/>
                <a:gd name="connsiteY534" fmla="*/ 159569 h 2468044"/>
                <a:gd name="connsiteX535" fmla="*/ 1030369 w 1906136"/>
                <a:gd name="connsiteY535" fmla="*/ 162674 h 2468044"/>
                <a:gd name="connsiteX536" fmla="*/ 1028196 w 1906136"/>
                <a:gd name="connsiteY536" fmla="*/ 170124 h 2468044"/>
                <a:gd name="connsiteX537" fmla="*/ 1019814 w 1906136"/>
                <a:gd name="connsiteY537" fmla="*/ 153360 h 2468044"/>
                <a:gd name="connsiteX538" fmla="*/ 1012674 w 1906136"/>
                <a:gd name="connsiteY538" fmla="*/ 137528 h 2468044"/>
                <a:gd name="connsiteX539" fmla="*/ 988770 w 1906136"/>
                <a:gd name="connsiteY539" fmla="*/ 137528 h 2468044"/>
                <a:gd name="connsiteX540" fmla="*/ 988770 w 1906136"/>
                <a:gd name="connsiteY540" fmla="*/ 150256 h 2468044"/>
                <a:gd name="connsiteX541" fmla="*/ 986597 w 1906136"/>
                <a:gd name="connsiteY541" fmla="*/ 152429 h 2468044"/>
                <a:gd name="connsiteX542" fmla="*/ 984424 w 1906136"/>
                <a:gd name="connsiteY542" fmla="*/ 153360 h 2468044"/>
                <a:gd name="connsiteX543" fmla="*/ 983492 w 1906136"/>
                <a:gd name="connsiteY543" fmla="*/ 155533 h 2468044"/>
                <a:gd name="connsiteX544" fmla="*/ 981319 w 1906136"/>
                <a:gd name="connsiteY544" fmla="*/ 157706 h 2468044"/>
                <a:gd name="connsiteX545" fmla="*/ 962692 w 1906136"/>
                <a:gd name="connsiteY545" fmla="*/ 157706 h 2468044"/>
                <a:gd name="connsiteX546" fmla="*/ 950275 w 1906136"/>
                <a:gd name="connsiteY546" fmla="*/ 155533 h 2468044"/>
                <a:gd name="connsiteX547" fmla="*/ 937857 w 1906136"/>
                <a:gd name="connsiteY547" fmla="*/ 153360 h 2468044"/>
                <a:gd name="connsiteX548" fmla="*/ 925439 w 1906136"/>
                <a:gd name="connsiteY548" fmla="*/ 150256 h 2468044"/>
                <a:gd name="connsiteX549" fmla="*/ 905570 w 1906136"/>
                <a:gd name="connsiteY549" fmla="*/ 150256 h 2468044"/>
                <a:gd name="connsiteX550" fmla="*/ 901535 w 1906136"/>
                <a:gd name="connsiteY550" fmla="*/ 142805 h 2468044"/>
                <a:gd name="connsiteX551" fmla="*/ 898430 w 1906136"/>
                <a:gd name="connsiteY551" fmla="*/ 139701 h 2468044"/>
                <a:gd name="connsiteX552" fmla="*/ 894394 w 1906136"/>
                <a:gd name="connsiteY552" fmla="*/ 133492 h 2468044"/>
                <a:gd name="connsiteX553" fmla="*/ 889117 w 1906136"/>
                <a:gd name="connsiteY553" fmla="*/ 130387 h 2468044"/>
                <a:gd name="connsiteX554" fmla="*/ 889117 w 1906136"/>
                <a:gd name="connsiteY554" fmla="*/ 117659 h 2468044"/>
                <a:gd name="connsiteX555" fmla="*/ 842239 w 1906136"/>
                <a:gd name="connsiteY555" fmla="*/ 122937 h 2468044"/>
                <a:gd name="connsiteX556" fmla="*/ 842239 w 1906136"/>
                <a:gd name="connsiteY556" fmla="*/ 126041 h 2468044"/>
                <a:gd name="connsiteX557" fmla="*/ 838204 w 1906136"/>
                <a:gd name="connsiteY557" fmla="*/ 126041 h 2468044"/>
                <a:gd name="connsiteX558" fmla="*/ 838204 w 1906136"/>
                <a:gd name="connsiteY558" fmla="*/ 132250 h 2468044"/>
                <a:gd name="connsiteX559" fmla="*/ 840377 w 1906136"/>
                <a:gd name="connsiteY559" fmla="*/ 135354 h 2468044"/>
                <a:gd name="connsiteX560" fmla="*/ 842550 w 1906136"/>
                <a:gd name="connsiteY560" fmla="*/ 139701 h 2468044"/>
                <a:gd name="connsiteX561" fmla="*/ 843481 w 1906136"/>
                <a:gd name="connsiteY561" fmla="*/ 140632 h 2468044"/>
                <a:gd name="connsiteX562" fmla="*/ 845654 w 1906136"/>
                <a:gd name="connsiteY562" fmla="*/ 145910 h 2468044"/>
                <a:gd name="connsiteX563" fmla="*/ 877941 w 1906136"/>
                <a:gd name="connsiteY563" fmla="*/ 145910 h 2468044"/>
                <a:gd name="connsiteX564" fmla="*/ 877941 w 1906136"/>
                <a:gd name="connsiteY564" fmla="*/ 150256 h 2468044"/>
                <a:gd name="connsiteX565" fmla="*/ 870800 w 1906136"/>
                <a:gd name="connsiteY565" fmla="*/ 152429 h 2468044"/>
                <a:gd name="connsiteX566" fmla="*/ 865523 w 1906136"/>
                <a:gd name="connsiteY566" fmla="*/ 153360 h 2468044"/>
                <a:gd name="connsiteX567" fmla="*/ 858383 w 1906136"/>
                <a:gd name="connsiteY567" fmla="*/ 153360 h 2468044"/>
                <a:gd name="connsiteX568" fmla="*/ 849069 w 1906136"/>
                <a:gd name="connsiteY568" fmla="*/ 153360 h 2468044"/>
                <a:gd name="connsiteX569" fmla="*/ 849069 w 1906136"/>
                <a:gd name="connsiteY569" fmla="*/ 189993 h 2468044"/>
                <a:gd name="connsiteX570" fmla="*/ 840687 w 1906136"/>
                <a:gd name="connsiteY570" fmla="*/ 179438 h 2468044"/>
                <a:gd name="connsiteX571" fmla="*/ 831374 w 1906136"/>
                <a:gd name="connsiteY571" fmla="*/ 167951 h 2468044"/>
                <a:gd name="connsiteX572" fmla="*/ 822060 w 1906136"/>
                <a:gd name="connsiteY572" fmla="*/ 157396 h 2468044"/>
                <a:gd name="connsiteX573" fmla="*/ 813678 w 1906136"/>
                <a:gd name="connsiteY573" fmla="*/ 155223 h 2468044"/>
                <a:gd name="connsiteX574" fmla="*/ 799087 w 1906136"/>
                <a:gd name="connsiteY574" fmla="*/ 155223 h 2468044"/>
                <a:gd name="connsiteX575" fmla="*/ 782323 w 1906136"/>
                <a:gd name="connsiteY575" fmla="*/ 155223 h 2468044"/>
                <a:gd name="connsiteX576" fmla="*/ 765559 w 1906136"/>
                <a:gd name="connsiteY576" fmla="*/ 153050 h 2468044"/>
                <a:gd name="connsiteX577" fmla="*/ 753141 w 1906136"/>
                <a:gd name="connsiteY577" fmla="*/ 153050 h 2468044"/>
                <a:gd name="connsiteX578" fmla="*/ 755315 w 1906136"/>
                <a:gd name="connsiteY578" fmla="*/ 149945 h 2468044"/>
                <a:gd name="connsiteX579" fmla="*/ 756246 w 1906136"/>
                <a:gd name="connsiteY579" fmla="*/ 147772 h 2468044"/>
                <a:gd name="connsiteX580" fmla="*/ 756246 w 1906136"/>
                <a:gd name="connsiteY580" fmla="*/ 145599 h 2468044"/>
                <a:gd name="connsiteX581" fmla="*/ 758419 w 1906136"/>
                <a:gd name="connsiteY581" fmla="*/ 144668 h 2468044"/>
                <a:gd name="connsiteX582" fmla="*/ 762455 w 1906136"/>
                <a:gd name="connsiteY582" fmla="*/ 142495 h 2468044"/>
                <a:gd name="connsiteX583" fmla="*/ 765559 w 1906136"/>
                <a:gd name="connsiteY583" fmla="*/ 140321 h 2468044"/>
                <a:gd name="connsiteX584" fmla="*/ 763386 w 1906136"/>
                <a:gd name="connsiteY584" fmla="*/ 137217 h 2468044"/>
                <a:gd name="connsiteX585" fmla="*/ 760282 w 1906136"/>
                <a:gd name="connsiteY585" fmla="*/ 129766 h 2468044"/>
                <a:gd name="connsiteX586" fmla="*/ 756246 w 1906136"/>
                <a:gd name="connsiteY586" fmla="*/ 124489 h 2468044"/>
                <a:gd name="connsiteX587" fmla="*/ 753141 w 1906136"/>
                <a:gd name="connsiteY587" fmla="*/ 120143 h 2468044"/>
                <a:gd name="connsiteX588" fmla="*/ 749106 w 1906136"/>
                <a:gd name="connsiteY588" fmla="*/ 117038 h 2468044"/>
                <a:gd name="connsiteX589" fmla="*/ 746001 w 1906136"/>
                <a:gd name="connsiteY589" fmla="*/ 117038 h 2468044"/>
                <a:gd name="connsiteX590" fmla="*/ 742897 w 1906136"/>
                <a:gd name="connsiteY590" fmla="*/ 117969 h 2468044"/>
                <a:gd name="connsiteX591" fmla="*/ 736688 w 1906136"/>
                <a:gd name="connsiteY591" fmla="*/ 120143 h 2468044"/>
                <a:gd name="connsiteX592" fmla="*/ 733583 w 1906136"/>
                <a:gd name="connsiteY592" fmla="*/ 122316 h 2468044"/>
                <a:gd name="connsiteX593" fmla="*/ 728306 w 1906136"/>
                <a:gd name="connsiteY593" fmla="*/ 122316 h 2468044"/>
                <a:gd name="connsiteX594" fmla="*/ 722097 w 1906136"/>
                <a:gd name="connsiteY594" fmla="*/ 122316 h 2468044"/>
                <a:gd name="connsiteX595" fmla="*/ 706575 w 1906136"/>
                <a:gd name="connsiteY595" fmla="*/ 110829 h 2468044"/>
                <a:gd name="connsiteX596" fmla="*/ 689811 w 1906136"/>
                <a:gd name="connsiteY596" fmla="*/ 98101 h 2468044"/>
                <a:gd name="connsiteX597" fmla="*/ 673046 w 1906136"/>
                <a:gd name="connsiteY597" fmla="*/ 85373 h 2468044"/>
                <a:gd name="connsiteX598" fmla="*/ 653178 w 1906136"/>
                <a:gd name="connsiteY598" fmla="*/ 80095 h 2468044"/>
                <a:gd name="connsiteX599" fmla="*/ 649142 w 1906136"/>
                <a:gd name="connsiteY599" fmla="*/ 81026 h 2468044"/>
                <a:gd name="connsiteX600" fmla="*/ 643865 w 1906136"/>
                <a:gd name="connsiteY600" fmla="*/ 83199 h 2468044"/>
                <a:gd name="connsiteX601" fmla="*/ 640760 w 1906136"/>
                <a:gd name="connsiteY601" fmla="*/ 87546 h 2468044"/>
                <a:gd name="connsiteX602" fmla="*/ 635482 w 1906136"/>
                <a:gd name="connsiteY602" fmla="*/ 90650 h 2468044"/>
                <a:gd name="connsiteX603" fmla="*/ 629274 w 1906136"/>
                <a:gd name="connsiteY603" fmla="*/ 92823 h 2468044"/>
                <a:gd name="connsiteX604" fmla="*/ 628342 w 1906136"/>
                <a:gd name="connsiteY604" fmla="*/ 88477 h 2468044"/>
                <a:gd name="connsiteX605" fmla="*/ 626169 w 1906136"/>
                <a:gd name="connsiteY605" fmla="*/ 85373 h 2468044"/>
                <a:gd name="connsiteX606" fmla="*/ 622133 w 1906136"/>
                <a:gd name="connsiteY606" fmla="*/ 80095 h 2468044"/>
                <a:gd name="connsiteX607" fmla="*/ 621202 w 1906136"/>
                <a:gd name="connsiteY607" fmla="*/ 80095 h 2468044"/>
                <a:gd name="connsiteX608" fmla="*/ 617166 w 1906136"/>
                <a:gd name="connsiteY608" fmla="*/ 80095 h 2468044"/>
                <a:gd name="connsiteX609" fmla="*/ 614993 w 1906136"/>
                <a:gd name="connsiteY609" fmla="*/ 81026 h 2468044"/>
                <a:gd name="connsiteX610" fmla="*/ 611889 w 1906136"/>
                <a:gd name="connsiteY610" fmla="*/ 83199 h 2468044"/>
                <a:gd name="connsiteX611" fmla="*/ 609715 w 1906136"/>
                <a:gd name="connsiteY611" fmla="*/ 85373 h 2468044"/>
                <a:gd name="connsiteX612" fmla="*/ 606611 w 1906136"/>
                <a:gd name="connsiteY612" fmla="*/ 88477 h 2468044"/>
                <a:gd name="connsiteX613" fmla="*/ 592951 w 1906136"/>
                <a:gd name="connsiteY613" fmla="*/ 85373 h 2468044"/>
                <a:gd name="connsiteX614" fmla="*/ 584569 w 1906136"/>
                <a:gd name="connsiteY614" fmla="*/ 77922 h 2468044"/>
                <a:gd name="connsiteX615" fmla="*/ 578360 w 1906136"/>
                <a:gd name="connsiteY615" fmla="*/ 68609 h 2468044"/>
                <a:gd name="connsiteX616" fmla="*/ 573083 w 1906136"/>
                <a:gd name="connsiteY616" fmla="*/ 55880 h 2468044"/>
                <a:gd name="connsiteX617" fmla="*/ 569978 w 1906136"/>
                <a:gd name="connsiteY617" fmla="*/ 58985 h 2468044"/>
                <a:gd name="connsiteX618" fmla="*/ 565943 w 1906136"/>
                <a:gd name="connsiteY618" fmla="*/ 65194 h 2468044"/>
                <a:gd name="connsiteX619" fmla="*/ 563770 w 1906136"/>
                <a:gd name="connsiteY619" fmla="*/ 70471 h 2468044"/>
                <a:gd name="connsiteX620" fmla="*/ 562838 w 1906136"/>
                <a:gd name="connsiteY620" fmla="*/ 75749 h 2468044"/>
                <a:gd name="connsiteX621" fmla="*/ 546074 w 1906136"/>
                <a:gd name="connsiteY621" fmla="*/ 77922 h 2468044"/>
                <a:gd name="connsiteX622" fmla="*/ 533656 w 1906136"/>
                <a:gd name="connsiteY622" fmla="*/ 77922 h 2468044"/>
                <a:gd name="connsiteX623" fmla="*/ 521238 w 1906136"/>
                <a:gd name="connsiteY623" fmla="*/ 80095 h 2468044"/>
                <a:gd name="connsiteX624" fmla="*/ 511925 w 1906136"/>
                <a:gd name="connsiteY624" fmla="*/ 85373 h 2468044"/>
                <a:gd name="connsiteX625" fmla="*/ 502612 w 1906136"/>
                <a:gd name="connsiteY625" fmla="*/ 95928 h 2468044"/>
                <a:gd name="connsiteX626" fmla="*/ 482743 w 1906136"/>
                <a:gd name="connsiteY626" fmla="*/ 92823 h 2468044"/>
                <a:gd name="connsiteX627" fmla="*/ 482743 w 1906136"/>
                <a:gd name="connsiteY627" fmla="*/ 85373 h 2468044"/>
                <a:gd name="connsiteX628" fmla="*/ 504474 w 1906136"/>
                <a:gd name="connsiteY628" fmla="*/ 76059 h 2468044"/>
                <a:gd name="connsiteX629" fmla="*/ 524343 w 1906136"/>
                <a:gd name="connsiteY629" fmla="*/ 63331 h 2468044"/>
                <a:gd name="connsiteX630" fmla="*/ 542970 w 1906136"/>
                <a:gd name="connsiteY630" fmla="*/ 48740 h 2468044"/>
                <a:gd name="connsiteX631" fmla="*/ 549179 w 1906136"/>
                <a:gd name="connsiteY631" fmla="*/ 48740 h 2468044"/>
                <a:gd name="connsiteX632" fmla="*/ 546074 w 1906136"/>
                <a:gd name="connsiteY632" fmla="*/ 46567 h 2468044"/>
                <a:gd name="connsiteX633" fmla="*/ 542970 w 1906136"/>
                <a:gd name="connsiteY633" fmla="*/ 44394 h 2468044"/>
                <a:gd name="connsiteX634" fmla="*/ 536761 w 1906136"/>
                <a:gd name="connsiteY634" fmla="*/ 43462 h 2468044"/>
                <a:gd name="connsiteX635" fmla="*/ 533656 w 1906136"/>
                <a:gd name="connsiteY635" fmla="*/ 41289 h 2468044"/>
                <a:gd name="connsiteX636" fmla="*/ 516892 w 1906136"/>
                <a:gd name="connsiteY636" fmla="*/ 44394 h 2468044"/>
                <a:gd name="connsiteX637" fmla="*/ 504474 w 1906136"/>
                <a:gd name="connsiteY637" fmla="*/ 50603 h 2468044"/>
                <a:gd name="connsiteX638" fmla="*/ 492988 w 1906136"/>
                <a:gd name="connsiteY638" fmla="*/ 58985 h 2468044"/>
                <a:gd name="connsiteX639" fmla="*/ 482433 w 1906136"/>
                <a:gd name="connsiteY639" fmla="*/ 66435 h 2468044"/>
                <a:gd name="connsiteX640" fmla="*/ 470015 w 1906136"/>
                <a:gd name="connsiteY640" fmla="*/ 73886 h 2468044"/>
                <a:gd name="connsiteX641" fmla="*/ 455424 w 1906136"/>
                <a:gd name="connsiteY641" fmla="*/ 78232 h 2468044"/>
                <a:gd name="connsiteX642" fmla="*/ 433693 w 1906136"/>
                <a:gd name="connsiteY642" fmla="*/ 80405 h 2468044"/>
                <a:gd name="connsiteX643" fmla="*/ 436797 w 1906136"/>
                <a:gd name="connsiteY643" fmla="*/ 88788 h 2468044"/>
                <a:gd name="connsiteX644" fmla="*/ 443006 w 1906136"/>
                <a:gd name="connsiteY644" fmla="*/ 96238 h 2468044"/>
                <a:gd name="connsiteX645" fmla="*/ 448284 w 1906136"/>
                <a:gd name="connsiteY645" fmla="*/ 103689 h 2468044"/>
                <a:gd name="connsiteX646" fmla="*/ 453561 w 1906136"/>
                <a:gd name="connsiteY646" fmla="*/ 109898 h 2468044"/>
                <a:gd name="connsiteX647" fmla="*/ 453561 w 1906136"/>
                <a:gd name="connsiteY647" fmla="*/ 117349 h 2468044"/>
                <a:gd name="connsiteX648" fmla="*/ 429657 w 1906136"/>
                <a:gd name="connsiteY648" fmla="*/ 113002 h 2468044"/>
                <a:gd name="connsiteX649" fmla="*/ 409788 w 1906136"/>
                <a:gd name="connsiteY649" fmla="*/ 102447 h 2468044"/>
                <a:gd name="connsiteX650" fmla="*/ 392093 w 1906136"/>
                <a:gd name="connsiteY650" fmla="*/ 90961 h 2468044"/>
                <a:gd name="connsiteX651" fmla="*/ 373466 w 1906136"/>
                <a:gd name="connsiteY651" fmla="*/ 78232 h 2468044"/>
                <a:gd name="connsiteX652" fmla="*/ 353598 w 1906136"/>
                <a:gd name="connsiteY652" fmla="*/ 68919 h 2468044"/>
                <a:gd name="connsiteX653" fmla="*/ 322243 w 1906136"/>
                <a:gd name="connsiteY653" fmla="*/ 73265 h 2468044"/>
                <a:gd name="connsiteX654" fmla="*/ 307652 w 1906136"/>
                <a:gd name="connsiteY654" fmla="*/ 68919 h 2468044"/>
                <a:gd name="connsiteX655" fmla="*/ 293061 w 1906136"/>
                <a:gd name="connsiteY655" fmla="*/ 61468 h 2468044"/>
                <a:gd name="connsiteX656" fmla="*/ 277539 w 1906136"/>
                <a:gd name="connsiteY656" fmla="*/ 56191 h 2468044"/>
                <a:gd name="connsiteX657" fmla="*/ 266052 w 1906136"/>
                <a:gd name="connsiteY657" fmla="*/ 51844 h 2468044"/>
                <a:gd name="connsiteX658" fmla="*/ 262948 w 1906136"/>
                <a:gd name="connsiteY658" fmla="*/ 51844 h 2468044"/>
                <a:gd name="connsiteX659" fmla="*/ 256739 w 1906136"/>
                <a:gd name="connsiteY659" fmla="*/ 54018 h 2468044"/>
                <a:gd name="connsiteX660" fmla="*/ 253634 w 1906136"/>
                <a:gd name="connsiteY660" fmla="*/ 56191 h 2468044"/>
                <a:gd name="connsiteX661" fmla="*/ 249598 w 1906136"/>
                <a:gd name="connsiteY661" fmla="*/ 56191 h 2468044"/>
                <a:gd name="connsiteX662" fmla="*/ 244321 w 1906136"/>
                <a:gd name="connsiteY662" fmla="*/ 58364 h 2468044"/>
                <a:gd name="connsiteX663" fmla="*/ 239043 w 1906136"/>
                <a:gd name="connsiteY663" fmla="*/ 56191 h 2468044"/>
                <a:gd name="connsiteX664" fmla="*/ 233766 w 1906136"/>
                <a:gd name="connsiteY664" fmla="*/ 54018 h 2468044"/>
                <a:gd name="connsiteX665" fmla="*/ 229730 w 1906136"/>
                <a:gd name="connsiteY665" fmla="*/ 50913 h 2468044"/>
                <a:gd name="connsiteX666" fmla="*/ 226625 w 1906136"/>
                <a:gd name="connsiteY666" fmla="*/ 46567 h 2468044"/>
                <a:gd name="connsiteX667" fmla="*/ 221348 w 1906136"/>
                <a:gd name="connsiteY667" fmla="*/ 41289 h 2468044"/>
                <a:gd name="connsiteX668" fmla="*/ 217312 w 1906136"/>
                <a:gd name="connsiteY668" fmla="*/ 38185 h 2468044"/>
                <a:gd name="connsiteX669" fmla="*/ 214208 w 1906136"/>
                <a:gd name="connsiteY669" fmla="*/ 36012 h 2468044"/>
                <a:gd name="connsiteX670" fmla="*/ 210172 w 1906136"/>
                <a:gd name="connsiteY670" fmla="*/ 36012 h 2468044"/>
                <a:gd name="connsiteX671" fmla="*/ 207067 w 1906136"/>
                <a:gd name="connsiteY671" fmla="*/ 36012 h 2468044"/>
                <a:gd name="connsiteX672" fmla="*/ 203032 w 1906136"/>
                <a:gd name="connsiteY672" fmla="*/ 38185 h 2468044"/>
                <a:gd name="connsiteX673" fmla="*/ 199927 w 1906136"/>
                <a:gd name="connsiteY673" fmla="*/ 39116 h 2468044"/>
                <a:gd name="connsiteX674" fmla="*/ 195891 w 1906136"/>
                <a:gd name="connsiteY674" fmla="*/ 39116 h 2468044"/>
                <a:gd name="connsiteX675" fmla="*/ 190614 w 1906136"/>
                <a:gd name="connsiteY675" fmla="*/ 39116 h 2468044"/>
                <a:gd name="connsiteX676" fmla="*/ 186578 w 1906136"/>
                <a:gd name="connsiteY676" fmla="*/ 36012 h 2468044"/>
                <a:gd name="connsiteX677" fmla="*/ 183473 w 1906136"/>
                <a:gd name="connsiteY677" fmla="*/ 31665 h 2468044"/>
                <a:gd name="connsiteX678" fmla="*/ 181300 w 1906136"/>
                <a:gd name="connsiteY678" fmla="*/ 30734 h 2468044"/>
                <a:gd name="connsiteX679" fmla="*/ 181300 w 1906136"/>
                <a:gd name="connsiteY679" fmla="*/ 26388 h 2468044"/>
                <a:gd name="connsiteX680" fmla="*/ 179127 w 1906136"/>
                <a:gd name="connsiteY680" fmla="*/ 24215 h 2468044"/>
                <a:gd name="connsiteX681" fmla="*/ 179127 w 1906136"/>
                <a:gd name="connsiteY681" fmla="*/ 21110 h 2468044"/>
                <a:gd name="connsiteX682" fmla="*/ 176023 w 1906136"/>
                <a:gd name="connsiteY682" fmla="*/ 18937 h 2468044"/>
                <a:gd name="connsiteX683" fmla="*/ 170745 w 1906136"/>
                <a:gd name="connsiteY683" fmla="*/ 15833 h 2468044"/>
                <a:gd name="connsiteX684" fmla="*/ 153981 w 1906136"/>
                <a:gd name="connsiteY684" fmla="*/ 26388 h 2468044"/>
                <a:gd name="connsiteX685" fmla="*/ 137217 w 1906136"/>
                <a:gd name="connsiteY685" fmla="*/ 33839 h 2468044"/>
                <a:gd name="connsiteX686" fmla="*/ 117348 w 1906136"/>
                <a:gd name="connsiteY686" fmla="*/ 39116 h 2468044"/>
                <a:gd name="connsiteX687" fmla="*/ 99653 w 1906136"/>
                <a:gd name="connsiteY687" fmla="*/ 48430 h 2468044"/>
                <a:gd name="connsiteX688" fmla="*/ 85993 w 1906136"/>
                <a:gd name="connsiteY688" fmla="*/ 58985 h 2468044"/>
                <a:gd name="connsiteX689" fmla="*/ 82889 w 1906136"/>
                <a:gd name="connsiteY689" fmla="*/ 70471 h 2468044"/>
                <a:gd name="connsiteX690" fmla="*/ 78853 w 1906136"/>
                <a:gd name="connsiteY690" fmla="*/ 83199 h 2468044"/>
                <a:gd name="connsiteX691" fmla="*/ 73576 w 1906136"/>
                <a:gd name="connsiteY691" fmla="*/ 95928 h 2468044"/>
                <a:gd name="connsiteX692" fmla="*/ 56812 w 1906136"/>
                <a:gd name="connsiteY692" fmla="*/ 105241 h 2468044"/>
                <a:gd name="connsiteX693" fmla="*/ 36012 w 1906136"/>
                <a:gd name="connsiteY693" fmla="*/ 107414 h 2468044"/>
                <a:gd name="connsiteX694" fmla="*/ 14281 w 1906136"/>
                <a:gd name="connsiteY694" fmla="*/ 105241 h 2468044"/>
                <a:gd name="connsiteX695" fmla="*/ 12107 w 1906136"/>
                <a:gd name="connsiteY695" fmla="*/ 110519 h 2468044"/>
                <a:gd name="connsiteX696" fmla="*/ 9934 w 1906136"/>
                <a:gd name="connsiteY696" fmla="*/ 116728 h 2468044"/>
                <a:gd name="connsiteX697" fmla="*/ 6830 w 1906136"/>
                <a:gd name="connsiteY697" fmla="*/ 122005 h 2468044"/>
                <a:gd name="connsiteX698" fmla="*/ 15212 w 1906136"/>
                <a:gd name="connsiteY698" fmla="*/ 138769 h 2468044"/>
                <a:gd name="connsiteX699" fmla="*/ 29803 w 1906136"/>
                <a:gd name="connsiteY699" fmla="*/ 149324 h 2468044"/>
                <a:gd name="connsiteX700" fmla="*/ 46567 w 1906136"/>
                <a:gd name="connsiteY700" fmla="*/ 159880 h 2468044"/>
                <a:gd name="connsiteX701" fmla="*/ 61158 w 1906136"/>
                <a:gd name="connsiteY701" fmla="*/ 171366 h 2468044"/>
                <a:gd name="connsiteX702" fmla="*/ 73576 w 1906136"/>
                <a:gd name="connsiteY702" fmla="*/ 185957 h 2468044"/>
                <a:gd name="connsiteX703" fmla="*/ 77611 w 1906136"/>
                <a:gd name="connsiteY703" fmla="*/ 191235 h 2468044"/>
                <a:gd name="connsiteX704" fmla="*/ 78543 w 1906136"/>
                <a:gd name="connsiteY704" fmla="*/ 196512 h 2468044"/>
                <a:gd name="connsiteX705" fmla="*/ 80716 w 1906136"/>
                <a:gd name="connsiteY705" fmla="*/ 202721 h 2468044"/>
                <a:gd name="connsiteX706" fmla="*/ 82889 w 1906136"/>
                <a:gd name="connsiteY706" fmla="*/ 207999 h 2468044"/>
                <a:gd name="connsiteX707" fmla="*/ 85993 w 1906136"/>
                <a:gd name="connsiteY707" fmla="*/ 213276 h 2468044"/>
                <a:gd name="connsiteX708" fmla="*/ 85993 w 1906136"/>
                <a:gd name="connsiteY708" fmla="*/ 220727 h 2468044"/>
                <a:gd name="connsiteX709" fmla="*/ 73576 w 1906136"/>
                <a:gd name="connsiteY709" fmla="*/ 226005 h 2468044"/>
                <a:gd name="connsiteX710" fmla="*/ 70471 w 1906136"/>
                <a:gd name="connsiteY710" fmla="*/ 220727 h 2468044"/>
                <a:gd name="connsiteX711" fmla="*/ 64262 w 1906136"/>
                <a:gd name="connsiteY711" fmla="*/ 215449 h 2468044"/>
                <a:gd name="connsiteX712" fmla="*/ 58985 w 1906136"/>
                <a:gd name="connsiteY712" fmla="*/ 211103 h 2468044"/>
                <a:gd name="connsiteX713" fmla="*/ 53707 w 1906136"/>
                <a:gd name="connsiteY713" fmla="*/ 205826 h 2468044"/>
                <a:gd name="connsiteX714" fmla="*/ 49671 w 1906136"/>
                <a:gd name="connsiteY714" fmla="*/ 205826 h 2468044"/>
                <a:gd name="connsiteX715" fmla="*/ 48740 w 1906136"/>
                <a:gd name="connsiteY715" fmla="*/ 205826 h 2468044"/>
                <a:gd name="connsiteX716" fmla="*/ 46567 w 1906136"/>
                <a:gd name="connsiteY716" fmla="*/ 207999 h 2468044"/>
                <a:gd name="connsiteX717" fmla="*/ 44394 w 1906136"/>
                <a:gd name="connsiteY717" fmla="*/ 207999 h 2468044"/>
                <a:gd name="connsiteX718" fmla="*/ 43462 w 1906136"/>
                <a:gd name="connsiteY718" fmla="*/ 210172 h 2468044"/>
                <a:gd name="connsiteX719" fmla="*/ 26698 w 1906136"/>
                <a:gd name="connsiteY719" fmla="*/ 210172 h 2468044"/>
                <a:gd name="connsiteX720" fmla="*/ 28871 w 1906136"/>
                <a:gd name="connsiteY720" fmla="*/ 213276 h 2468044"/>
                <a:gd name="connsiteX721" fmla="*/ 28871 w 1906136"/>
                <a:gd name="connsiteY721" fmla="*/ 215449 h 2468044"/>
                <a:gd name="connsiteX722" fmla="*/ 29803 w 1906136"/>
                <a:gd name="connsiteY722" fmla="*/ 217623 h 2468044"/>
                <a:gd name="connsiteX723" fmla="*/ 26698 w 1906136"/>
                <a:gd name="connsiteY723" fmla="*/ 220727 h 2468044"/>
                <a:gd name="connsiteX724" fmla="*/ 22663 w 1906136"/>
                <a:gd name="connsiteY724" fmla="*/ 225073 h 2468044"/>
                <a:gd name="connsiteX725" fmla="*/ 19558 w 1906136"/>
                <a:gd name="connsiteY725" fmla="*/ 225073 h 2468044"/>
                <a:gd name="connsiteX726" fmla="*/ 15522 w 1906136"/>
                <a:gd name="connsiteY726" fmla="*/ 226005 h 2468044"/>
                <a:gd name="connsiteX727" fmla="*/ 10245 w 1906136"/>
                <a:gd name="connsiteY727" fmla="*/ 228178 h 2468044"/>
                <a:gd name="connsiteX728" fmla="*/ 7140 w 1906136"/>
                <a:gd name="connsiteY728" fmla="*/ 230351 h 2468044"/>
                <a:gd name="connsiteX729" fmla="*/ 0 w 1906136"/>
                <a:gd name="connsiteY729" fmla="*/ 230351 h 2468044"/>
                <a:gd name="connsiteX730" fmla="*/ 3104 w 1906136"/>
                <a:gd name="connsiteY730" fmla="*/ 257670 h 2468044"/>
                <a:gd name="connsiteX731" fmla="*/ 17695 w 1906136"/>
                <a:gd name="connsiteY731" fmla="*/ 265121 h 2468044"/>
                <a:gd name="connsiteX732" fmla="*/ 36322 w 1906136"/>
                <a:gd name="connsiteY732" fmla="*/ 268225 h 2468044"/>
                <a:gd name="connsiteX733" fmla="*/ 51844 w 1906136"/>
                <a:gd name="connsiteY733" fmla="*/ 274434 h 2468044"/>
                <a:gd name="connsiteX734" fmla="*/ 63331 w 1906136"/>
                <a:gd name="connsiteY734" fmla="*/ 277539 h 2468044"/>
                <a:gd name="connsiteX735" fmla="*/ 68609 w 1906136"/>
                <a:gd name="connsiteY735" fmla="*/ 277539 h 2468044"/>
                <a:gd name="connsiteX736" fmla="*/ 71713 w 1906136"/>
                <a:gd name="connsiteY736" fmla="*/ 275365 h 2468044"/>
                <a:gd name="connsiteX737" fmla="*/ 75749 w 1906136"/>
                <a:gd name="connsiteY737" fmla="*/ 274434 h 2468044"/>
                <a:gd name="connsiteX738" fmla="*/ 77922 w 1906136"/>
                <a:gd name="connsiteY738" fmla="*/ 272261 h 2468044"/>
                <a:gd name="connsiteX739" fmla="*/ 78853 w 1906136"/>
                <a:gd name="connsiteY739" fmla="*/ 270088 h 2468044"/>
                <a:gd name="connsiteX740" fmla="*/ 82889 w 1906136"/>
                <a:gd name="connsiteY740" fmla="*/ 266983 h 2468044"/>
                <a:gd name="connsiteX741" fmla="*/ 97790 w 1906136"/>
                <a:gd name="connsiteY741" fmla="*/ 266983 h 2468044"/>
                <a:gd name="connsiteX742" fmla="*/ 95617 w 1906136"/>
                <a:gd name="connsiteY742" fmla="*/ 267915 h 2468044"/>
                <a:gd name="connsiteX743" fmla="*/ 95617 w 1906136"/>
                <a:gd name="connsiteY743" fmla="*/ 270088 h 2468044"/>
                <a:gd name="connsiteX744" fmla="*/ 95617 w 1906136"/>
                <a:gd name="connsiteY744" fmla="*/ 272261 h 2468044"/>
                <a:gd name="connsiteX745" fmla="*/ 93444 w 1906136"/>
                <a:gd name="connsiteY745" fmla="*/ 272261 h 2468044"/>
                <a:gd name="connsiteX746" fmla="*/ 91271 w 1906136"/>
                <a:gd name="connsiteY746" fmla="*/ 274434 h 2468044"/>
                <a:gd name="connsiteX747" fmla="*/ 91271 w 1906136"/>
                <a:gd name="connsiteY747" fmla="*/ 292440 h 2468044"/>
                <a:gd name="connsiteX748" fmla="*/ 85993 w 1906136"/>
                <a:gd name="connsiteY748" fmla="*/ 303926 h 2468044"/>
                <a:gd name="connsiteX749" fmla="*/ 78853 w 1906136"/>
                <a:gd name="connsiteY749" fmla="*/ 311377 h 2468044"/>
                <a:gd name="connsiteX750" fmla="*/ 68298 w 1906136"/>
                <a:gd name="connsiteY750" fmla="*/ 316655 h 2468044"/>
                <a:gd name="connsiteX751" fmla="*/ 56812 w 1906136"/>
                <a:gd name="connsiteY751" fmla="*/ 319759 h 2468044"/>
                <a:gd name="connsiteX752" fmla="*/ 44394 w 1906136"/>
                <a:gd name="connsiteY752" fmla="*/ 327210 h 2468044"/>
                <a:gd name="connsiteX753" fmla="*/ 37253 w 1906136"/>
                <a:gd name="connsiteY753" fmla="*/ 336523 h 2468044"/>
                <a:gd name="connsiteX754" fmla="*/ 31976 w 1906136"/>
                <a:gd name="connsiteY754" fmla="*/ 347078 h 2468044"/>
                <a:gd name="connsiteX755" fmla="*/ 26698 w 1906136"/>
                <a:gd name="connsiteY755" fmla="*/ 360738 h 2468044"/>
                <a:gd name="connsiteX756" fmla="*/ 20489 w 1906136"/>
                <a:gd name="connsiteY756" fmla="*/ 371293 h 2468044"/>
                <a:gd name="connsiteX757" fmla="*/ 31976 w 1906136"/>
                <a:gd name="connsiteY757" fmla="*/ 391162 h 2468044"/>
                <a:gd name="connsiteX758" fmla="*/ 46567 w 1906136"/>
                <a:gd name="connsiteY758" fmla="*/ 410099 h 2468044"/>
                <a:gd name="connsiteX759" fmla="*/ 64262 w 1906136"/>
                <a:gd name="connsiteY759" fmla="*/ 422827 h 2468044"/>
                <a:gd name="connsiteX760" fmla="*/ 66435 w 1906136"/>
                <a:gd name="connsiteY760" fmla="*/ 425000 h 2468044"/>
                <a:gd name="connsiteX761" fmla="*/ 69540 w 1906136"/>
                <a:gd name="connsiteY761" fmla="*/ 425000 h 2468044"/>
                <a:gd name="connsiteX762" fmla="*/ 71713 w 1906136"/>
                <a:gd name="connsiteY762" fmla="*/ 425000 h 2468044"/>
                <a:gd name="connsiteX763" fmla="*/ 73886 w 1906136"/>
                <a:gd name="connsiteY763" fmla="*/ 422827 h 2468044"/>
                <a:gd name="connsiteX764" fmla="*/ 76991 w 1906136"/>
                <a:gd name="connsiteY764" fmla="*/ 419723 h 2468044"/>
                <a:gd name="connsiteX765" fmla="*/ 81026 w 1906136"/>
                <a:gd name="connsiteY765" fmla="*/ 430278 h 2468044"/>
                <a:gd name="connsiteX766" fmla="*/ 86304 w 1906136"/>
                <a:gd name="connsiteY766" fmla="*/ 444869 h 2468044"/>
                <a:gd name="connsiteX767" fmla="*/ 88477 w 1906136"/>
                <a:gd name="connsiteY767" fmla="*/ 455424 h 2468044"/>
                <a:gd name="connsiteX768" fmla="*/ 93755 w 1906136"/>
                <a:gd name="connsiteY768" fmla="*/ 455424 h 2468044"/>
                <a:gd name="connsiteX769" fmla="*/ 97790 w 1906136"/>
                <a:gd name="connsiteY769" fmla="*/ 455734 h 2468044"/>
                <a:gd name="connsiteX770" fmla="*/ 98722 w 1906136"/>
                <a:gd name="connsiteY770" fmla="*/ 455734 h 2468044"/>
                <a:gd name="connsiteX771" fmla="*/ 100895 w 1906136"/>
                <a:gd name="connsiteY771" fmla="*/ 453561 h 2468044"/>
                <a:gd name="connsiteX772" fmla="*/ 103068 w 1906136"/>
                <a:gd name="connsiteY772" fmla="*/ 451388 h 2468044"/>
                <a:gd name="connsiteX773" fmla="*/ 105241 w 1906136"/>
                <a:gd name="connsiteY773" fmla="*/ 449215 h 2468044"/>
                <a:gd name="connsiteX774" fmla="*/ 108346 w 1906136"/>
                <a:gd name="connsiteY774" fmla="*/ 451388 h 2468044"/>
                <a:gd name="connsiteX775" fmla="*/ 110208 w 1906136"/>
                <a:gd name="connsiteY775" fmla="*/ 451388 h 2468044"/>
                <a:gd name="connsiteX776" fmla="*/ 112381 w 1906136"/>
                <a:gd name="connsiteY776" fmla="*/ 453561 h 2468044"/>
                <a:gd name="connsiteX777" fmla="*/ 112381 w 1906136"/>
                <a:gd name="connsiteY777" fmla="*/ 456666 h 2468044"/>
                <a:gd name="connsiteX778" fmla="*/ 112381 w 1906136"/>
                <a:gd name="connsiteY778" fmla="*/ 461012 h 2468044"/>
                <a:gd name="connsiteX779" fmla="*/ 124799 w 1906136"/>
                <a:gd name="connsiteY779" fmla="*/ 456666 h 2468044"/>
                <a:gd name="connsiteX780" fmla="*/ 134113 w 1906136"/>
                <a:gd name="connsiteY780" fmla="*/ 453561 h 2468044"/>
                <a:gd name="connsiteX781" fmla="*/ 147772 w 1906136"/>
                <a:gd name="connsiteY781" fmla="*/ 449215 h 2468044"/>
                <a:gd name="connsiteX782" fmla="*/ 144668 w 1906136"/>
                <a:gd name="connsiteY782" fmla="*/ 471257 h 2468044"/>
                <a:gd name="connsiteX783" fmla="*/ 135354 w 1906136"/>
                <a:gd name="connsiteY783" fmla="*/ 488021 h 2468044"/>
                <a:gd name="connsiteX784" fmla="*/ 122937 w 1906136"/>
                <a:gd name="connsiteY784" fmla="*/ 502612 h 2468044"/>
                <a:gd name="connsiteX785" fmla="*/ 106172 w 1906136"/>
                <a:gd name="connsiteY785" fmla="*/ 515340 h 2468044"/>
                <a:gd name="connsiteX786" fmla="*/ 88477 w 1906136"/>
                <a:gd name="connsiteY786" fmla="*/ 527137 h 2468044"/>
                <a:gd name="connsiteX787" fmla="*/ 69850 w 1906136"/>
                <a:gd name="connsiteY787" fmla="*/ 537692 h 2468044"/>
                <a:gd name="connsiteX788" fmla="*/ 54328 w 1906136"/>
                <a:gd name="connsiteY788" fmla="*/ 549179 h 2468044"/>
                <a:gd name="connsiteX789" fmla="*/ 41910 w 1906136"/>
                <a:gd name="connsiteY789" fmla="*/ 561907 h 2468044"/>
                <a:gd name="connsiteX790" fmla="*/ 37874 w 1906136"/>
                <a:gd name="connsiteY790" fmla="*/ 561907 h 2468044"/>
                <a:gd name="connsiteX791" fmla="*/ 37874 w 1906136"/>
                <a:gd name="connsiteY791" fmla="*/ 565011 h 2468044"/>
                <a:gd name="connsiteX792" fmla="*/ 48430 w 1906136"/>
                <a:gd name="connsiteY792" fmla="*/ 561907 h 2468044"/>
                <a:gd name="connsiteX793" fmla="*/ 65194 w 1906136"/>
                <a:gd name="connsiteY793" fmla="*/ 554456 h 2468044"/>
                <a:gd name="connsiteX794" fmla="*/ 86925 w 1906136"/>
                <a:gd name="connsiteY794" fmla="*/ 543901 h 2468044"/>
                <a:gd name="connsiteX795" fmla="*/ 108656 w 1906136"/>
                <a:gd name="connsiteY795" fmla="*/ 530241 h 2468044"/>
                <a:gd name="connsiteX796" fmla="*/ 130387 w 1906136"/>
                <a:gd name="connsiteY796" fmla="*/ 515650 h 2468044"/>
                <a:gd name="connsiteX797" fmla="*/ 152118 w 1906136"/>
                <a:gd name="connsiteY797" fmla="*/ 502922 h 2468044"/>
                <a:gd name="connsiteX798" fmla="*/ 169814 w 1906136"/>
                <a:gd name="connsiteY798" fmla="*/ 492367 h 2468044"/>
                <a:gd name="connsiteX799" fmla="*/ 184405 w 1906136"/>
                <a:gd name="connsiteY799" fmla="*/ 480881 h 2468044"/>
                <a:gd name="connsiteX800" fmla="*/ 191545 w 1906136"/>
                <a:gd name="connsiteY800" fmla="*/ 473430 h 2468044"/>
                <a:gd name="connsiteX801" fmla="*/ 203032 w 1906136"/>
                <a:gd name="connsiteY801" fmla="*/ 456666 h 2468044"/>
                <a:gd name="connsiteX802" fmla="*/ 210172 w 1906136"/>
                <a:gd name="connsiteY802" fmla="*/ 438660 h 2468044"/>
                <a:gd name="connsiteX803" fmla="*/ 215449 w 1906136"/>
                <a:gd name="connsiteY803" fmla="*/ 421896 h 2468044"/>
                <a:gd name="connsiteX804" fmla="*/ 222590 w 1906136"/>
                <a:gd name="connsiteY804" fmla="*/ 406063 h 2468044"/>
                <a:gd name="connsiteX805" fmla="*/ 234076 w 1906136"/>
                <a:gd name="connsiteY805" fmla="*/ 391472 h 2468044"/>
                <a:gd name="connsiteX806" fmla="*/ 247736 w 1906136"/>
                <a:gd name="connsiteY806" fmla="*/ 379986 h 2468044"/>
                <a:gd name="connsiteX807" fmla="*/ 247736 w 1906136"/>
                <a:gd name="connsiteY807" fmla="*/ 376881 h 2468044"/>
                <a:gd name="connsiteX808" fmla="*/ 257049 w 1906136"/>
                <a:gd name="connsiteY808" fmla="*/ 376881 h 2468044"/>
                <a:gd name="connsiteX809" fmla="*/ 247736 w 1906136"/>
                <a:gd name="connsiteY809" fmla="*/ 392714 h 2468044"/>
                <a:gd name="connsiteX810" fmla="*/ 237181 w 1906136"/>
                <a:gd name="connsiteY810" fmla="*/ 407305 h 2468044"/>
                <a:gd name="connsiteX811" fmla="*/ 230040 w 1906136"/>
                <a:gd name="connsiteY811" fmla="*/ 424069 h 2468044"/>
                <a:gd name="connsiteX812" fmla="*/ 224763 w 1906136"/>
                <a:gd name="connsiteY812" fmla="*/ 440833 h 2468044"/>
                <a:gd name="connsiteX813" fmla="*/ 246494 w 1906136"/>
                <a:gd name="connsiteY813" fmla="*/ 435555 h 2468044"/>
                <a:gd name="connsiteX814" fmla="*/ 262016 w 1906136"/>
                <a:gd name="connsiteY814" fmla="*/ 426242 h 2468044"/>
                <a:gd name="connsiteX815" fmla="*/ 280643 w 1906136"/>
                <a:gd name="connsiteY815" fmla="*/ 416929 h 2468044"/>
                <a:gd name="connsiteX816" fmla="*/ 280643 w 1906136"/>
                <a:gd name="connsiteY816" fmla="*/ 392714 h 2468044"/>
                <a:gd name="connsiteX817" fmla="*/ 297407 w 1906136"/>
                <a:gd name="connsiteY817" fmla="*/ 394887 h 2468044"/>
                <a:gd name="connsiteX818" fmla="*/ 307962 w 1906136"/>
                <a:gd name="connsiteY818" fmla="*/ 400165 h 2468044"/>
                <a:gd name="connsiteX819" fmla="*/ 317276 w 1906136"/>
                <a:gd name="connsiteY819" fmla="*/ 407615 h 2468044"/>
                <a:gd name="connsiteX820" fmla="*/ 327831 w 1906136"/>
                <a:gd name="connsiteY820" fmla="*/ 413824 h 2468044"/>
                <a:gd name="connsiteX821" fmla="*/ 361048 w 1906136"/>
                <a:gd name="connsiteY821" fmla="*/ 413824 h 2468044"/>
                <a:gd name="connsiteX822" fmla="*/ 376571 w 1906136"/>
                <a:gd name="connsiteY822" fmla="*/ 422206 h 2468044"/>
                <a:gd name="connsiteX823" fmla="*/ 393335 w 1906136"/>
                <a:gd name="connsiteY823" fmla="*/ 436797 h 2468044"/>
                <a:gd name="connsiteX824" fmla="*/ 407926 w 1906136"/>
                <a:gd name="connsiteY824" fmla="*/ 449526 h 2468044"/>
                <a:gd name="connsiteX825" fmla="*/ 427794 w 1906136"/>
                <a:gd name="connsiteY825" fmla="*/ 458839 h 2468044"/>
                <a:gd name="connsiteX826" fmla="*/ 451699 w 1906136"/>
                <a:gd name="connsiteY826" fmla="*/ 464117 h 2468044"/>
                <a:gd name="connsiteX827" fmla="*/ 471567 w 1906136"/>
                <a:gd name="connsiteY827" fmla="*/ 473430 h 2468044"/>
                <a:gd name="connsiteX828" fmla="*/ 486158 w 1906136"/>
                <a:gd name="connsiteY828" fmla="*/ 486158 h 2468044"/>
                <a:gd name="connsiteX829" fmla="*/ 498576 w 1906136"/>
                <a:gd name="connsiteY829" fmla="*/ 502922 h 2468044"/>
                <a:gd name="connsiteX830" fmla="*/ 507889 w 1906136"/>
                <a:gd name="connsiteY830" fmla="*/ 519686 h 2468044"/>
                <a:gd name="connsiteX831" fmla="*/ 519376 w 1906136"/>
                <a:gd name="connsiteY831" fmla="*/ 536450 h 2468044"/>
                <a:gd name="connsiteX832" fmla="*/ 531794 w 1906136"/>
                <a:gd name="connsiteY832" fmla="*/ 550110 h 2468044"/>
                <a:gd name="connsiteX833" fmla="*/ 527758 w 1906136"/>
                <a:gd name="connsiteY833" fmla="*/ 574325 h 2468044"/>
                <a:gd name="connsiteX834" fmla="*/ 539244 w 1906136"/>
                <a:gd name="connsiteY834" fmla="*/ 579602 h 2468044"/>
                <a:gd name="connsiteX835" fmla="*/ 546385 w 1906136"/>
                <a:gd name="connsiteY835" fmla="*/ 588916 h 2468044"/>
                <a:gd name="connsiteX836" fmla="*/ 551662 w 1906136"/>
                <a:gd name="connsiteY836" fmla="*/ 600402 h 2468044"/>
                <a:gd name="connsiteX837" fmla="*/ 554767 w 1906136"/>
                <a:gd name="connsiteY837" fmla="*/ 613131 h 2468044"/>
                <a:gd name="connsiteX838" fmla="*/ 560976 w 1906136"/>
                <a:gd name="connsiteY838" fmla="*/ 625859 h 2468044"/>
                <a:gd name="connsiteX839" fmla="*/ 568116 w 1906136"/>
                <a:gd name="connsiteY839" fmla="*/ 637345 h 2468044"/>
                <a:gd name="connsiteX840" fmla="*/ 576498 w 1906136"/>
                <a:gd name="connsiteY840" fmla="*/ 645727 h 2468044"/>
                <a:gd name="connsiteX841" fmla="*/ 591089 w 1906136"/>
                <a:gd name="connsiteY841" fmla="*/ 651005 h 2468044"/>
                <a:gd name="connsiteX842" fmla="*/ 587984 w 1906136"/>
                <a:gd name="connsiteY842" fmla="*/ 653178 h 2468044"/>
                <a:gd name="connsiteX843" fmla="*/ 583949 w 1906136"/>
                <a:gd name="connsiteY843" fmla="*/ 653178 h 2468044"/>
                <a:gd name="connsiteX844" fmla="*/ 580844 w 1906136"/>
                <a:gd name="connsiteY844" fmla="*/ 653178 h 2468044"/>
                <a:gd name="connsiteX845" fmla="*/ 576808 w 1906136"/>
                <a:gd name="connsiteY845" fmla="*/ 651005 h 2468044"/>
                <a:gd name="connsiteX846" fmla="*/ 568426 w 1906136"/>
                <a:gd name="connsiteY846" fmla="*/ 651005 h 2468044"/>
                <a:gd name="connsiteX847" fmla="*/ 576808 w 1906136"/>
                <a:gd name="connsiteY847" fmla="*/ 669942 h 2468044"/>
                <a:gd name="connsiteX848" fmla="*/ 588295 w 1906136"/>
                <a:gd name="connsiteY848" fmla="*/ 686706 h 2468044"/>
                <a:gd name="connsiteX849" fmla="*/ 600713 w 1906136"/>
                <a:gd name="connsiteY849" fmla="*/ 702539 h 2468044"/>
                <a:gd name="connsiteX850" fmla="*/ 604748 w 1906136"/>
                <a:gd name="connsiteY850" fmla="*/ 704712 h 2468044"/>
                <a:gd name="connsiteX851" fmla="*/ 605680 w 1906136"/>
                <a:gd name="connsiteY851" fmla="*/ 704712 h 2468044"/>
                <a:gd name="connsiteX852" fmla="*/ 605680 w 1906136"/>
                <a:gd name="connsiteY852" fmla="*/ 706885 h 2468044"/>
                <a:gd name="connsiteX853" fmla="*/ 607853 w 1906136"/>
                <a:gd name="connsiteY853" fmla="*/ 706885 h 2468044"/>
                <a:gd name="connsiteX854" fmla="*/ 613130 w 1906136"/>
                <a:gd name="connsiteY854" fmla="*/ 706885 h 2468044"/>
                <a:gd name="connsiteX855" fmla="*/ 619339 w 1906136"/>
                <a:gd name="connsiteY855" fmla="*/ 706885 h 2468044"/>
                <a:gd name="connsiteX856" fmla="*/ 620271 w 1906136"/>
                <a:gd name="connsiteY856" fmla="*/ 704712 h 2468044"/>
                <a:gd name="connsiteX857" fmla="*/ 624306 w 1906136"/>
                <a:gd name="connsiteY857" fmla="*/ 702539 h 2468044"/>
                <a:gd name="connsiteX858" fmla="*/ 626480 w 1906136"/>
                <a:gd name="connsiteY858" fmla="*/ 701608 h 2468044"/>
                <a:gd name="connsiteX859" fmla="*/ 626480 w 1906136"/>
                <a:gd name="connsiteY859" fmla="*/ 699434 h 2468044"/>
                <a:gd name="connsiteX860" fmla="*/ 627411 w 1906136"/>
                <a:gd name="connsiteY860" fmla="*/ 699434 h 2468044"/>
                <a:gd name="connsiteX861" fmla="*/ 627411 w 1906136"/>
                <a:gd name="connsiteY861" fmla="*/ 695088 h 2468044"/>
                <a:gd name="connsiteX862" fmla="*/ 622133 w 1906136"/>
                <a:gd name="connsiteY862" fmla="*/ 687638 h 2468044"/>
                <a:gd name="connsiteX863" fmla="*/ 614993 w 1906136"/>
                <a:gd name="connsiteY863" fmla="*/ 682360 h 2468044"/>
                <a:gd name="connsiteX864" fmla="*/ 607853 w 1906136"/>
                <a:gd name="connsiteY864" fmla="*/ 677082 h 2468044"/>
                <a:gd name="connsiteX865" fmla="*/ 600713 w 1906136"/>
                <a:gd name="connsiteY865" fmla="*/ 671805 h 2468044"/>
                <a:gd name="connsiteX866" fmla="*/ 600713 w 1906136"/>
                <a:gd name="connsiteY866" fmla="*/ 662491 h 2468044"/>
                <a:gd name="connsiteX867" fmla="*/ 617477 w 1906136"/>
                <a:gd name="connsiteY867" fmla="*/ 673047 h 2468044"/>
                <a:gd name="connsiteX868" fmla="*/ 632068 w 1906136"/>
                <a:gd name="connsiteY868" fmla="*/ 687638 h 2468044"/>
                <a:gd name="connsiteX869" fmla="*/ 644485 w 1906136"/>
                <a:gd name="connsiteY869" fmla="*/ 702228 h 2468044"/>
                <a:gd name="connsiteX870" fmla="*/ 644485 w 1906136"/>
                <a:gd name="connsiteY870" fmla="*/ 723339 h 2468044"/>
                <a:gd name="connsiteX871" fmla="*/ 642312 w 1906136"/>
                <a:gd name="connsiteY871" fmla="*/ 718992 h 2468044"/>
                <a:gd name="connsiteX872" fmla="*/ 639208 w 1906136"/>
                <a:gd name="connsiteY872" fmla="*/ 715888 h 2468044"/>
                <a:gd name="connsiteX873" fmla="*/ 637035 w 1906136"/>
                <a:gd name="connsiteY873" fmla="*/ 711542 h 2468044"/>
                <a:gd name="connsiteX874" fmla="*/ 633930 w 1906136"/>
                <a:gd name="connsiteY874" fmla="*/ 709369 h 2468044"/>
                <a:gd name="connsiteX875" fmla="*/ 629894 w 1906136"/>
                <a:gd name="connsiteY875" fmla="*/ 709369 h 2468044"/>
                <a:gd name="connsiteX876" fmla="*/ 626790 w 1906136"/>
                <a:gd name="connsiteY876" fmla="*/ 709369 h 2468044"/>
                <a:gd name="connsiteX877" fmla="*/ 622754 w 1906136"/>
                <a:gd name="connsiteY877" fmla="*/ 709369 h 2468044"/>
                <a:gd name="connsiteX878" fmla="*/ 617477 w 1906136"/>
                <a:gd name="connsiteY878" fmla="*/ 711542 h 2468044"/>
                <a:gd name="connsiteX879" fmla="*/ 615304 w 1906136"/>
                <a:gd name="connsiteY879" fmla="*/ 723028 h 2468044"/>
                <a:gd name="connsiteX880" fmla="*/ 613130 w 1906136"/>
                <a:gd name="connsiteY880" fmla="*/ 741034 h 2468044"/>
                <a:gd name="connsiteX881" fmla="*/ 613130 w 1906136"/>
                <a:gd name="connsiteY881" fmla="*/ 763076 h 2468044"/>
                <a:gd name="connsiteX882" fmla="*/ 613130 w 1906136"/>
                <a:gd name="connsiteY882" fmla="*/ 787291 h 2468044"/>
                <a:gd name="connsiteX883" fmla="*/ 613130 w 1906136"/>
                <a:gd name="connsiteY883" fmla="*/ 807159 h 2468044"/>
                <a:gd name="connsiteX884" fmla="*/ 612199 w 1906136"/>
                <a:gd name="connsiteY884" fmla="*/ 821750 h 2468044"/>
                <a:gd name="connsiteX885" fmla="*/ 612199 w 1906136"/>
                <a:gd name="connsiteY885" fmla="*/ 829201 h 2468044"/>
                <a:gd name="connsiteX886" fmla="*/ 613130 w 1906136"/>
                <a:gd name="connsiteY886" fmla="*/ 859624 h 2468044"/>
                <a:gd name="connsiteX887" fmla="*/ 617166 w 1906136"/>
                <a:gd name="connsiteY887" fmla="*/ 881666 h 2468044"/>
                <a:gd name="connsiteX888" fmla="*/ 622444 w 1906136"/>
                <a:gd name="connsiteY888" fmla="*/ 898430 h 2468044"/>
                <a:gd name="connsiteX889" fmla="*/ 629584 w 1906136"/>
                <a:gd name="connsiteY889" fmla="*/ 911158 h 2468044"/>
                <a:gd name="connsiteX890" fmla="*/ 641071 w 1906136"/>
                <a:gd name="connsiteY890" fmla="*/ 922645 h 2468044"/>
                <a:gd name="connsiteX891" fmla="*/ 651626 w 1906136"/>
                <a:gd name="connsiteY891" fmla="*/ 935373 h 2468044"/>
                <a:gd name="connsiteX892" fmla="*/ 664043 w 1906136"/>
                <a:gd name="connsiteY892" fmla="*/ 953379 h 2468044"/>
                <a:gd name="connsiteX893" fmla="*/ 669321 w 1906136"/>
                <a:gd name="connsiteY893" fmla="*/ 964866 h 2468044"/>
                <a:gd name="connsiteX894" fmla="*/ 673357 w 1906136"/>
                <a:gd name="connsiteY894" fmla="*/ 975421 h 2468044"/>
                <a:gd name="connsiteX895" fmla="*/ 680497 w 1906136"/>
                <a:gd name="connsiteY895" fmla="*/ 984734 h 2468044"/>
                <a:gd name="connsiteX896" fmla="*/ 691052 w 1906136"/>
                <a:gd name="connsiteY896" fmla="*/ 992185 h 2468044"/>
                <a:gd name="connsiteX897" fmla="*/ 704712 w 1906136"/>
                <a:gd name="connsiteY897" fmla="*/ 997462 h 2468044"/>
                <a:gd name="connsiteX898" fmla="*/ 715267 w 1906136"/>
                <a:gd name="connsiteY898" fmla="*/ 1003671 h 2468044"/>
                <a:gd name="connsiteX899" fmla="*/ 724580 w 1906136"/>
                <a:gd name="connsiteY899" fmla="*/ 1014226 h 2468044"/>
                <a:gd name="connsiteX900" fmla="*/ 731721 w 1906136"/>
                <a:gd name="connsiteY900" fmla="*/ 1026955 h 2468044"/>
                <a:gd name="connsiteX901" fmla="*/ 734825 w 1906136"/>
                <a:gd name="connsiteY901" fmla="*/ 1041546 h 2468044"/>
                <a:gd name="connsiteX902" fmla="*/ 741034 w 1906136"/>
                <a:gd name="connsiteY902" fmla="*/ 1054274 h 2468044"/>
                <a:gd name="connsiteX903" fmla="*/ 747243 w 1906136"/>
                <a:gd name="connsiteY903" fmla="*/ 1065761 h 2468044"/>
                <a:gd name="connsiteX904" fmla="*/ 760903 w 1906136"/>
                <a:gd name="connsiteY904" fmla="*/ 1075074 h 2468044"/>
                <a:gd name="connsiteX905" fmla="*/ 758729 w 1906136"/>
                <a:gd name="connsiteY905" fmla="*/ 1076005 h 2468044"/>
                <a:gd name="connsiteX906" fmla="*/ 758729 w 1906136"/>
                <a:gd name="connsiteY906" fmla="*/ 1078178 h 2468044"/>
                <a:gd name="connsiteX907" fmla="*/ 758729 w 1906136"/>
                <a:gd name="connsiteY907" fmla="*/ 1080351 h 2468044"/>
                <a:gd name="connsiteX908" fmla="*/ 756556 w 1906136"/>
                <a:gd name="connsiteY908" fmla="*/ 1080351 h 2468044"/>
                <a:gd name="connsiteX909" fmla="*/ 754383 w 1906136"/>
                <a:gd name="connsiteY909" fmla="*/ 1080351 h 2468044"/>
                <a:gd name="connsiteX910" fmla="*/ 751279 w 1906136"/>
                <a:gd name="connsiteY910" fmla="*/ 1082525 h 2468044"/>
                <a:gd name="connsiteX911" fmla="*/ 760592 w 1906136"/>
                <a:gd name="connsiteY911" fmla="*/ 1095253 h 2468044"/>
                <a:gd name="connsiteX912" fmla="*/ 771147 w 1906136"/>
                <a:gd name="connsiteY912" fmla="*/ 1102704 h 2468044"/>
                <a:gd name="connsiteX913" fmla="*/ 782634 w 1906136"/>
                <a:gd name="connsiteY913" fmla="*/ 1110154 h 2468044"/>
                <a:gd name="connsiteX914" fmla="*/ 791016 w 1906136"/>
                <a:gd name="connsiteY914" fmla="*/ 1119468 h 2468044"/>
                <a:gd name="connsiteX915" fmla="*/ 797225 w 1906136"/>
                <a:gd name="connsiteY915" fmla="*/ 1130023 h 2468044"/>
                <a:gd name="connsiteX916" fmla="*/ 800329 w 1906136"/>
                <a:gd name="connsiteY916" fmla="*/ 1142751 h 2468044"/>
                <a:gd name="connsiteX917" fmla="*/ 804365 w 1906136"/>
                <a:gd name="connsiteY917" fmla="*/ 1155479 h 2468044"/>
                <a:gd name="connsiteX918" fmla="*/ 809643 w 1906136"/>
                <a:gd name="connsiteY918" fmla="*/ 1155479 h 2468044"/>
                <a:gd name="connsiteX919" fmla="*/ 811816 w 1906136"/>
                <a:gd name="connsiteY919" fmla="*/ 1155479 h 2468044"/>
                <a:gd name="connsiteX920" fmla="*/ 812747 w 1906136"/>
                <a:gd name="connsiteY920" fmla="*/ 1155479 h 2468044"/>
                <a:gd name="connsiteX921" fmla="*/ 814920 w 1906136"/>
                <a:gd name="connsiteY921" fmla="*/ 1155479 h 2468044"/>
                <a:gd name="connsiteX922" fmla="*/ 817093 w 1906136"/>
                <a:gd name="connsiteY922" fmla="*/ 1155479 h 2468044"/>
                <a:gd name="connsiteX923" fmla="*/ 820198 w 1906136"/>
                <a:gd name="connsiteY923" fmla="*/ 1155479 h 2468044"/>
                <a:gd name="connsiteX924" fmla="*/ 822371 w 1906136"/>
                <a:gd name="connsiteY924" fmla="*/ 1159826 h 2468044"/>
                <a:gd name="connsiteX925" fmla="*/ 822371 w 1906136"/>
                <a:gd name="connsiteY925" fmla="*/ 1162930 h 2468044"/>
                <a:gd name="connsiteX926" fmla="*/ 824544 w 1906136"/>
                <a:gd name="connsiteY926" fmla="*/ 1169139 h 2468044"/>
                <a:gd name="connsiteX927" fmla="*/ 824544 w 1906136"/>
                <a:gd name="connsiteY927" fmla="*/ 1176590 h 2468044"/>
                <a:gd name="connsiteX928" fmla="*/ 827648 w 1906136"/>
                <a:gd name="connsiteY928" fmla="*/ 1174417 h 2468044"/>
                <a:gd name="connsiteX929" fmla="*/ 827648 w 1906136"/>
                <a:gd name="connsiteY929" fmla="*/ 1172243 h 2468044"/>
                <a:gd name="connsiteX930" fmla="*/ 829822 w 1906136"/>
                <a:gd name="connsiteY930" fmla="*/ 1170070 h 2468044"/>
                <a:gd name="connsiteX931" fmla="*/ 831995 w 1906136"/>
                <a:gd name="connsiteY931" fmla="*/ 1166966 h 2468044"/>
                <a:gd name="connsiteX932" fmla="*/ 831995 w 1906136"/>
                <a:gd name="connsiteY932" fmla="*/ 1159515 h 2468044"/>
                <a:gd name="connsiteX933" fmla="*/ 827959 w 1906136"/>
                <a:gd name="connsiteY933" fmla="*/ 1148960 h 2468044"/>
                <a:gd name="connsiteX934" fmla="*/ 819577 w 1906136"/>
                <a:gd name="connsiteY934" fmla="*/ 1132196 h 2468044"/>
                <a:gd name="connsiteX935" fmla="*/ 808090 w 1906136"/>
                <a:gd name="connsiteY935" fmla="*/ 1113259 h 2468044"/>
                <a:gd name="connsiteX936" fmla="*/ 797535 w 1906136"/>
                <a:gd name="connsiteY936" fmla="*/ 1095253 h 2468044"/>
                <a:gd name="connsiteX937" fmla="*/ 783876 w 1906136"/>
                <a:gd name="connsiteY937" fmla="*/ 1076316 h 2468044"/>
                <a:gd name="connsiteX938" fmla="*/ 773320 w 1906136"/>
                <a:gd name="connsiteY938" fmla="*/ 1061725 h 2468044"/>
                <a:gd name="connsiteX939" fmla="*/ 761834 w 1906136"/>
                <a:gd name="connsiteY939" fmla="*/ 1048996 h 2468044"/>
                <a:gd name="connsiteX940" fmla="*/ 756556 w 1906136"/>
                <a:gd name="connsiteY940" fmla="*/ 1041546 h 2468044"/>
                <a:gd name="connsiteX941" fmla="*/ 756556 w 1906136"/>
                <a:gd name="connsiteY941" fmla="*/ 1021677 h 2468044"/>
                <a:gd name="connsiteX942" fmla="*/ 760592 w 1906136"/>
                <a:gd name="connsiteY942" fmla="*/ 1023850 h 2468044"/>
                <a:gd name="connsiteX943" fmla="*/ 763697 w 1906136"/>
                <a:gd name="connsiteY943" fmla="*/ 1026955 h 2468044"/>
                <a:gd name="connsiteX944" fmla="*/ 767732 w 1906136"/>
                <a:gd name="connsiteY944" fmla="*/ 1031301 h 2468044"/>
                <a:gd name="connsiteX945" fmla="*/ 776114 w 1906136"/>
                <a:gd name="connsiteY945" fmla="*/ 1036578 h 2468044"/>
                <a:gd name="connsiteX946" fmla="*/ 782323 w 1906136"/>
                <a:gd name="connsiteY946" fmla="*/ 1048065 h 2468044"/>
                <a:gd name="connsiteX947" fmla="*/ 785428 w 1906136"/>
                <a:gd name="connsiteY947" fmla="*/ 1058620 h 2468044"/>
                <a:gd name="connsiteX948" fmla="*/ 789464 w 1906136"/>
                <a:gd name="connsiteY948" fmla="*/ 1069175 h 2468044"/>
                <a:gd name="connsiteX949" fmla="*/ 796604 w 1906136"/>
                <a:gd name="connsiteY949" fmla="*/ 1078489 h 2468044"/>
                <a:gd name="connsiteX950" fmla="*/ 797535 w 1906136"/>
                <a:gd name="connsiteY950" fmla="*/ 1080662 h 2468044"/>
                <a:gd name="connsiteX951" fmla="*/ 803744 w 1906136"/>
                <a:gd name="connsiteY951" fmla="*/ 1082835 h 2468044"/>
                <a:gd name="connsiteX952" fmla="*/ 806849 w 1906136"/>
                <a:gd name="connsiteY952" fmla="*/ 1082835 h 2468044"/>
                <a:gd name="connsiteX953" fmla="*/ 812126 w 1906136"/>
                <a:gd name="connsiteY953" fmla="*/ 1083766 h 2468044"/>
                <a:gd name="connsiteX954" fmla="*/ 816162 w 1906136"/>
                <a:gd name="connsiteY954" fmla="*/ 1085939 h 2468044"/>
                <a:gd name="connsiteX955" fmla="*/ 833857 w 1906136"/>
                <a:gd name="connsiteY955" fmla="*/ 1112327 h 2468044"/>
                <a:gd name="connsiteX956" fmla="*/ 852484 w 1906136"/>
                <a:gd name="connsiteY956" fmla="*/ 1137473 h 2468044"/>
                <a:gd name="connsiteX957" fmla="*/ 870179 w 1906136"/>
                <a:gd name="connsiteY957" fmla="*/ 1161688 h 2468044"/>
                <a:gd name="connsiteX958" fmla="*/ 890048 w 1906136"/>
                <a:gd name="connsiteY958" fmla="*/ 1183730 h 2468044"/>
                <a:gd name="connsiteX959" fmla="*/ 882908 w 1906136"/>
                <a:gd name="connsiteY959" fmla="*/ 1206703 h 2468044"/>
                <a:gd name="connsiteX960" fmla="*/ 886944 w 1906136"/>
                <a:gd name="connsiteY960" fmla="*/ 1211049 h 2468044"/>
                <a:gd name="connsiteX961" fmla="*/ 894084 w 1906136"/>
                <a:gd name="connsiteY961" fmla="*/ 1218500 h 2468044"/>
                <a:gd name="connsiteX962" fmla="*/ 901224 w 1906136"/>
                <a:gd name="connsiteY962" fmla="*/ 1227813 h 2468044"/>
                <a:gd name="connsiteX963" fmla="*/ 910537 w 1906136"/>
                <a:gd name="connsiteY963" fmla="*/ 1235264 h 2468044"/>
                <a:gd name="connsiteX964" fmla="*/ 915815 w 1906136"/>
                <a:gd name="connsiteY964" fmla="*/ 1242715 h 2468044"/>
                <a:gd name="connsiteX965" fmla="*/ 918919 w 1906136"/>
                <a:gd name="connsiteY965" fmla="*/ 1243646 h 2468044"/>
                <a:gd name="connsiteX966" fmla="*/ 939719 w 1906136"/>
                <a:gd name="connsiteY966" fmla="*/ 1240541 h 2468044"/>
                <a:gd name="connsiteX967" fmla="*/ 940651 w 1906136"/>
                <a:gd name="connsiteY967" fmla="*/ 1242715 h 2468044"/>
                <a:gd name="connsiteX968" fmla="*/ 944686 w 1906136"/>
                <a:gd name="connsiteY968" fmla="*/ 1245819 h 2468044"/>
                <a:gd name="connsiteX969" fmla="*/ 947791 w 1906136"/>
                <a:gd name="connsiteY969" fmla="*/ 1250165 h 2468044"/>
                <a:gd name="connsiteX970" fmla="*/ 951827 w 1906136"/>
                <a:gd name="connsiteY970" fmla="*/ 1253270 h 2468044"/>
                <a:gd name="connsiteX971" fmla="*/ 954931 w 1906136"/>
                <a:gd name="connsiteY971" fmla="*/ 1256374 h 2468044"/>
                <a:gd name="connsiteX972" fmla="*/ 978835 w 1906136"/>
                <a:gd name="connsiteY972" fmla="*/ 1260720 h 2468044"/>
                <a:gd name="connsiteX973" fmla="*/ 981940 w 1906136"/>
                <a:gd name="connsiteY973" fmla="*/ 1262894 h 2468044"/>
                <a:gd name="connsiteX974" fmla="*/ 985976 w 1906136"/>
                <a:gd name="connsiteY974" fmla="*/ 1265998 h 2468044"/>
                <a:gd name="connsiteX975" fmla="*/ 991253 w 1906136"/>
                <a:gd name="connsiteY975" fmla="*/ 1271276 h 2468044"/>
                <a:gd name="connsiteX976" fmla="*/ 995289 w 1906136"/>
                <a:gd name="connsiteY976" fmla="*/ 1275622 h 2468044"/>
                <a:gd name="connsiteX977" fmla="*/ 998394 w 1906136"/>
                <a:gd name="connsiteY977" fmla="*/ 1278726 h 2468044"/>
                <a:gd name="connsiteX978" fmla="*/ 1002429 w 1906136"/>
                <a:gd name="connsiteY978" fmla="*/ 1280899 h 2468044"/>
                <a:gd name="connsiteX979" fmla="*/ 1010811 w 1906136"/>
                <a:gd name="connsiteY979" fmla="*/ 1283073 h 2468044"/>
                <a:gd name="connsiteX980" fmla="*/ 1017952 w 1906136"/>
                <a:gd name="connsiteY980" fmla="*/ 1278726 h 2468044"/>
                <a:gd name="connsiteX981" fmla="*/ 1024161 w 1906136"/>
                <a:gd name="connsiteY981" fmla="*/ 1275622 h 2468044"/>
                <a:gd name="connsiteX982" fmla="*/ 1031301 w 1906136"/>
                <a:gd name="connsiteY982" fmla="*/ 1271276 h 2468044"/>
                <a:gd name="connsiteX983" fmla="*/ 1041856 w 1906136"/>
                <a:gd name="connsiteY983" fmla="*/ 1271276 h 2468044"/>
                <a:gd name="connsiteX984" fmla="*/ 1058620 w 1906136"/>
                <a:gd name="connsiteY984" fmla="*/ 1278726 h 2468044"/>
                <a:gd name="connsiteX985" fmla="*/ 1069175 w 1906136"/>
                <a:gd name="connsiteY985" fmla="*/ 1288040 h 2468044"/>
                <a:gd name="connsiteX986" fmla="*/ 1081593 w 1906136"/>
                <a:gd name="connsiteY986" fmla="*/ 1297353 h 2468044"/>
                <a:gd name="connsiteX987" fmla="*/ 1102393 w 1906136"/>
                <a:gd name="connsiteY987" fmla="*/ 1304804 h 2468044"/>
                <a:gd name="connsiteX988" fmla="*/ 1117915 w 1906136"/>
                <a:gd name="connsiteY988" fmla="*/ 1310081 h 2468044"/>
                <a:gd name="connsiteX989" fmla="*/ 1132506 w 1906136"/>
                <a:gd name="connsiteY989" fmla="*/ 1314428 h 2468044"/>
                <a:gd name="connsiteX990" fmla="*/ 1141820 w 1906136"/>
                <a:gd name="connsiteY990" fmla="*/ 1317532 h 2468044"/>
                <a:gd name="connsiteX991" fmla="*/ 1151133 w 1906136"/>
                <a:gd name="connsiteY991" fmla="*/ 1326845 h 2468044"/>
                <a:gd name="connsiteX992" fmla="*/ 1159515 w 1906136"/>
                <a:gd name="connsiteY992" fmla="*/ 1339574 h 2468044"/>
                <a:gd name="connsiteX993" fmla="*/ 1168828 w 1906136"/>
                <a:gd name="connsiteY993" fmla="*/ 1361615 h 2468044"/>
                <a:gd name="connsiteX994" fmla="*/ 1180315 w 1906136"/>
                <a:gd name="connsiteY994" fmla="*/ 1364720 h 2468044"/>
                <a:gd name="connsiteX995" fmla="*/ 1195837 w 1906136"/>
                <a:gd name="connsiteY995" fmla="*/ 1372171 h 2468044"/>
                <a:gd name="connsiteX996" fmla="*/ 1212601 w 1906136"/>
                <a:gd name="connsiteY996" fmla="*/ 1381484 h 2468044"/>
                <a:gd name="connsiteX997" fmla="*/ 1229365 w 1906136"/>
                <a:gd name="connsiteY997" fmla="*/ 1390797 h 2468044"/>
                <a:gd name="connsiteX998" fmla="*/ 1238679 w 1906136"/>
                <a:gd name="connsiteY998" fmla="*/ 1398248 h 2468044"/>
                <a:gd name="connsiteX999" fmla="*/ 1241783 w 1906136"/>
                <a:gd name="connsiteY999" fmla="*/ 1396075 h 2468044"/>
                <a:gd name="connsiteX1000" fmla="*/ 1243956 w 1906136"/>
                <a:gd name="connsiteY1000" fmla="*/ 1396075 h 2468044"/>
                <a:gd name="connsiteX1001" fmla="*/ 1244888 w 1906136"/>
                <a:gd name="connsiteY1001" fmla="*/ 1396075 h 2468044"/>
                <a:gd name="connsiteX1002" fmla="*/ 1247061 w 1906136"/>
                <a:gd name="connsiteY1002" fmla="*/ 1393902 h 2468044"/>
                <a:gd name="connsiteX1003" fmla="*/ 1249234 w 1906136"/>
                <a:gd name="connsiteY1003" fmla="*/ 1393902 h 2468044"/>
                <a:gd name="connsiteX1004" fmla="*/ 1251407 w 1906136"/>
                <a:gd name="connsiteY1004" fmla="*/ 1390797 h 2468044"/>
                <a:gd name="connsiteX1005" fmla="*/ 1251407 w 1906136"/>
                <a:gd name="connsiteY1005" fmla="*/ 1388624 h 2468044"/>
                <a:gd name="connsiteX1006" fmla="*/ 1251407 w 1906136"/>
                <a:gd name="connsiteY1006" fmla="*/ 1385520 h 2468044"/>
                <a:gd name="connsiteX1007" fmla="*/ 1249234 w 1906136"/>
                <a:gd name="connsiteY1007" fmla="*/ 1381173 h 2468044"/>
                <a:gd name="connsiteX1008" fmla="*/ 1252338 w 1906136"/>
                <a:gd name="connsiteY1008" fmla="*/ 1379000 h 2468044"/>
                <a:gd name="connsiteX1009" fmla="*/ 1254511 w 1906136"/>
                <a:gd name="connsiteY1009" fmla="*/ 1378069 h 2468044"/>
                <a:gd name="connsiteX1010" fmla="*/ 1256684 w 1906136"/>
                <a:gd name="connsiteY1010" fmla="*/ 1375896 h 2468044"/>
                <a:gd name="connsiteX1011" fmla="*/ 1258858 w 1906136"/>
                <a:gd name="connsiteY1011" fmla="*/ 1373723 h 2468044"/>
                <a:gd name="connsiteX1012" fmla="*/ 1265998 w 1906136"/>
                <a:gd name="connsiteY1012" fmla="*/ 1373723 h 2468044"/>
                <a:gd name="connsiteX1013" fmla="*/ 1273138 w 1906136"/>
                <a:gd name="connsiteY1013" fmla="*/ 1385209 h 2468044"/>
                <a:gd name="connsiteX1014" fmla="*/ 1280278 w 1906136"/>
                <a:gd name="connsiteY1014" fmla="*/ 1395764 h 2468044"/>
                <a:gd name="connsiteX1015" fmla="*/ 1285556 w 1906136"/>
                <a:gd name="connsiteY1015" fmla="*/ 1405078 h 2468044"/>
                <a:gd name="connsiteX1016" fmla="*/ 1287729 w 1906136"/>
                <a:gd name="connsiteY1016" fmla="*/ 1419669 h 2468044"/>
                <a:gd name="connsiteX1017" fmla="*/ 1287729 w 1906136"/>
                <a:gd name="connsiteY1017" fmla="*/ 1434260 h 2468044"/>
                <a:gd name="connsiteX1018" fmla="*/ 1288660 w 1906136"/>
                <a:gd name="connsiteY1018" fmla="*/ 1444815 h 2468044"/>
                <a:gd name="connsiteX1019" fmla="*/ 1276243 w 1906136"/>
                <a:gd name="connsiteY1019" fmla="*/ 1459406 h 2468044"/>
                <a:gd name="connsiteX1020" fmla="*/ 1261652 w 1906136"/>
                <a:gd name="connsiteY1020" fmla="*/ 1472134 h 2468044"/>
                <a:gd name="connsiteX1021" fmla="*/ 1249234 w 1906136"/>
                <a:gd name="connsiteY1021" fmla="*/ 1485794 h 2468044"/>
                <a:gd name="connsiteX1022" fmla="*/ 1242094 w 1906136"/>
                <a:gd name="connsiteY1022" fmla="*/ 1501626 h 2468044"/>
                <a:gd name="connsiteX1023" fmla="*/ 1236816 w 1906136"/>
                <a:gd name="connsiteY1023" fmla="*/ 1518390 h 2468044"/>
                <a:gd name="connsiteX1024" fmla="*/ 1229676 w 1906136"/>
                <a:gd name="connsiteY1024" fmla="*/ 1535155 h 2468044"/>
                <a:gd name="connsiteX1025" fmla="*/ 1234953 w 1906136"/>
                <a:gd name="connsiteY1025" fmla="*/ 1537328 h 2468044"/>
                <a:gd name="connsiteX1026" fmla="*/ 1240231 w 1906136"/>
                <a:gd name="connsiteY1026" fmla="*/ 1537328 h 2468044"/>
                <a:gd name="connsiteX1027" fmla="*/ 1245508 w 1906136"/>
                <a:gd name="connsiteY1027" fmla="*/ 1538259 h 2468044"/>
                <a:gd name="connsiteX1028" fmla="*/ 1254822 w 1906136"/>
                <a:gd name="connsiteY1028" fmla="*/ 1538259 h 2468044"/>
                <a:gd name="connsiteX1029" fmla="*/ 1254822 w 1906136"/>
                <a:gd name="connsiteY1029" fmla="*/ 1542605 h 2468044"/>
                <a:gd name="connsiteX1030" fmla="*/ 1245508 w 1906136"/>
                <a:gd name="connsiteY1030" fmla="*/ 1547883 h 2468044"/>
                <a:gd name="connsiteX1031" fmla="*/ 1239300 w 1906136"/>
                <a:gd name="connsiteY1031" fmla="*/ 1553160 h 2468044"/>
                <a:gd name="connsiteX1032" fmla="*/ 1229986 w 1906136"/>
                <a:gd name="connsiteY1032" fmla="*/ 1558438 h 2468044"/>
                <a:gd name="connsiteX1033" fmla="*/ 1229986 w 1906136"/>
                <a:gd name="connsiteY1033" fmla="*/ 1565889 h 2468044"/>
                <a:gd name="connsiteX1034" fmla="*/ 1229986 w 1906136"/>
                <a:gd name="connsiteY1034" fmla="*/ 1573339 h 2468044"/>
                <a:gd name="connsiteX1035" fmla="*/ 1229986 w 1906136"/>
                <a:gd name="connsiteY1035" fmla="*/ 1579548 h 2468044"/>
                <a:gd name="connsiteX1036" fmla="*/ 1225950 w 1906136"/>
                <a:gd name="connsiteY1036" fmla="*/ 1586999 h 2468044"/>
                <a:gd name="connsiteX1037" fmla="*/ 1229986 w 1906136"/>
                <a:gd name="connsiteY1037" fmla="*/ 1590104 h 2468044"/>
                <a:gd name="connsiteX1038" fmla="*/ 1233091 w 1906136"/>
                <a:gd name="connsiteY1038" fmla="*/ 1594450 h 2468044"/>
                <a:gd name="connsiteX1039" fmla="*/ 1237126 w 1906136"/>
                <a:gd name="connsiteY1039" fmla="*/ 1595381 h 2468044"/>
                <a:gd name="connsiteX1040" fmla="*/ 1242404 w 1906136"/>
                <a:gd name="connsiteY1040" fmla="*/ 1595381 h 2468044"/>
                <a:gd name="connsiteX1041" fmla="*/ 1245508 w 1906136"/>
                <a:gd name="connsiteY1041" fmla="*/ 1599727 h 2468044"/>
                <a:gd name="connsiteX1042" fmla="*/ 1256995 w 1906136"/>
                <a:gd name="connsiteY1042" fmla="*/ 1610283 h 2468044"/>
                <a:gd name="connsiteX1043" fmla="*/ 1264135 w 1906136"/>
                <a:gd name="connsiteY1043" fmla="*/ 1624873 h 2468044"/>
                <a:gd name="connsiteX1044" fmla="*/ 1269413 w 1906136"/>
                <a:gd name="connsiteY1044" fmla="*/ 1643811 h 2468044"/>
                <a:gd name="connsiteX1045" fmla="*/ 1274690 w 1906136"/>
                <a:gd name="connsiteY1045" fmla="*/ 1659643 h 2468044"/>
                <a:gd name="connsiteX1046" fmla="*/ 1281831 w 1906136"/>
                <a:gd name="connsiteY1046" fmla="*/ 1676407 h 2468044"/>
                <a:gd name="connsiteX1047" fmla="*/ 1302630 w 1906136"/>
                <a:gd name="connsiteY1047" fmla="*/ 1705900 h 2468044"/>
                <a:gd name="connsiteX1048" fmla="*/ 1327777 w 1906136"/>
                <a:gd name="connsiteY1048" fmla="*/ 1733219 h 2468044"/>
                <a:gd name="connsiteX1049" fmla="*/ 1359132 w 1906136"/>
                <a:gd name="connsiteY1049" fmla="*/ 1754329 h 2468044"/>
                <a:gd name="connsiteX1050" fmla="*/ 1395454 w 1906136"/>
                <a:gd name="connsiteY1050" fmla="*/ 1767989 h 2468044"/>
                <a:gd name="connsiteX1051" fmla="*/ 1391418 w 1906136"/>
                <a:gd name="connsiteY1051" fmla="*/ 1797481 h 2468044"/>
                <a:gd name="connsiteX1052" fmla="*/ 1389245 w 1906136"/>
                <a:gd name="connsiteY1052" fmla="*/ 1829147 h 2468044"/>
                <a:gd name="connsiteX1053" fmla="*/ 1388314 w 1906136"/>
                <a:gd name="connsiteY1053" fmla="*/ 1861744 h 2468044"/>
                <a:gd name="connsiteX1054" fmla="*/ 1382105 w 1906136"/>
                <a:gd name="connsiteY1054" fmla="*/ 1893409 h 2468044"/>
                <a:gd name="connsiteX1055" fmla="*/ 1371549 w 1906136"/>
                <a:gd name="connsiteY1055" fmla="*/ 1941839 h 2468044"/>
                <a:gd name="connsiteX1056" fmla="*/ 1362236 w 1906136"/>
                <a:gd name="connsiteY1056" fmla="*/ 1991199 h 2468044"/>
                <a:gd name="connsiteX1057" fmla="*/ 1351681 w 1906136"/>
                <a:gd name="connsiteY1057" fmla="*/ 2036214 h 2468044"/>
                <a:gd name="connsiteX1058" fmla="*/ 1339263 w 1906136"/>
                <a:gd name="connsiteY1058" fmla="*/ 2080297 h 2468044"/>
                <a:gd name="connsiteX1059" fmla="*/ 1337090 w 1906136"/>
                <a:gd name="connsiteY1059" fmla="*/ 2091784 h 2468044"/>
                <a:gd name="connsiteX1060" fmla="*/ 1340194 w 1906136"/>
                <a:gd name="connsiteY1060" fmla="*/ 2104512 h 2468044"/>
                <a:gd name="connsiteX1061" fmla="*/ 1342368 w 1906136"/>
                <a:gd name="connsiteY1061" fmla="*/ 2111963 h 2468044"/>
                <a:gd name="connsiteX1062" fmla="*/ 1329950 w 1906136"/>
                <a:gd name="connsiteY1062" fmla="*/ 2188643 h 2468044"/>
                <a:gd name="connsiteX1063" fmla="*/ 1329950 w 1906136"/>
                <a:gd name="connsiteY1063" fmla="*/ 2192989 h 2468044"/>
                <a:gd name="connsiteX1064" fmla="*/ 1337090 w 1906136"/>
                <a:gd name="connsiteY1064" fmla="*/ 2190816 h 2468044"/>
                <a:gd name="connsiteX1065" fmla="*/ 1340194 w 1906136"/>
                <a:gd name="connsiteY1065" fmla="*/ 2186470 h 2468044"/>
                <a:gd name="connsiteX1066" fmla="*/ 1342368 w 1906136"/>
                <a:gd name="connsiteY1066" fmla="*/ 2183365 h 2468044"/>
                <a:gd name="connsiteX1067" fmla="*/ 1345472 w 1906136"/>
                <a:gd name="connsiteY1067" fmla="*/ 2179019 h 2468044"/>
                <a:gd name="connsiteX1068" fmla="*/ 1349508 w 1906136"/>
                <a:gd name="connsiteY1068" fmla="*/ 2175915 h 2468044"/>
                <a:gd name="connsiteX1069" fmla="*/ 1349508 w 1906136"/>
                <a:gd name="connsiteY1069" fmla="*/ 2179019 h 2468044"/>
                <a:gd name="connsiteX1070" fmla="*/ 1354785 w 1906136"/>
                <a:gd name="connsiteY1070" fmla="*/ 2179019 h 2468044"/>
                <a:gd name="connsiteX1071" fmla="*/ 1345472 w 1906136"/>
                <a:gd name="connsiteY1071" fmla="*/ 2215652 h 2468044"/>
                <a:gd name="connsiteX1072" fmla="*/ 1334917 w 1906136"/>
                <a:gd name="connsiteY1072" fmla="*/ 2215652 h 2468044"/>
                <a:gd name="connsiteX1073" fmla="*/ 1327777 w 1906136"/>
                <a:gd name="connsiteY1073" fmla="*/ 2234589 h 2468044"/>
                <a:gd name="connsiteX1074" fmla="*/ 1320636 w 1906136"/>
                <a:gd name="connsiteY1074" fmla="*/ 2256631 h 2468044"/>
                <a:gd name="connsiteX1075" fmla="*/ 1315359 w 1906136"/>
                <a:gd name="connsiteY1075" fmla="*/ 2279604 h 2468044"/>
                <a:gd name="connsiteX1076" fmla="*/ 1313186 w 1906136"/>
                <a:gd name="connsiteY1076" fmla="*/ 2305992 h 2468044"/>
                <a:gd name="connsiteX1077" fmla="*/ 1311012 w 1906136"/>
                <a:gd name="connsiteY1077" fmla="*/ 2333311 h 2468044"/>
                <a:gd name="connsiteX1078" fmla="*/ 1315048 w 1906136"/>
                <a:gd name="connsiteY1078" fmla="*/ 2357525 h 2468044"/>
                <a:gd name="connsiteX1079" fmla="*/ 1322189 w 1906136"/>
                <a:gd name="connsiteY1079" fmla="*/ 2380499 h 2468044"/>
                <a:gd name="connsiteX1080" fmla="*/ 1332744 w 1906136"/>
                <a:gd name="connsiteY1080" fmla="*/ 2401609 h 2468044"/>
                <a:gd name="connsiteX1081" fmla="*/ 1349508 w 1906136"/>
                <a:gd name="connsiteY1081" fmla="*/ 2416200 h 2468044"/>
                <a:gd name="connsiteX1082" fmla="*/ 1369376 w 1906136"/>
                <a:gd name="connsiteY1082" fmla="*/ 2426755 h 2468044"/>
                <a:gd name="connsiteX1083" fmla="*/ 1369376 w 1906136"/>
                <a:gd name="connsiteY1083" fmla="*/ 2434206 h 2468044"/>
                <a:gd name="connsiteX1084" fmla="*/ 1354785 w 1906136"/>
                <a:gd name="connsiteY1084" fmla="*/ 2424892 h 2468044"/>
                <a:gd name="connsiteX1085" fmla="*/ 1342368 w 1906136"/>
                <a:gd name="connsiteY1085" fmla="*/ 2414337 h 2468044"/>
                <a:gd name="connsiteX1086" fmla="*/ 1329950 w 1906136"/>
                <a:gd name="connsiteY1086" fmla="*/ 2401609 h 2468044"/>
                <a:gd name="connsiteX1087" fmla="*/ 1325914 w 1906136"/>
                <a:gd name="connsiteY1087" fmla="*/ 2401609 h 2468044"/>
                <a:gd name="connsiteX1088" fmla="*/ 1332123 w 1906136"/>
                <a:gd name="connsiteY1088" fmla="*/ 2416200 h 2468044"/>
                <a:gd name="connsiteX1089" fmla="*/ 1342678 w 1906136"/>
                <a:gd name="connsiteY1089" fmla="*/ 2430791 h 2468044"/>
                <a:gd name="connsiteX1090" fmla="*/ 1357269 w 1906136"/>
                <a:gd name="connsiteY1090" fmla="*/ 2445382 h 2468044"/>
                <a:gd name="connsiteX1091" fmla="*/ 1374033 w 1906136"/>
                <a:gd name="connsiteY1091" fmla="*/ 2458110 h 2468044"/>
                <a:gd name="connsiteX1092" fmla="*/ 1389555 w 1906136"/>
                <a:gd name="connsiteY1092" fmla="*/ 2466492 h 2468044"/>
                <a:gd name="connsiteX1093" fmla="*/ 1406319 w 1906136"/>
                <a:gd name="connsiteY1093" fmla="*/ 2470838 h 2468044"/>
                <a:gd name="connsiteX1094" fmla="*/ 1423083 w 1906136"/>
                <a:gd name="connsiteY1094" fmla="*/ 2466492 h 2468044"/>
                <a:gd name="connsiteX1095" fmla="*/ 1426188 w 1906136"/>
                <a:gd name="connsiteY1095" fmla="*/ 2465561 h 2468044"/>
                <a:gd name="connsiteX1096" fmla="*/ 1428361 w 1906136"/>
                <a:gd name="connsiteY1096" fmla="*/ 2463388 h 2468044"/>
                <a:gd name="connsiteX1097" fmla="*/ 1430534 w 1906136"/>
                <a:gd name="connsiteY1097" fmla="*/ 2463388 h 2468044"/>
                <a:gd name="connsiteX1098" fmla="*/ 1430534 w 1906136"/>
                <a:gd name="connsiteY1098" fmla="*/ 2461214 h 2468044"/>
                <a:gd name="connsiteX1099" fmla="*/ 1432707 w 1906136"/>
                <a:gd name="connsiteY1099" fmla="*/ 2460283 h 2468044"/>
                <a:gd name="connsiteX1100" fmla="*/ 1435812 w 1906136"/>
                <a:gd name="connsiteY1100" fmla="*/ 2458110 h 2468044"/>
                <a:gd name="connsiteX1101" fmla="*/ 1432707 w 1906136"/>
                <a:gd name="connsiteY1101" fmla="*/ 2453764 h 2468044"/>
                <a:gd name="connsiteX1102" fmla="*/ 1432707 w 1906136"/>
                <a:gd name="connsiteY1102" fmla="*/ 2452832 h 2468044"/>
                <a:gd name="connsiteX1103" fmla="*/ 1432707 w 1906136"/>
                <a:gd name="connsiteY1103" fmla="*/ 2452832 h 2468044"/>
                <a:gd name="connsiteX1104" fmla="*/ 1432707 w 1906136"/>
                <a:gd name="connsiteY1104" fmla="*/ 2450659 h 2468044"/>
                <a:gd name="connsiteX1105" fmla="*/ 1428671 w 1906136"/>
                <a:gd name="connsiteY1105" fmla="*/ 2450659 h 2468044"/>
                <a:gd name="connsiteX1106" fmla="*/ 1427740 w 1906136"/>
                <a:gd name="connsiteY1106" fmla="*/ 2450659 h 2468044"/>
                <a:gd name="connsiteX1107" fmla="*/ 1421531 w 1906136"/>
                <a:gd name="connsiteY1107" fmla="*/ 2450659 h 2468044"/>
                <a:gd name="connsiteX1108" fmla="*/ 1420600 w 1906136"/>
                <a:gd name="connsiteY1108" fmla="*/ 2439173 h 2468044"/>
                <a:gd name="connsiteX1109" fmla="*/ 1418427 w 1906136"/>
                <a:gd name="connsiteY1109" fmla="*/ 2426444 h 2468044"/>
                <a:gd name="connsiteX1110" fmla="*/ 1416254 w 1906136"/>
                <a:gd name="connsiteY1110" fmla="*/ 2415889 h 2468044"/>
                <a:gd name="connsiteX1111" fmla="*/ 1413149 w 1906136"/>
                <a:gd name="connsiteY1111" fmla="*/ 2406576 h 2468044"/>
                <a:gd name="connsiteX1112" fmla="*/ 1410976 w 1906136"/>
                <a:gd name="connsiteY1112" fmla="*/ 2404403 h 2468044"/>
                <a:gd name="connsiteX1113" fmla="*/ 1410976 w 1906136"/>
                <a:gd name="connsiteY1113" fmla="*/ 2402230 h 2468044"/>
                <a:gd name="connsiteX1114" fmla="*/ 1408803 w 1906136"/>
                <a:gd name="connsiteY1114" fmla="*/ 2402230 h 2468044"/>
                <a:gd name="connsiteX1115" fmla="*/ 1405698 w 1906136"/>
                <a:gd name="connsiteY1115" fmla="*/ 2401298 h 2468044"/>
                <a:gd name="connsiteX1116" fmla="*/ 1396385 w 1906136"/>
                <a:gd name="connsiteY1116" fmla="*/ 2414027 h 2468044"/>
                <a:gd name="connsiteX1117" fmla="*/ 1384899 w 1906136"/>
                <a:gd name="connsiteY1117" fmla="*/ 2426755 h 2468044"/>
                <a:gd name="connsiteX1118" fmla="*/ 1384899 w 1906136"/>
                <a:gd name="connsiteY1118" fmla="*/ 2431101 h 2468044"/>
                <a:gd name="connsiteX1119" fmla="*/ 1381794 w 1906136"/>
                <a:gd name="connsiteY1119" fmla="*/ 2431101 h 2468044"/>
                <a:gd name="connsiteX1120" fmla="*/ 1381794 w 1906136"/>
                <a:gd name="connsiteY1120" fmla="*/ 2424892 h 2468044"/>
                <a:gd name="connsiteX1121" fmla="*/ 1381794 w 1906136"/>
                <a:gd name="connsiteY1121" fmla="*/ 2421788 h 2468044"/>
                <a:gd name="connsiteX1122" fmla="*/ 1383967 w 1906136"/>
                <a:gd name="connsiteY1122" fmla="*/ 2417442 h 2468044"/>
                <a:gd name="connsiteX1123" fmla="*/ 1384899 w 1906136"/>
                <a:gd name="connsiteY1123" fmla="*/ 2414337 h 2468044"/>
                <a:gd name="connsiteX1124" fmla="*/ 1394212 w 1906136"/>
                <a:gd name="connsiteY1124" fmla="*/ 2402851 h 2468044"/>
                <a:gd name="connsiteX1125" fmla="*/ 1406630 w 1906136"/>
                <a:gd name="connsiteY1125" fmla="*/ 2392295 h 2468044"/>
                <a:gd name="connsiteX1126" fmla="*/ 1420289 w 1906136"/>
                <a:gd name="connsiteY1126" fmla="*/ 2384845 h 2468044"/>
                <a:gd name="connsiteX1127" fmla="*/ 1428671 w 1906136"/>
                <a:gd name="connsiteY1127" fmla="*/ 2382672 h 2468044"/>
                <a:gd name="connsiteX1128" fmla="*/ 1427740 w 1906136"/>
                <a:gd name="connsiteY1128" fmla="*/ 2373358 h 2468044"/>
                <a:gd name="connsiteX1129" fmla="*/ 1423704 w 1906136"/>
                <a:gd name="connsiteY1129" fmla="*/ 2368081 h 2468044"/>
                <a:gd name="connsiteX1130" fmla="*/ 1418427 w 1906136"/>
                <a:gd name="connsiteY1130" fmla="*/ 2362803 h 2468044"/>
                <a:gd name="connsiteX1131" fmla="*/ 1413149 w 1906136"/>
                <a:gd name="connsiteY1131" fmla="*/ 2357525 h 2468044"/>
                <a:gd name="connsiteX1132" fmla="*/ 1418427 w 1906136"/>
                <a:gd name="connsiteY1132" fmla="*/ 2340761 h 2468044"/>
                <a:gd name="connsiteX1133" fmla="*/ 1427740 w 1906136"/>
                <a:gd name="connsiteY1133" fmla="*/ 2322756 h 2468044"/>
                <a:gd name="connsiteX1134" fmla="*/ 1440158 w 1906136"/>
                <a:gd name="connsiteY1134" fmla="*/ 2303818 h 2468044"/>
                <a:gd name="connsiteX1135" fmla="*/ 1454749 w 1906136"/>
                <a:gd name="connsiteY1135" fmla="*/ 2289227 h 2468044"/>
                <a:gd name="connsiteX1136" fmla="*/ 1469340 w 1906136"/>
                <a:gd name="connsiteY1136" fmla="*/ 2281777 h 2468044"/>
                <a:gd name="connsiteX1137" fmla="*/ 1472444 w 1906136"/>
                <a:gd name="connsiteY1137" fmla="*/ 2269048 h 2468044"/>
                <a:gd name="connsiteX1138" fmla="*/ 1467167 w 1906136"/>
                <a:gd name="connsiteY1138" fmla="*/ 2264702 h 2468044"/>
                <a:gd name="connsiteX1139" fmla="*/ 1461889 w 1906136"/>
                <a:gd name="connsiteY1139" fmla="*/ 2261598 h 2468044"/>
                <a:gd name="connsiteX1140" fmla="*/ 1455680 w 1906136"/>
                <a:gd name="connsiteY1140" fmla="*/ 2258493 h 2468044"/>
                <a:gd name="connsiteX1141" fmla="*/ 1452576 w 1906136"/>
                <a:gd name="connsiteY1141" fmla="*/ 2252284 h 2468044"/>
                <a:gd name="connsiteX1142" fmla="*/ 1448540 w 1906136"/>
                <a:gd name="connsiteY1142" fmla="*/ 2244834 h 2468044"/>
                <a:gd name="connsiteX1143" fmla="*/ 1448540 w 1906136"/>
                <a:gd name="connsiteY1143" fmla="*/ 2243902 h 2468044"/>
                <a:gd name="connsiteX1144" fmla="*/ 1447609 w 1906136"/>
                <a:gd name="connsiteY1144" fmla="*/ 2241729 h 2468044"/>
                <a:gd name="connsiteX1145" fmla="*/ 1448540 w 1906136"/>
                <a:gd name="connsiteY1145" fmla="*/ 2239556 h 2468044"/>
                <a:gd name="connsiteX1146" fmla="*/ 1448540 w 1906136"/>
                <a:gd name="connsiteY1146" fmla="*/ 2237383 h 2468044"/>
                <a:gd name="connsiteX1147" fmla="*/ 1448540 w 1906136"/>
                <a:gd name="connsiteY1147" fmla="*/ 2234279 h 2468044"/>
                <a:gd name="connsiteX1148" fmla="*/ 1448540 w 1906136"/>
                <a:gd name="connsiteY1148" fmla="*/ 2229001 h 2468044"/>
                <a:gd name="connsiteX1149" fmla="*/ 1454749 w 1906136"/>
                <a:gd name="connsiteY1149" fmla="*/ 2229001 h 2468044"/>
                <a:gd name="connsiteX1150" fmla="*/ 1460026 w 1906136"/>
                <a:gd name="connsiteY1150" fmla="*/ 2226828 h 2468044"/>
                <a:gd name="connsiteX1151" fmla="*/ 1462200 w 1906136"/>
                <a:gd name="connsiteY1151" fmla="*/ 2226828 h 2468044"/>
                <a:gd name="connsiteX1152" fmla="*/ 1465304 w 1906136"/>
                <a:gd name="connsiteY1152" fmla="*/ 2224655 h 2468044"/>
                <a:gd name="connsiteX1153" fmla="*/ 1469340 w 1906136"/>
                <a:gd name="connsiteY1153" fmla="*/ 2214100 h 2468044"/>
                <a:gd name="connsiteX1154" fmla="*/ 1472444 w 1906136"/>
                <a:gd name="connsiteY1154" fmla="*/ 2202613 h 2468044"/>
                <a:gd name="connsiteX1155" fmla="*/ 1477722 w 1906136"/>
                <a:gd name="connsiteY1155" fmla="*/ 2192058 h 2468044"/>
                <a:gd name="connsiteX1156" fmla="*/ 1479895 w 1906136"/>
                <a:gd name="connsiteY1156" fmla="*/ 2185849 h 2468044"/>
                <a:gd name="connsiteX1157" fmla="*/ 1483931 w 1906136"/>
                <a:gd name="connsiteY1157" fmla="*/ 2184918 h 2468044"/>
                <a:gd name="connsiteX1158" fmla="*/ 1489208 w 1906136"/>
                <a:gd name="connsiteY1158" fmla="*/ 2182745 h 2468044"/>
                <a:gd name="connsiteX1159" fmla="*/ 1494486 w 1906136"/>
                <a:gd name="connsiteY1159" fmla="*/ 2180571 h 2468044"/>
                <a:gd name="connsiteX1160" fmla="*/ 1501626 w 1906136"/>
                <a:gd name="connsiteY1160" fmla="*/ 2178398 h 2468044"/>
                <a:gd name="connsiteX1161" fmla="*/ 1498522 w 1906136"/>
                <a:gd name="connsiteY1161" fmla="*/ 2173121 h 2468044"/>
                <a:gd name="connsiteX1162" fmla="*/ 1496349 w 1906136"/>
                <a:gd name="connsiteY1162" fmla="*/ 2170016 h 2468044"/>
                <a:gd name="connsiteX1163" fmla="*/ 1492313 w 1906136"/>
                <a:gd name="connsiteY1163" fmla="*/ 2165670 h 2468044"/>
                <a:gd name="connsiteX1164" fmla="*/ 1489208 w 1906136"/>
                <a:gd name="connsiteY1164" fmla="*/ 2163497 h 2468044"/>
                <a:gd name="connsiteX1165" fmla="*/ 1485173 w 1906136"/>
                <a:gd name="connsiteY1165" fmla="*/ 2162566 h 2468044"/>
                <a:gd name="connsiteX1166" fmla="*/ 1479895 w 1906136"/>
                <a:gd name="connsiteY1166" fmla="*/ 2158219 h 2468044"/>
                <a:gd name="connsiteX1167" fmla="*/ 1472755 w 1906136"/>
                <a:gd name="connsiteY1167" fmla="*/ 2155115 h 2468044"/>
                <a:gd name="connsiteX1168" fmla="*/ 1472755 w 1906136"/>
                <a:gd name="connsiteY1168" fmla="*/ 2147664 h 2468044"/>
                <a:gd name="connsiteX1169" fmla="*/ 1487346 w 1906136"/>
                <a:gd name="connsiteY1169" fmla="*/ 2145491 h 2468044"/>
                <a:gd name="connsiteX1170" fmla="*/ 1501937 w 1906136"/>
                <a:gd name="connsiteY1170" fmla="*/ 2145491 h 2468044"/>
                <a:gd name="connsiteX1171" fmla="*/ 1513423 w 1906136"/>
                <a:gd name="connsiteY1171" fmla="*/ 2143318 h 2468044"/>
                <a:gd name="connsiteX1172" fmla="*/ 1521805 w 1906136"/>
                <a:gd name="connsiteY1172" fmla="*/ 2143318 h 2468044"/>
                <a:gd name="connsiteX1173" fmla="*/ 1520874 w 1906136"/>
                <a:gd name="connsiteY1173" fmla="*/ 2135867 h 2468044"/>
                <a:gd name="connsiteX1174" fmla="*/ 1520874 w 1906136"/>
                <a:gd name="connsiteY1174" fmla="*/ 2132763 h 2468044"/>
                <a:gd name="connsiteX1175" fmla="*/ 1520874 w 1906136"/>
                <a:gd name="connsiteY1175" fmla="*/ 2129037 h 2468044"/>
                <a:gd name="connsiteX1176" fmla="*/ 1520874 w 1906136"/>
                <a:gd name="connsiteY1176" fmla="*/ 2128106 h 2468044"/>
                <a:gd name="connsiteX1177" fmla="*/ 1521805 w 1906136"/>
                <a:gd name="connsiteY1177" fmla="*/ 2123760 h 2468044"/>
                <a:gd name="connsiteX1178" fmla="*/ 1521805 w 1906136"/>
                <a:gd name="connsiteY1178" fmla="*/ 2116309 h 2468044"/>
                <a:gd name="connsiteX1179" fmla="*/ 1521805 w 1906136"/>
                <a:gd name="connsiteY1179" fmla="*/ 2108858 h 2468044"/>
                <a:gd name="connsiteX1180" fmla="*/ 1523978 w 1906136"/>
                <a:gd name="connsiteY1180" fmla="*/ 2103581 h 2468044"/>
                <a:gd name="connsiteX1181" fmla="*/ 1526151 w 1906136"/>
                <a:gd name="connsiteY1181" fmla="*/ 2099235 h 2468044"/>
                <a:gd name="connsiteX1182" fmla="*/ 1553160 w 1906136"/>
                <a:gd name="connsiteY1182" fmla="*/ 2091784 h 2468044"/>
                <a:gd name="connsiteX1183" fmla="*/ 1585447 w 1906136"/>
                <a:gd name="connsiteY1183" fmla="*/ 2090853 h 2468044"/>
                <a:gd name="connsiteX1184" fmla="*/ 1587620 w 1906136"/>
                <a:gd name="connsiteY1184" fmla="*/ 2076262 h 2468044"/>
                <a:gd name="connsiteX1185" fmla="*/ 1589793 w 1906136"/>
                <a:gd name="connsiteY1185" fmla="*/ 2062602 h 2468044"/>
                <a:gd name="connsiteX1186" fmla="*/ 1587620 w 1906136"/>
                <a:gd name="connsiteY1186" fmla="*/ 2052047 h 2468044"/>
                <a:gd name="connsiteX1187" fmla="*/ 1582342 w 1906136"/>
                <a:gd name="connsiteY1187" fmla="*/ 2041492 h 2468044"/>
                <a:gd name="connsiteX1188" fmla="*/ 1569924 w 1906136"/>
                <a:gd name="connsiteY1188" fmla="*/ 2034041 h 2468044"/>
                <a:gd name="connsiteX1189" fmla="*/ 1569924 w 1906136"/>
                <a:gd name="connsiteY1189" fmla="*/ 2026590 h 2468044"/>
                <a:gd name="connsiteX1190" fmla="*/ 1592897 w 1906136"/>
                <a:gd name="connsiteY1190" fmla="*/ 2031868 h 2468044"/>
                <a:gd name="connsiteX1191" fmla="*/ 1618975 w 1906136"/>
                <a:gd name="connsiteY1191" fmla="*/ 2037145 h 2468044"/>
                <a:gd name="connsiteX1192" fmla="*/ 1631393 w 1906136"/>
                <a:gd name="connsiteY1192" fmla="*/ 2022554 h 2468044"/>
                <a:gd name="connsiteX1193" fmla="*/ 1642879 w 1906136"/>
                <a:gd name="connsiteY1193" fmla="*/ 2009826 h 2468044"/>
                <a:gd name="connsiteX1194" fmla="*/ 1653434 w 1906136"/>
                <a:gd name="connsiteY1194" fmla="*/ 1995235 h 2468044"/>
                <a:gd name="connsiteX1195" fmla="*/ 1662747 w 1906136"/>
                <a:gd name="connsiteY1195" fmla="*/ 1973194 h 2468044"/>
                <a:gd name="connsiteX1196" fmla="*/ 1663679 w 1906136"/>
                <a:gd name="connsiteY1196" fmla="*/ 1973194 h 2468044"/>
                <a:gd name="connsiteX1197" fmla="*/ 1665852 w 1906136"/>
                <a:gd name="connsiteY1197" fmla="*/ 1971020 h 2468044"/>
                <a:gd name="connsiteX1198" fmla="*/ 1668025 w 1906136"/>
                <a:gd name="connsiteY1198" fmla="*/ 1971020 h 2468044"/>
                <a:gd name="connsiteX1199" fmla="*/ 1670198 w 1906136"/>
                <a:gd name="connsiteY1199" fmla="*/ 1968847 h 2468044"/>
                <a:gd name="connsiteX1200" fmla="*/ 1671130 w 1906136"/>
                <a:gd name="connsiteY1200" fmla="*/ 1973194 h 2468044"/>
                <a:gd name="connsiteX1201" fmla="*/ 1673303 w 1906136"/>
                <a:gd name="connsiteY1201" fmla="*/ 1978471 h 2468044"/>
                <a:gd name="connsiteX1202" fmla="*/ 1673303 w 1906136"/>
                <a:gd name="connsiteY1202" fmla="*/ 1982817 h 2468044"/>
                <a:gd name="connsiteX1203" fmla="*/ 1673303 w 1906136"/>
                <a:gd name="connsiteY1203" fmla="*/ 1990268 h 2468044"/>
                <a:gd name="connsiteX1204" fmla="*/ 1678580 w 1906136"/>
                <a:gd name="connsiteY1204" fmla="*/ 1990268 h 2468044"/>
                <a:gd name="connsiteX1205" fmla="*/ 1685721 w 1906136"/>
                <a:gd name="connsiteY1205" fmla="*/ 1969158 h 2468044"/>
                <a:gd name="connsiteX1206" fmla="*/ 1692861 w 1906136"/>
                <a:gd name="connsiteY1206" fmla="*/ 1953325 h 2468044"/>
                <a:gd name="connsiteX1207" fmla="*/ 1700001 w 1906136"/>
                <a:gd name="connsiteY1207" fmla="*/ 1936561 h 2468044"/>
                <a:gd name="connsiteX1208" fmla="*/ 1704037 w 1906136"/>
                <a:gd name="connsiteY1208" fmla="*/ 1916692 h 2468044"/>
                <a:gd name="connsiteX1209" fmla="*/ 1706210 w 1906136"/>
                <a:gd name="connsiteY1209" fmla="*/ 1892478 h 2468044"/>
                <a:gd name="connsiteX1210" fmla="*/ 1718628 w 1906136"/>
                <a:gd name="connsiteY1210" fmla="*/ 1892478 h 2468044"/>
                <a:gd name="connsiteX1211" fmla="*/ 1716455 w 1906136"/>
                <a:gd name="connsiteY1211" fmla="*/ 1887200 h 2468044"/>
                <a:gd name="connsiteX1212" fmla="*/ 1714282 w 1906136"/>
                <a:gd name="connsiteY1212" fmla="*/ 1881923 h 2468044"/>
                <a:gd name="connsiteX1213" fmla="*/ 1714282 w 1906136"/>
                <a:gd name="connsiteY1213" fmla="*/ 1877576 h 2468044"/>
                <a:gd name="connsiteX1214" fmla="*/ 1714282 w 1906136"/>
                <a:gd name="connsiteY1214" fmla="*/ 1874472 h 2468044"/>
                <a:gd name="connsiteX1215" fmla="*/ 1718317 w 1906136"/>
                <a:gd name="connsiteY1215" fmla="*/ 1868263 h 2468044"/>
                <a:gd name="connsiteX1216" fmla="*/ 1727631 w 1906136"/>
                <a:gd name="connsiteY1216" fmla="*/ 1857708 h 2468044"/>
                <a:gd name="connsiteX1217" fmla="*/ 1742222 w 1906136"/>
                <a:gd name="connsiteY1217" fmla="*/ 1852430 h 2468044"/>
                <a:gd name="connsiteX1218" fmla="*/ 1757744 w 1906136"/>
                <a:gd name="connsiteY1218" fmla="*/ 1848084 h 2468044"/>
                <a:gd name="connsiteX1219" fmla="*/ 1774508 w 1906136"/>
                <a:gd name="connsiteY1219" fmla="*/ 1847153 h 2468044"/>
                <a:gd name="connsiteX1220" fmla="*/ 1791272 w 1906136"/>
                <a:gd name="connsiteY1220" fmla="*/ 1844979 h 2468044"/>
                <a:gd name="connsiteX1221" fmla="*/ 1801827 w 1906136"/>
                <a:gd name="connsiteY1221" fmla="*/ 1840633 h 2468044"/>
                <a:gd name="connsiteX1222" fmla="*/ 1807105 w 1906136"/>
                <a:gd name="connsiteY1222" fmla="*/ 1833183 h 2468044"/>
                <a:gd name="connsiteX1223" fmla="*/ 1816418 w 1906136"/>
                <a:gd name="connsiteY1223" fmla="*/ 1820454 h 2468044"/>
                <a:gd name="connsiteX1224" fmla="*/ 1825732 w 1906136"/>
                <a:gd name="connsiteY1224" fmla="*/ 1803690 h 2468044"/>
                <a:gd name="connsiteX1225" fmla="*/ 1835045 w 1906136"/>
                <a:gd name="connsiteY1225" fmla="*/ 1787857 h 2468044"/>
                <a:gd name="connsiteX1226" fmla="*/ 1842185 w 1906136"/>
                <a:gd name="connsiteY1226" fmla="*/ 1773267 h 2468044"/>
                <a:gd name="connsiteX1227" fmla="*/ 1845290 w 1906136"/>
                <a:gd name="connsiteY1227" fmla="*/ 1763953 h 2468044"/>
                <a:gd name="connsiteX1228" fmla="*/ 1847463 w 1906136"/>
                <a:gd name="connsiteY1228" fmla="*/ 1749362 h 2468044"/>
                <a:gd name="connsiteX1229" fmla="*/ 1843427 w 1906136"/>
                <a:gd name="connsiteY1229" fmla="*/ 1732598 h 2468044"/>
                <a:gd name="connsiteX1230" fmla="*/ 1842496 w 1906136"/>
                <a:gd name="connsiteY1230" fmla="*/ 1718007 h 2468044"/>
                <a:gd name="connsiteX1231" fmla="*/ 1842496 w 1906136"/>
                <a:gd name="connsiteY1231" fmla="*/ 1707452 h 2468044"/>
                <a:gd name="connsiteX1232" fmla="*/ 1850878 w 1906136"/>
                <a:gd name="connsiteY1232" fmla="*/ 1690688 h 2468044"/>
                <a:gd name="connsiteX1233" fmla="*/ 1863296 w 1906136"/>
                <a:gd name="connsiteY1233" fmla="*/ 1668646 h 2468044"/>
                <a:gd name="connsiteX1234" fmla="*/ 1877887 w 1906136"/>
                <a:gd name="connsiteY1234" fmla="*/ 1646605 h 2468044"/>
                <a:gd name="connsiteX1235" fmla="*/ 1892477 w 1906136"/>
                <a:gd name="connsiteY1235" fmla="*/ 1626736 h 2468044"/>
                <a:gd name="connsiteX1236" fmla="*/ 1906137 w 1906136"/>
                <a:gd name="connsiteY1236" fmla="*/ 1609972 h 2468044"/>
                <a:gd name="connsiteX1237" fmla="*/ 1903964 w 1906136"/>
                <a:gd name="connsiteY1237" fmla="*/ 1601590 h 2468044"/>
                <a:gd name="connsiteX1238" fmla="*/ 1901480 w 1906136"/>
                <a:gd name="connsiteY1238" fmla="*/ 1594450 h 2468044"/>
                <a:gd name="connsiteX1239" fmla="*/ 1340815 w 1906136"/>
                <a:gd name="connsiteY1239" fmla="*/ 768043 h 2468044"/>
                <a:gd name="connsiteX1240" fmla="*/ 1342988 w 1906136"/>
                <a:gd name="connsiteY1240" fmla="*/ 765870 h 2468044"/>
                <a:gd name="connsiteX1241" fmla="*/ 1345162 w 1906136"/>
                <a:gd name="connsiteY1241" fmla="*/ 763697 h 2468044"/>
                <a:gd name="connsiteX1242" fmla="*/ 1348266 w 1906136"/>
                <a:gd name="connsiteY1242" fmla="*/ 760592 h 2468044"/>
                <a:gd name="connsiteX1243" fmla="*/ 1350439 w 1906136"/>
                <a:gd name="connsiteY1243" fmla="*/ 756246 h 2468044"/>
                <a:gd name="connsiteX1244" fmla="*/ 1353544 w 1906136"/>
                <a:gd name="connsiteY1244" fmla="*/ 756246 h 2468044"/>
                <a:gd name="connsiteX1245" fmla="*/ 1352612 w 1906136"/>
                <a:gd name="connsiteY1245" fmla="*/ 760592 h 2468044"/>
                <a:gd name="connsiteX1246" fmla="*/ 1350439 w 1906136"/>
                <a:gd name="connsiteY1246" fmla="*/ 762765 h 2468044"/>
                <a:gd name="connsiteX1247" fmla="*/ 1348266 w 1906136"/>
                <a:gd name="connsiteY1247" fmla="*/ 765870 h 2468044"/>
                <a:gd name="connsiteX1248" fmla="*/ 1348266 w 1906136"/>
                <a:gd name="connsiteY1248" fmla="*/ 768043 h 2468044"/>
                <a:gd name="connsiteX1249" fmla="*/ 1347335 w 1906136"/>
                <a:gd name="connsiteY1249" fmla="*/ 773320 h 2468044"/>
                <a:gd name="connsiteX1250" fmla="*/ 1343299 w 1906136"/>
                <a:gd name="connsiteY1250" fmla="*/ 771147 h 2468044"/>
                <a:gd name="connsiteX1251" fmla="*/ 1341126 w 1906136"/>
                <a:gd name="connsiteY1251" fmla="*/ 770216 h 2468044"/>
                <a:gd name="connsiteX1252" fmla="*/ 1341126 w 1906136"/>
                <a:gd name="connsiteY1252" fmla="*/ 768043 h 2468044"/>
                <a:gd name="connsiteX1253" fmla="*/ 1108602 w 1906136"/>
                <a:gd name="connsiteY1253" fmla="*/ 713094 h 2468044"/>
                <a:gd name="connsiteX1254" fmla="*/ 1117915 w 1906136"/>
                <a:gd name="connsiteY1254" fmla="*/ 701608 h 2468044"/>
                <a:gd name="connsiteX1255" fmla="*/ 1126297 w 1906136"/>
                <a:gd name="connsiteY1255" fmla="*/ 688879 h 2468044"/>
                <a:gd name="connsiteX1256" fmla="*/ 1144924 w 1906136"/>
                <a:gd name="connsiteY1256" fmla="*/ 691052 h 2468044"/>
                <a:gd name="connsiteX1257" fmla="*/ 1159515 w 1906136"/>
                <a:gd name="connsiteY1257" fmla="*/ 698503 h 2468044"/>
                <a:gd name="connsiteX1258" fmla="*/ 1167897 w 1906136"/>
                <a:gd name="connsiteY1258" fmla="*/ 705954 h 2468044"/>
                <a:gd name="connsiteX1259" fmla="*/ 1175037 w 1906136"/>
                <a:gd name="connsiteY1259" fmla="*/ 716509 h 2468044"/>
                <a:gd name="connsiteX1260" fmla="*/ 1181246 w 1906136"/>
                <a:gd name="connsiteY1260" fmla="*/ 727995 h 2468044"/>
                <a:gd name="connsiteX1261" fmla="*/ 1189628 w 1906136"/>
                <a:gd name="connsiteY1261" fmla="*/ 736377 h 2468044"/>
                <a:gd name="connsiteX1262" fmla="*/ 1203288 w 1906136"/>
                <a:gd name="connsiteY1262" fmla="*/ 746001 h 2468044"/>
                <a:gd name="connsiteX1263" fmla="*/ 1211670 w 1906136"/>
                <a:gd name="connsiteY1263" fmla="*/ 749106 h 2468044"/>
                <a:gd name="connsiteX1264" fmla="*/ 1218810 w 1906136"/>
                <a:gd name="connsiteY1264" fmla="*/ 749106 h 2468044"/>
                <a:gd name="connsiteX1265" fmla="*/ 1228124 w 1906136"/>
                <a:gd name="connsiteY1265" fmla="*/ 751279 h 2468044"/>
                <a:gd name="connsiteX1266" fmla="*/ 1237437 w 1906136"/>
                <a:gd name="connsiteY1266" fmla="*/ 756556 h 2468044"/>
                <a:gd name="connsiteX1267" fmla="*/ 1237437 w 1906136"/>
                <a:gd name="connsiteY1267" fmla="*/ 766180 h 2468044"/>
                <a:gd name="connsiteX1268" fmla="*/ 1235264 w 1906136"/>
                <a:gd name="connsiteY1268" fmla="*/ 771458 h 2468044"/>
                <a:gd name="connsiteX1269" fmla="*/ 1235264 w 1906136"/>
                <a:gd name="connsiteY1269" fmla="*/ 775804 h 2468044"/>
                <a:gd name="connsiteX1270" fmla="*/ 1233091 w 1906136"/>
                <a:gd name="connsiteY1270" fmla="*/ 777977 h 2468044"/>
                <a:gd name="connsiteX1271" fmla="*/ 1232159 w 1906136"/>
                <a:gd name="connsiteY1271" fmla="*/ 778909 h 2468044"/>
                <a:gd name="connsiteX1272" fmla="*/ 1229986 w 1906136"/>
                <a:gd name="connsiteY1272" fmla="*/ 778909 h 2468044"/>
                <a:gd name="connsiteX1273" fmla="*/ 1227813 w 1906136"/>
                <a:gd name="connsiteY1273" fmla="*/ 778909 h 2468044"/>
                <a:gd name="connsiteX1274" fmla="*/ 1225640 w 1906136"/>
                <a:gd name="connsiteY1274" fmla="*/ 781082 h 2468044"/>
                <a:gd name="connsiteX1275" fmla="*/ 1224709 w 1906136"/>
                <a:gd name="connsiteY1275" fmla="*/ 783255 h 2468044"/>
                <a:gd name="connsiteX1276" fmla="*/ 1222535 w 1906136"/>
                <a:gd name="connsiteY1276" fmla="*/ 785428 h 2468044"/>
                <a:gd name="connsiteX1277" fmla="*/ 1218500 w 1906136"/>
                <a:gd name="connsiteY1277" fmla="*/ 795983 h 2468044"/>
                <a:gd name="connsiteX1278" fmla="*/ 1220673 w 1906136"/>
                <a:gd name="connsiteY1278" fmla="*/ 805607 h 2468044"/>
                <a:gd name="connsiteX1279" fmla="*/ 1222846 w 1906136"/>
                <a:gd name="connsiteY1279" fmla="*/ 810884 h 2468044"/>
                <a:gd name="connsiteX1280" fmla="*/ 1222846 w 1906136"/>
                <a:gd name="connsiteY1280" fmla="*/ 818335 h 2468044"/>
                <a:gd name="connsiteX1281" fmla="*/ 1217568 w 1906136"/>
                <a:gd name="connsiteY1281" fmla="*/ 827959 h 2468044"/>
                <a:gd name="connsiteX1282" fmla="*/ 1218500 w 1906136"/>
                <a:gd name="connsiteY1282" fmla="*/ 831063 h 2468044"/>
                <a:gd name="connsiteX1283" fmla="*/ 1218500 w 1906136"/>
                <a:gd name="connsiteY1283" fmla="*/ 833237 h 2468044"/>
                <a:gd name="connsiteX1284" fmla="*/ 1218500 w 1906136"/>
                <a:gd name="connsiteY1284" fmla="*/ 835410 h 2468044"/>
                <a:gd name="connsiteX1285" fmla="*/ 1220673 w 1906136"/>
                <a:gd name="connsiteY1285" fmla="*/ 837583 h 2468044"/>
                <a:gd name="connsiteX1286" fmla="*/ 1222846 w 1906136"/>
                <a:gd name="connsiteY1286" fmla="*/ 838514 h 2468044"/>
                <a:gd name="connsiteX1287" fmla="*/ 1225950 w 1906136"/>
                <a:gd name="connsiteY1287" fmla="*/ 837583 h 2468044"/>
                <a:gd name="connsiteX1288" fmla="*/ 1237437 w 1906136"/>
                <a:gd name="connsiteY1288" fmla="*/ 833237 h 2468044"/>
                <a:gd name="connsiteX1289" fmla="*/ 1252959 w 1906136"/>
                <a:gd name="connsiteY1289" fmla="*/ 825786 h 2468044"/>
                <a:gd name="connsiteX1290" fmla="*/ 1269723 w 1906136"/>
                <a:gd name="connsiteY1290" fmla="*/ 815231 h 2468044"/>
                <a:gd name="connsiteX1291" fmla="*/ 1288350 w 1906136"/>
                <a:gd name="connsiteY1291" fmla="*/ 805607 h 2468044"/>
                <a:gd name="connsiteX1292" fmla="*/ 1302941 w 1906136"/>
                <a:gd name="connsiteY1292" fmla="*/ 794120 h 2468044"/>
                <a:gd name="connsiteX1293" fmla="*/ 1315359 w 1906136"/>
                <a:gd name="connsiteY1293" fmla="*/ 786670 h 2468044"/>
                <a:gd name="connsiteX1294" fmla="*/ 1322499 w 1906136"/>
                <a:gd name="connsiteY1294" fmla="*/ 781392 h 2468044"/>
                <a:gd name="connsiteX1295" fmla="*/ 1325603 w 1906136"/>
                <a:gd name="connsiteY1295" fmla="*/ 783565 h 2468044"/>
                <a:gd name="connsiteX1296" fmla="*/ 1327777 w 1906136"/>
                <a:gd name="connsiteY1296" fmla="*/ 783565 h 2468044"/>
                <a:gd name="connsiteX1297" fmla="*/ 1329950 w 1906136"/>
                <a:gd name="connsiteY1297" fmla="*/ 783565 h 2468044"/>
                <a:gd name="connsiteX1298" fmla="*/ 1332123 w 1906136"/>
                <a:gd name="connsiteY1298" fmla="*/ 785738 h 2468044"/>
                <a:gd name="connsiteX1299" fmla="*/ 1332123 w 1906136"/>
                <a:gd name="connsiteY1299" fmla="*/ 786670 h 2468044"/>
                <a:gd name="connsiteX1300" fmla="*/ 1333054 w 1906136"/>
                <a:gd name="connsiteY1300" fmla="*/ 791016 h 2468044"/>
                <a:gd name="connsiteX1301" fmla="*/ 1337090 w 1906136"/>
                <a:gd name="connsiteY1301" fmla="*/ 791016 h 2468044"/>
                <a:gd name="connsiteX1302" fmla="*/ 1329950 w 1906136"/>
                <a:gd name="connsiteY1302" fmla="*/ 801571 h 2468044"/>
                <a:gd name="connsiteX1303" fmla="*/ 1313186 w 1906136"/>
                <a:gd name="connsiteY1303" fmla="*/ 811195 h 2468044"/>
                <a:gd name="connsiteX1304" fmla="*/ 1295490 w 1906136"/>
                <a:gd name="connsiteY1304" fmla="*/ 818646 h 2468044"/>
                <a:gd name="connsiteX1305" fmla="*/ 1276863 w 1906136"/>
                <a:gd name="connsiteY1305" fmla="*/ 826096 h 2468044"/>
                <a:gd name="connsiteX1306" fmla="*/ 1259168 w 1906136"/>
                <a:gd name="connsiteY1306" fmla="*/ 835720 h 2468044"/>
                <a:gd name="connsiteX1307" fmla="*/ 1242404 w 1906136"/>
                <a:gd name="connsiteY1307" fmla="*/ 845344 h 2468044"/>
                <a:gd name="connsiteX1308" fmla="*/ 1233091 w 1906136"/>
                <a:gd name="connsiteY1308" fmla="*/ 859004 h 2468044"/>
                <a:gd name="connsiteX1309" fmla="*/ 1210118 w 1906136"/>
                <a:gd name="connsiteY1309" fmla="*/ 855899 h 2468044"/>
                <a:gd name="connsiteX1310" fmla="*/ 1207945 w 1906136"/>
                <a:gd name="connsiteY1310" fmla="*/ 831684 h 2468044"/>
                <a:gd name="connsiteX1311" fmla="*/ 1207945 w 1906136"/>
                <a:gd name="connsiteY1311" fmla="*/ 809332 h 2468044"/>
                <a:gd name="connsiteX1312" fmla="*/ 1207945 w 1906136"/>
                <a:gd name="connsiteY1312" fmla="*/ 791326 h 2468044"/>
                <a:gd name="connsiteX1313" fmla="*/ 1205771 w 1906136"/>
                <a:gd name="connsiteY1313" fmla="*/ 771147 h 2468044"/>
                <a:gd name="connsiteX1314" fmla="*/ 1193354 w 1906136"/>
                <a:gd name="connsiteY1314" fmla="*/ 771147 h 2468044"/>
                <a:gd name="connsiteX1315" fmla="*/ 1191180 w 1906136"/>
                <a:gd name="connsiteY1315" fmla="*/ 778598 h 2468044"/>
                <a:gd name="connsiteX1316" fmla="*/ 1185903 w 1906136"/>
                <a:gd name="connsiteY1316" fmla="*/ 789153 h 2468044"/>
                <a:gd name="connsiteX1317" fmla="*/ 1180625 w 1906136"/>
                <a:gd name="connsiteY1317" fmla="*/ 801882 h 2468044"/>
                <a:gd name="connsiteX1318" fmla="*/ 1174416 w 1906136"/>
                <a:gd name="connsiteY1318" fmla="*/ 816783 h 2468044"/>
                <a:gd name="connsiteX1319" fmla="*/ 1169139 w 1906136"/>
                <a:gd name="connsiteY1319" fmla="*/ 828269 h 2468044"/>
                <a:gd name="connsiteX1320" fmla="*/ 1166034 w 1906136"/>
                <a:gd name="connsiteY1320" fmla="*/ 835720 h 2468044"/>
                <a:gd name="connsiteX1321" fmla="*/ 1166034 w 1906136"/>
                <a:gd name="connsiteY1321" fmla="*/ 838825 h 2468044"/>
                <a:gd name="connsiteX1322" fmla="*/ 1159825 w 1906136"/>
                <a:gd name="connsiteY1322" fmla="*/ 837893 h 2468044"/>
                <a:gd name="connsiteX1323" fmla="*/ 1158894 w 1906136"/>
                <a:gd name="connsiteY1323" fmla="*/ 835720 h 2468044"/>
                <a:gd name="connsiteX1324" fmla="*/ 1156721 w 1906136"/>
                <a:gd name="connsiteY1324" fmla="*/ 833547 h 2468044"/>
                <a:gd name="connsiteX1325" fmla="*/ 1154548 w 1906136"/>
                <a:gd name="connsiteY1325" fmla="*/ 831374 h 2468044"/>
                <a:gd name="connsiteX1326" fmla="*/ 1154548 w 1906136"/>
                <a:gd name="connsiteY1326" fmla="*/ 828269 h 2468044"/>
                <a:gd name="connsiteX1327" fmla="*/ 1153306 w 1906136"/>
                <a:gd name="connsiteY1327" fmla="*/ 822061 h 2468044"/>
                <a:gd name="connsiteX1328" fmla="*/ 1153306 w 1906136"/>
                <a:gd name="connsiteY1328" fmla="*/ 812747 h 2468044"/>
                <a:gd name="connsiteX1329" fmla="*/ 1159515 w 1906136"/>
                <a:gd name="connsiteY1329" fmla="*/ 797846 h 2468044"/>
                <a:gd name="connsiteX1330" fmla="*/ 1166655 w 1906136"/>
                <a:gd name="connsiteY1330" fmla="*/ 780771 h 2468044"/>
                <a:gd name="connsiteX1331" fmla="*/ 1175037 w 1906136"/>
                <a:gd name="connsiteY1331" fmla="*/ 768043 h 2468044"/>
                <a:gd name="connsiteX1332" fmla="*/ 1182177 w 1906136"/>
                <a:gd name="connsiteY1332" fmla="*/ 756556 h 2468044"/>
                <a:gd name="connsiteX1333" fmla="*/ 1175037 w 1906136"/>
                <a:gd name="connsiteY1333" fmla="*/ 748174 h 2468044"/>
                <a:gd name="connsiteX1334" fmla="*/ 1167897 w 1906136"/>
                <a:gd name="connsiteY1334" fmla="*/ 743828 h 2468044"/>
                <a:gd name="connsiteX1335" fmla="*/ 1160757 w 1906136"/>
                <a:gd name="connsiteY1335" fmla="*/ 740724 h 2468044"/>
                <a:gd name="connsiteX1336" fmla="*/ 1152375 w 1906136"/>
                <a:gd name="connsiteY1336" fmla="*/ 736377 h 2468044"/>
                <a:gd name="connsiteX1337" fmla="*/ 1147097 w 1906136"/>
                <a:gd name="connsiteY1337" fmla="*/ 723649 h 2468044"/>
                <a:gd name="connsiteX1338" fmla="*/ 1137784 w 1906136"/>
                <a:gd name="connsiteY1338" fmla="*/ 723649 h 2468044"/>
                <a:gd name="connsiteX1339" fmla="*/ 1137784 w 1906136"/>
                <a:gd name="connsiteY1339" fmla="*/ 728927 h 2468044"/>
                <a:gd name="connsiteX1340" fmla="*/ 1135611 w 1906136"/>
                <a:gd name="connsiteY1340" fmla="*/ 733273 h 2468044"/>
                <a:gd name="connsiteX1341" fmla="*/ 1135611 w 1906136"/>
                <a:gd name="connsiteY1341" fmla="*/ 738551 h 2468044"/>
                <a:gd name="connsiteX1342" fmla="*/ 1133438 w 1906136"/>
                <a:gd name="connsiteY1342" fmla="*/ 746001 h 2468044"/>
                <a:gd name="connsiteX1343" fmla="*/ 1126297 w 1906136"/>
                <a:gd name="connsiteY1343" fmla="*/ 736377 h 2468044"/>
                <a:gd name="connsiteX1344" fmla="*/ 1121020 w 1906136"/>
                <a:gd name="connsiteY1344" fmla="*/ 731100 h 2468044"/>
                <a:gd name="connsiteX1345" fmla="*/ 1113879 w 1906136"/>
                <a:gd name="connsiteY1345" fmla="*/ 727995 h 2468044"/>
                <a:gd name="connsiteX1346" fmla="*/ 1103324 w 1906136"/>
                <a:gd name="connsiteY1346" fmla="*/ 728927 h 2468044"/>
                <a:gd name="connsiteX1347" fmla="*/ 1108602 w 1906136"/>
                <a:gd name="connsiteY1347" fmla="*/ 713094 h 246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Lst>
              <a:rect l="l" t="t" r="r" b="b"/>
              <a:pathLst>
                <a:path w="1906136" h="2468044">
                  <a:moveTo>
                    <a:pt x="1901480" y="1594450"/>
                  </a:moveTo>
                  <a:lnTo>
                    <a:pt x="1898376" y="1588241"/>
                  </a:lnTo>
                  <a:lnTo>
                    <a:pt x="1892167" y="1582963"/>
                  </a:lnTo>
                  <a:lnTo>
                    <a:pt x="1886889" y="1575513"/>
                  </a:lnTo>
                  <a:lnTo>
                    <a:pt x="1879749" y="1577686"/>
                  </a:lnTo>
                  <a:lnTo>
                    <a:pt x="1870436" y="1577686"/>
                  </a:lnTo>
                  <a:lnTo>
                    <a:pt x="1862054" y="1575513"/>
                  </a:lnTo>
                  <a:lnTo>
                    <a:pt x="1855845" y="1568062"/>
                  </a:lnTo>
                  <a:lnTo>
                    <a:pt x="1854913" y="1558748"/>
                  </a:lnTo>
                  <a:lnTo>
                    <a:pt x="1850878" y="1548193"/>
                  </a:lnTo>
                  <a:lnTo>
                    <a:pt x="1845600" y="1542916"/>
                  </a:lnTo>
                  <a:lnTo>
                    <a:pt x="1789410" y="1538569"/>
                  </a:lnTo>
                  <a:lnTo>
                    <a:pt x="1785374" y="1537638"/>
                  </a:lnTo>
                  <a:lnTo>
                    <a:pt x="1782269" y="1535465"/>
                  </a:lnTo>
                  <a:lnTo>
                    <a:pt x="1778233" y="1533292"/>
                  </a:lnTo>
                  <a:lnTo>
                    <a:pt x="1777302" y="1533292"/>
                  </a:lnTo>
                  <a:lnTo>
                    <a:pt x="1771093" y="1531119"/>
                  </a:lnTo>
                  <a:lnTo>
                    <a:pt x="1767989" y="1533292"/>
                  </a:lnTo>
                  <a:lnTo>
                    <a:pt x="1762711" y="1535465"/>
                  </a:lnTo>
                  <a:lnTo>
                    <a:pt x="1758675" y="1522737"/>
                  </a:lnTo>
                  <a:lnTo>
                    <a:pt x="1736944" y="1515286"/>
                  </a:lnTo>
                  <a:lnTo>
                    <a:pt x="1713971" y="1515286"/>
                  </a:lnTo>
                  <a:lnTo>
                    <a:pt x="1717075" y="1509077"/>
                  </a:lnTo>
                  <a:lnTo>
                    <a:pt x="1721111" y="1505973"/>
                  </a:lnTo>
                  <a:lnTo>
                    <a:pt x="1724216" y="1500695"/>
                  </a:lnTo>
                  <a:lnTo>
                    <a:pt x="1728252" y="1496349"/>
                  </a:lnTo>
                  <a:lnTo>
                    <a:pt x="1729183" y="1488898"/>
                  </a:lnTo>
                  <a:lnTo>
                    <a:pt x="1704037" y="1476170"/>
                  </a:lnTo>
                  <a:lnTo>
                    <a:pt x="1682306" y="1459406"/>
                  </a:lnTo>
                  <a:lnTo>
                    <a:pt x="1662437" y="1439537"/>
                  </a:lnTo>
                  <a:lnTo>
                    <a:pt x="1645673" y="1417496"/>
                  </a:lnTo>
                  <a:lnTo>
                    <a:pt x="1621769" y="1415322"/>
                  </a:lnTo>
                  <a:lnTo>
                    <a:pt x="1604073" y="1414391"/>
                  </a:lnTo>
                  <a:lnTo>
                    <a:pt x="1582342" y="1412218"/>
                  </a:lnTo>
                  <a:lnTo>
                    <a:pt x="1578306" y="1400732"/>
                  </a:lnTo>
                  <a:lnTo>
                    <a:pt x="1571166" y="1393281"/>
                  </a:lnTo>
                  <a:lnTo>
                    <a:pt x="1562784" y="1392350"/>
                  </a:lnTo>
                  <a:lnTo>
                    <a:pt x="1549124" y="1388003"/>
                  </a:lnTo>
                  <a:lnTo>
                    <a:pt x="1549124" y="1377448"/>
                  </a:lnTo>
                  <a:lnTo>
                    <a:pt x="1536707" y="1371239"/>
                  </a:lnTo>
                  <a:lnTo>
                    <a:pt x="1529566" y="1365962"/>
                  </a:lnTo>
                  <a:lnTo>
                    <a:pt x="1522426" y="1360684"/>
                  </a:lnTo>
                  <a:lnTo>
                    <a:pt x="1510008" y="1356338"/>
                  </a:lnTo>
                  <a:lnTo>
                    <a:pt x="1512181" y="1353233"/>
                  </a:lnTo>
                  <a:lnTo>
                    <a:pt x="1512181" y="1351060"/>
                  </a:lnTo>
                  <a:lnTo>
                    <a:pt x="1514354" y="1350129"/>
                  </a:lnTo>
                  <a:lnTo>
                    <a:pt x="1514354" y="1347956"/>
                  </a:lnTo>
                  <a:lnTo>
                    <a:pt x="1514354" y="1343609"/>
                  </a:lnTo>
                  <a:lnTo>
                    <a:pt x="1488277" y="1345783"/>
                  </a:lnTo>
                  <a:lnTo>
                    <a:pt x="1463131" y="1347956"/>
                  </a:lnTo>
                  <a:lnTo>
                    <a:pt x="1441400" y="1345783"/>
                  </a:lnTo>
                  <a:lnTo>
                    <a:pt x="1419668" y="1338332"/>
                  </a:lnTo>
                  <a:lnTo>
                    <a:pt x="1402904" y="1323741"/>
                  </a:lnTo>
                  <a:lnTo>
                    <a:pt x="1399800" y="1325914"/>
                  </a:lnTo>
                  <a:lnTo>
                    <a:pt x="1395764" y="1328087"/>
                  </a:lnTo>
                  <a:lnTo>
                    <a:pt x="1393591" y="1329019"/>
                  </a:lnTo>
                  <a:lnTo>
                    <a:pt x="1392660" y="1331192"/>
                  </a:lnTo>
                  <a:lnTo>
                    <a:pt x="1390487" y="1333365"/>
                  </a:lnTo>
                  <a:lnTo>
                    <a:pt x="1386451" y="1336469"/>
                  </a:lnTo>
                  <a:lnTo>
                    <a:pt x="1386451" y="1340815"/>
                  </a:lnTo>
                  <a:lnTo>
                    <a:pt x="1383346" y="1338642"/>
                  </a:lnTo>
                  <a:lnTo>
                    <a:pt x="1381173" y="1336469"/>
                  </a:lnTo>
                  <a:lnTo>
                    <a:pt x="1379000" y="1336469"/>
                  </a:lnTo>
                  <a:lnTo>
                    <a:pt x="1379000" y="1335538"/>
                  </a:lnTo>
                  <a:lnTo>
                    <a:pt x="1381173" y="1335538"/>
                  </a:lnTo>
                  <a:lnTo>
                    <a:pt x="1381173" y="1331192"/>
                  </a:lnTo>
                  <a:lnTo>
                    <a:pt x="1383346" y="1328087"/>
                  </a:lnTo>
                  <a:lnTo>
                    <a:pt x="1378069" y="1328087"/>
                  </a:lnTo>
                  <a:lnTo>
                    <a:pt x="1374033" y="1325914"/>
                  </a:lnTo>
                  <a:lnTo>
                    <a:pt x="1371860" y="1325914"/>
                  </a:lnTo>
                  <a:lnTo>
                    <a:pt x="1368755" y="1325914"/>
                  </a:lnTo>
                  <a:lnTo>
                    <a:pt x="1366582" y="1325914"/>
                  </a:lnTo>
                  <a:lnTo>
                    <a:pt x="1363478" y="1328087"/>
                  </a:lnTo>
                  <a:lnTo>
                    <a:pt x="1343609" y="1331192"/>
                  </a:lnTo>
                  <a:lnTo>
                    <a:pt x="1329950" y="1338642"/>
                  </a:lnTo>
                  <a:lnTo>
                    <a:pt x="1319395" y="1347956"/>
                  </a:lnTo>
                  <a:lnTo>
                    <a:pt x="1310081" y="1358511"/>
                  </a:lnTo>
                  <a:lnTo>
                    <a:pt x="1302941" y="1373102"/>
                  </a:lnTo>
                  <a:lnTo>
                    <a:pt x="1296111" y="1371550"/>
                  </a:lnTo>
                  <a:lnTo>
                    <a:pt x="1290833" y="1370618"/>
                  </a:lnTo>
                  <a:lnTo>
                    <a:pt x="1288660" y="1370618"/>
                  </a:lnTo>
                  <a:lnTo>
                    <a:pt x="1286798" y="1368445"/>
                  </a:lnTo>
                  <a:lnTo>
                    <a:pt x="1283693" y="1364099"/>
                  </a:lnTo>
                  <a:lnTo>
                    <a:pt x="1281520" y="1360994"/>
                  </a:lnTo>
                  <a:lnTo>
                    <a:pt x="1264756" y="1360994"/>
                  </a:lnTo>
                  <a:lnTo>
                    <a:pt x="1255443" y="1364099"/>
                  </a:lnTo>
                  <a:lnTo>
                    <a:pt x="1248302" y="1373412"/>
                  </a:lnTo>
                  <a:lnTo>
                    <a:pt x="1234643" y="1370308"/>
                  </a:lnTo>
                  <a:lnTo>
                    <a:pt x="1223156" y="1364099"/>
                  </a:lnTo>
                  <a:lnTo>
                    <a:pt x="1216016" y="1356648"/>
                  </a:lnTo>
                  <a:lnTo>
                    <a:pt x="1210739" y="1350439"/>
                  </a:lnTo>
                  <a:lnTo>
                    <a:pt x="1201425" y="1341126"/>
                  </a:lnTo>
                  <a:lnTo>
                    <a:pt x="1201425" y="1326535"/>
                  </a:lnTo>
                  <a:lnTo>
                    <a:pt x="1205461" y="1311944"/>
                  </a:lnTo>
                  <a:lnTo>
                    <a:pt x="1208565" y="1300457"/>
                  </a:lnTo>
                  <a:lnTo>
                    <a:pt x="1206392" y="1284625"/>
                  </a:lnTo>
                  <a:lnTo>
                    <a:pt x="1199252" y="1273138"/>
                  </a:lnTo>
                  <a:lnTo>
                    <a:pt x="1190870" y="1267861"/>
                  </a:lnTo>
                  <a:lnTo>
                    <a:pt x="1177210" y="1265688"/>
                  </a:lnTo>
                  <a:lnTo>
                    <a:pt x="1162619" y="1265688"/>
                  </a:lnTo>
                  <a:lnTo>
                    <a:pt x="1147097" y="1267861"/>
                  </a:lnTo>
                  <a:lnTo>
                    <a:pt x="1128470" y="1267861"/>
                  </a:lnTo>
                  <a:lnTo>
                    <a:pt x="1134679" y="1255132"/>
                  </a:lnTo>
                  <a:lnTo>
                    <a:pt x="1139957" y="1238368"/>
                  </a:lnTo>
                  <a:lnTo>
                    <a:pt x="1145234" y="1220362"/>
                  </a:lnTo>
                  <a:lnTo>
                    <a:pt x="1150512" y="1206703"/>
                  </a:lnTo>
                  <a:lnTo>
                    <a:pt x="1157652" y="1199252"/>
                  </a:lnTo>
                  <a:lnTo>
                    <a:pt x="1157652" y="1183420"/>
                  </a:lnTo>
                  <a:lnTo>
                    <a:pt x="1152375" y="1184351"/>
                  </a:lnTo>
                  <a:lnTo>
                    <a:pt x="1148339" y="1184351"/>
                  </a:lnTo>
                  <a:lnTo>
                    <a:pt x="1147097" y="1184351"/>
                  </a:lnTo>
                  <a:lnTo>
                    <a:pt x="1147097" y="1186524"/>
                  </a:lnTo>
                  <a:lnTo>
                    <a:pt x="1144924" y="1186524"/>
                  </a:lnTo>
                  <a:lnTo>
                    <a:pt x="1144924" y="1184351"/>
                  </a:lnTo>
                  <a:lnTo>
                    <a:pt x="1142751" y="1183420"/>
                  </a:lnTo>
                  <a:lnTo>
                    <a:pt x="1141820" y="1179073"/>
                  </a:lnTo>
                  <a:lnTo>
                    <a:pt x="1125055" y="1181246"/>
                  </a:lnTo>
                  <a:lnTo>
                    <a:pt x="1113569" y="1186524"/>
                  </a:lnTo>
                  <a:lnTo>
                    <a:pt x="1105187" y="1195837"/>
                  </a:lnTo>
                  <a:lnTo>
                    <a:pt x="1103014" y="1198942"/>
                  </a:lnTo>
                  <a:lnTo>
                    <a:pt x="1100841" y="1205151"/>
                  </a:lnTo>
                  <a:lnTo>
                    <a:pt x="1098668" y="1210428"/>
                  </a:lnTo>
                  <a:lnTo>
                    <a:pt x="1097736" y="1215706"/>
                  </a:lnTo>
                  <a:lnTo>
                    <a:pt x="1093700" y="1220052"/>
                  </a:lnTo>
                  <a:lnTo>
                    <a:pt x="1093700" y="1220983"/>
                  </a:lnTo>
                  <a:lnTo>
                    <a:pt x="1091527" y="1220983"/>
                  </a:lnTo>
                  <a:lnTo>
                    <a:pt x="1090596" y="1220983"/>
                  </a:lnTo>
                  <a:lnTo>
                    <a:pt x="1086560" y="1220983"/>
                  </a:lnTo>
                  <a:lnTo>
                    <a:pt x="1084387" y="1220983"/>
                  </a:lnTo>
                  <a:lnTo>
                    <a:pt x="1081283" y="1223157"/>
                  </a:lnTo>
                  <a:lnTo>
                    <a:pt x="1066692" y="1230607"/>
                  </a:lnTo>
                  <a:lnTo>
                    <a:pt x="1057378" y="1234953"/>
                  </a:lnTo>
                  <a:lnTo>
                    <a:pt x="1052101" y="1232780"/>
                  </a:lnTo>
                  <a:lnTo>
                    <a:pt x="1048065" y="1230607"/>
                  </a:lnTo>
                  <a:lnTo>
                    <a:pt x="1044960" y="1227503"/>
                  </a:lnTo>
                  <a:lnTo>
                    <a:pt x="1037820" y="1225330"/>
                  </a:lnTo>
                  <a:lnTo>
                    <a:pt x="1025402" y="1223157"/>
                  </a:lnTo>
                  <a:lnTo>
                    <a:pt x="1013916" y="1201115"/>
                  </a:lnTo>
                  <a:lnTo>
                    <a:pt x="1006776" y="1183109"/>
                  </a:lnTo>
                  <a:lnTo>
                    <a:pt x="1005844" y="1164172"/>
                  </a:lnTo>
                  <a:lnTo>
                    <a:pt x="1005844" y="1146166"/>
                  </a:lnTo>
                  <a:lnTo>
                    <a:pt x="1012985" y="1121951"/>
                  </a:lnTo>
                  <a:lnTo>
                    <a:pt x="1016089" y="1111396"/>
                  </a:lnTo>
                  <a:lnTo>
                    <a:pt x="1016089" y="1102083"/>
                  </a:lnTo>
                  <a:lnTo>
                    <a:pt x="1013916" y="1094632"/>
                  </a:lnTo>
                  <a:lnTo>
                    <a:pt x="1017952" y="1085319"/>
                  </a:lnTo>
                  <a:lnTo>
                    <a:pt x="1025092" y="1074764"/>
                  </a:lnTo>
                  <a:lnTo>
                    <a:pt x="1035647" y="1067313"/>
                  </a:lnTo>
                  <a:lnTo>
                    <a:pt x="1048065" y="1061104"/>
                  </a:lnTo>
                  <a:lnTo>
                    <a:pt x="1059551" y="1057999"/>
                  </a:lnTo>
                  <a:lnTo>
                    <a:pt x="1076316" y="1055826"/>
                  </a:lnTo>
                  <a:lnTo>
                    <a:pt x="1091838" y="1055826"/>
                  </a:lnTo>
                  <a:lnTo>
                    <a:pt x="1108602" y="1060173"/>
                  </a:lnTo>
                  <a:lnTo>
                    <a:pt x="1121020" y="1065450"/>
                  </a:lnTo>
                  <a:lnTo>
                    <a:pt x="1137784" y="1065450"/>
                  </a:lnTo>
                  <a:lnTo>
                    <a:pt x="1134679" y="1060173"/>
                  </a:lnTo>
                  <a:lnTo>
                    <a:pt x="1132506" y="1055826"/>
                  </a:lnTo>
                  <a:lnTo>
                    <a:pt x="1130333" y="1052722"/>
                  </a:lnTo>
                  <a:lnTo>
                    <a:pt x="1127229" y="1047444"/>
                  </a:lnTo>
                  <a:lnTo>
                    <a:pt x="1125055" y="1041235"/>
                  </a:lnTo>
                  <a:lnTo>
                    <a:pt x="1128160" y="1041235"/>
                  </a:lnTo>
                  <a:lnTo>
                    <a:pt x="1128160" y="1038131"/>
                  </a:lnTo>
                  <a:lnTo>
                    <a:pt x="1149891" y="1041235"/>
                  </a:lnTo>
                  <a:lnTo>
                    <a:pt x="1168518" y="1048686"/>
                  </a:lnTo>
                  <a:lnTo>
                    <a:pt x="1184040" y="1056137"/>
                  </a:lnTo>
                  <a:lnTo>
                    <a:pt x="1197700" y="1058310"/>
                  </a:lnTo>
                  <a:lnTo>
                    <a:pt x="1208255" y="1067623"/>
                  </a:lnTo>
                  <a:lnTo>
                    <a:pt x="1219741" y="1083456"/>
                  </a:lnTo>
                  <a:lnTo>
                    <a:pt x="1230297" y="1105498"/>
                  </a:lnTo>
                  <a:lnTo>
                    <a:pt x="1239610" y="1126608"/>
                  </a:lnTo>
                  <a:lnTo>
                    <a:pt x="1244888" y="1142441"/>
                  </a:lnTo>
                  <a:lnTo>
                    <a:pt x="1257305" y="1146787"/>
                  </a:lnTo>
                  <a:lnTo>
                    <a:pt x="1257305" y="1142441"/>
                  </a:lnTo>
                  <a:lnTo>
                    <a:pt x="1261341" y="1142441"/>
                  </a:lnTo>
                  <a:lnTo>
                    <a:pt x="1257305" y="1124435"/>
                  </a:lnTo>
                  <a:lnTo>
                    <a:pt x="1250165" y="1104566"/>
                  </a:lnTo>
                  <a:lnTo>
                    <a:pt x="1243025" y="1083456"/>
                  </a:lnTo>
                  <a:lnTo>
                    <a:pt x="1237747" y="1063587"/>
                  </a:lnTo>
                  <a:lnTo>
                    <a:pt x="1235574" y="1045581"/>
                  </a:lnTo>
                  <a:lnTo>
                    <a:pt x="1241783" y="1030991"/>
                  </a:lnTo>
                  <a:lnTo>
                    <a:pt x="1247061" y="1012053"/>
                  </a:lnTo>
                  <a:lnTo>
                    <a:pt x="1257616" y="997462"/>
                  </a:lnTo>
                  <a:lnTo>
                    <a:pt x="1274380" y="986907"/>
                  </a:lnTo>
                  <a:lnTo>
                    <a:pt x="1291144" y="975421"/>
                  </a:lnTo>
                  <a:lnTo>
                    <a:pt x="1306666" y="967039"/>
                  </a:lnTo>
                  <a:lnTo>
                    <a:pt x="1321257" y="957725"/>
                  </a:lnTo>
                  <a:lnTo>
                    <a:pt x="1321257" y="952448"/>
                  </a:lnTo>
                  <a:lnTo>
                    <a:pt x="1318153" y="940961"/>
                  </a:lnTo>
                  <a:lnTo>
                    <a:pt x="1314117" y="928233"/>
                  </a:lnTo>
                  <a:lnTo>
                    <a:pt x="1311012" y="917678"/>
                  </a:lnTo>
                  <a:lnTo>
                    <a:pt x="1308839" y="913332"/>
                  </a:lnTo>
                  <a:lnTo>
                    <a:pt x="1308839" y="904018"/>
                  </a:lnTo>
                  <a:lnTo>
                    <a:pt x="1314117" y="908364"/>
                  </a:lnTo>
                  <a:lnTo>
                    <a:pt x="1316290" y="910538"/>
                  </a:lnTo>
                  <a:lnTo>
                    <a:pt x="1320326" y="911469"/>
                  </a:lnTo>
                  <a:lnTo>
                    <a:pt x="1321257" y="913642"/>
                  </a:lnTo>
                  <a:lnTo>
                    <a:pt x="1325293" y="917988"/>
                  </a:lnTo>
                  <a:lnTo>
                    <a:pt x="1337711" y="886633"/>
                  </a:lnTo>
                  <a:lnTo>
                    <a:pt x="1348266" y="857141"/>
                  </a:lnTo>
                  <a:lnTo>
                    <a:pt x="1362857" y="854968"/>
                  </a:lnTo>
                  <a:lnTo>
                    <a:pt x="1376517" y="852795"/>
                  </a:lnTo>
                  <a:lnTo>
                    <a:pt x="1391108" y="849690"/>
                  </a:lnTo>
                  <a:lnTo>
                    <a:pt x="1401663" y="840377"/>
                  </a:lnTo>
                  <a:lnTo>
                    <a:pt x="1408803" y="840377"/>
                  </a:lnTo>
                  <a:lnTo>
                    <a:pt x="1405698" y="837272"/>
                  </a:lnTo>
                  <a:lnTo>
                    <a:pt x="1398558" y="835099"/>
                  </a:lnTo>
                  <a:lnTo>
                    <a:pt x="1392349" y="832926"/>
                  </a:lnTo>
                  <a:lnTo>
                    <a:pt x="1398558" y="814920"/>
                  </a:lnTo>
                  <a:lnTo>
                    <a:pt x="1406940" y="802192"/>
                  </a:lnTo>
                  <a:lnTo>
                    <a:pt x="1420600" y="792879"/>
                  </a:lnTo>
                  <a:lnTo>
                    <a:pt x="1435191" y="785428"/>
                  </a:lnTo>
                  <a:lnTo>
                    <a:pt x="1448850" y="780150"/>
                  </a:lnTo>
                  <a:lnTo>
                    <a:pt x="1465615" y="772700"/>
                  </a:lnTo>
                  <a:lnTo>
                    <a:pt x="1478032" y="763386"/>
                  </a:lnTo>
                  <a:lnTo>
                    <a:pt x="1478032" y="761213"/>
                  </a:lnTo>
                  <a:lnTo>
                    <a:pt x="1478032" y="759040"/>
                  </a:lnTo>
                  <a:lnTo>
                    <a:pt x="1480205" y="759040"/>
                  </a:lnTo>
                  <a:lnTo>
                    <a:pt x="1482379" y="759040"/>
                  </a:lnTo>
                  <a:lnTo>
                    <a:pt x="1482379" y="763386"/>
                  </a:lnTo>
                  <a:lnTo>
                    <a:pt x="1489519" y="766491"/>
                  </a:lnTo>
                  <a:lnTo>
                    <a:pt x="1482379" y="775804"/>
                  </a:lnTo>
                  <a:lnTo>
                    <a:pt x="1475238" y="781082"/>
                  </a:lnTo>
                  <a:lnTo>
                    <a:pt x="1465925" y="787291"/>
                  </a:lnTo>
                  <a:lnTo>
                    <a:pt x="1465925" y="803123"/>
                  </a:lnTo>
                  <a:lnTo>
                    <a:pt x="1484552" y="795673"/>
                  </a:lnTo>
                  <a:lnTo>
                    <a:pt x="1499143" y="785117"/>
                  </a:lnTo>
                  <a:lnTo>
                    <a:pt x="1509698" y="772389"/>
                  </a:lnTo>
                  <a:lnTo>
                    <a:pt x="1511871" y="770216"/>
                  </a:lnTo>
                  <a:lnTo>
                    <a:pt x="1511871" y="768043"/>
                  </a:lnTo>
                  <a:lnTo>
                    <a:pt x="1514044" y="768043"/>
                  </a:lnTo>
                  <a:lnTo>
                    <a:pt x="1514044" y="765870"/>
                  </a:lnTo>
                  <a:lnTo>
                    <a:pt x="1514044" y="762765"/>
                  </a:lnTo>
                  <a:lnTo>
                    <a:pt x="1504731" y="751279"/>
                  </a:lnTo>
                  <a:lnTo>
                    <a:pt x="1497590" y="740724"/>
                  </a:lnTo>
                  <a:lnTo>
                    <a:pt x="1488277" y="730169"/>
                  </a:lnTo>
                  <a:lnTo>
                    <a:pt x="1473686" y="722718"/>
                  </a:lnTo>
                  <a:lnTo>
                    <a:pt x="1475859" y="711231"/>
                  </a:lnTo>
                  <a:lnTo>
                    <a:pt x="1478032" y="703781"/>
                  </a:lnTo>
                  <a:lnTo>
                    <a:pt x="1481137" y="696330"/>
                  </a:lnTo>
                  <a:lnTo>
                    <a:pt x="1486414" y="687017"/>
                  </a:lnTo>
                  <a:lnTo>
                    <a:pt x="1483310" y="683912"/>
                  </a:lnTo>
                  <a:lnTo>
                    <a:pt x="1479274" y="681739"/>
                  </a:lnTo>
                  <a:lnTo>
                    <a:pt x="1476170" y="679566"/>
                  </a:lnTo>
                  <a:lnTo>
                    <a:pt x="1473996" y="678635"/>
                  </a:lnTo>
                  <a:lnTo>
                    <a:pt x="1471823" y="674288"/>
                  </a:lnTo>
                  <a:lnTo>
                    <a:pt x="1470892" y="671184"/>
                  </a:lnTo>
                  <a:lnTo>
                    <a:pt x="1446988" y="676461"/>
                  </a:lnTo>
                  <a:lnTo>
                    <a:pt x="1425257" y="685775"/>
                  </a:lnTo>
                  <a:lnTo>
                    <a:pt x="1407561" y="698503"/>
                  </a:lnTo>
                  <a:lnTo>
                    <a:pt x="1403525" y="698503"/>
                  </a:lnTo>
                  <a:lnTo>
                    <a:pt x="1418116" y="681739"/>
                  </a:lnTo>
                  <a:lnTo>
                    <a:pt x="1437985" y="672426"/>
                  </a:lnTo>
                  <a:lnTo>
                    <a:pt x="1459716" y="664975"/>
                  </a:lnTo>
                  <a:lnTo>
                    <a:pt x="1485793" y="661870"/>
                  </a:lnTo>
                  <a:lnTo>
                    <a:pt x="1510940" y="657524"/>
                  </a:lnTo>
                  <a:lnTo>
                    <a:pt x="1537017" y="654420"/>
                  </a:lnTo>
                  <a:lnTo>
                    <a:pt x="1562163" y="649142"/>
                  </a:lnTo>
                  <a:lnTo>
                    <a:pt x="1583894" y="639829"/>
                  </a:lnTo>
                  <a:lnTo>
                    <a:pt x="1603763" y="625238"/>
                  </a:lnTo>
                  <a:lnTo>
                    <a:pt x="1603763" y="622133"/>
                  </a:lnTo>
                  <a:lnTo>
                    <a:pt x="1603763" y="619960"/>
                  </a:lnTo>
                  <a:lnTo>
                    <a:pt x="1603763" y="615614"/>
                  </a:lnTo>
                  <a:lnTo>
                    <a:pt x="1601590" y="614683"/>
                  </a:lnTo>
                  <a:lnTo>
                    <a:pt x="1601590" y="610336"/>
                  </a:lnTo>
                  <a:lnTo>
                    <a:pt x="1601590" y="607232"/>
                  </a:lnTo>
                  <a:lnTo>
                    <a:pt x="1603763" y="601023"/>
                  </a:lnTo>
                  <a:lnTo>
                    <a:pt x="1601590" y="595746"/>
                  </a:lnTo>
                  <a:lnTo>
                    <a:pt x="1601590" y="590468"/>
                  </a:lnTo>
                  <a:lnTo>
                    <a:pt x="1600658" y="586122"/>
                  </a:lnTo>
                  <a:lnTo>
                    <a:pt x="1600658" y="580844"/>
                  </a:lnTo>
                  <a:lnTo>
                    <a:pt x="1581721" y="580844"/>
                  </a:lnTo>
                  <a:lnTo>
                    <a:pt x="1579548" y="566253"/>
                  </a:lnTo>
                  <a:lnTo>
                    <a:pt x="1572408" y="556940"/>
                  </a:lnTo>
                  <a:lnTo>
                    <a:pt x="1565268" y="549489"/>
                  </a:lnTo>
                  <a:lnTo>
                    <a:pt x="1552850" y="546385"/>
                  </a:lnTo>
                  <a:lnTo>
                    <a:pt x="1543536" y="556940"/>
                  </a:lnTo>
                  <a:lnTo>
                    <a:pt x="1532981" y="566253"/>
                  </a:lnTo>
                  <a:lnTo>
                    <a:pt x="1521495" y="577740"/>
                  </a:lnTo>
                  <a:lnTo>
                    <a:pt x="1518390" y="577740"/>
                  </a:lnTo>
                  <a:lnTo>
                    <a:pt x="1530808" y="558803"/>
                  </a:lnTo>
                  <a:lnTo>
                    <a:pt x="1542295" y="536761"/>
                  </a:lnTo>
                  <a:lnTo>
                    <a:pt x="1528635" y="526206"/>
                  </a:lnTo>
                  <a:lnTo>
                    <a:pt x="1525531" y="516892"/>
                  </a:lnTo>
                  <a:lnTo>
                    <a:pt x="1527704" y="506337"/>
                  </a:lnTo>
                  <a:lnTo>
                    <a:pt x="1527704" y="494851"/>
                  </a:lnTo>
                  <a:lnTo>
                    <a:pt x="1521495" y="480260"/>
                  </a:lnTo>
                  <a:lnTo>
                    <a:pt x="1520563" y="478087"/>
                  </a:lnTo>
                  <a:lnTo>
                    <a:pt x="1516528" y="478087"/>
                  </a:lnTo>
                  <a:lnTo>
                    <a:pt x="1514354" y="478087"/>
                  </a:lnTo>
                  <a:lnTo>
                    <a:pt x="1511250" y="478087"/>
                  </a:lnTo>
                  <a:lnTo>
                    <a:pt x="1507214" y="478087"/>
                  </a:lnTo>
                  <a:lnTo>
                    <a:pt x="1506283" y="477155"/>
                  </a:lnTo>
                  <a:lnTo>
                    <a:pt x="1504110" y="472809"/>
                  </a:lnTo>
                  <a:lnTo>
                    <a:pt x="1501937" y="469705"/>
                  </a:lnTo>
                  <a:lnTo>
                    <a:pt x="1504110" y="465358"/>
                  </a:lnTo>
                  <a:lnTo>
                    <a:pt x="1504110" y="462254"/>
                  </a:lnTo>
                  <a:lnTo>
                    <a:pt x="1506283" y="460081"/>
                  </a:lnTo>
                  <a:lnTo>
                    <a:pt x="1506283" y="455734"/>
                  </a:lnTo>
                  <a:lnTo>
                    <a:pt x="1506283" y="452630"/>
                  </a:lnTo>
                  <a:lnTo>
                    <a:pt x="1500074" y="443317"/>
                  </a:lnTo>
                  <a:lnTo>
                    <a:pt x="1492934" y="435866"/>
                  </a:lnTo>
                  <a:lnTo>
                    <a:pt x="1485793" y="428415"/>
                  </a:lnTo>
                  <a:lnTo>
                    <a:pt x="1480516" y="420964"/>
                  </a:lnTo>
                  <a:lnTo>
                    <a:pt x="1478343" y="408236"/>
                  </a:lnTo>
                  <a:lnTo>
                    <a:pt x="1463752" y="419723"/>
                  </a:lnTo>
                  <a:lnTo>
                    <a:pt x="1455370" y="434314"/>
                  </a:lnTo>
                  <a:lnTo>
                    <a:pt x="1443883" y="447973"/>
                  </a:lnTo>
                  <a:lnTo>
                    <a:pt x="1429292" y="459460"/>
                  </a:lnTo>
                  <a:lnTo>
                    <a:pt x="1428361" y="455114"/>
                  </a:lnTo>
                  <a:lnTo>
                    <a:pt x="1422152" y="454182"/>
                  </a:lnTo>
                  <a:lnTo>
                    <a:pt x="1419048" y="449836"/>
                  </a:lnTo>
                  <a:lnTo>
                    <a:pt x="1415012" y="447663"/>
                  </a:lnTo>
                  <a:lnTo>
                    <a:pt x="1411907" y="444558"/>
                  </a:lnTo>
                  <a:lnTo>
                    <a:pt x="1409734" y="442385"/>
                  </a:lnTo>
                  <a:lnTo>
                    <a:pt x="1406630" y="431830"/>
                  </a:lnTo>
                  <a:lnTo>
                    <a:pt x="1404457" y="417239"/>
                  </a:lnTo>
                  <a:lnTo>
                    <a:pt x="1400421" y="400475"/>
                  </a:lnTo>
                  <a:lnTo>
                    <a:pt x="1399490" y="391162"/>
                  </a:lnTo>
                  <a:lnTo>
                    <a:pt x="1395454" y="388057"/>
                  </a:lnTo>
                  <a:lnTo>
                    <a:pt x="1390176" y="385884"/>
                  </a:lnTo>
                  <a:lnTo>
                    <a:pt x="1384899" y="383711"/>
                  </a:lnTo>
                  <a:lnTo>
                    <a:pt x="1378690" y="383711"/>
                  </a:lnTo>
                  <a:lnTo>
                    <a:pt x="1375585" y="382780"/>
                  </a:lnTo>
                  <a:lnTo>
                    <a:pt x="1370308" y="378433"/>
                  </a:lnTo>
                  <a:lnTo>
                    <a:pt x="1364099" y="369120"/>
                  </a:lnTo>
                  <a:lnTo>
                    <a:pt x="1358821" y="356392"/>
                  </a:lnTo>
                  <a:lnTo>
                    <a:pt x="1353544" y="347078"/>
                  </a:lnTo>
                  <a:lnTo>
                    <a:pt x="1329639" y="351425"/>
                  </a:lnTo>
                  <a:lnTo>
                    <a:pt x="1307908" y="351425"/>
                  </a:lnTo>
                  <a:lnTo>
                    <a:pt x="1282762" y="347078"/>
                  </a:lnTo>
                  <a:lnTo>
                    <a:pt x="1282762" y="351425"/>
                  </a:lnTo>
                  <a:lnTo>
                    <a:pt x="1278726" y="351425"/>
                  </a:lnTo>
                  <a:lnTo>
                    <a:pt x="1280899" y="369431"/>
                  </a:lnTo>
                  <a:lnTo>
                    <a:pt x="1286177" y="388368"/>
                  </a:lnTo>
                  <a:lnTo>
                    <a:pt x="1290213" y="405132"/>
                  </a:lnTo>
                  <a:lnTo>
                    <a:pt x="1293317" y="420964"/>
                  </a:lnTo>
                  <a:lnTo>
                    <a:pt x="1290213" y="435555"/>
                  </a:lnTo>
                  <a:lnTo>
                    <a:pt x="1283072" y="448284"/>
                  </a:lnTo>
                  <a:lnTo>
                    <a:pt x="1285246" y="454493"/>
                  </a:lnTo>
                  <a:lnTo>
                    <a:pt x="1288350" y="457597"/>
                  </a:lnTo>
                  <a:lnTo>
                    <a:pt x="1292386" y="459770"/>
                  </a:lnTo>
                  <a:lnTo>
                    <a:pt x="1295490" y="461943"/>
                  </a:lnTo>
                  <a:lnTo>
                    <a:pt x="1302630" y="465048"/>
                  </a:lnTo>
                  <a:lnTo>
                    <a:pt x="1302630" y="481812"/>
                  </a:lnTo>
                  <a:lnTo>
                    <a:pt x="1304804" y="498576"/>
                  </a:lnTo>
                  <a:lnTo>
                    <a:pt x="1302630" y="509131"/>
                  </a:lnTo>
                  <a:lnTo>
                    <a:pt x="1297353" y="528068"/>
                  </a:lnTo>
                  <a:lnTo>
                    <a:pt x="1288040" y="542659"/>
                  </a:lnTo>
                  <a:lnTo>
                    <a:pt x="1273449" y="553214"/>
                  </a:lnTo>
                  <a:lnTo>
                    <a:pt x="1258858" y="560665"/>
                  </a:lnTo>
                  <a:lnTo>
                    <a:pt x="1264135" y="577429"/>
                  </a:lnTo>
                  <a:lnTo>
                    <a:pt x="1268171" y="595435"/>
                  </a:lnTo>
                  <a:lnTo>
                    <a:pt x="1270344" y="610026"/>
                  </a:lnTo>
                  <a:lnTo>
                    <a:pt x="1270344" y="621513"/>
                  </a:lnTo>
                  <a:lnTo>
                    <a:pt x="1268171" y="624617"/>
                  </a:lnTo>
                  <a:lnTo>
                    <a:pt x="1268171" y="626790"/>
                  </a:lnTo>
                  <a:lnTo>
                    <a:pt x="1268171" y="628963"/>
                  </a:lnTo>
                  <a:lnTo>
                    <a:pt x="1265998" y="628963"/>
                  </a:lnTo>
                  <a:lnTo>
                    <a:pt x="1262893" y="629895"/>
                  </a:lnTo>
                  <a:lnTo>
                    <a:pt x="1260720" y="629895"/>
                  </a:lnTo>
                  <a:lnTo>
                    <a:pt x="1258547" y="632068"/>
                  </a:lnTo>
                  <a:lnTo>
                    <a:pt x="1256374" y="632068"/>
                  </a:lnTo>
                  <a:lnTo>
                    <a:pt x="1253270" y="634241"/>
                  </a:lnTo>
                  <a:lnTo>
                    <a:pt x="1242714" y="617477"/>
                  </a:lnTo>
                  <a:lnTo>
                    <a:pt x="1233401" y="604748"/>
                  </a:lnTo>
                  <a:lnTo>
                    <a:pt x="1229365" y="593262"/>
                  </a:lnTo>
                  <a:lnTo>
                    <a:pt x="1228434" y="582707"/>
                  </a:lnTo>
                  <a:lnTo>
                    <a:pt x="1226261" y="571220"/>
                  </a:lnTo>
                  <a:lnTo>
                    <a:pt x="1222225" y="556629"/>
                  </a:lnTo>
                  <a:lnTo>
                    <a:pt x="1219121" y="536761"/>
                  </a:lnTo>
                  <a:lnTo>
                    <a:pt x="1189939" y="529310"/>
                  </a:lnTo>
                  <a:lnTo>
                    <a:pt x="1185903" y="529310"/>
                  </a:lnTo>
                  <a:lnTo>
                    <a:pt x="1184972" y="531483"/>
                  </a:lnTo>
                  <a:lnTo>
                    <a:pt x="1180936" y="533656"/>
                  </a:lnTo>
                  <a:lnTo>
                    <a:pt x="1178763" y="535829"/>
                  </a:lnTo>
                  <a:lnTo>
                    <a:pt x="1175658" y="535829"/>
                  </a:lnTo>
                  <a:lnTo>
                    <a:pt x="1171622" y="536761"/>
                  </a:lnTo>
                  <a:lnTo>
                    <a:pt x="1168518" y="535829"/>
                  </a:lnTo>
                  <a:lnTo>
                    <a:pt x="1163240" y="533656"/>
                  </a:lnTo>
                  <a:lnTo>
                    <a:pt x="1150202" y="527137"/>
                  </a:lnTo>
                  <a:lnTo>
                    <a:pt x="1139646" y="515650"/>
                  </a:lnTo>
                  <a:lnTo>
                    <a:pt x="1127229" y="502922"/>
                  </a:lnTo>
                  <a:lnTo>
                    <a:pt x="1113569" y="493609"/>
                  </a:lnTo>
                  <a:lnTo>
                    <a:pt x="1101151" y="488331"/>
                  </a:lnTo>
                  <a:lnTo>
                    <a:pt x="1088733" y="490504"/>
                  </a:lnTo>
                  <a:lnTo>
                    <a:pt x="1083456" y="488331"/>
                  </a:lnTo>
                  <a:lnTo>
                    <a:pt x="1077247" y="488331"/>
                  </a:lnTo>
                  <a:lnTo>
                    <a:pt x="1076316" y="486158"/>
                  </a:lnTo>
                  <a:lnTo>
                    <a:pt x="1076316" y="485227"/>
                  </a:lnTo>
                  <a:lnTo>
                    <a:pt x="1076316" y="483054"/>
                  </a:lnTo>
                  <a:lnTo>
                    <a:pt x="1076316" y="480881"/>
                  </a:lnTo>
                  <a:lnTo>
                    <a:pt x="1076316" y="477776"/>
                  </a:lnTo>
                  <a:lnTo>
                    <a:pt x="1076316" y="473430"/>
                  </a:lnTo>
                  <a:lnTo>
                    <a:pt x="1072280" y="470325"/>
                  </a:lnTo>
                  <a:lnTo>
                    <a:pt x="1072280" y="461012"/>
                  </a:lnTo>
                  <a:lnTo>
                    <a:pt x="1052411" y="461012"/>
                  </a:lnTo>
                  <a:lnTo>
                    <a:pt x="1052411" y="441143"/>
                  </a:lnTo>
                  <a:lnTo>
                    <a:pt x="1048375" y="421275"/>
                  </a:lnTo>
                  <a:lnTo>
                    <a:pt x="1042166" y="406684"/>
                  </a:lnTo>
                  <a:lnTo>
                    <a:pt x="1042166" y="382469"/>
                  </a:lnTo>
                  <a:lnTo>
                    <a:pt x="1048375" y="365705"/>
                  </a:lnTo>
                  <a:lnTo>
                    <a:pt x="1057689" y="355150"/>
                  </a:lnTo>
                  <a:lnTo>
                    <a:pt x="1072280" y="345837"/>
                  </a:lnTo>
                  <a:lnTo>
                    <a:pt x="1089044" y="340559"/>
                  </a:lnTo>
                  <a:lnTo>
                    <a:pt x="1089044" y="335282"/>
                  </a:lnTo>
                  <a:lnTo>
                    <a:pt x="1086871" y="329073"/>
                  </a:lnTo>
                  <a:lnTo>
                    <a:pt x="1086871" y="325968"/>
                  </a:lnTo>
                  <a:lnTo>
                    <a:pt x="1084698" y="323795"/>
                  </a:lnTo>
                  <a:lnTo>
                    <a:pt x="1083766" y="320691"/>
                  </a:lnTo>
                  <a:lnTo>
                    <a:pt x="1081593" y="316344"/>
                  </a:lnTo>
                  <a:lnTo>
                    <a:pt x="1072280" y="316344"/>
                  </a:lnTo>
                  <a:lnTo>
                    <a:pt x="1072280" y="313240"/>
                  </a:lnTo>
                  <a:lnTo>
                    <a:pt x="1079420" y="314171"/>
                  </a:lnTo>
                  <a:lnTo>
                    <a:pt x="1083456" y="316344"/>
                  </a:lnTo>
                  <a:lnTo>
                    <a:pt x="1088733" y="318517"/>
                  </a:lnTo>
                  <a:lnTo>
                    <a:pt x="1094011" y="320691"/>
                  </a:lnTo>
                  <a:lnTo>
                    <a:pt x="1101151" y="320691"/>
                  </a:lnTo>
                  <a:lnTo>
                    <a:pt x="1105187" y="307031"/>
                  </a:lnTo>
                  <a:lnTo>
                    <a:pt x="1108291" y="298649"/>
                  </a:lnTo>
                  <a:lnTo>
                    <a:pt x="1115432" y="291198"/>
                  </a:lnTo>
                  <a:lnTo>
                    <a:pt x="1124745" y="283748"/>
                  </a:lnTo>
                  <a:lnTo>
                    <a:pt x="1126918" y="279401"/>
                  </a:lnTo>
                  <a:lnTo>
                    <a:pt x="1130023" y="276297"/>
                  </a:lnTo>
                  <a:lnTo>
                    <a:pt x="1132196" y="271951"/>
                  </a:lnTo>
                  <a:lnTo>
                    <a:pt x="1132196" y="266673"/>
                  </a:lnTo>
                  <a:lnTo>
                    <a:pt x="1130023" y="261395"/>
                  </a:lnTo>
                  <a:lnTo>
                    <a:pt x="1127849" y="259222"/>
                  </a:lnTo>
                  <a:lnTo>
                    <a:pt x="1126918" y="257049"/>
                  </a:lnTo>
                  <a:lnTo>
                    <a:pt x="1124745" y="254876"/>
                  </a:lnTo>
                  <a:lnTo>
                    <a:pt x="1120709" y="251772"/>
                  </a:lnTo>
                  <a:lnTo>
                    <a:pt x="1117605" y="251772"/>
                  </a:lnTo>
                  <a:lnTo>
                    <a:pt x="1117605" y="247736"/>
                  </a:lnTo>
                  <a:lnTo>
                    <a:pt x="1135300" y="252082"/>
                  </a:lnTo>
                  <a:lnTo>
                    <a:pt x="1147718" y="259533"/>
                  </a:lnTo>
                  <a:lnTo>
                    <a:pt x="1157031" y="259533"/>
                  </a:lnTo>
                  <a:lnTo>
                    <a:pt x="1159205" y="241527"/>
                  </a:lnTo>
                  <a:lnTo>
                    <a:pt x="1161378" y="230040"/>
                  </a:lnTo>
                  <a:lnTo>
                    <a:pt x="1157342" y="219485"/>
                  </a:lnTo>
                  <a:lnTo>
                    <a:pt x="1157342" y="215139"/>
                  </a:lnTo>
                  <a:lnTo>
                    <a:pt x="1208255" y="212034"/>
                  </a:lnTo>
                  <a:lnTo>
                    <a:pt x="1208255" y="205826"/>
                  </a:lnTo>
                  <a:lnTo>
                    <a:pt x="1206082" y="202721"/>
                  </a:lnTo>
                  <a:lnTo>
                    <a:pt x="1206082" y="200548"/>
                  </a:lnTo>
                  <a:lnTo>
                    <a:pt x="1205151" y="198375"/>
                  </a:lnTo>
                  <a:lnTo>
                    <a:pt x="1202977" y="197444"/>
                  </a:lnTo>
                  <a:lnTo>
                    <a:pt x="1200804" y="195270"/>
                  </a:lnTo>
                  <a:lnTo>
                    <a:pt x="1200804" y="190924"/>
                  </a:lnTo>
                  <a:lnTo>
                    <a:pt x="1206082" y="193097"/>
                  </a:lnTo>
                  <a:lnTo>
                    <a:pt x="1210118" y="195270"/>
                  </a:lnTo>
                  <a:lnTo>
                    <a:pt x="1213222" y="197444"/>
                  </a:lnTo>
                  <a:lnTo>
                    <a:pt x="1217258" y="198375"/>
                  </a:lnTo>
                  <a:lnTo>
                    <a:pt x="1224398" y="198375"/>
                  </a:lnTo>
                  <a:lnTo>
                    <a:pt x="1226571" y="187820"/>
                  </a:lnTo>
                  <a:lnTo>
                    <a:pt x="1229676" y="173229"/>
                  </a:lnTo>
                  <a:lnTo>
                    <a:pt x="1233711" y="154292"/>
                  </a:lnTo>
                  <a:lnTo>
                    <a:pt x="1234643" y="138459"/>
                  </a:lnTo>
                  <a:lnTo>
                    <a:pt x="1236816" y="125731"/>
                  </a:lnTo>
                  <a:lnTo>
                    <a:pt x="1236816" y="118280"/>
                  </a:lnTo>
                  <a:lnTo>
                    <a:pt x="1236816" y="103689"/>
                  </a:lnTo>
                  <a:lnTo>
                    <a:pt x="1229676" y="97480"/>
                  </a:lnTo>
                  <a:lnTo>
                    <a:pt x="1220362" y="99653"/>
                  </a:lnTo>
                  <a:lnTo>
                    <a:pt x="1211980" y="103999"/>
                  </a:lnTo>
                  <a:lnTo>
                    <a:pt x="1204840" y="103999"/>
                  </a:lnTo>
                  <a:lnTo>
                    <a:pt x="1202667" y="99653"/>
                  </a:lnTo>
                  <a:lnTo>
                    <a:pt x="1198631" y="97480"/>
                  </a:lnTo>
                  <a:lnTo>
                    <a:pt x="1197700" y="94376"/>
                  </a:lnTo>
                  <a:lnTo>
                    <a:pt x="1193664" y="90029"/>
                  </a:lnTo>
                  <a:lnTo>
                    <a:pt x="1191491" y="86925"/>
                  </a:lnTo>
                  <a:lnTo>
                    <a:pt x="1188386" y="84752"/>
                  </a:lnTo>
                  <a:lnTo>
                    <a:pt x="1184351" y="82579"/>
                  </a:lnTo>
                  <a:lnTo>
                    <a:pt x="1181246" y="82579"/>
                  </a:lnTo>
                  <a:lnTo>
                    <a:pt x="1177210" y="86925"/>
                  </a:lnTo>
                  <a:lnTo>
                    <a:pt x="1166655" y="96238"/>
                  </a:lnTo>
                  <a:lnTo>
                    <a:pt x="1162619" y="108966"/>
                  </a:lnTo>
                  <a:lnTo>
                    <a:pt x="1162619" y="121695"/>
                  </a:lnTo>
                  <a:lnTo>
                    <a:pt x="1164793" y="134423"/>
                  </a:lnTo>
                  <a:lnTo>
                    <a:pt x="1164793" y="147151"/>
                  </a:lnTo>
                  <a:lnTo>
                    <a:pt x="1157652" y="163915"/>
                  </a:lnTo>
                  <a:lnTo>
                    <a:pt x="1148339" y="178506"/>
                  </a:lnTo>
                  <a:lnTo>
                    <a:pt x="1143061" y="176333"/>
                  </a:lnTo>
                  <a:lnTo>
                    <a:pt x="1139957" y="175402"/>
                  </a:lnTo>
                  <a:lnTo>
                    <a:pt x="1137784" y="173229"/>
                  </a:lnTo>
                  <a:lnTo>
                    <a:pt x="1135611" y="171056"/>
                  </a:lnTo>
                  <a:lnTo>
                    <a:pt x="1132506" y="167951"/>
                  </a:lnTo>
                  <a:lnTo>
                    <a:pt x="1134679" y="161742"/>
                  </a:lnTo>
                  <a:lnTo>
                    <a:pt x="1134679" y="153360"/>
                  </a:lnTo>
                  <a:lnTo>
                    <a:pt x="1135611" y="140632"/>
                  </a:lnTo>
                  <a:lnTo>
                    <a:pt x="1137784" y="126041"/>
                  </a:lnTo>
                  <a:lnTo>
                    <a:pt x="1137784" y="114244"/>
                  </a:lnTo>
                  <a:lnTo>
                    <a:pt x="1128470" y="118590"/>
                  </a:lnTo>
                  <a:lnTo>
                    <a:pt x="1123193" y="123868"/>
                  </a:lnTo>
                  <a:lnTo>
                    <a:pt x="1117915" y="129145"/>
                  </a:lnTo>
                  <a:lnTo>
                    <a:pt x="1112638" y="134423"/>
                  </a:lnTo>
                  <a:lnTo>
                    <a:pt x="1101151" y="134423"/>
                  </a:lnTo>
                  <a:lnTo>
                    <a:pt x="1098047" y="119832"/>
                  </a:lnTo>
                  <a:lnTo>
                    <a:pt x="1098047" y="103999"/>
                  </a:lnTo>
                  <a:lnTo>
                    <a:pt x="1071969" y="103999"/>
                  </a:lnTo>
                  <a:lnTo>
                    <a:pt x="1076005" y="96549"/>
                  </a:lnTo>
                  <a:lnTo>
                    <a:pt x="1076936" y="90340"/>
                  </a:lnTo>
                  <a:lnTo>
                    <a:pt x="1079110" y="85062"/>
                  </a:lnTo>
                  <a:lnTo>
                    <a:pt x="1083145" y="81958"/>
                  </a:lnTo>
                  <a:lnTo>
                    <a:pt x="1088423" y="77611"/>
                  </a:lnTo>
                  <a:lnTo>
                    <a:pt x="1088423" y="70161"/>
                  </a:lnTo>
                  <a:lnTo>
                    <a:pt x="1088423" y="62710"/>
                  </a:lnTo>
                  <a:lnTo>
                    <a:pt x="1086250" y="59606"/>
                  </a:lnTo>
                  <a:lnTo>
                    <a:pt x="1083145" y="55259"/>
                  </a:lnTo>
                  <a:lnTo>
                    <a:pt x="1079110" y="52155"/>
                  </a:lnTo>
                  <a:lnTo>
                    <a:pt x="1071969" y="49982"/>
                  </a:lnTo>
                  <a:lnTo>
                    <a:pt x="1074142" y="42531"/>
                  </a:lnTo>
                  <a:lnTo>
                    <a:pt x="1076316" y="39427"/>
                  </a:lnTo>
                  <a:lnTo>
                    <a:pt x="1077247" y="35080"/>
                  </a:lnTo>
                  <a:lnTo>
                    <a:pt x="1079420" y="29803"/>
                  </a:lnTo>
                  <a:lnTo>
                    <a:pt x="1081593" y="25457"/>
                  </a:lnTo>
                  <a:lnTo>
                    <a:pt x="1079420" y="22352"/>
                  </a:lnTo>
                  <a:lnTo>
                    <a:pt x="1076316" y="18006"/>
                  </a:lnTo>
                  <a:lnTo>
                    <a:pt x="1074142" y="17075"/>
                  </a:lnTo>
                  <a:lnTo>
                    <a:pt x="1071969" y="14901"/>
                  </a:lnTo>
                  <a:lnTo>
                    <a:pt x="1069796" y="12728"/>
                  </a:lnTo>
                  <a:lnTo>
                    <a:pt x="1069796" y="7451"/>
                  </a:lnTo>
                  <a:lnTo>
                    <a:pt x="1068865" y="0"/>
                  </a:lnTo>
                  <a:lnTo>
                    <a:pt x="1057378" y="2173"/>
                  </a:lnTo>
                  <a:lnTo>
                    <a:pt x="1046823" y="5278"/>
                  </a:lnTo>
                  <a:lnTo>
                    <a:pt x="1037510" y="9624"/>
                  </a:lnTo>
                  <a:lnTo>
                    <a:pt x="1025092" y="29492"/>
                  </a:lnTo>
                  <a:lnTo>
                    <a:pt x="1021056" y="47498"/>
                  </a:lnTo>
                  <a:lnTo>
                    <a:pt x="1023229" y="66435"/>
                  </a:lnTo>
                  <a:lnTo>
                    <a:pt x="1032543" y="82268"/>
                  </a:lnTo>
                  <a:lnTo>
                    <a:pt x="1044960" y="96859"/>
                  </a:lnTo>
                  <a:lnTo>
                    <a:pt x="1047134" y="104310"/>
                  </a:lnTo>
                  <a:lnTo>
                    <a:pt x="1044960" y="118901"/>
                  </a:lnTo>
                  <a:lnTo>
                    <a:pt x="1044960" y="135665"/>
                  </a:lnTo>
                  <a:lnTo>
                    <a:pt x="1044960" y="150256"/>
                  </a:lnTo>
                  <a:lnTo>
                    <a:pt x="1032543" y="150256"/>
                  </a:lnTo>
                  <a:lnTo>
                    <a:pt x="1032543" y="153360"/>
                  </a:lnTo>
                  <a:lnTo>
                    <a:pt x="1030369" y="159569"/>
                  </a:lnTo>
                  <a:lnTo>
                    <a:pt x="1030369" y="162674"/>
                  </a:lnTo>
                  <a:lnTo>
                    <a:pt x="1028196" y="170124"/>
                  </a:lnTo>
                  <a:lnTo>
                    <a:pt x="1019814" y="153360"/>
                  </a:lnTo>
                  <a:lnTo>
                    <a:pt x="1012674" y="137528"/>
                  </a:lnTo>
                  <a:lnTo>
                    <a:pt x="988770" y="137528"/>
                  </a:lnTo>
                  <a:lnTo>
                    <a:pt x="988770" y="150256"/>
                  </a:lnTo>
                  <a:lnTo>
                    <a:pt x="986597" y="152429"/>
                  </a:lnTo>
                  <a:lnTo>
                    <a:pt x="984424" y="153360"/>
                  </a:lnTo>
                  <a:lnTo>
                    <a:pt x="983492" y="155533"/>
                  </a:lnTo>
                  <a:lnTo>
                    <a:pt x="981319" y="157706"/>
                  </a:lnTo>
                  <a:lnTo>
                    <a:pt x="962692" y="157706"/>
                  </a:lnTo>
                  <a:lnTo>
                    <a:pt x="950275" y="155533"/>
                  </a:lnTo>
                  <a:lnTo>
                    <a:pt x="937857" y="153360"/>
                  </a:lnTo>
                  <a:lnTo>
                    <a:pt x="925439" y="150256"/>
                  </a:lnTo>
                  <a:lnTo>
                    <a:pt x="905570" y="150256"/>
                  </a:lnTo>
                  <a:lnTo>
                    <a:pt x="901535" y="142805"/>
                  </a:lnTo>
                  <a:lnTo>
                    <a:pt x="898430" y="139701"/>
                  </a:lnTo>
                  <a:lnTo>
                    <a:pt x="894394" y="133492"/>
                  </a:lnTo>
                  <a:lnTo>
                    <a:pt x="889117" y="130387"/>
                  </a:lnTo>
                  <a:lnTo>
                    <a:pt x="889117" y="117659"/>
                  </a:lnTo>
                  <a:lnTo>
                    <a:pt x="842239" y="122937"/>
                  </a:lnTo>
                  <a:lnTo>
                    <a:pt x="842239" y="126041"/>
                  </a:lnTo>
                  <a:lnTo>
                    <a:pt x="838204" y="126041"/>
                  </a:lnTo>
                  <a:lnTo>
                    <a:pt x="838204" y="132250"/>
                  </a:lnTo>
                  <a:lnTo>
                    <a:pt x="840377" y="135354"/>
                  </a:lnTo>
                  <a:lnTo>
                    <a:pt x="842550" y="139701"/>
                  </a:lnTo>
                  <a:lnTo>
                    <a:pt x="843481" y="140632"/>
                  </a:lnTo>
                  <a:lnTo>
                    <a:pt x="845654" y="145910"/>
                  </a:lnTo>
                  <a:lnTo>
                    <a:pt x="877941" y="145910"/>
                  </a:lnTo>
                  <a:lnTo>
                    <a:pt x="877941" y="150256"/>
                  </a:lnTo>
                  <a:lnTo>
                    <a:pt x="870800" y="152429"/>
                  </a:lnTo>
                  <a:lnTo>
                    <a:pt x="865523" y="153360"/>
                  </a:lnTo>
                  <a:lnTo>
                    <a:pt x="858383" y="153360"/>
                  </a:lnTo>
                  <a:lnTo>
                    <a:pt x="849069" y="153360"/>
                  </a:lnTo>
                  <a:lnTo>
                    <a:pt x="849069" y="189993"/>
                  </a:lnTo>
                  <a:lnTo>
                    <a:pt x="840687" y="179438"/>
                  </a:lnTo>
                  <a:lnTo>
                    <a:pt x="831374" y="167951"/>
                  </a:lnTo>
                  <a:lnTo>
                    <a:pt x="822060" y="157396"/>
                  </a:lnTo>
                  <a:lnTo>
                    <a:pt x="813678" y="155223"/>
                  </a:lnTo>
                  <a:lnTo>
                    <a:pt x="799087" y="155223"/>
                  </a:lnTo>
                  <a:lnTo>
                    <a:pt x="782323" y="155223"/>
                  </a:lnTo>
                  <a:lnTo>
                    <a:pt x="765559" y="153050"/>
                  </a:lnTo>
                  <a:lnTo>
                    <a:pt x="753141" y="153050"/>
                  </a:lnTo>
                  <a:lnTo>
                    <a:pt x="755315" y="149945"/>
                  </a:lnTo>
                  <a:lnTo>
                    <a:pt x="756246" y="147772"/>
                  </a:lnTo>
                  <a:lnTo>
                    <a:pt x="756246" y="145599"/>
                  </a:lnTo>
                  <a:lnTo>
                    <a:pt x="758419" y="144668"/>
                  </a:lnTo>
                  <a:lnTo>
                    <a:pt x="762455" y="142495"/>
                  </a:lnTo>
                  <a:lnTo>
                    <a:pt x="765559" y="140321"/>
                  </a:lnTo>
                  <a:lnTo>
                    <a:pt x="763386" y="137217"/>
                  </a:lnTo>
                  <a:lnTo>
                    <a:pt x="760282" y="129766"/>
                  </a:lnTo>
                  <a:lnTo>
                    <a:pt x="756246" y="124489"/>
                  </a:lnTo>
                  <a:lnTo>
                    <a:pt x="753141" y="120143"/>
                  </a:lnTo>
                  <a:lnTo>
                    <a:pt x="749106" y="117038"/>
                  </a:lnTo>
                  <a:lnTo>
                    <a:pt x="746001" y="117038"/>
                  </a:lnTo>
                  <a:lnTo>
                    <a:pt x="742897" y="117969"/>
                  </a:lnTo>
                  <a:lnTo>
                    <a:pt x="736688" y="120143"/>
                  </a:lnTo>
                  <a:lnTo>
                    <a:pt x="733583" y="122316"/>
                  </a:lnTo>
                  <a:lnTo>
                    <a:pt x="728306" y="122316"/>
                  </a:lnTo>
                  <a:lnTo>
                    <a:pt x="722097" y="122316"/>
                  </a:lnTo>
                  <a:lnTo>
                    <a:pt x="706575" y="110829"/>
                  </a:lnTo>
                  <a:lnTo>
                    <a:pt x="689811" y="98101"/>
                  </a:lnTo>
                  <a:lnTo>
                    <a:pt x="673046" y="85373"/>
                  </a:lnTo>
                  <a:lnTo>
                    <a:pt x="653178" y="80095"/>
                  </a:lnTo>
                  <a:lnTo>
                    <a:pt x="649142" y="81026"/>
                  </a:lnTo>
                  <a:lnTo>
                    <a:pt x="643865" y="83199"/>
                  </a:lnTo>
                  <a:lnTo>
                    <a:pt x="640760" y="87546"/>
                  </a:lnTo>
                  <a:lnTo>
                    <a:pt x="635482" y="90650"/>
                  </a:lnTo>
                  <a:lnTo>
                    <a:pt x="629274" y="92823"/>
                  </a:lnTo>
                  <a:lnTo>
                    <a:pt x="628342" y="88477"/>
                  </a:lnTo>
                  <a:lnTo>
                    <a:pt x="626169" y="85373"/>
                  </a:lnTo>
                  <a:lnTo>
                    <a:pt x="622133" y="80095"/>
                  </a:lnTo>
                  <a:lnTo>
                    <a:pt x="621202" y="80095"/>
                  </a:lnTo>
                  <a:lnTo>
                    <a:pt x="617166" y="80095"/>
                  </a:lnTo>
                  <a:lnTo>
                    <a:pt x="614993" y="81026"/>
                  </a:lnTo>
                  <a:lnTo>
                    <a:pt x="611889" y="83199"/>
                  </a:lnTo>
                  <a:lnTo>
                    <a:pt x="609715" y="85373"/>
                  </a:lnTo>
                  <a:lnTo>
                    <a:pt x="606611" y="88477"/>
                  </a:lnTo>
                  <a:lnTo>
                    <a:pt x="592951" y="85373"/>
                  </a:lnTo>
                  <a:lnTo>
                    <a:pt x="584569" y="77922"/>
                  </a:lnTo>
                  <a:lnTo>
                    <a:pt x="578360" y="68609"/>
                  </a:lnTo>
                  <a:lnTo>
                    <a:pt x="573083" y="55880"/>
                  </a:lnTo>
                  <a:lnTo>
                    <a:pt x="569978" y="58985"/>
                  </a:lnTo>
                  <a:lnTo>
                    <a:pt x="565943" y="65194"/>
                  </a:lnTo>
                  <a:lnTo>
                    <a:pt x="563770" y="70471"/>
                  </a:lnTo>
                  <a:lnTo>
                    <a:pt x="562838" y="75749"/>
                  </a:lnTo>
                  <a:lnTo>
                    <a:pt x="546074" y="77922"/>
                  </a:lnTo>
                  <a:lnTo>
                    <a:pt x="533656" y="77922"/>
                  </a:lnTo>
                  <a:lnTo>
                    <a:pt x="521238" y="80095"/>
                  </a:lnTo>
                  <a:lnTo>
                    <a:pt x="511925" y="85373"/>
                  </a:lnTo>
                  <a:lnTo>
                    <a:pt x="502612" y="95928"/>
                  </a:lnTo>
                  <a:lnTo>
                    <a:pt x="482743" y="92823"/>
                  </a:lnTo>
                  <a:lnTo>
                    <a:pt x="482743" y="85373"/>
                  </a:lnTo>
                  <a:lnTo>
                    <a:pt x="504474" y="76059"/>
                  </a:lnTo>
                  <a:lnTo>
                    <a:pt x="524343" y="63331"/>
                  </a:lnTo>
                  <a:lnTo>
                    <a:pt x="542970" y="48740"/>
                  </a:lnTo>
                  <a:lnTo>
                    <a:pt x="549179" y="48740"/>
                  </a:lnTo>
                  <a:lnTo>
                    <a:pt x="546074" y="46567"/>
                  </a:lnTo>
                  <a:lnTo>
                    <a:pt x="542970" y="44394"/>
                  </a:lnTo>
                  <a:lnTo>
                    <a:pt x="536761" y="43462"/>
                  </a:lnTo>
                  <a:lnTo>
                    <a:pt x="533656" y="41289"/>
                  </a:lnTo>
                  <a:lnTo>
                    <a:pt x="516892" y="44394"/>
                  </a:lnTo>
                  <a:lnTo>
                    <a:pt x="504474" y="50603"/>
                  </a:lnTo>
                  <a:lnTo>
                    <a:pt x="492988" y="58985"/>
                  </a:lnTo>
                  <a:lnTo>
                    <a:pt x="482433" y="66435"/>
                  </a:lnTo>
                  <a:lnTo>
                    <a:pt x="470015" y="73886"/>
                  </a:lnTo>
                  <a:lnTo>
                    <a:pt x="455424" y="78232"/>
                  </a:lnTo>
                  <a:lnTo>
                    <a:pt x="433693" y="80405"/>
                  </a:lnTo>
                  <a:lnTo>
                    <a:pt x="436797" y="88788"/>
                  </a:lnTo>
                  <a:lnTo>
                    <a:pt x="443006" y="96238"/>
                  </a:lnTo>
                  <a:lnTo>
                    <a:pt x="448284" y="103689"/>
                  </a:lnTo>
                  <a:lnTo>
                    <a:pt x="453561" y="109898"/>
                  </a:lnTo>
                  <a:lnTo>
                    <a:pt x="453561" y="117349"/>
                  </a:lnTo>
                  <a:lnTo>
                    <a:pt x="429657" y="113002"/>
                  </a:lnTo>
                  <a:lnTo>
                    <a:pt x="409788" y="102447"/>
                  </a:lnTo>
                  <a:lnTo>
                    <a:pt x="392093" y="90961"/>
                  </a:lnTo>
                  <a:lnTo>
                    <a:pt x="373466" y="78232"/>
                  </a:lnTo>
                  <a:lnTo>
                    <a:pt x="353598" y="68919"/>
                  </a:lnTo>
                  <a:lnTo>
                    <a:pt x="322243" y="73265"/>
                  </a:lnTo>
                  <a:lnTo>
                    <a:pt x="307652" y="68919"/>
                  </a:lnTo>
                  <a:lnTo>
                    <a:pt x="293061" y="61468"/>
                  </a:lnTo>
                  <a:lnTo>
                    <a:pt x="277539" y="56191"/>
                  </a:lnTo>
                  <a:lnTo>
                    <a:pt x="266052" y="51844"/>
                  </a:lnTo>
                  <a:lnTo>
                    <a:pt x="262948" y="51844"/>
                  </a:lnTo>
                  <a:lnTo>
                    <a:pt x="256739" y="54018"/>
                  </a:lnTo>
                  <a:lnTo>
                    <a:pt x="253634" y="56191"/>
                  </a:lnTo>
                  <a:lnTo>
                    <a:pt x="249598" y="56191"/>
                  </a:lnTo>
                  <a:lnTo>
                    <a:pt x="244321" y="58364"/>
                  </a:lnTo>
                  <a:lnTo>
                    <a:pt x="239043" y="56191"/>
                  </a:lnTo>
                  <a:lnTo>
                    <a:pt x="233766" y="54018"/>
                  </a:lnTo>
                  <a:lnTo>
                    <a:pt x="229730" y="50913"/>
                  </a:lnTo>
                  <a:lnTo>
                    <a:pt x="226625" y="46567"/>
                  </a:lnTo>
                  <a:lnTo>
                    <a:pt x="221348" y="41289"/>
                  </a:lnTo>
                  <a:lnTo>
                    <a:pt x="217312" y="38185"/>
                  </a:lnTo>
                  <a:lnTo>
                    <a:pt x="214208" y="36012"/>
                  </a:lnTo>
                  <a:lnTo>
                    <a:pt x="210172" y="36012"/>
                  </a:lnTo>
                  <a:lnTo>
                    <a:pt x="207067" y="36012"/>
                  </a:lnTo>
                  <a:lnTo>
                    <a:pt x="203032" y="38185"/>
                  </a:lnTo>
                  <a:lnTo>
                    <a:pt x="199927" y="39116"/>
                  </a:lnTo>
                  <a:lnTo>
                    <a:pt x="195891" y="39116"/>
                  </a:lnTo>
                  <a:lnTo>
                    <a:pt x="190614" y="39116"/>
                  </a:lnTo>
                  <a:lnTo>
                    <a:pt x="186578" y="36012"/>
                  </a:lnTo>
                  <a:lnTo>
                    <a:pt x="183473" y="31665"/>
                  </a:lnTo>
                  <a:lnTo>
                    <a:pt x="181300" y="30734"/>
                  </a:lnTo>
                  <a:lnTo>
                    <a:pt x="181300" y="26388"/>
                  </a:lnTo>
                  <a:lnTo>
                    <a:pt x="179127" y="24215"/>
                  </a:lnTo>
                  <a:lnTo>
                    <a:pt x="179127" y="21110"/>
                  </a:lnTo>
                  <a:lnTo>
                    <a:pt x="176023" y="18937"/>
                  </a:lnTo>
                  <a:lnTo>
                    <a:pt x="170745" y="15833"/>
                  </a:lnTo>
                  <a:lnTo>
                    <a:pt x="153981" y="26388"/>
                  </a:lnTo>
                  <a:lnTo>
                    <a:pt x="137217" y="33839"/>
                  </a:lnTo>
                  <a:lnTo>
                    <a:pt x="117348" y="39116"/>
                  </a:lnTo>
                  <a:lnTo>
                    <a:pt x="99653" y="48430"/>
                  </a:lnTo>
                  <a:lnTo>
                    <a:pt x="85993" y="58985"/>
                  </a:lnTo>
                  <a:lnTo>
                    <a:pt x="82889" y="70471"/>
                  </a:lnTo>
                  <a:lnTo>
                    <a:pt x="78853" y="83199"/>
                  </a:lnTo>
                  <a:lnTo>
                    <a:pt x="73576" y="95928"/>
                  </a:lnTo>
                  <a:lnTo>
                    <a:pt x="56812" y="105241"/>
                  </a:lnTo>
                  <a:lnTo>
                    <a:pt x="36012" y="107414"/>
                  </a:lnTo>
                  <a:lnTo>
                    <a:pt x="14281" y="105241"/>
                  </a:lnTo>
                  <a:lnTo>
                    <a:pt x="12107" y="110519"/>
                  </a:lnTo>
                  <a:lnTo>
                    <a:pt x="9934" y="116728"/>
                  </a:lnTo>
                  <a:lnTo>
                    <a:pt x="6830" y="122005"/>
                  </a:lnTo>
                  <a:lnTo>
                    <a:pt x="15212" y="138769"/>
                  </a:lnTo>
                  <a:lnTo>
                    <a:pt x="29803" y="149324"/>
                  </a:lnTo>
                  <a:lnTo>
                    <a:pt x="46567" y="159880"/>
                  </a:lnTo>
                  <a:lnTo>
                    <a:pt x="61158" y="171366"/>
                  </a:lnTo>
                  <a:lnTo>
                    <a:pt x="73576" y="185957"/>
                  </a:lnTo>
                  <a:lnTo>
                    <a:pt x="77611" y="191235"/>
                  </a:lnTo>
                  <a:lnTo>
                    <a:pt x="78543" y="196512"/>
                  </a:lnTo>
                  <a:lnTo>
                    <a:pt x="80716" y="202721"/>
                  </a:lnTo>
                  <a:lnTo>
                    <a:pt x="82889" y="207999"/>
                  </a:lnTo>
                  <a:lnTo>
                    <a:pt x="85993" y="213276"/>
                  </a:lnTo>
                  <a:lnTo>
                    <a:pt x="85993" y="220727"/>
                  </a:lnTo>
                  <a:lnTo>
                    <a:pt x="73576" y="226005"/>
                  </a:lnTo>
                  <a:lnTo>
                    <a:pt x="70471" y="220727"/>
                  </a:lnTo>
                  <a:lnTo>
                    <a:pt x="64262" y="215449"/>
                  </a:lnTo>
                  <a:lnTo>
                    <a:pt x="58985" y="211103"/>
                  </a:lnTo>
                  <a:lnTo>
                    <a:pt x="53707" y="205826"/>
                  </a:lnTo>
                  <a:lnTo>
                    <a:pt x="49671" y="205826"/>
                  </a:lnTo>
                  <a:lnTo>
                    <a:pt x="48740" y="205826"/>
                  </a:lnTo>
                  <a:lnTo>
                    <a:pt x="46567" y="207999"/>
                  </a:lnTo>
                  <a:lnTo>
                    <a:pt x="44394" y="207999"/>
                  </a:lnTo>
                  <a:lnTo>
                    <a:pt x="43462" y="210172"/>
                  </a:lnTo>
                  <a:lnTo>
                    <a:pt x="26698" y="210172"/>
                  </a:lnTo>
                  <a:lnTo>
                    <a:pt x="28871" y="213276"/>
                  </a:lnTo>
                  <a:lnTo>
                    <a:pt x="28871" y="215449"/>
                  </a:lnTo>
                  <a:lnTo>
                    <a:pt x="29803" y="217623"/>
                  </a:lnTo>
                  <a:lnTo>
                    <a:pt x="26698" y="220727"/>
                  </a:lnTo>
                  <a:lnTo>
                    <a:pt x="22663" y="225073"/>
                  </a:lnTo>
                  <a:lnTo>
                    <a:pt x="19558" y="225073"/>
                  </a:lnTo>
                  <a:lnTo>
                    <a:pt x="15522" y="226005"/>
                  </a:lnTo>
                  <a:lnTo>
                    <a:pt x="10245" y="228178"/>
                  </a:lnTo>
                  <a:lnTo>
                    <a:pt x="7140" y="230351"/>
                  </a:lnTo>
                  <a:lnTo>
                    <a:pt x="0" y="230351"/>
                  </a:lnTo>
                  <a:lnTo>
                    <a:pt x="3104" y="257670"/>
                  </a:lnTo>
                  <a:lnTo>
                    <a:pt x="17695" y="265121"/>
                  </a:lnTo>
                  <a:lnTo>
                    <a:pt x="36322" y="268225"/>
                  </a:lnTo>
                  <a:lnTo>
                    <a:pt x="51844" y="274434"/>
                  </a:lnTo>
                  <a:lnTo>
                    <a:pt x="63331" y="277539"/>
                  </a:lnTo>
                  <a:lnTo>
                    <a:pt x="68609" y="277539"/>
                  </a:lnTo>
                  <a:lnTo>
                    <a:pt x="71713" y="275365"/>
                  </a:lnTo>
                  <a:lnTo>
                    <a:pt x="75749" y="274434"/>
                  </a:lnTo>
                  <a:lnTo>
                    <a:pt x="77922" y="272261"/>
                  </a:lnTo>
                  <a:lnTo>
                    <a:pt x="78853" y="270088"/>
                  </a:lnTo>
                  <a:lnTo>
                    <a:pt x="82889" y="266983"/>
                  </a:lnTo>
                  <a:lnTo>
                    <a:pt x="97790" y="266983"/>
                  </a:lnTo>
                  <a:lnTo>
                    <a:pt x="95617" y="267915"/>
                  </a:lnTo>
                  <a:lnTo>
                    <a:pt x="95617" y="270088"/>
                  </a:lnTo>
                  <a:lnTo>
                    <a:pt x="95617" y="272261"/>
                  </a:lnTo>
                  <a:lnTo>
                    <a:pt x="93444" y="272261"/>
                  </a:lnTo>
                  <a:lnTo>
                    <a:pt x="91271" y="274434"/>
                  </a:lnTo>
                  <a:lnTo>
                    <a:pt x="91271" y="292440"/>
                  </a:lnTo>
                  <a:lnTo>
                    <a:pt x="85993" y="303926"/>
                  </a:lnTo>
                  <a:lnTo>
                    <a:pt x="78853" y="311377"/>
                  </a:lnTo>
                  <a:lnTo>
                    <a:pt x="68298" y="316655"/>
                  </a:lnTo>
                  <a:lnTo>
                    <a:pt x="56812" y="319759"/>
                  </a:lnTo>
                  <a:lnTo>
                    <a:pt x="44394" y="327210"/>
                  </a:lnTo>
                  <a:lnTo>
                    <a:pt x="37253" y="336523"/>
                  </a:lnTo>
                  <a:lnTo>
                    <a:pt x="31976" y="347078"/>
                  </a:lnTo>
                  <a:lnTo>
                    <a:pt x="26698" y="360738"/>
                  </a:lnTo>
                  <a:lnTo>
                    <a:pt x="20489" y="371293"/>
                  </a:lnTo>
                  <a:lnTo>
                    <a:pt x="31976" y="391162"/>
                  </a:lnTo>
                  <a:lnTo>
                    <a:pt x="46567" y="410099"/>
                  </a:lnTo>
                  <a:lnTo>
                    <a:pt x="64262" y="422827"/>
                  </a:lnTo>
                  <a:lnTo>
                    <a:pt x="66435" y="425000"/>
                  </a:lnTo>
                  <a:lnTo>
                    <a:pt x="69540" y="425000"/>
                  </a:lnTo>
                  <a:lnTo>
                    <a:pt x="71713" y="425000"/>
                  </a:lnTo>
                  <a:lnTo>
                    <a:pt x="73886" y="422827"/>
                  </a:lnTo>
                  <a:lnTo>
                    <a:pt x="76991" y="419723"/>
                  </a:lnTo>
                  <a:lnTo>
                    <a:pt x="81026" y="430278"/>
                  </a:lnTo>
                  <a:lnTo>
                    <a:pt x="86304" y="444869"/>
                  </a:lnTo>
                  <a:lnTo>
                    <a:pt x="88477" y="455424"/>
                  </a:lnTo>
                  <a:lnTo>
                    <a:pt x="93755" y="455424"/>
                  </a:lnTo>
                  <a:lnTo>
                    <a:pt x="97790" y="455734"/>
                  </a:lnTo>
                  <a:lnTo>
                    <a:pt x="98722" y="455734"/>
                  </a:lnTo>
                  <a:lnTo>
                    <a:pt x="100895" y="453561"/>
                  </a:lnTo>
                  <a:lnTo>
                    <a:pt x="103068" y="451388"/>
                  </a:lnTo>
                  <a:lnTo>
                    <a:pt x="105241" y="449215"/>
                  </a:lnTo>
                  <a:lnTo>
                    <a:pt x="108346" y="451388"/>
                  </a:lnTo>
                  <a:lnTo>
                    <a:pt x="110208" y="451388"/>
                  </a:lnTo>
                  <a:lnTo>
                    <a:pt x="112381" y="453561"/>
                  </a:lnTo>
                  <a:lnTo>
                    <a:pt x="112381" y="456666"/>
                  </a:lnTo>
                  <a:lnTo>
                    <a:pt x="112381" y="461012"/>
                  </a:lnTo>
                  <a:lnTo>
                    <a:pt x="124799" y="456666"/>
                  </a:lnTo>
                  <a:lnTo>
                    <a:pt x="134113" y="453561"/>
                  </a:lnTo>
                  <a:lnTo>
                    <a:pt x="147772" y="449215"/>
                  </a:lnTo>
                  <a:lnTo>
                    <a:pt x="144668" y="471257"/>
                  </a:lnTo>
                  <a:lnTo>
                    <a:pt x="135354" y="488021"/>
                  </a:lnTo>
                  <a:lnTo>
                    <a:pt x="122937" y="502612"/>
                  </a:lnTo>
                  <a:lnTo>
                    <a:pt x="106172" y="515340"/>
                  </a:lnTo>
                  <a:lnTo>
                    <a:pt x="88477" y="527137"/>
                  </a:lnTo>
                  <a:lnTo>
                    <a:pt x="69850" y="537692"/>
                  </a:lnTo>
                  <a:lnTo>
                    <a:pt x="54328" y="549179"/>
                  </a:lnTo>
                  <a:lnTo>
                    <a:pt x="41910" y="561907"/>
                  </a:lnTo>
                  <a:lnTo>
                    <a:pt x="37874" y="561907"/>
                  </a:lnTo>
                  <a:lnTo>
                    <a:pt x="37874" y="565011"/>
                  </a:lnTo>
                  <a:lnTo>
                    <a:pt x="48430" y="561907"/>
                  </a:lnTo>
                  <a:lnTo>
                    <a:pt x="65194" y="554456"/>
                  </a:lnTo>
                  <a:lnTo>
                    <a:pt x="86925" y="543901"/>
                  </a:lnTo>
                  <a:lnTo>
                    <a:pt x="108656" y="530241"/>
                  </a:lnTo>
                  <a:lnTo>
                    <a:pt x="130387" y="515650"/>
                  </a:lnTo>
                  <a:lnTo>
                    <a:pt x="152118" y="502922"/>
                  </a:lnTo>
                  <a:lnTo>
                    <a:pt x="169814" y="492367"/>
                  </a:lnTo>
                  <a:lnTo>
                    <a:pt x="184405" y="480881"/>
                  </a:lnTo>
                  <a:lnTo>
                    <a:pt x="191545" y="473430"/>
                  </a:lnTo>
                  <a:lnTo>
                    <a:pt x="203032" y="456666"/>
                  </a:lnTo>
                  <a:lnTo>
                    <a:pt x="210172" y="438660"/>
                  </a:lnTo>
                  <a:lnTo>
                    <a:pt x="215449" y="421896"/>
                  </a:lnTo>
                  <a:lnTo>
                    <a:pt x="222590" y="406063"/>
                  </a:lnTo>
                  <a:lnTo>
                    <a:pt x="234076" y="391472"/>
                  </a:lnTo>
                  <a:lnTo>
                    <a:pt x="247736" y="379986"/>
                  </a:lnTo>
                  <a:lnTo>
                    <a:pt x="247736" y="376881"/>
                  </a:lnTo>
                  <a:lnTo>
                    <a:pt x="257049" y="376881"/>
                  </a:lnTo>
                  <a:lnTo>
                    <a:pt x="247736" y="392714"/>
                  </a:lnTo>
                  <a:lnTo>
                    <a:pt x="237181" y="407305"/>
                  </a:lnTo>
                  <a:lnTo>
                    <a:pt x="230040" y="424069"/>
                  </a:lnTo>
                  <a:lnTo>
                    <a:pt x="224763" y="440833"/>
                  </a:lnTo>
                  <a:lnTo>
                    <a:pt x="246494" y="435555"/>
                  </a:lnTo>
                  <a:lnTo>
                    <a:pt x="262016" y="426242"/>
                  </a:lnTo>
                  <a:lnTo>
                    <a:pt x="280643" y="416929"/>
                  </a:lnTo>
                  <a:lnTo>
                    <a:pt x="280643" y="392714"/>
                  </a:lnTo>
                  <a:lnTo>
                    <a:pt x="297407" y="394887"/>
                  </a:lnTo>
                  <a:lnTo>
                    <a:pt x="307962" y="400165"/>
                  </a:lnTo>
                  <a:lnTo>
                    <a:pt x="317276" y="407615"/>
                  </a:lnTo>
                  <a:lnTo>
                    <a:pt x="327831" y="413824"/>
                  </a:lnTo>
                  <a:lnTo>
                    <a:pt x="361048" y="413824"/>
                  </a:lnTo>
                  <a:lnTo>
                    <a:pt x="376571" y="422206"/>
                  </a:lnTo>
                  <a:lnTo>
                    <a:pt x="393335" y="436797"/>
                  </a:lnTo>
                  <a:lnTo>
                    <a:pt x="407926" y="449526"/>
                  </a:lnTo>
                  <a:lnTo>
                    <a:pt x="427794" y="458839"/>
                  </a:lnTo>
                  <a:lnTo>
                    <a:pt x="451699" y="464117"/>
                  </a:lnTo>
                  <a:lnTo>
                    <a:pt x="471567" y="473430"/>
                  </a:lnTo>
                  <a:lnTo>
                    <a:pt x="486158" y="486158"/>
                  </a:lnTo>
                  <a:lnTo>
                    <a:pt x="498576" y="502922"/>
                  </a:lnTo>
                  <a:lnTo>
                    <a:pt x="507889" y="519686"/>
                  </a:lnTo>
                  <a:lnTo>
                    <a:pt x="519376" y="536450"/>
                  </a:lnTo>
                  <a:lnTo>
                    <a:pt x="531794" y="550110"/>
                  </a:lnTo>
                  <a:lnTo>
                    <a:pt x="527758" y="574325"/>
                  </a:lnTo>
                  <a:lnTo>
                    <a:pt x="539244" y="579602"/>
                  </a:lnTo>
                  <a:lnTo>
                    <a:pt x="546385" y="588916"/>
                  </a:lnTo>
                  <a:lnTo>
                    <a:pt x="551662" y="600402"/>
                  </a:lnTo>
                  <a:lnTo>
                    <a:pt x="554767" y="613131"/>
                  </a:lnTo>
                  <a:lnTo>
                    <a:pt x="560976" y="625859"/>
                  </a:lnTo>
                  <a:lnTo>
                    <a:pt x="568116" y="637345"/>
                  </a:lnTo>
                  <a:lnTo>
                    <a:pt x="576498" y="645727"/>
                  </a:lnTo>
                  <a:lnTo>
                    <a:pt x="591089" y="651005"/>
                  </a:lnTo>
                  <a:lnTo>
                    <a:pt x="587984" y="653178"/>
                  </a:lnTo>
                  <a:lnTo>
                    <a:pt x="583949" y="653178"/>
                  </a:lnTo>
                  <a:lnTo>
                    <a:pt x="580844" y="653178"/>
                  </a:lnTo>
                  <a:lnTo>
                    <a:pt x="576808" y="651005"/>
                  </a:lnTo>
                  <a:lnTo>
                    <a:pt x="568426" y="651005"/>
                  </a:lnTo>
                  <a:lnTo>
                    <a:pt x="576808" y="669942"/>
                  </a:lnTo>
                  <a:lnTo>
                    <a:pt x="588295" y="686706"/>
                  </a:lnTo>
                  <a:lnTo>
                    <a:pt x="600713" y="702539"/>
                  </a:lnTo>
                  <a:lnTo>
                    <a:pt x="604748" y="704712"/>
                  </a:lnTo>
                  <a:lnTo>
                    <a:pt x="605680" y="704712"/>
                  </a:lnTo>
                  <a:lnTo>
                    <a:pt x="605680" y="706885"/>
                  </a:lnTo>
                  <a:lnTo>
                    <a:pt x="607853" y="706885"/>
                  </a:lnTo>
                  <a:lnTo>
                    <a:pt x="613130" y="706885"/>
                  </a:lnTo>
                  <a:lnTo>
                    <a:pt x="619339" y="706885"/>
                  </a:lnTo>
                  <a:lnTo>
                    <a:pt x="620271" y="704712"/>
                  </a:lnTo>
                  <a:lnTo>
                    <a:pt x="624306" y="702539"/>
                  </a:lnTo>
                  <a:lnTo>
                    <a:pt x="626480" y="701608"/>
                  </a:lnTo>
                  <a:lnTo>
                    <a:pt x="626480" y="699434"/>
                  </a:lnTo>
                  <a:lnTo>
                    <a:pt x="627411" y="699434"/>
                  </a:lnTo>
                  <a:lnTo>
                    <a:pt x="627411" y="695088"/>
                  </a:lnTo>
                  <a:lnTo>
                    <a:pt x="622133" y="687638"/>
                  </a:lnTo>
                  <a:lnTo>
                    <a:pt x="614993" y="682360"/>
                  </a:lnTo>
                  <a:lnTo>
                    <a:pt x="607853" y="677082"/>
                  </a:lnTo>
                  <a:lnTo>
                    <a:pt x="600713" y="671805"/>
                  </a:lnTo>
                  <a:lnTo>
                    <a:pt x="600713" y="662491"/>
                  </a:lnTo>
                  <a:lnTo>
                    <a:pt x="617477" y="673047"/>
                  </a:lnTo>
                  <a:lnTo>
                    <a:pt x="632068" y="687638"/>
                  </a:lnTo>
                  <a:lnTo>
                    <a:pt x="644485" y="702228"/>
                  </a:lnTo>
                  <a:lnTo>
                    <a:pt x="644485" y="723339"/>
                  </a:lnTo>
                  <a:lnTo>
                    <a:pt x="642312" y="718992"/>
                  </a:lnTo>
                  <a:lnTo>
                    <a:pt x="639208" y="715888"/>
                  </a:lnTo>
                  <a:lnTo>
                    <a:pt x="637035" y="711542"/>
                  </a:lnTo>
                  <a:lnTo>
                    <a:pt x="633930" y="709369"/>
                  </a:lnTo>
                  <a:lnTo>
                    <a:pt x="629894" y="709369"/>
                  </a:lnTo>
                  <a:lnTo>
                    <a:pt x="626790" y="709369"/>
                  </a:lnTo>
                  <a:lnTo>
                    <a:pt x="622754" y="709369"/>
                  </a:lnTo>
                  <a:lnTo>
                    <a:pt x="617477" y="711542"/>
                  </a:lnTo>
                  <a:lnTo>
                    <a:pt x="615304" y="723028"/>
                  </a:lnTo>
                  <a:lnTo>
                    <a:pt x="613130" y="741034"/>
                  </a:lnTo>
                  <a:lnTo>
                    <a:pt x="613130" y="763076"/>
                  </a:lnTo>
                  <a:lnTo>
                    <a:pt x="613130" y="787291"/>
                  </a:lnTo>
                  <a:lnTo>
                    <a:pt x="613130" y="807159"/>
                  </a:lnTo>
                  <a:lnTo>
                    <a:pt x="612199" y="821750"/>
                  </a:lnTo>
                  <a:lnTo>
                    <a:pt x="612199" y="829201"/>
                  </a:lnTo>
                  <a:lnTo>
                    <a:pt x="613130" y="859624"/>
                  </a:lnTo>
                  <a:lnTo>
                    <a:pt x="617166" y="881666"/>
                  </a:lnTo>
                  <a:lnTo>
                    <a:pt x="622444" y="898430"/>
                  </a:lnTo>
                  <a:lnTo>
                    <a:pt x="629584" y="911158"/>
                  </a:lnTo>
                  <a:lnTo>
                    <a:pt x="641071" y="922645"/>
                  </a:lnTo>
                  <a:lnTo>
                    <a:pt x="651626" y="935373"/>
                  </a:lnTo>
                  <a:lnTo>
                    <a:pt x="664043" y="953379"/>
                  </a:lnTo>
                  <a:lnTo>
                    <a:pt x="669321" y="964866"/>
                  </a:lnTo>
                  <a:lnTo>
                    <a:pt x="673357" y="975421"/>
                  </a:lnTo>
                  <a:lnTo>
                    <a:pt x="680497" y="984734"/>
                  </a:lnTo>
                  <a:lnTo>
                    <a:pt x="691052" y="992185"/>
                  </a:lnTo>
                  <a:lnTo>
                    <a:pt x="704712" y="997462"/>
                  </a:lnTo>
                  <a:lnTo>
                    <a:pt x="715267" y="1003671"/>
                  </a:lnTo>
                  <a:lnTo>
                    <a:pt x="724580" y="1014226"/>
                  </a:lnTo>
                  <a:lnTo>
                    <a:pt x="731721" y="1026955"/>
                  </a:lnTo>
                  <a:lnTo>
                    <a:pt x="734825" y="1041546"/>
                  </a:lnTo>
                  <a:lnTo>
                    <a:pt x="741034" y="1054274"/>
                  </a:lnTo>
                  <a:lnTo>
                    <a:pt x="747243" y="1065761"/>
                  </a:lnTo>
                  <a:lnTo>
                    <a:pt x="760903" y="1075074"/>
                  </a:lnTo>
                  <a:lnTo>
                    <a:pt x="758729" y="1076005"/>
                  </a:lnTo>
                  <a:lnTo>
                    <a:pt x="758729" y="1078178"/>
                  </a:lnTo>
                  <a:lnTo>
                    <a:pt x="758729" y="1080351"/>
                  </a:lnTo>
                  <a:lnTo>
                    <a:pt x="756556" y="1080351"/>
                  </a:lnTo>
                  <a:lnTo>
                    <a:pt x="754383" y="1080351"/>
                  </a:lnTo>
                  <a:lnTo>
                    <a:pt x="751279" y="1082525"/>
                  </a:lnTo>
                  <a:lnTo>
                    <a:pt x="760592" y="1095253"/>
                  </a:lnTo>
                  <a:lnTo>
                    <a:pt x="771147" y="1102704"/>
                  </a:lnTo>
                  <a:lnTo>
                    <a:pt x="782634" y="1110154"/>
                  </a:lnTo>
                  <a:lnTo>
                    <a:pt x="791016" y="1119468"/>
                  </a:lnTo>
                  <a:lnTo>
                    <a:pt x="797225" y="1130023"/>
                  </a:lnTo>
                  <a:lnTo>
                    <a:pt x="800329" y="1142751"/>
                  </a:lnTo>
                  <a:lnTo>
                    <a:pt x="804365" y="1155479"/>
                  </a:lnTo>
                  <a:lnTo>
                    <a:pt x="809643" y="1155479"/>
                  </a:lnTo>
                  <a:lnTo>
                    <a:pt x="811816" y="1155479"/>
                  </a:lnTo>
                  <a:lnTo>
                    <a:pt x="812747" y="1155479"/>
                  </a:lnTo>
                  <a:lnTo>
                    <a:pt x="814920" y="1155479"/>
                  </a:lnTo>
                  <a:lnTo>
                    <a:pt x="817093" y="1155479"/>
                  </a:lnTo>
                  <a:lnTo>
                    <a:pt x="820198" y="1155479"/>
                  </a:lnTo>
                  <a:lnTo>
                    <a:pt x="822371" y="1159826"/>
                  </a:lnTo>
                  <a:lnTo>
                    <a:pt x="822371" y="1162930"/>
                  </a:lnTo>
                  <a:lnTo>
                    <a:pt x="824544" y="1169139"/>
                  </a:lnTo>
                  <a:lnTo>
                    <a:pt x="824544" y="1176590"/>
                  </a:lnTo>
                  <a:lnTo>
                    <a:pt x="827648" y="1174417"/>
                  </a:lnTo>
                  <a:lnTo>
                    <a:pt x="827648" y="1172243"/>
                  </a:lnTo>
                  <a:lnTo>
                    <a:pt x="829822" y="1170070"/>
                  </a:lnTo>
                  <a:lnTo>
                    <a:pt x="831995" y="1166966"/>
                  </a:lnTo>
                  <a:lnTo>
                    <a:pt x="831995" y="1159515"/>
                  </a:lnTo>
                  <a:lnTo>
                    <a:pt x="827959" y="1148960"/>
                  </a:lnTo>
                  <a:lnTo>
                    <a:pt x="819577" y="1132196"/>
                  </a:lnTo>
                  <a:lnTo>
                    <a:pt x="808090" y="1113259"/>
                  </a:lnTo>
                  <a:lnTo>
                    <a:pt x="797535" y="1095253"/>
                  </a:lnTo>
                  <a:lnTo>
                    <a:pt x="783876" y="1076316"/>
                  </a:lnTo>
                  <a:lnTo>
                    <a:pt x="773320" y="1061725"/>
                  </a:lnTo>
                  <a:lnTo>
                    <a:pt x="761834" y="1048996"/>
                  </a:lnTo>
                  <a:lnTo>
                    <a:pt x="756556" y="1041546"/>
                  </a:lnTo>
                  <a:lnTo>
                    <a:pt x="756556" y="1021677"/>
                  </a:lnTo>
                  <a:lnTo>
                    <a:pt x="760592" y="1023850"/>
                  </a:lnTo>
                  <a:lnTo>
                    <a:pt x="763697" y="1026955"/>
                  </a:lnTo>
                  <a:lnTo>
                    <a:pt x="767732" y="1031301"/>
                  </a:lnTo>
                  <a:lnTo>
                    <a:pt x="776114" y="1036578"/>
                  </a:lnTo>
                  <a:lnTo>
                    <a:pt x="782323" y="1048065"/>
                  </a:lnTo>
                  <a:lnTo>
                    <a:pt x="785428" y="1058620"/>
                  </a:lnTo>
                  <a:lnTo>
                    <a:pt x="789464" y="1069175"/>
                  </a:lnTo>
                  <a:lnTo>
                    <a:pt x="796604" y="1078489"/>
                  </a:lnTo>
                  <a:lnTo>
                    <a:pt x="797535" y="1080662"/>
                  </a:lnTo>
                  <a:lnTo>
                    <a:pt x="803744" y="1082835"/>
                  </a:lnTo>
                  <a:lnTo>
                    <a:pt x="806849" y="1082835"/>
                  </a:lnTo>
                  <a:lnTo>
                    <a:pt x="812126" y="1083766"/>
                  </a:lnTo>
                  <a:lnTo>
                    <a:pt x="816162" y="1085939"/>
                  </a:lnTo>
                  <a:lnTo>
                    <a:pt x="833857" y="1112327"/>
                  </a:lnTo>
                  <a:lnTo>
                    <a:pt x="852484" y="1137473"/>
                  </a:lnTo>
                  <a:lnTo>
                    <a:pt x="870179" y="1161688"/>
                  </a:lnTo>
                  <a:lnTo>
                    <a:pt x="890048" y="1183730"/>
                  </a:lnTo>
                  <a:lnTo>
                    <a:pt x="882908" y="1206703"/>
                  </a:lnTo>
                  <a:lnTo>
                    <a:pt x="886944" y="1211049"/>
                  </a:lnTo>
                  <a:lnTo>
                    <a:pt x="894084" y="1218500"/>
                  </a:lnTo>
                  <a:lnTo>
                    <a:pt x="901224" y="1227813"/>
                  </a:lnTo>
                  <a:lnTo>
                    <a:pt x="910537" y="1235264"/>
                  </a:lnTo>
                  <a:lnTo>
                    <a:pt x="915815" y="1242715"/>
                  </a:lnTo>
                  <a:lnTo>
                    <a:pt x="918919" y="1243646"/>
                  </a:lnTo>
                  <a:lnTo>
                    <a:pt x="939719" y="1240541"/>
                  </a:lnTo>
                  <a:lnTo>
                    <a:pt x="940651" y="1242715"/>
                  </a:lnTo>
                  <a:lnTo>
                    <a:pt x="944686" y="1245819"/>
                  </a:lnTo>
                  <a:lnTo>
                    <a:pt x="947791" y="1250165"/>
                  </a:lnTo>
                  <a:lnTo>
                    <a:pt x="951827" y="1253270"/>
                  </a:lnTo>
                  <a:lnTo>
                    <a:pt x="954931" y="1256374"/>
                  </a:lnTo>
                  <a:lnTo>
                    <a:pt x="978835" y="1260720"/>
                  </a:lnTo>
                  <a:lnTo>
                    <a:pt x="981940" y="1262894"/>
                  </a:lnTo>
                  <a:lnTo>
                    <a:pt x="985976" y="1265998"/>
                  </a:lnTo>
                  <a:lnTo>
                    <a:pt x="991253" y="1271276"/>
                  </a:lnTo>
                  <a:lnTo>
                    <a:pt x="995289" y="1275622"/>
                  </a:lnTo>
                  <a:lnTo>
                    <a:pt x="998394" y="1278726"/>
                  </a:lnTo>
                  <a:lnTo>
                    <a:pt x="1002429" y="1280899"/>
                  </a:lnTo>
                  <a:lnTo>
                    <a:pt x="1010811" y="1283073"/>
                  </a:lnTo>
                  <a:lnTo>
                    <a:pt x="1017952" y="1278726"/>
                  </a:lnTo>
                  <a:lnTo>
                    <a:pt x="1024161" y="1275622"/>
                  </a:lnTo>
                  <a:lnTo>
                    <a:pt x="1031301" y="1271276"/>
                  </a:lnTo>
                  <a:lnTo>
                    <a:pt x="1041856" y="1271276"/>
                  </a:lnTo>
                  <a:lnTo>
                    <a:pt x="1058620" y="1278726"/>
                  </a:lnTo>
                  <a:lnTo>
                    <a:pt x="1069175" y="1288040"/>
                  </a:lnTo>
                  <a:lnTo>
                    <a:pt x="1081593" y="1297353"/>
                  </a:lnTo>
                  <a:lnTo>
                    <a:pt x="1102393" y="1304804"/>
                  </a:lnTo>
                  <a:lnTo>
                    <a:pt x="1117915" y="1310081"/>
                  </a:lnTo>
                  <a:lnTo>
                    <a:pt x="1132506" y="1314428"/>
                  </a:lnTo>
                  <a:lnTo>
                    <a:pt x="1141820" y="1317532"/>
                  </a:lnTo>
                  <a:lnTo>
                    <a:pt x="1151133" y="1326845"/>
                  </a:lnTo>
                  <a:lnTo>
                    <a:pt x="1159515" y="1339574"/>
                  </a:lnTo>
                  <a:lnTo>
                    <a:pt x="1168828" y="1361615"/>
                  </a:lnTo>
                  <a:lnTo>
                    <a:pt x="1180315" y="1364720"/>
                  </a:lnTo>
                  <a:lnTo>
                    <a:pt x="1195837" y="1372171"/>
                  </a:lnTo>
                  <a:lnTo>
                    <a:pt x="1212601" y="1381484"/>
                  </a:lnTo>
                  <a:lnTo>
                    <a:pt x="1229365" y="1390797"/>
                  </a:lnTo>
                  <a:lnTo>
                    <a:pt x="1238679" y="1398248"/>
                  </a:lnTo>
                  <a:lnTo>
                    <a:pt x="1241783" y="1396075"/>
                  </a:lnTo>
                  <a:lnTo>
                    <a:pt x="1243956" y="1396075"/>
                  </a:lnTo>
                  <a:lnTo>
                    <a:pt x="1244888" y="1396075"/>
                  </a:lnTo>
                  <a:lnTo>
                    <a:pt x="1247061" y="1393902"/>
                  </a:lnTo>
                  <a:lnTo>
                    <a:pt x="1249234" y="1393902"/>
                  </a:lnTo>
                  <a:lnTo>
                    <a:pt x="1251407" y="1390797"/>
                  </a:lnTo>
                  <a:lnTo>
                    <a:pt x="1251407" y="1388624"/>
                  </a:lnTo>
                  <a:lnTo>
                    <a:pt x="1251407" y="1385520"/>
                  </a:lnTo>
                  <a:lnTo>
                    <a:pt x="1249234" y="1381173"/>
                  </a:lnTo>
                  <a:lnTo>
                    <a:pt x="1252338" y="1379000"/>
                  </a:lnTo>
                  <a:lnTo>
                    <a:pt x="1254511" y="1378069"/>
                  </a:lnTo>
                  <a:lnTo>
                    <a:pt x="1256684" y="1375896"/>
                  </a:lnTo>
                  <a:lnTo>
                    <a:pt x="1258858" y="1373723"/>
                  </a:lnTo>
                  <a:lnTo>
                    <a:pt x="1265998" y="1373723"/>
                  </a:lnTo>
                  <a:lnTo>
                    <a:pt x="1273138" y="1385209"/>
                  </a:lnTo>
                  <a:lnTo>
                    <a:pt x="1280278" y="1395764"/>
                  </a:lnTo>
                  <a:lnTo>
                    <a:pt x="1285556" y="1405078"/>
                  </a:lnTo>
                  <a:lnTo>
                    <a:pt x="1287729" y="1419669"/>
                  </a:lnTo>
                  <a:lnTo>
                    <a:pt x="1287729" y="1434260"/>
                  </a:lnTo>
                  <a:lnTo>
                    <a:pt x="1288660" y="1444815"/>
                  </a:lnTo>
                  <a:lnTo>
                    <a:pt x="1276243" y="1459406"/>
                  </a:lnTo>
                  <a:lnTo>
                    <a:pt x="1261652" y="1472134"/>
                  </a:lnTo>
                  <a:lnTo>
                    <a:pt x="1249234" y="1485794"/>
                  </a:lnTo>
                  <a:lnTo>
                    <a:pt x="1242094" y="1501626"/>
                  </a:lnTo>
                  <a:lnTo>
                    <a:pt x="1236816" y="1518390"/>
                  </a:lnTo>
                  <a:lnTo>
                    <a:pt x="1229676" y="1535155"/>
                  </a:lnTo>
                  <a:lnTo>
                    <a:pt x="1234953" y="1537328"/>
                  </a:lnTo>
                  <a:lnTo>
                    <a:pt x="1240231" y="1537328"/>
                  </a:lnTo>
                  <a:lnTo>
                    <a:pt x="1245508" y="1538259"/>
                  </a:lnTo>
                  <a:lnTo>
                    <a:pt x="1254822" y="1538259"/>
                  </a:lnTo>
                  <a:lnTo>
                    <a:pt x="1254822" y="1542605"/>
                  </a:lnTo>
                  <a:lnTo>
                    <a:pt x="1245508" y="1547883"/>
                  </a:lnTo>
                  <a:lnTo>
                    <a:pt x="1239300" y="1553160"/>
                  </a:lnTo>
                  <a:lnTo>
                    <a:pt x="1229986" y="1558438"/>
                  </a:lnTo>
                  <a:lnTo>
                    <a:pt x="1229986" y="1565889"/>
                  </a:lnTo>
                  <a:lnTo>
                    <a:pt x="1229986" y="1573339"/>
                  </a:lnTo>
                  <a:lnTo>
                    <a:pt x="1229986" y="1579548"/>
                  </a:lnTo>
                  <a:lnTo>
                    <a:pt x="1225950" y="1586999"/>
                  </a:lnTo>
                  <a:lnTo>
                    <a:pt x="1229986" y="1590104"/>
                  </a:lnTo>
                  <a:lnTo>
                    <a:pt x="1233091" y="1594450"/>
                  </a:lnTo>
                  <a:lnTo>
                    <a:pt x="1237126" y="1595381"/>
                  </a:lnTo>
                  <a:lnTo>
                    <a:pt x="1242404" y="1595381"/>
                  </a:lnTo>
                  <a:lnTo>
                    <a:pt x="1245508" y="1599727"/>
                  </a:lnTo>
                  <a:lnTo>
                    <a:pt x="1256995" y="1610283"/>
                  </a:lnTo>
                  <a:lnTo>
                    <a:pt x="1264135" y="1624873"/>
                  </a:lnTo>
                  <a:lnTo>
                    <a:pt x="1269413" y="1643811"/>
                  </a:lnTo>
                  <a:lnTo>
                    <a:pt x="1274690" y="1659643"/>
                  </a:lnTo>
                  <a:lnTo>
                    <a:pt x="1281831" y="1676407"/>
                  </a:lnTo>
                  <a:lnTo>
                    <a:pt x="1302630" y="1705900"/>
                  </a:lnTo>
                  <a:lnTo>
                    <a:pt x="1327777" y="1733219"/>
                  </a:lnTo>
                  <a:lnTo>
                    <a:pt x="1359132" y="1754329"/>
                  </a:lnTo>
                  <a:lnTo>
                    <a:pt x="1395454" y="1767989"/>
                  </a:lnTo>
                  <a:lnTo>
                    <a:pt x="1391418" y="1797481"/>
                  </a:lnTo>
                  <a:lnTo>
                    <a:pt x="1389245" y="1829147"/>
                  </a:lnTo>
                  <a:lnTo>
                    <a:pt x="1388314" y="1861744"/>
                  </a:lnTo>
                  <a:lnTo>
                    <a:pt x="1382105" y="1893409"/>
                  </a:lnTo>
                  <a:lnTo>
                    <a:pt x="1371549" y="1941839"/>
                  </a:lnTo>
                  <a:lnTo>
                    <a:pt x="1362236" y="1991199"/>
                  </a:lnTo>
                  <a:lnTo>
                    <a:pt x="1351681" y="2036214"/>
                  </a:lnTo>
                  <a:lnTo>
                    <a:pt x="1339263" y="2080297"/>
                  </a:lnTo>
                  <a:lnTo>
                    <a:pt x="1337090" y="2091784"/>
                  </a:lnTo>
                  <a:lnTo>
                    <a:pt x="1340194" y="2104512"/>
                  </a:lnTo>
                  <a:lnTo>
                    <a:pt x="1342368" y="2111963"/>
                  </a:lnTo>
                  <a:lnTo>
                    <a:pt x="1329950" y="2188643"/>
                  </a:lnTo>
                  <a:lnTo>
                    <a:pt x="1329950" y="2192989"/>
                  </a:lnTo>
                  <a:lnTo>
                    <a:pt x="1337090" y="2190816"/>
                  </a:lnTo>
                  <a:lnTo>
                    <a:pt x="1340194" y="2186470"/>
                  </a:lnTo>
                  <a:lnTo>
                    <a:pt x="1342368" y="2183365"/>
                  </a:lnTo>
                  <a:lnTo>
                    <a:pt x="1345472" y="2179019"/>
                  </a:lnTo>
                  <a:lnTo>
                    <a:pt x="1349508" y="2175915"/>
                  </a:lnTo>
                  <a:lnTo>
                    <a:pt x="1349508" y="2179019"/>
                  </a:lnTo>
                  <a:lnTo>
                    <a:pt x="1354785" y="2179019"/>
                  </a:lnTo>
                  <a:lnTo>
                    <a:pt x="1345472" y="2215652"/>
                  </a:lnTo>
                  <a:lnTo>
                    <a:pt x="1334917" y="2215652"/>
                  </a:lnTo>
                  <a:lnTo>
                    <a:pt x="1327777" y="2234589"/>
                  </a:lnTo>
                  <a:lnTo>
                    <a:pt x="1320636" y="2256631"/>
                  </a:lnTo>
                  <a:lnTo>
                    <a:pt x="1315359" y="2279604"/>
                  </a:lnTo>
                  <a:lnTo>
                    <a:pt x="1313186" y="2305992"/>
                  </a:lnTo>
                  <a:lnTo>
                    <a:pt x="1311012" y="2333311"/>
                  </a:lnTo>
                  <a:lnTo>
                    <a:pt x="1315048" y="2357525"/>
                  </a:lnTo>
                  <a:lnTo>
                    <a:pt x="1322189" y="2380499"/>
                  </a:lnTo>
                  <a:lnTo>
                    <a:pt x="1332744" y="2401609"/>
                  </a:lnTo>
                  <a:lnTo>
                    <a:pt x="1349508" y="2416200"/>
                  </a:lnTo>
                  <a:lnTo>
                    <a:pt x="1369376" y="2426755"/>
                  </a:lnTo>
                  <a:lnTo>
                    <a:pt x="1369376" y="2434206"/>
                  </a:lnTo>
                  <a:lnTo>
                    <a:pt x="1354785" y="2424892"/>
                  </a:lnTo>
                  <a:lnTo>
                    <a:pt x="1342368" y="2414337"/>
                  </a:lnTo>
                  <a:lnTo>
                    <a:pt x="1329950" y="2401609"/>
                  </a:lnTo>
                  <a:lnTo>
                    <a:pt x="1325914" y="2401609"/>
                  </a:lnTo>
                  <a:lnTo>
                    <a:pt x="1332123" y="2416200"/>
                  </a:lnTo>
                  <a:lnTo>
                    <a:pt x="1342678" y="2430791"/>
                  </a:lnTo>
                  <a:lnTo>
                    <a:pt x="1357269" y="2445382"/>
                  </a:lnTo>
                  <a:lnTo>
                    <a:pt x="1374033" y="2458110"/>
                  </a:lnTo>
                  <a:lnTo>
                    <a:pt x="1389555" y="2466492"/>
                  </a:lnTo>
                  <a:lnTo>
                    <a:pt x="1406319" y="2470838"/>
                  </a:lnTo>
                  <a:lnTo>
                    <a:pt x="1423083" y="2466492"/>
                  </a:lnTo>
                  <a:lnTo>
                    <a:pt x="1426188" y="2465561"/>
                  </a:lnTo>
                  <a:lnTo>
                    <a:pt x="1428361" y="2463388"/>
                  </a:lnTo>
                  <a:lnTo>
                    <a:pt x="1430534" y="2463388"/>
                  </a:lnTo>
                  <a:lnTo>
                    <a:pt x="1430534" y="2461214"/>
                  </a:lnTo>
                  <a:lnTo>
                    <a:pt x="1432707" y="2460283"/>
                  </a:lnTo>
                  <a:lnTo>
                    <a:pt x="1435812" y="2458110"/>
                  </a:lnTo>
                  <a:lnTo>
                    <a:pt x="1432707" y="2453764"/>
                  </a:lnTo>
                  <a:lnTo>
                    <a:pt x="1432707" y="2452832"/>
                  </a:lnTo>
                  <a:lnTo>
                    <a:pt x="1432707" y="2452832"/>
                  </a:lnTo>
                  <a:lnTo>
                    <a:pt x="1432707" y="2450659"/>
                  </a:lnTo>
                  <a:lnTo>
                    <a:pt x="1428671" y="2450659"/>
                  </a:lnTo>
                  <a:lnTo>
                    <a:pt x="1427740" y="2450659"/>
                  </a:lnTo>
                  <a:lnTo>
                    <a:pt x="1421531" y="2450659"/>
                  </a:lnTo>
                  <a:lnTo>
                    <a:pt x="1420600" y="2439173"/>
                  </a:lnTo>
                  <a:lnTo>
                    <a:pt x="1418427" y="2426444"/>
                  </a:lnTo>
                  <a:lnTo>
                    <a:pt x="1416254" y="2415889"/>
                  </a:lnTo>
                  <a:lnTo>
                    <a:pt x="1413149" y="2406576"/>
                  </a:lnTo>
                  <a:lnTo>
                    <a:pt x="1410976" y="2404403"/>
                  </a:lnTo>
                  <a:lnTo>
                    <a:pt x="1410976" y="2402230"/>
                  </a:lnTo>
                  <a:lnTo>
                    <a:pt x="1408803" y="2402230"/>
                  </a:lnTo>
                  <a:lnTo>
                    <a:pt x="1405698" y="2401298"/>
                  </a:lnTo>
                  <a:lnTo>
                    <a:pt x="1396385" y="2414027"/>
                  </a:lnTo>
                  <a:lnTo>
                    <a:pt x="1384899" y="2426755"/>
                  </a:lnTo>
                  <a:lnTo>
                    <a:pt x="1384899" y="2431101"/>
                  </a:lnTo>
                  <a:lnTo>
                    <a:pt x="1381794" y="2431101"/>
                  </a:lnTo>
                  <a:lnTo>
                    <a:pt x="1381794" y="2424892"/>
                  </a:lnTo>
                  <a:lnTo>
                    <a:pt x="1381794" y="2421788"/>
                  </a:lnTo>
                  <a:lnTo>
                    <a:pt x="1383967" y="2417442"/>
                  </a:lnTo>
                  <a:lnTo>
                    <a:pt x="1384899" y="2414337"/>
                  </a:lnTo>
                  <a:lnTo>
                    <a:pt x="1394212" y="2402851"/>
                  </a:lnTo>
                  <a:lnTo>
                    <a:pt x="1406630" y="2392295"/>
                  </a:lnTo>
                  <a:lnTo>
                    <a:pt x="1420289" y="2384845"/>
                  </a:lnTo>
                  <a:lnTo>
                    <a:pt x="1428671" y="2382672"/>
                  </a:lnTo>
                  <a:lnTo>
                    <a:pt x="1427740" y="2373358"/>
                  </a:lnTo>
                  <a:lnTo>
                    <a:pt x="1423704" y="2368081"/>
                  </a:lnTo>
                  <a:lnTo>
                    <a:pt x="1418427" y="2362803"/>
                  </a:lnTo>
                  <a:lnTo>
                    <a:pt x="1413149" y="2357525"/>
                  </a:lnTo>
                  <a:lnTo>
                    <a:pt x="1418427" y="2340761"/>
                  </a:lnTo>
                  <a:lnTo>
                    <a:pt x="1427740" y="2322756"/>
                  </a:lnTo>
                  <a:lnTo>
                    <a:pt x="1440158" y="2303818"/>
                  </a:lnTo>
                  <a:lnTo>
                    <a:pt x="1454749" y="2289227"/>
                  </a:lnTo>
                  <a:lnTo>
                    <a:pt x="1469340" y="2281777"/>
                  </a:lnTo>
                  <a:lnTo>
                    <a:pt x="1472444" y="2269048"/>
                  </a:lnTo>
                  <a:lnTo>
                    <a:pt x="1467167" y="2264702"/>
                  </a:lnTo>
                  <a:lnTo>
                    <a:pt x="1461889" y="2261598"/>
                  </a:lnTo>
                  <a:lnTo>
                    <a:pt x="1455680" y="2258493"/>
                  </a:lnTo>
                  <a:lnTo>
                    <a:pt x="1452576" y="2252284"/>
                  </a:lnTo>
                  <a:lnTo>
                    <a:pt x="1448540" y="2244834"/>
                  </a:lnTo>
                  <a:lnTo>
                    <a:pt x="1448540" y="2243902"/>
                  </a:lnTo>
                  <a:lnTo>
                    <a:pt x="1447609" y="2241729"/>
                  </a:lnTo>
                  <a:lnTo>
                    <a:pt x="1448540" y="2239556"/>
                  </a:lnTo>
                  <a:lnTo>
                    <a:pt x="1448540" y="2237383"/>
                  </a:lnTo>
                  <a:lnTo>
                    <a:pt x="1448540" y="2234279"/>
                  </a:lnTo>
                  <a:lnTo>
                    <a:pt x="1448540" y="2229001"/>
                  </a:lnTo>
                  <a:lnTo>
                    <a:pt x="1454749" y="2229001"/>
                  </a:lnTo>
                  <a:lnTo>
                    <a:pt x="1460026" y="2226828"/>
                  </a:lnTo>
                  <a:lnTo>
                    <a:pt x="1462200" y="2226828"/>
                  </a:lnTo>
                  <a:lnTo>
                    <a:pt x="1465304" y="2224655"/>
                  </a:lnTo>
                  <a:lnTo>
                    <a:pt x="1469340" y="2214100"/>
                  </a:lnTo>
                  <a:lnTo>
                    <a:pt x="1472444" y="2202613"/>
                  </a:lnTo>
                  <a:lnTo>
                    <a:pt x="1477722" y="2192058"/>
                  </a:lnTo>
                  <a:lnTo>
                    <a:pt x="1479895" y="2185849"/>
                  </a:lnTo>
                  <a:lnTo>
                    <a:pt x="1483931" y="2184918"/>
                  </a:lnTo>
                  <a:lnTo>
                    <a:pt x="1489208" y="2182745"/>
                  </a:lnTo>
                  <a:lnTo>
                    <a:pt x="1494486" y="2180571"/>
                  </a:lnTo>
                  <a:lnTo>
                    <a:pt x="1501626" y="2178398"/>
                  </a:lnTo>
                  <a:lnTo>
                    <a:pt x="1498522" y="2173121"/>
                  </a:lnTo>
                  <a:lnTo>
                    <a:pt x="1496349" y="2170016"/>
                  </a:lnTo>
                  <a:lnTo>
                    <a:pt x="1492313" y="2165670"/>
                  </a:lnTo>
                  <a:lnTo>
                    <a:pt x="1489208" y="2163497"/>
                  </a:lnTo>
                  <a:lnTo>
                    <a:pt x="1485173" y="2162566"/>
                  </a:lnTo>
                  <a:lnTo>
                    <a:pt x="1479895" y="2158219"/>
                  </a:lnTo>
                  <a:lnTo>
                    <a:pt x="1472755" y="2155115"/>
                  </a:lnTo>
                  <a:lnTo>
                    <a:pt x="1472755" y="2147664"/>
                  </a:lnTo>
                  <a:lnTo>
                    <a:pt x="1487346" y="2145491"/>
                  </a:lnTo>
                  <a:lnTo>
                    <a:pt x="1501937" y="2145491"/>
                  </a:lnTo>
                  <a:lnTo>
                    <a:pt x="1513423" y="2143318"/>
                  </a:lnTo>
                  <a:lnTo>
                    <a:pt x="1521805" y="2143318"/>
                  </a:lnTo>
                  <a:lnTo>
                    <a:pt x="1520874" y="2135867"/>
                  </a:lnTo>
                  <a:lnTo>
                    <a:pt x="1520874" y="2132763"/>
                  </a:lnTo>
                  <a:lnTo>
                    <a:pt x="1520874" y="2129037"/>
                  </a:lnTo>
                  <a:lnTo>
                    <a:pt x="1520874" y="2128106"/>
                  </a:lnTo>
                  <a:lnTo>
                    <a:pt x="1521805" y="2123760"/>
                  </a:lnTo>
                  <a:lnTo>
                    <a:pt x="1521805" y="2116309"/>
                  </a:lnTo>
                  <a:lnTo>
                    <a:pt x="1521805" y="2108858"/>
                  </a:lnTo>
                  <a:lnTo>
                    <a:pt x="1523978" y="2103581"/>
                  </a:lnTo>
                  <a:lnTo>
                    <a:pt x="1526151" y="2099235"/>
                  </a:lnTo>
                  <a:lnTo>
                    <a:pt x="1553160" y="2091784"/>
                  </a:lnTo>
                  <a:lnTo>
                    <a:pt x="1585447" y="2090853"/>
                  </a:lnTo>
                  <a:lnTo>
                    <a:pt x="1587620" y="2076262"/>
                  </a:lnTo>
                  <a:lnTo>
                    <a:pt x="1589793" y="2062602"/>
                  </a:lnTo>
                  <a:lnTo>
                    <a:pt x="1587620" y="2052047"/>
                  </a:lnTo>
                  <a:lnTo>
                    <a:pt x="1582342" y="2041492"/>
                  </a:lnTo>
                  <a:lnTo>
                    <a:pt x="1569924" y="2034041"/>
                  </a:lnTo>
                  <a:lnTo>
                    <a:pt x="1569924" y="2026590"/>
                  </a:lnTo>
                  <a:lnTo>
                    <a:pt x="1592897" y="2031868"/>
                  </a:lnTo>
                  <a:lnTo>
                    <a:pt x="1618975" y="2037145"/>
                  </a:lnTo>
                  <a:lnTo>
                    <a:pt x="1631393" y="2022554"/>
                  </a:lnTo>
                  <a:lnTo>
                    <a:pt x="1642879" y="2009826"/>
                  </a:lnTo>
                  <a:lnTo>
                    <a:pt x="1653434" y="1995235"/>
                  </a:lnTo>
                  <a:lnTo>
                    <a:pt x="1662747" y="1973194"/>
                  </a:lnTo>
                  <a:lnTo>
                    <a:pt x="1663679" y="1973194"/>
                  </a:lnTo>
                  <a:lnTo>
                    <a:pt x="1665852" y="1971020"/>
                  </a:lnTo>
                  <a:lnTo>
                    <a:pt x="1668025" y="1971020"/>
                  </a:lnTo>
                  <a:lnTo>
                    <a:pt x="1670198" y="1968847"/>
                  </a:lnTo>
                  <a:lnTo>
                    <a:pt x="1671130" y="1973194"/>
                  </a:lnTo>
                  <a:lnTo>
                    <a:pt x="1673303" y="1978471"/>
                  </a:lnTo>
                  <a:lnTo>
                    <a:pt x="1673303" y="1982817"/>
                  </a:lnTo>
                  <a:lnTo>
                    <a:pt x="1673303" y="1990268"/>
                  </a:lnTo>
                  <a:lnTo>
                    <a:pt x="1678580" y="1990268"/>
                  </a:lnTo>
                  <a:lnTo>
                    <a:pt x="1685721" y="1969158"/>
                  </a:lnTo>
                  <a:lnTo>
                    <a:pt x="1692861" y="1953325"/>
                  </a:lnTo>
                  <a:lnTo>
                    <a:pt x="1700001" y="1936561"/>
                  </a:lnTo>
                  <a:lnTo>
                    <a:pt x="1704037" y="1916692"/>
                  </a:lnTo>
                  <a:lnTo>
                    <a:pt x="1706210" y="1892478"/>
                  </a:lnTo>
                  <a:lnTo>
                    <a:pt x="1718628" y="1892478"/>
                  </a:lnTo>
                  <a:lnTo>
                    <a:pt x="1716455" y="1887200"/>
                  </a:lnTo>
                  <a:lnTo>
                    <a:pt x="1714282" y="1881923"/>
                  </a:lnTo>
                  <a:lnTo>
                    <a:pt x="1714282" y="1877576"/>
                  </a:lnTo>
                  <a:lnTo>
                    <a:pt x="1714282" y="1874472"/>
                  </a:lnTo>
                  <a:lnTo>
                    <a:pt x="1718317" y="1868263"/>
                  </a:lnTo>
                  <a:lnTo>
                    <a:pt x="1727631" y="1857708"/>
                  </a:lnTo>
                  <a:lnTo>
                    <a:pt x="1742222" y="1852430"/>
                  </a:lnTo>
                  <a:lnTo>
                    <a:pt x="1757744" y="1848084"/>
                  </a:lnTo>
                  <a:lnTo>
                    <a:pt x="1774508" y="1847153"/>
                  </a:lnTo>
                  <a:lnTo>
                    <a:pt x="1791272" y="1844979"/>
                  </a:lnTo>
                  <a:lnTo>
                    <a:pt x="1801827" y="1840633"/>
                  </a:lnTo>
                  <a:lnTo>
                    <a:pt x="1807105" y="1833183"/>
                  </a:lnTo>
                  <a:lnTo>
                    <a:pt x="1816418" y="1820454"/>
                  </a:lnTo>
                  <a:lnTo>
                    <a:pt x="1825732" y="1803690"/>
                  </a:lnTo>
                  <a:lnTo>
                    <a:pt x="1835045" y="1787857"/>
                  </a:lnTo>
                  <a:lnTo>
                    <a:pt x="1842185" y="1773267"/>
                  </a:lnTo>
                  <a:lnTo>
                    <a:pt x="1845290" y="1763953"/>
                  </a:lnTo>
                  <a:lnTo>
                    <a:pt x="1847463" y="1749362"/>
                  </a:lnTo>
                  <a:lnTo>
                    <a:pt x="1843427" y="1732598"/>
                  </a:lnTo>
                  <a:lnTo>
                    <a:pt x="1842496" y="1718007"/>
                  </a:lnTo>
                  <a:lnTo>
                    <a:pt x="1842496" y="1707452"/>
                  </a:lnTo>
                  <a:lnTo>
                    <a:pt x="1850878" y="1690688"/>
                  </a:lnTo>
                  <a:lnTo>
                    <a:pt x="1863296" y="1668646"/>
                  </a:lnTo>
                  <a:lnTo>
                    <a:pt x="1877887" y="1646605"/>
                  </a:lnTo>
                  <a:lnTo>
                    <a:pt x="1892477" y="1626736"/>
                  </a:lnTo>
                  <a:lnTo>
                    <a:pt x="1906137" y="1609972"/>
                  </a:lnTo>
                  <a:lnTo>
                    <a:pt x="1903964" y="1601590"/>
                  </a:lnTo>
                  <a:lnTo>
                    <a:pt x="1901480" y="1594450"/>
                  </a:lnTo>
                  <a:close/>
                  <a:moveTo>
                    <a:pt x="1340815" y="768043"/>
                  </a:moveTo>
                  <a:lnTo>
                    <a:pt x="1342988" y="765870"/>
                  </a:lnTo>
                  <a:lnTo>
                    <a:pt x="1345162" y="763697"/>
                  </a:lnTo>
                  <a:lnTo>
                    <a:pt x="1348266" y="760592"/>
                  </a:lnTo>
                  <a:lnTo>
                    <a:pt x="1350439" y="756246"/>
                  </a:lnTo>
                  <a:lnTo>
                    <a:pt x="1353544" y="756246"/>
                  </a:lnTo>
                  <a:lnTo>
                    <a:pt x="1352612" y="760592"/>
                  </a:lnTo>
                  <a:lnTo>
                    <a:pt x="1350439" y="762765"/>
                  </a:lnTo>
                  <a:lnTo>
                    <a:pt x="1348266" y="765870"/>
                  </a:lnTo>
                  <a:lnTo>
                    <a:pt x="1348266" y="768043"/>
                  </a:lnTo>
                  <a:lnTo>
                    <a:pt x="1347335" y="773320"/>
                  </a:lnTo>
                  <a:lnTo>
                    <a:pt x="1343299" y="771147"/>
                  </a:lnTo>
                  <a:lnTo>
                    <a:pt x="1341126" y="770216"/>
                  </a:lnTo>
                  <a:lnTo>
                    <a:pt x="1341126" y="768043"/>
                  </a:lnTo>
                  <a:close/>
                  <a:moveTo>
                    <a:pt x="1108602" y="713094"/>
                  </a:moveTo>
                  <a:lnTo>
                    <a:pt x="1117915" y="701608"/>
                  </a:lnTo>
                  <a:lnTo>
                    <a:pt x="1126297" y="688879"/>
                  </a:lnTo>
                  <a:lnTo>
                    <a:pt x="1144924" y="691052"/>
                  </a:lnTo>
                  <a:lnTo>
                    <a:pt x="1159515" y="698503"/>
                  </a:lnTo>
                  <a:lnTo>
                    <a:pt x="1167897" y="705954"/>
                  </a:lnTo>
                  <a:lnTo>
                    <a:pt x="1175037" y="716509"/>
                  </a:lnTo>
                  <a:lnTo>
                    <a:pt x="1181246" y="727995"/>
                  </a:lnTo>
                  <a:lnTo>
                    <a:pt x="1189628" y="736377"/>
                  </a:lnTo>
                  <a:lnTo>
                    <a:pt x="1203288" y="746001"/>
                  </a:lnTo>
                  <a:lnTo>
                    <a:pt x="1211670" y="749106"/>
                  </a:lnTo>
                  <a:lnTo>
                    <a:pt x="1218810" y="749106"/>
                  </a:lnTo>
                  <a:lnTo>
                    <a:pt x="1228124" y="751279"/>
                  </a:lnTo>
                  <a:lnTo>
                    <a:pt x="1237437" y="756556"/>
                  </a:lnTo>
                  <a:lnTo>
                    <a:pt x="1237437" y="766180"/>
                  </a:lnTo>
                  <a:lnTo>
                    <a:pt x="1235264" y="771458"/>
                  </a:lnTo>
                  <a:lnTo>
                    <a:pt x="1235264" y="775804"/>
                  </a:lnTo>
                  <a:lnTo>
                    <a:pt x="1233091" y="777977"/>
                  </a:lnTo>
                  <a:lnTo>
                    <a:pt x="1232159" y="778909"/>
                  </a:lnTo>
                  <a:lnTo>
                    <a:pt x="1229986" y="778909"/>
                  </a:lnTo>
                  <a:lnTo>
                    <a:pt x="1227813" y="778909"/>
                  </a:lnTo>
                  <a:lnTo>
                    <a:pt x="1225640" y="781082"/>
                  </a:lnTo>
                  <a:lnTo>
                    <a:pt x="1224709" y="783255"/>
                  </a:lnTo>
                  <a:lnTo>
                    <a:pt x="1222535" y="785428"/>
                  </a:lnTo>
                  <a:lnTo>
                    <a:pt x="1218500" y="795983"/>
                  </a:lnTo>
                  <a:lnTo>
                    <a:pt x="1220673" y="805607"/>
                  </a:lnTo>
                  <a:lnTo>
                    <a:pt x="1222846" y="810884"/>
                  </a:lnTo>
                  <a:lnTo>
                    <a:pt x="1222846" y="818335"/>
                  </a:lnTo>
                  <a:lnTo>
                    <a:pt x="1217568" y="827959"/>
                  </a:lnTo>
                  <a:lnTo>
                    <a:pt x="1218500" y="831063"/>
                  </a:lnTo>
                  <a:lnTo>
                    <a:pt x="1218500" y="833237"/>
                  </a:lnTo>
                  <a:lnTo>
                    <a:pt x="1218500" y="835410"/>
                  </a:lnTo>
                  <a:lnTo>
                    <a:pt x="1220673" y="837583"/>
                  </a:lnTo>
                  <a:lnTo>
                    <a:pt x="1222846" y="838514"/>
                  </a:lnTo>
                  <a:lnTo>
                    <a:pt x="1225950" y="837583"/>
                  </a:lnTo>
                  <a:lnTo>
                    <a:pt x="1237437" y="833237"/>
                  </a:lnTo>
                  <a:lnTo>
                    <a:pt x="1252959" y="825786"/>
                  </a:lnTo>
                  <a:lnTo>
                    <a:pt x="1269723" y="815231"/>
                  </a:lnTo>
                  <a:lnTo>
                    <a:pt x="1288350" y="805607"/>
                  </a:lnTo>
                  <a:lnTo>
                    <a:pt x="1302941" y="794120"/>
                  </a:lnTo>
                  <a:lnTo>
                    <a:pt x="1315359" y="786670"/>
                  </a:lnTo>
                  <a:lnTo>
                    <a:pt x="1322499" y="781392"/>
                  </a:lnTo>
                  <a:lnTo>
                    <a:pt x="1325603" y="783565"/>
                  </a:lnTo>
                  <a:lnTo>
                    <a:pt x="1327777" y="783565"/>
                  </a:lnTo>
                  <a:lnTo>
                    <a:pt x="1329950" y="783565"/>
                  </a:lnTo>
                  <a:lnTo>
                    <a:pt x="1332123" y="785738"/>
                  </a:lnTo>
                  <a:lnTo>
                    <a:pt x="1332123" y="786670"/>
                  </a:lnTo>
                  <a:lnTo>
                    <a:pt x="1333054" y="791016"/>
                  </a:lnTo>
                  <a:lnTo>
                    <a:pt x="1337090" y="791016"/>
                  </a:lnTo>
                  <a:lnTo>
                    <a:pt x="1329950" y="801571"/>
                  </a:lnTo>
                  <a:lnTo>
                    <a:pt x="1313186" y="811195"/>
                  </a:lnTo>
                  <a:lnTo>
                    <a:pt x="1295490" y="818646"/>
                  </a:lnTo>
                  <a:lnTo>
                    <a:pt x="1276863" y="826096"/>
                  </a:lnTo>
                  <a:lnTo>
                    <a:pt x="1259168" y="835720"/>
                  </a:lnTo>
                  <a:lnTo>
                    <a:pt x="1242404" y="845344"/>
                  </a:lnTo>
                  <a:lnTo>
                    <a:pt x="1233091" y="859004"/>
                  </a:lnTo>
                  <a:lnTo>
                    <a:pt x="1210118" y="855899"/>
                  </a:lnTo>
                  <a:lnTo>
                    <a:pt x="1207945" y="831684"/>
                  </a:lnTo>
                  <a:lnTo>
                    <a:pt x="1207945" y="809332"/>
                  </a:lnTo>
                  <a:lnTo>
                    <a:pt x="1207945" y="791326"/>
                  </a:lnTo>
                  <a:lnTo>
                    <a:pt x="1205771" y="771147"/>
                  </a:lnTo>
                  <a:lnTo>
                    <a:pt x="1193354" y="771147"/>
                  </a:lnTo>
                  <a:lnTo>
                    <a:pt x="1191180" y="778598"/>
                  </a:lnTo>
                  <a:lnTo>
                    <a:pt x="1185903" y="789153"/>
                  </a:lnTo>
                  <a:lnTo>
                    <a:pt x="1180625" y="801882"/>
                  </a:lnTo>
                  <a:lnTo>
                    <a:pt x="1174416" y="816783"/>
                  </a:lnTo>
                  <a:lnTo>
                    <a:pt x="1169139" y="828269"/>
                  </a:lnTo>
                  <a:lnTo>
                    <a:pt x="1166034" y="835720"/>
                  </a:lnTo>
                  <a:lnTo>
                    <a:pt x="1166034" y="838825"/>
                  </a:lnTo>
                  <a:lnTo>
                    <a:pt x="1159825" y="837893"/>
                  </a:lnTo>
                  <a:lnTo>
                    <a:pt x="1158894" y="835720"/>
                  </a:lnTo>
                  <a:lnTo>
                    <a:pt x="1156721" y="833547"/>
                  </a:lnTo>
                  <a:lnTo>
                    <a:pt x="1154548" y="831374"/>
                  </a:lnTo>
                  <a:lnTo>
                    <a:pt x="1154548" y="828269"/>
                  </a:lnTo>
                  <a:lnTo>
                    <a:pt x="1153306" y="822061"/>
                  </a:lnTo>
                  <a:lnTo>
                    <a:pt x="1153306" y="812747"/>
                  </a:lnTo>
                  <a:lnTo>
                    <a:pt x="1159515" y="797846"/>
                  </a:lnTo>
                  <a:lnTo>
                    <a:pt x="1166655" y="780771"/>
                  </a:lnTo>
                  <a:lnTo>
                    <a:pt x="1175037" y="768043"/>
                  </a:lnTo>
                  <a:lnTo>
                    <a:pt x="1182177" y="756556"/>
                  </a:lnTo>
                  <a:lnTo>
                    <a:pt x="1175037" y="748174"/>
                  </a:lnTo>
                  <a:lnTo>
                    <a:pt x="1167897" y="743828"/>
                  </a:lnTo>
                  <a:lnTo>
                    <a:pt x="1160757" y="740724"/>
                  </a:lnTo>
                  <a:lnTo>
                    <a:pt x="1152375" y="736377"/>
                  </a:lnTo>
                  <a:lnTo>
                    <a:pt x="1147097" y="723649"/>
                  </a:lnTo>
                  <a:lnTo>
                    <a:pt x="1137784" y="723649"/>
                  </a:lnTo>
                  <a:lnTo>
                    <a:pt x="1137784" y="728927"/>
                  </a:lnTo>
                  <a:lnTo>
                    <a:pt x="1135611" y="733273"/>
                  </a:lnTo>
                  <a:lnTo>
                    <a:pt x="1135611" y="738551"/>
                  </a:lnTo>
                  <a:lnTo>
                    <a:pt x="1133438" y="746001"/>
                  </a:lnTo>
                  <a:lnTo>
                    <a:pt x="1126297" y="736377"/>
                  </a:lnTo>
                  <a:lnTo>
                    <a:pt x="1121020" y="731100"/>
                  </a:lnTo>
                  <a:lnTo>
                    <a:pt x="1113879" y="727995"/>
                  </a:lnTo>
                  <a:lnTo>
                    <a:pt x="1103324" y="728927"/>
                  </a:lnTo>
                  <a:lnTo>
                    <a:pt x="1108602" y="713094"/>
                  </a:lnTo>
                  <a:close/>
                </a:path>
              </a:pathLst>
            </a:custGeom>
            <a:solidFill>
              <a:srgbClr val="D9D9D9"/>
            </a:solidFill>
            <a:ln w="3104" cap="flat">
              <a:noFill/>
              <a:prstDash val="solid"/>
              <a:miter/>
            </a:ln>
          </p:spPr>
          <p:txBody>
            <a:bodyPr rtlCol="0" anchor="ctr"/>
            <a:lstStyle/>
            <a:p>
              <a:endParaRPr lang="en-US"/>
            </a:p>
          </p:txBody>
        </p:sp>
        <p:sp>
          <p:nvSpPr>
            <p:cNvPr id="9" name="Freeform: Shape 319">
              <a:extLst>
                <a:ext uri="{FF2B5EF4-FFF2-40B4-BE49-F238E27FC236}">
                  <a16:creationId xmlns:a16="http://schemas.microsoft.com/office/drawing/2014/main" id="{D79F6727-001C-4048-BB82-804C5C6D9616}"/>
                </a:ext>
              </a:extLst>
            </p:cNvPr>
            <p:cNvSpPr/>
            <p:nvPr/>
          </p:nvSpPr>
          <p:spPr>
            <a:xfrm>
              <a:off x="3644576" y="3731096"/>
              <a:ext cx="2992697" cy="1030680"/>
            </a:xfrm>
            <a:custGeom>
              <a:avLst/>
              <a:gdLst>
                <a:gd name="connsiteX0" fmla="*/ 7140 w 2992697"/>
                <a:gd name="connsiteY0" fmla="*/ 256428 h 1030680"/>
                <a:gd name="connsiteX1" fmla="*/ 26077 w 2992697"/>
                <a:gd name="connsiteY1" fmla="*/ 261706 h 1030680"/>
                <a:gd name="connsiteX2" fmla="*/ 38495 w 2992697"/>
                <a:gd name="connsiteY2" fmla="*/ 271330 h 1030680"/>
                <a:gd name="connsiteX3" fmla="*/ 49050 w 2992697"/>
                <a:gd name="connsiteY3" fmla="*/ 279712 h 1030680"/>
                <a:gd name="connsiteX4" fmla="*/ 60537 w 2992697"/>
                <a:gd name="connsiteY4" fmla="*/ 291198 h 1030680"/>
                <a:gd name="connsiteX5" fmla="*/ 71092 w 2992697"/>
                <a:gd name="connsiteY5" fmla="*/ 299580 h 1030680"/>
                <a:gd name="connsiteX6" fmla="*/ 71092 w 2992697"/>
                <a:gd name="connsiteY6" fmla="*/ 296476 h 1030680"/>
                <a:gd name="connsiteX7" fmla="*/ 77301 w 2992697"/>
                <a:gd name="connsiteY7" fmla="*/ 296476 h 1030680"/>
                <a:gd name="connsiteX8" fmla="*/ 77301 w 2992697"/>
                <a:gd name="connsiteY8" fmla="*/ 299580 h 1030680"/>
                <a:gd name="connsiteX9" fmla="*/ 78232 w 2992697"/>
                <a:gd name="connsiteY9" fmla="*/ 303926 h 1030680"/>
                <a:gd name="connsiteX10" fmla="*/ 82268 w 2992697"/>
                <a:gd name="connsiteY10" fmla="*/ 309204 h 1030680"/>
                <a:gd name="connsiteX11" fmla="*/ 84441 w 2992697"/>
                <a:gd name="connsiteY11" fmla="*/ 316655 h 1030680"/>
                <a:gd name="connsiteX12" fmla="*/ 76991 w 2992697"/>
                <a:gd name="connsiteY12" fmla="*/ 316655 h 1030680"/>
                <a:gd name="connsiteX13" fmla="*/ 72955 w 2992697"/>
                <a:gd name="connsiteY13" fmla="*/ 316655 h 1030680"/>
                <a:gd name="connsiteX14" fmla="*/ 72955 w 2992697"/>
                <a:gd name="connsiteY14" fmla="*/ 318828 h 1030680"/>
                <a:gd name="connsiteX15" fmla="*/ 70782 w 2992697"/>
                <a:gd name="connsiteY15" fmla="*/ 318828 h 1030680"/>
                <a:gd name="connsiteX16" fmla="*/ 67677 w 2992697"/>
                <a:gd name="connsiteY16" fmla="*/ 318828 h 1030680"/>
                <a:gd name="connsiteX17" fmla="*/ 63641 w 2992697"/>
                <a:gd name="connsiteY17" fmla="*/ 321001 h 1030680"/>
                <a:gd name="connsiteX18" fmla="*/ 49050 w 2992697"/>
                <a:gd name="connsiteY18" fmla="*/ 309514 h 1030680"/>
                <a:gd name="connsiteX19" fmla="*/ 34460 w 2992697"/>
                <a:gd name="connsiteY19" fmla="*/ 304237 h 1030680"/>
                <a:gd name="connsiteX20" fmla="*/ 16764 w 2992697"/>
                <a:gd name="connsiteY20" fmla="*/ 299891 h 1030680"/>
                <a:gd name="connsiteX21" fmla="*/ 0 w 2992697"/>
                <a:gd name="connsiteY21" fmla="*/ 291509 h 1030680"/>
                <a:gd name="connsiteX22" fmla="*/ 6209 w 2992697"/>
                <a:gd name="connsiteY22" fmla="*/ 286231 h 1030680"/>
                <a:gd name="connsiteX23" fmla="*/ 7140 w 2992697"/>
                <a:gd name="connsiteY23" fmla="*/ 280022 h 1030680"/>
                <a:gd name="connsiteX24" fmla="*/ 6209 w 2992697"/>
                <a:gd name="connsiteY24" fmla="*/ 274745 h 1030680"/>
                <a:gd name="connsiteX25" fmla="*/ 6209 w 2992697"/>
                <a:gd name="connsiteY25" fmla="*/ 266983 h 1030680"/>
                <a:gd name="connsiteX26" fmla="*/ 7140 w 2992697"/>
                <a:gd name="connsiteY26" fmla="*/ 256428 h 1030680"/>
                <a:gd name="connsiteX27" fmla="*/ 7140 w 2992697"/>
                <a:gd name="connsiteY27" fmla="*/ 256428 h 1030680"/>
                <a:gd name="connsiteX28" fmla="*/ 7140 w 2992697"/>
                <a:gd name="connsiteY28" fmla="*/ 256428 h 1030680"/>
                <a:gd name="connsiteX29" fmla="*/ 1275001 w 2992697"/>
                <a:gd name="connsiteY29" fmla="*/ 248978 h 1030680"/>
                <a:gd name="connsiteX30" fmla="*/ 1279037 w 2992697"/>
                <a:gd name="connsiteY30" fmla="*/ 248978 h 1030680"/>
                <a:gd name="connsiteX31" fmla="*/ 1282141 w 2992697"/>
                <a:gd name="connsiteY31" fmla="*/ 249909 h 1030680"/>
                <a:gd name="connsiteX32" fmla="*/ 1284314 w 2992697"/>
                <a:gd name="connsiteY32" fmla="*/ 252082 h 1030680"/>
                <a:gd name="connsiteX33" fmla="*/ 1286487 w 2992697"/>
                <a:gd name="connsiteY33" fmla="*/ 254255 h 1030680"/>
                <a:gd name="connsiteX34" fmla="*/ 1287419 w 2992697"/>
                <a:gd name="connsiteY34" fmla="*/ 256428 h 1030680"/>
                <a:gd name="connsiteX35" fmla="*/ 1287419 w 2992697"/>
                <a:gd name="connsiteY35" fmla="*/ 257670 h 1030680"/>
                <a:gd name="connsiteX36" fmla="*/ 1287419 w 2992697"/>
                <a:gd name="connsiteY36" fmla="*/ 259843 h 1030680"/>
                <a:gd name="connsiteX37" fmla="*/ 1289592 w 2992697"/>
                <a:gd name="connsiteY37" fmla="*/ 264189 h 1030680"/>
                <a:gd name="connsiteX38" fmla="*/ 1282141 w 2992697"/>
                <a:gd name="connsiteY38" fmla="*/ 264189 h 1030680"/>
                <a:gd name="connsiteX39" fmla="*/ 1279037 w 2992697"/>
                <a:gd name="connsiteY39" fmla="*/ 265121 h 1030680"/>
                <a:gd name="connsiteX40" fmla="*/ 1275001 w 2992697"/>
                <a:gd name="connsiteY40" fmla="*/ 265121 h 1030680"/>
                <a:gd name="connsiteX41" fmla="*/ 1271896 w 2992697"/>
                <a:gd name="connsiteY41" fmla="*/ 267294 h 1030680"/>
                <a:gd name="connsiteX42" fmla="*/ 1265687 w 2992697"/>
                <a:gd name="connsiteY42" fmla="*/ 267294 h 1030680"/>
                <a:gd name="connsiteX43" fmla="*/ 1265687 w 2992697"/>
                <a:gd name="connsiteY43" fmla="*/ 264189 h 1030680"/>
                <a:gd name="connsiteX44" fmla="*/ 1262583 w 2992697"/>
                <a:gd name="connsiteY44" fmla="*/ 264189 h 1030680"/>
                <a:gd name="connsiteX45" fmla="*/ 1262583 w 2992697"/>
                <a:gd name="connsiteY45" fmla="*/ 250530 h 1030680"/>
                <a:gd name="connsiteX46" fmla="*/ 1267861 w 2992697"/>
                <a:gd name="connsiteY46" fmla="*/ 250530 h 1030680"/>
                <a:gd name="connsiteX47" fmla="*/ 1273138 w 2992697"/>
                <a:gd name="connsiteY47" fmla="*/ 249598 h 1030680"/>
                <a:gd name="connsiteX48" fmla="*/ 1275001 w 2992697"/>
                <a:gd name="connsiteY48" fmla="*/ 249598 h 1030680"/>
                <a:gd name="connsiteX49" fmla="*/ 1275001 w 2992697"/>
                <a:gd name="connsiteY49" fmla="*/ 248978 h 1030680"/>
                <a:gd name="connsiteX50" fmla="*/ 1275001 w 2992697"/>
                <a:gd name="connsiteY50" fmla="*/ 248978 h 1030680"/>
                <a:gd name="connsiteX51" fmla="*/ 63641 w 2992697"/>
                <a:gd name="connsiteY51" fmla="*/ 239664 h 1030680"/>
                <a:gd name="connsiteX52" fmla="*/ 80405 w 2992697"/>
                <a:gd name="connsiteY52" fmla="*/ 239664 h 1030680"/>
                <a:gd name="connsiteX53" fmla="*/ 80405 w 2992697"/>
                <a:gd name="connsiteY53" fmla="*/ 242769 h 1030680"/>
                <a:gd name="connsiteX54" fmla="*/ 77301 w 2992697"/>
                <a:gd name="connsiteY54" fmla="*/ 242769 h 1030680"/>
                <a:gd name="connsiteX55" fmla="*/ 73265 w 2992697"/>
                <a:gd name="connsiteY55" fmla="*/ 242769 h 1030680"/>
                <a:gd name="connsiteX56" fmla="*/ 71092 w 2992697"/>
                <a:gd name="connsiteY56" fmla="*/ 244942 h 1030680"/>
                <a:gd name="connsiteX57" fmla="*/ 70161 w 2992697"/>
                <a:gd name="connsiteY57" fmla="*/ 244942 h 1030680"/>
                <a:gd name="connsiteX58" fmla="*/ 70161 w 2992697"/>
                <a:gd name="connsiteY58" fmla="*/ 244942 h 1030680"/>
                <a:gd name="connsiteX59" fmla="*/ 67988 w 2992697"/>
                <a:gd name="connsiteY59" fmla="*/ 244942 h 1030680"/>
                <a:gd name="connsiteX60" fmla="*/ 65815 w 2992697"/>
                <a:gd name="connsiteY60" fmla="*/ 242769 h 1030680"/>
                <a:gd name="connsiteX61" fmla="*/ 63641 w 2992697"/>
                <a:gd name="connsiteY61" fmla="*/ 239664 h 1030680"/>
                <a:gd name="connsiteX62" fmla="*/ 63641 w 2992697"/>
                <a:gd name="connsiteY62" fmla="*/ 239664 h 1030680"/>
                <a:gd name="connsiteX63" fmla="*/ 63641 w 2992697"/>
                <a:gd name="connsiteY63" fmla="*/ 239664 h 1030680"/>
                <a:gd name="connsiteX64" fmla="*/ 1790651 w 2992697"/>
                <a:gd name="connsiteY64" fmla="*/ 213276 h 1030680"/>
                <a:gd name="connsiteX65" fmla="*/ 1803069 w 2992697"/>
                <a:gd name="connsiteY65" fmla="*/ 213276 h 1030680"/>
                <a:gd name="connsiteX66" fmla="*/ 1807105 w 2992697"/>
                <a:gd name="connsiteY66" fmla="*/ 228178 h 1030680"/>
                <a:gd name="connsiteX67" fmla="*/ 1810209 w 2992697"/>
                <a:gd name="connsiteY67" fmla="*/ 237801 h 1030680"/>
                <a:gd name="connsiteX68" fmla="*/ 1817660 w 2992697"/>
                <a:gd name="connsiteY68" fmla="*/ 242148 h 1030680"/>
                <a:gd name="connsiteX69" fmla="*/ 1830078 w 2992697"/>
                <a:gd name="connsiteY69" fmla="*/ 247425 h 1030680"/>
                <a:gd name="connsiteX70" fmla="*/ 1824800 w 2992697"/>
                <a:gd name="connsiteY70" fmla="*/ 269467 h 1030680"/>
                <a:gd name="connsiteX71" fmla="*/ 1817350 w 2992697"/>
                <a:gd name="connsiteY71" fmla="*/ 291509 h 1030680"/>
                <a:gd name="connsiteX72" fmla="*/ 1806794 w 2992697"/>
                <a:gd name="connsiteY72" fmla="*/ 307341 h 1030680"/>
                <a:gd name="connsiteX73" fmla="*/ 1806794 w 2992697"/>
                <a:gd name="connsiteY73" fmla="*/ 287162 h 1030680"/>
                <a:gd name="connsiteX74" fmla="*/ 1782890 w 2992697"/>
                <a:gd name="connsiteY74" fmla="*/ 287162 h 1030680"/>
                <a:gd name="connsiteX75" fmla="*/ 1785063 w 2992697"/>
                <a:gd name="connsiteY75" fmla="*/ 263879 h 1030680"/>
                <a:gd name="connsiteX76" fmla="*/ 1787236 w 2992697"/>
                <a:gd name="connsiteY76" fmla="*/ 241837 h 1030680"/>
                <a:gd name="connsiteX77" fmla="*/ 1790651 w 2992697"/>
                <a:gd name="connsiteY77" fmla="*/ 213276 h 1030680"/>
                <a:gd name="connsiteX78" fmla="*/ 1790651 w 2992697"/>
                <a:gd name="connsiteY78" fmla="*/ 213276 h 1030680"/>
                <a:gd name="connsiteX79" fmla="*/ 1790651 w 2992697"/>
                <a:gd name="connsiteY79" fmla="*/ 213276 h 1030680"/>
                <a:gd name="connsiteX80" fmla="*/ 2941784 w 2992697"/>
                <a:gd name="connsiteY80" fmla="*/ 165778 h 1030680"/>
                <a:gd name="connsiteX81" fmla="*/ 2945820 w 2992697"/>
                <a:gd name="connsiteY81" fmla="*/ 165778 h 1030680"/>
                <a:gd name="connsiteX82" fmla="*/ 2945820 w 2992697"/>
                <a:gd name="connsiteY82" fmla="*/ 170124 h 1030680"/>
                <a:gd name="connsiteX83" fmla="*/ 2946751 w 2992697"/>
                <a:gd name="connsiteY83" fmla="*/ 175402 h 1030680"/>
                <a:gd name="connsiteX84" fmla="*/ 2948925 w 2992697"/>
                <a:gd name="connsiteY84" fmla="*/ 177575 h 1030680"/>
                <a:gd name="connsiteX85" fmla="*/ 2951098 w 2992697"/>
                <a:gd name="connsiteY85" fmla="*/ 180679 h 1030680"/>
                <a:gd name="connsiteX86" fmla="*/ 2953271 w 2992697"/>
                <a:gd name="connsiteY86" fmla="*/ 182853 h 1030680"/>
                <a:gd name="connsiteX87" fmla="*/ 2956375 w 2992697"/>
                <a:gd name="connsiteY87" fmla="*/ 185957 h 1030680"/>
                <a:gd name="connsiteX88" fmla="*/ 2960411 w 2992697"/>
                <a:gd name="connsiteY88" fmla="*/ 182853 h 1030680"/>
                <a:gd name="connsiteX89" fmla="*/ 2961342 w 2992697"/>
                <a:gd name="connsiteY89" fmla="*/ 178506 h 1030680"/>
                <a:gd name="connsiteX90" fmla="*/ 2963515 w 2992697"/>
                <a:gd name="connsiteY90" fmla="*/ 177575 h 1030680"/>
                <a:gd name="connsiteX91" fmla="*/ 2967551 w 2992697"/>
                <a:gd name="connsiteY91" fmla="*/ 177575 h 1030680"/>
                <a:gd name="connsiteX92" fmla="*/ 2972829 w 2992697"/>
                <a:gd name="connsiteY92" fmla="*/ 175402 h 1030680"/>
                <a:gd name="connsiteX93" fmla="*/ 2975933 w 2992697"/>
                <a:gd name="connsiteY93" fmla="*/ 185957 h 1030680"/>
                <a:gd name="connsiteX94" fmla="*/ 2982142 w 2992697"/>
                <a:gd name="connsiteY94" fmla="*/ 193408 h 1030680"/>
                <a:gd name="connsiteX95" fmla="*/ 2987420 w 2992697"/>
                <a:gd name="connsiteY95" fmla="*/ 200858 h 1030680"/>
                <a:gd name="connsiteX96" fmla="*/ 2990524 w 2992697"/>
                <a:gd name="connsiteY96" fmla="*/ 210482 h 1030680"/>
                <a:gd name="connsiteX97" fmla="*/ 2992697 w 2992697"/>
                <a:gd name="connsiteY97" fmla="*/ 223211 h 1030680"/>
                <a:gd name="connsiteX98" fmla="*/ 2992697 w 2992697"/>
                <a:gd name="connsiteY98" fmla="*/ 225384 h 1030680"/>
                <a:gd name="connsiteX99" fmla="*/ 2990524 w 2992697"/>
                <a:gd name="connsiteY99" fmla="*/ 227557 h 1030680"/>
                <a:gd name="connsiteX100" fmla="*/ 2990524 w 2992697"/>
                <a:gd name="connsiteY100" fmla="*/ 228488 h 1030680"/>
                <a:gd name="connsiteX101" fmla="*/ 2990524 w 2992697"/>
                <a:gd name="connsiteY101" fmla="*/ 230661 h 1030680"/>
                <a:gd name="connsiteX102" fmla="*/ 2990524 w 2992697"/>
                <a:gd name="connsiteY102" fmla="*/ 232834 h 1030680"/>
                <a:gd name="connsiteX103" fmla="*/ 2989593 w 2992697"/>
                <a:gd name="connsiteY103" fmla="*/ 235939 h 1030680"/>
                <a:gd name="connsiteX104" fmla="*/ 2978106 w 2992697"/>
                <a:gd name="connsiteY104" fmla="*/ 243390 h 1030680"/>
                <a:gd name="connsiteX105" fmla="*/ 2961342 w 2992697"/>
                <a:gd name="connsiteY105" fmla="*/ 250840 h 1030680"/>
                <a:gd name="connsiteX106" fmla="*/ 2941474 w 2992697"/>
                <a:gd name="connsiteY106" fmla="*/ 255186 h 1030680"/>
                <a:gd name="connsiteX107" fmla="*/ 2921605 w 2992697"/>
                <a:gd name="connsiteY107" fmla="*/ 258291 h 1030680"/>
                <a:gd name="connsiteX108" fmla="*/ 2904841 w 2992697"/>
                <a:gd name="connsiteY108" fmla="*/ 260464 h 1030680"/>
                <a:gd name="connsiteX109" fmla="*/ 2907014 w 2992697"/>
                <a:gd name="connsiteY109" fmla="*/ 250840 h 1030680"/>
                <a:gd name="connsiteX110" fmla="*/ 2909187 w 2992697"/>
                <a:gd name="connsiteY110" fmla="*/ 247736 h 1030680"/>
                <a:gd name="connsiteX111" fmla="*/ 2911360 w 2992697"/>
                <a:gd name="connsiteY111" fmla="*/ 243390 h 1030680"/>
                <a:gd name="connsiteX112" fmla="*/ 2912292 w 2992697"/>
                <a:gd name="connsiteY112" fmla="*/ 242458 h 1030680"/>
                <a:gd name="connsiteX113" fmla="*/ 2914465 w 2992697"/>
                <a:gd name="connsiteY113" fmla="*/ 242458 h 1030680"/>
                <a:gd name="connsiteX114" fmla="*/ 2918501 w 2992697"/>
                <a:gd name="connsiteY114" fmla="*/ 240285 h 1030680"/>
                <a:gd name="connsiteX115" fmla="*/ 2919432 w 2992697"/>
                <a:gd name="connsiteY115" fmla="*/ 240285 h 1030680"/>
                <a:gd name="connsiteX116" fmla="*/ 2921605 w 2992697"/>
                <a:gd name="connsiteY116" fmla="*/ 238112 h 1030680"/>
                <a:gd name="connsiteX117" fmla="*/ 2925641 w 2992697"/>
                <a:gd name="connsiteY117" fmla="*/ 235939 h 1030680"/>
                <a:gd name="connsiteX118" fmla="*/ 2930919 w 2992697"/>
                <a:gd name="connsiteY118" fmla="*/ 221037 h 1030680"/>
                <a:gd name="connsiteX119" fmla="*/ 2930919 w 2992697"/>
                <a:gd name="connsiteY119" fmla="*/ 206136 h 1030680"/>
                <a:gd name="connsiteX120" fmla="*/ 2928746 w 2992697"/>
                <a:gd name="connsiteY120" fmla="*/ 192476 h 1030680"/>
                <a:gd name="connsiteX121" fmla="*/ 2931850 w 2992697"/>
                <a:gd name="connsiteY121" fmla="*/ 180990 h 1030680"/>
                <a:gd name="connsiteX122" fmla="*/ 2941163 w 2992697"/>
                <a:gd name="connsiteY122" fmla="*/ 170435 h 1030680"/>
                <a:gd name="connsiteX123" fmla="*/ 2941163 w 2992697"/>
                <a:gd name="connsiteY123" fmla="*/ 165778 h 1030680"/>
                <a:gd name="connsiteX124" fmla="*/ 2941784 w 2992697"/>
                <a:gd name="connsiteY124" fmla="*/ 165778 h 1030680"/>
                <a:gd name="connsiteX125" fmla="*/ 2941784 w 2992697"/>
                <a:gd name="connsiteY125" fmla="*/ 165778 h 1030680"/>
                <a:gd name="connsiteX126" fmla="*/ 148083 w 2992697"/>
                <a:gd name="connsiteY126" fmla="*/ 158327 h 1030680"/>
                <a:gd name="connsiteX127" fmla="*/ 167951 w 2992697"/>
                <a:gd name="connsiteY127" fmla="*/ 180369 h 1030680"/>
                <a:gd name="connsiteX128" fmla="*/ 193097 w 2992697"/>
                <a:gd name="connsiteY128" fmla="*/ 197133 h 1030680"/>
                <a:gd name="connsiteX129" fmla="*/ 224452 w 2992697"/>
                <a:gd name="connsiteY129" fmla="*/ 209861 h 1030680"/>
                <a:gd name="connsiteX130" fmla="*/ 226625 w 2992697"/>
                <a:gd name="connsiteY130" fmla="*/ 227867 h 1030680"/>
                <a:gd name="connsiteX131" fmla="*/ 231903 w 2992697"/>
                <a:gd name="connsiteY131" fmla="*/ 241527 h 1030680"/>
                <a:gd name="connsiteX132" fmla="*/ 237181 w 2992697"/>
                <a:gd name="connsiteY132" fmla="*/ 248978 h 1030680"/>
                <a:gd name="connsiteX133" fmla="*/ 244631 w 2992697"/>
                <a:gd name="connsiteY133" fmla="*/ 256428 h 1030680"/>
                <a:gd name="connsiteX134" fmla="*/ 252082 w 2992697"/>
                <a:gd name="connsiteY134" fmla="*/ 266983 h 1030680"/>
                <a:gd name="connsiteX135" fmla="*/ 239664 w 2992697"/>
                <a:gd name="connsiteY135" fmla="*/ 269157 h 1030680"/>
                <a:gd name="connsiteX136" fmla="*/ 227246 w 2992697"/>
                <a:gd name="connsiteY136" fmla="*/ 271330 h 1030680"/>
                <a:gd name="connsiteX137" fmla="*/ 215760 w 2992697"/>
                <a:gd name="connsiteY137" fmla="*/ 276607 h 1030680"/>
                <a:gd name="connsiteX138" fmla="*/ 208309 w 2992697"/>
                <a:gd name="connsiteY138" fmla="*/ 284058 h 1030680"/>
                <a:gd name="connsiteX139" fmla="*/ 207378 w 2992697"/>
                <a:gd name="connsiteY139" fmla="*/ 287162 h 1030680"/>
                <a:gd name="connsiteX140" fmla="*/ 205205 w 2992697"/>
                <a:gd name="connsiteY140" fmla="*/ 291509 h 1030680"/>
                <a:gd name="connsiteX141" fmla="*/ 203032 w 2992697"/>
                <a:gd name="connsiteY141" fmla="*/ 294613 h 1030680"/>
                <a:gd name="connsiteX142" fmla="*/ 200858 w 2992697"/>
                <a:gd name="connsiteY142" fmla="*/ 296786 h 1030680"/>
                <a:gd name="connsiteX143" fmla="*/ 197754 w 2992697"/>
                <a:gd name="connsiteY143" fmla="*/ 299891 h 1030680"/>
                <a:gd name="connsiteX144" fmla="*/ 186267 w 2992697"/>
                <a:gd name="connsiteY144" fmla="*/ 302064 h 1030680"/>
                <a:gd name="connsiteX145" fmla="*/ 170745 w 2992697"/>
                <a:gd name="connsiteY145" fmla="*/ 304237 h 1030680"/>
                <a:gd name="connsiteX146" fmla="*/ 151808 w 2992697"/>
                <a:gd name="connsiteY146" fmla="*/ 302064 h 1030680"/>
                <a:gd name="connsiteX147" fmla="*/ 137217 w 2992697"/>
                <a:gd name="connsiteY147" fmla="*/ 299891 h 1030680"/>
                <a:gd name="connsiteX148" fmla="*/ 134113 w 2992697"/>
                <a:gd name="connsiteY148" fmla="*/ 289335 h 1030680"/>
                <a:gd name="connsiteX149" fmla="*/ 131939 w 2992697"/>
                <a:gd name="connsiteY149" fmla="*/ 281885 h 1030680"/>
                <a:gd name="connsiteX150" fmla="*/ 129766 w 2992697"/>
                <a:gd name="connsiteY150" fmla="*/ 276607 h 1030680"/>
                <a:gd name="connsiteX151" fmla="*/ 124489 w 2992697"/>
                <a:gd name="connsiteY151" fmla="*/ 266983 h 1030680"/>
                <a:gd name="connsiteX152" fmla="*/ 148393 w 2992697"/>
                <a:gd name="connsiteY152" fmla="*/ 259533 h 1030680"/>
                <a:gd name="connsiteX153" fmla="*/ 148393 w 2992697"/>
                <a:gd name="connsiteY153" fmla="*/ 256428 h 1030680"/>
                <a:gd name="connsiteX154" fmla="*/ 129456 w 2992697"/>
                <a:gd name="connsiteY154" fmla="*/ 254255 h 1030680"/>
                <a:gd name="connsiteX155" fmla="*/ 117038 w 2992697"/>
                <a:gd name="connsiteY155" fmla="*/ 249909 h 1030680"/>
                <a:gd name="connsiteX156" fmla="*/ 107725 w 2992697"/>
                <a:gd name="connsiteY156" fmla="*/ 242458 h 1030680"/>
                <a:gd name="connsiteX157" fmla="*/ 106793 w 2992697"/>
                <a:gd name="connsiteY157" fmla="*/ 237181 h 1030680"/>
                <a:gd name="connsiteX158" fmla="*/ 102758 w 2992697"/>
                <a:gd name="connsiteY158" fmla="*/ 231903 h 1030680"/>
                <a:gd name="connsiteX159" fmla="*/ 100584 w 2992697"/>
                <a:gd name="connsiteY159" fmla="*/ 226625 h 1030680"/>
                <a:gd name="connsiteX160" fmla="*/ 100584 w 2992697"/>
                <a:gd name="connsiteY160" fmla="*/ 220417 h 1030680"/>
                <a:gd name="connsiteX161" fmla="*/ 100584 w 2992697"/>
                <a:gd name="connsiteY161" fmla="*/ 217312 h 1030680"/>
                <a:gd name="connsiteX162" fmla="*/ 100584 w 2992697"/>
                <a:gd name="connsiteY162" fmla="*/ 212966 h 1030680"/>
                <a:gd name="connsiteX163" fmla="*/ 102758 w 2992697"/>
                <a:gd name="connsiteY163" fmla="*/ 212966 h 1030680"/>
                <a:gd name="connsiteX164" fmla="*/ 104931 w 2992697"/>
                <a:gd name="connsiteY164" fmla="*/ 212034 h 1030680"/>
                <a:gd name="connsiteX165" fmla="*/ 107104 w 2992697"/>
                <a:gd name="connsiteY165" fmla="*/ 212034 h 1030680"/>
                <a:gd name="connsiteX166" fmla="*/ 108035 w 2992697"/>
                <a:gd name="connsiteY166" fmla="*/ 212034 h 1030680"/>
                <a:gd name="connsiteX167" fmla="*/ 112071 w 2992697"/>
                <a:gd name="connsiteY167" fmla="*/ 209861 h 1030680"/>
                <a:gd name="connsiteX168" fmla="*/ 113623 w 2992697"/>
                <a:gd name="connsiteY168" fmla="*/ 204894 h 1030680"/>
                <a:gd name="connsiteX169" fmla="*/ 113623 w 2992697"/>
                <a:gd name="connsiteY169" fmla="*/ 198685 h 1030680"/>
                <a:gd name="connsiteX170" fmla="*/ 113623 w 2992697"/>
                <a:gd name="connsiteY170" fmla="*/ 195581 h 1030680"/>
                <a:gd name="connsiteX171" fmla="*/ 114554 w 2992697"/>
                <a:gd name="connsiteY171" fmla="*/ 193408 h 1030680"/>
                <a:gd name="connsiteX172" fmla="*/ 116728 w 2992697"/>
                <a:gd name="connsiteY172" fmla="*/ 190303 h 1030680"/>
                <a:gd name="connsiteX173" fmla="*/ 118901 w 2992697"/>
                <a:gd name="connsiteY173" fmla="*/ 190303 h 1030680"/>
                <a:gd name="connsiteX174" fmla="*/ 121074 w 2992697"/>
                <a:gd name="connsiteY174" fmla="*/ 188130 h 1030680"/>
                <a:gd name="connsiteX175" fmla="*/ 122005 w 2992697"/>
                <a:gd name="connsiteY175" fmla="*/ 188130 h 1030680"/>
                <a:gd name="connsiteX176" fmla="*/ 124178 w 2992697"/>
                <a:gd name="connsiteY176" fmla="*/ 188130 h 1030680"/>
                <a:gd name="connsiteX177" fmla="*/ 127283 w 2992697"/>
                <a:gd name="connsiteY177" fmla="*/ 185957 h 1030680"/>
                <a:gd name="connsiteX178" fmla="*/ 129456 w 2992697"/>
                <a:gd name="connsiteY178" fmla="*/ 178506 h 1030680"/>
                <a:gd name="connsiteX179" fmla="*/ 131629 w 2992697"/>
                <a:gd name="connsiteY179" fmla="*/ 173229 h 1030680"/>
                <a:gd name="connsiteX180" fmla="*/ 133802 w 2992697"/>
                <a:gd name="connsiteY180" fmla="*/ 167951 h 1030680"/>
                <a:gd name="connsiteX181" fmla="*/ 136907 w 2992697"/>
                <a:gd name="connsiteY181" fmla="*/ 162674 h 1030680"/>
                <a:gd name="connsiteX182" fmla="*/ 139080 w 2992697"/>
                <a:gd name="connsiteY182" fmla="*/ 160500 h 1030680"/>
                <a:gd name="connsiteX183" fmla="*/ 141253 w 2992697"/>
                <a:gd name="connsiteY183" fmla="*/ 160500 h 1030680"/>
                <a:gd name="connsiteX184" fmla="*/ 142184 w 2992697"/>
                <a:gd name="connsiteY184" fmla="*/ 158327 h 1030680"/>
                <a:gd name="connsiteX185" fmla="*/ 144357 w 2992697"/>
                <a:gd name="connsiteY185" fmla="*/ 158327 h 1030680"/>
                <a:gd name="connsiteX186" fmla="*/ 148083 w 2992697"/>
                <a:gd name="connsiteY186" fmla="*/ 158327 h 1030680"/>
                <a:gd name="connsiteX187" fmla="*/ 148083 w 2992697"/>
                <a:gd name="connsiteY187" fmla="*/ 158327 h 1030680"/>
                <a:gd name="connsiteX188" fmla="*/ 148083 w 2992697"/>
                <a:gd name="connsiteY188" fmla="*/ 158327 h 1030680"/>
                <a:gd name="connsiteX189" fmla="*/ 1222846 w 2992697"/>
                <a:gd name="connsiteY189" fmla="*/ 138148 h 1030680"/>
                <a:gd name="connsiteX190" fmla="*/ 1228124 w 2992697"/>
                <a:gd name="connsiteY190" fmla="*/ 140322 h 1030680"/>
                <a:gd name="connsiteX191" fmla="*/ 1233401 w 2992697"/>
                <a:gd name="connsiteY191" fmla="*/ 141253 h 1030680"/>
                <a:gd name="connsiteX192" fmla="*/ 1236506 w 2992697"/>
                <a:gd name="connsiteY192" fmla="*/ 143426 h 1030680"/>
                <a:gd name="connsiteX193" fmla="*/ 1242714 w 2992697"/>
                <a:gd name="connsiteY193" fmla="*/ 145599 h 1030680"/>
                <a:gd name="connsiteX194" fmla="*/ 1242714 w 2992697"/>
                <a:gd name="connsiteY194" fmla="*/ 150877 h 1030680"/>
                <a:gd name="connsiteX195" fmla="*/ 1243646 w 2992697"/>
                <a:gd name="connsiteY195" fmla="*/ 155223 h 1030680"/>
                <a:gd name="connsiteX196" fmla="*/ 1243646 w 2992697"/>
                <a:gd name="connsiteY196" fmla="*/ 158327 h 1030680"/>
                <a:gd name="connsiteX197" fmla="*/ 1245819 w 2992697"/>
                <a:gd name="connsiteY197" fmla="*/ 162674 h 1030680"/>
                <a:gd name="connsiteX198" fmla="*/ 1233401 w 2992697"/>
                <a:gd name="connsiteY198" fmla="*/ 162674 h 1030680"/>
                <a:gd name="connsiteX199" fmla="*/ 1231228 w 2992697"/>
                <a:gd name="connsiteY199" fmla="*/ 158327 h 1030680"/>
                <a:gd name="connsiteX200" fmla="*/ 1229055 w 2992697"/>
                <a:gd name="connsiteY200" fmla="*/ 155223 h 1030680"/>
                <a:gd name="connsiteX201" fmla="*/ 1225950 w 2992697"/>
                <a:gd name="connsiteY201" fmla="*/ 150877 h 1030680"/>
                <a:gd name="connsiteX202" fmla="*/ 1223777 w 2992697"/>
                <a:gd name="connsiteY202" fmla="*/ 148704 h 1030680"/>
                <a:gd name="connsiteX203" fmla="*/ 1223777 w 2992697"/>
                <a:gd name="connsiteY203" fmla="*/ 143426 h 1030680"/>
                <a:gd name="connsiteX204" fmla="*/ 1222846 w 2992697"/>
                <a:gd name="connsiteY204" fmla="*/ 138148 h 1030680"/>
                <a:gd name="connsiteX205" fmla="*/ 1222846 w 2992697"/>
                <a:gd name="connsiteY205" fmla="*/ 138148 h 1030680"/>
                <a:gd name="connsiteX206" fmla="*/ 1222846 w 2992697"/>
                <a:gd name="connsiteY206" fmla="*/ 138148 h 1030680"/>
                <a:gd name="connsiteX207" fmla="*/ 1730114 w 2992697"/>
                <a:gd name="connsiteY207" fmla="*/ 113934 h 1030680"/>
                <a:gd name="connsiteX208" fmla="*/ 1736323 w 2992697"/>
                <a:gd name="connsiteY208" fmla="*/ 123557 h 1030680"/>
                <a:gd name="connsiteX209" fmla="*/ 1741601 w 2992697"/>
                <a:gd name="connsiteY209" fmla="*/ 141563 h 1030680"/>
                <a:gd name="connsiteX210" fmla="*/ 1749051 w 2992697"/>
                <a:gd name="connsiteY210" fmla="*/ 158327 h 1030680"/>
                <a:gd name="connsiteX211" fmla="*/ 1758365 w 2992697"/>
                <a:gd name="connsiteY211" fmla="*/ 175091 h 1030680"/>
                <a:gd name="connsiteX212" fmla="*/ 1763642 w 2992697"/>
                <a:gd name="connsiteY212" fmla="*/ 182542 h 1030680"/>
                <a:gd name="connsiteX213" fmla="*/ 1766747 w 2992697"/>
                <a:gd name="connsiteY213" fmla="*/ 178196 h 1030680"/>
                <a:gd name="connsiteX214" fmla="*/ 1768920 w 2992697"/>
                <a:gd name="connsiteY214" fmla="*/ 177265 h 1030680"/>
                <a:gd name="connsiteX215" fmla="*/ 1772956 w 2992697"/>
                <a:gd name="connsiteY215" fmla="*/ 177265 h 1030680"/>
                <a:gd name="connsiteX216" fmla="*/ 1776060 w 2992697"/>
                <a:gd name="connsiteY216" fmla="*/ 175091 h 1030680"/>
                <a:gd name="connsiteX217" fmla="*/ 1783511 w 2992697"/>
                <a:gd name="connsiteY217" fmla="*/ 175091 h 1030680"/>
                <a:gd name="connsiteX218" fmla="*/ 1783511 w 2992697"/>
                <a:gd name="connsiteY218" fmla="*/ 178196 h 1030680"/>
                <a:gd name="connsiteX219" fmla="*/ 1787547 w 2992697"/>
                <a:gd name="connsiteY219" fmla="*/ 178196 h 1030680"/>
                <a:gd name="connsiteX220" fmla="*/ 1787547 w 2992697"/>
                <a:gd name="connsiteY220" fmla="*/ 189682 h 1030680"/>
                <a:gd name="connsiteX221" fmla="*/ 1759296 w 2992697"/>
                <a:gd name="connsiteY221" fmla="*/ 192787 h 1030680"/>
                <a:gd name="connsiteX222" fmla="*/ 1756192 w 2992697"/>
                <a:gd name="connsiteY222" fmla="*/ 222279 h 1030680"/>
                <a:gd name="connsiteX223" fmla="*/ 1746878 w 2992697"/>
                <a:gd name="connsiteY223" fmla="*/ 246494 h 1030680"/>
                <a:gd name="connsiteX224" fmla="*/ 1739428 w 2992697"/>
                <a:gd name="connsiteY224" fmla="*/ 270709 h 1030680"/>
                <a:gd name="connsiteX225" fmla="*/ 1736323 w 2992697"/>
                <a:gd name="connsiteY225" fmla="*/ 290888 h 1030680"/>
                <a:gd name="connsiteX226" fmla="*/ 1734150 w 2992697"/>
                <a:gd name="connsiteY226" fmla="*/ 311067 h 1030680"/>
                <a:gd name="connsiteX227" fmla="*/ 1734150 w 2992697"/>
                <a:gd name="connsiteY227" fmla="*/ 327831 h 1030680"/>
                <a:gd name="connsiteX228" fmla="*/ 1730114 w 2992697"/>
                <a:gd name="connsiteY228" fmla="*/ 343664 h 1030680"/>
                <a:gd name="connsiteX229" fmla="*/ 1727010 w 2992697"/>
                <a:gd name="connsiteY229" fmla="*/ 343664 h 1030680"/>
                <a:gd name="connsiteX230" fmla="*/ 1727010 w 2992697"/>
                <a:gd name="connsiteY230" fmla="*/ 340559 h 1030680"/>
                <a:gd name="connsiteX231" fmla="*/ 1721732 w 2992697"/>
                <a:gd name="connsiteY231" fmla="*/ 333108 h 1030680"/>
                <a:gd name="connsiteX232" fmla="*/ 1712419 w 2992697"/>
                <a:gd name="connsiteY232" fmla="*/ 323485 h 1030680"/>
                <a:gd name="connsiteX233" fmla="*/ 1701864 w 2992697"/>
                <a:gd name="connsiteY233" fmla="*/ 310756 h 1030680"/>
                <a:gd name="connsiteX234" fmla="*/ 1692550 w 2992697"/>
                <a:gd name="connsiteY234" fmla="*/ 298028 h 1030680"/>
                <a:gd name="connsiteX235" fmla="*/ 1685100 w 2992697"/>
                <a:gd name="connsiteY235" fmla="*/ 285300 h 1030680"/>
                <a:gd name="connsiteX236" fmla="*/ 1681064 w 2992697"/>
                <a:gd name="connsiteY236" fmla="*/ 273813 h 1030680"/>
                <a:gd name="connsiteX237" fmla="*/ 1683237 w 2992697"/>
                <a:gd name="connsiteY237" fmla="*/ 266363 h 1030680"/>
                <a:gd name="connsiteX238" fmla="*/ 1687273 w 2992697"/>
                <a:gd name="connsiteY238" fmla="*/ 264189 h 1030680"/>
                <a:gd name="connsiteX239" fmla="*/ 1690377 w 2992697"/>
                <a:gd name="connsiteY239" fmla="*/ 264189 h 1030680"/>
                <a:gd name="connsiteX240" fmla="*/ 1692550 w 2992697"/>
                <a:gd name="connsiteY240" fmla="*/ 264189 h 1030680"/>
                <a:gd name="connsiteX241" fmla="*/ 1694723 w 2992697"/>
                <a:gd name="connsiteY241" fmla="*/ 264189 h 1030680"/>
                <a:gd name="connsiteX242" fmla="*/ 1695655 w 2992697"/>
                <a:gd name="connsiteY242" fmla="*/ 264189 h 1030680"/>
                <a:gd name="connsiteX243" fmla="*/ 1697828 w 2992697"/>
                <a:gd name="connsiteY243" fmla="*/ 264189 h 1030680"/>
                <a:gd name="connsiteX244" fmla="*/ 1700001 w 2992697"/>
                <a:gd name="connsiteY244" fmla="*/ 263879 h 1030680"/>
                <a:gd name="connsiteX245" fmla="*/ 1703106 w 2992697"/>
                <a:gd name="connsiteY245" fmla="*/ 259533 h 1030680"/>
                <a:gd name="connsiteX246" fmla="*/ 1700001 w 2992697"/>
                <a:gd name="connsiteY246" fmla="*/ 259533 h 1030680"/>
                <a:gd name="connsiteX247" fmla="*/ 1700001 w 2992697"/>
                <a:gd name="connsiteY247" fmla="*/ 256428 h 1030680"/>
                <a:gd name="connsiteX248" fmla="*/ 1683237 w 2992697"/>
                <a:gd name="connsiteY248" fmla="*/ 254255 h 1030680"/>
                <a:gd name="connsiteX249" fmla="*/ 1673924 w 2992697"/>
                <a:gd name="connsiteY249" fmla="*/ 248978 h 1030680"/>
                <a:gd name="connsiteX250" fmla="*/ 1666473 w 2992697"/>
                <a:gd name="connsiteY250" fmla="*/ 239354 h 1030680"/>
                <a:gd name="connsiteX251" fmla="*/ 1673924 w 2992697"/>
                <a:gd name="connsiteY251" fmla="*/ 237181 h 1030680"/>
                <a:gd name="connsiteX252" fmla="*/ 1680132 w 2992697"/>
                <a:gd name="connsiteY252" fmla="*/ 235007 h 1030680"/>
                <a:gd name="connsiteX253" fmla="*/ 1683237 w 2992697"/>
                <a:gd name="connsiteY253" fmla="*/ 234076 h 1030680"/>
                <a:gd name="connsiteX254" fmla="*/ 1687273 w 2992697"/>
                <a:gd name="connsiteY254" fmla="*/ 231903 h 1030680"/>
                <a:gd name="connsiteX255" fmla="*/ 1690377 w 2992697"/>
                <a:gd name="connsiteY255" fmla="*/ 229730 h 1030680"/>
                <a:gd name="connsiteX256" fmla="*/ 1694413 w 2992697"/>
                <a:gd name="connsiteY256" fmla="*/ 226625 h 1030680"/>
                <a:gd name="connsiteX257" fmla="*/ 1694413 w 2992697"/>
                <a:gd name="connsiteY257" fmla="*/ 222279 h 1030680"/>
                <a:gd name="connsiteX258" fmla="*/ 1679822 w 2992697"/>
                <a:gd name="connsiteY258" fmla="*/ 222279 h 1030680"/>
                <a:gd name="connsiteX259" fmla="*/ 1675786 w 2992697"/>
                <a:gd name="connsiteY259" fmla="*/ 224452 h 1030680"/>
                <a:gd name="connsiteX260" fmla="*/ 1672682 w 2992697"/>
                <a:gd name="connsiteY260" fmla="*/ 224452 h 1030680"/>
                <a:gd name="connsiteX261" fmla="*/ 1668646 w 2992697"/>
                <a:gd name="connsiteY261" fmla="*/ 226625 h 1030680"/>
                <a:gd name="connsiteX262" fmla="*/ 1663369 w 2992697"/>
                <a:gd name="connsiteY262" fmla="*/ 226625 h 1030680"/>
                <a:gd name="connsiteX263" fmla="*/ 1654055 w 2992697"/>
                <a:gd name="connsiteY263" fmla="*/ 209861 h 1030680"/>
                <a:gd name="connsiteX264" fmla="*/ 1643500 w 2992697"/>
                <a:gd name="connsiteY264" fmla="*/ 193097 h 1030680"/>
                <a:gd name="connsiteX265" fmla="*/ 1644431 w 2992697"/>
                <a:gd name="connsiteY265" fmla="*/ 187820 h 1030680"/>
                <a:gd name="connsiteX266" fmla="*/ 1644431 w 2992697"/>
                <a:gd name="connsiteY266" fmla="*/ 184715 h 1030680"/>
                <a:gd name="connsiteX267" fmla="*/ 1646604 w 2992697"/>
                <a:gd name="connsiteY267" fmla="*/ 182542 h 1030680"/>
                <a:gd name="connsiteX268" fmla="*/ 1648778 w 2992697"/>
                <a:gd name="connsiteY268" fmla="*/ 178196 h 1030680"/>
                <a:gd name="connsiteX269" fmla="*/ 1648778 w 2992697"/>
                <a:gd name="connsiteY269" fmla="*/ 175091 h 1030680"/>
                <a:gd name="connsiteX270" fmla="*/ 1650951 w 2992697"/>
                <a:gd name="connsiteY270" fmla="*/ 169814 h 1030680"/>
                <a:gd name="connsiteX271" fmla="*/ 1646915 w 2992697"/>
                <a:gd name="connsiteY271" fmla="*/ 169814 h 1030680"/>
                <a:gd name="connsiteX272" fmla="*/ 1646915 w 2992697"/>
                <a:gd name="connsiteY272" fmla="*/ 165468 h 1030680"/>
                <a:gd name="connsiteX273" fmla="*/ 1643810 w 2992697"/>
                <a:gd name="connsiteY273" fmla="*/ 167641 h 1030680"/>
                <a:gd name="connsiteX274" fmla="*/ 1641637 w 2992697"/>
                <a:gd name="connsiteY274" fmla="*/ 167641 h 1030680"/>
                <a:gd name="connsiteX275" fmla="*/ 1639464 w 2992697"/>
                <a:gd name="connsiteY275" fmla="*/ 167641 h 1030680"/>
                <a:gd name="connsiteX276" fmla="*/ 1639464 w 2992697"/>
                <a:gd name="connsiteY276" fmla="*/ 167641 h 1030680"/>
                <a:gd name="connsiteX277" fmla="*/ 1637291 w 2992697"/>
                <a:gd name="connsiteY277" fmla="*/ 167641 h 1030680"/>
                <a:gd name="connsiteX278" fmla="*/ 1637291 w 2992697"/>
                <a:gd name="connsiteY278" fmla="*/ 165468 h 1030680"/>
                <a:gd name="connsiteX279" fmla="*/ 1634187 w 2992697"/>
                <a:gd name="connsiteY279" fmla="*/ 162363 h 1030680"/>
                <a:gd name="connsiteX280" fmla="*/ 1632013 w 2992697"/>
                <a:gd name="connsiteY280" fmla="*/ 158017 h 1030680"/>
                <a:gd name="connsiteX281" fmla="*/ 1629840 w 2992697"/>
                <a:gd name="connsiteY281" fmla="*/ 154912 h 1030680"/>
                <a:gd name="connsiteX282" fmla="*/ 1628909 w 2992697"/>
                <a:gd name="connsiteY282" fmla="*/ 152739 h 1030680"/>
                <a:gd name="connsiteX283" fmla="*/ 1628909 w 2992697"/>
                <a:gd name="connsiteY283" fmla="*/ 147462 h 1030680"/>
                <a:gd name="connsiteX284" fmla="*/ 1626736 w 2992697"/>
                <a:gd name="connsiteY284" fmla="*/ 141253 h 1030680"/>
                <a:gd name="connsiteX285" fmla="*/ 1646604 w 2992697"/>
                <a:gd name="connsiteY285" fmla="*/ 128525 h 1030680"/>
                <a:gd name="connsiteX286" fmla="*/ 1666473 w 2992697"/>
                <a:gd name="connsiteY286" fmla="*/ 117969 h 1030680"/>
                <a:gd name="connsiteX287" fmla="*/ 1668646 w 2992697"/>
                <a:gd name="connsiteY287" fmla="*/ 123247 h 1030680"/>
                <a:gd name="connsiteX288" fmla="*/ 1670819 w 2992697"/>
                <a:gd name="connsiteY288" fmla="*/ 128525 h 1030680"/>
                <a:gd name="connsiteX289" fmla="*/ 1672992 w 2992697"/>
                <a:gd name="connsiteY289" fmla="*/ 130698 h 1030680"/>
                <a:gd name="connsiteX290" fmla="*/ 1676097 w 2992697"/>
                <a:gd name="connsiteY290" fmla="*/ 132871 h 1030680"/>
                <a:gd name="connsiteX291" fmla="*/ 1678270 w 2992697"/>
                <a:gd name="connsiteY291" fmla="*/ 132871 h 1030680"/>
                <a:gd name="connsiteX292" fmla="*/ 1680443 w 2992697"/>
                <a:gd name="connsiteY292" fmla="*/ 133802 h 1030680"/>
                <a:gd name="connsiteX293" fmla="*/ 1683547 w 2992697"/>
                <a:gd name="connsiteY293" fmla="*/ 135975 h 1030680"/>
                <a:gd name="connsiteX294" fmla="*/ 1687583 w 2992697"/>
                <a:gd name="connsiteY294" fmla="*/ 138148 h 1030680"/>
                <a:gd name="connsiteX295" fmla="*/ 1690688 w 2992697"/>
                <a:gd name="connsiteY295" fmla="*/ 148704 h 1030680"/>
                <a:gd name="connsiteX296" fmla="*/ 1692861 w 2992697"/>
                <a:gd name="connsiteY296" fmla="*/ 162363 h 1030680"/>
                <a:gd name="connsiteX297" fmla="*/ 1695034 w 2992697"/>
                <a:gd name="connsiteY297" fmla="*/ 175091 h 1030680"/>
                <a:gd name="connsiteX298" fmla="*/ 1703416 w 2992697"/>
                <a:gd name="connsiteY298" fmla="*/ 175091 h 1030680"/>
                <a:gd name="connsiteX299" fmla="*/ 1703416 w 2992697"/>
                <a:gd name="connsiteY299" fmla="*/ 165468 h 1030680"/>
                <a:gd name="connsiteX300" fmla="*/ 1700311 w 2992697"/>
                <a:gd name="connsiteY300" fmla="*/ 154912 h 1030680"/>
                <a:gd name="connsiteX301" fmla="*/ 1700311 w 2992697"/>
                <a:gd name="connsiteY301" fmla="*/ 141253 h 1030680"/>
                <a:gd name="connsiteX302" fmla="*/ 1703416 w 2992697"/>
                <a:gd name="connsiteY302" fmla="*/ 128525 h 1030680"/>
                <a:gd name="connsiteX303" fmla="*/ 1707452 w 2992697"/>
                <a:gd name="connsiteY303" fmla="*/ 117969 h 1030680"/>
                <a:gd name="connsiteX304" fmla="*/ 1730114 w 2992697"/>
                <a:gd name="connsiteY304" fmla="*/ 113934 h 1030680"/>
                <a:gd name="connsiteX305" fmla="*/ 1730114 w 2992697"/>
                <a:gd name="connsiteY305" fmla="*/ 113934 h 1030680"/>
                <a:gd name="connsiteX306" fmla="*/ 1730114 w 2992697"/>
                <a:gd name="connsiteY306" fmla="*/ 113934 h 1030680"/>
                <a:gd name="connsiteX307" fmla="*/ 2755827 w 2992697"/>
                <a:gd name="connsiteY307" fmla="*/ 104620 h 1030680"/>
                <a:gd name="connsiteX308" fmla="*/ 2761105 w 2992697"/>
                <a:gd name="connsiteY308" fmla="*/ 108966 h 1030680"/>
                <a:gd name="connsiteX309" fmla="*/ 2765140 w 2992697"/>
                <a:gd name="connsiteY309" fmla="*/ 112071 h 1030680"/>
                <a:gd name="connsiteX310" fmla="*/ 2770418 w 2992697"/>
                <a:gd name="connsiteY310" fmla="*/ 112071 h 1030680"/>
                <a:gd name="connsiteX311" fmla="*/ 2775696 w 2992697"/>
                <a:gd name="connsiteY311" fmla="*/ 112071 h 1030680"/>
                <a:gd name="connsiteX312" fmla="*/ 2785009 w 2992697"/>
                <a:gd name="connsiteY312" fmla="*/ 114244 h 1030680"/>
                <a:gd name="connsiteX313" fmla="*/ 2782836 w 2992697"/>
                <a:gd name="connsiteY313" fmla="*/ 118590 h 1030680"/>
                <a:gd name="connsiteX314" fmla="*/ 2782836 w 2992697"/>
                <a:gd name="connsiteY314" fmla="*/ 119522 h 1030680"/>
                <a:gd name="connsiteX315" fmla="*/ 2782836 w 2992697"/>
                <a:gd name="connsiteY315" fmla="*/ 121695 h 1030680"/>
                <a:gd name="connsiteX316" fmla="*/ 2781905 w 2992697"/>
                <a:gd name="connsiteY316" fmla="*/ 123868 h 1030680"/>
                <a:gd name="connsiteX317" fmla="*/ 2781905 w 2992697"/>
                <a:gd name="connsiteY317" fmla="*/ 126041 h 1030680"/>
                <a:gd name="connsiteX318" fmla="*/ 2768245 w 2992697"/>
                <a:gd name="connsiteY318" fmla="*/ 133492 h 1030680"/>
                <a:gd name="connsiteX319" fmla="*/ 2750550 w 2992697"/>
                <a:gd name="connsiteY319" fmla="*/ 136596 h 1030680"/>
                <a:gd name="connsiteX320" fmla="*/ 2731613 w 2992697"/>
                <a:gd name="connsiteY320" fmla="*/ 138769 h 1030680"/>
                <a:gd name="connsiteX321" fmla="*/ 2730681 w 2992697"/>
                <a:gd name="connsiteY321" fmla="*/ 134423 h 1030680"/>
                <a:gd name="connsiteX322" fmla="*/ 2730681 w 2992697"/>
                <a:gd name="connsiteY322" fmla="*/ 131319 h 1030680"/>
                <a:gd name="connsiteX323" fmla="*/ 2728508 w 2992697"/>
                <a:gd name="connsiteY323" fmla="*/ 126972 h 1030680"/>
                <a:gd name="connsiteX324" fmla="*/ 2728508 w 2992697"/>
                <a:gd name="connsiteY324" fmla="*/ 121695 h 1030680"/>
                <a:gd name="connsiteX325" fmla="*/ 2733786 w 2992697"/>
                <a:gd name="connsiteY325" fmla="*/ 118590 h 1030680"/>
                <a:gd name="connsiteX326" fmla="*/ 2737821 w 2992697"/>
                <a:gd name="connsiteY326" fmla="*/ 114244 h 1030680"/>
                <a:gd name="connsiteX327" fmla="*/ 2740926 w 2992697"/>
                <a:gd name="connsiteY327" fmla="*/ 112071 h 1030680"/>
                <a:gd name="connsiteX328" fmla="*/ 2744961 w 2992697"/>
                <a:gd name="connsiteY328" fmla="*/ 108966 h 1030680"/>
                <a:gd name="connsiteX329" fmla="*/ 2748066 w 2992697"/>
                <a:gd name="connsiteY329" fmla="*/ 106793 h 1030680"/>
                <a:gd name="connsiteX330" fmla="*/ 2755827 w 2992697"/>
                <a:gd name="connsiteY330" fmla="*/ 104620 h 1030680"/>
                <a:gd name="connsiteX331" fmla="*/ 2755827 w 2992697"/>
                <a:gd name="connsiteY331" fmla="*/ 104620 h 1030680"/>
                <a:gd name="connsiteX332" fmla="*/ 2755827 w 2992697"/>
                <a:gd name="connsiteY332" fmla="*/ 104620 h 1030680"/>
                <a:gd name="connsiteX333" fmla="*/ 2195472 w 2992697"/>
                <a:gd name="connsiteY333" fmla="*/ 104620 h 1030680"/>
                <a:gd name="connsiteX334" fmla="*/ 2210063 w 2992697"/>
                <a:gd name="connsiteY334" fmla="*/ 106793 h 1030680"/>
                <a:gd name="connsiteX335" fmla="*/ 2220619 w 2992697"/>
                <a:gd name="connsiteY335" fmla="*/ 112071 h 1030680"/>
                <a:gd name="connsiteX336" fmla="*/ 2231174 w 2992697"/>
                <a:gd name="connsiteY336" fmla="*/ 118280 h 1030680"/>
                <a:gd name="connsiteX337" fmla="*/ 2228069 w 2992697"/>
                <a:gd name="connsiteY337" fmla="*/ 121384 h 1030680"/>
                <a:gd name="connsiteX338" fmla="*/ 2225896 w 2992697"/>
                <a:gd name="connsiteY338" fmla="*/ 126662 h 1030680"/>
                <a:gd name="connsiteX339" fmla="*/ 2222792 w 2992697"/>
                <a:gd name="connsiteY339" fmla="*/ 128835 h 1030680"/>
                <a:gd name="connsiteX340" fmla="*/ 2217514 w 2992697"/>
                <a:gd name="connsiteY340" fmla="*/ 131008 h 1030680"/>
                <a:gd name="connsiteX341" fmla="*/ 2211305 w 2992697"/>
                <a:gd name="connsiteY341" fmla="*/ 133181 h 1030680"/>
                <a:gd name="connsiteX342" fmla="*/ 2203855 w 2992697"/>
                <a:gd name="connsiteY342" fmla="*/ 133181 h 1030680"/>
                <a:gd name="connsiteX343" fmla="*/ 2198577 w 2992697"/>
                <a:gd name="connsiteY343" fmla="*/ 136286 h 1030680"/>
                <a:gd name="connsiteX344" fmla="*/ 2193300 w 2992697"/>
                <a:gd name="connsiteY344" fmla="*/ 136286 h 1030680"/>
                <a:gd name="connsiteX345" fmla="*/ 2188022 w 2992697"/>
                <a:gd name="connsiteY345" fmla="*/ 138459 h 1030680"/>
                <a:gd name="connsiteX346" fmla="*/ 2180571 w 2992697"/>
                <a:gd name="connsiteY346" fmla="*/ 138459 h 1030680"/>
                <a:gd name="connsiteX347" fmla="*/ 2180571 w 2992697"/>
                <a:gd name="connsiteY347" fmla="*/ 126972 h 1030680"/>
                <a:gd name="connsiteX348" fmla="*/ 2181502 w 2992697"/>
                <a:gd name="connsiteY348" fmla="*/ 119522 h 1030680"/>
                <a:gd name="connsiteX349" fmla="*/ 2188953 w 2992697"/>
                <a:gd name="connsiteY349" fmla="*/ 114244 h 1030680"/>
                <a:gd name="connsiteX350" fmla="*/ 2195472 w 2992697"/>
                <a:gd name="connsiteY350" fmla="*/ 104620 h 1030680"/>
                <a:gd name="connsiteX351" fmla="*/ 2195472 w 2992697"/>
                <a:gd name="connsiteY351" fmla="*/ 104620 h 1030680"/>
                <a:gd name="connsiteX352" fmla="*/ 2195472 w 2992697"/>
                <a:gd name="connsiteY352" fmla="*/ 104620 h 1030680"/>
                <a:gd name="connsiteX353" fmla="*/ 798156 w 2992697"/>
                <a:gd name="connsiteY353" fmla="*/ 104620 h 1030680"/>
                <a:gd name="connsiteX354" fmla="*/ 812747 w 2992697"/>
                <a:gd name="connsiteY354" fmla="*/ 104620 h 1030680"/>
                <a:gd name="connsiteX355" fmla="*/ 815852 w 2992697"/>
                <a:gd name="connsiteY355" fmla="*/ 114244 h 1030680"/>
                <a:gd name="connsiteX356" fmla="*/ 819887 w 2992697"/>
                <a:gd name="connsiteY356" fmla="*/ 119522 h 1030680"/>
                <a:gd name="connsiteX357" fmla="*/ 822992 w 2992697"/>
                <a:gd name="connsiteY357" fmla="*/ 126972 h 1030680"/>
                <a:gd name="connsiteX358" fmla="*/ 825165 w 2992697"/>
                <a:gd name="connsiteY358" fmla="*/ 138459 h 1030680"/>
                <a:gd name="connsiteX359" fmla="*/ 822060 w 2992697"/>
                <a:gd name="connsiteY359" fmla="*/ 138459 h 1030680"/>
                <a:gd name="connsiteX360" fmla="*/ 810574 w 2992697"/>
                <a:gd name="connsiteY360" fmla="*/ 131008 h 1030680"/>
                <a:gd name="connsiteX361" fmla="*/ 803123 w 2992697"/>
                <a:gd name="connsiteY361" fmla="*/ 123557 h 1030680"/>
                <a:gd name="connsiteX362" fmla="*/ 797846 w 2992697"/>
                <a:gd name="connsiteY362" fmla="*/ 116107 h 1030680"/>
                <a:gd name="connsiteX363" fmla="*/ 797846 w 2992697"/>
                <a:gd name="connsiteY363" fmla="*/ 104620 h 1030680"/>
                <a:gd name="connsiteX364" fmla="*/ 798156 w 2992697"/>
                <a:gd name="connsiteY364" fmla="*/ 104620 h 1030680"/>
                <a:gd name="connsiteX365" fmla="*/ 798156 w 2992697"/>
                <a:gd name="connsiteY365" fmla="*/ 104620 h 1030680"/>
                <a:gd name="connsiteX366" fmla="*/ 2852997 w 2992697"/>
                <a:gd name="connsiteY366" fmla="*/ 81337 h 1030680"/>
                <a:gd name="connsiteX367" fmla="*/ 2856101 w 2992697"/>
                <a:gd name="connsiteY367" fmla="*/ 81337 h 1030680"/>
                <a:gd name="connsiteX368" fmla="*/ 2860137 w 2992697"/>
                <a:gd name="connsiteY368" fmla="*/ 83510 h 1030680"/>
                <a:gd name="connsiteX369" fmla="*/ 2861068 w 2992697"/>
                <a:gd name="connsiteY369" fmla="*/ 83510 h 1030680"/>
                <a:gd name="connsiteX370" fmla="*/ 2863241 w 2992697"/>
                <a:gd name="connsiteY370" fmla="*/ 83510 h 1030680"/>
                <a:gd name="connsiteX371" fmla="*/ 2865415 w 2992697"/>
                <a:gd name="connsiteY371" fmla="*/ 84441 h 1030680"/>
                <a:gd name="connsiteX372" fmla="*/ 2861379 w 2992697"/>
                <a:gd name="connsiteY372" fmla="*/ 88788 h 1030680"/>
                <a:gd name="connsiteX373" fmla="*/ 2858274 w 2992697"/>
                <a:gd name="connsiteY373" fmla="*/ 91892 h 1030680"/>
                <a:gd name="connsiteX374" fmla="*/ 2856101 w 2992697"/>
                <a:gd name="connsiteY374" fmla="*/ 97170 h 1030680"/>
                <a:gd name="connsiteX375" fmla="*/ 2853928 w 2992697"/>
                <a:gd name="connsiteY375" fmla="*/ 101516 h 1030680"/>
                <a:gd name="connsiteX376" fmla="*/ 2852997 w 2992697"/>
                <a:gd name="connsiteY376" fmla="*/ 108966 h 1030680"/>
                <a:gd name="connsiteX377" fmla="*/ 2856101 w 2992697"/>
                <a:gd name="connsiteY377" fmla="*/ 108966 h 1030680"/>
                <a:gd name="connsiteX378" fmla="*/ 2860137 w 2992697"/>
                <a:gd name="connsiteY378" fmla="*/ 103689 h 1030680"/>
                <a:gd name="connsiteX379" fmla="*/ 2863241 w 2992697"/>
                <a:gd name="connsiteY379" fmla="*/ 99343 h 1030680"/>
                <a:gd name="connsiteX380" fmla="*/ 2867277 w 2992697"/>
                <a:gd name="connsiteY380" fmla="*/ 96238 h 1030680"/>
                <a:gd name="connsiteX381" fmla="*/ 2872555 w 2992697"/>
                <a:gd name="connsiteY381" fmla="*/ 94065 h 1030680"/>
                <a:gd name="connsiteX382" fmla="*/ 2883110 w 2992697"/>
                <a:gd name="connsiteY382" fmla="*/ 104620 h 1030680"/>
                <a:gd name="connsiteX383" fmla="*/ 2896770 w 2992697"/>
                <a:gd name="connsiteY383" fmla="*/ 114244 h 1030680"/>
                <a:gd name="connsiteX384" fmla="*/ 2905151 w 2992697"/>
                <a:gd name="connsiteY384" fmla="*/ 121695 h 1030680"/>
                <a:gd name="connsiteX385" fmla="*/ 2905151 w 2992697"/>
                <a:gd name="connsiteY385" fmla="*/ 145910 h 1030680"/>
                <a:gd name="connsiteX386" fmla="*/ 2911360 w 2992697"/>
                <a:gd name="connsiteY386" fmla="*/ 151187 h 1030680"/>
                <a:gd name="connsiteX387" fmla="*/ 2916638 w 2992697"/>
                <a:gd name="connsiteY387" fmla="*/ 155533 h 1030680"/>
                <a:gd name="connsiteX388" fmla="*/ 2921916 w 2992697"/>
                <a:gd name="connsiteY388" fmla="*/ 156465 h 1030680"/>
                <a:gd name="connsiteX389" fmla="*/ 2925952 w 2992697"/>
                <a:gd name="connsiteY389" fmla="*/ 163915 h 1030680"/>
                <a:gd name="connsiteX390" fmla="*/ 2929056 w 2992697"/>
                <a:gd name="connsiteY390" fmla="*/ 178817 h 1030680"/>
                <a:gd name="connsiteX391" fmla="*/ 2921605 w 2992697"/>
                <a:gd name="connsiteY391" fmla="*/ 188441 h 1030680"/>
                <a:gd name="connsiteX392" fmla="*/ 2918501 w 2992697"/>
                <a:gd name="connsiteY392" fmla="*/ 198064 h 1030680"/>
                <a:gd name="connsiteX393" fmla="*/ 2911050 w 2992697"/>
                <a:gd name="connsiteY393" fmla="*/ 203342 h 1030680"/>
                <a:gd name="connsiteX394" fmla="*/ 2901737 w 2992697"/>
                <a:gd name="connsiteY394" fmla="*/ 205515 h 1030680"/>
                <a:gd name="connsiteX395" fmla="*/ 2884972 w 2992697"/>
                <a:gd name="connsiteY395" fmla="*/ 206446 h 1030680"/>
                <a:gd name="connsiteX396" fmla="*/ 2872555 w 2992697"/>
                <a:gd name="connsiteY396" fmla="*/ 195891 h 1030680"/>
                <a:gd name="connsiteX397" fmla="*/ 2853618 w 2992697"/>
                <a:gd name="connsiteY397" fmla="*/ 186267 h 1030680"/>
                <a:gd name="connsiteX398" fmla="*/ 2833749 w 2992697"/>
                <a:gd name="connsiteY398" fmla="*/ 180990 h 1030680"/>
                <a:gd name="connsiteX399" fmla="*/ 2813881 w 2992697"/>
                <a:gd name="connsiteY399" fmla="*/ 173539 h 1030680"/>
                <a:gd name="connsiteX400" fmla="*/ 2796185 w 2992697"/>
                <a:gd name="connsiteY400" fmla="*/ 166089 h 1030680"/>
                <a:gd name="connsiteX401" fmla="*/ 2784699 w 2992697"/>
                <a:gd name="connsiteY401" fmla="*/ 155533 h 1030680"/>
                <a:gd name="connsiteX402" fmla="*/ 2792149 w 2992697"/>
                <a:gd name="connsiteY402" fmla="*/ 151187 h 1030680"/>
                <a:gd name="connsiteX403" fmla="*/ 2797427 w 2992697"/>
                <a:gd name="connsiteY403" fmla="*/ 148083 h 1030680"/>
                <a:gd name="connsiteX404" fmla="*/ 2801463 w 2992697"/>
                <a:gd name="connsiteY404" fmla="*/ 143736 h 1030680"/>
                <a:gd name="connsiteX405" fmla="*/ 2803636 w 2992697"/>
                <a:gd name="connsiteY405" fmla="*/ 138459 h 1030680"/>
                <a:gd name="connsiteX406" fmla="*/ 2804567 w 2992697"/>
                <a:gd name="connsiteY406" fmla="*/ 128835 h 1030680"/>
                <a:gd name="connsiteX407" fmla="*/ 2803636 w 2992697"/>
                <a:gd name="connsiteY407" fmla="*/ 125731 h 1030680"/>
                <a:gd name="connsiteX408" fmla="*/ 2801463 w 2992697"/>
                <a:gd name="connsiteY408" fmla="*/ 119522 h 1030680"/>
                <a:gd name="connsiteX409" fmla="*/ 2801463 w 2992697"/>
                <a:gd name="connsiteY409" fmla="*/ 111760 h 1030680"/>
                <a:gd name="connsiteX410" fmla="*/ 2801463 w 2992697"/>
                <a:gd name="connsiteY410" fmla="*/ 104310 h 1030680"/>
                <a:gd name="connsiteX411" fmla="*/ 2801463 w 2992697"/>
                <a:gd name="connsiteY411" fmla="*/ 103378 h 1030680"/>
                <a:gd name="connsiteX412" fmla="*/ 2803636 w 2992697"/>
                <a:gd name="connsiteY412" fmla="*/ 103378 h 1030680"/>
                <a:gd name="connsiteX413" fmla="*/ 2803636 w 2992697"/>
                <a:gd name="connsiteY413" fmla="*/ 103378 h 1030680"/>
                <a:gd name="connsiteX414" fmla="*/ 2803636 w 2992697"/>
                <a:gd name="connsiteY414" fmla="*/ 103378 h 1030680"/>
                <a:gd name="connsiteX415" fmla="*/ 2803636 w 2992697"/>
                <a:gd name="connsiteY415" fmla="*/ 103378 h 1030680"/>
                <a:gd name="connsiteX416" fmla="*/ 2804567 w 2992697"/>
                <a:gd name="connsiteY416" fmla="*/ 101205 h 1030680"/>
                <a:gd name="connsiteX417" fmla="*/ 2821331 w 2992697"/>
                <a:gd name="connsiteY417" fmla="*/ 96859 h 1030680"/>
                <a:gd name="connsiteX418" fmla="*/ 2839027 w 2992697"/>
                <a:gd name="connsiteY418" fmla="*/ 88477 h 1030680"/>
                <a:gd name="connsiteX419" fmla="*/ 2852997 w 2992697"/>
                <a:gd name="connsiteY419" fmla="*/ 81337 h 1030680"/>
                <a:gd name="connsiteX420" fmla="*/ 2852997 w 2992697"/>
                <a:gd name="connsiteY420" fmla="*/ 81337 h 1030680"/>
                <a:gd name="connsiteX421" fmla="*/ 2852997 w 2992697"/>
                <a:gd name="connsiteY421" fmla="*/ 81337 h 1030680"/>
                <a:gd name="connsiteX422" fmla="*/ 2621404 w 2992697"/>
                <a:gd name="connsiteY422" fmla="*/ 76991 h 1030680"/>
                <a:gd name="connsiteX423" fmla="*/ 2631959 w 2992697"/>
                <a:gd name="connsiteY423" fmla="*/ 76991 h 1030680"/>
                <a:gd name="connsiteX424" fmla="*/ 2646550 w 2992697"/>
                <a:gd name="connsiteY424" fmla="*/ 91892 h 1030680"/>
                <a:gd name="connsiteX425" fmla="*/ 2665487 w 2992697"/>
                <a:gd name="connsiteY425" fmla="*/ 104620 h 1030680"/>
                <a:gd name="connsiteX426" fmla="*/ 2665487 w 2992697"/>
                <a:gd name="connsiteY426" fmla="*/ 108656 h 1030680"/>
                <a:gd name="connsiteX427" fmla="*/ 2661451 w 2992697"/>
                <a:gd name="connsiteY427" fmla="*/ 108656 h 1030680"/>
                <a:gd name="connsiteX428" fmla="*/ 2661451 w 2992697"/>
                <a:gd name="connsiteY428" fmla="*/ 113934 h 1030680"/>
                <a:gd name="connsiteX429" fmla="*/ 2643756 w 2992697"/>
                <a:gd name="connsiteY429" fmla="*/ 104310 h 1030680"/>
                <a:gd name="connsiteX430" fmla="*/ 2631338 w 2992697"/>
                <a:gd name="connsiteY430" fmla="*/ 91582 h 1030680"/>
                <a:gd name="connsiteX431" fmla="*/ 2621404 w 2992697"/>
                <a:gd name="connsiteY431" fmla="*/ 76991 h 1030680"/>
                <a:gd name="connsiteX432" fmla="*/ 2621404 w 2992697"/>
                <a:gd name="connsiteY432" fmla="*/ 76991 h 1030680"/>
                <a:gd name="connsiteX433" fmla="*/ 2621404 w 2992697"/>
                <a:gd name="connsiteY433" fmla="*/ 76991 h 1030680"/>
                <a:gd name="connsiteX434" fmla="*/ 2255078 w 2992697"/>
                <a:gd name="connsiteY434" fmla="*/ 71713 h 1030680"/>
                <a:gd name="connsiteX435" fmla="*/ 2269669 w 2992697"/>
                <a:gd name="connsiteY435" fmla="*/ 76059 h 1030680"/>
                <a:gd name="connsiteX436" fmla="*/ 2281155 w 2992697"/>
                <a:gd name="connsiteY436" fmla="*/ 79164 h 1030680"/>
                <a:gd name="connsiteX437" fmla="*/ 2291711 w 2992697"/>
                <a:gd name="connsiteY437" fmla="*/ 84441 h 1030680"/>
                <a:gd name="connsiteX438" fmla="*/ 2291711 w 2992697"/>
                <a:gd name="connsiteY438" fmla="*/ 94065 h 1030680"/>
                <a:gd name="connsiteX439" fmla="*/ 2282397 w 2992697"/>
                <a:gd name="connsiteY439" fmla="*/ 96238 h 1030680"/>
                <a:gd name="connsiteX440" fmla="*/ 2274015 w 2992697"/>
                <a:gd name="connsiteY440" fmla="*/ 99343 h 1030680"/>
                <a:gd name="connsiteX441" fmla="*/ 2260356 w 2992697"/>
                <a:gd name="connsiteY441" fmla="*/ 101516 h 1030680"/>
                <a:gd name="connsiteX442" fmla="*/ 2255078 w 2992697"/>
                <a:gd name="connsiteY442" fmla="*/ 103689 h 1030680"/>
                <a:gd name="connsiteX443" fmla="*/ 2251974 w 2992697"/>
                <a:gd name="connsiteY443" fmla="*/ 104620 h 1030680"/>
                <a:gd name="connsiteX444" fmla="*/ 2245765 w 2992697"/>
                <a:gd name="connsiteY444" fmla="*/ 104620 h 1030680"/>
                <a:gd name="connsiteX445" fmla="*/ 2240487 w 2992697"/>
                <a:gd name="connsiteY445" fmla="*/ 104620 h 1030680"/>
                <a:gd name="connsiteX446" fmla="*/ 2240487 w 2992697"/>
                <a:gd name="connsiteY446" fmla="*/ 94065 h 1030680"/>
                <a:gd name="connsiteX447" fmla="*/ 2244523 w 2992697"/>
                <a:gd name="connsiteY447" fmla="*/ 88788 h 1030680"/>
                <a:gd name="connsiteX448" fmla="*/ 2249800 w 2992697"/>
                <a:gd name="connsiteY448" fmla="*/ 81337 h 1030680"/>
                <a:gd name="connsiteX449" fmla="*/ 2255078 w 2992697"/>
                <a:gd name="connsiteY449" fmla="*/ 71713 h 1030680"/>
                <a:gd name="connsiteX450" fmla="*/ 2255078 w 2992697"/>
                <a:gd name="connsiteY450" fmla="*/ 71713 h 1030680"/>
                <a:gd name="connsiteX451" fmla="*/ 2255078 w 2992697"/>
                <a:gd name="connsiteY451" fmla="*/ 71713 h 1030680"/>
                <a:gd name="connsiteX452" fmla="*/ 1810520 w 2992697"/>
                <a:gd name="connsiteY452" fmla="*/ 61158 h 1030680"/>
                <a:gd name="connsiteX453" fmla="*/ 1810520 w 2992697"/>
                <a:gd name="connsiteY453" fmla="*/ 81337 h 1030680"/>
                <a:gd name="connsiteX454" fmla="*/ 1817970 w 2992697"/>
                <a:gd name="connsiteY454" fmla="*/ 81337 h 1030680"/>
                <a:gd name="connsiteX455" fmla="*/ 1822006 w 2992697"/>
                <a:gd name="connsiteY455" fmla="*/ 79164 h 1030680"/>
                <a:gd name="connsiteX456" fmla="*/ 1825111 w 2992697"/>
                <a:gd name="connsiteY456" fmla="*/ 79164 h 1030680"/>
                <a:gd name="connsiteX457" fmla="*/ 1829146 w 2992697"/>
                <a:gd name="connsiteY457" fmla="*/ 79164 h 1030680"/>
                <a:gd name="connsiteX458" fmla="*/ 1830078 w 2992697"/>
                <a:gd name="connsiteY458" fmla="*/ 79164 h 1030680"/>
                <a:gd name="connsiteX459" fmla="*/ 1834114 w 2992697"/>
                <a:gd name="connsiteY459" fmla="*/ 81337 h 1030680"/>
                <a:gd name="connsiteX460" fmla="*/ 1839391 w 2992697"/>
                <a:gd name="connsiteY460" fmla="*/ 84441 h 1030680"/>
                <a:gd name="connsiteX461" fmla="*/ 1839391 w 2992697"/>
                <a:gd name="connsiteY461" fmla="*/ 94065 h 1030680"/>
                <a:gd name="connsiteX462" fmla="*/ 1843427 w 2992697"/>
                <a:gd name="connsiteY462" fmla="*/ 96238 h 1030680"/>
                <a:gd name="connsiteX463" fmla="*/ 1848705 w 2992697"/>
                <a:gd name="connsiteY463" fmla="*/ 96238 h 1030680"/>
                <a:gd name="connsiteX464" fmla="*/ 1851809 w 2992697"/>
                <a:gd name="connsiteY464" fmla="*/ 94065 h 1030680"/>
                <a:gd name="connsiteX465" fmla="*/ 1858018 w 2992697"/>
                <a:gd name="connsiteY465" fmla="*/ 94065 h 1030680"/>
                <a:gd name="connsiteX466" fmla="*/ 1858949 w 2992697"/>
                <a:gd name="connsiteY466" fmla="*/ 91892 h 1030680"/>
                <a:gd name="connsiteX467" fmla="*/ 1862985 w 2992697"/>
                <a:gd name="connsiteY467" fmla="*/ 94065 h 1030680"/>
                <a:gd name="connsiteX468" fmla="*/ 1866090 w 2992697"/>
                <a:gd name="connsiteY468" fmla="*/ 97170 h 1030680"/>
                <a:gd name="connsiteX469" fmla="*/ 1870125 w 2992697"/>
                <a:gd name="connsiteY469" fmla="*/ 103378 h 1030680"/>
                <a:gd name="connsiteX470" fmla="*/ 1873230 w 2992697"/>
                <a:gd name="connsiteY470" fmla="*/ 108656 h 1030680"/>
                <a:gd name="connsiteX471" fmla="*/ 1867952 w 2992697"/>
                <a:gd name="connsiteY471" fmla="*/ 121384 h 1030680"/>
                <a:gd name="connsiteX472" fmla="*/ 1862675 w 2992697"/>
                <a:gd name="connsiteY472" fmla="*/ 134113 h 1030680"/>
                <a:gd name="connsiteX473" fmla="*/ 1858639 w 2992697"/>
                <a:gd name="connsiteY473" fmla="*/ 149014 h 1030680"/>
                <a:gd name="connsiteX474" fmla="*/ 1846221 w 2992697"/>
                <a:gd name="connsiteY474" fmla="*/ 149014 h 1030680"/>
                <a:gd name="connsiteX475" fmla="*/ 1836908 w 2992697"/>
                <a:gd name="connsiteY475" fmla="*/ 153360 h 1030680"/>
                <a:gd name="connsiteX476" fmla="*/ 1828526 w 2992697"/>
                <a:gd name="connsiteY476" fmla="*/ 158638 h 1030680"/>
                <a:gd name="connsiteX477" fmla="*/ 1813935 w 2992697"/>
                <a:gd name="connsiteY477" fmla="*/ 162984 h 1030680"/>
                <a:gd name="connsiteX478" fmla="*/ 1804621 w 2992697"/>
                <a:gd name="connsiteY478" fmla="*/ 155533 h 1030680"/>
                <a:gd name="connsiteX479" fmla="*/ 1792203 w 2992697"/>
                <a:gd name="connsiteY479" fmla="*/ 151187 h 1030680"/>
                <a:gd name="connsiteX480" fmla="*/ 1779786 w 2992697"/>
                <a:gd name="connsiteY480" fmla="*/ 145910 h 1030680"/>
                <a:gd name="connsiteX481" fmla="*/ 1777613 w 2992697"/>
                <a:gd name="connsiteY481" fmla="*/ 141563 h 1030680"/>
                <a:gd name="connsiteX482" fmla="*/ 1777613 w 2992697"/>
                <a:gd name="connsiteY482" fmla="*/ 138459 h 1030680"/>
                <a:gd name="connsiteX483" fmla="*/ 1775439 w 2992697"/>
                <a:gd name="connsiteY483" fmla="*/ 134113 h 1030680"/>
                <a:gd name="connsiteX484" fmla="*/ 1773266 w 2992697"/>
                <a:gd name="connsiteY484" fmla="*/ 128835 h 1030680"/>
                <a:gd name="connsiteX485" fmla="*/ 1767989 w 2992697"/>
                <a:gd name="connsiteY485" fmla="*/ 123557 h 1030680"/>
                <a:gd name="connsiteX486" fmla="*/ 1762711 w 2992697"/>
                <a:gd name="connsiteY486" fmla="*/ 118280 h 1030680"/>
                <a:gd name="connsiteX487" fmla="*/ 1758675 w 2992697"/>
                <a:gd name="connsiteY487" fmla="*/ 113934 h 1030680"/>
                <a:gd name="connsiteX488" fmla="*/ 1755571 w 2992697"/>
                <a:gd name="connsiteY488" fmla="*/ 106483 h 1030680"/>
                <a:gd name="connsiteX489" fmla="*/ 1753398 w 2992697"/>
                <a:gd name="connsiteY489" fmla="*/ 93755 h 1030680"/>
                <a:gd name="connsiteX490" fmla="*/ 1760848 w 2992697"/>
                <a:gd name="connsiteY490" fmla="*/ 84131 h 1030680"/>
                <a:gd name="connsiteX491" fmla="*/ 1766126 w 2992697"/>
                <a:gd name="connsiteY491" fmla="*/ 76680 h 1030680"/>
                <a:gd name="connsiteX492" fmla="*/ 1773577 w 2992697"/>
                <a:gd name="connsiteY492" fmla="*/ 76680 h 1030680"/>
                <a:gd name="connsiteX493" fmla="*/ 1779786 w 2992697"/>
                <a:gd name="connsiteY493" fmla="*/ 78853 h 1030680"/>
                <a:gd name="connsiteX494" fmla="*/ 1787236 w 2992697"/>
                <a:gd name="connsiteY494" fmla="*/ 81026 h 1030680"/>
                <a:gd name="connsiteX495" fmla="*/ 1794687 w 2992697"/>
                <a:gd name="connsiteY495" fmla="*/ 81026 h 1030680"/>
                <a:gd name="connsiteX496" fmla="*/ 1794687 w 2992697"/>
                <a:gd name="connsiteY496" fmla="*/ 68298 h 1030680"/>
                <a:gd name="connsiteX497" fmla="*/ 1797791 w 2992697"/>
                <a:gd name="connsiteY497" fmla="*/ 66125 h 1030680"/>
                <a:gd name="connsiteX498" fmla="*/ 1801827 w 2992697"/>
                <a:gd name="connsiteY498" fmla="*/ 63952 h 1030680"/>
                <a:gd name="connsiteX499" fmla="*/ 1802759 w 2992697"/>
                <a:gd name="connsiteY499" fmla="*/ 63952 h 1030680"/>
                <a:gd name="connsiteX500" fmla="*/ 1806794 w 2992697"/>
                <a:gd name="connsiteY500" fmla="*/ 61779 h 1030680"/>
                <a:gd name="connsiteX501" fmla="*/ 1810520 w 2992697"/>
                <a:gd name="connsiteY501" fmla="*/ 61158 h 1030680"/>
                <a:gd name="connsiteX502" fmla="*/ 1810520 w 2992697"/>
                <a:gd name="connsiteY502" fmla="*/ 61158 h 1030680"/>
                <a:gd name="connsiteX503" fmla="*/ 1810520 w 2992697"/>
                <a:gd name="connsiteY503" fmla="*/ 61158 h 1030680"/>
                <a:gd name="connsiteX504" fmla="*/ 2281155 w 2992697"/>
                <a:gd name="connsiteY504" fmla="*/ 47498 h 1030680"/>
                <a:gd name="connsiteX505" fmla="*/ 2295747 w 2992697"/>
                <a:gd name="connsiteY505" fmla="*/ 47498 h 1030680"/>
                <a:gd name="connsiteX506" fmla="*/ 2304129 w 2992697"/>
                <a:gd name="connsiteY506" fmla="*/ 57122 h 1030680"/>
                <a:gd name="connsiteX507" fmla="*/ 2313442 w 2992697"/>
                <a:gd name="connsiteY507" fmla="*/ 62400 h 1030680"/>
                <a:gd name="connsiteX508" fmla="*/ 2320893 w 2992697"/>
                <a:gd name="connsiteY508" fmla="*/ 69850 h 1030680"/>
                <a:gd name="connsiteX509" fmla="*/ 2328343 w 2992697"/>
                <a:gd name="connsiteY509" fmla="*/ 81337 h 1030680"/>
                <a:gd name="connsiteX510" fmla="*/ 2311579 w 2992697"/>
                <a:gd name="connsiteY510" fmla="*/ 81337 h 1030680"/>
                <a:gd name="connsiteX511" fmla="*/ 2301024 w 2992697"/>
                <a:gd name="connsiteY511" fmla="*/ 69850 h 1030680"/>
                <a:gd name="connsiteX512" fmla="*/ 2289538 w 2992697"/>
                <a:gd name="connsiteY512" fmla="*/ 61468 h 1030680"/>
                <a:gd name="connsiteX513" fmla="*/ 2281155 w 2992697"/>
                <a:gd name="connsiteY513" fmla="*/ 47498 h 1030680"/>
                <a:gd name="connsiteX514" fmla="*/ 2281155 w 2992697"/>
                <a:gd name="connsiteY514" fmla="*/ 47498 h 1030680"/>
                <a:gd name="connsiteX515" fmla="*/ 2281155 w 2992697"/>
                <a:gd name="connsiteY515" fmla="*/ 47498 h 1030680"/>
                <a:gd name="connsiteX516" fmla="*/ 439281 w 2992697"/>
                <a:gd name="connsiteY516" fmla="*/ 47498 h 1030680"/>
                <a:gd name="connsiteX517" fmla="*/ 451699 w 2992697"/>
                <a:gd name="connsiteY517" fmla="*/ 47498 h 1030680"/>
                <a:gd name="connsiteX518" fmla="*/ 456976 w 2992697"/>
                <a:gd name="connsiteY518" fmla="*/ 51844 h 1030680"/>
                <a:gd name="connsiteX519" fmla="*/ 461012 w 2992697"/>
                <a:gd name="connsiteY519" fmla="*/ 54949 h 1030680"/>
                <a:gd name="connsiteX520" fmla="*/ 463185 w 2992697"/>
                <a:gd name="connsiteY520" fmla="*/ 59295 h 1030680"/>
                <a:gd name="connsiteX521" fmla="*/ 466290 w 2992697"/>
                <a:gd name="connsiteY521" fmla="*/ 64573 h 1030680"/>
                <a:gd name="connsiteX522" fmla="*/ 468463 w 2992697"/>
                <a:gd name="connsiteY522" fmla="*/ 68919 h 1030680"/>
                <a:gd name="connsiteX523" fmla="*/ 477776 w 2992697"/>
                <a:gd name="connsiteY523" fmla="*/ 59295 h 1030680"/>
                <a:gd name="connsiteX524" fmla="*/ 488331 w 2992697"/>
                <a:gd name="connsiteY524" fmla="*/ 54949 h 1030680"/>
                <a:gd name="connsiteX525" fmla="*/ 505095 w 2992697"/>
                <a:gd name="connsiteY525" fmla="*/ 57122 h 1030680"/>
                <a:gd name="connsiteX526" fmla="*/ 505095 w 2992697"/>
                <a:gd name="connsiteY526" fmla="*/ 72023 h 1030680"/>
                <a:gd name="connsiteX527" fmla="*/ 528068 w 2992697"/>
                <a:gd name="connsiteY527" fmla="*/ 74197 h 1030680"/>
                <a:gd name="connsiteX528" fmla="*/ 548868 w 2992697"/>
                <a:gd name="connsiteY528" fmla="*/ 77301 h 1030680"/>
                <a:gd name="connsiteX529" fmla="*/ 566564 w 2992697"/>
                <a:gd name="connsiteY529" fmla="*/ 81647 h 1030680"/>
                <a:gd name="connsiteX530" fmla="*/ 586432 w 2992697"/>
                <a:gd name="connsiteY530" fmla="*/ 83820 h 1030680"/>
                <a:gd name="connsiteX531" fmla="*/ 608474 w 2992697"/>
                <a:gd name="connsiteY531" fmla="*/ 81647 h 1030680"/>
                <a:gd name="connsiteX532" fmla="*/ 608474 w 2992697"/>
                <a:gd name="connsiteY532" fmla="*/ 94376 h 1030680"/>
                <a:gd name="connsiteX533" fmla="*/ 612510 w 2992697"/>
                <a:gd name="connsiteY533" fmla="*/ 94376 h 1030680"/>
                <a:gd name="connsiteX534" fmla="*/ 615614 w 2992697"/>
                <a:gd name="connsiteY534" fmla="*/ 94376 h 1030680"/>
                <a:gd name="connsiteX535" fmla="*/ 617787 w 2992697"/>
                <a:gd name="connsiteY535" fmla="*/ 94376 h 1030680"/>
                <a:gd name="connsiteX536" fmla="*/ 619960 w 2992697"/>
                <a:gd name="connsiteY536" fmla="*/ 96549 h 1030680"/>
                <a:gd name="connsiteX537" fmla="*/ 622133 w 2992697"/>
                <a:gd name="connsiteY537" fmla="*/ 97480 h 1030680"/>
                <a:gd name="connsiteX538" fmla="*/ 618098 w 2992697"/>
                <a:gd name="connsiteY538" fmla="*/ 97480 h 1030680"/>
                <a:gd name="connsiteX539" fmla="*/ 601023 w 2992697"/>
                <a:gd name="connsiteY539" fmla="*/ 108656 h 1030680"/>
                <a:gd name="connsiteX540" fmla="*/ 581155 w 2992697"/>
                <a:gd name="connsiteY540" fmla="*/ 121384 h 1030680"/>
                <a:gd name="connsiteX541" fmla="*/ 557250 w 2992697"/>
                <a:gd name="connsiteY541" fmla="*/ 132871 h 1030680"/>
                <a:gd name="connsiteX542" fmla="*/ 535209 w 2992697"/>
                <a:gd name="connsiteY542" fmla="*/ 145599 h 1030680"/>
                <a:gd name="connsiteX543" fmla="*/ 519686 w 2992697"/>
                <a:gd name="connsiteY543" fmla="*/ 156154 h 1030680"/>
                <a:gd name="connsiteX544" fmla="*/ 508200 w 2992697"/>
                <a:gd name="connsiteY544" fmla="*/ 165778 h 1030680"/>
                <a:gd name="connsiteX545" fmla="*/ 524964 w 2992697"/>
                <a:gd name="connsiteY545" fmla="*/ 165778 h 1030680"/>
                <a:gd name="connsiteX546" fmla="*/ 530241 w 2992697"/>
                <a:gd name="connsiteY546" fmla="*/ 162674 h 1030680"/>
                <a:gd name="connsiteX547" fmla="*/ 535519 w 2992697"/>
                <a:gd name="connsiteY547" fmla="*/ 160500 h 1030680"/>
                <a:gd name="connsiteX548" fmla="*/ 541728 w 2992697"/>
                <a:gd name="connsiteY548" fmla="*/ 158327 h 1030680"/>
                <a:gd name="connsiteX549" fmla="*/ 549179 w 2992697"/>
                <a:gd name="connsiteY549" fmla="*/ 158327 h 1030680"/>
                <a:gd name="connsiteX550" fmla="*/ 549179 w 2992697"/>
                <a:gd name="connsiteY550" fmla="*/ 162674 h 1030680"/>
                <a:gd name="connsiteX551" fmla="*/ 527137 w 2992697"/>
                <a:gd name="connsiteY551" fmla="*/ 178506 h 1030680"/>
                <a:gd name="connsiteX552" fmla="*/ 508200 w 2992697"/>
                <a:gd name="connsiteY552" fmla="*/ 195270 h 1030680"/>
                <a:gd name="connsiteX553" fmla="*/ 492677 w 2992697"/>
                <a:gd name="connsiteY553" fmla="*/ 212034 h 1030680"/>
                <a:gd name="connsiteX554" fmla="*/ 473740 w 2992697"/>
                <a:gd name="connsiteY554" fmla="*/ 226936 h 1030680"/>
                <a:gd name="connsiteX555" fmla="*/ 453872 w 2992697"/>
                <a:gd name="connsiteY555" fmla="*/ 239664 h 1030680"/>
                <a:gd name="connsiteX556" fmla="*/ 427794 w 2992697"/>
                <a:gd name="connsiteY556" fmla="*/ 247115 h 1030680"/>
                <a:gd name="connsiteX557" fmla="*/ 427794 w 2992697"/>
                <a:gd name="connsiteY557" fmla="*/ 259843 h 1030680"/>
                <a:gd name="connsiteX558" fmla="*/ 415377 w 2992697"/>
                <a:gd name="connsiteY558" fmla="*/ 262016 h 1030680"/>
                <a:gd name="connsiteX559" fmla="*/ 400786 w 2992697"/>
                <a:gd name="connsiteY559" fmla="*/ 267294 h 1030680"/>
                <a:gd name="connsiteX560" fmla="*/ 392403 w 2992697"/>
                <a:gd name="connsiteY560" fmla="*/ 274745 h 1030680"/>
                <a:gd name="connsiteX561" fmla="*/ 397681 w 2992697"/>
                <a:gd name="connsiteY561" fmla="*/ 279091 h 1030680"/>
                <a:gd name="connsiteX562" fmla="*/ 400786 w 2992697"/>
                <a:gd name="connsiteY562" fmla="*/ 282195 h 1030680"/>
                <a:gd name="connsiteX563" fmla="*/ 402959 w 2992697"/>
                <a:gd name="connsiteY563" fmla="*/ 284368 h 1030680"/>
                <a:gd name="connsiteX564" fmla="*/ 402959 w 2992697"/>
                <a:gd name="connsiteY564" fmla="*/ 287473 h 1030680"/>
                <a:gd name="connsiteX565" fmla="*/ 402959 w 2992697"/>
                <a:gd name="connsiteY565" fmla="*/ 291819 h 1030680"/>
                <a:gd name="connsiteX566" fmla="*/ 400786 w 2992697"/>
                <a:gd name="connsiteY566" fmla="*/ 297097 h 1030680"/>
                <a:gd name="connsiteX567" fmla="*/ 400786 w 2992697"/>
                <a:gd name="connsiteY567" fmla="*/ 304547 h 1030680"/>
                <a:gd name="connsiteX568" fmla="*/ 361048 w 2992697"/>
                <a:gd name="connsiteY568" fmla="*/ 307652 h 1030680"/>
                <a:gd name="connsiteX569" fmla="*/ 361048 w 2992697"/>
                <a:gd name="connsiteY569" fmla="*/ 311998 h 1030680"/>
                <a:gd name="connsiteX570" fmla="*/ 366326 w 2992697"/>
                <a:gd name="connsiteY570" fmla="*/ 314171 h 1030680"/>
                <a:gd name="connsiteX571" fmla="*/ 368499 w 2992697"/>
                <a:gd name="connsiteY571" fmla="*/ 314171 h 1030680"/>
                <a:gd name="connsiteX572" fmla="*/ 371604 w 2992697"/>
                <a:gd name="connsiteY572" fmla="*/ 314171 h 1030680"/>
                <a:gd name="connsiteX573" fmla="*/ 371604 w 2992697"/>
                <a:gd name="connsiteY573" fmla="*/ 314171 h 1030680"/>
                <a:gd name="connsiteX574" fmla="*/ 373777 w 2992697"/>
                <a:gd name="connsiteY574" fmla="*/ 315103 h 1030680"/>
                <a:gd name="connsiteX575" fmla="*/ 373777 w 2992697"/>
                <a:gd name="connsiteY575" fmla="*/ 317276 h 1030680"/>
                <a:gd name="connsiteX576" fmla="*/ 377813 w 2992697"/>
                <a:gd name="connsiteY576" fmla="*/ 321622 h 1030680"/>
                <a:gd name="connsiteX577" fmla="*/ 371604 w 2992697"/>
                <a:gd name="connsiteY577" fmla="*/ 321622 h 1030680"/>
                <a:gd name="connsiteX578" fmla="*/ 363222 w 2992697"/>
                <a:gd name="connsiteY578" fmla="*/ 324726 h 1030680"/>
                <a:gd name="connsiteX579" fmla="*/ 351735 w 2992697"/>
                <a:gd name="connsiteY579" fmla="*/ 329073 h 1030680"/>
                <a:gd name="connsiteX580" fmla="*/ 341180 w 2992697"/>
                <a:gd name="connsiteY580" fmla="*/ 332177 h 1030680"/>
                <a:gd name="connsiteX581" fmla="*/ 344284 w 2992697"/>
                <a:gd name="connsiteY581" fmla="*/ 334350 h 1030680"/>
                <a:gd name="connsiteX582" fmla="*/ 346458 w 2992697"/>
                <a:gd name="connsiteY582" fmla="*/ 334350 h 1030680"/>
                <a:gd name="connsiteX583" fmla="*/ 348631 w 2992697"/>
                <a:gd name="connsiteY583" fmla="*/ 334350 h 1030680"/>
                <a:gd name="connsiteX584" fmla="*/ 349562 w 2992697"/>
                <a:gd name="connsiteY584" fmla="*/ 336523 h 1030680"/>
                <a:gd name="connsiteX585" fmla="*/ 351735 w 2992697"/>
                <a:gd name="connsiteY585" fmla="*/ 336523 h 1030680"/>
                <a:gd name="connsiteX586" fmla="*/ 349562 w 2992697"/>
                <a:gd name="connsiteY586" fmla="*/ 339628 h 1030680"/>
                <a:gd name="connsiteX587" fmla="*/ 348631 w 2992697"/>
                <a:gd name="connsiteY587" fmla="*/ 343974 h 1030680"/>
                <a:gd name="connsiteX588" fmla="*/ 346458 w 2992697"/>
                <a:gd name="connsiteY588" fmla="*/ 344905 h 1030680"/>
                <a:gd name="connsiteX589" fmla="*/ 348631 w 2992697"/>
                <a:gd name="connsiteY589" fmla="*/ 347078 h 1030680"/>
                <a:gd name="connsiteX590" fmla="*/ 348631 w 2992697"/>
                <a:gd name="connsiteY590" fmla="*/ 349252 h 1030680"/>
                <a:gd name="connsiteX591" fmla="*/ 349562 w 2992697"/>
                <a:gd name="connsiteY591" fmla="*/ 352356 h 1030680"/>
                <a:gd name="connsiteX592" fmla="*/ 351735 w 2992697"/>
                <a:gd name="connsiteY592" fmla="*/ 356702 h 1030680"/>
                <a:gd name="connsiteX593" fmla="*/ 344284 w 2992697"/>
                <a:gd name="connsiteY593" fmla="*/ 358875 h 1030680"/>
                <a:gd name="connsiteX594" fmla="*/ 339007 w 2992697"/>
                <a:gd name="connsiteY594" fmla="*/ 358875 h 1030680"/>
                <a:gd name="connsiteX595" fmla="*/ 333729 w 2992697"/>
                <a:gd name="connsiteY595" fmla="*/ 358875 h 1030680"/>
                <a:gd name="connsiteX596" fmla="*/ 327520 w 2992697"/>
                <a:gd name="connsiteY596" fmla="*/ 361980 h 1030680"/>
                <a:gd name="connsiteX597" fmla="*/ 346458 w 2992697"/>
                <a:gd name="connsiteY597" fmla="*/ 361980 h 1030680"/>
                <a:gd name="connsiteX598" fmla="*/ 361048 w 2992697"/>
                <a:gd name="connsiteY598" fmla="*/ 366326 h 1030680"/>
                <a:gd name="connsiteX599" fmla="*/ 361048 w 2992697"/>
                <a:gd name="connsiteY599" fmla="*/ 373777 h 1030680"/>
                <a:gd name="connsiteX600" fmla="*/ 337144 w 2992697"/>
                <a:gd name="connsiteY600" fmla="*/ 373777 h 1030680"/>
                <a:gd name="connsiteX601" fmla="*/ 334971 w 2992697"/>
                <a:gd name="connsiteY601" fmla="*/ 379054 h 1030680"/>
                <a:gd name="connsiteX602" fmla="*/ 334971 w 2992697"/>
                <a:gd name="connsiteY602" fmla="*/ 381227 h 1030680"/>
                <a:gd name="connsiteX603" fmla="*/ 334971 w 2992697"/>
                <a:gd name="connsiteY603" fmla="*/ 382159 h 1030680"/>
                <a:gd name="connsiteX604" fmla="*/ 334040 w 2992697"/>
                <a:gd name="connsiteY604" fmla="*/ 384332 h 1030680"/>
                <a:gd name="connsiteX605" fmla="*/ 331867 w 2992697"/>
                <a:gd name="connsiteY605" fmla="*/ 386505 h 1030680"/>
                <a:gd name="connsiteX606" fmla="*/ 322553 w 2992697"/>
                <a:gd name="connsiteY606" fmla="*/ 389609 h 1030680"/>
                <a:gd name="connsiteX607" fmla="*/ 310135 w 2992697"/>
                <a:gd name="connsiteY607" fmla="*/ 389609 h 1030680"/>
                <a:gd name="connsiteX608" fmla="*/ 297717 w 2992697"/>
                <a:gd name="connsiteY608" fmla="*/ 389609 h 1030680"/>
                <a:gd name="connsiteX609" fmla="*/ 285300 w 2992697"/>
                <a:gd name="connsiteY609" fmla="*/ 382159 h 1030680"/>
                <a:gd name="connsiteX610" fmla="*/ 268536 w 2992697"/>
                <a:gd name="connsiteY610" fmla="*/ 382159 h 1030680"/>
                <a:gd name="connsiteX611" fmla="*/ 251772 w 2992697"/>
                <a:gd name="connsiteY611" fmla="*/ 384332 h 1030680"/>
                <a:gd name="connsiteX612" fmla="*/ 234076 w 2992697"/>
                <a:gd name="connsiteY612" fmla="*/ 386505 h 1030680"/>
                <a:gd name="connsiteX613" fmla="*/ 217312 w 2992697"/>
                <a:gd name="connsiteY613" fmla="*/ 384332 h 1030680"/>
                <a:gd name="connsiteX614" fmla="*/ 200548 w 2992697"/>
                <a:gd name="connsiteY614" fmla="*/ 379054 h 1030680"/>
                <a:gd name="connsiteX615" fmla="*/ 199617 w 2992697"/>
                <a:gd name="connsiteY615" fmla="*/ 376881 h 1030680"/>
                <a:gd name="connsiteX616" fmla="*/ 199617 w 2992697"/>
                <a:gd name="connsiteY616" fmla="*/ 374708 h 1030680"/>
                <a:gd name="connsiteX617" fmla="*/ 197444 w 2992697"/>
                <a:gd name="connsiteY617" fmla="*/ 374708 h 1030680"/>
                <a:gd name="connsiteX618" fmla="*/ 197444 w 2992697"/>
                <a:gd name="connsiteY618" fmla="*/ 372535 h 1030680"/>
                <a:gd name="connsiteX619" fmla="*/ 197444 w 2992697"/>
                <a:gd name="connsiteY619" fmla="*/ 368189 h 1030680"/>
                <a:gd name="connsiteX620" fmla="*/ 200548 w 2992697"/>
                <a:gd name="connsiteY620" fmla="*/ 368189 h 1030680"/>
                <a:gd name="connsiteX621" fmla="*/ 202721 w 2992697"/>
                <a:gd name="connsiteY621" fmla="*/ 365084 h 1030680"/>
                <a:gd name="connsiteX622" fmla="*/ 206757 w 2992697"/>
                <a:gd name="connsiteY622" fmla="*/ 360738 h 1030680"/>
                <a:gd name="connsiteX623" fmla="*/ 207688 w 2992697"/>
                <a:gd name="connsiteY623" fmla="*/ 358565 h 1030680"/>
                <a:gd name="connsiteX624" fmla="*/ 211724 w 2992697"/>
                <a:gd name="connsiteY624" fmla="*/ 357634 h 1030680"/>
                <a:gd name="connsiteX625" fmla="*/ 213897 w 2992697"/>
                <a:gd name="connsiteY625" fmla="*/ 353287 h 1030680"/>
                <a:gd name="connsiteX626" fmla="*/ 217002 w 2992697"/>
                <a:gd name="connsiteY626" fmla="*/ 348010 h 1030680"/>
                <a:gd name="connsiteX627" fmla="*/ 209551 w 2992697"/>
                <a:gd name="connsiteY627" fmla="*/ 345837 h 1030680"/>
                <a:gd name="connsiteX628" fmla="*/ 204273 w 2992697"/>
                <a:gd name="connsiteY628" fmla="*/ 342732 h 1030680"/>
                <a:gd name="connsiteX629" fmla="*/ 200238 w 2992697"/>
                <a:gd name="connsiteY629" fmla="*/ 336523 h 1030680"/>
                <a:gd name="connsiteX630" fmla="*/ 199306 w 2992697"/>
                <a:gd name="connsiteY630" fmla="*/ 331246 h 1030680"/>
                <a:gd name="connsiteX631" fmla="*/ 197133 w 2992697"/>
                <a:gd name="connsiteY631" fmla="*/ 323795 h 1030680"/>
                <a:gd name="connsiteX632" fmla="*/ 204584 w 2992697"/>
                <a:gd name="connsiteY632" fmla="*/ 323795 h 1030680"/>
                <a:gd name="connsiteX633" fmla="*/ 217002 w 2992697"/>
                <a:gd name="connsiteY633" fmla="*/ 320691 h 1030680"/>
                <a:gd name="connsiteX634" fmla="*/ 231593 w 2992697"/>
                <a:gd name="connsiteY634" fmla="*/ 323795 h 1030680"/>
                <a:gd name="connsiteX635" fmla="*/ 244010 w 2992697"/>
                <a:gd name="connsiteY635" fmla="*/ 329073 h 1030680"/>
                <a:gd name="connsiteX636" fmla="*/ 256428 w 2992697"/>
                <a:gd name="connsiteY636" fmla="*/ 335281 h 1030680"/>
                <a:gd name="connsiteX637" fmla="*/ 256428 w 2992697"/>
                <a:gd name="connsiteY637" fmla="*/ 327831 h 1030680"/>
                <a:gd name="connsiteX638" fmla="*/ 244010 w 2992697"/>
                <a:gd name="connsiteY638" fmla="*/ 321622 h 1030680"/>
                <a:gd name="connsiteX639" fmla="*/ 233455 w 2992697"/>
                <a:gd name="connsiteY639" fmla="*/ 316344 h 1030680"/>
                <a:gd name="connsiteX640" fmla="*/ 224142 w 2992697"/>
                <a:gd name="connsiteY640" fmla="*/ 306720 h 1030680"/>
                <a:gd name="connsiteX641" fmla="*/ 227246 w 2992697"/>
                <a:gd name="connsiteY641" fmla="*/ 306720 h 1030680"/>
                <a:gd name="connsiteX642" fmla="*/ 236560 w 2992697"/>
                <a:gd name="connsiteY642" fmla="*/ 293061 h 1030680"/>
                <a:gd name="connsiteX643" fmla="*/ 248046 w 2992697"/>
                <a:gd name="connsiteY643" fmla="*/ 283437 h 1030680"/>
                <a:gd name="connsiteX644" fmla="*/ 262637 w 2992697"/>
                <a:gd name="connsiteY644" fmla="*/ 275986 h 1030680"/>
                <a:gd name="connsiteX645" fmla="*/ 280333 w 2992697"/>
                <a:gd name="connsiteY645" fmla="*/ 270709 h 1030680"/>
                <a:gd name="connsiteX646" fmla="*/ 280333 w 2992697"/>
                <a:gd name="connsiteY646" fmla="*/ 266983 h 1030680"/>
                <a:gd name="connsiteX647" fmla="*/ 263568 w 2992697"/>
                <a:gd name="connsiteY647" fmla="*/ 261706 h 1030680"/>
                <a:gd name="connsiteX648" fmla="*/ 251151 w 2992697"/>
                <a:gd name="connsiteY648" fmla="*/ 252082 h 1030680"/>
                <a:gd name="connsiteX649" fmla="*/ 240595 w 2992697"/>
                <a:gd name="connsiteY649" fmla="*/ 239354 h 1030680"/>
                <a:gd name="connsiteX650" fmla="*/ 231282 w 2992697"/>
                <a:gd name="connsiteY650" fmla="*/ 226625 h 1030680"/>
                <a:gd name="connsiteX651" fmla="*/ 236560 w 2992697"/>
                <a:gd name="connsiteY651" fmla="*/ 224452 h 1030680"/>
                <a:gd name="connsiteX652" fmla="*/ 240595 w 2992697"/>
                <a:gd name="connsiteY652" fmla="*/ 224452 h 1030680"/>
                <a:gd name="connsiteX653" fmla="*/ 245873 w 2992697"/>
                <a:gd name="connsiteY653" fmla="*/ 222279 h 1030680"/>
                <a:gd name="connsiteX654" fmla="*/ 251151 w 2992697"/>
                <a:gd name="connsiteY654" fmla="*/ 222279 h 1030680"/>
                <a:gd name="connsiteX655" fmla="*/ 258601 w 2992697"/>
                <a:gd name="connsiteY655" fmla="*/ 227557 h 1030680"/>
                <a:gd name="connsiteX656" fmla="*/ 263879 w 2992697"/>
                <a:gd name="connsiteY656" fmla="*/ 233766 h 1030680"/>
                <a:gd name="connsiteX657" fmla="*/ 271330 w 2992697"/>
                <a:gd name="connsiteY657" fmla="*/ 239043 h 1030680"/>
                <a:gd name="connsiteX658" fmla="*/ 271330 w 2992697"/>
                <a:gd name="connsiteY658" fmla="*/ 234697 h 1030680"/>
                <a:gd name="connsiteX659" fmla="*/ 270398 w 2992697"/>
                <a:gd name="connsiteY659" fmla="*/ 231593 h 1030680"/>
                <a:gd name="connsiteX660" fmla="*/ 268225 w 2992697"/>
                <a:gd name="connsiteY660" fmla="*/ 231593 h 1030680"/>
                <a:gd name="connsiteX661" fmla="*/ 268225 w 2992697"/>
                <a:gd name="connsiteY661" fmla="*/ 229419 h 1030680"/>
                <a:gd name="connsiteX662" fmla="*/ 266052 w 2992697"/>
                <a:gd name="connsiteY662" fmla="*/ 227246 h 1030680"/>
                <a:gd name="connsiteX663" fmla="*/ 266052 w 2992697"/>
                <a:gd name="connsiteY663" fmla="*/ 226315 h 1030680"/>
                <a:gd name="connsiteX664" fmla="*/ 263879 w 2992697"/>
                <a:gd name="connsiteY664" fmla="*/ 221969 h 1030680"/>
                <a:gd name="connsiteX665" fmla="*/ 267915 w 2992697"/>
                <a:gd name="connsiteY665" fmla="*/ 221969 h 1030680"/>
                <a:gd name="connsiteX666" fmla="*/ 267915 w 2992697"/>
                <a:gd name="connsiteY666" fmla="*/ 218864 h 1030680"/>
                <a:gd name="connsiteX667" fmla="*/ 284679 w 2992697"/>
                <a:gd name="connsiteY667" fmla="*/ 212655 h 1030680"/>
                <a:gd name="connsiteX668" fmla="*/ 300201 w 2992697"/>
                <a:gd name="connsiteY668" fmla="*/ 209551 h 1030680"/>
                <a:gd name="connsiteX669" fmla="*/ 316965 w 2992697"/>
                <a:gd name="connsiteY669" fmla="*/ 207378 h 1030680"/>
                <a:gd name="connsiteX670" fmla="*/ 336834 w 2992697"/>
                <a:gd name="connsiteY670" fmla="*/ 209551 h 1030680"/>
                <a:gd name="connsiteX671" fmla="*/ 327520 w 2992697"/>
                <a:gd name="connsiteY671" fmla="*/ 198064 h 1030680"/>
                <a:gd name="connsiteX672" fmla="*/ 339007 w 2992697"/>
                <a:gd name="connsiteY672" fmla="*/ 194960 h 1030680"/>
                <a:gd name="connsiteX673" fmla="*/ 351425 w 2992697"/>
                <a:gd name="connsiteY673" fmla="*/ 189682 h 1030680"/>
                <a:gd name="connsiteX674" fmla="*/ 363842 w 2992697"/>
                <a:gd name="connsiteY674" fmla="*/ 184405 h 1030680"/>
                <a:gd name="connsiteX675" fmla="*/ 371293 w 2992697"/>
                <a:gd name="connsiteY675" fmla="*/ 178196 h 1030680"/>
                <a:gd name="connsiteX676" fmla="*/ 377502 w 2992697"/>
                <a:gd name="connsiteY676" fmla="*/ 178196 h 1030680"/>
                <a:gd name="connsiteX677" fmla="*/ 377502 w 2992697"/>
                <a:gd name="connsiteY677" fmla="*/ 175091 h 1030680"/>
                <a:gd name="connsiteX678" fmla="*/ 368189 w 2992697"/>
                <a:gd name="connsiteY678" fmla="*/ 175091 h 1030680"/>
                <a:gd name="connsiteX679" fmla="*/ 364153 w 2992697"/>
                <a:gd name="connsiteY679" fmla="*/ 177265 h 1030680"/>
                <a:gd name="connsiteX680" fmla="*/ 361048 w 2992697"/>
                <a:gd name="connsiteY680" fmla="*/ 178196 h 1030680"/>
                <a:gd name="connsiteX681" fmla="*/ 358875 w 2992697"/>
                <a:gd name="connsiteY681" fmla="*/ 178196 h 1030680"/>
                <a:gd name="connsiteX682" fmla="*/ 356702 w 2992697"/>
                <a:gd name="connsiteY682" fmla="*/ 178196 h 1030680"/>
                <a:gd name="connsiteX683" fmla="*/ 355771 w 2992697"/>
                <a:gd name="connsiteY683" fmla="*/ 178196 h 1030680"/>
                <a:gd name="connsiteX684" fmla="*/ 353598 w 2992697"/>
                <a:gd name="connsiteY684" fmla="*/ 177265 h 1030680"/>
                <a:gd name="connsiteX685" fmla="*/ 351425 w 2992697"/>
                <a:gd name="connsiteY685" fmla="*/ 175091 h 1030680"/>
                <a:gd name="connsiteX686" fmla="*/ 348320 w 2992697"/>
                <a:gd name="connsiteY686" fmla="*/ 175091 h 1030680"/>
                <a:gd name="connsiteX687" fmla="*/ 344284 w 2992697"/>
                <a:gd name="connsiteY687" fmla="*/ 178196 h 1030680"/>
                <a:gd name="connsiteX688" fmla="*/ 339007 w 2992697"/>
                <a:gd name="connsiteY688" fmla="*/ 184405 h 1030680"/>
                <a:gd name="connsiteX689" fmla="*/ 333729 w 2992697"/>
                <a:gd name="connsiteY689" fmla="*/ 189682 h 1030680"/>
                <a:gd name="connsiteX690" fmla="*/ 329693 w 2992697"/>
                <a:gd name="connsiteY690" fmla="*/ 194960 h 1030680"/>
                <a:gd name="connsiteX691" fmla="*/ 324416 w 2992697"/>
                <a:gd name="connsiteY691" fmla="*/ 198064 h 1030680"/>
                <a:gd name="connsiteX692" fmla="*/ 304547 w 2992697"/>
                <a:gd name="connsiteY692" fmla="*/ 204273 h 1030680"/>
                <a:gd name="connsiteX693" fmla="*/ 285610 w 2992697"/>
                <a:gd name="connsiteY693" fmla="*/ 204273 h 1030680"/>
                <a:gd name="connsiteX694" fmla="*/ 267915 w 2992697"/>
                <a:gd name="connsiteY694" fmla="*/ 199927 h 1030680"/>
                <a:gd name="connsiteX695" fmla="*/ 251151 w 2992697"/>
                <a:gd name="connsiteY695" fmla="*/ 192476 h 1030680"/>
                <a:gd name="connsiteX696" fmla="*/ 248978 w 2992697"/>
                <a:gd name="connsiteY696" fmla="*/ 192476 h 1030680"/>
                <a:gd name="connsiteX697" fmla="*/ 245873 w 2992697"/>
                <a:gd name="connsiteY697" fmla="*/ 194650 h 1030680"/>
                <a:gd name="connsiteX698" fmla="*/ 240595 w 2992697"/>
                <a:gd name="connsiteY698" fmla="*/ 196823 h 1030680"/>
                <a:gd name="connsiteX699" fmla="*/ 236560 w 2992697"/>
                <a:gd name="connsiteY699" fmla="*/ 197754 h 1030680"/>
                <a:gd name="connsiteX700" fmla="*/ 233455 w 2992697"/>
                <a:gd name="connsiteY700" fmla="*/ 199927 h 1030680"/>
                <a:gd name="connsiteX701" fmla="*/ 227246 w 2992697"/>
                <a:gd name="connsiteY701" fmla="*/ 202100 h 1030680"/>
                <a:gd name="connsiteX702" fmla="*/ 224142 w 2992697"/>
                <a:gd name="connsiteY702" fmla="*/ 192476 h 1030680"/>
                <a:gd name="connsiteX703" fmla="*/ 227246 w 2992697"/>
                <a:gd name="connsiteY703" fmla="*/ 191545 h 1030680"/>
                <a:gd name="connsiteX704" fmla="*/ 227246 w 2992697"/>
                <a:gd name="connsiteY704" fmla="*/ 191545 h 1030680"/>
                <a:gd name="connsiteX705" fmla="*/ 229419 w 2992697"/>
                <a:gd name="connsiteY705" fmla="*/ 189372 h 1030680"/>
                <a:gd name="connsiteX706" fmla="*/ 231593 w 2992697"/>
                <a:gd name="connsiteY706" fmla="*/ 185026 h 1030680"/>
                <a:gd name="connsiteX707" fmla="*/ 221037 w 2992697"/>
                <a:gd name="connsiteY707" fmla="*/ 185026 h 1030680"/>
                <a:gd name="connsiteX708" fmla="*/ 217002 w 2992697"/>
                <a:gd name="connsiteY708" fmla="*/ 187199 h 1030680"/>
                <a:gd name="connsiteX709" fmla="*/ 211724 w 2992697"/>
                <a:gd name="connsiteY709" fmla="*/ 189372 h 1030680"/>
                <a:gd name="connsiteX710" fmla="*/ 206446 w 2992697"/>
                <a:gd name="connsiteY710" fmla="*/ 189372 h 1030680"/>
                <a:gd name="connsiteX711" fmla="*/ 200238 w 2992697"/>
                <a:gd name="connsiteY711" fmla="*/ 189372 h 1030680"/>
                <a:gd name="connsiteX712" fmla="*/ 197133 w 2992697"/>
                <a:gd name="connsiteY712" fmla="*/ 177885 h 1030680"/>
                <a:gd name="connsiteX713" fmla="*/ 200238 w 2992697"/>
                <a:gd name="connsiteY713" fmla="*/ 176954 h 1030680"/>
                <a:gd name="connsiteX714" fmla="*/ 202411 w 2992697"/>
                <a:gd name="connsiteY714" fmla="*/ 176954 h 1030680"/>
                <a:gd name="connsiteX715" fmla="*/ 204584 w 2992697"/>
                <a:gd name="connsiteY715" fmla="*/ 176954 h 1030680"/>
                <a:gd name="connsiteX716" fmla="*/ 206757 w 2992697"/>
                <a:gd name="connsiteY716" fmla="*/ 174781 h 1030680"/>
                <a:gd name="connsiteX717" fmla="*/ 207688 w 2992697"/>
                <a:gd name="connsiteY717" fmla="*/ 174781 h 1030680"/>
                <a:gd name="connsiteX718" fmla="*/ 184715 w 2992697"/>
                <a:gd name="connsiteY718" fmla="*/ 177885 h 1030680"/>
                <a:gd name="connsiteX719" fmla="*/ 182542 w 2992697"/>
                <a:gd name="connsiteY719" fmla="*/ 172608 h 1030680"/>
                <a:gd name="connsiteX720" fmla="*/ 178506 w 2992697"/>
                <a:gd name="connsiteY720" fmla="*/ 169503 h 1030680"/>
                <a:gd name="connsiteX721" fmla="*/ 177575 w 2992697"/>
                <a:gd name="connsiteY721" fmla="*/ 167330 h 1030680"/>
                <a:gd name="connsiteX722" fmla="*/ 175402 w 2992697"/>
                <a:gd name="connsiteY722" fmla="*/ 162984 h 1030680"/>
                <a:gd name="connsiteX723" fmla="*/ 171366 w 2992697"/>
                <a:gd name="connsiteY723" fmla="*/ 157706 h 1030680"/>
                <a:gd name="connsiteX724" fmla="*/ 177575 w 2992697"/>
                <a:gd name="connsiteY724" fmla="*/ 155533 h 1030680"/>
                <a:gd name="connsiteX725" fmla="*/ 180679 w 2992697"/>
                <a:gd name="connsiteY725" fmla="*/ 155533 h 1030680"/>
                <a:gd name="connsiteX726" fmla="*/ 182853 w 2992697"/>
                <a:gd name="connsiteY726" fmla="*/ 155533 h 1030680"/>
                <a:gd name="connsiteX727" fmla="*/ 185026 w 2992697"/>
                <a:gd name="connsiteY727" fmla="*/ 155533 h 1030680"/>
                <a:gd name="connsiteX728" fmla="*/ 185026 w 2992697"/>
                <a:gd name="connsiteY728" fmla="*/ 155223 h 1030680"/>
                <a:gd name="connsiteX729" fmla="*/ 185957 w 2992697"/>
                <a:gd name="connsiteY729" fmla="*/ 153050 h 1030680"/>
                <a:gd name="connsiteX730" fmla="*/ 188130 w 2992697"/>
                <a:gd name="connsiteY730" fmla="*/ 148704 h 1030680"/>
                <a:gd name="connsiteX731" fmla="*/ 180679 w 2992697"/>
                <a:gd name="connsiteY731" fmla="*/ 147772 h 1030680"/>
                <a:gd name="connsiteX732" fmla="*/ 173229 w 2992697"/>
                <a:gd name="connsiteY732" fmla="*/ 145599 h 1030680"/>
                <a:gd name="connsiteX733" fmla="*/ 170124 w 2992697"/>
                <a:gd name="connsiteY733" fmla="*/ 141253 h 1030680"/>
                <a:gd name="connsiteX734" fmla="*/ 163915 w 2992697"/>
                <a:gd name="connsiteY734" fmla="*/ 138148 h 1030680"/>
                <a:gd name="connsiteX735" fmla="*/ 167951 w 2992697"/>
                <a:gd name="connsiteY735" fmla="*/ 138148 h 1030680"/>
                <a:gd name="connsiteX736" fmla="*/ 167951 w 2992697"/>
                <a:gd name="connsiteY736" fmla="*/ 132871 h 1030680"/>
                <a:gd name="connsiteX737" fmla="*/ 185647 w 2992697"/>
                <a:gd name="connsiteY737" fmla="*/ 135975 h 1030680"/>
                <a:gd name="connsiteX738" fmla="*/ 194960 w 2992697"/>
                <a:gd name="connsiteY738" fmla="*/ 133802 h 1030680"/>
                <a:gd name="connsiteX739" fmla="*/ 202411 w 2992697"/>
                <a:gd name="connsiteY739" fmla="*/ 130698 h 1030680"/>
                <a:gd name="connsiteX740" fmla="*/ 206446 w 2992697"/>
                <a:gd name="connsiteY740" fmla="*/ 125420 h 1030680"/>
                <a:gd name="connsiteX741" fmla="*/ 211724 w 2992697"/>
                <a:gd name="connsiteY741" fmla="*/ 117969 h 1030680"/>
                <a:gd name="connsiteX742" fmla="*/ 221037 w 2992697"/>
                <a:gd name="connsiteY742" fmla="*/ 113623 h 1030680"/>
                <a:gd name="connsiteX743" fmla="*/ 231593 w 2992697"/>
                <a:gd name="connsiteY743" fmla="*/ 110519 h 1030680"/>
                <a:gd name="connsiteX744" fmla="*/ 239043 w 2992697"/>
                <a:gd name="connsiteY744" fmla="*/ 113623 h 1030680"/>
                <a:gd name="connsiteX745" fmla="*/ 248357 w 2992697"/>
                <a:gd name="connsiteY745" fmla="*/ 117969 h 1030680"/>
                <a:gd name="connsiteX746" fmla="*/ 255807 w 2992697"/>
                <a:gd name="connsiteY746" fmla="*/ 118901 h 1030680"/>
                <a:gd name="connsiteX747" fmla="*/ 264189 w 2992697"/>
                <a:gd name="connsiteY747" fmla="*/ 117969 h 1030680"/>
                <a:gd name="connsiteX748" fmla="*/ 261085 w 2992697"/>
                <a:gd name="connsiteY748" fmla="*/ 115796 h 1030680"/>
                <a:gd name="connsiteX749" fmla="*/ 257049 w 2992697"/>
                <a:gd name="connsiteY749" fmla="*/ 113623 h 1030680"/>
                <a:gd name="connsiteX750" fmla="*/ 256118 w 2992697"/>
                <a:gd name="connsiteY750" fmla="*/ 113623 h 1030680"/>
                <a:gd name="connsiteX751" fmla="*/ 256118 w 2992697"/>
                <a:gd name="connsiteY751" fmla="*/ 111760 h 1030680"/>
                <a:gd name="connsiteX752" fmla="*/ 253945 w 2992697"/>
                <a:gd name="connsiteY752" fmla="*/ 110829 h 1030680"/>
                <a:gd name="connsiteX753" fmla="*/ 253945 w 2992697"/>
                <a:gd name="connsiteY753" fmla="*/ 106483 h 1030680"/>
                <a:gd name="connsiteX754" fmla="*/ 251772 w 2992697"/>
                <a:gd name="connsiteY754" fmla="*/ 101205 h 1030680"/>
                <a:gd name="connsiteX755" fmla="*/ 257049 w 2992697"/>
                <a:gd name="connsiteY755" fmla="*/ 99032 h 1030680"/>
                <a:gd name="connsiteX756" fmla="*/ 261085 w 2992697"/>
                <a:gd name="connsiteY756" fmla="*/ 96859 h 1030680"/>
                <a:gd name="connsiteX757" fmla="*/ 264189 w 2992697"/>
                <a:gd name="connsiteY757" fmla="*/ 96859 h 1030680"/>
                <a:gd name="connsiteX758" fmla="*/ 266363 w 2992697"/>
                <a:gd name="connsiteY758" fmla="*/ 95928 h 1030680"/>
                <a:gd name="connsiteX759" fmla="*/ 270398 w 2992697"/>
                <a:gd name="connsiteY759" fmla="*/ 93755 h 1030680"/>
                <a:gd name="connsiteX760" fmla="*/ 277849 w 2992697"/>
                <a:gd name="connsiteY760" fmla="*/ 93755 h 1030680"/>
                <a:gd name="connsiteX761" fmla="*/ 280953 w 2992697"/>
                <a:gd name="connsiteY761" fmla="*/ 95928 h 1030680"/>
                <a:gd name="connsiteX762" fmla="*/ 284989 w 2992697"/>
                <a:gd name="connsiteY762" fmla="*/ 99032 h 1030680"/>
                <a:gd name="connsiteX763" fmla="*/ 288094 w 2992697"/>
                <a:gd name="connsiteY763" fmla="*/ 101205 h 1030680"/>
                <a:gd name="connsiteX764" fmla="*/ 288094 w 2992697"/>
                <a:gd name="connsiteY764" fmla="*/ 96859 h 1030680"/>
                <a:gd name="connsiteX765" fmla="*/ 285921 w 2992697"/>
                <a:gd name="connsiteY765" fmla="*/ 95928 h 1030680"/>
                <a:gd name="connsiteX766" fmla="*/ 285921 w 2992697"/>
                <a:gd name="connsiteY766" fmla="*/ 93755 h 1030680"/>
                <a:gd name="connsiteX767" fmla="*/ 285921 w 2992697"/>
                <a:gd name="connsiteY767" fmla="*/ 93755 h 1030680"/>
                <a:gd name="connsiteX768" fmla="*/ 285921 w 2992697"/>
                <a:gd name="connsiteY768" fmla="*/ 91582 h 1030680"/>
                <a:gd name="connsiteX769" fmla="*/ 284989 w 2992697"/>
                <a:gd name="connsiteY769" fmla="*/ 88477 h 1030680"/>
                <a:gd name="connsiteX770" fmla="*/ 290267 w 2992697"/>
                <a:gd name="connsiteY770" fmla="*/ 86304 h 1030680"/>
                <a:gd name="connsiteX771" fmla="*/ 293371 w 2992697"/>
                <a:gd name="connsiteY771" fmla="*/ 84131 h 1030680"/>
                <a:gd name="connsiteX772" fmla="*/ 299580 w 2992697"/>
                <a:gd name="connsiteY772" fmla="*/ 81026 h 1030680"/>
                <a:gd name="connsiteX773" fmla="*/ 302685 w 2992697"/>
                <a:gd name="connsiteY773" fmla="*/ 76680 h 1030680"/>
                <a:gd name="connsiteX774" fmla="*/ 304858 w 2992697"/>
                <a:gd name="connsiteY774" fmla="*/ 76680 h 1030680"/>
                <a:gd name="connsiteX775" fmla="*/ 312308 w 2992697"/>
                <a:gd name="connsiteY775" fmla="*/ 76680 h 1030680"/>
                <a:gd name="connsiteX776" fmla="*/ 317586 w 2992697"/>
                <a:gd name="connsiteY776" fmla="*/ 78853 h 1030680"/>
                <a:gd name="connsiteX777" fmla="*/ 321622 w 2992697"/>
                <a:gd name="connsiteY777" fmla="*/ 83199 h 1030680"/>
                <a:gd name="connsiteX778" fmla="*/ 327831 w 2992697"/>
                <a:gd name="connsiteY778" fmla="*/ 83199 h 1030680"/>
                <a:gd name="connsiteX779" fmla="*/ 337144 w 2992697"/>
                <a:gd name="connsiteY779" fmla="*/ 81026 h 1030680"/>
                <a:gd name="connsiteX780" fmla="*/ 341180 w 2992697"/>
                <a:gd name="connsiteY780" fmla="*/ 68298 h 1030680"/>
                <a:gd name="connsiteX781" fmla="*/ 346458 w 2992697"/>
                <a:gd name="connsiteY781" fmla="*/ 66125 h 1030680"/>
                <a:gd name="connsiteX782" fmla="*/ 351735 w 2992697"/>
                <a:gd name="connsiteY782" fmla="*/ 66125 h 1030680"/>
                <a:gd name="connsiteX783" fmla="*/ 357013 w 2992697"/>
                <a:gd name="connsiteY783" fmla="*/ 66125 h 1030680"/>
                <a:gd name="connsiteX784" fmla="*/ 361048 w 2992697"/>
                <a:gd name="connsiteY784" fmla="*/ 68298 h 1030680"/>
                <a:gd name="connsiteX785" fmla="*/ 364153 w 2992697"/>
                <a:gd name="connsiteY785" fmla="*/ 68298 h 1030680"/>
                <a:gd name="connsiteX786" fmla="*/ 371604 w 2992697"/>
                <a:gd name="connsiteY786" fmla="*/ 56812 h 1030680"/>
                <a:gd name="connsiteX787" fmla="*/ 383090 w 2992697"/>
                <a:gd name="connsiteY787" fmla="*/ 54638 h 1030680"/>
                <a:gd name="connsiteX788" fmla="*/ 390541 w 2992697"/>
                <a:gd name="connsiteY788" fmla="*/ 58985 h 1030680"/>
                <a:gd name="connsiteX789" fmla="*/ 397992 w 2992697"/>
                <a:gd name="connsiteY789" fmla="*/ 62089 h 1030680"/>
                <a:gd name="connsiteX790" fmla="*/ 405442 w 2992697"/>
                <a:gd name="connsiteY790" fmla="*/ 64262 h 1030680"/>
                <a:gd name="connsiteX791" fmla="*/ 414756 w 2992697"/>
                <a:gd name="connsiteY791" fmla="*/ 61158 h 1030680"/>
                <a:gd name="connsiteX792" fmla="*/ 427173 w 2992697"/>
                <a:gd name="connsiteY792" fmla="*/ 53707 h 1030680"/>
                <a:gd name="connsiteX793" fmla="*/ 439281 w 2992697"/>
                <a:gd name="connsiteY793" fmla="*/ 47498 h 1030680"/>
                <a:gd name="connsiteX794" fmla="*/ 439281 w 2992697"/>
                <a:gd name="connsiteY794" fmla="*/ 47498 h 1030680"/>
                <a:gd name="connsiteX795" fmla="*/ 439281 w 2992697"/>
                <a:gd name="connsiteY795" fmla="*/ 47498 h 1030680"/>
                <a:gd name="connsiteX796" fmla="*/ 2195472 w 2992697"/>
                <a:gd name="connsiteY796" fmla="*/ 44394 h 1030680"/>
                <a:gd name="connsiteX797" fmla="*/ 2202923 w 2992697"/>
                <a:gd name="connsiteY797" fmla="*/ 46567 h 1030680"/>
                <a:gd name="connsiteX798" fmla="*/ 2210374 w 2992697"/>
                <a:gd name="connsiteY798" fmla="*/ 49671 h 1030680"/>
                <a:gd name="connsiteX799" fmla="*/ 2213478 w 2992697"/>
                <a:gd name="connsiteY799" fmla="*/ 54018 h 1030680"/>
                <a:gd name="connsiteX800" fmla="*/ 2218756 w 2992697"/>
                <a:gd name="connsiteY800" fmla="*/ 57122 h 1030680"/>
                <a:gd name="connsiteX801" fmla="*/ 2224965 w 2992697"/>
                <a:gd name="connsiteY801" fmla="*/ 61468 h 1030680"/>
                <a:gd name="connsiteX802" fmla="*/ 2220929 w 2992697"/>
                <a:gd name="connsiteY802" fmla="*/ 72023 h 1030680"/>
                <a:gd name="connsiteX803" fmla="*/ 2198888 w 2992697"/>
                <a:gd name="connsiteY803" fmla="*/ 84752 h 1030680"/>
                <a:gd name="connsiteX804" fmla="*/ 2182123 w 2992697"/>
                <a:gd name="connsiteY804" fmla="*/ 99653 h 1030680"/>
                <a:gd name="connsiteX805" fmla="*/ 2167532 w 2992697"/>
                <a:gd name="connsiteY805" fmla="*/ 118590 h 1030680"/>
                <a:gd name="connsiteX806" fmla="*/ 2164428 w 2992697"/>
                <a:gd name="connsiteY806" fmla="*/ 118590 h 1030680"/>
                <a:gd name="connsiteX807" fmla="*/ 2164428 w 2992697"/>
                <a:gd name="connsiteY807" fmla="*/ 114244 h 1030680"/>
                <a:gd name="connsiteX808" fmla="*/ 2159150 w 2992697"/>
                <a:gd name="connsiteY808" fmla="*/ 111140 h 1030680"/>
                <a:gd name="connsiteX809" fmla="*/ 2155115 w 2992697"/>
                <a:gd name="connsiteY809" fmla="*/ 106793 h 1030680"/>
                <a:gd name="connsiteX810" fmla="*/ 2152942 w 2992697"/>
                <a:gd name="connsiteY810" fmla="*/ 103689 h 1030680"/>
                <a:gd name="connsiteX811" fmla="*/ 2149837 w 2992697"/>
                <a:gd name="connsiteY811" fmla="*/ 99343 h 1030680"/>
                <a:gd name="connsiteX812" fmla="*/ 2147664 w 2992697"/>
                <a:gd name="connsiteY812" fmla="*/ 94065 h 1030680"/>
                <a:gd name="connsiteX813" fmla="*/ 2151700 w 2992697"/>
                <a:gd name="connsiteY813" fmla="*/ 86614 h 1030680"/>
                <a:gd name="connsiteX814" fmla="*/ 2152631 w 2992697"/>
                <a:gd name="connsiteY814" fmla="*/ 81337 h 1030680"/>
                <a:gd name="connsiteX815" fmla="*/ 2154804 w 2992697"/>
                <a:gd name="connsiteY815" fmla="*/ 71713 h 1030680"/>
                <a:gd name="connsiteX816" fmla="*/ 2127795 w 2992697"/>
                <a:gd name="connsiteY816" fmla="*/ 71713 h 1030680"/>
                <a:gd name="connsiteX817" fmla="*/ 2127795 w 2992697"/>
                <a:gd name="connsiteY817" fmla="*/ 64262 h 1030680"/>
                <a:gd name="connsiteX818" fmla="*/ 2142386 w 2992697"/>
                <a:gd name="connsiteY818" fmla="*/ 58985 h 1030680"/>
                <a:gd name="connsiteX819" fmla="*/ 2156977 w 2992697"/>
                <a:gd name="connsiteY819" fmla="*/ 54638 h 1030680"/>
                <a:gd name="connsiteX820" fmla="*/ 2174673 w 2992697"/>
                <a:gd name="connsiteY820" fmla="*/ 51534 h 1030680"/>
                <a:gd name="connsiteX821" fmla="*/ 2176846 w 2992697"/>
                <a:gd name="connsiteY821" fmla="*/ 56812 h 1030680"/>
                <a:gd name="connsiteX822" fmla="*/ 2179019 w 2992697"/>
                <a:gd name="connsiteY822" fmla="*/ 58985 h 1030680"/>
                <a:gd name="connsiteX823" fmla="*/ 2179019 w 2992697"/>
                <a:gd name="connsiteY823" fmla="*/ 61158 h 1030680"/>
                <a:gd name="connsiteX824" fmla="*/ 2181192 w 2992697"/>
                <a:gd name="connsiteY824" fmla="*/ 61158 h 1030680"/>
                <a:gd name="connsiteX825" fmla="*/ 2181192 w 2992697"/>
                <a:gd name="connsiteY825" fmla="*/ 62089 h 1030680"/>
                <a:gd name="connsiteX826" fmla="*/ 2184297 w 2992697"/>
                <a:gd name="connsiteY826" fmla="*/ 64262 h 1030680"/>
                <a:gd name="connsiteX827" fmla="*/ 2186470 w 2992697"/>
                <a:gd name="connsiteY827" fmla="*/ 58985 h 1030680"/>
                <a:gd name="connsiteX828" fmla="*/ 2188643 w 2992697"/>
                <a:gd name="connsiteY828" fmla="*/ 54638 h 1030680"/>
                <a:gd name="connsiteX829" fmla="*/ 2189574 w 2992697"/>
                <a:gd name="connsiteY829" fmla="*/ 51534 h 1030680"/>
                <a:gd name="connsiteX830" fmla="*/ 2193610 w 2992697"/>
                <a:gd name="connsiteY830" fmla="*/ 47188 h 1030680"/>
                <a:gd name="connsiteX831" fmla="*/ 2195472 w 2992697"/>
                <a:gd name="connsiteY831" fmla="*/ 44394 h 1030680"/>
                <a:gd name="connsiteX832" fmla="*/ 2195472 w 2992697"/>
                <a:gd name="connsiteY832" fmla="*/ 44394 h 1030680"/>
                <a:gd name="connsiteX833" fmla="*/ 2195472 w 2992697"/>
                <a:gd name="connsiteY833" fmla="*/ 44394 h 1030680"/>
                <a:gd name="connsiteX834" fmla="*/ 2240487 w 2992697"/>
                <a:gd name="connsiteY834" fmla="*/ 24215 h 1030680"/>
                <a:gd name="connsiteX835" fmla="*/ 2244523 w 2992697"/>
                <a:gd name="connsiteY835" fmla="*/ 25146 h 1030680"/>
                <a:gd name="connsiteX836" fmla="*/ 2245454 w 2992697"/>
                <a:gd name="connsiteY836" fmla="*/ 25146 h 1030680"/>
                <a:gd name="connsiteX837" fmla="*/ 2247628 w 2992697"/>
                <a:gd name="connsiteY837" fmla="*/ 27319 h 1030680"/>
                <a:gd name="connsiteX838" fmla="*/ 2247628 w 2992697"/>
                <a:gd name="connsiteY838" fmla="*/ 27319 h 1030680"/>
                <a:gd name="connsiteX839" fmla="*/ 2249800 w 2992697"/>
                <a:gd name="connsiteY839" fmla="*/ 29492 h 1030680"/>
                <a:gd name="connsiteX840" fmla="*/ 2251974 w 2992697"/>
                <a:gd name="connsiteY840" fmla="*/ 32597 h 1030680"/>
                <a:gd name="connsiteX841" fmla="*/ 2255078 w 2992697"/>
                <a:gd name="connsiteY841" fmla="*/ 38806 h 1030680"/>
                <a:gd name="connsiteX842" fmla="*/ 2259114 w 2992697"/>
                <a:gd name="connsiteY842" fmla="*/ 44083 h 1030680"/>
                <a:gd name="connsiteX843" fmla="*/ 2260045 w 2992697"/>
                <a:gd name="connsiteY843" fmla="*/ 51534 h 1030680"/>
                <a:gd name="connsiteX844" fmla="*/ 2251663 w 2992697"/>
                <a:gd name="connsiteY844" fmla="*/ 51534 h 1030680"/>
                <a:gd name="connsiteX845" fmla="*/ 2251663 w 2992697"/>
                <a:gd name="connsiteY845" fmla="*/ 47188 h 1030680"/>
                <a:gd name="connsiteX846" fmla="*/ 2247628 w 2992697"/>
                <a:gd name="connsiteY846" fmla="*/ 44083 h 1030680"/>
                <a:gd name="connsiteX847" fmla="*/ 2244523 w 2992697"/>
                <a:gd name="connsiteY847" fmla="*/ 39737 h 1030680"/>
                <a:gd name="connsiteX848" fmla="*/ 2242350 w 2992697"/>
                <a:gd name="connsiteY848" fmla="*/ 36633 h 1030680"/>
                <a:gd name="connsiteX849" fmla="*/ 2240177 w 2992697"/>
                <a:gd name="connsiteY849" fmla="*/ 31355 h 1030680"/>
                <a:gd name="connsiteX850" fmla="*/ 2240177 w 2992697"/>
                <a:gd name="connsiteY850" fmla="*/ 24215 h 1030680"/>
                <a:gd name="connsiteX851" fmla="*/ 2240487 w 2992697"/>
                <a:gd name="connsiteY851" fmla="*/ 24215 h 1030680"/>
                <a:gd name="connsiteX852" fmla="*/ 2240487 w 2992697"/>
                <a:gd name="connsiteY852" fmla="*/ 24215 h 1030680"/>
                <a:gd name="connsiteX853" fmla="*/ 984113 w 2992697"/>
                <a:gd name="connsiteY853" fmla="*/ 20179 h 1030680"/>
                <a:gd name="connsiteX854" fmla="*/ 1009259 w 2992697"/>
                <a:gd name="connsiteY854" fmla="*/ 20179 h 1030680"/>
                <a:gd name="connsiteX855" fmla="*/ 1035337 w 2992697"/>
                <a:gd name="connsiteY855" fmla="*/ 24525 h 1030680"/>
                <a:gd name="connsiteX856" fmla="*/ 1058310 w 2992697"/>
                <a:gd name="connsiteY856" fmla="*/ 27630 h 1030680"/>
                <a:gd name="connsiteX857" fmla="*/ 1079110 w 2992697"/>
                <a:gd name="connsiteY857" fmla="*/ 32907 h 1030680"/>
                <a:gd name="connsiteX858" fmla="*/ 1109223 w 2992697"/>
                <a:gd name="connsiteY858" fmla="*/ 27630 h 1030680"/>
                <a:gd name="connsiteX859" fmla="*/ 1113259 w 2992697"/>
                <a:gd name="connsiteY859" fmla="*/ 31976 h 1030680"/>
                <a:gd name="connsiteX860" fmla="*/ 1116363 w 2992697"/>
                <a:gd name="connsiteY860" fmla="*/ 32907 h 1030680"/>
                <a:gd name="connsiteX861" fmla="*/ 1120399 w 2992697"/>
                <a:gd name="connsiteY861" fmla="*/ 39116 h 1030680"/>
                <a:gd name="connsiteX862" fmla="*/ 1122572 w 2992697"/>
                <a:gd name="connsiteY862" fmla="*/ 42221 h 1030680"/>
                <a:gd name="connsiteX863" fmla="*/ 1125676 w 2992697"/>
                <a:gd name="connsiteY863" fmla="*/ 44394 h 1030680"/>
                <a:gd name="connsiteX864" fmla="*/ 1143372 w 2992697"/>
                <a:gd name="connsiteY864" fmla="*/ 51844 h 1030680"/>
                <a:gd name="connsiteX865" fmla="*/ 1164172 w 2992697"/>
                <a:gd name="connsiteY865" fmla="*/ 57122 h 1030680"/>
                <a:gd name="connsiteX866" fmla="*/ 1181867 w 2992697"/>
                <a:gd name="connsiteY866" fmla="*/ 61468 h 1030680"/>
                <a:gd name="connsiteX867" fmla="*/ 1181867 w 2992697"/>
                <a:gd name="connsiteY867" fmla="*/ 68919 h 1030680"/>
                <a:gd name="connsiteX868" fmla="*/ 1152685 w 2992697"/>
                <a:gd name="connsiteY868" fmla="*/ 68919 h 1030680"/>
                <a:gd name="connsiteX869" fmla="*/ 1140267 w 2992697"/>
                <a:gd name="connsiteY869" fmla="*/ 62710 h 1030680"/>
                <a:gd name="connsiteX870" fmla="*/ 1125676 w 2992697"/>
                <a:gd name="connsiteY870" fmla="*/ 62710 h 1030680"/>
                <a:gd name="connsiteX871" fmla="*/ 1108912 w 2992697"/>
                <a:gd name="connsiteY871" fmla="*/ 64883 h 1030680"/>
                <a:gd name="connsiteX872" fmla="*/ 1093390 w 2992697"/>
                <a:gd name="connsiteY872" fmla="*/ 69229 h 1030680"/>
                <a:gd name="connsiteX873" fmla="*/ 1093390 w 2992697"/>
                <a:gd name="connsiteY873" fmla="*/ 77611 h 1030680"/>
                <a:gd name="connsiteX874" fmla="*/ 1113259 w 2992697"/>
                <a:gd name="connsiteY874" fmla="*/ 77611 h 1030680"/>
                <a:gd name="connsiteX875" fmla="*/ 1127850 w 2992697"/>
                <a:gd name="connsiteY875" fmla="*/ 74507 h 1030680"/>
                <a:gd name="connsiteX876" fmla="*/ 1145545 w 2992697"/>
                <a:gd name="connsiteY876" fmla="*/ 72334 h 1030680"/>
                <a:gd name="connsiteX877" fmla="*/ 1167587 w 2992697"/>
                <a:gd name="connsiteY877" fmla="*/ 72334 h 1030680"/>
                <a:gd name="connsiteX878" fmla="*/ 1189628 w 2992697"/>
                <a:gd name="connsiteY878" fmla="*/ 72334 h 1030680"/>
                <a:gd name="connsiteX879" fmla="*/ 1206392 w 2992697"/>
                <a:gd name="connsiteY879" fmla="*/ 72334 h 1030680"/>
                <a:gd name="connsiteX880" fmla="*/ 1220983 w 2992697"/>
                <a:gd name="connsiteY880" fmla="*/ 87235 h 1030680"/>
                <a:gd name="connsiteX881" fmla="*/ 1238679 w 2992697"/>
                <a:gd name="connsiteY881" fmla="*/ 97790 h 1030680"/>
                <a:gd name="connsiteX882" fmla="*/ 1233401 w 2992697"/>
                <a:gd name="connsiteY882" fmla="*/ 109277 h 1030680"/>
                <a:gd name="connsiteX883" fmla="*/ 1222846 w 2992697"/>
                <a:gd name="connsiteY883" fmla="*/ 116728 h 1030680"/>
                <a:gd name="connsiteX884" fmla="*/ 1213533 w 2992697"/>
                <a:gd name="connsiteY884" fmla="*/ 122005 h 1030680"/>
                <a:gd name="connsiteX885" fmla="*/ 1201115 w 2992697"/>
                <a:gd name="connsiteY885" fmla="*/ 126351 h 1030680"/>
                <a:gd name="connsiteX886" fmla="*/ 1182178 w 2992697"/>
                <a:gd name="connsiteY886" fmla="*/ 126351 h 1030680"/>
                <a:gd name="connsiteX887" fmla="*/ 1165413 w 2992697"/>
                <a:gd name="connsiteY887" fmla="*/ 131629 h 1030680"/>
                <a:gd name="connsiteX888" fmla="*/ 1147718 w 2992697"/>
                <a:gd name="connsiteY888" fmla="*/ 131629 h 1030680"/>
                <a:gd name="connsiteX889" fmla="*/ 1127850 w 2992697"/>
                <a:gd name="connsiteY889" fmla="*/ 129456 h 1030680"/>
                <a:gd name="connsiteX890" fmla="*/ 1108912 w 2992697"/>
                <a:gd name="connsiteY890" fmla="*/ 127283 h 1030680"/>
                <a:gd name="connsiteX891" fmla="*/ 1091527 w 2992697"/>
                <a:gd name="connsiteY891" fmla="*/ 127283 h 1030680"/>
                <a:gd name="connsiteX892" fmla="*/ 1076936 w 2992697"/>
                <a:gd name="connsiteY892" fmla="*/ 131629 h 1030680"/>
                <a:gd name="connsiteX893" fmla="*/ 1065450 w 2992697"/>
                <a:gd name="connsiteY893" fmla="*/ 142184 h 1030680"/>
                <a:gd name="connsiteX894" fmla="*/ 1109223 w 2992697"/>
                <a:gd name="connsiteY894" fmla="*/ 142184 h 1030680"/>
                <a:gd name="connsiteX895" fmla="*/ 1122882 w 2992697"/>
                <a:gd name="connsiteY895" fmla="*/ 139080 h 1030680"/>
                <a:gd name="connsiteX896" fmla="*/ 1138405 w 2992697"/>
                <a:gd name="connsiteY896" fmla="*/ 136907 h 1030680"/>
                <a:gd name="connsiteX897" fmla="*/ 1157342 w 2992697"/>
                <a:gd name="connsiteY897" fmla="*/ 139080 h 1030680"/>
                <a:gd name="connsiteX898" fmla="*/ 1169760 w 2992697"/>
                <a:gd name="connsiteY898" fmla="*/ 142184 h 1030680"/>
                <a:gd name="connsiteX899" fmla="*/ 1172864 w 2992697"/>
                <a:gd name="connsiteY899" fmla="*/ 155844 h 1030680"/>
                <a:gd name="connsiteX900" fmla="*/ 1179073 w 2992697"/>
                <a:gd name="connsiteY900" fmla="*/ 153671 h 1030680"/>
                <a:gd name="connsiteX901" fmla="*/ 1187455 w 2992697"/>
                <a:gd name="connsiteY901" fmla="*/ 148393 h 1030680"/>
                <a:gd name="connsiteX902" fmla="*/ 1198942 w 2992697"/>
                <a:gd name="connsiteY902" fmla="*/ 144047 h 1030680"/>
                <a:gd name="connsiteX903" fmla="*/ 1209497 w 2992697"/>
                <a:gd name="connsiteY903" fmla="*/ 141874 h 1030680"/>
                <a:gd name="connsiteX904" fmla="*/ 1211670 w 2992697"/>
                <a:gd name="connsiteY904" fmla="*/ 148083 h 1030680"/>
                <a:gd name="connsiteX905" fmla="*/ 1213843 w 2992697"/>
                <a:gd name="connsiteY905" fmla="*/ 151187 h 1030680"/>
                <a:gd name="connsiteX906" fmla="*/ 1216016 w 2992697"/>
                <a:gd name="connsiteY906" fmla="*/ 153360 h 1030680"/>
                <a:gd name="connsiteX907" fmla="*/ 1219121 w 2992697"/>
                <a:gd name="connsiteY907" fmla="*/ 155533 h 1030680"/>
                <a:gd name="connsiteX908" fmla="*/ 1223156 w 2992697"/>
                <a:gd name="connsiteY908" fmla="*/ 158638 h 1030680"/>
                <a:gd name="connsiteX909" fmla="*/ 1206392 w 2992697"/>
                <a:gd name="connsiteY909" fmla="*/ 189993 h 1030680"/>
                <a:gd name="connsiteX910" fmla="*/ 1213843 w 2992697"/>
                <a:gd name="connsiteY910" fmla="*/ 189993 h 1030680"/>
                <a:gd name="connsiteX911" fmla="*/ 1226261 w 2992697"/>
                <a:gd name="connsiteY911" fmla="*/ 182542 h 1030680"/>
                <a:gd name="connsiteX912" fmla="*/ 1243025 w 2992697"/>
                <a:gd name="connsiteY912" fmla="*/ 172918 h 1030680"/>
                <a:gd name="connsiteX913" fmla="*/ 1262893 w 2992697"/>
                <a:gd name="connsiteY913" fmla="*/ 165468 h 1030680"/>
                <a:gd name="connsiteX914" fmla="*/ 1284935 w 2992697"/>
                <a:gd name="connsiteY914" fmla="*/ 158017 h 1030680"/>
                <a:gd name="connsiteX915" fmla="*/ 1308839 w 2992697"/>
                <a:gd name="connsiteY915" fmla="*/ 152739 h 1030680"/>
                <a:gd name="connsiteX916" fmla="*/ 1329639 w 2992697"/>
                <a:gd name="connsiteY916" fmla="*/ 152739 h 1030680"/>
                <a:gd name="connsiteX917" fmla="*/ 1350439 w 2992697"/>
                <a:gd name="connsiteY917" fmla="*/ 154912 h 1030680"/>
                <a:gd name="connsiteX918" fmla="*/ 1365030 w 2992697"/>
                <a:gd name="connsiteY918" fmla="*/ 163294 h 1030680"/>
                <a:gd name="connsiteX919" fmla="*/ 1373412 w 2992697"/>
                <a:gd name="connsiteY919" fmla="*/ 178196 h 1030680"/>
                <a:gd name="connsiteX920" fmla="*/ 1379621 w 2992697"/>
                <a:gd name="connsiteY920" fmla="*/ 178196 h 1030680"/>
                <a:gd name="connsiteX921" fmla="*/ 1379621 w 2992697"/>
                <a:gd name="connsiteY921" fmla="*/ 180369 h 1030680"/>
                <a:gd name="connsiteX922" fmla="*/ 1379621 w 2992697"/>
                <a:gd name="connsiteY922" fmla="*/ 180369 h 1030680"/>
                <a:gd name="connsiteX923" fmla="*/ 1377448 w 2992697"/>
                <a:gd name="connsiteY923" fmla="*/ 182542 h 1030680"/>
                <a:gd name="connsiteX924" fmla="*/ 1375275 w 2992697"/>
                <a:gd name="connsiteY924" fmla="*/ 182542 h 1030680"/>
                <a:gd name="connsiteX925" fmla="*/ 1375275 w 2992697"/>
                <a:gd name="connsiteY925" fmla="*/ 182542 h 1030680"/>
                <a:gd name="connsiteX926" fmla="*/ 1373102 w 2992697"/>
                <a:gd name="connsiteY926" fmla="*/ 182542 h 1030680"/>
                <a:gd name="connsiteX927" fmla="*/ 1369997 w 2992697"/>
                <a:gd name="connsiteY927" fmla="*/ 185647 h 1030680"/>
                <a:gd name="connsiteX928" fmla="*/ 1364720 w 2992697"/>
                <a:gd name="connsiteY928" fmla="*/ 187820 h 1030680"/>
                <a:gd name="connsiteX929" fmla="*/ 1358511 w 2992697"/>
                <a:gd name="connsiteY929" fmla="*/ 189993 h 1030680"/>
                <a:gd name="connsiteX930" fmla="*/ 1351060 w 2992697"/>
                <a:gd name="connsiteY930" fmla="*/ 192166 h 1030680"/>
                <a:gd name="connsiteX931" fmla="*/ 1345783 w 2992697"/>
                <a:gd name="connsiteY931" fmla="*/ 193097 h 1030680"/>
                <a:gd name="connsiteX932" fmla="*/ 1333365 w 2992697"/>
                <a:gd name="connsiteY932" fmla="*/ 213276 h 1030680"/>
                <a:gd name="connsiteX933" fmla="*/ 1309460 w 2992697"/>
                <a:gd name="connsiteY933" fmla="*/ 228178 h 1030680"/>
                <a:gd name="connsiteX934" fmla="*/ 1282452 w 2992697"/>
                <a:gd name="connsiteY934" fmla="*/ 237801 h 1030680"/>
                <a:gd name="connsiteX935" fmla="*/ 1250165 w 2992697"/>
                <a:gd name="connsiteY935" fmla="*/ 243079 h 1030680"/>
                <a:gd name="connsiteX936" fmla="*/ 1250165 w 2992697"/>
                <a:gd name="connsiteY936" fmla="*/ 249288 h 1030680"/>
                <a:gd name="connsiteX937" fmla="*/ 1250165 w 2992697"/>
                <a:gd name="connsiteY937" fmla="*/ 252392 h 1030680"/>
                <a:gd name="connsiteX938" fmla="*/ 1250165 w 2992697"/>
                <a:gd name="connsiteY938" fmla="*/ 254566 h 1030680"/>
                <a:gd name="connsiteX939" fmla="*/ 1247992 w 2992697"/>
                <a:gd name="connsiteY939" fmla="*/ 256739 h 1030680"/>
                <a:gd name="connsiteX940" fmla="*/ 1250165 w 2992697"/>
                <a:gd name="connsiteY940" fmla="*/ 257670 h 1030680"/>
                <a:gd name="connsiteX941" fmla="*/ 1250165 w 2992697"/>
                <a:gd name="connsiteY941" fmla="*/ 259843 h 1030680"/>
                <a:gd name="connsiteX942" fmla="*/ 1253270 w 2992697"/>
                <a:gd name="connsiteY942" fmla="*/ 264189 h 1030680"/>
                <a:gd name="connsiteX943" fmla="*/ 1258547 w 2992697"/>
                <a:gd name="connsiteY943" fmla="*/ 267294 h 1030680"/>
                <a:gd name="connsiteX944" fmla="*/ 1262583 w 2992697"/>
                <a:gd name="connsiteY944" fmla="*/ 269467 h 1030680"/>
                <a:gd name="connsiteX945" fmla="*/ 1265687 w 2992697"/>
                <a:gd name="connsiteY945" fmla="*/ 272571 h 1030680"/>
                <a:gd name="connsiteX946" fmla="*/ 1269723 w 2992697"/>
                <a:gd name="connsiteY946" fmla="*/ 274745 h 1030680"/>
                <a:gd name="connsiteX947" fmla="*/ 1272828 w 2992697"/>
                <a:gd name="connsiteY947" fmla="*/ 280022 h 1030680"/>
                <a:gd name="connsiteX948" fmla="*/ 1269723 w 2992697"/>
                <a:gd name="connsiteY948" fmla="*/ 287473 h 1030680"/>
                <a:gd name="connsiteX949" fmla="*/ 1265687 w 2992697"/>
                <a:gd name="connsiteY949" fmla="*/ 304237 h 1030680"/>
                <a:gd name="connsiteX950" fmla="*/ 1262583 w 2992697"/>
                <a:gd name="connsiteY950" fmla="*/ 324416 h 1030680"/>
                <a:gd name="connsiteX951" fmla="*/ 1258547 w 2992697"/>
                <a:gd name="connsiteY951" fmla="*/ 344595 h 1030680"/>
                <a:gd name="connsiteX952" fmla="*/ 1258547 w 2992697"/>
                <a:gd name="connsiteY952" fmla="*/ 361359 h 1030680"/>
                <a:gd name="connsiteX953" fmla="*/ 1262583 w 2992697"/>
                <a:gd name="connsiteY953" fmla="*/ 359186 h 1030680"/>
                <a:gd name="connsiteX954" fmla="*/ 1265687 w 2992697"/>
                <a:gd name="connsiteY954" fmla="*/ 359186 h 1030680"/>
                <a:gd name="connsiteX955" fmla="*/ 1267861 w 2992697"/>
                <a:gd name="connsiteY955" fmla="*/ 359186 h 1030680"/>
                <a:gd name="connsiteX956" fmla="*/ 1271896 w 2992697"/>
                <a:gd name="connsiteY956" fmla="*/ 359186 h 1030680"/>
                <a:gd name="connsiteX957" fmla="*/ 1272828 w 2992697"/>
                <a:gd name="connsiteY957" fmla="*/ 359186 h 1030680"/>
                <a:gd name="connsiteX958" fmla="*/ 1279037 w 2992697"/>
                <a:gd name="connsiteY958" fmla="*/ 361359 h 1030680"/>
                <a:gd name="connsiteX959" fmla="*/ 1276864 w 2992697"/>
                <a:gd name="connsiteY959" fmla="*/ 366636 h 1030680"/>
                <a:gd name="connsiteX960" fmla="*/ 1276864 w 2992697"/>
                <a:gd name="connsiteY960" fmla="*/ 368810 h 1030680"/>
                <a:gd name="connsiteX961" fmla="*/ 1276864 w 2992697"/>
                <a:gd name="connsiteY961" fmla="*/ 373156 h 1030680"/>
                <a:gd name="connsiteX962" fmla="*/ 1276864 w 2992697"/>
                <a:gd name="connsiteY962" fmla="*/ 374087 h 1030680"/>
                <a:gd name="connsiteX963" fmla="*/ 1276864 w 2992697"/>
                <a:gd name="connsiteY963" fmla="*/ 378433 h 1030680"/>
                <a:gd name="connsiteX964" fmla="*/ 1279037 w 2992697"/>
                <a:gd name="connsiteY964" fmla="*/ 385884 h 1030680"/>
                <a:gd name="connsiteX965" fmla="*/ 1272828 w 2992697"/>
                <a:gd name="connsiteY965" fmla="*/ 385884 h 1030680"/>
                <a:gd name="connsiteX966" fmla="*/ 1272828 w 2992697"/>
                <a:gd name="connsiteY966" fmla="*/ 388989 h 1030680"/>
                <a:gd name="connsiteX967" fmla="*/ 1269723 w 2992697"/>
                <a:gd name="connsiteY967" fmla="*/ 388057 h 1030680"/>
                <a:gd name="connsiteX968" fmla="*/ 1265687 w 2992697"/>
                <a:gd name="connsiteY968" fmla="*/ 383711 h 1030680"/>
                <a:gd name="connsiteX969" fmla="*/ 1264756 w 2992697"/>
                <a:gd name="connsiteY969" fmla="*/ 381538 h 1030680"/>
                <a:gd name="connsiteX970" fmla="*/ 1260720 w 2992697"/>
                <a:gd name="connsiteY970" fmla="*/ 380607 h 1030680"/>
                <a:gd name="connsiteX971" fmla="*/ 1257616 w 2992697"/>
                <a:gd name="connsiteY971" fmla="*/ 378433 h 1030680"/>
                <a:gd name="connsiteX972" fmla="*/ 1250165 w 2992697"/>
                <a:gd name="connsiteY972" fmla="*/ 378433 h 1030680"/>
                <a:gd name="connsiteX973" fmla="*/ 1246129 w 2992697"/>
                <a:gd name="connsiteY973" fmla="*/ 380607 h 1030680"/>
                <a:gd name="connsiteX974" fmla="*/ 1243025 w 2992697"/>
                <a:gd name="connsiteY974" fmla="*/ 381538 h 1030680"/>
                <a:gd name="connsiteX975" fmla="*/ 1238989 w 2992697"/>
                <a:gd name="connsiteY975" fmla="*/ 383711 h 1030680"/>
                <a:gd name="connsiteX976" fmla="*/ 1236816 w 2992697"/>
                <a:gd name="connsiteY976" fmla="*/ 385884 h 1030680"/>
                <a:gd name="connsiteX977" fmla="*/ 1233711 w 2992697"/>
                <a:gd name="connsiteY977" fmla="*/ 388057 h 1030680"/>
                <a:gd name="connsiteX978" fmla="*/ 1231538 w 2992697"/>
                <a:gd name="connsiteY978" fmla="*/ 391162 h 1030680"/>
                <a:gd name="connsiteX979" fmla="*/ 1229365 w 2992697"/>
                <a:gd name="connsiteY979" fmla="*/ 398612 h 1030680"/>
                <a:gd name="connsiteX980" fmla="*/ 1253270 w 2992697"/>
                <a:gd name="connsiteY980" fmla="*/ 406063 h 1030680"/>
                <a:gd name="connsiteX981" fmla="*/ 1258547 w 2992697"/>
                <a:gd name="connsiteY981" fmla="*/ 438660 h 1030680"/>
                <a:gd name="connsiteX982" fmla="*/ 1253270 w 2992697"/>
                <a:gd name="connsiteY982" fmla="*/ 438660 h 1030680"/>
                <a:gd name="connsiteX983" fmla="*/ 1250165 w 2992697"/>
                <a:gd name="connsiteY983" fmla="*/ 438660 h 1030680"/>
                <a:gd name="connsiteX984" fmla="*/ 1246129 w 2992697"/>
                <a:gd name="connsiteY984" fmla="*/ 440833 h 1030680"/>
                <a:gd name="connsiteX985" fmla="*/ 1243025 w 2992697"/>
                <a:gd name="connsiteY985" fmla="*/ 443006 h 1030680"/>
                <a:gd name="connsiteX986" fmla="*/ 1243025 w 2992697"/>
                <a:gd name="connsiteY986" fmla="*/ 450457 h 1030680"/>
                <a:gd name="connsiteX987" fmla="*/ 1251407 w 2992697"/>
                <a:gd name="connsiteY987" fmla="*/ 455734 h 1030680"/>
                <a:gd name="connsiteX988" fmla="*/ 1257616 w 2992697"/>
                <a:gd name="connsiteY988" fmla="*/ 463185 h 1030680"/>
                <a:gd name="connsiteX989" fmla="*/ 1260720 w 2992697"/>
                <a:gd name="connsiteY989" fmla="*/ 472809 h 1030680"/>
                <a:gd name="connsiteX990" fmla="*/ 1262893 w 2992697"/>
                <a:gd name="connsiteY990" fmla="*/ 487710 h 1030680"/>
                <a:gd name="connsiteX991" fmla="*/ 1253580 w 2992697"/>
                <a:gd name="connsiteY991" fmla="*/ 487710 h 1030680"/>
                <a:gd name="connsiteX992" fmla="*/ 1251407 w 2992697"/>
                <a:gd name="connsiteY992" fmla="*/ 487710 h 1030680"/>
                <a:gd name="connsiteX993" fmla="*/ 1246129 w 2992697"/>
                <a:gd name="connsiteY993" fmla="*/ 485537 h 1030680"/>
                <a:gd name="connsiteX994" fmla="*/ 1243025 w 2992697"/>
                <a:gd name="connsiteY994" fmla="*/ 487710 h 1030680"/>
                <a:gd name="connsiteX995" fmla="*/ 1236816 w 2992697"/>
                <a:gd name="connsiteY995" fmla="*/ 487710 h 1030680"/>
                <a:gd name="connsiteX996" fmla="*/ 1233711 w 2992697"/>
                <a:gd name="connsiteY996" fmla="*/ 490815 h 1030680"/>
                <a:gd name="connsiteX997" fmla="*/ 1229676 w 2992697"/>
                <a:gd name="connsiteY997" fmla="*/ 495161 h 1030680"/>
                <a:gd name="connsiteX998" fmla="*/ 1235885 w 2992697"/>
                <a:gd name="connsiteY998" fmla="*/ 498266 h 1030680"/>
                <a:gd name="connsiteX999" fmla="*/ 1238989 w 2992697"/>
                <a:gd name="connsiteY999" fmla="*/ 500439 h 1030680"/>
                <a:gd name="connsiteX1000" fmla="*/ 1241162 w 2992697"/>
                <a:gd name="connsiteY1000" fmla="*/ 502612 h 1030680"/>
                <a:gd name="connsiteX1001" fmla="*/ 1243335 w 2992697"/>
                <a:gd name="connsiteY1001" fmla="*/ 503543 h 1030680"/>
                <a:gd name="connsiteX1002" fmla="*/ 1244267 w 2992697"/>
                <a:gd name="connsiteY1002" fmla="*/ 509752 h 1030680"/>
                <a:gd name="connsiteX1003" fmla="*/ 1246440 w 2992697"/>
                <a:gd name="connsiteY1003" fmla="*/ 515030 h 1030680"/>
                <a:gd name="connsiteX1004" fmla="*/ 1244267 w 2992697"/>
                <a:gd name="connsiteY1004" fmla="*/ 517203 h 1030680"/>
                <a:gd name="connsiteX1005" fmla="*/ 1244267 w 2992697"/>
                <a:gd name="connsiteY1005" fmla="*/ 518134 h 1030680"/>
                <a:gd name="connsiteX1006" fmla="*/ 1244267 w 2992697"/>
                <a:gd name="connsiteY1006" fmla="*/ 518134 h 1030680"/>
                <a:gd name="connsiteX1007" fmla="*/ 1243335 w 2992697"/>
                <a:gd name="connsiteY1007" fmla="*/ 520307 h 1030680"/>
                <a:gd name="connsiteX1008" fmla="*/ 1243335 w 2992697"/>
                <a:gd name="connsiteY1008" fmla="*/ 524653 h 1030680"/>
                <a:gd name="connsiteX1009" fmla="*/ 1228124 w 2992697"/>
                <a:gd name="connsiteY1009" fmla="*/ 524653 h 1030680"/>
                <a:gd name="connsiteX1010" fmla="*/ 1213533 w 2992697"/>
                <a:gd name="connsiteY1010" fmla="*/ 527758 h 1030680"/>
                <a:gd name="connsiteX1011" fmla="*/ 1202046 w 2992697"/>
                <a:gd name="connsiteY1011" fmla="*/ 532104 h 1030680"/>
                <a:gd name="connsiteX1012" fmla="*/ 1206082 w 2992697"/>
                <a:gd name="connsiteY1012" fmla="*/ 532104 h 1030680"/>
                <a:gd name="connsiteX1013" fmla="*/ 1211359 w 2992697"/>
                <a:gd name="connsiteY1013" fmla="*/ 535209 h 1030680"/>
                <a:gd name="connsiteX1014" fmla="*/ 1215395 w 2992697"/>
                <a:gd name="connsiteY1014" fmla="*/ 537382 h 1030680"/>
                <a:gd name="connsiteX1015" fmla="*/ 1218500 w 2992697"/>
                <a:gd name="connsiteY1015" fmla="*/ 537382 h 1030680"/>
                <a:gd name="connsiteX1016" fmla="*/ 1222536 w 2992697"/>
                <a:gd name="connsiteY1016" fmla="*/ 539555 h 1030680"/>
                <a:gd name="connsiteX1017" fmla="*/ 1225640 w 2992697"/>
                <a:gd name="connsiteY1017" fmla="*/ 542659 h 1030680"/>
                <a:gd name="connsiteX1018" fmla="*/ 1228744 w 2992697"/>
                <a:gd name="connsiteY1018" fmla="*/ 547937 h 1030680"/>
                <a:gd name="connsiteX1019" fmla="*/ 1222536 w 2992697"/>
                <a:gd name="connsiteY1019" fmla="*/ 557561 h 1030680"/>
                <a:gd name="connsiteX1020" fmla="*/ 1218500 w 2992697"/>
                <a:gd name="connsiteY1020" fmla="*/ 569047 h 1030680"/>
                <a:gd name="connsiteX1021" fmla="*/ 1213222 w 2992697"/>
                <a:gd name="connsiteY1021" fmla="*/ 581775 h 1030680"/>
                <a:gd name="connsiteX1022" fmla="*/ 1211049 w 2992697"/>
                <a:gd name="connsiteY1022" fmla="*/ 576498 h 1030680"/>
                <a:gd name="connsiteX1023" fmla="*/ 1207945 w 2992697"/>
                <a:gd name="connsiteY1023" fmla="*/ 572152 h 1030680"/>
                <a:gd name="connsiteX1024" fmla="*/ 1205771 w 2992697"/>
                <a:gd name="connsiteY1024" fmla="*/ 569979 h 1030680"/>
                <a:gd name="connsiteX1025" fmla="*/ 1201736 w 2992697"/>
                <a:gd name="connsiteY1025" fmla="*/ 569979 h 1030680"/>
                <a:gd name="connsiteX1026" fmla="*/ 1196458 w 2992697"/>
                <a:gd name="connsiteY1026" fmla="*/ 569047 h 1030680"/>
                <a:gd name="connsiteX1027" fmla="*/ 1189007 w 2992697"/>
                <a:gd name="connsiteY1027" fmla="*/ 569047 h 1030680"/>
                <a:gd name="connsiteX1028" fmla="*/ 1189007 w 2992697"/>
                <a:gd name="connsiteY1028" fmla="*/ 572152 h 1030680"/>
                <a:gd name="connsiteX1029" fmla="*/ 1193043 w 2992697"/>
                <a:gd name="connsiteY1029" fmla="*/ 572152 h 1030680"/>
                <a:gd name="connsiteX1030" fmla="*/ 1205461 w 2992697"/>
                <a:gd name="connsiteY1030" fmla="*/ 584880 h 1030680"/>
                <a:gd name="connsiteX1031" fmla="*/ 1216016 w 2992697"/>
                <a:gd name="connsiteY1031" fmla="*/ 599781 h 1030680"/>
                <a:gd name="connsiteX1032" fmla="*/ 1222225 w 2992697"/>
                <a:gd name="connsiteY1032" fmla="*/ 618719 h 1030680"/>
                <a:gd name="connsiteX1033" fmla="*/ 1225329 w 2992697"/>
                <a:gd name="connsiteY1033" fmla="*/ 640760 h 1030680"/>
                <a:gd name="connsiteX1034" fmla="*/ 1222225 w 2992697"/>
                <a:gd name="connsiteY1034" fmla="*/ 640760 h 1030680"/>
                <a:gd name="connsiteX1035" fmla="*/ 1222225 w 2992697"/>
                <a:gd name="connsiteY1035" fmla="*/ 646038 h 1030680"/>
                <a:gd name="connsiteX1036" fmla="*/ 1193043 w 2992697"/>
                <a:gd name="connsiteY1036" fmla="*/ 649142 h 1030680"/>
                <a:gd name="connsiteX1037" fmla="*/ 1193043 w 2992697"/>
                <a:gd name="connsiteY1037" fmla="*/ 628963 h 1030680"/>
                <a:gd name="connsiteX1038" fmla="*/ 1189007 w 2992697"/>
                <a:gd name="connsiteY1038" fmla="*/ 625859 h 1030680"/>
                <a:gd name="connsiteX1039" fmla="*/ 1185903 w 2992697"/>
                <a:gd name="connsiteY1039" fmla="*/ 623686 h 1030680"/>
                <a:gd name="connsiteX1040" fmla="*/ 1183730 w 2992697"/>
                <a:gd name="connsiteY1040" fmla="*/ 621513 h 1030680"/>
                <a:gd name="connsiteX1041" fmla="*/ 1178452 w 2992697"/>
                <a:gd name="connsiteY1041" fmla="*/ 618408 h 1030680"/>
                <a:gd name="connsiteX1042" fmla="*/ 1172243 w 2992697"/>
                <a:gd name="connsiteY1042" fmla="*/ 616235 h 1030680"/>
                <a:gd name="connsiteX1043" fmla="*/ 1163861 w 2992697"/>
                <a:gd name="connsiteY1043" fmla="*/ 621513 h 1030680"/>
                <a:gd name="connsiteX1044" fmla="*/ 1152375 w 2992697"/>
                <a:gd name="connsiteY1044" fmla="*/ 625859 h 1030680"/>
                <a:gd name="connsiteX1045" fmla="*/ 1139957 w 2992697"/>
                <a:gd name="connsiteY1045" fmla="*/ 626790 h 1030680"/>
                <a:gd name="connsiteX1046" fmla="*/ 1128470 w 2992697"/>
                <a:gd name="connsiteY1046" fmla="*/ 631136 h 1030680"/>
                <a:gd name="connsiteX1047" fmla="*/ 1122262 w 2992697"/>
                <a:gd name="connsiteY1047" fmla="*/ 636414 h 1030680"/>
                <a:gd name="connsiteX1048" fmla="*/ 1128470 w 2992697"/>
                <a:gd name="connsiteY1048" fmla="*/ 636414 h 1030680"/>
                <a:gd name="connsiteX1049" fmla="*/ 1137784 w 2992697"/>
                <a:gd name="connsiteY1049" fmla="*/ 636414 h 1030680"/>
                <a:gd name="connsiteX1050" fmla="*/ 1152375 w 2992697"/>
                <a:gd name="connsiteY1050" fmla="*/ 634241 h 1030680"/>
                <a:gd name="connsiteX1051" fmla="*/ 1169139 w 2992697"/>
                <a:gd name="connsiteY1051" fmla="*/ 633309 h 1030680"/>
                <a:gd name="connsiteX1052" fmla="*/ 1169139 w 2992697"/>
                <a:gd name="connsiteY1052" fmla="*/ 640760 h 1030680"/>
                <a:gd name="connsiteX1053" fmla="*/ 1132506 w 2992697"/>
                <a:gd name="connsiteY1053" fmla="*/ 653488 h 1030680"/>
                <a:gd name="connsiteX1054" fmla="*/ 1132506 w 2992697"/>
                <a:gd name="connsiteY1054" fmla="*/ 656593 h 1030680"/>
                <a:gd name="connsiteX1055" fmla="*/ 1141820 w 2992697"/>
                <a:gd name="connsiteY1055" fmla="*/ 656593 h 1030680"/>
                <a:gd name="connsiteX1056" fmla="*/ 1147097 w 2992697"/>
                <a:gd name="connsiteY1056" fmla="*/ 655662 h 1030680"/>
                <a:gd name="connsiteX1057" fmla="*/ 1154548 w 2992697"/>
                <a:gd name="connsiteY1057" fmla="*/ 653488 h 1030680"/>
                <a:gd name="connsiteX1058" fmla="*/ 1161999 w 2992697"/>
                <a:gd name="connsiteY1058" fmla="*/ 651315 h 1030680"/>
                <a:gd name="connsiteX1059" fmla="*/ 1169449 w 2992697"/>
                <a:gd name="connsiteY1059" fmla="*/ 649142 h 1030680"/>
                <a:gd name="connsiteX1060" fmla="*/ 1171622 w 2992697"/>
                <a:gd name="connsiteY1060" fmla="*/ 658766 h 1030680"/>
                <a:gd name="connsiteX1061" fmla="*/ 1179073 w 2992697"/>
                <a:gd name="connsiteY1061" fmla="*/ 663112 h 1030680"/>
                <a:gd name="connsiteX1062" fmla="*/ 1186524 w 2992697"/>
                <a:gd name="connsiteY1062" fmla="*/ 664044 h 1030680"/>
                <a:gd name="connsiteX1063" fmla="*/ 1198942 w 2992697"/>
                <a:gd name="connsiteY1063" fmla="*/ 663112 h 1030680"/>
                <a:gd name="connsiteX1064" fmla="*/ 1213533 w 2992697"/>
                <a:gd name="connsiteY1064" fmla="*/ 663112 h 1030680"/>
                <a:gd name="connsiteX1065" fmla="*/ 1213533 w 2992697"/>
                <a:gd name="connsiteY1065" fmla="*/ 666217 h 1030680"/>
                <a:gd name="connsiteX1066" fmla="*/ 1209497 w 2992697"/>
                <a:gd name="connsiteY1066" fmla="*/ 666217 h 1030680"/>
                <a:gd name="connsiteX1067" fmla="*/ 1189628 w 2992697"/>
                <a:gd name="connsiteY1067" fmla="*/ 685154 h 1030680"/>
                <a:gd name="connsiteX1068" fmla="*/ 1167587 w 2992697"/>
                <a:gd name="connsiteY1068" fmla="*/ 703160 h 1030680"/>
                <a:gd name="connsiteX1069" fmla="*/ 1145545 w 2992697"/>
                <a:gd name="connsiteY1069" fmla="*/ 718061 h 1030680"/>
                <a:gd name="connsiteX1070" fmla="*/ 1120399 w 2992697"/>
                <a:gd name="connsiteY1070" fmla="*/ 730789 h 1030680"/>
                <a:gd name="connsiteX1071" fmla="*/ 1093390 w 2992697"/>
                <a:gd name="connsiteY1071" fmla="*/ 736067 h 1030680"/>
                <a:gd name="connsiteX1072" fmla="*/ 1062035 w 2992697"/>
                <a:gd name="connsiteY1072" fmla="*/ 735136 h 1030680"/>
                <a:gd name="connsiteX1073" fmla="*/ 1062035 w 2992697"/>
                <a:gd name="connsiteY1073" fmla="*/ 740413 h 1030680"/>
                <a:gd name="connsiteX1074" fmla="*/ 1062035 w 2992697"/>
                <a:gd name="connsiteY1074" fmla="*/ 745691 h 1030680"/>
                <a:gd name="connsiteX1075" fmla="*/ 1059862 w 2992697"/>
                <a:gd name="connsiteY1075" fmla="*/ 750037 h 1030680"/>
                <a:gd name="connsiteX1076" fmla="*/ 1057689 w 2992697"/>
                <a:gd name="connsiteY1076" fmla="*/ 750968 h 1030680"/>
                <a:gd name="connsiteX1077" fmla="*/ 1056757 w 2992697"/>
                <a:gd name="connsiteY1077" fmla="*/ 750968 h 1030680"/>
                <a:gd name="connsiteX1078" fmla="*/ 1054584 w 2992697"/>
                <a:gd name="connsiteY1078" fmla="*/ 753142 h 1030680"/>
                <a:gd name="connsiteX1079" fmla="*/ 1050548 w 2992697"/>
                <a:gd name="connsiteY1079" fmla="*/ 755315 h 1030680"/>
                <a:gd name="connsiteX1080" fmla="*/ 1047444 w 2992697"/>
                <a:gd name="connsiteY1080" fmla="*/ 757488 h 1030680"/>
                <a:gd name="connsiteX1081" fmla="*/ 1045271 w 2992697"/>
                <a:gd name="connsiteY1081" fmla="*/ 758419 h 1030680"/>
                <a:gd name="connsiteX1082" fmla="*/ 1042166 w 2992697"/>
                <a:gd name="connsiteY1082" fmla="*/ 762765 h 1030680"/>
                <a:gd name="connsiteX1083" fmla="*/ 1038131 w 2992697"/>
                <a:gd name="connsiteY1083" fmla="*/ 773321 h 1030680"/>
                <a:gd name="connsiteX1084" fmla="*/ 1035957 w 2992697"/>
                <a:gd name="connsiteY1084" fmla="*/ 786980 h 1030680"/>
                <a:gd name="connsiteX1085" fmla="*/ 1032853 w 2992697"/>
                <a:gd name="connsiteY1085" fmla="*/ 795362 h 1030680"/>
                <a:gd name="connsiteX1086" fmla="*/ 1023540 w 2992697"/>
                <a:gd name="connsiteY1086" fmla="*/ 804986 h 1030680"/>
                <a:gd name="connsiteX1087" fmla="*/ 1008017 w 2992697"/>
                <a:gd name="connsiteY1087" fmla="*/ 815541 h 1030680"/>
                <a:gd name="connsiteX1088" fmla="*/ 987218 w 2992697"/>
                <a:gd name="connsiteY1088" fmla="*/ 825165 h 1030680"/>
                <a:gd name="connsiteX1089" fmla="*/ 969522 w 2992697"/>
                <a:gd name="connsiteY1089" fmla="*/ 832616 h 1030680"/>
                <a:gd name="connsiteX1090" fmla="*/ 952758 w 2992697"/>
                <a:gd name="connsiteY1090" fmla="*/ 836962 h 1030680"/>
                <a:gd name="connsiteX1091" fmla="*/ 952758 w 2992697"/>
                <a:gd name="connsiteY1091" fmla="*/ 832616 h 1030680"/>
                <a:gd name="connsiteX1092" fmla="*/ 952758 w 2992697"/>
                <a:gd name="connsiteY1092" fmla="*/ 829511 h 1030680"/>
                <a:gd name="connsiteX1093" fmla="*/ 950585 w 2992697"/>
                <a:gd name="connsiteY1093" fmla="*/ 829511 h 1030680"/>
                <a:gd name="connsiteX1094" fmla="*/ 950585 w 2992697"/>
                <a:gd name="connsiteY1094" fmla="*/ 827338 h 1030680"/>
                <a:gd name="connsiteX1095" fmla="*/ 949654 w 2992697"/>
                <a:gd name="connsiteY1095" fmla="*/ 825165 h 1030680"/>
                <a:gd name="connsiteX1096" fmla="*/ 947480 w 2992697"/>
                <a:gd name="connsiteY1096" fmla="*/ 840066 h 1030680"/>
                <a:gd name="connsiteX1097" fmla="*/ 942203 w 2992697"/>
                <a:gd name="connsiteY1097" fmla="*/ 852795 h 1030680"/>
                <a:gd name="connsiteX1098" fmla="*/ 938167 w 2992697"/>
                <a:gd name="connsiteY1098" fmla="*/ 864281 h 1030680"/>
                <a:gd name="connsiteX1099" fmla="*/ 932890 w 2992697"/>
                <a:gd name="connsiteY1099" fmla="*/ 874836 h 1030680"/>
                <a:gd name="connsiteX1100" fmla="*/ 928854 w 2992697"/>
                <a:gd name="connsiteY1100" fmla="*/ 889738 h 1030680"/>
                <a:gd name="connsiteX1101" fmla="*/ 932890 w 2992697"/>
                <a:gd name="connsiteY1101" fmla="*/ 891911 h 1030680"/>
                <a:gd name="connsiteX1102" fmla="*/ 932890 w 2992697"/>
                <a:gd name="connsiteY1102" fmla="*/ 894084 h 1030680"/>
                <a:gd name="connsiteX1103" fmla="*/ 935063 w 2992697"/>
                <a:gd name="connsiteY1103" fmla="*/ 894084 h 1030680"/>
                <a:gd name="connsiteX1104" fmla="*/ 935063 w 2992697"/>
                <a:gd name="connsiteY1104" fmla="*/ 894084 h 1030680"/>
                <a:gd name="connsiteX1105" fmla="*/ 935063 w 2992697"/>
                <a:gd name="connsiteY1105" fmla="*/ 896257 h 1030680"/>
                <a:gd name="connsiteX1106" fmla="*/ 932890 w 2992697"/>
                <a:gd name="connsiteY1106" fmla="*/ 897188 h 1030680"/>
                <a:gd name="connsiteX1107" fmla="*/ 928854 w 2992697"/>
                <a:gd name="connsiteY1107" fmla="*/ 901535 h 1030680"/>
                <a:gd name="connsiteX1108" fmla="*/ 925749 w 2992697"/>
                <a:gd name="connsiteY1108" fmla="*/ 903708 h 1030680"/>
                <a:gd name="connsiteX1109" fmla="*/ 922645 w 2992697"/>
                <a:gd name="connsiteY1109" fmla="*/ 906812 h 1030680"/>
                <a:gd name="connsiteX1110" fmla="*/ 918609 w 2992697"/>
                <a:gd name="connsiteY1110" fmla="*/ 908985 h 1030680"/>
                <a:gd name="connsiteX1111" fmla="*/ 916436 w 2992697"/>
                <a:gd name="connsiteY1111" fmla="*/ 912090 h 1030680"/>
                <a:gd name="connsiteX1112" fmla="*/ 913331 w 2992697"/>
                <a:gd name="connsiteY1112" fmla="*/ 917367 h 1030680"/>
                <a:gd name="connsiteX1113" fmla="*/ 905881 w 2992697"/>
                <a:gd name="connsiteY1113" fmla="*/ 938478 h 1030680"/>
                <a:gd name="connsiteX1114" fmla="*/ 900603 w 2992697"/>
                <a:gd name="connsiteY1114" fmla="*/ 960519 h 1030680"/>
                <a:gd name="connsiteX1115" fmla="*/ 898430 w 2992697"/>
                <a:gd name="connsiteY1115" fmla="*/ 985976 h 1030680"/>
                <a:gd name="connsiteX1116" fmla="*/ 894394 w 2992697"/>
                <a:gd name="connsiteY1116" fmla="*/ 1010191 h 1030680"/>
                <a:gd name="connsiteX1117" fmla="*/ 889117 w 2992697"/>
                <a:gd name="connsiteY1117" fmla="*/ 1032232 h 1030680"/>
                <a:gd name="connsiteX1118" fmla="*/ 886012 w 2992697"/>
                <a:gd name="connsiteY1118" fmla="*/ 1030059 h 1030680"/>
                <a:gd name="connsiteX1119" fmla="*/ 886012 w 2992697"/>
                <a:gd name="connsiteY1119" fmla="*/ 1030059 h 1030680"/>
                <a:gd name="connsiteX1120" fmla="*/ 883839 w 2992697"/>
                <a:gd name="connsiteY1120" fmla="*/ 1030059 h 1030680"/>
                <a:gd name="connsiteX1121" fmla="*/ 883839 w 2992697"/>
                <a:gd name="connsiteY1121" fmla="*/ 1027886 h 1030680"/>
                <a:gd name="connsiteX1122" fmla="*/ 881666 w 2992697"/>
                <a:gd name="connsiteY1122" fmla="*/ 1027886 h 1030680"/>
                <a:gd name="connsiteX1123" fmla="*/ 876388 w 2992697"/>
                <a:gd name="connsiteY1123" fmla="*/ 1024782 h 1030680"/>
                <a:gd name="connsiteX1124" fmla="*/ 867075 w 2992697"/>
                <a:gd name="connsiteY1124" fmla="*/ 1017331 h 1030680"/>
                <a:gd name="connsiteX1125" fmla="*/ 852484 w 2992697"/>
                <a:gd name="connsiteY1125" fmla="*/ 1005844 h 1030680"/>
                <a:gd name="connsiteX1126" fmla="*/ 835720 w 2992697"/>
                <a:gd name="connsiteY1126" fmla="*/ 996221 h 1030680"/>
                <a:gd name="connsiteX1127" fmla="*/ 820198 w 2992697"/>
                <a:gd name="connsiteY1127" fmla="*/ 985665 h 1030680"/>
                <a:gd name="connsiteX1128" fmla="*/ 807780 w 2992697"/>
                <a:gd name="connsiteY1128" fmla="*/ 976042 h 1030680"/>
                <a:gd name="connsiteX1129" fmla="*/ 796294 w 2992697"/>
                <a:gd name="connsiteY1129" fmla="*/ 970764 h 1030680"/>
                <a:gd name="connsiteX1130" fmla="*/ 793189 w 2992697"/>
                <a:gd name="connsiteY1130" fmla="*/ 968591 h 1030680"/>
                <a:gd name="connsiteX1131" fmla="*/ 789153 w 2992697"/>
                <a:gd name="connsiteY1131" fmla="*/ 928543 h 1030680"/>
                <a:gd name="connsiteX1132" fmla="*/ 786980 w 2992697"/>
                <a:gd name="connsiteY1132" fmla="*/ 924197 h 1030680"/>
                <a:gd name="connsiteX1133" fmla="*/ 781703 w 2992697"/>
                <a:gd name="connsiteY1133" fmla="*/ 921093 h 1030680"/>
                <a:gd name="connsiteX1134" fmla="*/ 778598 w 2992697"/>
                <a:gd name="connsiteY1134" fmla="*/ 918920 h 1030680"/>
                <a:gd name="connsiteX1135" fmla="*/ 772389 w 2992697"/>
                <a:gd name="connsiteY1135" fmla="*/ 914573 h 1030680"/>
                <a:gd name="connsiteX1136" fmla="*/ 769285 w 2992697"/>
                <a:gd name="connsiteY1136" fmla="*/ 911469 h 1030680"/>
                <a:gd name="connsiteX1137" fmla="*/ 772389 w 2992697"/>
                <a:gd name="connsiteY1137" fmla="*/ 909296 h 1030680"/>
                <a:gd name="connsiteX1138" fmla="*/ 772389 w 2992697"/>
                <a:gd name="connsiteY1138" fmla="*/ 907123 h 1030680"/>
                <a:gd name="connsiteX1139" fmla="*/ 774562 w 2992697"/>
                <a:gd name="connsiteY1139" fmla="*/ 906191 h 1030680"/>
                <a:gd name="connsiteX1140" fmla="*/ 774562 w 2992697"/>
                <a:gd name="connsiteY1140" fmla="*/ 906191 h 1030680"/>
                <a:gd name="connsiteX1141" fmla="*/ 776735 w 2992697"/>
                <a:gd name="connsiteY1141" fmla="*/ 901845 h 1030680"/>
                <a:gd name="connsiteX1142" fmla="*/ 778908 w 2992697"/>
                <a:gd name="connsiteY1142" fmla="*/ 898741 h 1030680"/>
                <a:gd name="connsiteX1143" fmla="*/ 769595 w 2992697"/>
                <a:gd name="connsiteY1143" fmla="*/ 898741 h 1030680"/>
                <a:gd name="connsiteX1144" fmla="*/ 764317 w 2992697"/>
                <a:gd name="connsiteY1144" fmla="*/ 898741 h 1030680"/>
                <a:gd name="connsiteX1145" fmla="*/ 760282 w 2992697"/>
                <a:gd name="connsiteY1145" fmla="*/ 898741 h 1030680"/>
                <a:gd name="connsiteX1146" fmla="*/ 758109 w 2992697"/>
                <a:gd name="connsiteY1146" fmla="*/ 896567 h 1030680"/>
                <a:gd name="connsiteX1147" fmla="*/ 757177 w 2992697"/>
                <a:gd name="connsiteY1147" fmla="*/ 893463 h 1030680"/>
                <a:gd name="connsiteX1148" fmla="*/ 753141 w 2992697"/>
                <a:gd name="connsiteY1148" fmla="*/ 887254 h 1030680"/>
                <a:gd name="connsiteX1149" fmla="*/ 750968 w 2992697"/>
                <a:gd name="connsiteY1149" fmla="*/ 884150 h 1030680"/>
                <a:gd name="connsiteX1150" fmla="*/ 750968 w 2992697"/>
                <a:gd name="connsiteY1150" fmla="*/ 879803 h 1030680"/>
                <a:gd name="connsiteX1151" fmla="*/ 750968 w 2992697"/>
                <a:gd name="connsiteY1151" fmla="*/ 878872 h 1030680"/>
                <a:gd name="connsiteX1152" fmla="*/ 750968 w 2992697"/>
                <a:gd name="connsiteY1152" fmla="*/ 874526 h 1030680"/>
                <a:gd name="connsiteX1153" fmla="*/ 753141 w 2992697"/>
                <a:gd name="connsiteY1153" fmla="*/ 871421 h 1030680"/>
                <a:gd name="connsiteX1154" fmla="*/ 753141 w 2992697"/>
                <a:gd name="connsiteY1154" fmla="*/ 867075 h 1030680"/>
                <a:gd name="connsiteX1155" fmla="*/ 742586 w 2992697"/>
                <a:gd name="connsiteY1155" fmla="*/ 867075 h 1030680"/>
                <a:gd name="connsiteX1156" fmla="*/ 742586 w 2992697"/>
                <a:gd name="connsiteY1156" fmla="*/ 861798 h 1030680"/>
                <a:gd name="connsiteX1157" fmla="*/ 743518 w 2992697"/>
                <a:gd name="connsiteY1157" fmla="*/ 856520 h 1030680"/>
                <a:gd name="connsiteX1158" fmla="*/ 745691 w 2992697"/>
                <a:gd name="connsiteY1158" fmla="*/ 854347 h 1030680"/>
                <a:gd name="connsiteX1159" fmla="*/ 745691 w 2992697"/>
                <a:gd name="connsiteY1159" fmla="*/ 850622 h 1030680"/>
                <a:gd name="connsiteX1160" fmla="*/ 747864 w 2992697"/>
                <a:gd name="connsiteY1160" fmla="*/ 847517 h 1030680"/>
                <a:gd name="connsiteX1161" fmla="*/ 750037 w 2992697"/>
                <a:gd name="connsiteY1161" fmla="*/ 842239 h 1030680"/>
                <a:gd name="connsiteX1162" fmla="*/ 743828 w 2992697"/>
                <a:gd name="connsiteY1162" fmla="*/ 842239 h 1030680"/>
                <a:gd name="connsiteX1163" fmla="*/ 737619 w 2992697"/>
                <a:gd name="connsiteY1163" fmla="*/ 842239 h 1030680"/>
                <a:gd name="connsiteX1164" fmla="*/ 734515 w 2992697"/>
                <a:gd name="connsiteY1164" fmla="*/ 840066 h 1030680"/>
                <a:gd name="connsiteX1165" fmla="*/ 728306 w 2992697"/>
                <a:gd name="connsiteY1165" fmla="*/ 837893 h 1030680"/>
                <a:gd name="connsiteX1166" fmla="*/ 727375 w 2992697"/>
                <a:gd name="connsiteY1166" fmla="*/ 810574 h 1030680"/>
                <a:gd name="connsiteX1167" fmla="*/ 725201 w 2992697"/>
                <a:gd name="connsiteY1167" fmla="*/ 785117 h 1030680"/>
                <a:gd name="connsiteX1168" fmla="*/ 725201 w 2992697"/>
                <a:gd name="connsiteY1168" fmla="*/ 760903 h 1030680"/>
                <a:gd name="connsiteX1169" fmla="*/ 732652 w 2992697"/>
                <a:gd name="connsiteY1169" fmla="*/ 736688 h 1030680"/>
                <a:gd name="connsiteX1170" fmla="*/ 740103 w 2992697"/>
                <a:gd name="connsiteY1170" fmla="*/ 726133 h 1030680"/>
                <a:gd name="connsiteX1171" fmla="*/ 749416 w 2992697"/>
                <a:gd name="connsiteY1171" fmla="*/ 718682 h 1030680"/>
                <a:gd name="connsiteX1172" fmla="*/ 756867 w 2992697"/>
                <a:gd name="connsiteY1172" fmla="*/ 712473 h 1030680"/>
                <a:gd name="connsiteX1173" fmla="*/ 762144 w 2992697"/>
                <a:gd name="connsiteY1173" fmla="*/ 704091 h 1030680"/>
                <a:gd name="connsiteX1174" fmla="*/ 767422 w 2992697"/>
                <a:gd name="connsiteY1174" fmla="*/ 692605 h 1030680"/>
                <a:gd name="connsiteX1175" fmla="*/ 769595 w 2992697"/>
                <a:gd name="connsiteY1175" fmla="*/ 672426 h 1030680"/>
                <a:gd name="connsiteX1176" fmla="*/ 765559 w 2992697"/>
                <a:gd name="connsiteY1176" fmla="*/ 672426 h 1030680"/>
                <a:gd name="connsiteX1177" fmla="*/ 762455 w 2992697"/>
                <a:gd name="connsiteY1177" fmla="*/ 676772 h 1030680"/>
                <a:gd name="connsiteX1178" fmla="*/ 758419 w 2992697"/>
                <a:gd name="connsiteY1178" fmla="*/ 677703 h 1030680"/>
                <a:gd name="connsiteX1179" fmla="*/ 757488 w 2992697"/>
                <a:gd name="connsiteY1179" fmla="*/ 677703 h 1030680"/>
                <a:gd name="connsiteX1180" fmla="*/ 753452 w 2992697"/>
                <a:gd name="connsiteY1180" fmla="*/ 677703 h 1030680"/>
                <a:gd name="connsiteX1181" fmla="*/ 750347 w 2992697"/>
                <a:gd name="connsiteY1181" fmla="*/ 676772 h 1030680"/>
                <a:gd name="connsiteX1182" fmla="*/ 735757 w 2992697"/>
                <a:gd name="connsiteY1182" fmla="*/ 672426 h 1030680"/>
                <a:gd name="connsiteX1183" fmla="*/ 724270 w 2992697"/>
                <a:gd name="connsiteY1183" fmla="*/ 664975 h 1030680"/>
                <a:gd name="connsiteX1184" fmla="*/ 716819 w 2992697"/>
                <a:gd name="connsiteY1184" fmla="*/ 654420 h 1030680"/>
                <a:gd name="connsiteX1185" fmla="*/ 713715 w 2992697"/>
                <a:gd name="connsiteY1185" fmla="*/ 635483 h 1030680"/>
                <a:gd name="connsiteX1186" fmla="*/ 718992 w 2992697"/>
                <a:gd name="connsiteY1186" fmla="*/ 635483 h 1030680"/>
                <a:gd name="connsiteX1187" fmla="*/ 718992 w 2992697"/>
                <a:gd name="connsiteY1187" fmla="*/ 632378 h 1030680"/>
                <a:gd name="connsiteX1188" fmla="*/ 728306 w 2992697"/>
                <a:gd name="connsiteY1188" fmla="*/ 637656 h 1030680"/>
                <a:gd name="connsiteX1189" fmla="*/ 738861 w 2992697"/>
                <a:gd name="connsiteY1189" fmla="*/ 645106 h 1030680"/>
                <a:gd name="connsiteX1190" fmla="*/ 748174 w 2992697"/>
                <a:gd name="connsiteY1190" fmla="*/ 648211 h 1030680"/>
                <a:gd name="connsiteX1191" fmla="*/ 758729 w 2992697"/>
                <a:gd name="connsiteY1191" fmla="*/ 648211 h 1030680"/>
                <a:gd name="connsiteX1192" fmla="*/ 758729 w 2992697"/>
                <a:gd name="connsiteY1192" fmla="*/ 647280 h 1030680"/>
                <a:gd name="connsiteX1193" fmla="*/ 760903 w 2992697"/>
                <a:gd name="connsiteY1193" fmla="*/ 645106 h 1030680"/>
                <a:gd name="connsiteX1194" fmla="*/ 760903 w 2992697"/>
                <a:gd name="connsiteY1194" fmla="*/ 645106 h 1030680"/>
                <a:gd name="connsiteX1195" fmla="*/ 760903 w 2992697"/>
                <a:gd name="connsiteY1195" fmla="*/ 642623 h 1030680"/>
                <a:gd name="connsiteX1196" fmla="*/ 763076 w 2992697"/>
                <a:gd name="connsiteY1196" fmla="*/ 639518 h 1030680"/>
                <a:gd name="connsiteX1197" fmla="*/ 743207 w 2992697"/>
                <a:gd name="connsiteY1197" fmla="*/ 624617 h 1030680"/>
                <a:gd name="connsiteX1198" fmla="*/ 726443 w 2992697"/>
                <a:gd name="connsiteY1198" fmla="*/ 603507 h 1030680"/>
                <a:gd name="connsiteX1199" fmla="*/ 721166 w 2992697"/>
                <a:gd name="connsiteY1199" fmla="*/ 605680 h 1030680"/>
                <a:gd name="connsiteX1200" fmla="*/ 717130 w 2992697"/>
                <a:gd name="connsiteY1200" fmla="*/ 607853 h 1030680"/>
                <a:gd name="connsiteX1201" fmla="*/ 711852 w 2992697"/>
                <a:gd name="connsiteY1201" fmla="*/ 610026 h 1030680"/>
                <a:gd name="connsiteX1202" fmla="*/ 706575 w 2992697"/>
                <a:gd name="connsiteY1202" fmla="*/ 610957 h 1030680"/>
                <a:gd name="connsiteX1203" fmla="*/ 702539 w 2992697"/>
                <a:gd name="connsiteY1203" fmla="*/ 607853 h 1030680"/>
                <a:gd name="connsiteX1204" fmla="*/ 701608 w 2992697"/>
                <a:gd name="connsiteY1204" fmla="*/ 605680 h 1030680"/>
                <a:gd name="connsiteX1205" fmla="*/ 699434 w 2992697"/>
                <a:gd name="connsiteY1205" fmla="*/ 602575 h 1030680"/>
                <a:gd name="connsiteX1206" fmla="*/ 697261 w 2992697"/>
                <a:gd name="connsiteY1206" fmla="*/ 600402 h 1030680"/>
                <a:gd name="connsiteX1207" fmla="*/ 694157 w 2992697"/>
                <a:gd name="connsiteY1207" fmla="*/ 595125 h 1030680"/>
                <a:gd name="connsiteX1208" fmla="*/ 704712 w 2992697"/>
                <a:gd name="connsiteY1208" fmla="*/ 583638 h 1030680"/>
                <a:gd name="connsiteX1209" fmla="*/ 706885 w 2992697"/>
                <a:gd name="connsiteY1209" fmla="*/ 567805 h 1030680"/>
                <a:gd name="connsiteX1210" fmla="*/ 704712 w 2992697"/>
                <a:gd name="connsiteY1210" fmla="*/ 546695 h 1030680"/>
                <a:gd name="connsiteX1211" fmla="*/ 699434 w 2992697"/>
                <a:gd name="connsiteY1211" fmla="*/ 524653 h 1030680"/>
                <a:gd name="connsiteX1212" fmla="*/ 690121 w 2992697"/>
                <a:gd name="connsiteY1212" fmla="*/ 501370 h 1030680"/>
                <a:gd name="connsiteX1213" fmla="*/ 679566 w 2992697"/>
                <a:gd name="connsiteY1213" fmla="*/ 479328 h 1030680"/>
                <a:gd name="connsiteX1214" fmla="*/ 665906 w 2992697"/>
                <a:gd name="connsiteY1214" fmla="*/ 459149 h 1030680"/>
                <a:gd name="connsiteX1215" fmla="*/ 655351 w 2992697"/>
                <a:gd name="connsiteY1215" fmla="*/ 440212 h 1030680"/>
                <a:gd name="connsiteX1216" fmla="*/ 646038 w 2992697"/>
                <a:gd name="connsiteY1216" fmla="*/ 425311 h 1030680"/>
                <a:gd name="connsiteX1217" fmla="*/ 623996 w 2992697"/>
                <a:gd name="connsiteY1217" fmla="*/ 410409 h 1030680"/>
                <a:gd name="connsiteX1218" fmla="*/ 598850 w 2992697"/>
                <a:gd name="connsiteY1218" fmla="*/ 405132 h 1030680"/>
                <a:gd name="connsiteX1219" fmla="*/ 572772 w 2992697"/>
                <a:gd name="connsiteY1219" fmla="*/ 405132 h 1030680"/>
                <a:gd name="connsiteX1220" fmla="*/ 543591 w 2992697"/>
                <a:gd name="connsiteY1220" fmla="*/ 405132 h 1030680"/>
                <a:gd name="connsiteX1221" fmla="*/ 515340 w 2992697"/>
                <a:gd name="connsiteY1221" fmla="*/ 407305 h 1030680"/>
                <a:gd name="connsiteX1222" fmla="*/ 486158 w 2992697"/>
                <a:gd name="connsiteY1222" fmla="*/ 405132 h 1030680"/>
                <a:gd name="connsiteX1223" fmla="*/ 486158 w 2992697"/>
                <a:gd name="connsiteY1223" fmla="*/ 399854 h 1030680"/>
                <a:gd name="connsiteX1224" fmla="*/ 486158 w 2992697"/>
                <a:gd name="connsiteY1224" fmla="*/ 395508 h 1030680"/>
                <a:gd name="connsiteX1225" fmla="*/ 487089 w 2992697"/>
                <a:gd name="connsiteY1225" fmla="*/ 394577 h 1030680"/>
                <a:gd name="connsiteX1226" fmla="*/ 487089 w 2992697"/>
                <a:gd name="connsiteY1226" fmla="*/ 392404 h 1030680"/>
                <a:gd name="connsiteX1227" fmla="*/ 487089 w 2992697"/>
                <a:gd name="connsiteY1227" fmla="*/ 390230 h 1030680"/>
                <a:gd name="connsiteX1228" fmla="*/ 486158 w 2992697"/>
                <a:gd name="connsiteY1228" fmla="*/ 388057 h 1030680"/>
                <a:gd name="connsiteX1229" fmla="*/ 474672 w 2992697"/>
                <a:gd name="connsiteY1229" fmla="*/ 382780 h 1030680"/>
                <a:gd name="connsiteX1230" fmla="*/ 464116 w 2992697"/>
                <a:gd name="connsiteY1230" fmla="*/ 379675 h 1030680"/>
                <a:gd name="connsiteX1231" fmla="*/ 452630 w 2992697"/>
                <a:gd name="connsiteY1231" fmla="*/ 372225 h 1030680"/>
                <a:gd name="connsiteX1232" fmla="*/ 461943 w 2992697"/>
                <a:gd name="connsiteY1232" fmla="*/ 372225 h 1030680"/>
                <a:gd name="connsiteX1233" fmla="*/ 472499 w 2992697"/>
                <a:gd name="connsiteY1233" fmla="*/ 367878 h 1030680"/>
                <a:gd name="connsiteX1234" fmla="*/ 487089 w 2992697"/>
                <a:gd name="connsiteY1234" fmla="*/ 364774 h 1030680"/>
                <a:gd name="connsiteX1235" fmla="*/ 503854 w 2992697"/>
                <a:gd name="connsiteY1235" fmla="*/ 362601 h 1030680"/>
                <a:gd name="connsiteX1236" fmla="*/ 516271 w 2992697"/>
                <a:gd name="connsiteY1236" fmla="*/ 358254 h 1030680"/>
                <a:gd name="connsiteX1237" fmla="*/ 525585 w 2992697"/>
                <a:gd name="connsiteY1237" fmla="*/ 350804 h 1030680"/>
                <a:gd name="connsiteX1238" fmla="*/ 481812 w 2992697"/>
                <a:gd name="connsiteY1238" fmla="*/ 350804 h 1030680"/>
                <a:gd name="connsiteX1239" fmla="*/ 471257 w 2992697"/>
                <a:gd name="connsiteY1239" fmla="*/ 347699 h 1030680"/>
                <a:gd name="connsiteX1240" fmla="*/ 461943 w 2992697"/>
                <a:gd name="connsiteY1240" fmla="*/ 347699 h 1030680"/>
                <a:gd name="connsiteX1241" fmla="*/ 450457 w 2992697"/>
                <a:gd name="connsiteY1241" fmla="*/ 345526 h 1030680"/>
                <a:gd name="connsiteX1242" fmla="*/ 442075 w 2992697"/>
                <a:gd name="connsiteY1242" fmla="*/ 343353 h 1030680"/>
                <a:gd name="connsiteX1243" fmla="*/ 432761 w 2992697"/>
                <a:gd name="connsiteY1243" fmla="*/ 340249 h 1030680"/>
                <a:gd name="connsiteX1244" fmla="*/ 427484 w 2992697"/>
                <a:gd name="connsiteY1244" fmla="*/ 330625 h 1030680"/>
                <a:gd name="connsiteX1245" fmla="*/ 425311 w 2992697"/>
                <a:gd name="connsiteY1245" fmla="*/ 315723 h 1030680"/>
                <a:gd name="connsiteX1246" fmla="*/ 447352 w 2992697"/>
                <a:gd name="connsiteY1246" fmla="*/ 312619 h 1030680"/>
                <a:gd name="connsiteX1247" fmla="*/ 467221 w 2992697"/>
                <a:gd name="connsiteY1247" fmla="*/ 305168 h 1030680"/>
                <a:gd name="connsiteX1248" fmla="*/ 483985 w 2992697"/>
                <a:gd name="connsiteY1248" fmla="*/ 297718 h 1030680"/>
                <a:gd name="connsiteX1249" fmla="*/ 501680 w 2992697"/>
                <a:gd name="connsiteY1249" fmla="*/ 290267 h 1030680"/>
                <a:gd name="connsiteX1250" fmla="*/ 538313 w 2992697"/>
                <a:gd name="connsiteY1250" fmla="*/ 290267 h 1030680"/>
                <a:gd name="connsiteX1251" fmla="*/ 552904 w 2992697"/>
                <a:gd name="connsiteY1251" fmla="*/ 241837 h 1030680"/>
                <a:gd name="connsiteX1252" fmla="*/ 518444 w 2992697"/>
                <a:gd name="connsiteY1252" fmla="*/ 241837 h 1030680"/>
                <a:gd name="connsiteX1253" fmla="*/ 509131 w 2992697"/>
                <a:gd name="connsiteY1253" fmla="*/ 229109 h 1030680"/>
                <a:gd name="connsiteX1254" fmla="*/ 520618 w 2992697"/>
                <a:gd name="connsiteY1254" fmla="*/ 221658 h 1030680"/>
                <a:gd name="connsiteX1255" fmla="*/ 529000 w 2992697"/>
                <a:gd name="connsiteY1255" fmla="*/ 214208 h 1030680"/>
                <a:gd name="connsiteX1256" fmla="*/ 540486 w 2992697"/>
                <a:gd name="connsiteY1256" fmla="*/ 208930 h 1030680"/>
                <a:gd name="connsiteX1257" fmla="*/ 552904 w 2992697"/>
                <a:gd name="connsiteY1257" fmla="*/ 204584 h 1030680"/>
                <a:gd name="connsiteX1258" fmla="*/ 552904 w 2992697"/>
                <a:gd name="connsiteY1258" fmla="*/ 191856 h 1030680"/>
                <a:gd name="connsiteX1259" fmla="*/ 567495 w 2992697"/>
                <a:gd name="connsiteY1259" fmla="*/ 184405 h 1030680"/>
                <a:gd name="connsiteX1260" fmla="*/ 574946 w 2992697"/>
                <a:gd name="connsiteY1260" fmla="*/ 176023 h 1030680"/>
                <a:gd name="connsiteX1261" fmla="*/ 582396 w 2992697"/>
                <a:gd name="connsiteY1261" fmla="*/ 164536 h 1030680"/>
                <a:gd name="connsiteX1262" fmla="*/ 593883 w 2992697"/>
                <a:gd name="connsiteY1262" fmla="*/ 157086 h 1030680"/>
                <a:gd name="connsiteX1263" fmla="*/ 606301 w 2992697"/>
                <a:gd name="connsiteY1263" fmla="*/ 151808 h 1030680"/>
                <a:gd name="connsiteX1264" fmla="*/ 616856 w 2992697"/>
                <a:gd name="connsiteY1264" fmla="*/ 151808 h 1030680"/>
                <a:gd name="connsiteX1265" fmla="*/ 626169 w 2992697"/>
                <a:gd name="connsiteY1265" fmla="*/ 154912 h 1030680"/>
                <a:gd name="connsiteX1266" fmla="*/ 638587 w 2992697"/>
                <a:gd name="connsiteY1266" fmla="*/ 153981 h 1030680"/>
                <a:gd name="connsiteX1267" fmla="*/ 629274 w 2992697"/>
                <a:gd name="connsiteY1267" fmla="*/ 149635 h 1030680"/>
                <a:gd name="connsiteX1268" fmla="*/ 623996 w 2992697"/>
                <a:gd name="connsiteY1268" fmla="*/ 147462 h 1030680"/>
                <a:gd name="connsiteX1269" fmla="*/ 618718 w 2992697"/>
                <a:gd name="connsiteY1269" fmla="*/ 146530 h 1030680"/>
                <a:gd name="connsiteX1270" fmla="*/ 613441 w 2992697"/>
                <a:gd name="connsiteY1270" fmla="*/ 140322 h 1030680"/>
                <a:gd name="connsiteX1271" fmla="*/ 631136 w 2992697"/>
                <a:gd name="connsiteY1271" fmla="*/ 137217 h 1030680"/>
                <a:gd name="connsiteX1272" fmla="*/ 647900 w 2992697"/>
                <a:gd name="connsiteY1272" fmla="*/ 131939 h 1030680"/>
                <a:gd name="connsiteX1273" fmla="*/ 662491 w 2992697"/>
                <a:gd name="connsiteY1273" fmla="*/ 127593 h 1030680"/>
                <a:gd name="connsiteX1274" fmla="*/ 679255 w 2992697"/>
                <a:gd name="connsiteY1274" fmla="*/ 124489 h 1030680"/>
                <a:gd name="connsiteX1275" fmla="*/ 680187 w 2992697"/>
                <a:gd name="connsiteY1275" fmla="*/ 131939 h 1030680"/>
                <a:gd name="connsiteX1276" fmla="*/ 682360 w 2992697"/>
                <a:gd name="connsiteY1276" fmla="*/ 135044 h 1030680"/>
                <a:gd name="connsiteX1277" fmla="*/ 684533 w 2992697"/>
                <a:gd name="connsiteY1277" fmla="*/ 140322 h 1030680"/>
                <a:gd name="connsiteX1278" fmla="*/ 686706 w 2992697"/>
                <a:gd name="connsiteY1278" fmla="*/ 144668 h 1030680"/>
                <a:gd name="connsiteX1279" fmla="*/ 691984 w 2992697"/>
                <a:gd name="connsiteY1279" fmla="*/ 146841 h 1030680"/>
                <a:gd name="connsiteX1280" fmla="*/ 699434 w 2992697"/>
                <a:gd name="connsiteY1280" fmla="*/ 147772 h 1030680"/>
                <a:gd name="connsiteX1281" fmla="*/ 699434 w 2992697"/>
                <a:gd name="connsiteY1281" fmla="*/ 142495 h 1030680"/>
                <a:gd name="connsiteX1282" fmla="*/ 702539 w 2992697"/>
                <a:gd name="connsiteY1282" fmla="*/ 137217 h 1030680"/>
                <a:gd name="connsiteX1283" fmla="*/ 704712 w 2992697"/>
                <a:gd name="connsiteY1283" fmla="*/ 129766 h 1030680"/>
                <a:gd name="connsiteX1284" fmla="*/ 706885 w 2992697"/>
                <a:gd name="connsiteY1284" fmla="*/ 124489 h 1030680"/>
                <a:gd name="connsiteX1285" fmla="*/ 709989 w 2992697"/>
                <a:gd name="connsiteY1285" fmla="*/ 129766 h 1030680"/>
                <a:gd name="connsiteX1286" fmla="*/ 716198 w 2992697"/>
                <a:gd name="connsiteY1286" fmla="*/ 135044 h 1030680"/>
                <a:gd name="connsiteX1287" fmla="*/ 719303 w 2992697"/>
                <a:gd name="connsiteY1287" fmla="*/ 139390 h 1030680"/>
                <a:gd name="connsiteX1288" fmla="*/ 726754 w 2992697"/>
                <a:gd name="connsiteY1288" fmla="*/ 142495 h 1030680"/>
                <a:gd name="connsiteX1289" fmla="*/ 734204 w 2992697"/>
                <a:gd name="connsiteY1289" fmla="*/ 144668 h 1030680"/>
                <a:gd name="connsiteX1290" fmla="*/ 730168 w 2992697"/>
                <a:gd name="connsiteY1290" fmla="*/ 120453 h 1030680"/>
                <a:gd name="connsiteX1291" fmla="*/ 743828 w 2992697"/>
                <a:gd name="connsiteY1291" fmla="*/ 117349 h 1030680"/>
                <a:gd name="connsiteX1292" fmla="*/ 754383 w 2992697"/>
                <a:gd name="connsiteY1292" fmla="*/ 113002 h 1030680"/>
                <a:gd name="connsiteX1293" fmla="*/ 771147 w 2992697"/>
                <a:gd name="connsiteY1293" fmla="*/ 117349 h 1030680"/>
                <a:gd name="connsiteX1294" fmla="*/ 788843 w 2992697"/>
                <a:gd name="connsiteY1294" fmla="*/ 124799 h 1030680"/>
                <a:gd name="connsiteX1295" fmla="*/ 807780 w 2992697"/>
                <a:gd name="connsiteY1295" fmla="*/ 135354 h 1030680"/>
                <a:gd name="connsiteX1296" fmla="*/ 827648 w 2992697"/>
                <a:gd name="connsiteY1296" fmla="*/ 144978 h 1030680"/>
                <a:gd name="connsiteX1297" fmla="*/ 844413 w 2992697"/>
                <a:gd name="connsiteY1297" fmla="*/ 152429 h 1030680"/>
                <a:gd name="connsiteX1298" fmla="*/ 859935 w 2992697"/>
                <a:gd name="connsiteY1298" fmla="*/ 157706 h 1030680"/>
                <a:gd name="connsiteX1299" fmla="*/ 859935 w 2992697"/>
                <a:gd name="connsiteY1299" fmla="*/ 154602 h 1030680"/>
                <a:gd name="connsiteX1300" fmla="*/ 849380 w 2992697"/>
                <a:gd name="connsiteY1300" fmla="*/ 144978 h 1030680"/>
                <a:gd name="connsiteX1301" fmla="*/ 841929 w 2992697"/>
                <a:gd name="connsiteY1301" fmla="*/ 137527 h 1030680"/>
                <a:gd name="connsiteX1302" fmla="*/ 837893 w 2992697"/>
                <a:gd name="connsiteY1302" fmla="*/ 127904 h 1030680"/>
                <a:gd name="connsiteX1303" fmla="*/ 844102 w 2992697"/>
                <a:gd name="connsiteY1303" fmla="*/ 117349 h 1030680"/>
                <a:gd name="connsiteX1304" fmla="*/ 840066 w 2992697"/>
                <a:gd name="connsiteY1304" fmla="*/ 113002 h 1030680"/>
                <a:gd name="connsiteX1305" fmla="*/ 834789 w 2992697"/>
                <a:gd name="connsiteY1305" fmla="*/ 107725 h 1030680"/>
                <a:gd name="connsiteX1306" fmla="*/ 829511 w 2992697"/>
                <a:gd name="connsiteY1306" fmla="*/ 103378 h 1030680"/>
                <a:gd name="connsiteX1307" fmla="*/ 824234 w 2992697"/>
                <a:gd name="connsiteY1307" fmla="*/ 100274 h 1030680"/>
                <a:gd name="connsiteX1308" fmla="*/ 820198 w 2992697"/>
                <a:gd name="connsiteY1308" fmla="*/ 95928 h 1030680"/>
                <a:gd name="connsiteX1309" fmla="*/ 824234 w 2992697"/>
                <a:gd name="connsiteY1309" fmla="*/ 87546 h 1030680"/>
                <a:gd name="connsiteX1310" fmla="*/ 834789 w 2992697"/>
                <a:gd name="connsiteY1310" fmla="*/ 90650 h 1030680"/>
                <a:gd name="connsiteX1311" fmla="*/ 849380 w 2992697"/>
                <a:gd name="connsiteY1311" fmla="*/ 92823 h 1030680"/>
                <a:gd name="connsiteX1312" fmla="*/ 861797 w 2992697"/>
                <a:gd name="connsiteY1312" fmla="*/ 90650 h 1030680"/>
                <a:gd name="connsiteX1313" fmla="*/ 871111 w 2992697"/>
                <a:gd name="connsiteY1313" fmla="*/ 83199 h 1030680"/>
                <a:gd name="connsiteX1314" fmla="*/ 827338 w 2992697"/>
                <a:gd name="connsiteY1314" fmla="*/ 83199 h 1030680"/>
                <a:gd name="connsiteX1315" fmla="*/ 827338 w 2992697"/>
                <a:gd name="connsiteY1315" fmla="*/ 80095 h 1030680"/>
                <a:gd name="connsiteX1316" fmla="*/ 824234 w 2992697"/>
                <a:gd name="connsiteY1316" fmla="*/ 80095 h 1030680"/>
                <a:gd name="connsiteX1317" fmla="*/ 824234 w 2992697"/>
                <a:gd name="connsiteY1317" fmla="*/ 75749 h 1030680"/>
                <a:gd name="connsiteX1318" fmla="*/ 829511 w 2992697"/>
                <a:gd name="connsiteY1318" fmla="*/ 72644 h 1030680"/>
                <a:gd name="connsiteX1319" fmla="*/ 834789 w 2992697"/>
                <a:gd name="connsiteY1319" fmla="*/ 68298 h 1030680"/>
                <a:gd name="connsiteX1320" fmla="*/ 840066 w 2992697"/>
                <a:gd name="connsiteY1320" fmla="*/ 65194 h 1030680"/>
                <a:gd name="connsiteX1321" fmla="*/ 845344 w 2992697"/>
                <a:gd name="connsiteY1321" fmla="*/ 60847 h 1030680"/>
                <a:gd name="connsiteX1322" fmla="*/ 851553 w 2992697"/>
                <a:gd name="connsiteY1322" fmla="*/ 59916 h 1030680"/>
                <a:gd name="connsiteX1323" fmla="*/ 874526 w 2992697"/>
                <a:gd name="connsiteY1323" fmla="*/ 63020 h 1030680"/>
                <a:gd name="connsiteX1324" fmla="*/ 880735 w 2992697"/>
                <a:gd name="connsiteY1324" fmla="*/ 46256 h 1030680"/>
                <a:gd name="connsiteX1325" fmla="*/ 907743 w 2992697"/>
                <a:gd name="connsiteY1325" fmla="*/ 50603 h 1030680"/>
                <a:gd name="connsiteX1326" fmla="*/ 909917 w 2992697"/>
                <a:gd name="connsiteY1326" fmla="*/ 50603 h 1030680"/>
                <a:gd name="connsiteX1327" fmla="*/ 910848 w 2992697"/>
                <a:gd name="connsiteY1327" fmla="*/ 46256 h 1030680"/>
                <a:gd name="connsiteX1328" fmla="*/ 913021 w 2992697"/>
                <a:gd name="connsiteY1328" fmla="*/ 45325 h 1030680"/>
                <a:gd name="connsiteX1329" fmla="*/ 915194 w 2992697"/>
                <a:gd name="connsiteY1329" fmla="*/ 40979 h 1030680"/>
                <a:gd name="connsiteX1330" fmla="*/ 920472 w 2992697"/>
                <a:gd name="connsiteY1330" fmla="*/ 38806 h 1030680"/>
                <a:gd name="connsiteX1331" fmla="*/ 924508 w 2992697"/>
                <a:gd name="connsiteY1331" fmla="*/ 45015 h 1030680"/>
                <a:gd name="connsiteX1332" fmla="*/ 929785 w 2992697"/>
                <a:gd name="connsiteY1332" fmla="*/ 50292 h 1030680"/>
                <a:gd name="connsiteX1333" fmla="*/ 935063 w 2992697"/>
                <a:gd name="connsiteY1333" fmla="*/ 55570 h 1030680"/>
                <a:gd name="connsiteX1334" fmla="*/ 935063 w 2992697"/>
                <a:gd name="connsiteY1334" fmla="*/ 45946 h 1030680"/>
                <a:gd name="connsiteX1335" fmla="*/ 937236 w 2992697"/>
                <a:gd name="connsiteY1335" fmla="*/ 45015 h 1030680"/>
                <a:gd name="connsiteX1336" fmla="*/ 937236 w 2992697"/>
                <a:gd name="connsiteY1336" fmla="*/ 42842 h 1030680"/>
                <a:gd name="connsiteX1337" fmla="*/ 937236 w 2992697"/>
                <a:gd name="connsiteY1337" fmla="*/ 40668 h 1030680"/>
                <a:gd name="connsiteX1338" fmla="*/ 937236 w 2992697"/>
                <a:gd name="connsiteY1338" fmla="*/ 38495 h 1030680"/>
                <a:gd name="connsiteX1339" fmla="*/ 938167 w 2992697"/>
                <a:gd name="connsiteY1339" fmla="*/ 35391 h 1030680"/>
                <a:gd name="connsiteX1340" fmla="*/ 940340 w 2992697"/>
                <a:gd name="connsiteY1340" fmla="*/ 33218 h 1030680"/>
                <a:gd name="connsiteX1341" fmla="*/ 944376 w 2992697"/>
                <a:gd name="connsiteY1341" fmla="*/ 31045 h 1030680"/>
                <a:gd name="connsiteX1342" fmla="*/ 962071 w 2992697"/>
                <a:gd name="connsiteY1342" fmla="*/ 22663 h 1030680"/>
                <a:gd name="connsiteX1343" fmla="*/ 984113 w 2992697"/>
                <a:gd name="connsiteY1343" fmla="*/ 20179 h 1030680"/>
                <a:gd name="connsiteX1344" fmla="*/ 984113 w 2992697"/>
                <a:gd name="connsiteY1344" fmla="*/ 20179 h 1030680"/>
                <a:gd name="connsiteX1345" fmla="*/ 984113 w 2992697"/>
                <a:gd name="connsiteY1345" fmla="*/ 20179 h 1030680"/>
                <a:gd name="connsiteX1346" fmla="*/ 2301024 w 2992697"/>
                <a:gd name="connsiteY1346" fmla="*/ 16764 h 1030680"/>
                <a:gd name="connsiteX1347" fmla="*/ 2311579 w 2992697"/>
                <a:gd name="connsiteY1347" fmla="*/ 19869 h 1030680"/>
                <a:gd name="connsiteX1348" fmla="*/ 2311579 w 2992697"/>
                <a:gd name="connsiteY1348" fmla="*/ 27319 h 1030680"/>
                <a:gd name="connsiteX1349" fmla="*/ 2296057 w 2992697"/>
                <a:gd name="connsiteY1349" fmla="*/ 27319 h 1030680"/>
                <a:gd name="connsiteX1350" fmla="*/ 2301024 w 2992697"/>
                <a:gd name="connsiteY1350" fmla="*/ 16764 h 1030680"/>
                <a:gd name="connsiteX1351" fmla="*/ 2301024 w 2992697"/>
                <a:gd name="connsiteY1351" fmla="*/ 16764 h 1030680"/>
                <a:gd name="connsiteX1352" fmla="*/ 2301024 w 2992697"/>
                <a:gd name="connsiteY1352" fmla="*/ 16764 h 1030680"/>
                <a:gd name="connsiteX1353" fmla="*/ 2792460 w 2992697"/>
                <a:gd name="connsiteY1353" fmla="*/ 0 h 1030680"/>
                <a:gd name="connsiteX1354" fmla="*/ 2797737 w 2992697"/>
                <a:gd name="connsiteY1354" fmla="*/ 3104 h 1030680"/>
                <a:gd name="connsiteX1355" fmla="*/ 2801773 w 2992697"/>
                <a:gd name="connsiteY1355" fmla="*/ 7451 h 1030680"/>
                <a:gd name="connsiteX1356" fmla="*/ 2803946 w 2992697"/>
                <a:gd name="connsiteY1356" fmla="*/ 10555 h 1030680"/>
                <a:gd name="connsiteX1357" fmla="*/ 2804878 w 2992697"/>
                <a:gd name="connsiteY1357" fmla="*/ 16764 h 1030680"/>
                <a:gd name="connsiteX1358" fmla="*/ 2807051 w 2992697"/>
                <a:gd name="connsiteY1358" fmla="*/ 19869 h 1030680"/>
                <a:gd name="connsiteX1359" fmla="*/ 2809224 w 2992697"/>
                <a:gd name="connsiteY1359" fmla="*/ 25146 h 1030680"/>
                <a:gd name="connsiteX1360" fmla="*/ 2812328 w 2992697"/>
                <a:gd name="connsiteY1360" fmla="*/ 27319 h 1030680"/>
                <a:gd name="connsiteX1361" fmla="*/ 2823815 w 2992697"/>
                <a:gd name="connsiteY1361" fmla="*/ 32597 h 1030680"/>
                <a:gd name="connsiteX1362" fmla="*/ 2834370 w 2992697"/>
                <a:gd name="connsiteY1362" fmla="*/ 34770 h 1030680"/>
                <a:gd name="connsiteX1363" fmla="*/ 2841821 w 2992697"/>
                <a:gd name="connsiteY1363" fmla="*/ 34770 h 1030680"/>
                <a:gd name="connsiteX1364" fmla="*/ 2847098 w 2992697"/>
                <a:gd name="connsiteY1364" fmla="*/ 39116 h 1030680"/>
                <a:gd name="connsiteX1365" fmla="*/ 2851134 w 2992697"/>
                <a:gd name="connsiteY1365" fmla="*/ 46567 h 1030680"/>
                <a:gd name="connsiteX1366" fmla="*/ 2853307 w 2992697"/>
                <a:gd name="connsiteY1366" fmla="*/ 61468 h 1030680"/>
                <a:gd name="connsiteX1367" fmla="*/ 2851134 w 2992697"/>
                <a:gd name="connsiteY1367" fmla="*/ 62400 h 1030680"/>
                <a:gd name="connsiteX1368" fmla="*/ 2851134 w 2992697"/>
                <a:gd name="connsiteY1368" fmla="*/ 62400 h 1030680"/>
                <a:gd name="connsiteX1369" fmla="*/ 2851134 w 2992697"/>
                <a:gd name="connsiteY1369" fmla="*/ 64573 h 1030680"/>
                <a:gd name="connsiteX1370" fmla="*/ 2851134 w 2992697"/>
                <a:gd name="connsiteY1370" fmla="*/ 66746 h 1030680"/>
                <a:gd name="connsiteX1371" fmla="*/ 2848961 w 2992697"/>
                <a:gd name="connsiteY1371" fmla="*/ 68919 h 1030680"/>
                <a:gd name="connsiteX1372" fmla="*/ 2825988 w 2992697"/>
                <a:gd name="connsiteY1372" fmla="*/ 68919 h 1030680"/>
                <a:gd name="connsiteX1373" fmla="*/ 2802084 w 2992697"/>
                <a:gd name="connsiteY1373" fmla="*/ 68919 h 1030680"/>
                <a:gd name="connsiteX1374" fmla="*/ 2782215 w 2992697"/>
                <a:gd name="connsiteY1374" fmla="*/ 77301 h 1030680"/>
                <a:gd name="connsiteX1375" fmla="*/ 2778179 w 2992697"/>
                <a:gd name="connsiteY1375" fmla="*/ 79474 h 1030680"/>
                <a:gd name="connsiteX1376" fmla="*/ 2776006 w 2992697"/>
                <a:gd name="connsiteY1376" fmla="*/ 83820 h 1030680"/>
                <a:gd name="connsiteX1377" fmla="*/ 2775075 w 2992697"/>
                <a:gd name="connsiteY1377" fmla="*/ 84752 h 1030680"/>
                <a:gd name="connsiteX1378" fmla="*/ 2772902 w 2992697"/>
                <a:gd name="connsiteY1378" fmla="*/ 86925 h 1030680"/>
                <a:gd name="connsiteX1379" fmla="*/ 2770729 w 2992697"/>
                <a:gd name="connsiteY1379" fmla="*/ 89098 h 1030680"/>
                <a:gd name="connsiteX1380" fmla="*/ 2767624 w 2992697"/>
                <a:gd name="connsiteY1380" fmla="*/ 91271 h 1030680"/>
                <a:gd name="connsiteX1381" fmla="*/ 2761415 w 2992697"/>
                <a:gd name="connsiteY1381" fmla="*/ 94376 h 1030680"/>
                <a:gd name="connsiteX1382" fmla="*/ 2758311 w 2992697"/>
                <a:gd name="connsiteY1382" fmla="*/ 89098 h 1030680"/>
                <a:gd name="connsiteX1383" fmla="*/ 2756137 w 2992697"/>
                <a:gd name="connsiteY1383" fmla="*/ 84752 h 1030680"/>
                <a:gd name="connsiteX1384" fmla="*/ 2753033 w 2992697"/>
                <a:gd name="connsiteY1384" fmla="*/ 81647 h 1030680"/>
                <a:gd name="connsiteX1385" fmla="*/ 2765451 w 2992697"/>
                <a:gd name="connsiteY1385" fmla="*/ 49982 h 1030680"/>
                <a:gd name="connsiteX1386" fmla="*/ 2777869 w 2992697"/>
                <a:gd name="connsiteY1386" fmla="*/ 24525 h 1030680"/>
                <a:gd name="connsiteX1387" fmla="*/ 2792460 w 2992697"/>
                <a:gd name="connsiteY1387" fmla="*/ 0 h 1030680"/>
                <a:gd name="connsiteX1388" fmla="*/ 2792460 w 2992697"/>
                <a:gd name="connsiteY1388" fmla="*/ 0 h 1030680"/>
                <a:gd name="connsiteX1389" fmla="*/ 2792460 w 2992697"/>
                <a:gd name="connsiteY1389" fmla="*/ 0 h 1030680"/>
                <a:gd name="connsiteX1390" fmla="*/ 2665177 w 2992697"/>
                <a:gd name="connsiteY1390" fmla="*/ 0 h 1030680"/>
                <a:gd name="connsiteX1391" fmla="*/ 2674490 w 2992697"/>
                <a:gd name="connsiteY1391" fmla="*/ 9624 h 1030680"/>
                <a:gd name="connsiteX1392" fmla="*/ 2679768 w 2992697"/>
                <a:gd name="connsiteY1392" fmla="*/ 20179 h 1030680"/>
                <a:gd name="connsiteX1393" fmla="*/ 2685046 w 2992697"/>
                <a:gd name="connsiteY1393" fmla="*/ 32907 h 1030680"/>
                <a:gd name="connsiteX1394" fmla="*/ 2675732 w 2992697"/>
                <a:gd name="connsiteY1394" fmla="*/ 32907 h 1030680"/>
                <a:gd name="connsiteX1395" fmla="*/ 2675732 w 2992697"/>
                <a:gd name="connsiteY1395" fmla="*/ 27319 h 1030680"/>
                <a:gd name="connsiteX1396" fmla="*/ 2672628 w 2992697"/>
                <a:gd name="connsiteY1396" fmla="*/ 24215 h 1030680"/>
                <a:gd name="connsiteX1397" fmla="*/ 2668592 w 2992697"/>
                <a:gd name="connsiteY1397" fmla="*/ 19869 h 1030680"/>
                <a:gd name="connsiteX1398" fmla="*/ 2667660 w 2992697"/>
                <a:gd name="connsiteY1398" fmla="*/ 14591 h 1030680"/>
                <a:gd name="connsiteX1399" fmla="*/ 2665487 w 2992697"/>
                <a:gd name="connsiteY1399" fmla="*/ 9313 h 1030680"/>
                <a:gd name="connsiteX1400" fmla="*/ 2665487 w 2992697"/>
                <a:gd name="connsiteY1400" fmla="*/ 0 h 1030680"/>
                <a:gd name="connsiteX1401" fmla="*/ 2665177 w 2992697"/>
                <a:gd name="connsiteY1401" fmla="*/ 0 h 1030680"/>
                <a:gd name="connsiteX1402" fmla="*/ 2665177 w 2992697"/>
                <a:gd name="connsiteY1402" fmla="*/ 0 h 1030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Lst>
              <a:rect l="l" t="t" r="r" b="b"/>
              <a:pathLst>
                <a:path w="2992697" h="1030680">
                  <a:moveTo>
                    <a:pt x="7140" y="256428"/>
                  </a:moveTo>
                  <a:lnTo>
                    <a:pt x="26077" y="261706"/>
                  </a:lnTo>
                  <a:lnTo>
                    <a:pt x="38495" y="271330"/>
                  </a:lnTo>
                  <a:lnTo>
                    <a:pt x="49050" y="279712"/>
                  </a:lnTo>
                  <a:lnTo>
                    <a:pt x="60537" y="291198"/>
                  </a:lnTo>
                  <a:lnTo>
                    <a:pt x="71092" y="299580"/>
                  </a:lnTo>
                  <a:lnTo>
                    <a:pt x="71092" y="296476"/>
                  </a:lnTo>
                  <a:lnTo>
                    <a:pt x="77301" y="296476"/>
                  </a:lnTo>
                  <a:lnTo>
                    <a:pt x="77301" y="299580"/>
                  </a:lnTo>
                  <a:lnTo>
                    <a:pt x="78232" y="303926"/>
                  </a:lnTo>
                  <a:lnTo>
                    <a:pt x="82268" y="309204"/>
                  </a:lnTo>
                  <a:lnTo>
                    <a:pt x="84441" y="316655"/>
                  </a:lnTo>
                  <a:lnTo>
                    <a:pt x="76991" y="316655"/>
                  </a:lnTo>
                  <a:lnTo>
                    <a:pt x="72955" y="316655"/>
                  </a:lnTo>
                  <a:lnTo>
                    <a:pt x="72955" y="318828"/>
                  </a:lnTo>
                  <a:lnTo>
                    <a:pt x="70782" y="318828"/>
                  </a:lnTo>
                  <a:lnTo>
                    <a:pt x="67677" y="318828"/>
                  </a:lnTo>
                  <a:lnTo>
                    <a:pt x="63641" y="321001"/>
                  </a:lnTo>
                  <a:lnTo>
                    <a:pt x="49050" y="309514"/>
                  </a:lnTo>
                  <a:lnTo>
                    <a:pt x="34460" y="304237"/>
                  </a:lnTo>
                  <a:lnTo>
                    <a:pt x="16764" y="299891"/>
                  </a:lnTo>
                  <a:lnTo>
                    <a:pt x="0" y="291509"/>
                  </a:lnTo>
                  <a:lnTo>
                    <a:pt x="6209" y="286231"/>
                  </a:lnTo>
                  <a:lnTo>
                    <a:pt x="7140" y="280022"/>
                  </a:lnTo>
                  <a:lnTo>
                    <a:pt x="6209" y="274745"/>
                  </a:lnTo>
                  <a:lnTo>
                    <a:pt x="6209" y="266983"/>
                  </a:lnTo>
                  <a:lnTo>
                    <a:pt x="7140" y="256428"/>
                  </a:lnTo>
                  <a:lnTo>
                    <a:pt x="7140" y="256428"/>
                  </a:lnTo>
                  <a:lnTo>
                    <a:pt x="7140" y="256428"/>
                  </a:lnTo>
                  <a:close/>
                  <a:moveTo>
                    <a:pt x="1275001" y="248978"/>
                  </a:moveTo>
                  <a:lnTo>
                    <a:pt x="1279037" y="248978"/>
                  </a:lnTo>
                  <a:lnTo>
                    <a:pt x="1282141" y="249909"/>
                  </a:lnTo>
                  <a:lnTo>
                    <a:pt x="1284314" y="252082"/>
                  </a:lnTo>
                  <a:lnTo>
                    <a:pt x="1286487" y="254255"/>
                  </a:lnTo>
                  <a:lnTo>
                    <a:pt x="1287419" y="256428"/>
                  </a:lnTo>
                  <a:lnTo>
                    <a:pt x="1287419" y="257670"/>
                  </a:lnTo>
                  <a:lnTo>
                    <a:pt x="1287419" y="259843"/>
                  </a:lnTo>
                  <a:lnTo>
                    <a:pt x="1289592" y="264189"/>
                  </a:lnTo>
                  <a:lnTo>
                    <a:pt x="1282141" y="264189"/>
                  </a:lnTo>
                  <a:lnTo>
                    <a:pt x="1279037" y="265121"/>
                  </a:lnTo>
                  <a:lnTo>
                    <a:pt x="1275001" y="265121"/>
                  </a:lnTo>
                  <a:lnTo>
                    <a:pt x="1271896" y="267294"/>
                  </a:lnTo>
                  <a:lnTo>
                    <a:pt x="1265687" y="267294"/>
                  </a:lnTo>
                  <a:lnTo>
                    <a:pt x="1265687" y="264189"/>
                  </a:lnTo>
                  <a:lnTo>
                    <a:pt x="1262583" y="264189"/>
                  </a:lnTo>
                  <a:lnTo>
                    <a:pt x="1262583" y="250530"/>
                  </a:lnTo>
                  <a:lnTo>
                    <a:pt x="1267861" y="250530"/>
                  </a:lnTo>
                  <a:lnTo>
                    <a:pt x="1273138" y="249598"/>
                  </a:lnTo>
                  <a:lnTo>
                    <a:pt x="1275001" y="249598"/>
                  </a:lnTo>
                  <a:lnTo>
                    <a:pt x="1275001" y="248978"/>
                  </a:lnTo>
                  <a:lnTo>
                    <a:pt x="1275001" y="248978"/>
                  </a:lnTo>
                  <a:close/>
                  <a:moveTo>
                    <a:pt x="63641" y="239664"/>
                  </a:moveTo>
                  <a:lnTo>
                    <a:pt x="80405" y="239664"/>
                  </a:lnTo>
                  <a:lnTo>
                    <a:pt x="80405" y="242769"/>
                  </a:lnTo>
                  <a:lnTo>
                    <a:pt x="77301" y="242769"/>
                  </a:lnTo>
                  <a:lnTo>
                    <a:pt x="73265" y="242769"/>
                  </a:lnTo>
                  <a:lnTo>
                    <a:pt x="71092" y="244942"/>
                  </a:lnTo>
                  <a:lnTo>
                    <a:pt x="70161" y="244942"/>
                  </a:lnTo>
                  <a:lnTo>
                    <a:pt x="70161" y="244942"/>
                  </a:lnTo>
                  <a:lnTo>
                    <a:pt x="67988" y="244942"/>
                  </a:lnTo>
                  <a:lnTo>
                    <a:pt x="65815" y="242769"/>
                  </a:lnTo>
                  <a:lnTo>
                    <a:pt x="63641" y="239664"/>
                  </a:lnTo>
                  <a:lnTo>
                    <a:pt x="63641" y="239664"/>
                  </a:lnTo>
                  <a:lnTo>
                    <a:pt x="63641" y="239664"/>
                  </a:lnTo>
                  <a:close/>
                  <a:moveTo>
                    <a:pt x="1790651" y="213276"/>
                  </a:moveTo>
                  <a:lnTo>
                    <a:pt x="1803069" y="213276"/>
                  </a:lnTo>
                  <a:lnTo>
                    <a:pt x="1807105" y="228178"/>
                  </a:lnTo>
                  <a:lnTo>
                    <a:pt x="1810209" y="237801"/>
                  </a:lnTo>
                  <a:lnTo>
                    <a:pt x="1817660" y="242148"/>
                  </a:lnTo>
                  <a:lnTo>
                    <a:pt x="1830078" y="247425"/>
                  </a:lnTo>
                  <a:lnTo>
                    <a:pt x="1824800" y="269467"/>
                  </a:lnTo>
                  <a:lnTo>
                    <a:pt x="1817350" y="291509"/>
                  </a:lnTo>
                  <a:lnTo>
                    <a:pt x="1806794" y="307341"/>
                  </a:lnTo>
                  <a:lnTo>
                    <a:pt x="1806794" y="287162"/>
                  </a:lnTo>
                  <a:lnTo>
                    <a:pt x="1782890" y="287162"/>
                  </a:lnTo>
                  <a:lnTo>
                    <a:pt x="1785063" y="263879"/>
                  </a:lnTo>
                  <a:lnTo>
                    <a:pt x="1787236" y="241837"/>
                  </a:lnTo>
                  <a:lnTo>
                    <a:pt x="1790651" y="213276"/>
                  </a:lnTo>
                  <a:lnTo>
                    <a:pt x="1790651" y="213276"/>
                  </a:lnTo>
                  <a:lnTo>
                    <a:pt x="1790651" y="213276"/>
                  </a:lnTo>
                  <a:close/>
                  <a:moveTo>
                    <a:pt x="2941784" y="165778"/>
                  </a:moveTo>
                  <a:lnTo>
                    <a:pt x="2945820" y="165778"/>
                  </a:lnTo>
                  <a:lnTo>
                    <a:pt x="2945820" y="170124"/>
                  </a:lnTo>
                  <a:lnTo>
                    <a:pt x="2946751" y="175402"/>
                  </a:lnTo>
                  <a:lnTo>
                    <a:pt x="2948925" y="177575"/>
                  </a:lnTo>
                  <a:lnTo>
                    <a:pt x="2951098" y="180679"/>
                  </a:lnTo>
                  <a:lnTo>
                    <a:pt x="2953271" y="182853"/>
                  </a:lnTo>
                  <a:lnTo>
                    <a:pt x="2956375" y="185957"/>
                  </a:lnTo>
                  <a:lnTo>
                    <a:pt x="2960411" y="182853"/>
                  </a:lnTo>
                  <a:lnTo>
                    <a:pt x="2961342" y="178506"/>
                  </a:lnTo>
                  <a:lnTo>
                    <a:pt x="2963515" y="177575"/>
                  </a:lnTo>
                  <a:lnTo>
                    <a:pt x="2967551" y="177575"/>
                  </a:lnTo>
                  <a:lnTo>
                    <a:pt x="2972829" y="175402"/>
                  </a:lnTo>
                  <a:lnTo>
                    <a:pt x="2975933" y="185957"/>
                  </a:lnTo>
                  <a:lnTo>
                    <a:pt x="2982142" y="193408"/>
                  </a:lnTo>
                  <a:lnTo>
                    <a:pt x="2987420" y="200858"/>
                  </a:lnTo>
                  <a:lnTo>
                    <a:pt x="2990524" y="210482"/>
                  </a:lnTo>
                  <a:lnTo>
                    <a:pt x="2992697" y="223211"/>
                  </a:lnTo>
                  <a:lnTo>
                    <a:pt x="2992697" y="225384"/>
                  </a:lnTo>
                  <a:lnTo>
                    <a:pt x="2990524" y="227557"/>
                  </a:lnTo>
                  <a:lnTo>
                    <a:pt x="2990524" y="228488"/>
                  </a:lnTo>
                  <a:lnTo>
                    <a:pt x="2990524" y="230661"/>
                  </a:lnTo>
                  <a:lnTo>
                    <a:pt x="2990524" y="232834"/>
                  </a:lnTo>
                  <a:lnTo>
                    <a:pt x="2989593" y="235939"/>
                  </a:lnTo>
                  <a:lnTo>
                    <a:pt x="2978106" y="243390"/>
                  </a:lnTo>
                  <a:lnTo>
                    <a:pt x="2961342" y="250840"/>
                  </a:lnTo>
                  <a:lnTo>
                    <a:pt x="2941474" y="255186"/>
                  </a:lnTo>
                  <a:lnTo>
                    <a:pt x="2921605" y="258291"/>
                  </a:lnTo>
                  <a:lnTo>
                    <a:pt x="2904841" y="260464"/>
                  </a:lnTo>
                  <a:lnTo>
                    <a:pt x="2907014" y="250840"/>
                  </a:lnTo>
                  <a:lnTo>
                    <a:pt x="2909187" y="247736"/>
                  </a:lnTo>
                  <a:lnTo>
                    <a:pt x="2911360" y="243390"/>
                  </a:lnTo>
                  <a:lnTo>
                    <a:pt x="2912292" y="242458"/>
                  </a:lnTo>
                  <a:lnTo>
                    <a:pt x="2914465" y="242458"/>
                  </a:lnTo>
                  <a:lnTo>
                    <a:pt x="2918501" y="240285"/>
                  </a:lnTo>
                  <a:lnTo>
                    <a:pt x="2919432" y="240285"/>
                  </a:lnTo>
                  <a:lnTo>
                    <a:pt x="2921605" y="238112"/>
                  </a:lnTo>
                  <a:lnTo>
                    <a:pt x="2925641" y="235939"/>
                  </a:lnTo>
                  <a:lnTo>
                    <a:pt x="2930919" y="221037"/>
                  </a:lnTo>
                  <a:lnTo>
                    <a:pt x="2930919" y="206136"/>
                  </a:lnTo>
                  <a:lnTo>
                    <a:pt x="2928746" y="192476"/>
                  </a:lnTo>
                  <a:lnTo>
                    <a:pt x="2931850" y="180990"/>
                  </a:lnTo>
                  <a:lnTo>
                    <a:pt x="2941163" y="170435"/>
                  </a:lnTo>
                  <a:lnTo>
                    <a:pt x="2941163" y="165778"/>
                  </a:lnTo>
                  <a:lnTo>
                    <a:pt x="2941784" y="165778"/>
                  </a:lnTo>
                  <a:lnTo>
                    <a:pt x="2941784" y="165778"/>
                  </a:lnTo>
                  <a:close/>
                  <a:moveTo>
                    <a:pt x="148083" y="158327"/>
                  </a:moveTo>
                  <a:lnTo>
                    <a:pt x="167951" y="180369"/>
                  </a:lnTo>
                  <a:lnTo>
                    <a:pt x="193097" y="197133"/>
                  </a:lnTo>
                  <a:lnTo>
                    <a:pt x="224452" y="209861"/>
                  </a:lnTo>
                  <a:lnTo>
                    <a:pt x="226625" y="227867"/>
                  </a:lnTo>
                  <a:lnTo>
                    <a:pt x="231903" y="241527"/>
                  </a:lnTo>
                  <a:lnTo>
                    <a:pt x="237181" y="248978"/>
                  </a:lnTo>
                  <a:lnTo>
                    <a:pt x="244631" y="256428"/>
                  </a:lnTo>
                  <a:lnTo>
                    <a:pt x="252082" y="266983"/>
                  </a:lnTo>
                  <a:lnTo>
                    <a:pt x="239664" y="269157"/>
                  </a:lnTo>
                  <a:lnTo>
                    <a:pt x="227246" y="271330"/>
                  </a:lnTo>
                  <a:lnTo>
                    <a:pt x="215760" y="276607"/>
                  </a:lnTo>
                  <a:lnTo>
                    <a:pt x="208309" y="284058"/>
                  </a:lnTo>
                  <a:lnTo>
                    <a:pt x="207378" y="287162"/>
                  </a:lnTo>
                  <a:lnTo>
                    <a:pt x="205205" y="291509"/>
                  </a:lnTo>
                  <a:lnTo>
                    <a:pt x="203032" y="294613"/>
                  </a:lnTo>
                  <a:lnTo>
                    <a:pt x="200858" y="296786"/>
                  </a:lnTo>
                  <a:lnTo>
                    <a:pt x="197754" y="299891"/>
                  </a:lnTo>
                  <a:lnTo>
                    <a:pt x="186267" y="302064"/>
                  </a:lnTo>
                  <a:lnTo>
                    <a:pt x="170745" y="304237"/>
                  </a:lnTo>
                  <a:lnTo>
                    <a:pt x="151808" y="302064"/>
                  </a:lnTo>
                  <a:lnTo>
                    <a:pt x="137217" y="299891"/>
                  </a:lnTo>
                  <a:lnTo>
                    <a:pt x="134113" y="289335"/>
                  </a:lnTo>
                  <a:lnTo>
                    <a:pt x="131939" y="281885"/>
                  </a:lnTo>
                  <a:lnTo>
                    <a:pt x="129766" y="276607"/>
                  </a:lnTo>
                  <a:lnTo>
                    <a:pt x="124489" y="266983"/>
                  </a:lnTo>
                  <a:lnTo>
                    <a:pt x="148393" y="259533"/>
                  </a:lnTo>
                  <a:lnTo>
                    <a:pt x="148393" y="256428"/>
                  </a:lnTo>
                  <a:lnTo>
                    <a:pt x="129456" y="254255"/>
                  </a:lnTo>
                  <a:lnTo>
                    <a:pt x="117038" y="249909"/>
                  </a:lnTo>
                  <a:lnTo>
                    <a:pt x="107725" y="242458"/>
                  </a:lnTo>
                  <a:lnTo>
                    <a:pt x="106793" y="237181"/>
                  </a:lnTo>
                  <a:lnTo>
                    <a:pt x="102758" y="231903"/>
                  </a:lnTo>
                  <a:lnTo>
                    <a:pt x="100584" y="226625"/>
                  </a:lnTo>
                  <a:lnTo>
                    <a:pt x="100584" y="220417"/>
                  </a:lnTo>
                  <a:lnTo>
                    <a:pt x="100584" y="217312"/>
                  </a:lnTo>
                  <a:lnTo>
                    <a:pt x="100584" y="212966"/>
                  </a:lnTo>
                  <a:lnTo>
                    <a:pt x="102758" y="212966"/>
                  </a:lnTo>
                  <a:lnTo>
                    <a:pt x="104931" y="212034"/>
                  </a:lnTo>
                  <a:lnTo>
                    <a:pt x="107104" y="212034"/>
                  </a:lnTo>
                  <a:lnTo>
                    <a:pt x="108035" y="212034"/>
                  </a:lnTo>
                  <a:lnTo>
                    <a:pt x="112071" y="209861"/>
                  </a:lnTo>
                  <a:lnTo>
                    <a:pt x="113623" y="204894"/>
                  </a:lnTo>
                  <a:lnTo>
                    <a:pt x="113623" y="198685"/>
                  </a:lnTo>
                  <a:lnTo>
                    <a:pt x="113623" y="195581"/>
                  </a:lnTo>
                  <a:lnTo>
                    <a:pt x="114554" y="193408"/>
                  </a:lnTo>
                  <a:lnTo>
                    <a:pt x="116728" y="190303"/>
                  </a:lnTo>
                  <a:lnTo>
                    <a:pt x="118901" y="190303"/>
                  </a:lnTo>
                  <a:lnTo>
                    <a:pt x="121074" y="188130"/>
                  </a:lnTo>
                  <a:lnTo>
                    <a:pt x="122005" y="188130"/>
                  </a:lnTo>
                  <a:lnTo>
                    <a:pt x="124178" y="188130"/>
                  </a:lnTo>
                  <a:lnTo>
                    <a:pt x="127283" y="185957"/>
                  </a:lnTo>
                  <a:lnTo>
                    <a:pt x="129456" y="178506"/>
                  </a:lnTo>
                  <a:lnTo>
                    <a:pt x="131629" y="173229"/>
                  </a:lnTo>
                  <a:lnTo>
                    <a:pt x="133802" y="167951"/>
                  </a:lnTo>
                  <a:lnTo>
                    <a:pt x="136907" y="162674"/>
                  </a:lnTo>
                  <a:lnTo>
                    <a:pt x="139080" y="160500"/>
                  </a:lnTo>
                  <a:lnTo>
                    <a:pt x="141253" y="160500"/>
                  </a:lnTo>
                  <a:lnTo>
                    <a:pt x="142184" y="158327"/>
                  </a:lnTo>
                  <a:lnTo>
                    <a:pt x="144357" y="158327"/>
                  </a:lnTo>
                  <a:lnTo>
                    <a:pt x="148083" y="158327"/>
                  </a:lnTo>
                  <a:lnTo>
                    <a:pt x="148083" y="158327"/>
                  </a:lnTo>
                  <a:lnTo>
                    <a:pt x="148083" y="158327"/>
                  </a:lnTo>
                  <a:close/>
                  <a:moveTo>
                    <a:pt x="1222846" y="138148"/>
                  </a:moveTo>
                  <a:lnTo>
                    <a:pt x="1228124" y="140322"/>
                  </a:lnTo>
                  <a:lnTo>
                    <a:pt x="1233401" y="141253"/>
                  </a:lnTo>
                  <a:lnTo>
                    <a:pt x="1236506" y="143426"/>
                  </a:lnTo>
                  <a:lnTo>
                    <a:pt x="1242714" y="145599"/>
                  </a:lnTo>
                  <a:lnTo>
                    <a:pt x="1242714" y="150877"/>
                  </a:lnTo>
                  <a:lnTo>
                    <a:pt x="1243646" y="155223"/>
                  </a:lnTo>
                  <a:lnTo>
                    <a:pt x="1243646" y="158327"/>
                  </a:lnTo>
                  <a:lnTo>
                    <a:pt x="1245819" y="162674"/>
                  </a:lnTo>
                  <a:lnTo>
                    <a:pt x="1233401" y="162674"/>
                  </a:lnTo>
                  <a:lnTo>
                    <a:pt x="1231228" y="158327"/>
                  </a:lnTo>
                  <a:lnTo>
                    <a:pt x="1229055" y="155223"/>
                  </a:lnTo>
                  <a:lnTo>
                    <a:pt x="1225950" y="150877"/>
                  </a:lnTo>
                  <a:lnTo>
                    <a:pt x="1223777" y="148704"/>
                  </a:lnTo>
                  <a:lnTo>
                    <a:pt x="1223777" y="143426"/>
                  </a:lnTo>
                  <a:lnTo>
                    <a:pt x="1222846" y="138148"/>
                  </a:lnTo>
                  <a:lnTo>
                    <a:pt x="1222846" y="138148"/>
                  </a:lnTo>
                  <a:lnTo>
                    <a:pt x="1222846" y="138148"/>
                  </a:lnTo>
                  <a:close/>
                  <a:moveTo>
                    <a:pt x="1730114" y="113934"/>
                  </a:moveTo>
                  <a:lnTo>
                    <a:pt x="1736323" y="123557"/>
                  </a:lnTo>
                  <a:lnTo>
                    <a:pt x="1741601" y="141563"/>
                  </a:lnTo>
                  <a:lnTo>
                    <a:pt x="1749051" y="158327"/>
                  </a:lnTo>
                  <a:lnTo>
                    <a:pt x="1758365" y="175091"/>
                  </a:lnTo>
                  <a:lnTo>
                    <a:pt x="1763642" y="182542"/>
                  </a:lnTo>
                  <a:lnTo>
                    <a:pt x="1766747" y="178196"/>
                  </a:lnTo>
                  <a:lnTo>
                    <a:pt x="1768920" y="177265"/>
                  </a:lnTo>
                  <a:lnTo>
                    <a:pt x="1772956" y="177265"/>
                  </a:lnTo>
                  <a:lnTo>
                    <a:pt x="1776060" y="175091"/>
                  </a:lnTo>
                  <a:lnTo>
                    <a:pt x="1783511" y="175091"/>
                  </a:lnTo>
                  <a:lnTo>
                    <a:pt x="1783511" y="178196"/>
                  </a:lnTo>
                  <a:lnTo>
                    <a:pt x="1787547" y="178196"/>
                  </a:lnTo>
                  <a:lnTo>
                    <a:pt x="1787547" y="189682"/>
                  </a:lnTo>
                  <a:lnTo>
                    <a:pt x="1759296" y="192787"/>
                  </a:lnTo>
                  <a:lnTo>
                    <a:pt x="1756192" y="222279"/>
                  </a:lnTo>
                  <a:lnTo>
                    <a:pt x="1746878" y="246494"/>
                  </a:lnTo>
                  <a:lnTo>
                    <a:pt x="1739428" y="270709"/>
                  </a:lnTo>
                  <a:lnTo>
                    <a:pt x="1736323" y="290888"/>
                  </a:lnTo>
                  <a:lnTo>
                    <a:pt x="1734150" y="311067"/>
                  </a:lnTo>
                  <a:lnTo>
                    <a:pt x="1734150" y="327831"/>
                  </a:lnTo>
                  <a:lnTo>
                    <a:pt x="1730114" y="343664"/>
                  </a:lnTo>
                  <a:lnTo>
                    <a:pt x="1727010" y="343664"/>
                  </a:lnTo>
                  <a:lnTo>
                    <a:pt x="1727010" y="340559"/>
                  </a:lnTo>
                  <a:lnTo>
                    <a:pt x="1721732" y="333108"/>
                  </a:lnTo>
                  <a:lnTo>
                    <a:pt x="1712419" y="323485"/>
                  </a:lnTo>
                  <a:lnTo>
                    <a:pt x="1701864" y="310756"/>
                  </a:lnTo>
                  <a:lnTo>
                    <a:pt x="1692550" y="298028"/>
                  </a:lnTo>
                  <a:lnTo>
                    <a:pt x="1685100" y="285300"/>
                  </a:lnTo>
                  <a:lnTo>
                    <a:pt x="1681064" y="273813"/>
                  </a:lnTo>
                  <a:lnTo>
                    <a:pt x="1683237" y="266363"/>
                  </a:lnTo>
                  <a:lnTo>
                    <a:pt x="1687273" y="264189"/>
                  </a:lnTo>
                  <a:lnTo>
                    <a:pt x="1690377" y="264189"/>
                  </a:lnTo>
                  <a:lnTo>
                    <a:pt x="1692550" y="264189"/>
                  </a:lnTo>
                  <a:lnTo>
                    <a:pt x="1694723" y="264189"/>
                  </a:lnTo>
                  <a:lnTo>
                    <a:pt x="1695655" y="264189"/>
                  </a:lnTo>
                  <a:lnTo>
                    <a:pt x="1697828" y="264189"/>
                  </a:lnTo>
                  <a:lnTo>
                    <a:pt x="1700001" y="263879"/>
                  </a:lnTo>
                  <a:lnTo>
                    <a:pt x="1703106" y="259533"/>
                  </a:lnTo>
                  <a:lnTo>
                    <a:pt x="1700001" y="259533"/>
                  </a:lnTo>
                  <a:lnTo>
                    <a:pt x="1700001" y="256428"/>
                  </a:lnTo>
                  <a:lnTo>
                    <a:pt x="1683237" y="254255"/>
                  </a:lnTo>
                  <a:lnTo>
                    <a:pt x="1673924" y="248978"/>
                  </a:lnTo>
                  <a:lnTo>
                    <a:pt x="1666473" y="239354"/>
                  </a:lnTo>
                  <a:lnTo>
                    <a:pt x="1673924" y="237181"/>
                  </a:lnTo>
                  <a:lnTo>
                    <a:pt x="1680132" y="235007"/>
                  </a:lnTo>
                  <a:lnTo>
                    <a:pt x="1683237" y="234076"/>
                  </a:lnTo>
                  <a:lnTo>
                    <a:pt x="1687273" y="231903"/>
                  </a:lnTo>
                  <a:lnTo>
                    <a:pt x="1690377" y="229730"/>
                  </a:lnTo>
                  <a:lnTo>
                    <a:pt x="1694413" y="226625"/>
                  </a:lnTo>
                  <a:lnTo>
                    <a:pt x="1694413" y="222279"/>
                  </a:lnTo>
                  <a:lnTo>
                    <a:pt x="1679822" y="222279"/>
                  </a:lnTo>
                  <a:lnTo>
                    <a:pt x="1675786" y="224452"/>
                  </a:lnTo>
                  <a:lnTo>
                    <a:pt x="1672682" y="224452"/>
                  </a:lnTo>
                  <a:lnTo>
                    <a:pt x="1668646" y="226625"/>
                  </a:lnTo>
                  <a:lnTo>
                    <a:pt x="1663369" y="226625"/>
                  </a:lnTo>
                  <a:lnTo>
                    <a:pt x="1654055" y="209861"/>
                  </a:lnTo>
                  <a:lnTo>
                    <a:pt x="1643500" y="193097"/>
                  </a:lnTo>
                  <a:lnTo>
                    <a:pt x="1644431" y="187820"/>
                  </a:lnTo>
                  <a:lnTo>
                    <a:pt x="1644431" y="184715"/>
                  </a:lnTo>
                  <a:lnTo>
                    <a:pt x="1646604" y="182542"/>
                  </a:lnTo>
                  <a:lnTo>
                    <a:pt x="1648778" y="178196"/>
                  </a:lnTo>
                  <a:lnTo>
                    <a:pt x="1648778" y="175091"/>
                  </a:lnTo>
                  <a:lnTo>
                    <a:pt x="1650951" y="169814"/>
                  </a:lnTo>
                  <a:lnTo>
                    <a:pt x="1646915" y="169814"/>
                  </a:lnTo>
                  <a:lnTo>
                    <a:pt x="1646915" y="165468"/>
                  </a:lnTo>
                  <a:lnTo>
                    <a:pt x="1643810" y="167641"/>
                  </a:lnTo>
                  <a:lnTo>
                    <a:pt x="1641637" y="167641"/>
                  </a:lnTo>
                  <a:lnTo>
                    <a:pt x="1639464" y="167641"/>
                  </a:lnTo>
                  <a:lnTo>
                    <a:pt x="1639464" y="167641"/>
                  </a:lnTo>
                  <a:lnTo>
                    <a:pt x="1637291" y="167641"/>
                  </a:lnTo>
                  <a:lnTo>
                    <a:pt x="1637291" y="165468"/>
                  </a:lnTo>
                  <a:lnTo>
                    <a:pt x="1634187" y="162363"/>
                  </a:lnTo>
                  <a:lnTo>
                    <a:pt x="1632013" y="158017"/>
                  </a:lnTo>
                  <a:lnTo>
                    <a:pt x="1629840" y="154912"/>
                  </a:lnTo>
                  <a:lnTo>
                    <a:pt x="1628909" y="152739"/>
                  </a:lnTo>
                  <a:lnTo>
                    <a:pt x="1628909" y="147462"/>
                  </a:lnTo>
                  <a:lnTo>
                    <a:pt x="1626736" y="141253"/>
                  </a:lnTo>
                  <a:lnTo>
                    <a:pt x="1646604" y="128525"/>
                  </a:lnTo>
                  <a:lnTo>
                    <a:pt x="1666473" y="117969"/>
                  </a:lnTo>
                  <a:lnTo>
                    <a:pt x="1668646" y="123247"/>
                  </a:lnTo>
                  <a:lnTo>
                    <a:pt x="1670819" y="128525"/>
                  </a:lnTo>
                  <a:lnTo>
                    <a:pt x="1672992" y="130698"/>
                  </a:lnTo>
                  <a:lnTo>
                    <a:pt x="1676097" y="132871"/>
                  </a:lnTo>
                  <a:lnTo>
                    <a:pt x="1678270" y="132871"/>
                  </a:lnTo>
                  <a:lnTo>
                    <a:pt x="1680443" y="133802"/>
                  </a:lnTo>
                  <a:lnTo>
                    <a:pt x="1683547" y="135975"/>
                  </a:lnTo>
                  <a:lnTo>
                    <a:pt x="1687583" y="138148"/>
                  </a:lnTo>
                  <a:lnTo>
                    <a:pt x="1690688" y="148704"/>
                  </a:lnTo>
                  <a:lnTo>
                    <a:pt x="1692861" y="162363"/>
                  </a:lnTo>
                  <a:lnTo>
                    <a:pt x="1695034" y="175091"/>
                  </a:lnTo>
                  <a:lnTo>
                    <a:pt x="1703416" y="175091"/>
                  </a:lnTo>
                  <a:lnTo>
                    <a:pt x="1703416" y="165468"/>
                  </a:lnTo>
                  <a:lnTo>
                    <a:pt x="1700311" y="154912"/>
                  </a:lnTo>
                  <a:lnTo>
                    <a:pt x="1700311" y="141253"/>
                  </a:lnTo>
                  <a:lnTo>
                    <a:pt x="1703416" y="128525"/>
                  </a:lnTo>
                  <a:lnTo>
                    <a:pt x="1707452" y="117969"/>
                  </a:lnTo>
                  <a:lnTo>
                    <a:pt x="1730114" y="113934"/>
                  </a:lnTo>
                  <a:lnTo>
                    <a:pt x="1730114" y="113934"/>
                  </a:lnTo>
                  <a:lnTo>
                    <a:pt x="1730114" y="113934"/>
                  </a:lnTo>
                  <a:close/>
                  <a:moveTo>
                    <a:pt x="2755827" y="104620"/>
                  </a:moveTo>
                  <a:lnTo>
                    <a:pt x="2761105" y="108966"/>
                  </a:lnTo>
                  <a:lnTo>
                    <a:pt x="2765140" y="112071"/>
                  </a:lnTo>
                  <a:lnTo>
                    <a:pt x="2770418" y="112071"/>
                  </a:lnTo>
                  <a:lnTo>
                    <a:pt x="2775696" y="112071"/>
                  </a:lnTo>
                  <a:lnTo>
                    <a:pt x="2785009" y="114244"/>
                  </a:lnTo>
                  <a:lnTo>
                    <a:pt x="2782836" y="118590"/>
                  </a:lnTo>
                  <a:lnTo>
                    <a:pt x="2782836" y="119522"/>
                  </a:lnTo>
                  <a:lnTo>
                    <a:pt x="2782836" y="121695"/>
                  </a:lnTo>
                  <a:lnTo>
                    <a:pt x="2781905" y="123868"/>
                  </a:lnTo>
                  <a:lnTo>
                    <a:pt x="2781905" y="126041"/>
                  </a:lnTo>
                  <a:lnTo>
                    <a:pt x="2768245" y="133492"/>
                  </a:lnTo>
                  <a:lnTo>
                    <a:pt x="2750550" y="136596"/>
                  </a:lnTo>
                  <a:lnTo>
                    <a:pt x="2731613" y="138769"/>
                  </a:lnTo>
                  <a:lnTo>
                    <a:pt x="2730681" y="134423"/>
                  </a:lnTo>
                  <a:lnTo>
                    <a:pt x="2730681" y="131319"/>
                  </a:lnTo>
                  <a:lnTo>
                    <a:pt x="2728508" y="126972"/>
                  </a:lnTo>
                  <a:lnTo>
                    <a:pt x="2728508" y="121695"/>
                  </a:lnTo>
                  <a:lnTo>
                    <a:pt x="2733786" y="118590"/>
                  </a:lnTo>
                  <a:lnTo>
                    <a:pt x="2737821" y="114244"/>
                  </a:lnTo>
                  <a:lnTo>
                    <a:pt x="2740926" y="112071"/>
                  </a:lnTo>
                  <a:lnTo>
                    <a:pt x="2744961" y="108966"/>
                  </a:lnTo>
                  <a:lnTo>
                    <a:pt x="2748066" y="106793"/>
                  </a:lnTo>
                  <a:lnTo>
                    <a:pt x="2755827" y="104620"/>
                  </a:lnTo>
                  <a:lnTo>
                    <a:pt x="2755827" y="104620"/>
                  </a:lnTo>
                  <a:lnTo>
                    <a:pt x="2755827" y="104620"/>
                  </a:lnTo>
                  <a:close/>
                  <a:moveTo>
                    <a:pt x="2195472" y="104620"/>
                  </a:moveTo>
                  <a:lnTo>
                    <a:pt x="2210063" y="106793"/>
                  </a:lnTo>
                  <a:lnTo>
                    <a:pt x="2220619" y="112071"/>
                  </a:lnTo>
                  <a:lnTo>
                    <a:pt x="2231174" y="118280"/>
                  </a:lnTo>
                  <a:lnTo>
                    <a:pt x="2228069" y="121384"/>
                  </a:lnTo>
                  <a:lnTo>
                    <a:pt x="2225896" y="126662"/>
                  </a:lnTo>
                  <a:lnTo>
                    <a:pt x="2222792" y="128835"/>
                  </a:lnTo>
                  <a:lnTo>
                    <a:pt x="2217514" y="131008"/>
                  </a:lnTo>
                  <a:lnTo>
                    <a:pt x="2211305" y="133181"/>
                  </a:lnTo>
                  <a:lnTo>
                    <a:pt x="2203855" y="133181"/>
                  </a:lnTo>
                  <a:lnTo>
                    <a:pt x="2198577" y="136286"/>
                  </a:lnTo>
                  <a:lnTo>
                    <a:pt x="2193300" y="136286"/>
                  </a:lnTo>
                  <a:lnTo>
                    <a:pt x="2188022" y="138459"/>
                  </a:lnTo>
                  <a:lnTo>
                    <a:pt x="2180571" y="138459"/>
                  </a:lnTo>
                  <a:lnTo>
                    <a:pt x="2180571" y="126972"/>
                  </a:lnTo>
                  <a:lnTo>
                    <a:pt x="2181502" y="119522"/>
                  </a:lnTo>
                  <a:lnTo>
                    <a:pt x="2188953" y="114244"/>
                  </a:lnTo>
                  <a:lnTo>
                    <a:pt x="2195472" y="104620"/>
                  </a:lnTo>
                  <a:lnTo>
                    <a:pt x="2195472" y="104620"/>
                  </a:lnTo>
                  <a:lnTo>
                    <a:pt x="2195472" y="104620"/>
                  </a:lnTo>
                  <a:close/>
                  <a:moveTo>
                    <a:pt x="798156" y="104620"/>
                  </a:moveTo>
                  <a:lnTo>
                    <a:pt x="812747" y="104620"/>
                  </a:lnTo>
                  <a:lnTo>
                    <a:pt x="815852" y="114244"/>
                  </a:lnTo>
                  <a:lnTo>
                    <a:pt x="819887" y="119522"/>
                  </a:lnTo>
                  <a:lnTo>
                    <a:pt x="822992" y="126972"/>
                  </a:lnTo>
                  <a:lnTo>
                    <a:pt x="825165" y="138459"/>
                  </a:lnTo>
                  <a:lnTo>
                    <a:pt x="822060" y="138459"/>
                  </a:lnTo>
                  <a:lnTo>
                    <a:pt x="810574" y="131008"/>
                  </a:lnTo>
                  <a:lnTo>
                    <a:pt x="803123" y="123557"/>
                  </a:lnTo>
                  <a:lnTo>
                    <a:pt x="797846" y="116107"/>
                  </a:lnTo>
                  <a:lnTo>
                    <a:pt x="797846" y="104620"/>
                  </a:lnTo>
                  <a:lnTo>
                    <a:pt x="798156" y="104620"/>
                  </a:lnTo>
                  <a:lnTo>
                    <a:pt x="798156" y="104620"/>
                  </a:lnTo>
                  <a:close/>
                  <a:moveTo>
                    <a:pt x="2852997" y="81337"/>
                  </a:moveTo>
                  <a:lnTo>
                    <a:pt x="2856101" y="81337"/>
                  </a:lnTo>
                  <a:lnTo>
                    <a:pt x="2860137" y="83510"/>
                  </a:lnTo>
                  <a:lnTo>
                    <a:pt x="2861068" y="83510"/>
                  </a:lnTo>
                  <a:lnTo>
                    <a:pt x="2863241" y="83510"/>
                  </a:lnTo>
                  <a:lnTo>
                    <a:pt x="2865415" y="84441"/>
                  </a:lnTo>
                  <a:lnTo>
                    <a:pt x="2861379" y="88788"/>
                  </a:lnTo>
                  <a:lnTo>
                    <a:pt x="2858274" y="91892"/>
                  </a:lnTo>
                  <a:lnTo>
                    <a:pt x="2856101" y="97170"/>
                  </a:lnTo>
                  <a:lnTo>
                    <a:pt x="2853928" y="101516"/>
                  </a:lnTo>
                  <a:lnTo>
                    <a:pt x="2852997" y="108966"/>
                  </a:lnTo>
                  <a:lnTo>
                    <a:pt x="2856101" y="108966"/>
                  </a:lnTo>
                  <a:lnTo>
                    <a:pt x="2860137" y="103689"/>
                  </a:lnTo>
                  <a:lnTo>
                    <a:pt x="2863241" y="99343"/>
                  </a:lnTo>
                  <a:lnTo>
                    <a:pt x="2867277" y="96238"/>
                  </a:lnTo>
                  <a:lnTo>
                    <a:pt x="2872555" y="94065"/>
                  </a:lnTo>
                  <a:lnTo>
                    <a:pt x="2883110" y="104620"/>
                  </a:lnTo>
                  <a:lnTo>
                    <a:pt x="2896770" y="114244"/>
                  </a:lnTo>
                  <a:lnTo>
                    <a:pt x="2905151" y="121695"/>
                  </a:lnTo>
                  <a:lnTo>
                    <a:pt x="2905151" y="145910"/>
                  </a:lnTo>
                  <a:lnTo>
                    <a:pt x="2911360" y="151187"/>
                  </a:lnTo>
                  <a:lnTo>
                    <a:pt x="2916638" y="155533"/>
                  </a:lnTo>
                  <a:lnTo>
                    <a:pt x="2921916" y="156465"/>
                  </a:lnTo>
                  <a:lnTo>
                    <a:pt x="2925952" y="163915"/>
                  </a:lnTo>
                  <a:lnTo>
                    <a:pt x="2929056" y="178817"/>
                  </a:lnTo>
                  <a:lnTo>
                    <a:pt x="2921605" y="188441"/>
                  </a:lnTo>
                  <a:lnTo>
                    <a:pt x="2918501" y="198064"/>
                  </a:lnTo>
                  <a:lnTo>
                    <a:pt x="2911050" y="203342"/>
                  </a:lnTo>
                  <a:lnTo>
                    <a:pt x="2901737" y="205515"/>
                  </a:lnTo>
                  <a:lnTo>
                    <a:pt x="2884972" y="206446"/>
                  </a:lnTo>
                  <a:lnTo>
                    <a:pt x="2872555" y="195891"/>
                  </a:lnTo>
                  <a:lnTo>
                    <a:pt x="2853618" y="186267"/>
                  </a:lnTo>
                  <a:lnTo>
                    <a:pt x="2833749" y="180990"/>
                  </a:lnTo>
                  <a:lnTo>
                    <a:pt x="2813881" y="173539"/>
                  </a:lnTo>
                  <a:lnTo>
                    <a:pt x="2796185" y="166089"/>
                  </a:lnTo>
                  <a:lnTo>
                    <a:pt x="2784699" y="155533"/>
                  </a:lnTo>
                  <a:lnTo>
                    <a:pt x="2792149" y="151187"/>
                  </a:lnTo>
                  <a:lnTo>
                    <a:pt x="2797427" y="148083"/>
                  </a:lnTo>
                  <a:lnTo>
                    <a:pt x="2801463" y="143736"/>
                  </a:lnTo>
                  <a:lnTo>
                    <a:pt x="2803636" y="138459"/>
                  </a:lnTo>
                  <a:lnTo>
                    <a:pt x="2804567" y="128835"/>
                  </a:lnTo>
                  <a:lnTo>
                    <a:pt x="2803636" y="125731"/>
                  </a:lnTo>
                  <a:lnTo>
                    <a:pt x="2801463" y="119522"/>
                  </a:lnTo>
                  <a:lnTo>
                    <a:pt x="2801463" y="111760"/>
                  </a:lnTo>
                  <a:lnTo>
                    <a:pt x="2801463" y="104310"/>
                  </a:lnTo>
                  <a:lnTo>
                    <a:pt x="2801463" y="103378"/>
                  </a:lnTo>
                  <a:lnTo>
                    <a:pt x="2803636" y="103378"/>
                  </a:lnTo>
                  <a:lnTo>
                    <a:pt x="2803636" y="103378"/>
                  </a:lnTo>
                  <a:lnTo>
                    <a:pt x="2803636" y="103378"/>
                  </a:lnTo>
                  <a:lnTo>
                    <a:pt x="2803636" y="103378"/>
                  </a:lnTo>
                  <a:lnTo>
                    <a:pt x="2804567" y="101205"/>
                  </a:lnTo>
                  <a:lnTo>
                    <a:pt x="2821331" y="96859"/>
                  </a:lnTo>
                  <a:lnTo>
                    <a:pt x="2839027" y="88477"/>
                  </a:lnTo>
                  <a:lnTo>
                    <a:pt x="2852997" y="81337"/>
                  </a:lnTo>
                  <a:lnTo>
                    <a:pt x="2852997" y="81337"/>
                  </a:lnTo>
                  <a:lnTo>
                    <a:pt x="2852997" y="81337"/>
                  </a:lnTo>
                  <a:close/>
                  <a:moveTo>
                    <a:pt x="2621404" y="76991"/>
                  </a:moveTo>
                  <a:lnTo>
                    <a:pt x="2631959" y="76991"/>
                  </a:lnTo>
                  <a:lnTo>
                    <a:pt x="2646550" y="91892"/>
                  </a:lnTo>
                  <a:lnTo>
                    <a:pt x="2665487" y="104620"/>
                  </a:lnTo>
                  <a:lnTo>
                    <a:pt x="2665487" y="108656"/>
                  </a:lnTo>
                  <a:lnTo>
                    <a:pt x="2661451" y="108656"/>
                  </a:lnTo>
                  <a:lnTo>
                    <a:pt x="2661451" y="113934"/>
                  </a:lnTo>
                  <a:lnTo>
                    <a:pt x="2643756" y="104310"/>
                  </a:lnTo>
                  <a:lnTo>
                    <a:pt x="2631338" y="91582"/>
                  </a:lnTo>
                  <a:lnTo>
                    <a:pt x="2621404" y="76991"/>
                  </a:lnTo>
                  <a:lnTo>
                    <a:pt x="2621404" y="76991"/>
                  </a:lnTo>
                  <a:lnTo>
                    <a:pt x="2621404" y="76991"/>
                  </a:lnTo>
                  <a:close/>
                  <a:moveTo>
                    <a:pt x="2255078" y="71713"/>
                  </a:moveTo>
                  <a:lnTo>
                    <a:pt x="2269669" y="76059"/>
                  </a:lnTo>
                  <a:lnTo>
                    <a:pt x="2281155" y="79164"/>
                  </a:lnTo>
                  <a:lnTo>
                    <a:pt x="2291711" y="84441"/>
                  </a:lnTo>
                  <a:lnTo>
                    <a:pt x="2291711" y="94065"/>
                  </a:lnTo>
                  <a:lnTo>
                    <a:pt x="2282397" y="96238"/>
                  </a:lnTo>
                  <a:lnTo>
                    <a:pt x="2274015" y="99343"/>
                  </a:lnTo>
                  <a:lnTo>
                    <a:pt x="2260356" y="101516"/>
                  </a:lnTo>
                  <a:lnTo>
                    <a:pt x="2255078" y="103689"/>
                  </a:lnTo>
                  <a:lnTo>
                    <a:pt x="2251974" y="104620"/>
                  </a:lnTo>
                  <a:lnTo>
                    <a:pt x="2245765" y="104620"/>
                  </a:lnTo>
                  <a:lnTo>
                    <a:pt x="2240487" y="104620"/>
                  </a:lnTo>
                  <a:lnTo>
                    <a:pt x="2240487" y="94065"/>
                  </a:lnTo>
                  <a:lnTo>
                    <a:pt x="2244523" y="88788"/>
                  </a:lnTo>
                  <a:lnTo>
                    <a:pt x="2249800" y="81337"/>
                  </a:lnTo>
                  <a:lnTo>
                    <a:pt x="2255078" y="71713"/>
                  </a:lnTo>
                  <a:lnTo>
                    <a:pt x="2255078" y="71713"/>
                  </a:lnTo>
                  <a:lnTo>
                    <a:pt x="2255078" y="71713"/>
                  </a:lnTo>
                  <a:close/>
                  <a:moveTo>
                    <a:pt x="1810520" y="61158"/>
                  </a:moveTo>
                  <a:lnTo>
                    <a:pt x="1810520" y="81337"/>
                  </a:lnTo>
                  <a:lnTo>
                    <a:pt x="1817970" y="81337"/>
                  </a:lnTo>
                  <a:lnTo>
                    <a:pt x="1822006" y="79164"/>
                  </a:lnTo>
                  <a:lnTo>
                    <a:pt x="1825111" y="79164"/>
                  </a:lnTo>
                  <a:lnTo>
                    <a:pt x="1829146" y="79164"/>
                  </a:lnTo>
                  <a:lnTo>
                    <a:pt x="1830078" y="79164"/>
                  </a:lnTo>
                  <a:lnTo>
                    <a:pt x="1834114" y="81337"/>
                  </a:lnTo>
                  <a:lnTo>
                    <a:pt x="1839391" y="84441"/>
                  </a:lnTo>
                  <a:lnTo>
                    <a:pt x="1839391" y="94065"/>
                  </a:lnTo>
                  <a:lnTo>
                    <a:pt x="1843427" y="96238"/>
                  </a:lnTo>
                  <a:lnTo>
                    <a:pt x="1848705" y="96238"/>
                  </a:lnTo>
                  <a:lnTo>
                    <a:pt x="1851809" y="94065"/>
                  </a:lnTo>
                  <a:lnTo>
                    <a:pt x="1858018" y="94065"/>
                  </a:lnTo>
                  <a:lnTo>
                    <a:pt x="1858949" y="91892"/>
                  </a:lnTo>
                  <a:lnTo>
                    <a:pt x="1862985" y="94065"/>
                  </a:lnTo>
                  <a:lnTo>
                    <a:pt x="1866090" y="97170"/>
                  </a:lnTo>
                  <a:lnTo>
                    <a:pt x="1870125" y="103378"/>
                  </a:lnTo>
                  <a:lnTo>
                    <a:pt x="1873230" y="108656"/>
                  </a:lnTo>
                  <a:lnTo>
                    <a:pt x="1867952" y="121384"/>
                  </a:lnTo>
                  <a:lnTo>
                    <a:pt x="1862675" y="134113"/>
                  </a:lnTo>
                  <a:lnTo>
                    <a:pt x="1858639" y="149014"/>
                  </a:lnTo>
                  <a:lnTo>
                    <a:pt x="1846221" y="149014"/>
                  </a:lnTo>
                  <a:lnTo>
                    <a:pt x="1836908" y="153360"/>
                  </a:lnTo>
                  <a:lnTo>
                    <a:pt x="1828526" y="158638"/>
                  </a:lnTo>
                  <a:lnTo>
                    <a:pt x="1813935" y="162984"/>
                  </a:lnTo>
                  <a:lnTo>
                    <a:pt x="1804621" y="155533"/>
                  </a:lnTo>
                  <a:lnTo>
                    <a:pt x="1792203" y="151187"/>
                  </a:lnTo>
                  <a:lnTo>
                    <a:pt x="1779786" y="145910"/>
                  </a:lnTo>
                  <a:lnTo>
                    <a:pt x="1777613" y="141563"/>
                  </a:lnTo>
                  <a:lnTo>
                    <a:pt x="1777613" y="138459"/>
                  </a:lnTo>
                  <a:lnTo>
                    <a:pt x="1775439" y="134113"/>
                  </a:lnTo>
                  <a:lnTo>
                    <a:pt x="1773266" y="128835"/>
                  </a:lnTo>
                  <a:lnTo>
                    <a:pt x="1767989" y="123557"/>
                  </a:lnTo>
                  <a:lnTo>
                    <a:pt x="1762711" y="118280"/>
                  </a:lnTo>
                  <a:lnTo>
                    <a:pt x="1758675" y="113934"/>
                  </a:lnTo>
                  <a:lnTo>
                    <a:pt x="1755571" y="106483"/>
                  </a:lnTo>
                  <a:lnTo>
                    <a:pt x="1753398" y="93755"/>
                  </a:lnTo>
                  <a:lnTo>
                    <a:pt x="1760848" y="84131"/>
                  </a:lnTo>
                  <a:lnTo>
                    <a:pt x="1766126" y="76680"/>
                  </a:lnTo>
                  <a:lnTo>
                    <a:pt x="1773577" y="76680"/>
                  </a:lnTo>
                  <a:lnTo>
                    <a:pt x="1779786" y="78853"/>
                  </a:lnTo>
                  <a:lnTo>
                    <a:pt x="1787236" y="81026"/>
                  </a:lnTo>
                  <a:lnTo>
                    <a:pt x="1794687" y="81026"/>
                  </a:lnTo>
                  <a:lnTo>
                    <a:pt x="1794687" y="68298"/>
                  </a:lnTo>
                  <a:lnTo>
                    <a:pt x="1797791" y="66125"/>
                  </a:lnTo>
                  <a:lnTo>
                    <a:pt x="1801827" y="63952"/>
                  </a:lnTo>
                  <a:lnTo>
                    <a:pt x="1802759" y="63952"/>
                  </a:lnTo>
                  <a:lnTo>
                    <a:pt x="1806794" y="61779"/>
                  </a:lnTo>
                  <a:lnTo>
                    <a:pt x="1810520" y="61158"/>
                  </a:lnTo>
                  <a:lnTo>
                    <a:pt x="1810520" y="61158"/>
                  </a:lnTo>
                  <a:lnTo>
                    <a:pt x="1810520" y="61158"/>
                  </a:lnTo>
                  <a:close/>
                  <a:moveTo>
                    <a:pt x="2281155" y="47498"/>
                  </a:moveTo>
                  <a:lnTo>
                    <a:pt x="2295747" y="47498"/>
                  </a:lnTo>
                  <a:lnTo>
                    <a:pt x="2304129" y="57122"/>
                  </a:lnTo>
                  <a:lnTo>
                    <a:pt x="2313442" y="62400"/>
                  </a:lnTo>
                  <a:lnTo>
                    <a:pt x="2320893" y="69850"/>
                  </a:lnTo>
                  <a:lnTo>
                    <a:pt x="2328343" y="81337"/>
                  </a:lnTo>
                  <a:lnTo>
                    <a:pt x="2311579" y="81337"/>
                  </a:lnTo>
                  <a:lnTo>
                    <a:pt x="2301024" y="69850"/>
                  </a:lnTo>
                  <a:lnTo>
                    <a:pt x="2289538" y="61468"/>
                  </a:lnTo>
                  <a:lnTo>
                    <a:pt x="2281155" y="47498"/>
                  </a:lnTo>
                  <a:lnTo>
                    <a:pt x="2281155" y="47498"/>
                  </a:lnTo>
                  <a:lnTo>
                    <a:pt x="2281155" y="47498"/>
                  </a:lnTo>
                  <a:close/>
                  <a:moveTo>
                    <a:pt x="439281" y="47498"/>
                  </a:moveTo>
                  <a:lnTo>
                    <a:pt x="451699" y="47498"/>
                  </a:lnTo>
                  <a:lnTo>
                    <a:pt x="456976" y="51844"/>
                  </a:lnTo>
                  <a:lnTo>
                    <a:pt x="461012" y="54949"/>
                  </a:lnTo>
                  <a:lnTo>
                    <a:pt x="463185" y="59295"/>
                  </a:lnTo>
                  <a:lnTo>
                    <a:pt x="466290" y="64573"/>
                  </a:lnTo>
                  <a:lnTo>
                    <a:pt x="468463" y="68919"/>
                  </a:lnTo>
                  <a:lnTo>
                    <a:pt x="477776" y="59295"/>
                  </a:lnTo>
                  <a:lnTo>
                    <a:pt x="488331" y="54949"/>
                  </a:lnTo>
                  <a:lnTo>
                    <a:pt x="505095" y="57122"/>
                  </a:lnTo>
                  <a:lnTo>
                    <a:pt x="505095" y="72023"/>
                  </a:lnTo>
                  <a:lnTo>
                    <a:pt x="528068" y="74197"/>
                  </a:lnTo>
                  <a:lnTo>
                    <a:pt x="548868" y="77301"/>
                  </a:lnTo>
                  <a:lnTo>
                    <a:pt x="566564" y="81647"/>
                  </a:lnTo>
                  <a:lnTo>
                    <a:pt x="586432" y="83820"/>
                  </a:lnTo>
                  <a:lnTo>
                    <a:pt x="608474" y="81647"/>
                  </a:lnTo>
                  <a:lnTo>
                    <a:pt x="608474" y="94376"/>
                  </a:lnTo>
                  <a:lnTo>
                    <a:pt x="612510" y="94376"/>
                  </a:lnTo>
                  <a:lnTo>
                    <a:pt x="615614" y="94376"/>
                  </a:lnTo>
                  <a:lnTo>
                    <a:pt x="617787" y="94376"/>
                  </a:lnTo>
                  <a:lnTo>
                    <a:pt x="619960" y="96549"/>
                  </a:lnTo>
                  <a:lnTo>
                    <a:pt x="622133" y="97480"/>
                  </a:lnTo>
                  <a:lnTo>
                    <a:pt x="618098" y="97480"/>
                  </a:lnTo>
                  <a:lnTo>
                    <a:pt x="601023" y="108656"/>
                  </a:lnTo>
                  <a:lnTo>
                    <a:pt x="581155" y="121384"/>
                  </a:lnTo>
                  <a:lnTo>
                    <a:pt x="557250" y="132871"/>
                  </a:lnTo>
                  <a:lnTo>
                    <a:pt x="535209" y="145599"/>
                  </a:lnTo>
                  <a:lnTo>
                    <a:pt x="519686" y="156154"/>
                  </a:lnTo>
                  <a:lnTo>
                    <a:pt x="508200" y="165778"/>
                  </a:lnTo>
                  <a:lnTo>
                    <a:pt x="524964" y="165778"/>
                  </a:lnTo>
                  <a:lnTo>
                    <a:pt x="530241" y="162674"/>
                  </a:lnTo>
                  <a:lnTo>
                    <a:pt x="535519" y="160500"/>
                  </a:lnTo>
                  <a:lnTo>
                    <a:pt x="541728" y="158327"/>
                  </a:lnTo>
                  <a:lnTo>
                    <a:pt x="549179" y="158327"/>
                  </a:lnTo>
                  <a:lnTo>
                    <a:pt x="549179" y="162674"/>
                  </a:lnTo>
                  <a:lnTo>
                    <a:pt x="527137" y="178506"/>
                  </a:lnTo>
                  <a:lnTo>
                    <a:pt x="508200" y="195270"/>
                  </a:lnTo>
                  <a:lnTo>
                    <a:pt x="492677" y="212034"/>
                  </a:lnTo>
                  <a:lnTo>
                    <a:pt x="473740" y="226936"/>
                  </a:lnTo>
                  <a:lnTo>
                    <a:pt x="453872" y="239664"/>
                  </a:lnTo>
                  <a:lnTo>
                    <a:pt x="427794" y="247115"/>
                  </a:lnTo>
                  <a:lnTo>
                    <a:pt x="427794" y="259843"/>
                  </a:lnTo>
                  <a:lnTo>
                    <a:pt x="415377" y="262016"/>
                  </a:lnTo>
                  <a:lnTo>
                    <a:pt x="400786" y="267294"/>
                  </a:lnTo>
                  <a:lnTo>
                    <a:pt x="392403" y="274745"/>
                  </a:lnTo>
                  <a:lnTo>
                    <a:pt x="397681" y="279091"/>
                  </a:lnTo>
                  <a:lnTo>
                    <a:pt x="400786" y="282195"/>
                  </a:lnTo>
                  <a:lnTo>
                    <a:pt x="402959" y="284368"/>
                  </a:lnTo>
                  <a:lnTo>
                    <a:pt x="402959" y="287473"/>
                  </a:lnTo>
                  <a:lnTo>
                    <a:pt x="402959" y="291819"/>
                  </a:lnTo>
                  <a:lnTo>
                    <a:pt x="400786" y="297097"/>
                  </a:lnTo>
                  <a:lnTo>
                    <a:pt x="400786" y="304547"/>
                  </a:lnTo>
                  <a:lnTo>
                    <a:pt x="361048" y="307652"/>
                  </a:lnTo>
                  <a:lnTo>
                    <a:pt x="361048" y="311998"/>
                  </a:lnTo>
                  <a:lnTo>
                    <a:pt x="366326" y="314171"/>
                  </a:lnTo>
                  <a:lnTo>
                    <a:pt x="368499" y="314171"/>
                  </a:lnTo>
                  <a:lnTo>
                    <a:pt x="371604" y="314171"/>
                  </a:lnTo>
                  <a:lnTo>
                    <a:pt x="371604" y="314171"/>
                  </a:lnTo>
                  <a:lnTo>
                    <a:pt x="373777" y="315103"/>
                  </a:lnTo>
                  <a:lnTo>
                    <a:pt x="373777" y="317276"/>
                  </a:lnTo>
                  <a:lnTo>
                    <a:pt x="377813" y="321622"/>
                  </a:lnTo>
                  <a:lnTo>
                    <a:pt x="371604" y="321622"/>
                  </a:lnTo>
                  <a:lnTo>
                    <a:pt x="363222" y="324726"/>
                  </a:lnTo>
                  <a:lnTo>
                    <a:pt x="351735" y="329073"/>
                  </a:lnTo>
                  <a:lnTo>
                    <a:pt x="341180" y="332177"/>
                  </a:lnTo>
                  <a:lnTo>
                    <a:pt x="344284" y="334350"/>
                  </a:lnTo>
                  <a:lnTo>
                    <a:pt x="346458" y="334350"/>
                  </a:lnTo>
                  <a:lnTo>
                    <a:pt x="348631" y="334350"/>
                  </a:lnTo>
                  <a:lnTo>
                    <a:pt x="349562" y="336523"/>
                  </a:lnTo>
                  <a:lnTo>
                    <a:pt x="351735" y="336523"/>
                  </a:lnTo>
                  <a:lnTo>
                    <a:pt x="349562" y="339628"/>
                  </a:lnTo>
                  <a:lnTo>
                    <a:pt x="348631" y="343974"/>
                  </a:lnTo>
                  <a:lnTo>
                    <a:pt x="346458" y="344905"/>
                  </a:lnTo>
                  <a:lnTo>
                    <a:pt x="348631" y="347078"/>
                  </a:lnTo>
                  <a:lnTo>
                    <a:pt x="348631" y="349252"/>
                  </a:lnTo>
                  <a:lnTo>
                    <a:pt x="349562" y="352356"/>
                  </a:lnTo>
                  <a:lnTo>
                    <a:pt x="351735" y="356702"/>
                  </a:lnTo>
                  <a:lnTo>
                    <a:pt x="344284" y="358875"/>
                  </a:lnTo>
                  <a:lnTo>
                    <a:pt x="339007" y="358875"/>
                  </a:lnTo>
                  <a:lnTo>
                    <a:pt x="333729" y="358875"/>
                  </a:lnTo>
                  <a:lnTo>
                    <a:pt x="327520" y="361980"/>
                  </a:lnTo>
                  <a:lnTo>
                    <a:pt x="346458" y="361980"/>
                  </a:lnTo>
                  <a:lnTo>
                    <a:pt x="361048" y="366326"/>
                  </a:lnTo>
                  <a:lnTo>
                    <a:pt x="361048" y="373777"/>
                  </a:lnTo>
                  <a:lnTo>
                    <a:pt x="337144" y="373777"/>
                  </a:lnTo>
                  <a:lnTo>
                    <a:pt x="334971" y="379054"/>
                  </a:lnTo>
                  <a:lnTo>
                    <a:pt x="334971" y="381227"/>
                  </a:lnTo>
                  <a:lnTo>
                    <a:pt x="334971" y="382159"/>
                  </a:lnTo>
                  <a:lnTo>
                    <a:pt x="334040" y="384332"/>
                  </a:lnTo>
                  <a:lnTo>
                    <a:pt x="331867" y="386505"/>
                  </a:lnTo>
                  <a:lnTo>
                    <a:pt x="322553" y="389609"/>
                  </a:lnTo>
                  <a:lnTo>
                    <a:pt x="310135" y="389609"/>
                  </a:lnTo>
                  <a:lnTo>
                    <a:pt x="297717" y="389609"/>
                  </a:lnTo>
                  <a:lnTo>
                    <a:pt x="285300" y="382159"/>
                  </a:lnTo>
                  <a:lnTo>
                    <a:pt x="268536" y="382159"/>
                  </a:lnTo>
                  <a:lnTo>
                    <a:pt x="251772" y="384332"/>
                  </a:lnTo>
                  <a:lnTo>
                    <a:pt x="234076" y="386505"/>
                  </a:lnTo>
                  <a:lnTo>
                    <a:pt x="217312" y="384332"/>
                  </a:lnTo>
                  <a:lnTo>
                    <a:pt x="200548" y="379054"/>
                  </a:lnTo>
                  <a:lnTo>
                    <a:pt x="199617" y="376881"/>
                  </a:lnTo>
                  <a:lnTo>
                    <a:pt x="199617" y="374708"/>
                  </a:lnTo>
                  <a:lnTo>
                    <a:pt x="197444" y="374708"/>
                  </a:lnTo>
                  <a:lnTo>
                    <a:pt x="197444" y="372535"/>
                  </a:lnTo>
                  <a:lnTo>
                    <a:pt x="197444" y="368189"/>
                  </a:lnTo>
                  <a:lnTo>
                    <a:pt x="200548" y="368189"/>
                  </a:lnTo>
                  <a:lnTo>
                    <a:pt x="202721" y="365084"/>
                  </a:lnTo>
                  <a:lnTo>
                    <a:pt x="206757" y="360738"/>
                  </a:lnTo>
                  <a:lnTo>
                    <a:pt x="207688" y="358565"/>
                  </a:lnTo>
                  <a:lnTo>
                    <a:pt x="211724" y="357634"/>
                  </a:lnTo>
                  <a:lnTo>
                    <a:pt x="213897" y="353287"/>
                  </a:lnTo>
                  <a:lnTo>
                    <a:pt x="217002" y="348010"/>
                  </a:lnTo>
                  <a:lnTo>
                    <a:pt x="209551" y="345837"/>
                  </a:lnTo>
                  <a:lnTo>
                    <a:pt x="204273" y="342732"/>
                  </a:lnTo>
                  <a:lnTo>
                    <a:pt x="200238" y="336523"/>
                  </a:lnTo>
                  <a:lnTo>
                    <a:pt x="199306" y="331246"/>
                  </a:lnTo>
                  <a:lnTo>
                    <a:pt x="197133" y="323795"/>
                  </a:lnTo>
                  <a:lnTo>
                    <a:pt x="204584" y="323795"/>
                  </a:lnTo>
                  <a:lnTo>
                    <a:pt x="217002" y="320691"/>
                  </a:lnTo>
                  <a:lnTo>
                    <a:pt x="231593" y="323795"/>
                  </a:lnTo>
                  <a:lnTo>
                    <a:pt x="244010" y="329073"/>
                  </a:lnTo>
                  <a:lnTo>
                    <a:pt x="256428" y="335281"/>
                  </a:lnTo>
                  <a:lnTo>
                    <a:pt x="256428" y="327831"/>
                  </a:lnTo>
                  <a:lnTo>
                    <a:pt x="244010" y="321622"/>
                  </a:lnTo>
                  <a:lnTo>
                    <a:pt x="233455" y="316344"/>
                  </a:lnTo>
                  <a:lnTo>
                    <a:pt x="224142" y="306720"/>
                  </a:lnTo>
                  <a:lnTo>
                    <a:pt x="227246" y="306720"/>
                  </a:lnTo>
                  <a:lnTo>
                    <a:pt x="236560" y="293061"/>
                  </a:lnTo>
                  <a:lnTo>
                    <a:pt x="248046" y="283437"/>
                  </a:lnTo>
                  <a:lnTo>
                    <a:pt x="262637" y="275986"/>
                  </a:lnTo>
                  <a:lnTo>
                    <a:pt x="280333" y="270709"/>
                  </a:lnTo>
                  <a:lnTo>
                    <a:pt x="280333" y="266983"/>
                  </a:lnTo>
                  <a:lnTo>
                    <a:pt x="263568" y="261706"/>
                  </a:lnTo>
                  <a:lnTo>
                    <a:pt x="251151" y="252082"/>
                  </a:lnTo>
                  <a:lnTo>
                    <a:pt x="240595" y="239354"/>
                  </a:lnTo>
                  <a:lnTo>
                    <a:pt x="231282" y="226625"/>
                  </a:lnTo>
                  <a:lnTo>
                    <a:pt x="236560" y="224452"/>
                  </a:lnTo>
                  <a:lnTo>
                    <a:pt x="240595" y="224452"/>
                  </a:lnTo>
                  <a:lnTo>
                    <a:pt x="245873" y="222279"/>
                  </a:lnTo>
                  <a:lnTo>
                    <a:pt x="251151" y="222279"/>
                  </a:lnTo>
                  <a:lnTo>
                    <a:pt x="258601" y="227557"/>
                  </a:lnTo>
                  <a:lnTo>
                    <a:pt x="263879" y="233766"/>
                  </a:lnTo>
                  <a:lnTo>
                    <a:pt x="271330" y="239043"/>
                  </a:lnTo>
                  <a:lnTo>
                    <a:pt x="271330" y="234697"/>
                  </a:lnTo>
                  <a:lnTo>
                    <a:pt x="270398" y="231593"/>
                  </a:lnTo>
                  <a:lnTo>
                    <a:pt x="268225" y="231593"/>
                  </a:lnTo>
                  <a:lnTo>
                    <a:pt x="268225" y="229419"/>
                  </a:lnTo>
                  <a:lnTo>
                    <a:pt x="266052" y="227246"/>
                  </a:lnTo>
                  <a:lnTo>
                    <a:pt x="266052" y="226315"/>
                  </a:lnTo>
                  <a:lnTo>
                    <a:pt x="263879" y="221969"/>
                  </a:lnTo>
                  <a:lnTo>
                    <a:pt x="267915" y="221969"/>
                  </a:lnTo>
                  <a:lnTo>
                    <a:pt x="267915" y="218864"/>
                  </a:lnTo>
                  <a:lnTo>
                    <a:pt x="284679" y="212655"/>
                  </a:lnTo>
                  <a:lnTo>
                    <a:pt x="300201" y="209551"/>
                  </a:lnTo>
                  <a:lnTo>
                    <a:pt x="316965" y="207378"/>
                  </a:lnTo>
                  <a:lnTo>
                    <a:pt x="336834" y="209551"/>
                  </a:lnTo>
                  <a:lnTo>
                    <a:pt x="327520" y="198064"/>
                  </a:lnTo>
                  <a:lnTo>
                    <a:pt x="339007" y="194960"/>
                  </a:lnTo>
                  <a:lnTo>
                    <a:pt x="351425" y="189682"/>
                  </a:lnTo>
                  <a:lnTo>
                    <a:pt x="363842" y="184405"/>
                  </a:lnTo>
                  <a:lnTo>
                    <a:pt x="371293" y="178196"/>
                  </a:lnTo>
                  <a:lnTo>
                    <a:pt x="377502" y="178196"/>
                  </a:lnTo>
                  <a:lnTo>
                    <a:pt x="377502" y="175091"/>
                  </a:lnTo>
                  <a:lnTo>
                    <a:pt x="368189" y="175091"/>
                  </a:lnTo>
                  <a:lnTo>
                    <a:pt x="364153" y="177265"/>
                  </a:lnTo>
                  <a:lnTo>
                    <a:pt x="361048" y="178196"/>
                  </a:lnTo>
                  <a:lnTo>
                    <a:pt x="358875" y="178196"/>
                  </a:lnTo>
                  <a:lnTo>
                    <a:pt x="356702" y="178196"/>
                  </a:lnTo>
                  <a:lnTo>
                    <a:pt x="355771" y="178196"/>
                  </a:lnTo>
                  <a:lnTo>
                    <a:pt x="353598" y="177265"/>
                  </a:lnTo>
                  <a:lnTo>
                    <a:pt x="351425" y="175091"/>
                  </a:lnTo>
                  <a:lnTo>
                    <a:pt x="348320" y="175091"/>
                  </a:lnTo>
                  <a:lnTo>
                    <a:pt x="344284" y="178196"/>
                  </a:lnTo>
                  <a:lnTo>
                    <a:pt x="339007" y="184405"/>
                  </a:lnTo>
                  <a:lnTo>
                    <a:pt x="333729" y="189682"/>
                  </a:lnTo>
                  <a:lnTo>
                    <a:pt x="329693" y="194960"/>
                  </a:lnTo>
                  <a:lnTo>
                    <a:pt x="324416" y="198064"/>
                  </a:lnTo>
                  <a:lnTo>
                    <a:pt x="304547" y="204273"/>
                  </a:lnTo>
                  <a:lnTo>
                    <a:pt x="285610" y="204273"/>
                  </a:lnTo>
                  <a:lnTo>
                    <a:pt x="267915" y="199927"/>
                  </a:lnTo>
                  <a:lnTo>
                    <a:pt x="251151" y="192476"/>
                  </a:lnTo>
                  <a:lnTo>
                    <a:pt x="248978" y="192476"/>
                  </a:lnTo>
                  <a:lnTo>
                    <a:pt x="245873" y="194650"/>
                  </a:lnTo>
                  <a:lnTo>
                    <a:pt x="240595" y="196823"/>
                  </a:lnTo>
                  <a:lnTo>
                    <a:pt x="236560" y="197754"/>
                  </a:lnTo>
                  <a:lnTo>
                    <a:pt x="233455" y="199927"/>
                  </a:lnTo>
                  <a:lnTo>
                    <a:pt x="227246" y="202100"/>
                  </a:lnTo>
                  <a:lnTo>
                    <a:pt x="224142" y="192476"/>
                  </a:lnTo>
                  <a:lnTo>
                    <a:pt x="227246" y="191545"/>
                  </a:lnTo>
                  <a:lnTo>
                    <a:pt x="227246" y="191545"/>
                  </a:lnTo>
                  <a:lnTo>
                    <a:pt x="229419" y="189372"/>
                  </a:lnTo>
                  <a:lnTo>
                    <a:pt x="231593" y="185026"/>
                  </a:lnTo>
                  <a:lnTo>
                    <a:pt x="221037" y="185026"/>
                  </a:lnTo>
                  <a:lnTo>
                    <a:pt x="217002" y="187199"/>
                  </a:lnTo>
                  <a:lnTo>
                    <a:pt x="211724" y="189372"/>
                  </a:lnTo>
                  <a:lnTo>
                    <a:pt x="206446" y="189372"/>
                  </a:lnTo>
                  <a:lnTo>
                    <a:pt x="200238" y="189372"/>
                  </a:lnTo>
                  <a:lnTo>
                    <a:pt x="197133" y="177885"/>
                  </a:lnTo>
                  <a:lnTo>
                    <a:pt x="200238" y="176954"/>
                  </a:lnTo>
                  <a:lnTo>
                    <a:pt x="202411" y="176954"/>
                  </a:lnTo>
                  <a:lnTo>
                    <a:pt x="204584" y="176954"/>
                  </a:lnTo>
                  <a:lnTo>
                    <a:pt x="206757" y="174781"/>
                  </a:lnTo>
                  <a:lnTo>
                    <a:pt x="207688" y="174781"/>
                  </a:lnTo>
                  <a:lnTo>
                    <a:pt x="184715" y="177885"/>
                  </a:lnTo>
                  <a:lnTo>
                    <a:pt x="182542" y="172608"/>
                  </a:lnTo>
                  <a:lnTo>
                    <a:pt x="178506" y="169503"/>
                  </a:lnTo>
                  <a:lnTo>
                    <a:pt x="177575" y="167330"/>
                  </a:lnTo>
                  <a:lnTo>
                    <a:pt x="175402" y="162984"/>
                  </a:lnTo>
                  <a:lnTo>
                    <a:pt x="171366" y="157706"/>
                  </a:lnTo>
                  <a:lnTo>
                    <a:pt x="177575" y="155533"/>
                  </a:lnTo>
                  <a:lnTo>
                    <a:pt x="180679" y="155533"/>
                  </a:lnTo>
                  <a:lnTo>
                    <a:pt x="182853" y="155533"/>
                  </a:lnTo>
                  <a:lnTo>
                    <a:pt x="185026" y="155533"/>
                  </a:lnTo>
                  <a:lnTo>
                    <a:pt x="185026" y="155223"/>
                  </a:lnTo>
                  <a:lnTo>
                    <a:pt x="185957" y="153050"/>
                  </a:lnTo>
                  <a:lnTo>
                    <a:pt x="188130" y="148704"/>
                  </a:lnTo>
                  <a:lnTo>
                    <a:pt x="180679" y="147772"/>
                  </a:lnTo>
                  <a:lnTo>
                    <a:pt x="173229" y="145599"/>
                  </a:lnTo>
                  <a:lnTo>
                    <a:pt x="170124" y="141253"/>
                  </a:lnTo>
                  <a:lnTo>
                    <a:pt x="163915" y="138148"/>
                  </a:lnTo>
                  <a:lnTo>
                    <a:pt x="167951" y="138148"/>
                  </a:lnTo>
                  <a:lnTo>
                    <a:pt x="167951" y="132871"/>
                  </a:lnTo>
                  <a:lnTo>
                    <a:pt x="185647" y="135975"/>
                  </a:lnTo>
                  <a:lnTo>
                    <a:pt x="194960" y="133802"/>
                  </a:lnTo>
                  <a:lnTo>
                    <a:pt x="202411" y="130698"/>
                  </a:lnTo>
                  <a:lnTo>
                    <a:pt x="206446" y="125420"/>
                  </a:lnTo>
                  <a:lnTo>
                    <a:pt x="211724" y="117969"/>
                  </a:lnTo>
                  <a:lnTo>
                    <a:pt x="221037" y="113623"/>
                  </a:lnTo>
                  <a:lnTo>
                    <a:pt x="231593" y="110519"/>
                  </a:lnTo>
                  <a:lnTo>
                    <a:pt x="239043" y="113623"/>
                  </a:lnTo>
                  <a:lnTo>
                    <a:pt x="248357" y="117969"/>
                  </a:lnTo>
                  <a:lnTo>
                    <a:pt x="255807" y="118901"/>
                  </a:lnTo>
                  <a:lnTo>
                    <a:pt x="264189" y="117969"/>
                  </a:lnTo>
                  <a:lnTo>
                    <a:pt x="261085" y="115796"/>
                  </a:lnTo>
                  <a:lnTo>
                    <a:pt x="257049" y="113623"/>
                  </a:lnTo>
                  <a:lnTo>
                    <a:pt x="256118" y="113623"/>
                  </a:lnTo>
                  <a:lnTo>
                    <a:pt x="256118" y="111760"/>
                  </a:lnTo>
                  <a:lnTo>
                    <a:pt x="253945" y="110829"/>
                  </a:lnTo>
                  <a:lnTo>
                    <a:pt x="253945" y="106483"/>
                  </a:lnTo>
                  <a:lnTo>
                    <a:pt x="251772" y="101205"/>
                  </a:lnTo>
                  <a:lnTo>
                    <a:pt x="257049" y="99032"/>
                  </a:lnTo>
                  <a:lnTo>
                    <a:pt x="261085" y="96859"/>
                  </a:lnTo>
                  <a:lnTo>
                    <a:pt x="264189" y="96859"/>
                  </a:lnTo>
                  <a:lnTo>
                    <a:pt x="266363" y="95928"/>
                  </a:lnTo>
                  <a:lnTo>
                    <a:pt x="270398" y="93755"/>
                  </a:lnTo>
                  <a:lnTo>
                    <a:pt x="277849" y="93755"/>
                  </a:lnTo>
                  <a:lnTo>
                    <a:pt x="280953" y="95928"/>
                  </a:lnTo>
                  <a:lnTo>
                    <a:pt x="284989" y="99032"/>
                  </a:lnTo>
                  <a:lnTo>
                    <a:pt x="288094" y="101205"/>
                  </a:lnTo>
                  <a:lnTo>
                    <a:pt x="288094" y="96859"/>
                  </a:lnTo>
                  <a:lnTo>
                    <a:pt x="285921" y="95928"/>
                  </a:lnTo>
                  <a:lnTo>
                    <a:pt x="285921" y="93755"/>
                  </a:lnTo>
                  <a:lnTo>
                    <a:pt x="285921" y="93755"/>
                  </a:lnTo>
                  <a:lnTo>
                    <a:pt x="285921" y="91582"/>
                  </a:lnTo>
                  <a:lnTo>
                    <a:pt x="284989" y="88477"/>
                  </a:lnTo>
                  <a:lnTo>
                    <a:pt x="290267" y="86304"/>
                  </a:lnTo>
                  <a:lnTo>
                    <a:pt x="293371" y="84131"/>
                  </a:lnTo>
                  <a:lnTo>
                    <a:pt x="299580" y="81026"/>
                  </a:lnTo>
                  <a:lnTo>
                    <a:pt x="302685" y="76680"/>
                  </a:lnTo>
                  <a:lnTo>
                    <a:pt x="304858" y="76680"/>
                  </a:lnTo>
                  <a:lnTo>
                    <a:pt x="312308" y="76680"/>
                  </a:lnTo>
                  <a:lnTo>
                    <a:pt x="317586" y="78853"/>
                  </a:lnTo>
                  <a:lnTo>
                    <a:pt x="321622" y="83199"/>
                  </a:lnTo>
                  <a:lnTo>
                    <a:pt x="327831" y="83199"/>
                  </a:lnTo>
                  <a:lnTo>
                    <a:pt x="337144" y="81026"/>
                  </a:lnTo>
                  <a:lnTo>
                    <a:pt x="341180" y="68298"/>
                  </a:lnTo>
                  <a:lnTo>
                    <a:pt x="346458" y="66125"/>
                  </a:lnTo>
                  <a:lnTo>
                    <a:pt x="351735" y="66125"/>
                  </a:lnTo>
                  <a:lnTo>
                    <a:pt x="357013" y="66125"/>
                  </a:lnTo>
                  <a:lnTo>
                    <a:pt x="361048" y="68298"/>
                  </a:lnTo>
                  <a:lnTo>
                    <a:pt x="364153" y="68298"/>
                  </a:lnTo>
                  <a:lnTo>
                    <a:pt x="371604" y="56812"/>
                  </a:lnTo>
                  <a:lnTo>
                    <a:pt x="383090" y="54638"/>
                  </a:lnTo>
                  <a:lnTo>
                    <a:pt x="390541" y="58985"/>
                  </a:lnTo>
                  <a:lnTo>
                    <a:pt x="397992" y="62089"/>
                  </a:lnTo>
                  <a:lnTo>
                    <a:pt x="405442" y="64262"/>
                  </a:lnTo>
                  <a:lnTo>
                    <a:pt x="414756" y="61158"/>
                  </a:lnTo>
                  <a:lnTo>
                    <a:pt x="427173" y="53707"/>
                  </a:lnTo>
                  <a:lnTo>
                    <a:pt x="439281" y="47498"/>
                  </a:lnTo>
                  <a:lnTo>
                    <a:pt x="439281" y="47498"/>
                  </a:lnTo>
                  <a:lnTo>
                    <a:pt x="439281" y="47498"/>
                  </a:lnTo>
                  <a:close/>
                  <a:moveTo>
                    <a:pt x="2195472" y="44394"/>
                  </a:moveTo>
                  <a:lnTo>
                    <a:pt x="2202923" y="46567"/>
                  </a:lnTo>
                  <a:lnTo>
                    <a:pt x="2210374" y="49671"/>
                  </a:lnTo>
                  <a:lnTo>
                    <a:pt x="2213478" y="54018"/>
                  </a:lnTo>
                  <a:lnTo>
                    <a:pt x="2218756" y="57122"/>
                  </a:lnTo>
                  <a:lnTo>
                    <a:pt x="2224965" y="61468"/>
                  </a:lnTo>
                  <a:lnTo>
                    <a:pt x="2220929" y="72023"/>
                  </a:lnTo>
                  <a:lnTo>
                    <a:pt x="2198888" y="84752"/>
                  </a:lnTo>
                  <a:lnTo>
                    <a:pt x="2182123" y="99653"/>
                  </a:lnTo>
                  <a:lnTo>
                    <a:pt x="2167532" y="118590"/>
                  </a:lnTo>
                  <a:lnTo>
                    <a:pt x="2164428" y="118590"/>
                  </a:lnTo>
                  <a:lnTo>
                    <a:pt x="2164428" y="114244"/>
                  </a:lnTo>
                  <a:lnTo>
                    <a:pt x="2159150" y="111140"/>
                  </a:lnTo>
                  <a:lnTo>
                    <a:pt x="2155115" y="106793"/>
                  </a:lnTo>
                  <a:lnTo>
                    <a:pt x="2152942" y="103689"/>
                  </a:lnTo>
                  <a:lnTo>
                    <a:pt x="2149837" y="99343"/>
                  </a:lnTo>
                  <a:lnTo>
                    <a:pt x="2147664" y="94065"/>
                  </a:lnTo>
                  <a:lnTo>
                    <a:pt x="2151700" y="86614"/>
                  </a:lnTo>
                  <a:lnTo>
                    <a:pt x="2152631" y="81337"/>
                  </a:lnTo>
                  <a:lnTo>
                    <a:pt x="2154804" y="71713"/>
                  </a:lnTo>
                  <a:lnTo>
                    <a:pt x="2127795" y="71713"/>
                  </a:lnTo>
                  <a:lnTo>
                    <a:pt x="2127795" y="64262"/>
                  </a:lnTo>
                  <a:lnTo>
                    <a:pt x="2142386" y="58985"/>
                  </a:lnTo>
                  <a:lnTo>
                    <a:pt x="2156977" y="54638"/>
                  </a:lnTo>
                  <a:lnTo>
                    <a:pt x="2174673" y="51534"/>
                  </a:lnTo>
                  <a:lnTo>
                    <a:pt x="2176846" y="56812"/>
                  </a:lnTo>
                  <a:lnTo>
                    <a:pt x="2179019" y="58985"/>
                  </a:lnTo>
                  <a:lnTo>
                    <a:pt x="2179019" y="61158"/>
                  </a:lnTo>
                  <a:lnTo>
                    <a:pt x="2181192" y="61158"/>
                  </a:lnTo>
                  <a:lnTo>
                    <a:pt x="2181192" y="62089"/>
                  </a:lnTo>
                  <a:lnTo>
                    <a:pt x="2184297" y="64262"/>
                  </a:lnTo>
                  <a:lnTo>
                    <a:pt x="2186470" y="58985"/>
                  </a:lnTo>
                  <a:lnTo>
                    <a:pt x="2188643" y="54638"/>
                  </a:lnTo>
                  <a:lnTo>
                    <a:pt x="2189574" y="51534"/>
                  </a:lnTo>
                  <a:lnTo>
                    <a:pt x="2193610" y="47188"/>
                  </a:lnTo>
                  <a:lnTo>
                    <a:pt x="2195472" y="44394"/>
                  </a:lnTo>
                  <a:lnTo>
                    <a:pt x="2195472" y="44394"/>
                  </a:lnTo>
                  <a:lnTo>
                    <a:pt x="2195472" y="44394"/>
                  </a:lnTo>
                  <a:close/>
                  <a:moveTo>
                    <a:pt x="2240487" y="24215"/>
                  </a:moveTo>
                  <a:lnTo>
                    <a:pt x="2244523" y="25146"/>
                  </a:lnTo>
                  <a:lnTo>
                    <a:pt x="2245454" y="25146"/>
                  </a:lnTo>
                  <a:lnTo>
                    <a:pt x="2247628" y="27319"/>
                  </a:lnTo>
                  <a:lnTo>
                    <a:pt x="2247628" y="27319"/>
                  </a:lnTo>
                  <a:lnTo>
                    <a:pt x="2249800" y="29492"/>
                  </a:lnTo>
                  <a:lnTo>
                    <a:pt x="2251974" y="32597"/>
                  </a:lnTo>
                  <a:lnTo>
                    <a:pt x="2255078" y="38806"/>
                  </a:lnTo>
                  <a:lnTo>
                    <a:pt x="2259114" y="44083"/>
                  </a:lnTo>
                  <a:lnTo>
                    <a:pt x="2260045" y="51534"/>
                  </a:lnTo>
                  <a:lnTo>
                    <a:pt x="2251663" y="51534"/>
                  </a:lnTo>
                  <a:lnTo>
                    <a:pt x="2251663" y="47188"/>
                  </a:lnTo>
                  <a:lnTo>
                    <a:pt x="2247628" y="44083"/>
                  </a:lnTo>
                  <a:lnTo>
                    <a:pt x="2244523" y="39737"/>
                  </a:lnTo>
                  <a:lnTo>
                    <a:pt x="2242350" y="36633"/>
                  </a:lnTo>
                  <a:lnTo>
                    <a:pt x="2240177" y="31355"/>
                  </a:lnTo>
                  <a:lnTo>
                    <a:pt x="2240177" y="24215"/>
                  </a:lnTo>
                  <a:lnTo>
                    <a:pt x="2240487" y="24215"/>
                  </a:lnTo>
                  <a:lnTo>
                    <a:pt x="2240487" y="24215"/>
                  </a:lnTo>
                  <a:close/>
                  <a:moveTo>
                    <a:pt x="984113" y="20179"/>
                  </a:moveTo>
                  <a:lnTo>
                    <a:pt x="1009259" y="20179"/>
                  </a:lnTo>
                  <a:lnTo>
                    <a:pt x="1035337" y="24525"/>
                  </a:lnTo>
                  <a:lnTo>
                    <a:pt x="1058310" y="27630"/>
                  </a:lnTo>
                  <a:lnTo>
                    <a:pt x="1079110" y="32907"/>
                  </a:lnTo>
                  <a:lnTo>
                    <a:pt x="1109223" y="27630"/>
                  </a:lnTo>
                  <a:lnTo>
                    <a:pt x="1113259" y="31976"/>
                  </a:lnTo>
                  <a:lnTo>
                    <a:pt x="1116363" y="32907"/>
                  </a:lnTo>
                  <a:lnTo>
                    <a:pt x="1120399" y="39116"/>
                  </a:lnTo>
                  <a:lnTo>
                    <a:pt x="1122572" y="42221"/>
                  </a:lnTo>
                  <a:lnTo>
                    <a:pt x="1125676" y="44394"/>
                  </a:lnTo>
                  <a:lnTo>
                    <a:pt x="1143372" y="51844"/>
                  </a:lnTo>
                  <a:lnTo>
                    <a:pt x="1164172" y="57122"/>
                  </a:lnTo>
                  <a:lnTo>
                    <a:pt x="1181867" y="61468"/>
                  </a:lnTo>
                  <a:lnTo>
                    <a:pt x="1181867" y="68919"/>
                  </a:lnTo>
                  <a:lnTo>
                    <a:pt x="1152685" y="68919"/>
                  </a:lnTo>
                  <a:lnTo>
                    <a:pt x="1140267" y="62710"/>
                  </a:lnTo>
                  <a:lnTo>
                    <a:pt x="1125676" y="62710"/>
                  </a:lnTo>
                  <a:lnTo>
                    <a:pt x="1108912" y="64883"/>
                  </a:lnTo>
                  <a:lnTo>
                    <a:pt x="1093390" y="69229"/>
                  </a:lnTo>
                  <a:lnTo>
                    <a:pt x="1093390" y="77611"/>
                  </a:lnTo>
                  <a:lnTo>
                    <a:pt x="1113259" y="77611"/>
                  </a:lnTo>
                  <a:lnTo>
                    <a:pt x="1127850" y="74507"/>
                  </a:lnTo>
                  <a:lnTo>
                    <a:pt x="1145545" y="72334"/>
                  </a:lnTo>
                  <a:lnTo>
                    <a:pt x="1167587" y="72334"/>
                  </a:lnTo>
                  <a:lnTo>
                    <a:pt x="1189628" y="72334"/>
                  </a:lnTo>
                  <a:lnTo>
                    <a:pt x="1206392" y="72334"/>
                  </a:lnTo>
                  <a:lnTo>
                    <a:pt x="1220983" y="87235"/>
                  </a:lnTo>
                  <a:lnTo>
                    <a:pt x="1238679" y="97790"/>
                  </a:lnTo>
                  <a:lnTo>
                    <a:pt x="1233401" y="109277"/>
                  </a:lnTo>
                  <a:lnTo>
                    <a:pt x="1222846" y="116728"/>
                  </a:lnTo>
                  <a:lnTo>
                    <a:pt x="1213533" y="122005"/>
                  </a:lnTo>
                  <a:lnTo>
                    <a:pt x="1201115" y="126351"/>
                  </a:lnTo>
                  <a:lnTo>
                    <a:pt x="1182178" y="126351"/>
                  </a:lnTo>
                  <a:lnTo>
                    <a:pt x="1165413" y="131629"/>
                  </a:lnTo>
                  <a:lnTo>
                    <a:pt x="1147718" y="131629"/>
                  </a:lnTo>
                  <a:lnTo>
                    <a:pt x="1127850" y="129456"/>
                  </a:lnTo>
                  <a:lnTo>
                    <a:pt x="1108912" y="127283"/>
                  </a:lnTo>
                  <a:lnTo>
                    <a:pt x="1091527" y="127283"/>
                  </a:lnTo>
                  <a:lnTo>
                    <a:pt x="1076936" y="131629"/>
                  </a:lnTo>
                  <a:lnTo>
                    <a:pt x="1065450" y="142184"/>
                  </a:lnTo>
                  <a:lnTo>
                    <a:pt x="1109223" y="142184"/>
                  </a:lnTo>
                  <a:lnTo>
                    <a:pt x="1122882" y="139080"/>
                  </a:lnTo>
                  <a:lnTo>
                    <a:pt x="1138405" y="136907"/>
                  </a:lnTo>
                  <a:lnTo>
                    <a:pt x="1157342" y="139080"/>
                  </a:lnTo>
                  <a:lnTo>
                    <a:pt x="1169760" y="142184"/>
                  </a:lnTo>
                  <a:lnTo>
                    <a:pt x="1172864" y="155844"/>
                  </a:lnTo>
                  <a:lnTo>
                    <a:pt x="1179073" y="153671"/>
                  </a:lnTo>
                  <a:lnTo>
                    <a:pt x="1187455" y="148393"/>
                  </a:lnTo>
                  <a:lnTo>
                    <a:pt x="1198942" y="144047"/>
                  </a:lnTo>
                  <a:lnTo>
                    <a:pt x="1209497" y="141874"/>
                  </a:lnTo>
                  <a:lnTo>
                    <a:pt x="1211670" y="148083"/>
                  </a:lnTo>
                  <a:lnTo>
                    <a:pt x="1213843" y="151187"/>
                  </a:lnTo>
                  <a:lnTo>
                    <a:pt x="1216016" y="153360"/>
                  </a:lnTo>
                  <a:lnTo>
                    <a:pt x="1219121" y="155533"/>
                  </a:lnTo>
                  <a:lnTo>
                    <a:pt x="1223156" y="158638"/>
                  </a:lnTo>
                  <a:lnTo>
                    <a:pt x="1206392" y="189993"/>
                  </a:lnTo>
                  <a:lnTo>
                    <a:pt x="1213843" y="189993"/>
                  </a:lnTo>
                  <a:lnTo>
                    <a:pt x="1226261" y="182542"/>
                  </a:lnTo>
                  <a:lnTo>
                    <a:pt x="1243025" y="172918"/>
                  </a:lnTo>
                  <a:lnTo>
                    <a:pt x="1262893" y="165468"/>
                  </a:lnTo>
                  <a:lnTo>
                    <a:pt x="1284935" y="158017"/>
                  </a:lnTo>
                  <a:lnTo>
                    <a:pt x="1308839" y="152739"/>
                  </a:lnTo>
                  <a:lnTo>
                    <a:pt x="1329639" y="152739"/>
                  </a:lnTo>
                  <a:lnTo>
                    <a:pt x="1350439" y="154912"/>
                  </a:lnTo>
                  <a:lnTo>
                    <a:pt x="1365030" y="163294"/>
                  </a:lnTo>
                  <a:lnTo>
                    <a:pt x="1373412" y="178196"/>
                  </a:lnTo>
                  <a:lnTo>
                    <a:pt x="1379621" y="178196"/>
                  </a:lnTo>
                  <a:lnTo>
                    <a:pt x="1379621" y="180369"/>
                  </a:lnTo>
                  <a:lnTo>
                    <a:pt x="1379621" y="180369"/>
                  </a:lnTo>
                  <a:lnTo>
                    <a:pt x="1377448" y="182542"/>
                  </a:lnTo>
                  <a:lnTo>
                    <a:pt x="1375275" y="182542"/>
                  </a:lnTo>
                  <a:lnTo>
                    <a:pt x="1375275" y="182542"/>
                  </a:lnTo>
                  <a:lnTo>
                    <a:pt x="1373102" y="182542"/>
                  </a:lnTo>
                  <a:lnTo>
                    <a:pt x="1369997" y="185647"/>
                  </a:lnTo>
                  <a:lnTo>
                    <a:pt x="1364720" y="187820"/>
                  </a:lnTo>
                  <a:lnTo>
                    <a:pt x="1358511" y="189993"/>
                  </a:lnTo>
                  <a:lnTo>
                    <a:pt x="1351060" y="192166"/>
                  </a:lnTo>
                  <a:lnTo>
                    <a:pt x="1345783" y="193097"/>
                  </a:lnTo>
                  <a:lnTo>
                    <a:pt x="1333365" y="213276"/>
                  </a:lnTo>
                  <a:lnTo>
                    <a:pt x="1309460" y="228178"/>
                  </a:lnTo>
                  <a:lnTo>
                    <a:pt x="1282452" y="237801"/>
                  </a:lnTo>
                  <a:lnTo>
                    <a:pt x="1250165" y="243079"/>
                  </a:lnTo>
                  <a:lnTo>
                    <a:pt x="1250165" y="249288"/>
                  </a:lnTo>
                  <a:lnTo>
                    <a:pt x="1250165" y="252392"/>
                  </a:lnTo>
                  <a:lnTo>
                    <a:pt x="1250165" y="254566"/>
                  </a:lnTo>
                  <a:lnTo>
                    <a:pt x="1247992" y="256739"/>
                  </a:lnTo>
                  <a:lnTo>
                    <a:pt x="1250165" y="257670"/>
                  </a:lnTo>
                  <a:lnTo>
                    <a:pt x="1250165" y="259843"/>
                  </a:lnTo>
                  <a:lnTo>
                    <a:pt x="1253270" y="264189"/>
                  </a:lnTo>
                  <a:lnTo>
                    <a:pt x="1258547" y="267294"/>
                  </a:lnTo>
                  <a:lnTo>
                    <a:pt x="1262583" y="269467"/>
                  </a:lnTo>
                  <a:lnTo>
                    <a:pt x="1265687" y="272571"/>
                  </a:lnTo>
                  <a:lnTo>
                    <a:pt x="1269723" y="274745"/>
                  </a:lnTo>
                  <a:lnTo>
                    <a:pt x="1272828" y="280022"/>
                  </a:lnTo>
                  <a:lnTo>
                    <a:pt x="1269723" y="287473"/>
                  </a:lnTo>
                  <a:lnTo>
                    <a:pt x="1265687" y="304237"/>
                  </a:lnTo>
                  <a:lnTo>
                    <a:pt x="1262583" y="324416"/>
                  </a:lnTo>
                  <a:lnTo>
                    <a:pt x="1258547" y="344595"/>
                  </a:lnTo>
                  <a:lnTo>
                    <a:pt x="1258547" y="361359"/>
                  </a:lnTo>
                  <a:lnTo>
                    <a:pt x="1262583" y="359186"/>
                  </a:lnTo>
                  <a:lnTo>
                    <a:pt x="1265687" y="359186"/>
                  </a:lnTo>
                  <a:lnTo>
                    <a:pt x="1267861" y="359186"/>
                  </a:lnTo>
                  <a:lnTo>
                    <a:pt x="1271896" y="359186"/>
                  </a:lnTo>
                  <a:lnTo>
                    <a:pt x="1272828" y="359186"/>
                  </a:lnTo>
                  <a:lnTo>
                    <a:pt x="1279037" y="361359"/>
                  </a:lnTo>
                  <a:lnTo>
                    <a:pt x="1276864" y="366636"/>
                  </a:lnTo>
                  <a:lnTo>
                    <a:pt x="1276864" y="368810"/>
                  </a:lnTo>
                  <a:lnTo>
                    <a:pt x="1276864" y="373156"/>
                  </a:lnTo>
                  <a:lnTo>
                    <a:pt x="1276864" y="374087"/>
                  </a:lnTo>
                  <a:lnTo>
                    <a:pt x="1276864" y="378433"/>
                  </a:lnTo>
                  <a:lnTo>
                    <a:pt x="1279037" y="385884"/>
                  </a:lnTo>
                  <a:lnTo>
                    <a:pt x="1272828" y="385884"/>
                  </a:lnTo>
                  <a:lnTo>
                    <a:pt x="1272828" y="388989"/>
                  </a:lnTo>
                  <a:lnTo>
                    <a:pt x="1269723" y="388057"/>
                  </a:lnTo>
                  <a:lnTo>
                    <a:pt x="1265687" y="383711"/>
                  </a:lnTo>
                  <a:lnTo>
                    <a:pt x="1264756" y="381538"/>
                  </a:lnTo>
                  <a:lnTo>
                    <a:pt x="1260720" y="380607"/>
                  </a:lnTo>
                  <a:lnTo>
                    <a:pt x="1257616" y="378433"/>
                  </a:lnTo>
                  <a:lnTo>
                    <a:pt x="1250165" y="378433"/>
                  </a:lnTo>
                  <a:lnTo>
                    <a:pt x="1246129" y="380607"/>
                  </a:lnTo>
                  <a:lnTo>
                    <a:pt x="1243025" y="381538"/>
                  </a:lnTo>
                  <a:lnTo>
                    <a:pt x="1238989" y="383711"/>
                  </a:lnTo>
                  <a:lnTo>
                    <a:pt x="1236816" y="385884"/>
                  </a:lnTo>
                  <a:lnTo>
                    <a:pt x="1233711" y="388057"/>
                  </a:lnTo>
                  <a:lnTo>
                    <a:pt x="1231538" y="391162"/>
                  </a:lnTo>
                  <a:lnTo>
                    <a:pt x="1229365" y="398612"/>
                  </a:lnTo>
                  <a:lnTo>
                    <a:pt x="1253270" y="406063"/>
                  </a:lnTo>
                  <a:lnTo>
                    <a:pt x="1258547" y="438660"/>
                  </a:lnTo>
                  <a:lnTo>
                    <a:pt x="1253270" y="438660"/>
                  </a:lnTo>
                  <a:lnTo>
                    <a:pt x="1250165" y="438660"/>
                  </a:lnTo>
                  <a:lnTo>
                    <a:pt x="1246129" y="440833"/>
                  </a:lnTo>
                  <a:lnTo>
                    <a:pt x="1243025" y="443006"/>
                  </a:lnTo>
                  <a:lnTo>
                    <a:pt x="1243025" y="450457"/>
                  </a:lnTo>
                  <a:lnTo>
                    <a:pt x="1251407" y="455734"/>
                  </a:lnTo>
                  <a:lnTo>
                    <a:pt x="1257616" y="463185"/>
                  </a:lnTo>
                  <a:lnTo>
                    <a:pt x="1260720" y="472809"/>
                  </a:lnTo>
                  <a:lnTo>
                    <a:pt x="1262893" y="487710"/>
                  </a:lnTo>
                  <a:lnTo>
                    <a:pt x="1253580" y="487710"/>
                  </a:lnTo>
                  <a:lnTo>
                    <a:pt x="1251407" y="487710"/>
                  </a:lnTo>
                  <a:lnTo>
                    <a:pt x="1246129" y="485537"/>
                  </a:lnTo>
                  <a:lnTo>
                    <a:pt x="1243025" y="487710"/>
                  </a:lnTo>
                  <a:lnTo>
                    <a:pt x="1236816" y="487710"/>
                  </a:lnTo>
                  <a:lnTo>
                    <a:pt x="1233711" y="490815"/>
                  </a:lnTo>
                  <a:lnTo>
                    <a:pt x="1229676" y="495161"/>
                  </a:lnTo>
                  <a:lnTo>
                    <a:pt x="1235885" y="498266"/>
                  </a:lnTo>
                  <a:lnTo>
                    <a:pt x="1238989" y="500439"/>
                  </a:lnTo>
                  <a:lnTo>
                    <a:pt x="1241162" y="502612"/>
                  </a:lnTo>
                  <a:lnTo>
                    <a:pt x="1243335" y="503543"/>
                  </a:lnTo>
                  <a:lnTo>
                    <a:pt x="1244267" y="509752"/>
                  </a:lnTo>
                  <a:lnTo>
                    <a:pt x="1246440" y="515030"/>
                  </a:lnTo>
                  <a:lnTo>
                    <a:pt x="1244267" y="517203"/>
                  </a:lnTo>
                  <a:lnTo>
                    <a:pt x="1244267" y="518134"/>
                  </a:lnTo>
                  <a:lnTo>
                    <a:pt x="1244267" y="518134"/>
                  </a:lnTo>
                  <a:lnTo>
                    <a:pt x="1243335" y="520307"/>
                  </a:lnTo>
                  <a:lnTo>
                    <a:pt x="1243335" y="524653"/>
                  </a:lnTo>
                  <a:lnTo>
                    <a:pt x="1228124" y="524653"/>
                  </a:lnTo>
                  <a:lnTo>
                    <a:pt x="1213533" y="527758"/>
                  </a:lnTo>
                  <a:lnTo>
                    <a:pt x="1202046" y="532104"/>
                  </a:lnTo>
                  <a:lnTo>
                    <a:pt x="1206082" y="532104"/>
                  </a:lnTo>
                  <a:lnTo>
                    <a:pt x="1211359" y="535209"/>
                  </a:lnTo>
                  <a:lnTo>
                    <a:pt x="1215395" y="537382"/>
                  </a:lnTo>
                  <a:lnTo>
                    <a:pt x="1218500" y="537382"/>
                  </a:lnTo>
                  <a:lnTo>
                    <a:pt x="1222536" y="539555"/>
                  </a:lnTo>
                  <a:lnTo>
                    <a:pt x="1225640" y="542659"/>
                  </a:lnTo>
                  <a:lnTo>
                    <a:pt x="1228744" y="547937"/>
                  </a:lnTo>
                  <a:lnTo>
                    <a:pt x="1222536" y="557561"/>
                  </a:lnTo>
                  <a:lnTo>
                    <a:pt x="1218500" y="569047"/>
                  </a:lnTo>
                  <a:lnTo>
                    <a:pt x="1213222" y="581775"/>
                  </a:lnTo>
                  <a:lnTo>
                    <a:pt x="1211049" y="576498"/>
                  </a:lnTo>
                  <a:lnTo>
                    <a:pt x="1207945" y="572152"/>
                  </a:lnTo>
                  <a:lnTo>
                    <a:pt x="1205771" y="569979"/>
                  </a:lnTo>
                  <a:lnTo>
                    <a:pt x="1201736" y="569979"/>
                  </a:lnTo>
                  <a:lnTo>
                    <a:pt x="1196458" y="569047"/>
                  </a:lnTo>
                  <a:lnTo>
                    <a:pt x="1189007" y="569047"/>
                  </a:lnTo>
                  <a:lnTo>
                    <a:pt x="1189007" y="572152"/>
                  </a:lnTo>
                  <a:lnTo>
                    <a:pt x="1193043" y="572152"/>
                  </a:lnTo>
                  <a:lnTo>
                    <a:pt x="1205461" y="584880"/>
                  </a:lnTo>
                  <a:lnTo>
                    <a:pt x="1216016" y="599781"/>
                  </a:lnTo>
                  <a:lnTo>
                    <a:pt x="1222225" y="618719"/>
                  </a:lnTo>
                  <a:lnTo>
                    <a:pt x="1225329" y="640760"/>
                  </a:lnTo>
                  <a:lnTo>
                    <a:pt x="1222225" y="640760"/>
                  </a:lnTo>
                  <a:lnTo>
                    <a:pt x="1222225" y="646038"/>
                  </a:lnTo>
                  <a:lnTo>
                    <a:pt x="1193043" y="649142"/>
                  </a:lnTo>
                  <a:lnTo>
                    <a:pt x="1193043" y="628963"/>
                  </a:lnTo>
                  <a:lnTo>
                    <a:pt x="1189007" y="625859"/>
                  </a:lnTo>
                  <a:lnTo>
                    <a:pt x="1185903" y="623686"/>
                  </a:lnTo>
                  <a:lnTo>
                    <a:pt x="1183730" y="621513"/>
                  </a:lnTo>
                  <a:lnTo>
                    <a:pt x="1178452" y="618408"/>
                  </a:lnTo>
                  <a:lnTo>
                    <a:pt x="1172243" y="616235"/>
                  </a:lnTo>
                  <a:lnTo>
                    <a:pt x="1163861" y="621513"/>
                  </a:lnTo>
                  <a:lnTo>
                    <a:pt x="1152375" y="625859"/>
                  </a:lnTo>
                  <a:lnTo>
                    <a:pt x="1139957" y="626790"/>
                  </a:lnTo>
                  <a:lnTo>
                    <a:pt x="1128470" y="631136"/>
                  </a:lnTo>
                  <a:lnTo>
                    <a:pt x="1122262" y="636414"/>
                  </a:lnTo>
                  <a:lnTo>
                    <a:pt x="1128470" y="636414"/>
                  </a:lnTo>
                  <a:lnTo>
                    <a:pt x="1137784" y="636414"/>
                  </a:lnTo>
                  <a:lnTo>
                    <a:pt x="1152375" y="634241"/>
                  </a:lnTo>
                  <a:lnTo>
                    <a:pt x="1169139" y="633309"/>
                  </a:lnTo>
                  <a:lnTo>
                    <a:pt x="1169139" y="640760"/>
                  </a:lnTo>
                  <a:lnTo>
                    <a:pt x="1132506" y="653488"/>
                  </a:lnTo>
                  <a:lnTo>
                    <a:pt x="1132506" y="656593"/>
                  </a:lnTo>
                  <a:lnTo>
                    <a:pt x="1141820" y="656593"/>
                  </a:lnTo>
                  <a:lnTo>
                    <a:pt x="1147097" y="655662"/>
                  </a:lnTo>
                  <a:lnTo>
                    <a:pt x="1154548" y="653488"/>
                  </a:lnTo>
                  <a:lnTo>
                    <a:pt x="1161999" y="651315"/>
                  </a:lnTo>
                  <a:lnTo>
                    <a:pt x="1169449" y="649142"/>
                  </a:lnTo>
                  <a:lnTo>
                    <a:pt x="1171622" y="658766"/>
                  </a:lnTo>
                  <a:lnTo>
                    <a:pt x="1179073" y="663112"/>
                  </a:lnTo>
                  <a:lnTo>
                    <a:pt x="1186524" y="664044"/>
                  </a:lnTo>
                  <a:lnTo>
                    <a:pt x="1198942" y="663112"/>
                  </a:lnTo>
                  <a:lnTo>
                    <a:pt x="1213533" y="663112"/>
                  </a:lnTo>
                  <a:lnTo>
                    <a:pt x="1213533" y="666217"/>
                  </a:lnTo>
                  <a:lnTo>
                    <a:pt x="1209497" y="666217"/>
                  </a:lnTo>
                  <a:lnTo>
                    <a:pt x="1189628" y="685154"/>
                  </a:lnTo>
                  <a:lnTo>
                    <a:pt x="1167587" y="703160"/>
                  </a:lnTo>
                  <a:lnTo>
                    <a:pt x="1145545" y="718061"/>
                  </a:lnTo>
                  <a:lnTo>
                    <a:pt x="1120399" y="730789"/>
                  </a:lnTo>
                  <a:lnTo>
                    <a:pt x="1093390" y="736067"/>
                  </a:lnTo>
                  <a:lnTo>
                    <a:pt x="1062035" y="735136"/>
                  </a:lnTo>
                  <a:lnTo>
                    <a:pt x="1062035" y="740413"/>
                  </a:lnTo>
                  <a:lnTo>
                    <a:pt x="1062035" y="745691"/>
                  </a:lnTo>
                  <a:lnTo>
                    <a:pt x="1059862" y="750037"/>
                  </a:lnTo>
                  <a:lnTo>
                    <a:pt x="1057689" y="750968"/>
                  </a:lnTo>
                  <a:lnTo>
                    <a:pt x="1056757" y="750968"/>
                  </a:lnTo>
                  <a:lnTo>
                    <a:pt x="1054584" y="753142"/>
                  </a:lnTo>
                  <a:lnTo>
                    <a:pt x="1050548" y="755315"/>
                  </a:lnTo>
                  <a:lnTo>
                    <a:pt x="1047444" y="757488"/>
                  </a:lnTo>
                  <a:lnTo>
                    <a:pt x="1045271" y="758419"/>
                  </a:lnTo>
                  <a:lnTo>
                    <a:pt x="1042166" y="762765"/>
                  </a:lnTo>
                  <a:lnTo>
                    <a:pt x="1038131" y="773321"/>
                  </a:lnTo>
                  <a:lnTo>
                    <a:pt x="1035957" y="786980"/>
                  </a:lnTo>
                  <a:lnTo>
                    <a:pt x="1032853" y="795362"/>
                  </a:lnTo>
                  <a:lnTo>
                    <a:pt x="1023540" y="804986"/>
                  </a:lnTo>
                  <a:lnTo>
                    <a:pt x="1008017" y="815541"/>
                  </a:lnTo>
                  <a:lnTo>
                    <a:pt x="987218" y="825165"/>
                  </a:lnTo>
                  <a:lnTo>
                    <a:pt x="969522" y="832616"/>
                  </a:lnTo>
                  <a:lnTo>
                    <a:pt x="952758" y="836962"/>
                  </a:lnTo>
                  <a:lnTo>
                    <a:pt x="952758" y="832616"/>
                  </a:lnTo>
                  <a:lnTo>
                    <a:pt x="952758" y="829511"/>
                  </a:lnTo>
                  <a:lnTo>
                    <a:pt x="950585" y="829511"/>
                  </a:lnTo>
                  <a:lnTo>
                    <a:pt x="950585" y="827338"/>
                  </a:lnTo>
                  <a:lnTo>
                    <a:pt x="949654" y="825165"/>
                  </a:lnTo>
                  <a:lnTo>
                    <a:pt x="947480" y="840066"/>
                  </a:lnTo>
                  <a:lnTo>
                    <a:pt x="942203" y="852795"/>
                  </a:lnTo>
                  <a:lnTo>
                    <a:pt x="938167" y="864281"/>
                  </a:lnTo>
                  <a:lnTo>
                    <a:pt x="932890" y="874836"/>
                  </a:lnTo>
                  <a:lnTo>
                    <a:pt x="928854" y="889738"/>
                  </a:lnTo>
                  <a:lnTo>
                    <a:pt x="932890" y="891911"/>
                  </a:lnTo>
                  <a:lnTo>
                    <a:pt x="932890" y="894084"/>
                  </a:lnTo>
                  <a:lnTo>
                    <a:pt x="935063" y="894084"/>
                  </a:lnTo>
                  <a:lnTo>
                    <a:pt x="935063" y="894084"/>
                  </a:lnTo>
                  <a:lnTo>
                    <a:pt x="935063" y="896257"/>
                  </a:lnTo>
                  <a:lnTo>
                    <a:pt x="932890" y="897188"/>
                  </a:lnTo>
                  <a:lnTo>
                    <a:pt x="928854" y="901535"/>
                  </a:lnTo>
                  <a:lnTo>
                    <a:pt x="925749" y="903708"/>
                  </a:lnTo>
                  <a:lnTo>
                    <a:pt x="922645" y="906812"/>
                  </a:lnTo>
                  <a:lnTo>
                    <a:pt x="918609" y="908985"/>
                  </a:lnTo>
                  <a:lnTo>
                    <a:pt x="916436" y="912090"/>
                  </a:lnTo>
                  <a:lnTo>
                    <a:pt x="913331" y="917367"/>
                  </a:lnTo>
                  <a:lnTo>
                    <a:pt x="905881" y="938478"/>
                  </a:lnTo>
                  <a:lnTo>
                    <a:pt x="900603" y="960519"/>
                  </a:lnTo>
                  <a:lnTo>
                    <a:pt x="898430" y="985976"/>
                  </a:lnTo>
                  <a:lnTo>
                    <a:pt x="894394" y="1010191"/>
                  </a:lnTo>
                  <a:lnTo>
                    <a:pt x="889117" y="1032232"/>
                  </a:lnTo>
                  <a:lnTo>
                    <a:pt x="886012" y="1030059"/>
                  </a:lnTo>
                  <a:lnTo>
                    <a:pt x="886012" y="1030059"/>
                  </a:lnTo>
                  <a:lnTo>
                    <a:pt x="883839" y="1030059"/>
                  </a:lnTo>
                  <a:lnTo>
                    <a:pt x="883839" y="1027886"/>
                  </a:lnTo>
                  <a:lnTo>
                    <a:pt x="881666" y="1027886"/>
                  </a:lnTo>
                  <a:lnTo>
                    <a:pt x="876388" y="1024782"/>
                  </a:lnTo>
                  <a:lnTo>
                    <a:pt x="867075" y="1017331"/>
                  </a:lnTo>
                  <a:lnTo>
                    <a:pt x="852484" y="1005844"/>
                  </a:lnTo>
                  <a:lnTo>
                    <a:pt x="835720" y="996221"/>
                  </a:lnTo>
                  <a:lnTo>
                    <a:pt x="820198" y="985665"/>
                  </a:lnTo>
                  <a:lnTo>
                    <a:pt x="807780" y="976042"/>
                  </a:lnTo>
                  <a:lnTo>
                    <a:pt x="796294" y="970764"/>
                  </a:lnTo>
                  <a:lnTo>
                    <a:pt x="793189" y="968591"/>
                  </a:lnTo>
                  <a:lnTo>
                    <a:pt x="789153" y="928543"/>
                  </a:lnTo>
                  <a:lnTo>
                    <a:pt x="786980" y="924197"/>
                  </a:lnTo>
                  <a:lnTo>
                    <a:pt x="781703" y="921093"/>
                  </a:lnTo>
                  <a:lnTo>
                    <a:pt x="778598" y="918920"/>
                  </a:lnTo>
                  <a:lnTo>
                    <a:pt x="772389" y="914573"/>
                  </a:lnTo>
                  <a:lnTo>
                    <a:pt x="769285" y="911469"/>
                  </a:lnTo>
                  <a:lnTo>
                    <a:pt x="772389" y="909296"/>
                  </a:lnTo>
                  <a:lnTo>
                    <a:pt x="772389" y="907123"/>
                  </a:lnTo>
                  <a:lnTo>
                    <a:pt x="774562" y="906191"/>
                  </a:lnTo>
                  <a:lnTo>
                    <a:pt x="774562" y="906191"/>
                  </a:lnTo>
                  <a:lnTo>
                    <a:pt x="776735" y="901845"/>
                  </a:lnTo>
                  <a:lnTo>
                    <a:pt x="778908" y="898741"/>
                  </a:lnTo>
                  <a:lnTo>
                    <a:pt x="769595" y="898741"/>
                  </a:lnTo>
                  <a:lnTo>
                    <a:pt x="764317" y="898741"/>
                  </a:lnTo>
                  <a:lnTo>
                    <a:pt x="760282" y="898741"/>
                  </a:lnTo>
                  <a:lnTo>
                    <a:pt x="758109" y="896567"/>
                  </a:lnTo>
                  <a:lnTo>
                    <a:pt x="757177" y="893463"/>
                  </a:lnTo>
                  <a:lnTo>
                    <a:pt x="753141" y="887254"/>
                  </a:lnTo>
                  <a:lnTo>
                    <a:pt x="750968" y="884150"/>
                  </a:lnTo>
                  <a:lnTo>
                    <a:pt x="750968" y="879803"/>
                  </a:lnTo>
                  <a:lnTo>
                    <a:pt x="750968" y="878872"/>
                  </a:lnTo>
                  <a:lnTo>
                    <a:pt x="750968" y="874526"/>
                  </a:lnTo>
                  <a:lnTo>
                    <a:pt x="753141" y="871421"/>
                  </a:lnTo>
                  <a:lnTo>
                    <a:pt x="753141" y="867075"/>
                  </a:lnTo>
                  <a:lnTo>
                    <a:pt x="742586" y="867075"/>
                  </a:lnTo>
                  <a:lnTo>
                    <a:pt x="742586" y="861798"/>
                  </a:lnTo>
                  <a:lnTo>
                    <a:pt x="743518" y="856520"/>
                  </a:lnTo>
                  <a:lnTo>
                    <a:pt x="745691" y="854347"/>
                  </a:lnTo>
                  <a:lnTo>
                    <a:pt x="745691" y="850622"/>
                  </a:lnTo>
                  <a:lnTo>
                    <a:pt x="747864" y="847517"/>
                  </a:lnTo>
                  <a:lnTo>
                    <a:pt x="750037" y="842239"/>
                  </a:lnTo>
                  <a:lnTo>
                    <a:pt x="743828" y="842239"/>
                  </a:lnTo>
                  <a:lnTo>
                    <a:pt x="737619" y="842239"/>
                  </a:lnTo>
                  <a:lnTo>
                    <a:pt x="734515" y="840066"/>
                  </a:lnTo>
                  <a:lnTo>
                    <a:pt x="728306" y="837893"/>
                  </a:lnTo>
                  <a:lnTo>
                    <a:pt x="727375" y="810574"/>
                  </a:lnTo>
                  <a:lnTo>
                    <a:pt x="725201" y="785117"/>
                  </a:lnTo>
                  <a:lnTo>
                    <a:pt x="725201" y="760903"/>
                  </a:lnTo>
                  <a:lnTo>
                    <a:pt x="732652" y="736688"/>
                  </a:lnTo>
                  <a:lnTo>
                    <a:pt x="740103" y="726133"/>
                  </a:lnTo>
                  <a:lnTo>
                    <a:pt x="749416" y="718682"/>
                  </a:lnTo>
                  <a:lnTo>
                    <a:pt x="756867" y="712473"/>
                  </a:lnTo>
                  <a:lnTo>
                    <a:pt x="762144" y="704091"/>
                  </a:lnTo>
                  <a:lnTo>
                    <a:pt x="767422" y="692605"/>
                  </a:lnTo>
                  <a:lnTo>
                    <a:pt x="769595" y="672426"/>
                  </a:lnTo>
                  <a:lnTo>
                    <a:pt x="765559" y="672426"/>
                  </a:lnTo>
                  <a:lnTo>
                    <a:pt x="762455" y="676772"/>
                  </a:lnTo>
                  <a:lnTo>
                    <a:pt x="758419" y="677703"/>
                  </a:lnTo>
                  <a:lnTo>
                    <a:pt x="757488" y="677703"/>
                  </a:lnTo>
                  <a:lnTo>
                    <a:pt x="753452" y="677703"/>
                  </a:lnTo>
                  <a:lnTo>
                    <a:pt x="750347" y="676772"/>
                  </a:lnTo>
                  <a:lnTo>
                    <a:pt x="735757" y="672426"/>
                  </a:lnTo>
                  <a:lnTo>
                    <a:pt x="724270" y="664975"/>
                  </a:lnTo>
                  <a:lnTo>
                    <a:pt x="716819" y="654420"/>
                  </a:lnTo>
                  <a:lnTo>
                    <a:pt x="713715" y="635483"/>
                  </a:lnTo>
                  <a:lnTo>
                    <a:pt x="718992" y="635483"/>
                  </a:lnTo>
                  <a:lnTo>
                    <a:pt x="718992" y="632378"/>
                  </a:lnTo>
                  <a:lnTo>
                    <a:pt x="728306" y="637656"/>
                  </a:lnTo>
                  <a:lnTo>
                    <a:pt x="738861" y="645106"/>
                  </a:lnTo>
                  <a:lnTo>
                    <a:pt x="748174" y="648211"/>
                  </a:lnTo>
                  <a:lnTo>
                    <a:pt x="758729" y="648211"/>
                  </a:lnTo>
                  <a:lnTo>
                    <a:pt x="758729" y="647280"/>
                  </a:lnTo>
                  <a:lnTo>
                    <a:pt x="760903" y="645106"/>
                  </a:lnTo>
                  <a:lnTo>
                    <a:pt x="760903" y="645106"/>
                  </a:lnTo>
                  <a:lnTo>
                    <a:pt x="760903" y="642623"/>
                  </a:lnTo>
                  <a:lnTo>
                    <a:pt x="763076" y="639518"/>
                  </a:lnTo>
                  <a:lnTo>
                    <a:pt x="743207" y="624617"/>
                  </a:lnTo>
                  <a:lnTo>
                    <a:pt x="726443" y="603507"/>
                  </a:lnTo>
                  <a:lnTo>
                    <a:pt x="721166" y="605680"/>
                  </a:lnTo>
                  <a:lnTo>
                    <a:pt x="717130" y="607853"/>
                  </a:lnTo>
                  <a:lnTo>
                    <a:pt x="711852" y="610026"/>
                  </a:lnTo>
                  <a:lnTo>
                    <a:pt x="706575" y="610957"/>
                  </a:lnTo>
                  <a:lnTo>
                    <a:pt x="702539" y="607853"/>
                  </a:lnTo>
                  <a:lnTo>
                    <a:pt x="701608" y="605680"/>
                  </a:lnTo>
                  <a:lnTo>
                    <a:pt x="699434" y="602575"/>
                  </a:lnTo>
                  <a:lnTo>
                    <a:pt x="697261" y="600402"/>
                  </a:lnTo>
                  <a:lnTo>
                    <a:pt x="694157" y="595125"/>
                  </a:lnTo>
                  <a:lnTo>
                    <a:pt x="704712" y="583638"/>
                  </a:lnTo>
                  <a:lnTo>
                    <a:pt x="706885" y="567805"/>
                  </a:lnTo>
                  <a:lnTo>
                    <a:pt x="704712" y="546695"/>
                  </a:lnTo>
                  <a:lnTo>
                    <a:pt x="699434" y="524653"/>
                  </a:lnTo>
                  <a:lnTo>
                    <a:pt x="690121" y="501370"/>
                  </a:lnTo>
                  <a:lnTo>
                    <a:pt x="679566" y="479328"/>
                  </a:lnTo>
                  <a:lnTo>
                    <a:pt x="665906" y="459149"/>
                  </a:lnTo>
                  <a:lnTo>
                    <a:pt x="655351" y="440212"/>
                  </a:lnTo>
                  <a:lnTo>
                    <a:pt x="646038" y="425311"/>
                  </a:lnTo>
                  <a:lnTo>
                    <a:pt x="623996" y="410409"/>
                  </a:lnTo>
                  <a:lnTo>
                    <a:pt x="598850" y="405132"/>
                  </a:lnTo>
                  <a:lnTo>
                    <a:pt x="572772" y="405132"/>
                  </a:lnTo>
                  <a:lnTo>
                    <a:pt x="543591" y="405132"/>
                  </a:lnTo>
                  <a:lnTo>
                    <a:pt x="515340" y="407305"/>
                  </a:lnTo>
                  <a:lnTo>
                    <a:pt x="486158" y="405132"/>
                  </a:lnTo>
                  <a:lnTo>
                    <a:pt x="486158" y="399854"/>
                  </a:lnTo>
                  <a:lnTo>
                    <a:pt x="486158" y="395508"/>
                  </a:lnTo>
                  <a:lnTo>
                    <a:pt x="487089" y="394577"/>
                  </a:lnTo>
                  <a:lnTo>
                    <a:pt x="487089" y="392404"/>
                  </a:lnTo>
                  <a:lnTo>
                    <a:pt x="487089" y="390230"/>
                  </a:lnTo>
                  <a:lnTo>
                    <a:pt x="486158" y="388057"/>
                  </a:lnTo>
                  <a:lnTo>
                    <a:pt x="474672" y="382780"/>
                  </a:lnTo>
                  <a:lnTo>
                    <a:pt x="464116" y="379675"/>
                  </a:lnTo>
                  <a:lnTo>
                    <a:pt x="452630" y="372225"/>
                  </a:lnTo>
                  <a:lnTo>
                    <a:pt x="461943" y="372225"/>
                  </a:lnTo>
                  <a:lnTo>
                    <a:pt x="472499" y="367878"/>
                  </a:lnTo>
                  <a:lnTo>
                    <a:pt x="487089" y="364774"/>
                  </a:lnTo>
                  <a:lnTo>
                    <a:pt x="503854" y="362601"/>
                  </a:lnTo>
                  <a:lnTo>
                    <a:pt x="516271" y="358254"/>
                  </a:lnTo>
                  <a:lnTo>
                    <a:pt x="525585" y="350804"/>
                  </a:lnTo>
                  <a:lnTo>
                    <a:pt x="481812" y="350804"/>
                  </a:lnTo>
                  <a:lnTo>
                    <a:pt x="471257" y="347699"/>
                  </a:lnTo>
                  <a:lnTo>
                    <a:pt x="461943" y="347699"/>
                  </a:lnTo>
                  <a:lnTo>
                    <a:pt x="450457" y="345526"/>
                  </a:lnTo>
                  <a:lnTo>
                    <a:pt x="442075" y="343353"/>
                  </a:lnTo>
                  <a:lnTo>
                    <a:pt x="432761" y="340249"/>
                  </a:lnTo>
                  <a:lnTo>
                    <a:pt x="427484" y="330625"/>
                  </a:lnTo>
                  <a:lnTo>
                    <a:pt x="425311" y="315723"/>
                  </a:lnTo>
                  <a:lnTo>
                    <a:pt x="447352" y="312619"/>
                  </a:lnTo>
                  <a:lnTo>
                    <a:pt x="467221" y="305168"/>
                  </a:lnTo>
                  <a:lnTo>
                    <a:pt x="483985" y="297718"/>
                  </a:lnTo>
                  <a:lnTo>
                    <a:pt x="501680" y="290267"/>
                  </a:lnTo>
                  <a:lnTo>
                    <a:pt x="538313" y="290267"/>
                  </a:lnTo>
                  <a:lnTo>
                    <a:pt x="552904" y="241837"/>
                  </a:lnTo>
                  <a:lnTo>
                    <a:pt x="518444" y="241837"/>
                  </a:lnTo>
                  <a:lnTo>
                    <a:pt x="509131" y="229109"/>
                  </a:lnTo>
                  <a:lnTo>
                    <a:pt x="520618" y="221658"/>
                  </a:lnTo>
                  <a:lnTo>
                    <a:pt x="529000" y="214208"/>
                  </a:lnTo>
                  <a:lnTo>
                    <a:pt x="540486" y="208930"/>
                  </a:lnTo>
                  <a:lnTo>
                    <a:pt x="552904" y="204584"/>
                  </a:lnTo>
                  <a:lnTo>
                    <a:pt x="552904" y="191856"/>
                  </a:lnTo>
                  <a:lnTo>
                    <a:pt x="567495" y="184405"/>
                  </a:lnTo>
                  <a:lnTo>
                    <a:pt x="574946" y="176023"/>
                  </a:lnTo>
                  <a:lnTo>
                    <a:pt x="582396" y="164536"/>
                  </a:lnTo>
                  <a:lnTo>
                    <a:pt x="593883" y="157086"/>
                  </a:lnTo>
                  <a:lnTo>
                    <a:pt x="606301" y="151808"/>
                  </a:lnTo>
                  <a:lnTo>
                    <a:pt x="616856" y="151808"/>
                  </a:lnTo>
                  <a:lnTo>
                    <a:pt x="626169" y="154912"/>
                  </a:lnTo>
                  <a:lnTo>
                    <a:pt x="638587" y="153981"/>
                  </a:lnTo>
                  <a:lnTo>
                    <a:pt x="629274" y="149635"/>
                  </a:lnTo>
                  <a:lnTo>
                    <a:pt x="623996" y="147462"/>
                  </a:lnTo>
                  <a:lnTo>
                    <a:pt x="618718" y="146530"/>
                  </a:lnTo>
                  <a:lnTo>
                    <a:pt x="613441" y="140322"/>
                  </a:lnTo>
                  <a:lnTo>
                    <a:pt x="631136" y="137217"/>
                  </a:lnTo>
                  <a:lnTo>
                    <a:pt x="647900" y="131939"/>
                  </a:lnTo>
                  <a:lnTo>
                    <a:pt x="662491" y="127593"/>
                  </a:lnTo>
                  <a:lnTo>
                    <a:pt x="679255" y="124489"/>
                  </a:lnTo>
                  <a:lnTo>
                    <a:pt x="680187" y="131939"/>
                  </a:lnTo>
                  <a:lnTo>
                    <a:pt x="682360" y="135044"/>
                  </a:lnTo>
                  <a:lnTo>
                    <a:pt x="684533" y="140322"/>
                  </a:lnTo>
                  <a:lnTo>
                    <a:pt x="686706" y="144668"/>
                  </a:lnTo>
                  <a:lnTo>
                    <a:pt x="691984" y="146841"/>
                  </a:lnTo>
                  <a:lnTo>
                    <a:pt x="699434" y="147772"/>
                  </a:lnTo>
                  <a:lnTo>
                    <a:pt x="699434" y="142495"/>
                  </a:lnTo>
                  <a:lnTo>
                    <a:pt x="702539" y="137217"/>
                  </a:lnTo>
                  <a:lnTo>
                    <a:pt x="704712" y="129766"/>
                  </a:lnTo>
                  <a:lnTo>
                    <a:pt x="706885" y="124489"/>
                  </a:lnTo>
                  <a:lnTo>
                    <a:pt x="709989" y="129766"/>
                  </a:lnTo>
                  <a:lnTo>
                    <a:pt x="716198" y="135044"/>
                  </a:lnTo>
                  <a:lnTo>
                    <a:pt x="719303" y="139390"/>
                  </a:lnTo>
                  <a:lnTo>
                    <a:pt x="726754" y="142495"/>
                  </a:lnTo>
                  <a:lnTo>
                    <a:pt x="734204" y="144668"/>
                  </a:lnTo>
                  <a:lnTo>
                    <a:pt x="730168" y="120453"/>
                  </a:lnTo>
                  <a:lnTo>
                    <a:pt x="743828" y="117349"/>
                  </a:lnTo>
                  <a:lnTo>
                    <a:pt x="754383" y="113002"/>
                  </a:lnTo>
                  <a:lnTo>
                    <a:pt x="771147" y="117349"/>
                  </a:lnTo>
                  <a:lnTo>
                    <a:pt x="788843" y="124799"/>
                  </a:lnTo>
                  <a:lnTo>
                    <a:pt x="807780" y="135354"/>
                  </a:lnTo>
                  <a:lnTo>
                    <a:pt x="827648" y="144978"/>
                  </a:lnTo>
                  <a:lnTo>
                    <a:pt x="844413" y="152429"/>
                  </a:lnTo>
                  <a:lnTo>
                    <a:pt x="859935" y="157706"/>
                  </a:lnTo>
                  <a:lnTo>
                    <a:pt x="859935" y="154602"/>
                  </a:lnTo>
                  <a:lnTo>
                    <a:pt x="849380" y="144978"/>
                  </a:lnTo>
                  <a:lnTo>
                    <a:pt x="841929" y="137527"/>
                  </a:lnTo>
                  <a:lnTo>
                    <a:pt x="837893" y="127904"/>
                  </a:lnTo>
                  <a:lnTo>
                    <a:pt x="844102" y="117349"/>
                  </a:lnTo>
                  <a:lnTo>
                    <a:pt x="840066" y="113002"/>
                  </a:lnTo>
                  <a:lnTo>
                    <a:pt x="834789" y="107725"/>
                  </a:lnTo>
                  <a:lnTo>
                    <a:pt x="829511" y="103378"/>
                  </a:lnTo>
                  <a:lnTo>
                    <a:pt x="824234" y="100274"/>
                  </a:lnTo>
                  <a:lnTo>
                    <a:pt x="820198" y="95928"/>
                  </a:lnTo>
                  <a:lnTo>
                    <a:pt x="824234" y="87546"/>
                  </a:lnTo>
                  <a:lnTo>
                    <a:pt x="834789" y="90650"/>
                  </a:lnTo>
                  <a:lnTo>
                    <a:pt x="849380" y="92823"/>
                  </a:lnTo>
                  <a:lnTo>
                    <a:pt x="861797" y="90650"/>
                  </a:lnTo>
                  <a:lnTo>
                    <a:pt x="871111" y="83199"/>
                  </a:lnTo>
                  <a:lnTo>
                    <a:pt x="827338" y="83199"/>
                  </a:lnTo>
                  <a:lnTo>
                    <a:pt x="827338" y="80095"/>
                  </a:lnTo>
                  <a:lnTo>
                    <a:pt x="824234" y="80095"/>
                  </a:lnTo>
                  <a:lnTo>
                    <a:pt x="824234" y="75749"/>
                  </a:lnTo>
                  <a:lnTo>
                    <a:pt x="829511" y="72644"/>
                  </a:lnTo>
                  <a:lnTo>
                    <a:pt x="834789" y="68298"/>
                  </a:lnTo>
                  <a:lnTo>
                    <a:pt x="840066" y="65194"/>
                  </a:lnTo>
                  <a:lnTo>
                    <a:pt x="845344" y="60847"/>
                  </a:lnTo>
                  <a:lnTo>
                    <a:pt x="851553" y="59916"/>
                  </a:lnTo>
                  <a:lnTo>
                    <a:pt x="874526" y="63020"/>
                  </a:lnTo>
                  <a:lnTo>
                    <a:pt x="880735" y="46256"/>
                  </a:lnTo>
                  <a:lnTo>
                    <a:pt x="907743" y="50603"/>
                  </a:lnTo>
                  <a:lnTo>
                    <a:pt x="909917" y="50603"/>
                  </a:lnTo>
                  <a:lnTo>
                    <a:pt x="910848" y="46256"/>
                  </a:lnTo>
                  <a:lnTo>
                    <a:pt x="913021" y="45325"/>
                  </a:lnTo>
                  <a:lnTo>
                    <a:pt x="915194" y="40979"/>
                  </a:lnTo>
                  <a:lnTo>
                    <a:pt x="920472" y="38806"/>
                  </a:lnTo>
                  <a:lnTo>
                    <a:pt x="924508" y="45015"/>
                  </a:lnTo>
                  <a:lnTo>
                    <a:pt x="929785" y="50292"/>
                  </a:lnTo>
                  <a:lnTo>
                    <a:pt x="935063" y="55570"/>
                  </a:lnTo>
                  <a:lnTo>
                    <a:pt x="935063" y="45946"/>
                  </a:lnTo>
                  <a:lnTo>
                    <a:pt x="937236" y="45015"/>
                  </a:lnTo>
                  <a:lnTo>
                    <a:pt x="937236" y="42842"/>
                  </a:lnTo>
                  <a:lnTo>
                    <a:pt x="937236" y="40668"/>
                  </a:lnTo>
                  <a:lnTo>
                    <a:pt x="937236" y="38495"/>
                  </a:lnTo>
                  <a:lnTo>
                    <a:pt x="938167" y="35391"/>
                  </a:lnTo>
                  <a:lnTo>
                    <a:pt x="940340" y="33218"/>
                  </a:lnTo>
                  <a:lnTo>
                    <a:pt x="944376" y="31045"/>
                  </a:lnTo>
                  <a:lnTo>
                    <a:pt x="962071" y="22663"/>
                  </a:lnTo>
                  <a:lnTo>
                    <a:pt x="984113" y="20179"/>
                  </a:lnTo>
                  <a:lnTo>
                    <a:pt x="984113" y="20179"/>
                  </a:lnTo>
                  <a:lnTo>
                    <a:pt x="984113" y="20179"/>
                  </a:lnTo>
                  <a:close/>
                  <a:moveTo>
                    <a:pt x="2301024" y="16764"/>
                  </a:moveTo>
                  <a:lnTo>
                    <a:pt x="2311579" y="19869"/>
                  </a:lnTo>
                  <a:lnTo>
                    <a:pt x="2311579" y="27319"/>
                  </a:lnTo>
                  <a:lnTo>
                    <a:pt x="2296057" y="27319"/>
                  </a:lnTo>
                  <a:lnTo>
                    <a:pt x="2301024" y="16764"/>
                  </a:lnTo>
                  <a:lnTo>
                    <a:pt x="2301024" y="16764"/>
                  </a:lnTo>
                  <a:lnTo>
                    <a:pt x="2301024" y="16764"/>
                  </a:lnTo>
                  <a:close/>
                  <a:moveTo>
                    <a:pt x="2792460" y="0"/>
                  </a:moveTo>
                  <a:lnTo>
                    <a:pt x="2797737" y="3104"/>
                  </a:lnTo>
                  <a:lnTo>
                    <a:pt x="2801773" y="7451"/>
                  </a:lnTo>
                  <a:lnTo>
                    <a:pt x="2803946" y="10555"/>
                  </a:lnTo>
                  <a:lnTo>
                    <a:pt x="2804878" y="16764"/>
                  </a:lnTo>
                  <a:lnTo>
                    <a:pt x="2807051" y="19869"/>
                  </a:lnTo>
                  <a:lnTo>
                    <a:pt x="2809224" y="25146"/>
                  </a:lnTo>
                  <a:lnTo>
                    <a:pt x="2812328" y="27319"/>
                  </a:lnTo>
                  <a:lnTo>
                    <a:pt x="2823815" y="32597"/>
                  </a:lnTo>
                  <a:lnTo>
                    <a:pt x="2834370" y="34770"/>
                  </a:lnTo>
                  <a:lnTo>
                    <a:pt x="2841821" y="34770"/>
                  </a:lnTo>
                  <a:lnTo>
                    <a:pt x="2847098" y="39116"/>
                  </a:lnTo>
                  <a:lnTo>
                    <a:pt x="2851134" y="46567"/>
                  </a:lnTo>
                  <a:lnTo>
                    <a:pt x="2853307" y="61468"/>
                  </a:lnTo>
                  <a:lnTo>
                    <a:pt x="2851134" y="62400"/>
                  </a:lnTo>
                  <a:lnTo>
                    <a:pt x="2851134" y="62400"/>
                  </a:lnTo>
                  <a:lnTo>
                    <a:pt x="2851134" y="64573"/>
                  </a:lnTo>
                  <a:lnTo>
                    <a:pt x="2851134" y="66746"/>
                  </a:lnTo>
                  <a:lnTo>
                    <a:pt x="2848961" y="68919"/>
                  </a:lnTo>
                  <a:lnTo>
                    <a:pt x="2825988" y="68919"/>
                  </a:lnTo>
                  <a:lnTo>
                    <a:pt x="2802084" y="68919"/>
                  </a:lnTo>
                  <a:lnTo>
                    <a:pt x="2782215" y="77301"/>
                  </a:lnTo>
                  <a:lnTo>
                    <a:pt x="2778179" y="79474"/>
                  </a:lnTo>
                  <a:lnTo>
                    <a:pt x="2776006" y="83820"/>
                  </a:lnTo>
                  <a:lnTo>
                    <a:pt x="2775075" y="84752"/>
                  </a:lnTo>
                  <a:lnTo>
                    <a:pt x="2772902" y="86925"/>
                  </a:lnTo>
                  <a:lnTo>
                    <a:pt x="2770729" y="89098"/>
                  </a:lnTo>
                  <a:lnTo>
                    <a:pt x="2767624" y="91271"/>
                  </a:lnTo>
                  <a:lnTo>
                    <a:pt x="2761415" y="94376"/>
                  </a:lnTo>
                  <a:lnTo>
                    <a:pt x="2758311" y="89098"/>
                  </a:lnTo>
                  <a:lnTo>
                    <a:pt x="2756137" y="84752"/>
                  </a:lnTo>
                  <a:lnTo>
                    <a:pt x="2753033" y="81647"/>
                  </a:lnTo>
                  <a:lnTo>
                    <a:pt x="2765451" y="49982"/>
                  </a:lnTo>
                  <a:lnTo>
                    <a:pt x="2777869" y="24525"/>
                  </a:lnTo>
                  <a:lnTo>
                    <a:pt x="2792460" y="0"/>
                  </a:lnTo>
                  <a:lnTo>
                    <a:pt x="2792460" y="0"/>
                  </a:lnTo>
                  <a:lnTo>
                    <a:pt x="2792460" y="0"/>
                  </a:lnTo>
                  <a:close/>
                  <a:moveTo>
                    <a:pt x="2665177" y="0"/>
                  </a:moveTo>
                  <a:lnTo>
                    <a:pt x="2674490" y="9624"/>
                  </a:lnTo>
                  <a:lnTo>
                    <a:pt x="2679768" y="20179"/>
                  </a:lnTo>
                  <a:lnTo>
                    <a:pt x="2685046" y="32907"/>
                  </a:lnTo>
                  <a:lnTo>
                    <a:pt x="2675732" y="32907"/>
                  </a:lnTo>
                  <a:lnTo>
                    <a:pt x="2675732" y="27319"/>
                  </a:lnTo>
                  <a:lnTo>
                    <a:pt x="2672628" y="24215"/>
                  </a:lnTo>
                  <a:lnTo>
                    <a:pt x="2668592" y="19869"/>
                  </a:lnTo>
                  <a:lnTo>
                    <a:pt x="2667660" y="14591"/>
                  </a:lnTo>
                  <a:lnTo>
                    <a:pt x="2665487" y="9313"/>
                  </a:lnTo>
                  <a:lnTo>
                    <a:pt x="2665487" y="0"/>
                  </a:lnTo>
                  <a:lnTo>
                    <a:pt x="2665177" y="0"/>
                  </a:lnTo>
                  <a:lnTo>
                    <a:pt x="2665177" y="0"/>
                  </a:lnTo>
                  <a:close/>
                </a:path>
              </a:pathLst>
            </a:custGeom>
            <a:solidFill>
              <a:srgbClr val="D9D9D9"/>
            </a:solidFill>
            <a:ln w="3104" cap="flat">
              <a:noFill/>
              <a:prstDash val="solid"/>
              <a:miter/>
            </a:ln>
          </p:spPr>
          <p:txBody>
            <a:bodyPr rtlCol="0" anchor="ctr"/>
            <a:lstStyle/>
            <a:p>
              <a:endParaRPr lang="en-US"/>
            </a:p>
          </p:txBody>
        </p:sp>
        <p:sp>
          <p:nvSpPr>
            <p:cNvPr id="10" name="Freeform: Shape 320">
              <a:extLst>
                <a:ext uri="{FF2B5EF4-FFF2-40B4-BE49-F238E27FC236}">
                  <a16:creationId xmlns:a16="http://schemas.microsoft.com/office/drawing/2014/main" id="{B6C53FCF-66B1-4544-B73D-E7468895153F}"/>
                </a:ext>
              </a:extLst>
            </p:cNvPr>
            <p:cNvSpPr/>
            <p:nvPr/>
          </p:nvSpPr>
          <p:spPr>
            <a:xfrm>
              <a:off x="3709769" y="4075070"/>
              <a:ext cx="34149" cy="15522"/>
            </a:xfrm>
            <a:custGeom>
              <a:avLst/>
              <a:gdLst>
                <a:gd name="connsiteX0" fmla="*/ 13660 w 34149"/>
                <a:gd name="connsiteY0" fmla="*/ 14591 h 15522"/>
                <a:gd name="connsiteX1" fmla="*/ 20800 w 34149"/>
                <a:gd name="connsiteY1" fmla="*/ 16764 h 15522"/>
                <a:gd name="connsiteX2" fmla="*/ 23904 w 34149"/>
                <a:gd name="connsiteY2" fmla="*/ 16764 h 15522"/>
                <a:gd name="connsiteX3" fmla="*/ 28251 w 34149"/>
                <a:gd name="connsiteY3" fmla="*/ 16764 h 15522"/>
                <a:gd name="connsiteX4" fmla="*/ 36633 w 34149"/>
                <a:gd name="connsiteY4" fmla="*/ 16764 h 15522"/>
                <a:gd name="connsiteX5" fmla="*/ 35391 w 34149"/>
                <a:gd name="connsiteY5" fmla="*/ 10555 h 15522"/>
                <a:gd name="connsiteX6" fmla="*/ 35391 w 34149"/>
                <a:gd name="connsiteY6" fmla="*/ 7140 h 15522"/>
                <a:gd name="connsiteX7" fmla="*/ 33528 w 34149"/>
                <a:gd name="connsiteY7" fmla="*/ 3104 h 15522"/>
                <a:gd name="connsiteX8" fmla="*/ 33528 w 34149"/>
                <a:gd name="connsiteY8" fmla="*/ 0 h 15522"/>
                <a:gd name="connsiteX9" fmla="*/ 0 w 34149"/>
                <a:gd name="connsiteY9" fmla="*/ 0 h 15522"/>
                <a:gd name="connsiteX10" fmla="*/ 0 w 34149"/>
                <a:gd name="connsiteY10" fmla="*/ 12418 h 15522"/>
                <a:gd name="connsiteX11" fmla="*/ 7451 w 34149"/>
                <a:gd name="connsiteY11" fmla="*/ 1459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15522">
                  <a:moveTo>
                    <a:pt x="13660" y="14591"/>
                  </a:moveTo>
                  <a:lnTo>
                    <a:pt x="20800" y="16764"/>
                  </a:lnTo>
                  <a:lnTo>
                    <a:pt x="23904" y="16764"/>
                  </a:lnTo>
                  <a:lnTo>
                    <a:pt x="28251" y="16764"/>
                  </a:lnTo>
                  <a:lnTo>
                    <a:pt x="36633" y="16764"/>
                  </a:lnTo>
                  <a:lnTo>
                    <a:pt x="35391" y="10555"/>
                  </a:lnTo>
                  <a:lnTo>
                    <a:pt x="35391" y="7140"/>
                  </a:lnTo>
                  <a:lnTo>
                    <a:pt x="33528" y="3104"/>
                  </a:lnTo>
                  <a:lnTo>
                    <a:pt x="33528" y="0"/>
                  </a:lnTo>
                  <a:lnTo>
                    <a:pt x="0" y="0"/>
                  </a:lnTo>
                  <a:lnTo>
                    <a:pt x="0" y="12418"/>
                  </a:lnTo>
                  <a:lnTo>
                    <a:pt x="7451" y="14591"/>
                  </a:lnTo>
                  <a:close/>
                </a:path>
              </a:pathLst>
            </a:custGeom>
            <a:solidFill>
              <a:srgbClr val="D9D9D9"/>
            </a:solidFill>
            <a:ln w="3104" cap="flat">
              <a:noFill/>
              <a:prstDash val="solid"/>
              <a:miter/>
            </a:ln>
          </p:spPr>
          <p:txBody>
            <a:bodyPr rtlCol="0" anchor="ctr"/>
            <a:lstStyle/>
            <a:p>
              <a:endParaRPr lang="en-US"/>
            </a:p>
          </p:txBody>
        </p:sp>
        <p:sp>
          <p:nvSpPr>
            <p:cNvPr id="11" name="Freeform: Shape 321">
              <a:extLst>
                <a:ext uri="{FF2B5EF4-FFF2-40B4-BE49-F238E27FC236}">
                  <a16:creationId xmlns:a16="http://schemas.microsoft.com/office/drawing/2014/main" id="{871B4C36-E13C-45DE-905B-0B310363E734}"/>
                </a:ext>
              </a:extLst>
            </p:cNvPr>
            <p:cNvSpPr/>
            <p:nvPr/>
          </p:nvSpPr>
          <p:spPr>
            <a:xfrm>
              <a:off x="3530642" y="4043094"/>
              <a:ext cx="34149" cy="9313"/>
            </a:xfrm>
            <a:custGeom>
              <a:avLst/>
              <a:gdLst>
                <a:gd name="connsiteX0" fmla="*/ 22973 w 34149"/>
                <a:gd name="connsiteY0" fmla="*/ 11797 h 9313"/>
                <a:gd name="connsiteX1" fmla="*/ 32286 w 34149"/>
                <a:gd name="connsiteY1" fmla="*/ 7451 h 9313"/>
                <a:gd name="connsiteX2" fmla="*/ 36633 w 34149"/>
                <a:gd name="connsiteY2" fmla="*/ 7451 h 9313"/>
                <a:gd name="connsiteX3" fmla="*/ 30424 w 34149"/>
                <a:gd name="connsiteY3" fmla="*/ 4346 h 9313"/>
                <a:gd name="connsiteX4" fmla="*/ 22973 w 34149"/>
                <a:gd name="connsiteY4" fmla="*/ 2173 h 9313"/>
                <a:gd name="connsiteX5" fmla="*/ 15833 w 34149"/>
                <a:gd name="connsiteY5" fmla="*/ 0 h 9313"/>
                <a:gd name="connsiteX6" fmla="*/ 12728 w 34149"/>
                <a:gd name="connsiteY6" fmla="*/ 2173 h 9313"/>
                <a:gd name="connsiteX7" fmla="*/ 7451 w 34149"/>
                <a:gd name="connsiteY7" fmla="*/ 4346 h 9313"/>
                <a:gd name="connsiteX8" fmla="*/ 3104 w 34149"/>
                <a:gd name="connsiteY8" fmla="*/ 7451 h 9313"/>
                <a:gd name="connsiteX9" fmla="*/ 0 w 34149"/>
                <a:gd name="connsiteY9" fmla="*/ 7451 h 9313"/>
                <a:gd name="connsiteX10" fmla="*/ 0 w 34149"/>
                <a:gd name="connsiteY10" fmla="*/ 11797 h 9313"/>
                <a:gd name="connsiteX11" fmla="*/ 12728 w 34149"/>
                <a:gd name="connsiteY11" fmla="*/ 11797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9313">
                  <a:moveTo>
                    <a:pt x="22973" y="11797"/>
                  </a:moveTo>
                  <a:lnTo>
                    <a:pt x="32286" y="7451"/>
                  </a:lnTo>
                  <a:lnTo>
                    <a:pt x="36633" y="7451"/>
                  </a:lnTo>
                  <a:lnTo>
                    <a:pt x="30424" y="4346"/>
                  </a:lnTo>
                  <a:lnTo>
                    <a:pt x="22973" y="2173"/>
                  </a:lnTo>
                  <a:lnTo>
                    <a:pt x="15833" y="0"/>
                  </a:lnTo>
                  <a:lnTo>
                    <a:pt x="12728" y="2173"/>
                  </a:lnTo>
                  <a:lnTo>
                    <a:pt x="7451" y="4346"/>
                  </a:lnTo>
                  <a:lnTo>
                    <a:pt x="3104" y="7451"/>
                  </a:lnTo>
                  <a:lnTo>
                    <a:pt x="0" y="7451"/>
                  </a:lnTo>
                  <a:lnTo>
                    <a:pt x="0" y="11797"/>
                  </a:lnTo>
                  <a:lnTo>
                    <a:pt x="12728" y="11797"/>
                  </a:lnTo>
                  <a:close/>
                </a:path>
              </a:pathLst>
            </a:custGeom>
            <a:solidFill>
              <a:srgbClr val="D9D9D9"/>
            </a:solidFill>
            <a:ln w="3104" cap="flat">
              <a:noFill/>
              <a:prstDash val="solid"/>
              <a:miter/>
            </a:ln>
          </p:spPr>
          <p:txBody>
            <a:bodyPr rtlCol="0" anchor="ctr"/>
            <a:lstStyle/>
            <a:p>
              <a:endParaRPr lang="en-US"/>
            </a:p>
          </p:txBody>
        </p:sp>
        <p:sp>
          <p:nvSpPr>
            <p:cNvPr id="12" name="Freeform: Shape 322">
              <a:extLst>
                <a:ext uri="{FF2B5EF4-FFF2-40B4-BE49-F238E27FC236}">
                  <a16:creationId xmlns:a16="http://schemas.microsoft.com/office/drawing/2014/main" id="{75378FDC-5BD9-4A2F-8FB8-08A3685F4227}"/>
                </a:ext>
              </a:extLst>
            </p:cNvPr>
            <p:cNvSpPr/>
            <p:nvPr/>
          </p:nvSpPr>
          <p:spPr>
            <a:xfrm>
              <a:off x="3730569" y="4013602"/>
              <a:ext cx="37253" cy="40358"/>
            </a:xfrm>
            <a:custGeom>
              <a:avLst/>
              <a:gdLst>
                <a:gd name="connsiteX0" fmla="*/ 10555 w 37253"/>
                <a:gd name="connsiteY0" fmla="*/ 39116 h 40357"/>
                <a:gd name="connsiteX1" fmla="*/ 14591 w 37253"/>
                <a:gd name="connsiteY1" fmla="*/ 41289 h 40357"/>
                <a:gd name="connsiteX2" fmla="*/ 22042 w 37253"/>
                <a:gd name="connsiteY2" fmla="*/ 41289 h 40357"/>
                <a:gd name="connsiteX3" fmla="*/ 27319 w 37253"/>
                <a:gd name="connsiteY3" fmla="*/ 41289 h 40357"/>
                <a:gd name="connsiteX4" fmla="*/ 29182 w 37253"/>
                <a:gd name="connsiteY4" fmla="*/ 34770 h 40357"/>
                <a:gd name="connsiteX5" fmla="*/ 30424 w 37253"/>
                <a:gd name="connsiteY5" fmla="*/ 31665 h 40357"/>
                <a:gd name="connsiteX6" fmla="*/ 32286 w 37253"/>
                <a:gd name="connsiteY6" fmla="*/ 27630 h 40357"/>
                <a:gd name="connsiteX7" fmla="*/ 34460 w 37253"/>
                <a:gd name="connsiteY7" fmla="*/ 26388 h 40357"/>
                <a:gd name="connsiteX8" fmla="*/ 36633 w 37253"/>
                <a:gd name="connsiteY8" fmla="*/ 24215 h 40357"/>
                <a:gd name="connsiteX9" fmla="*/ 39737 w 37253"/>
                <a:gd name="connsiteY9" fmla="*/ 20179 h 40357"/>
                <a:gd name="connsiteX10" fmla="*/ 32286 w 37253"/>
                <a:gd name="connsiteY10" fmla="*/ 14901 h 40357"/>
                <a:gd name="connsiteX11" fmla="*/ 25146 w 37253"/>
                <a:gd name="connsiteY11" fmla="*/ 7451 h 40357"/>
                <a:gd name="connsiteX12" fmla="*/ 19869 w 37253"/>
                <a:gd name="connsiteY12" fmla="*/ 0 h 40357"/>
                <a:gd name="connsiteX13" fmla="*/ 3104 w 37253"/>
                <a:gd name="connsiteY13" fmla="*/ 0 h 40357"/>
                <a:gd name="connsiteX14" fmla="*/ 3104 w 37253"/>
                <a:gd name="connsiteY14" fmla="*/ 9624 h 40357"/>
                <a:gd name="connsiteX15" fmla="*/ 3104 w 37253"/>
                <a:gd name="connsiteY15" fmla="*/ 16764 h 40357"/>
                <a:gd name="connsiteX16" fmla="*/ 1242 w 37253"/>
                <a:gd name="connsiteY16" fmla="*/ 24215 h 40357"/>
                <a:gd name="connsiteX17" fmla="*/ 0 w 37253"/>
                <a:gd name="connsiteY17" fmla="*/ 29492 h 40357"/>
                <a:gd name="connsiteX18" fmla="*/ 0 w 37253"/>
                <a:gd name="connsiteY18" fmla="*/ 36943 h 40357"/>
                <a:gd name="connsiteX19" fmla="*/ 5278 w 37253"/>
                <a:gd name="connsiteY19" fmla="*/ 39116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253" h="40357">
                  <a:moveTo>
                    <a:pt x="10555" y="39116"/>
                  </a:moveTo>
                  <a:lnTo>
                    <a:pt x="14591" y="41289"/>
                  </a:lnTo>
                  <a:lnTo>
                    <a:pt x="22042" y="41289"/>
                  </a:lnTo>
                  <a:lnTo>
                    <a:pt x="27319" y="41289"/>
                  </a:lnTo>
                  <a:lnTo>
                    <a:pt x="29182" y="34770"/>
                  </a:lnTo>
                  <a:lnTo>
                    <a:pt x="30424" y="31665"/>
                  </a:lnTo>
                  <a:lnTo>
                    <a:pt x="32286" y="27630"/>
                  </a:lnTo>
                  <a:lnTo>
                    <a:pt x="34460" y="26388"/>
                  </a:lnTo>
                  <a:lnTo>
                    <a:pt x="36633" y="24215"/>
                  </a:lnTo>
                  <a:lnTo>
                    <a:pt x="39737" y="20179"/>
                  </a:lnTo>
                  <a:lnTo>
                    <a:pt x="32286" y="14901"/>
                  </a:lnTo>
                  <a:lnTo>
                    <a:pt x="25146" y="7451"/>
                  </a:lnTo>
                  <a:lnTo>
                    <a:pt x="19869" y="0"/>
                  </a:lnTo>
                  <a:lnTo>
                    <a:pt x="3104" y="0"/>
                  </a:lnTo>
                  <a:lnTo>
                    <a:pt x="3104" y="9624"/>
                  </a:lnTo>
                  <a:lnTo>
                    <a:pt x="3104" y="16764"/>
                  </a:lnTo>
                  <a:lnTo>
                    <a:pt x="1242" y="24215"/>
                  </a:lnTo>
                  <a:lnTo>
                    <a:pt x="0" y="29492"/>
                  </a:lnTo>
                  <a:lnTo>
                    <a:pt x="0" y="36943"/>
                  </a:lnTo>
                  <a:lnTo>
                    <a:pt x="5278" y="39116"/>
                  </a:lnTo>
                  <a:close/>
                </a:path>
              </a:pathLst>
            </a:custGeom>
            <a:solidFill>
              <a:srgbClr val="D9D9D9"/>
            </a:solidFill>
            <a:ln w="3104" cap="flat">
              <a:noFill/>
              <a:prstDash val="solid"/>
              <a:miter/>
            </a:ln>
          </p:spPr>
          <p:txBody>
            <a:bodyPr rtlCol="0" anchor="ctr"/>
            <a:lstStyle/>
            <a:p>
              <a:endParaRPr lang="en-US"/>
            </a:p>
          </p:txBody>
        </p:sp>
        <p:sp>
          <p:nvSpPr>
            <p:cNvPr id="13" name="Freeform: Shape 323">
              <a:extLst>
                <a:ext uri="{FF2B5EF4-FFF2-40B4-BE49-F238E27FC236}">
                  <a16:creationId xmlns:a16="http://schemas.microsoft.com/office/drawing/2014/main" id="{CF31C31D-2EF5-453A-A5E5-A0E8FCD85AE6}"/>
                </a:ext>
              </a:extLst>
            </p:cNvPr>
            <p:cNvSpPr/>
            <p:nvPr/>
          </p:nvSpPr>
          <p:spPr>
            <a:xfrm>
              <a:off x="3457998" y="4104562"/>
              <a:ext cx="170745" cy="90029"/>
            </a:xfrm>
            <a:custGeom>
              <a:avLst/>
              <a:gdLst>
                <a:gd name="connsiteX0" fmla="*/ 170745 w 170745"/>
                <a:gd name="connsiteY0" fmla="*/ 30734 h 90029"/>
                <a:gd name="connsiteX1" fmla="*/ 170745 w 170745"/>
                <a:gd name="connsiteY1" fmla="*/ 29492 h 90029"/>
                <a:gd name="connsiteX2" fmla="*/ 168572 w 170745"/>
                <a:gd name="connsiteY2" fmla="*/ 27630 h 90029"/>
                <a:gd name="connsiteX3" fmla="*/ 165468 w 170745"/>
                <a:gd name="connsiteY3" fmla="*/ 25457 h 90029"/>
                <a:gd name="connsiteX4" fmla="*/ 163294 w 170745"/>
                <a:gd name="connsiteY4" fmla="*/ 25457 h 90029"/>
                <a:gd name="connsiteX5" fmla="*/ 161121 w 170745"/>
                <a:gd name="connsiteY5" fmla="*/ 25457 h 90029"/>
                <a:gd name="connsiteX6" fmla="*/ 159259 w 170745"/>
                <a:gd name="connsiteY6" fmla="*/ 27630 h 90029"/>
                <a:gd name="connsiteX7" fmla="*/ 156154 w 170745"/>
                <a:gd name="connsiteY7" fmla="*/ 30734 h 90029"/>
                <a:gd name="connsiteX8" fmla="*/ 148704 w 170745"/>
                <a:gd name="connsiteY8" fmla="*/ 30734 h 90029"/>
                <a:gd name="connsiteX9" fmla="*/ 143426 w 170745"/>
                <a:gd name="connsiteY9" fmla="*/ 30734 h 90029"/>
                <a:gd name="connsiteX10" fmla="*/ 137217 w 170745"/>
                <a:gd name="connsiteY10" fmla="*/ 29492 h 90029"/>
                <a:gd name="connsiteX11" fmla="*/ 132250 w 170745"/>
                <a:gd name="connsiteY11" fmla="*/ 27630 h 90029"/>
                <a:gd name="connsiteX12" fmla="*/ 128835 w 170745"/>
                <a:gd name="connsiteY12" fmla="*/ 27630 h 90029"/>
                <a:gd name="connsiteX13" fmla="*/ 128835 w 170745"/>
                <a:gd name="connsiteY13" fmla="*/ 23283 h 90029"/>
                <a:gd name="connsiteX14" fmla="*/ 132250 w 170745"/>
                <a:gd name="connsiteY14" fmla="*/ 23283 h 90029"/>
                <a:gd name="connsiteX15" fmla="*/ 132250 w 170745"/>
                <a:gd name="connsiteY15" fmla="*/ 17075 h 90029"/>
                <a:gd name="connsiteX16" fmla="*/ 130077 w 170745"/>
                <a:gd name="connsiteY16" fmla="*/ 12728 h 90029"/>
                <a:gd name="connsiteX17" fmla="*/ 130077 w 170745"/>
                <a:gd name="connsiteY17" fmla="*/ 9624 h 90029"/>
                <a:gd name="connsiteX18" fmla="*/ 128835 w 170745"/>
                <a:gd name="connsiteY18" fmla="*/ 5278 h 90029"/>
                <a:gd name="connsiteX19" fmla="*/ 126972 w 170745"/>
                <a:gd name="connsiteY19" fmla="*/ 3104 h 90029"/>
                <a:gd name="connsiteX20" fmla="*/ 124799 w 170745"/>
                <a:gd name="connsiteY20" fmla="*/ 0 h 90029"/>
                <a:gd name="connsiteX21" fmla="*/ 117659 w 170745"/>
                <a:gd name="connsiteY21" fmla="*/ 0 h 90029"/>
                <a:gd name="connsiteX22" fmla="*/ 112381 w 170745"/>
                <a:gd name="connsiteY22" fmla="*/ 0 h 90029"/>
                <a:gd name="connsiteX23" fmla="*/ 109277 w 170745"/>
                <a:gd name="connsiteY23" fmla="*/ 2173 h 90029"/>
                <a:gd name="connsiteX24" fmla="*/ 104931 w 170745"/>
                <a:gd name="connsiteY24" fmla="*/ 3104 h 90029"/>
                <a:gd name="connsiteX25" fmla="*/ 107104 w 170745"/>
                <a:gd name="connsiteY25" fmla="*/ 17075 h 90029"/>
                <a:gd name="connsiteX26" fmla="*/ 109277 w 170745"/>
                <a:gd name="connsiteY26" fmla="*/ 22352 h 90029"/>
                <a:gd name="connsiteX27" fmla="*/ 112381 w 170745"/>
                <a:gd name="connsiteY27" fmla="*/ 29492 h 90029"/>
                <a:gd name="connsiteX28" fmla="*/ 115486 w 170745"/>
                <a:gd name="connsiteY28" fmla="*/ 38185 h 90029"/>
                <a:gd name="connsiteX29" fmla="*/ 95617 w 170745"/>
                <a:gd name="connsiteY29" fmla="*/ 36943 h 90029"/>
                <a:gd name="connsiteX30" fmla="*/ 80095 w 170745"/>
                <a:gd name="connsiteY30" fmla="*/ 30734 h 90029"/>
                <a:gd name="connsiteX31" fmla="*/ 65504 w 170745"/>
                <a:gd name="connsiteY31" fmla="*/ 23283 h 90029"/>
                <a:gd name="connsiteX32" fmla="*/ 48740 w 170745"/>
                <a:gd name="connsiteY32" fmla="*/ 17075 h 90029"/>
                <a:gd name="connsiteX33" fmla="*/ 28871 w 170745"/>
                <a:gd name="connsiteY33" fmla="*/ 10555 h 90029"/>
                <a:gd name="connsiteX34" fmla="*/ 27009 w 170745"/>
                <a:gd name="connsiteY34" fmla="*/ 12728 h 90029"/>
                <a:gd name="connsiteX35" fmla="*/ 24836 w 170745"/>
                <a:gd name="connsiteY35" fmla="*/ 12728 h 90029"/>
                <a:gd name="connsiteX36" fmla="*/ 22663 w 170745"/>
                <a:gd name="connsiteY36" fmla="*/ 14901 h 90029"/>
                <a:gd name="connsiteX37" fmla="*/ 19558 w 170745"/>
                <a:gd name="connsiteY37" fmla="*/ 14901 h 90029"/>
                <a:gd name="connsiteX38" fmla="*/ 21731 w 170745"/>
                <a:gd name="connsiteY38" fmla="*/ 18006 h 90029"/>
                <a:gd name="connsiteX39" fmla="*/ 22663 w 170745"/>
                <a:gd name="connsiteY39" fmla="*/ 20179 h 90029"/>
                <a:gd name="connsiteX40" fmla="*/ 22663 w 170745"/>
                <a:gd name="connsiteY40" fmla="*/ 22352 h 90029"/>
                <a:gd name="connsiteX41" fmla="*/ 24836 w 170745"/>
                <a:gd name="connsiteY41" fmla="*/ 23283 h 90029"/>
                <a:gd name="connsiteX42" fmla="*/ 27009 w 170745"/>
                <a:gd name="connsiteY42" fmla="*/ 25457 h 90029"/>
                <a:gd name="connsiteX43" fmla="*/ 28871 w 170745"/>
                <a:gd name="connsiteY43" fmla="*/ 27630 h 90029"/>
                <a:gd name="connsiteX44" fmla="*/ 24836 w 170745"/>
                <a:gd name="connsiteY44" fmla="*/ 29492 h 90029"/>
                <a:gd name="connsiteX45" fmla="*/ 21731 w 170745"/>
                <a:gd name="connsiteY45" fmla="*/ 29492 h 90029"/>
                <a:gd name="connsiteX46" fmla="*/ 17695 w 170745"/>
                <a:gd name="connsiteY46" fmla="*/ 30734 h 90029"/>
                <a:gd name="connsiteX47" fmla="*/ 12418 w 170745"/>
                <a:gd name="connsiteY47" fmla="*/ 30734 h 90029"/>
                <a:gd name="connsiteX48" fmla="*/ 12418 w 170745"/>
                <a:gd name="connsiteY48" fmla="*/ 34770 h 90029"/>
                <a:gd name="connsiteX49" fmla="*/ 15522 w 170745"/>
                <a:gd name="connsiteY49" fmla="*/ 34770 h 90029"/>
                <a:gd name="connsiteX50" fmla="*/ 14280 w 170745"/>
                <a:gd name="connsiteY50" fmla="*/ 40047 h 90029"/>
                <a:gd name="connsiteX51" fmla="*/ 10245 w 170745"/>
                <a:gd name="connsiteY51" fmla="*/ 42221 h 90029"/>
                <a:gd name="connsiteX52" fmla="*/ 9313 w 170745"/>
                <a:gd name="connsiteY52" fmla="*/ 44394 h 90029"/>
                <a:gd name="connsiteX53" fmla="*/ 4967 w 170745"/>
                <a:gd name="connsiteY53" fmla="*/ 45636 h 90029"/>
                <a:gd name="connsiteX54" fmla="*/ 0 w 170745"/>
                <a:gd name="connsiteY54" fmla="*/ 47498 h 90029"/>
                <a:gd name="connsiteX55" fmla="*/ 0 w 170745"/>
                <a:gd name="connsiteY55" fmla="*/ 51844 h 90029"/>
                <a:gd name="connsiteX56" fmla="*/ 4967 w 170745"/>
                <a:gd name="connsiteY56" fmla="*/ 51844 h 90029"/>
                <a:gd name="connsiteX57" fmla="*/ 15522 w 170745"/>
                <a:gd name="connsiteY57" fmla="*/ 57122 h 90029"/>
                <a:gd name="connsiteX58" fmla="*/ 32286 w 170745"/>
                <a:gd name="connsiteY58" fmla="*/ 59295 h 90029"/>
                <a:gd name="connsiteX59" fmla="*/ 46567 w 170745"/>
                <a:gd name="connsiteY59" fmla="*/ 57122 h 90029"/>
                <a:gd name="connsiteX60" fmla="*/ 59295 w 170745"/>
                <a:gd name="connsiteY60" fmla="*/ 51844 h 90029"/>
                <a:gd name="connsiteX61" fmla="*/ 80095 w 170745"/>
                <a:gd name="connsiteY61" fmla="*/ 51844 h 90029"/>
                <a:gd name="connsiteX62" fmla="*/ 77922 w 170745"/>
                <a:gd name="connsiteY62" fmla="*/ 57122 h 90029"/>
                <a:gd name="connsiteX63" fmla="*/ 73886 w 170745"/>
                <a:gd name="connsiteY63" fmla="*/ 62400 h 90029"/>
                <a:gd name="connsiteX64" fmla="*/ 70782 w 170745"/>
                <a:gd name="connsiteY64" fmla="*/ 67677 h 90029"/>
                <a:gd name="connsiteX65" fmla="*/ 65504 w 170745"/>
                <a:gd name="connsiteY65" fmla="*/ 72023 h 90029"/>
                <a:gd name="connsiteX66" fmla="*/ 59295 w 170745"/>
                <a:gd name="connsiteY66" fmla="*/ 75128 h 90029"/>
                <a:gd name="connsiteX67" fmla="*/ 61158 w 170745"/>
                <a:gd name="connsiteY67" fmla="*/ 81337 h 90029"/>
                <a:gd name="connsiteX68" fmla="*/ 61158 w 170745"/>
                <a:gd name="connsiteY68" fmla="*/ 84752 h 90029"/>
                <a:gd name="connsiteX69" fmla="*/ 63331 w 170745"/>
                <a:gd name="connsiteY69" fmla="*/ 88787 h 90029"/>
                <a:gd name="connsiteX70" fmla="*/ 65504 w 170745"/>
                <a:gd name="connsiteY70" fmla="*/ 91892 h 90029"/>
                <a:gd name="connsiteX71" fmla="*/ 81026 w 170745"/>
                <a:gd name="connsiteY71" fmla="*/ 86614 h 90029"/>
                <a:gd name="connsiteX72" fmla="*/ 92513 w 170745"/>
                <a:gd name="connsiteY72" fmla="*/ 77301 h 90029"/>
                <a:gd name="connsiteX73" fmla="*/ 104931 w 170745"/>
                <a:gd name="connsiteY73" fmla="*/ 67677 h 90029"/>
                <a:gd name="connsiteX74" fmla="*/ 115486 w 170745"/>
                <a:gd name="connsiteY74" fmla="*/ 60226 h 90029"/>
                <a:gd name="connsiteX75" fmla="*/ 130077 w 170745"/>
                <a:gd name="connsiteY75" fmla="*/ 57122 h 90029"/>
                <a:gd name="connsiteX76" fmla="*/ 144668 w 170745"/>
                <a:gd name="connsiteY76" fmla="*/ 57122 h 90029"/>
                <a:gd name="connsiteX77" fmla="*/ 158017 w 170745"/>
                <a:gd name="connsiteY77" fmla="*/ 57122 h 90029"/>
                <a:gd name="connsiteX78" fmla="*/ 168572 w 170745"/>
                <a:gd name="connsiteY78" fmla="*/ 51844 h 90029"/>
                <a:gd name="connsiteX79" fmla="*/ 170745 w 170745"/>
                <a:gd name="connsiteY79" fmla="*/ 47498 h 90029"/>
                <a:gd name="connsiteX80" fmla="*/ 170745 w 170745"/>
                <a:gd name="connsiteY80" fmla="*/ 45636 h 90029"/>
                <a:gd name="connsiteX81" fmla="*/ 170745 w 170745"/>
                <a:gd name="connsiteY81" fmla="*/ 44394 h 90029"/>
                <a:gd name="connsiteX82" fmla="*/ 170745 w 170745"/>
                <a:gd name="connsiteY82" fmla="*/ 42221 h 90029"/>
                <a:gd name="connsiteX83" fmla="*/ 172608 w 170745"/>
                <a:gd name="connsiteY83" fmla="*/ 38185 h 90029"/>
                <a:gd name="connsiteX84" fmla="*/ 172608 w 170745"/>
                <a:gd name="connsiteY84" fmla="*/ 34770 h 90029"/>
                <a:gd name="connsiteX85" fmla="*/ 170745 w 170745"/>
                <a:gd name="connsiteY85" fmla="*/ 32907 h 9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70745" h="90029">
                  <a:moveTo>
                    <a:pt x="170745" y="30734"/>
                  </a:moveTo>
                  <a:lnTo>
                    <a:pt x="170745" y="29492"/>
                  </a:lnTo>
                  <a:lnTo>
                    <a:pt x="168572" y="27630"/>
                  </a:lnTo>
                  <a:lnTo>
                    <a:pt x="165468" y="25457"/>
                  </a:lnTo>
                  <a:lnTo>
                    <a:pt x="163294" y="25457"/>
                  </a:lnTo>
                  <a:lnTo>
                    <a:pt x="161121" y="25457"/>
                  </a:lnTo>
                  <a:lnTo>
                    <a:pt x="159259" y="27630"/>
                  </a:lnTo>
                  <a:lnTo>
                    <a:pt x="156154" y="30734"/>
                  </a:lnTo>
                  <a:lnTo>
                    <a:pt x="148704" y="30734"/>
                  </a:lnTo>
                  <a:lnTo>
                    <a:pt x="143426" y="30734"/>
                  </a:lnTo>
                  <a:lnTo>
                    <a:pt x="137217" y="29492"/>
                  </a:lnTo>
                  <a:lnTo>
                    <a:pt x="132250" y="27630"/>
                  </a:lnTo>
                  <a:lnTo>
                    <a:pt x="128835" y="27630"/>
                  </a:lnTo>
                  <a:lnTo>
                    <a:pt x="128835" y="23283"/>
                  </a:lnTo>
                  <a:lnTo>
                    <a:pt x="132250" y="23283"/>
                  </a:lnTo>
                  <a:lnTo>
                    <a:pt x="132250" y="17075"/>
                  </a:lnTo>
                  <a:lnTo>
                    <a:pt x="130077" y="12728"/>
                  </a:lnTo>
                  <a:lnTo>
                    <a:pt x="130077" y="9624"/>
                  </a:lnTo>
                  <a:lnTo>
                    <a:pt x="128835" y="5278"/>
                  </a:lnTo>
                  <a:lnTo>
                    <a:pt x="126972" y="3104"/>
                  </a:lnTo>
                  <a:lnTo>
                    <a:pt x="124799" y="0"/>
                  </a:lnTo>
                  <a:lnTo>
                    <a:pt x="117659" y="0"/>
                  </a:lnTo>
                  <a:lnTo>
                    <a:pt x="112381" y="0"/>
                  </a:lnTo>
                  <a:lnTo>
                    <a:pt x="109277" y="2173"/>
                  </a:lnTo>
                  <a:lnTo>
                    <a:pt x="104931" y="3104"/>
                  </a:lnTo>
                  <a:lnTo>
                    <a:pt x="107104" y="17075"/>
                  </a:lnTo>
                  <a:lnTo>
                    <a:pt x="109277" y="22352"/>
                  </a:lnTo>
                  <a:lnTo>
                    <a:pt x="112381" y="29492"/>
                  </a:lnTo>
                  <a:lnTo>
                    <a:pt x="115486" y="38185"/>
                  </a:lnTo>
                  <a:lnTo>
                    <a:pt x="95617" y="36943"/>
                  </a:lnTo>
                  <a:lnTo>
                    <a:pt x="80095" y="30734"/>
                  </a:lnTo>
                  <a:lnTo>
                    <a:pt x="65504" y="23283"/>
                  </a:lnTo>
                  <a:lnTo>
                    <a:pt x="48740" y="17075"/>
                  </a:lnTo>
                  <a:lnTo>
                    <a:pt x="28871" y="10555"/>
                  </a:lnTo>
                  <a:lnTo>
                    <a:pt x="27009" y="12728"/>
                  </a:lnTo>
                  <a:lnTo>
                    <a:pt x="24836" y="12728"/>
                  </a:lnTo>
                  <a:lnTo>
                    <a:pt x="22663" y="14901"/>
                  </a:lnTo>
                  <a:lnTo>
                    <a:pt x="19558" y="14901"/>
                  </a:lnTo>
                  <a:lnTo>
                    <a:pt x="21731" y="18006"/>
                  </a:lnTo>
                  <a:lnTo>
                    <a:pt x="22663" y="20179"/>
                  </a:lnTo>
                  <a:lnTo>
                    <a:pt x="22663" y="22352"/>
                  </a:lnTo>
                  <a:lnTo>
                    <a:pt x="24836" y="23283"/>
                  </a:lnTo>
                  <a:lnTo>
                    <a:pt x="27009" y="25457"/>
                  </a:lnTo>
                  <a:lnTo>
                    <a:pt x="28871" y="27630"/>
                  </a:lnTo>
                  <a:lnTo>
                    <a:pt x="24836" y="29492"/>
                  </a:lnTo>
                  <a:lnTo>
                    <a:pt x="21731" y="29492"/>
                  </a:lnTo>
                  <a:lnTo>
                    <a:pt x="17695" y="30734"/>
                  </a:lnTo>
                  <a:lnTo>
                    <a:pt x="12418" y="30734"/>
                  </a:lnTo>
                  <a:lnTo>
                    <a:pt x="12418" y="34770"/>
                  </a:lnTo>
                  <a:lnTo>
                    <a:pt x="15522" y="34770"/>
                  </a:lnTo>
                  <a:lnTo>
                    <a:pt x="14280" y="40047"/>
                  </a:lnTo>
                  <a:lnTo>
                    <a:pt x="10245" y="42221"/>
                  </a:lnTo>
                  <a:lnTo>
                    <a:pt x="9313" y="44394"/>
                  </a:lnTo>
                  <a:lnTo>
                    <a:pt x="4967" y="45636"/>
                  </a:lnTo>
                  <a:lnTo>
                    <a:pt x="0" y="47498"/>
                  </a:lnTo>
                  <a:lnTo>
                    <a:pt x="0" y="51844"/>
                  </a:lnTo>
                  <a:lnTo>
                    <a:pt x="4967" y="51844"/>
                  </a:lnTo>
                  <a:lnTo>
                    <a:pt x="15522" y="57122"/>
                  </a:lnTo>
                  <a:lnTo>
                    <a:pt x="32286" y="59295"/>
                  </a:lnTo>
                  <a:lnTo>
                    <a:pt x="46567" y="57122"/>
                  </a:lnTo>
                  <a:lnTo>
                    <a:pt x="59295" y="51844"/>
                  </a:lnTo>
                  <a:lnTo>
                    <a:pt x="80095" y="51844"/>
                  </a:lnTo>
                  <a:lnTo>
                    <a:pt x="77922" y="57122"/>
                  </a:lnTo>
                  <a:lnTo>
                    <a:pt x="73886" y="62400"/>
                  </a:lnTo>
                  <a:lnTo>
                    <a:pt x="70782" y="67677"/>
                  </a:lnTo>
                  <a:lnTo>
                    <a:pt x="65504" y="72023"/>
                  </a:lnTo>
                  <a:lnTo>
                    <a:pt x="59295" y="75128"/>
                  </a:lnTo>
                  <a:lnTo>
                    <a:pt x="61158" y="81337"/>
                  </a:lnTo>
                  <a:lnTo>
                    <a:pt x="61158" y="84752"/>
                  </a:lnTo>
                  <a:lnTo>
                    <a:pt x="63331" y="88787"/>
                  </a:lnTo>
                  <a:lnTo>
                    <a:pt x="65504" y="91892"/>
                  </a:lnTo>
                  <a:lnTo>
                    <a:pt x="81026" y="86614"/>
                  </a:lnTo>
                  <a:lnTo>
                    <a:pt x="92513" y="77301"/>
                  </a:lnTo>
                  <a:lnTo>
                    <a:pt x="104931" y="67677"/>
                  </a:lnTo>
                  <a:lnTo>
                    <a:pt x="115486" y="60226"/>
                  </a:lnTo>
                  <a:lnTo>
                    <a:pt x="130077" y="57122"/>
                  </a:lnTo>
                  <a:lnTo>
                    <a:pt x="144668" y="57122"/>
                  </a:lnTo>
                  <a:lnTo>
                    <a:pt x="158017" y="57122"/>
                  </a:lnTo>
                  <a:lnTo>
                    <a:pt x="168572" y="51844"/>
                  </a:lnTo>
                  <a:lnTo>
                    <a:pt x="170745" y="47498"/>
                  </a:lnTo>
                  <a:lnTo>
                    <a:pt x="170745" y="45636"/>
                  </a:lnTo>
                  <a:lnTo>
                    <a:pt x="170745" y="44394"/>
                  </a:lnTo>
                  <a:lnTo>
                    <a:pt x="170745" y="42221"/>
                  </a:lnTo>
                  <a:lnTo>
                    <a:pt x="172608" y="38185"/>
                  </a:lnTo>
                  <a:lnTo>
                    <a:pt x="172608" y="34770"/>
                  </a:lnTo>
                  <a:lnTo>
                    <a:pt x="170745" y="32907"/>
                  </a:lnTo>
                  <a:close/>
                </a:path>
              </a:pathLst>
            </a:custGeom>
            <a:solidFill>
              <a:srgbClr val="D9D9D9"/>
            </a:solidFill>
            <a:ln w="3104" cap="flat">
              <a:noFill/>
              <a:prstDash val="solid"/>
              <a:miter/>
            </a:ln>
          </p:spPr>
          <p:txBody>
            <a:bodyPr rtlCol="0" anchor="ctr"/>
            <a:lstStyle/>
            <a:p>
              <a:endParaRPr lang="en-US"/>
            </a:p>
          </p:txBody>
        </p:sp>
        <p:sp>
          <p:nvSpPr>
            <p:cNvPr id="14" name="Freeform: Shape 324">
              <a:extLst>
                <a:ext uri="{FF2B5EF4-FFF2-40B4-BE49-F238E27FC236}">
                  <a16:creationId xmlns:a16="http://schemas.microsoft.com/office/drawing/2014/main" id="{D0E281CE-664F-4313-8FF4-3BF6EF0DB366}"/>
                </a:ext>
              </a:extLst>
            </p:cNvPr>
            <p:cNvSpPr/>
            <p:nvPr/>
          </p:nvSpPr>
          <p:spPr>
            <a:xfrm>
              <a:off x="3317366" y="4178759"/>
              <a:ext cx="139701" cy="152118"/>
            </a:xfrm>
            <a:custGeom>
              <a:avLst/>
              <a:gdLst>
                <a:gd name="connsiteX0" fmla="*/ 133181 w 139700"/>
                <a:gd name="connsiteY0" fmla="*/ 30424 h 152118"/>
                <a:gd name="connsiteX1" fmla="*/ 129145 w 139700"/>
                <a:gd name="connsiteY1" fmla="*/ 22042 h 152118"/>
                <a:gd name="connsiteX2" fmla="*/ 126041 w 139700"/>
                <a:gd name="connsiteY2" fmla="*/ 14591 h 152118"/>
                <a:gd name="connsiteX3" fmla="*/ 109277 w 139700"/>
                <a:gd name="connsiteY3" fmla="*/ 14591 h 152118"/>
                <a:gd name="connsiteX4" fmla="*/ 94686 w 139700"/>
                <a:gd name="connsiteY4" fmla="*/ 14591 h 152118"/>
                <a:gd name="connsiteX5" fmla="*/ 76991 w 139700"/>
                <a:gd name="connsiteY5" fmla="*/ 14591 h 152118"/>
                <a:gd name="connsiteX6" fmla="*/ 76991 w 139700"/>
                <a:gd name="connsiteY6" fmla="*/ 931 h 152118"/>
                <a:gd name="connsiteX7" fmla="*/ 62400 w 139700"/>
                <a:gd name="connsiteY7" fmla="*/ 0 h 152118"/>
                <a:gd name="connsiteX8" fmla="*/ 50913 w 139700"/>
                <a:gd name="connsiteY8" fmla="*/ 931 h 152118"/>
                <a:gd name="connsiteX9" fmla="*/ 42531 w 139700"/>
                <a:gd name="connsiteY9" fmla="*/ 5278 h 152118"/>
                <a:gd name="connsiteX10" fmla="*/ 31045 w 139700"/>
                <a:gd name="connsiteY10" fmla="*/ 7140 h 152118"/>
                <a:gd name="connsiteX11" fmla="*/ 16454 w 139700"/>
                <a:gd name="connsiteY11" fmla="*/ 10555 h 152118"/>
                <a:gd name="connsiteX12" fmla="*/ 18627 w 139700"/>
                <a:gd name="connsiteY12" fmla="*/ 17695 h 152118"/>
                <a:gd name="connsiteX13" fmla="*/ 20800 w 139700"/>
                <a:gd name="connsiteY13" fmla="*/ 25146 h 152118"/>
                <a:gd name="connsiteX14" fmla="*/ 21731 w 139700"/>
                <a:gd name="connsiteY14" fmla="*/ 29492 h 152118"/>
                <a:gd name="connsiteX15" fmla="*/ 23904 w 139700"/>
                <a:gd name="connsiteY15" fmla="*/ 34770 h 152118"/>
                <a:gd name="connsiteX16" fmla="*/ 29182 w 139700"/>
                <a:gd name="connsiteY16" fmla="*/ 37874 h 152118"/>
                <a:gd name="connsiteX17" fmla="*/ 21731 w 139700"/>
                <a:gd name="connsiteY17" fmla="*/ 60227 h 152118"/>
                <a:gd name="connsiteX18" fmla="*/ 13349 w 139700"/>
                <a:gd name="connsiteY18" fmla="*/ 80095 h 152118"/>
                <a:gd name="connsiteX19" fmla="*/ 0 w 139700"/>
                <a:gd name="connsiteY19" fmla="*/ 94996 h 152118"/>
                <a:gd name="connsiteX20" fmla="*/ 0 w 139700"/>
                <a:gd name="connsiteY20" fmla="*/ 106793 h 152118"/>
                <a:gd name="connsiteX21" fmla="*/ 6209 w 139700"/>
                <a:gd name="connsiteY21" fmla="*/ 106793 h 152118"/>
                <a:gd name="connsiteX22" fmla="*/ 7140 w 139700"/>
                <a:gd name="connsiteY22" fmla="*/ 106793 h 152118"/>
                <a:gd name="connsiteX23" fmla="*/ 9313 w 139700"/>
                <a:gd name="connsiteY23" fmla="*/ 106793 h 152118"/>
                <a:gd name="connsiteX24" fmla="*/ 11486 w 139700"/>
                <a:gd name="connsiteY24" fmla="*/ 106793 h 152118"/>
                <a:gd name="connsiteX25" fmla="*/ 13349 w 139700"/>
                <a:gd name="connsiteY25" fmla="*/ 106793 h 152118"/>
                <a:gd name="connsiteX26" fmla="*/ 16454 w 139700"/>
                <a:gd name="connsiteY26" fmla="*/ 109898 h 152118"/>
                <a:gd name="connsiteX27" fmla="*/ 18627 w 139700"/>
                <a:gd name="connsiteY27" fmla="*/ 112071 h 152118"/>
                <a:gd name="connsiteX28" fmla="*/ 18627 w 139700"/>
                <a:gd name="connsiteY28" fmla="*/ 114244 h 152118"/>
                <a:gd name="connsiteX29" fmla="*/ 20800 w 139700"/>
                <a:gd name="connsiteY29" fmla="*/ 116107 h 152118"/>
                <a:gd name="connsiteX30" fmla="*/ 20800 w 139700"/>
                <a:gd name="connsiteY30" fmla="*/ 117349 h 152118"/>
                <a:gd name="connsiteX31" fmla="*/ 20800 w 139700"/>
                <a:gd name="connsiteY31" fmla="*/ 123557 h 152118"/>
                <a:gd name="connsiteX32" fmla="*/ 33218 w 139700"/>
                <a:gd name="connsiteY32" fmla="*/ 123557 h 152118"/>
                <a:gd name="connsiteX33" fmla="*/ 33218 w 139700"/>
                <a:gd name="connsiteY33" fmla="*/ 126662 h 152118"/>
                <a:gd name="connsiteX34" fmla="*/ 31045 w 139700"/>
                <a:gd name="connsiteY34" fmla="*/ 131008 h 152118"/>
                <a:gd name="connsiteX35" fmla="*/ 31045 w 139700"/>
                <a:gd name="connsiteY35" fmla="*/ 131939 h 152118"/>
                <a:gd name="connsiteX36" fmla="*/ 31045 w 139700"/>
                <a:gd name="connsiteY36" fmla="*/ 134113 h 152118"/>
                <a:gd name="connsiteX37" fmla="*/ 29182 w 139700"/>
                <a:gd name="connsiteY37" fmla="*/ 136286 h 152118"/>
                <a:gd name="connsiteX38" fmla="*/ 31045 w 139700"/>
                <a:gd name="connsiteY38" fmla="*/ 139390 h 152118"/>
                <a:gd name="connsiteX39" fmla="*/ 31045 w 139700"/>
                <a:gd name="connsiteY39" fmla="*/ 143736 h 152118"/>
                <a:gd name="connsiteX40" fmla="*/ 33218 w 139700"/>
                <a:gd name="connsiteY40" fmla="*/ 145910 h 152118"/>
                <a:gd name="connsiteX41" fmla="*/ 35391 w 139700"/>
                <a:gd name="connsiteY41" fmla="*/ 149014 h 152118"/>
                <a:gd name="connsiteX42" fmla="*/ 36322 w 139700"/>
                <a:gd name="connsiteY42" fmla="*/ 152118 h 152118"/>
                <a:gd name="connsiteX43" fmla="*/ 54949 w 139700"/>
                <a:gd name="connsiteY43" fmla="*/ 146841 h 152118"/>
                <a:gd name="connsiteX44" fmla="*/ 69540 w 139700"/>
                <a:gd name="connsiteY44" fmla="*/ 141563 h 152118"/>
                <a:gd name="connsiteX45" fmla="*/ 85373 w 139700"/>
                <a:gd name="connsiteY45" fmla="*/ 139390 h 152118"/>
                <a:gd name="connsiteX46" fmla="*/ 82268 w 139700"/>
                <a:gd name="connsiteY46" fmla="*/ 123557 h 152118"/>
                <a:gd name="connsiteX47" fmla="*/ 84131 w 139700"/>
                <a:gd name="connsiteY47" fmla="*/ 106793 h 152118"/>
                <a:gd name="connsiteX48" fmla="*/ 91582 w 139700"/>
                <a:gd name="connsiteY48" fmla="*/ 91892 h 152118"/>
                <a:gd name="connsiteX49" fmla="*/ 99964 w 139700"/>
                <a:gd name="connsiteY49" fmla="*/ 74817 h 152118"/>
                <a:gd name="connsiteX50" fmla="*/ 114554 w 139700"/>
                <a:gd name="connsiteY50" fmla="*/ 69540 h 152118"/>
                <a:gd name="connsiteX51" fmla="*/ 129145 w 139700"/>
                <a:gd name="connsiteY51" fmla="*/ 64262 h 152118"/>
                <a:gd name="connsiteX52" fmla="*/ 140632 w 139700"/>
                <a:gd name="connsiteY52" fmla="*/ 50603 h 152118"/>
                <a:gd name="connsiteX53" fmla="*/ 140632 w 139700"/>
                <a:gd name="connsiteY53" fmla="*/ 47498 h 152118"/>
                <a:gd name="connsiteX54" fmla="*/ 136286 w 139700"/>
                <a:gd name="connsiteY54" fmla="*/ 4004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39700" h="152118">
                  <a:moveTo>
                    <a:pt x="133181" y="30424"/>
                  </a:moveTo>
                  <a:lnTo>
                    <a:pt x="129145" y="22042"/>
                  </a:lnTo>
                  <a:lnTo>
                    <a:pt x="126041" y="14591"/>
                  </a:lnTo>
                  <a:lnTo>
                    <a:pt x="109277" y="14591"/>
                  </a:lnTo>
                  <a:lnTo>
                    <a:pt x="94686" y="14591"/>
                  </a:lnTo>
                  <a:lnTo>
                    <a:pt x="76991" y="14591"/>
                  </a:lnTo>
                  <a:lnTo>
                    <a:pt x="76991" y="931"/>
                  </a:lnTo>
                  <a:lnTo>
                    <a:pt x="62400" y="0"/>
                  </a:lnTo>
                  <a:lnTo>
                    <a:pt x="50913" y="931"/>
                  </a:lnTo>
                  <a:lnTo>
                    <a:pt x="42531" y="5278"/>
                  </a:lnTo>
                  <a:lnTo>
                    <a:pt x="31045" y="7140"/>
                  </a:lnTo>
                  <a:lnTo>
                    <a:pt x="16454" y="10555"/>
                  </a:lnTo>
                  <a:lnTo>
                    <a:pt x="18627" y="17695"/>
                  </a:lnTo>
                  <a:lnTo>
                    <a:pt x="20800" y="25146"/>
                  </a:lnTo>
                  <a:lnTo>
                    <a:pt x="21731" y="29492"/>
                  </a:lnTo>
                  <a:lnTo>
                    <a:pt x="23904" y="34770"/>
                  </a:lnTo>
                  <a:lnTo>
                    <a:pt x="29182" y="37874"/>
                  </a:lnTo>
                  <a:lnTo>
                    <a:pt x="21731" y="60227"/>
                  </a:lnTo>
                  <a:lnTo>
                    <a:pt x="13349" y="80095"/>
                  </a:lnTo>
                  <a:lnTo>
                    <a:pt x="0" y="94996"/>
                  </a:lnTo>
                  <a:lnTo>
                    <a:pt x="0" y="106793"/>
                  </a:lnTo>
                  <a:lnTo>
                    <a:pt x="6209" y="106793"/>
                  </a:lnTo>
                  <a:lnTo>
                    <a:pt x="7140" y="106793"/>
                  </a:lnTo>
                  <a:lnTo>
                    <a:pt x="9313" y="106793"/>
                  </a:lnTo>
                  <a:lnTo>
                    <a:pt x="11486" y="106793"/>
                  </a:lnTo>
                  <a:lnTo>
                    <a:pt x="13349" y="106793"/>
                  </a:lnTo>
                  <a:lnTo>
                    <a:pt x="16454" y="109898"/>
                  </a:lnTo>
                  <a:lnTo>
                    <a:pt x="18627" y="112071"/>
                  </a:lnTo>
                  <a:lnTo>
                    <a:pt x="18627" y="114244"/>
                  </a:lnTo>
                  <a:lnTo>
                    <a:pt x="20800" y="116107"/>
                  </a:lnTo>
                  <a:lnTo>
                    <a:pt x="20800" y="117349"/>
                  </a:lnTo>
                  <a:lnTo>
                    <a:pt x="20800" y="123557"/>
                  </a:lnTo>
                  <a:lnTo>
                    <a:pt x="33218" y="123557"/>
                  </a:lnTo>
                  <a:lnTo>
                    <a:pt x="33218" y="126662"/>
                  </a:lnTo>
                  <a:lnTo>
                    <a:pt x="31045" y="131008"/>
                  </a:lnTo>
                  <a:lnTo>
                    <a:pt x="31045" y="131939"/>
                  </a:lnTo>
                  <a:lnTo>
                    <a:pt x="31045" y="134113"/>
                  </a:lnTo>
                  <a:lnTo>
                    <a:pt x="29182" y="136286"/>
                  </a:lnTo>
                  <a:lnTo>
                    <a:pt x="31045" y="139390"/>
                  </a:lnTo>
                  <a:lnTo>
                    <a:pt x="31045" y="143736"/>
                  </a:lnTo>
                  <a:lnTo>
                    <a:pt x="33218" y="145910"/>
                  </a:lnTo>
                  <a:lnTo>
                    <a:pt x="35391" y="149014"/>
                  </a:lnTo>
                  <a:lnTo>
                    <a:pt x="36322" y="152118"/>
                  </a:lnTo>
                  <a:lnTo>
                    <a:pt x="54949" y="146841"/>
                  </a:lnTo>
                  <a:lnTo>
                    <a:pt x="69540" y="141563"/>
                  </a:lnTo>
                  <a:lnTo>
                    <a:pt x="85373" y="139390"/>
                  </a:lnTo>
                  <a:lnTo>
                    <a:pt x="82268" y="123557"/>
                  </a:lnTo>
                  <a:lnTo>
                    <a:pt x="84131" y="106793"/>
                  </a:lnTo>
                  <a:lnTo>
                    <a:pt x="91582" y="91892"/>
                  </a:lnTo>
                  <a:lnTo>
                    <a:pt x="99964" y="74817"/>
                  </a:lnTo>
                  <a:lnTo>
                    <a:pt x="114554" y="69540"/>
                  </a:lnTo>
                  <a:lnTo>
                    <a:pt x="129145" y="64262"/>
                  </a:lnTo>
                  <a:lnTo>
                    <a:pt x="140632" y="50603"/>
                  </a:lnTo>
                  <a:lnTo>
                    <a:pt x="140632" y="47498"/>
                  </a:lnTo>
                  <a:lnTo>
                    <a:pt x="136286" y="40048"/>
                  </a:lnTo>
                  <a:close/>
                </a:path>
              </a:pathLst>
            </a:custGeom>
            <a:solidFill>
              <a:srgbClr val="D9D9D9"/>
            </a:solidFill>
            <a:ln w="3104" cap="flat">
              <a:noFill/>
              <a:prstDash val="solid"/>
              <a:miter/>
            </a:ln>
          </p:spPr>
          <p:txBody>
            <a:bodyPr rtlCol="0" anchor="ctr"/>
            <a:lstStyle/>
            <a:p>
              <a:endParaRPr lang="en-US"/>
            </a:p>
          </p:txBody>
        </p:sp>
        <p:sp>
          <p:nvSpPr>
            <p:cNvPr id="15" name="Freeform: Shape 325">
              <a:extLst>
                <a:ext uri="{FF2B5EF4-FFF2-40B4-BE49-F238E27FC236}">
                  <a16:creationId xmlns:a16="http://schemas.microsoft.com/office/drawing/2014/main" id="{327508F1-D471-404D-BC37-E6078808461B}"/>
                </a:ext>
              </a:extLst>
            </p:cNvPr>
            <p:cNvSpPr/>
            <p:nvPr/>
          </p:nvSpPr>
          <p:spPr>
            <a:xfrm>
              <a:off x="3770306" y="4054891"/>
              <a:ext cx="24836" cy="12418"/>
            </a:xfrm>
            <a:custGeom>
              <a:avLst/>
              <a:gdLst>
                <a:gd name="connsiteX0" fmla="*/ 3104 w 24835"/>
                <a:gd name="connsiteY0" fmla="*/ 12728 h 12417"/>
                <a:gd name="connsiteX1" fmla="*/ 27009 w 24835"/>
                <a:gd name="connsiteY1" fmla="*/ 7451 h 12417"/>
                <a:gd name="connsiteX2" fmla="*/ 27009 w 24835"/>
                <a:gd name="connsiteY2" fmla="*/ 0 h 12417"/>
                <a:gd name="connsiteX3" fmla="*/ 21731 w 24835"/>
                <a:gd name="connsiteY3" fmla="*/ 0 h 12417"/>
                <a:gd name="connsiteX4" fmla="*/ 17695 w 24835"/>
                <a:gd name="connsiteY4" fmla="*/ 0 h 12417"/>
                <a:gd name="connsiteX5" fmla="*/ 14591 w 24835"/>
                <a:gd name="connsiteY5" fmla="*/ 0 h 12417"/>
                <a:gd name="connsiteX6" fmla="*/ 12418 w 24835"/>
                <a:gd name="connsiteY6" fmla="*/ 0 h 12417"/>
                <a:gd name="connsiteX7" fmla="*/ 9313 w 24835"/>
                <a:gd name="connsiteY7" fmla="*/ 0 h 12417"/>
                <a:gd name="connsiteX8" fmla="*/ 5278 w 24835"/>
                <a:gd name="connsiteY8" fmla="*/ 0 h 12417"/>
                <a:gd name="connsiteX9" fmla="*/ 0 w 24835"/>
                <a:gd name="connsiteY9"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12417">
                  <a:moveTo>
                    <a:pt x="3104" y="12728"/>
                  </a:moveTo>
                  <a:lnTo>
                    <a:pt x="27009" y="7451"/>
                  </a:lnTo>
                  <a:lnTo>
                    <a:pt x="27009" y="0"/>
                  </a:lnTo>
                  <a:lnTo>
                    <a:pt x="21731" y="0"/>
                  </a:lnTo>
                  <a:lnTo>
                    <a:pt x="17695" y="0"/>
                  </a:lnTo>
                  <a:lnTo>
                    <a:pt x="14591" y="0"/>
                  </a:lnTo>
                  <a:lnTo>
                    <a:pt x="12418" y="0"/>
                  </a:lnTo>
                  <a:lnTo>
                    <a:pt x="9313" y="0"/>
                  </a:lnTo>
                  <a:lnTo>
                    <a:pt x="5278" y="0"/>
                  </a:lnTo>
                  <a:lnTo>
                    <a:pt x="0" y="0"/>
                  </a:lnTo>
                  <a:close/>
                </a:path>
              </a:pathLst>
            </a:custGeom>
            <a:solidFill>
              <a:srgbClr val="D9D9D9"/>
            </a:solidFill>
            <a:ln w="3104" cap="flat">
              <a:noFill/>
              <a:prstDash val="solid"/>
              <a:miter/>
            </a:ln>
          </p:spPr>
          <p:txBody>
            <a:bodyPr rtlCol="0" anchor="ctr"/>
            <a:lstStyle/>
            <a:p>
              <a:endParaRPr lang="en-US"/>
            </a:p>
          </p:txBody>
        </p:sp>
        <p:sp>
          <p:nvSpPr>
            <p:cNvPr id="16" name="Freeform: Shape 326">
              <a:extLst>
                <a:ext uri="{FF2B5EF4-FFF2-40B4-BE49-F238E27FC236}">
                  <a16:creationId xmlns:a16="http://schemas.microsoft.com/office/drawing/2014/main" id="{A9E7DED2-5733-4F70-B0FB-37F883BDA56C}"/>
                </a:ext>
              </a:extLst>
            </p:cNvPr>
            <p:cNvSpPr/>
            <p:nvPr/>
          </p:nvSpPr>
          <p:spPr>
            <a:xfrm>
              <a:off x="3430679" y="4132192"/>
              <a:ext cx="12418" cy="6209"/>
            </a:xfrm>
            <a:custGeom>
              <a:avLst/>
              <a:gdLst>
                <a:gd name="connsiteX0" fmla="*/ 7451 w 12417"/>
                <a:gd name="connsiteY0" fmla="*/ 1863 h 6208"/>
                <a:gd name="connsiteX1" fmla="*/ 3104 w 12417"/>
                <a:gd name="connsiteY1" fmla="*/ 0 h 6208"/>
                <a:gd name="connsiteX2" fmla="*/ 0 w 12417"/>
                <a:gd name="connsiteY2" fmla="*/ 0 h 6208"/>
                <a:gd name="connsiteX3" fmla="*/ 0 w 12417"/>
                <a:gd name="connsiteY3" fmla="*/ 7140 h 6208"/>
                <a:gd name="connsiteX4" fmla="*/ 12728 w 12417"/>
                <a:gd name="connsiteY4" fmla="*/ 7140 h 6208"/>
                <a:gd name="connsiteX5" fmla="*/ 10555 w 12417"/>
                <a:gd name="connsiteY5" fmla="*/ 3104 h 6208"/>
                <a:gd name="connsiteX6" fmla="*/ 8382 w 12417"/>
                <a:gd name="connsiteY6" fmla="*/ 1863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7" h="6208">
                  <a:moveTo>
                    <a:pt x="7451" y="1863"/>
                  </a:moveTo>
                  <a:lnTo>
                    <a:pt x="3104" y="0"/>
                  </a:lnTo>
                  <a:lnTo>
                    <a:pt x="0" y="0"/>
                  </a:lnTo>
                  <a:lnTo>
                    <a:pt x="0" y="7140"/>
                  </a:lnTo>
                  <a:lnTo>
                    <a:pt x="12728" y="7140"/>
                  </a:lnTo>
                  <a:lnTo>
                    <a:pt x="10555" y="3104"/>
                  </a:lnTo>
                  <a:lnTo>
                    <a:pt x="8382" y="1863"/>
                  </a:lnTo>
                  <a:close/>
                </a:path>
              </a:pathLst>
            </a:custGeom>
            <a:solidFill>
              <a:srgbClr val="D9D9D9"/>
            </a:solidFill>
            <a:ln w="3104" cap="flat">
              <a:noFill/>
              <a:prstDash val="solid"/>
              <a:miter/>
            </a:ln>
          </p:spPr>
          <p:txBody>
            <a:bodyPr rtlCol="0" anchor="ctr"/>
            <a:lstStyle/>
            <a:p>
              <a:endParaRPr lang="en-US"/>
            </a:p>
          </p:txBody>
        </p:sp>
        <p:sp>
          <p:nvSpPr>
            <p:cNvPr id="17" name="Freeform: Shape 327">
              <a:extLst>
                <a:ext uri="{FF2B5EF4-FFF2-40B4-BE49-F238E27FC236}">
                  <a16:creationId xmlns:a16="http://schemas.microsoft.com/office/drawing/2014/main" id="{EA4BF828-156C-40C0-B587-EA98388549A3}"/>
                </a:ext>
              </a:extLst>
            </p:cNvPr>
            <p:cNvSpPr/>
            <p:nvPr/>
          </p:nvSpPr>
          <p:spPr>
            <a:xfrm>
              <a:off x="3367348" y="4082210"/>
              <a:ext cx="96238" cy="58985"/>
            </a:xfrm>
            <a:custGeom>
              <a:avLst/>
              <a:gdLst>
                <a:gd name="connsiteX0" fmla="*/ 24836 w 96238"/>
                <a:gd name="connsiteY0" fmla="*/ 60537 h 58984"/>
                <a:gd name="connsiteX1" fmla="*/ 35391 w 96238"/>
                <a:gd name="connsiteY1" fmla="*/ 60537 h 58984"/>
                <a:gd name="connsiteX2" fmla="*/ 48740 w 96238"/>
                <a:gd name="connsiteY2" fmla="*/ 57122 h 58984"/>
                <a:gd name="connsiteX3" fmla="*/ 54018 w 96238"/>
                <a:gd name="connsiteY3" fmla="*/ 47809 h 58984"/>
                <a:gd name="connsiteX4" fmla="*/ 56191 w 96238"/>
                <a:gd name="connsiteY4" fmla="*/ 29803 h 58984"/>
                <a:gd name="connsiteX5" fmla="*/ 59295 w 96238"/>
                <a:gd name="connsiteY5" fmla="*/ 32907 h 58984"/>
                <a:gd name="connsiteX6" fmla="*/ 61468 w 96238"/>
                <a:gd name="connsiteY6" fmla="*/ 35080 h 58984"/>
                <a:gd name="connsiteX7" fmla="*/ 64573 w 96238"/>
                <a:gd name="connsiteY7" fmla="*/ 37253 h 58984"/>
                <a:gd name="connsiteX8" fmla="*/ 68608 w 96238"/>
                <a:gd name="connsiteY8" fmla="*/ 39427 h 58984"/>
                <a:gd name="connsiteX9" fmla="*/ 76059 w 96238"/>
                <a:gd name="connsiteY9" fmla="*/ 42531 h 58984"/>
                <a:gd name="connsiteX10" fmla="*/ 79164 w 96238"/>
                <a:gd name="connsiteY10" fmla="*/ 37253 h 58984"/>
                <a:gd name="connsiteX11" fmla="*/ 85373 w 96238"/>
                <a:gd name="connsiteY11" fmla="*/ 32907 h 58984"/>
                <a:gd name="connsiteX12" fmla="*/ 90650 w 96238"/>
                <a:gd name="connsiteY12" fmla="*/ 29803 h 58984"/>
                <a:gd name="connsiteX13" fmla="*/ 95617 w 96238"/>
                <a:gd name="connsiteY13" fmla="*/ 25457 h 58984"/>
                <a:gd name="connsiteX14" fmla="*/ 95617 w 96238"/>
                <a:gd name="connsiteY14" fmla="*/ 22352 h 58984"/>
                <a:gd name="connsiteX15" fmla="*/ 97790 w 96238"/>
                <a:gd name="connsiteY15" fmla="*/ 18006 h 58984"/>
                <a:gd name="connsiteX16" fmla="*/ 95617 w 96238"/>
                <a:gd name="connsiteY16" fmla="*/ 12728 h 58984"/>
                <a:gd name="connsiteX17" fmla="*/ 95617 w 96238"/>
                <a:gd name="connsiteY17" fmla="*/ 7451 h 58984"/>
                <a:gd name="connsiteX18" fmla="*/ 95617 w 96238"/>
                <a:gd name="connsiteY18" fmla="*/ 0 h 58984"/>
                <a:gd name="connsiteX19" fmla="*/ 66435 w 96238"/>
                <a:gd name="connsiteY19" fmla="*/ 7451 h 58984"/>
                <a:gd name="connsiteX20" fmla="*/ 41600 w 96238"/>
                <a:gd name="connsiteY20" fmla="*/ 18006 h 58984"/>
                <a:gd name="connsiteX21" fmla="*/ 19558 w 96238"/>
                <a:gd name="connsiteY21" fmla="*/ 31976 h 58984"/>
                <a:gd name="connsiteX22" fmla="*/ 0 w 96238"/>
                <a:gd name="connsiteY22" fmla="*/ 45636 h 58984"/>
                <a:gd name="connsiteX23" fmla="*/ 0 w 96238"/>
                <a:gd name="connsiteY23" fmla="*/ 60537 h 58984"/>
                <a:gd name="connsiteX24" fmla="*/ 13349 w 96238"/>
                <a:gd name="connsiteY24" fmla="*/ 60537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238" h="58984">
                  <a:moveTo>
                    <a:pt x="24836" y="60537"/>
                  </a:moveTo>
                  <a:lnTo>
                    <a:pt x="35391" y="60537"/>
                  </a:lnTo>
                  <a:lnTo>
                    <a:pt x="48740" y="57122"/>
                  </a:lnTo>
                  <a:lnTo>
                    <a:pt x="54018" y="47809"/>
                  </a:lnTo>
                  <a:lnTo>
                    <a:pt x="56191" y="29803"/>
                  </a:lnTo>
                  <a:lnTo>
                    <a:pt x="59295" y="32907"/>
                  </a:lnTo>
                  <a:lnTo>
                    <a:pt x="61468" y="35080"/>
                  </a:lnTo>
                  <a:lnTo>
                    <a:pt x="64573" y="37253"/>
                  </a:lnTo>
                  <a:lnTo>
                    <a:pt x="68608" y="39427"/>
                  </a:lnTo>
                  <a:lnTo>
                    <a:pt x="76059" y="42531"/>
                  </a:lnTo>
                  <a:lnTo>
                    <a:pt x="79164" y="37253"/>
                  </a:lnTo>
                  <a:lnTo>
                    <a:pt x="85373" y="32907"/>
                  </a:lnTo>
                  <a:lnTo>
                    <a:pt x="90650" y="29803"/>
                  </a:lnTo>
                  <a:lnTo>
                    <a:pt x="95617" y="25457"/>
                  </a:lnTo>
                  <a:lnTo>
                    <a:pt x="95617" y="22352"/>
                  </a:lnTo>
                  <a:lnTo>
                    <a:pt x="97790" y="18006"/>
                  </a:lnTo>
                  <a:lnTo>
                    <a:pt x="95617" y="12728"/>
                  </a:lnTo>
                  <a:lnTo>
                    <a:pt x="95617" y="7451"/>
                  </a:lnTo>
                  <a:lnTo>
                    <a:pt x="95617" y="0"/>
                  </a:lnTo>
                  <a:lnTo>
                    <a:pt x="66435" y="7451"/>
                  </a:lnTo>
                  <a:lnTo>
                    <a:pt x="41600" y="18006"/>
                  </a:lnTo>
                  <a:lnTo>
                    <a:pt x="19558" y="31976"/>
                  </a:lnTo>
                  <a:lnTo>
                    <a:pt x="0" y="45636"/>
                  </a:lnTo>
                  <a:lnTo>
                    <a:pt x="0" y="60537"/>
                  </a:lnTo>
                  <a:lnTo>
                    <a:pt x="13349" y="60537"/>
                  </a:lnTo>
                  <a:close/>
                </a:path>
              </a:pathLst>
            </a:custGeom>
            <a:solidFill>
              <a:srgbClr val="D9D9D9"/>
            </a:solidFill>
            <a:ln w="3104" cap="flat">
              <a:noFill/>
              <a:prstDash val="solid"/>
              <a:miter/>
            </a:ln>
          </p:spPr>
          <p:txBody>
            <a:bodyPr rtlCol="0" anchor="ctr"/>
            <a:lstStyle/>
            <a:p>
              <a:endParaRPr lang="en-US"/>
            </a:p>
          </p:txBody>
        </p:sp>
        <p:sp>
          <p:nvSpPr>
            <p:cNvPr id="18" name="Freeform: Shape 328">
              <a:extLst>
                <a:ext uri="{FF2B5EF4-FFF2-40B4-BE49-F238E27FC236}">
                  <a16:creationId xmlns:a16="http://schemas.microsoft.com/office/drawing/2014/main" id="{B89998AC-D863-42B3-A4D0-71AF17D57111}"/>
                </a:ext>
              </a:extLst>
            </p:cNvPr>
            <p:cNvSpPr/>
            <p:nvPr/>
          </p:nvSpPr>
          <p:spPr>
            <a:xfrm>
              <a:off x="3502702" y="4062342"/>
              <a:ext cx="43462" cy="27940"/>
            </a:xfrm>
            <a:custGeom>
              <a:avLst/>
              <a:gdLst>
                <a:gd name="connsiteX0" fmla="*/ 4036 w 43462"/>
                <a:gd name="connsiteY0" fmla="*/ 25146 h 27940"/>
                <a:gd name="connsiteX1" fmla="*/ 7140 w 43462"/>
                <a:gd name="connsiteY1" fmla="*/ 29492 h 27940"/>
                <a:gd name="connsiteX2" fmla="*/ 13349 w 43462"/>
                <a:gd name="connsiteY2" fmla="*/ 30734 h 27940"/>
                <a:gd name="connsiteX3" fmla="*/ 16454 w 43462"/>
                <a:gd name="connsiteY3" fmla="*/ 30734 h 27940"/>
                <a:gd name="connsiteX4" fmla="*/ 21731 w 43462"/>
                <a:gd name="connsiteY4" fmla="*/ 29492 h 27940"/>
                <a:gd name="connsiteX5" fmla="*/ 27940 w 43462"/>
                <a:gd name="connsiteY5" fmla="*/ 25146 h 27940"/>
                <a:gd name="connsiteX6" fmla="*/ 33218 w 43462"/>
                <a:gd name="connsiteY6" fmla="*/ 19869 h 27940"/>
                <a:gd name="connsiteX7" fmla="*/ 36322 w 43462"/>
                <a:gd name="connsiteY7" fmla="*/ 15833 h 27940"/>
                <a:gd name="connsiteX8" fmla="*/ 40668 w 43462"/>
                <a:gd name="connsiteY8" fmla="*/ 10555 h 27940"/>
                <a:gd name="connsiteX9" fmla="*/ 43773 w 43462"/>
                <a:gd name="connsiteY9" fmla="*/ 5278 h 27940"/>
                <a:gd name="connsiteX10" fmla="*/ 38495 w 43462"/>
                <a:gd name="connsiteY10" fmla="*/ 3104 h 27940"/>
                <a:gd name="connsiteX11" fmla="*/ 31045 w 43462"/>
                <a:gd name="connsiteY11" fmla="*/ 931 h 27940"/>
                <a:gd name="connsiteX12" fmla="*/ 23904 w 43462"/>
                <a:gd name="connsiteY12" fmla="*/ 931 h 27940"/>
                <a:gd name="connsiteX13" fmla="*/ 14591 w 43462"/>
                <a:gd name="connsiteY13" fmla="*/ 0 h 27940"/>
                <a:gd name="connsiteX14" fmla="*/ 7140 w 43462"/>
                <a:gd name="connsiteY14" fmla="*/ 7451 h 27940"/>
                <a:gd name="connsiteX15" fmla="*/ 0 w 43462"/>
                <a:gd name="connsiteY15" fmla="*/ 12728 h 27940"/>
                <a:gd name="connsiteX16" fmla="*/ 0 w 43462"/>
                <a:gd name="connsiteY16" fmla="*/ 18006 h 27940"/>
                <a:gd name="connsiteX17" fmla="*/ 1863 w 43462"/>
                <a:gd name="connsiteY17" fmla="*/ 22042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462" h="27940">
                  <a:moveTo>
                    <a:pt x="4036" y="25146"/>
                  </a:moveTo>
                  <a:lnTo>
                    <a:pt x="7140" y="29492"/>
                  </a:lnTo>
                  <a:lnTo>
                    <a:pt x="13349" y="30734"/>
                  </a:lnTo>
                  <a:lnTo>
                    <a:pt x="16454" y="30734"/>
                  </a:lnTo>
                  <a:lnTo>
                    <a:pt x="21731" y="29492"/>
                  </a:lnTo>
                  <a:lnTo>
                    <a:pt x="27940" y="25146"/>
                  </a:lnTo>
                  <a:lnTo>
                    <a:pt x="33218" y="19869"/>
                  </a:lnTo>
                  <a:lnTo>
                    <a:pt x="36322" y="15833"/>
                  </a:lnTo>
                  <a:lnTo>
                    <a:pt x="40668" y="10555"/>
                  </a:lnTo>
                  <a:lnTo>
                    <a:pt x="43773" y="5278"/>
                  </a:lnTo>
                  <a:lnTo>
                    <a:pt x="38495" y="3104"/>
                  </a:lnTo>
                  <a:lnTo>
                    <a:pt x="31045" y="931"/>
                  </a:lnTo>
                  <a:lnTo>
                    <a:pt x="23904" y="931"/>
                  </a:lnTo>
                  <a:lnTo>
                    <a:pt x="14591" y="0"/>
                  </a:lnTo>
                  <a:lnTo>
                    <a:pt x="7140" y="7451"/>
                  </a:lnTo>
                  <a:lnTo>
                    <a:pt x="0" y="12728"/>
                  </a:lnTo>
                  <a:lnTo>
                    <a:pt x="0" y="18006"/>
                  </a:lnTo>
                  <a:lnTo>
                    <a:pt x="1863" y="22042"/>
                  </a:lnTo>
                  <a:close/>
                </a:path>
              </a:pathLst>
            </a:custGeom>
            <a:solidFill>
              <a:srgbClr val="D9D9D9"/>
            </a:solidFill>
            <a:ln w="3104" cap="flat">
              <a:noFill/>
              <a:prstDash val="solid"/>
              <a:miter/>
            </a:ln>
          </p:spPr>
          <p:txBody>
            <a:bodyPr rtlCol="0" anchor="ctr"/>
            <a:lstStyle/>
            <a:p>
              <a:endParaRPr lang="en-US"/>
            </a:p>
          </p:txBody>
        </p:sp>
        <p:sp>
          <p:nvSpPr>
            <p:cNvPr id="19" name="Freeform: Shape 329">
              <a:extLst>
                <a:ext uri="{FF2B5EF4-FFF2-40B4-BE49-F238E27FC236}">
                  <a16:creationId xmlns:a16="http://schemas.microsoft.com/office/drawing/2014/main" id="{8F354542-D2CD-4B16-9651-AA332A62C6A2}"/>
                </a:ext>
              </a:extLst>
            </p:cNvPr>
            <p:cNvSpPr/>
            <p:nvPr/>
          </p:nvSpPr>
          <p:spPr>
            <a:xfrm>
              <a:off x="5862400" y="4041231"/>
              <a:ext cx="260774" cy="310446"/>
            </a:xfrm>
            <a:custGeom>
              <a:avLst/>
              <a:gdLst>
                <a:gd name="connsiteX0" fmla="*/ 16454 w 260774"/>
                <a:gd name="connsiteY0" fmla="*/ 264189 h 310445"/>
                <a:gd name="connsiteX1" fmla="*/ 24836 w 260774"/>
                <a:gd name="connsiteY1" fmla="*/ 273813 h 310445"/>
                <a:gd name="connsiteX2" fmla="*/ 34149 w 260774"/>
                <a:gd name="connsiteY2" fmla="*/ 286541 h 310445"/>
                <a:gd name="connsiteX3" fmla="*/ 39427 w 260774"/>
                <a:gd name="connsiteY3" fmla="*/ 301443 h 310445"/>
                <a:gd name="connsiteX4" fmla="*/ 56191 w 260774"/>
                <a:gd name="connsiteY4" fmla="*/ 304547 h 310445"/>
                <a:gd name="connsiteX5" fmla="*/ 70782 w 260774"/>
                <a:gd name="connsiteY5" fmla="*/ 310756 h 310445"/>
                <a:gd name="connsiteX6" fmla="*/ 74818 w 260774"/>
                <a:gd name="connsiteY6" fmla="*/ 301443 h 310445"/>
                <a:gd name="connsiteX7" fmla="*/ 80095 w 260774"/>
                <a:gd name="connsiteY7" fmla="*/ 301443 h 310445"/>
                <a:gd name="connsiteX8" fmla="*/ 80095 w 260774"/>
                <a:gd name="connsiteY8" fmla="*/ 297097 h 310445"/>
                <a:gd name="connsiteX9" fmla="*/ 68609 w 260774"/>
                <a:gd name="connsiteY9" fmla="*/ 288715 h 310445"/>
                <a:gd name="connsiteX10" fmla="*/ 60226 w 260774"/>
                <a:gd name="connsiteY10" fmla="*/ 276918 h 310445"/>
                <a:gd name="connsiteX11" fmla="*/ 53086 w 260774"/>
                <a:gd name="connsiteY11" fmla="*/ 266362 h 310445"/>
                <a:gd name="connsiteX12" fmla="*/ 50913 w 260774"/>
                <a:gd name="connsiteY12" fmla="*/ 257049 h 310445"/>
                <a:gd name="connsiteX13" fmla="*/ 56191 w 260774"/>
                <a:gd name="connsiteY13" fmla="*/ 229419 h 310445"/>
                <a:gd name="connsiteX14" fmla="*/ 67677 w 260774"/>
                <a:gd name="connsiteY14" fmla="*/ 199927 h 310445"/>
                <a:gd name="connsiteX15" fmla="*/ 83199 w 260774"/>
                <a:gd name="connsiteY15" fmla="*/ 170124 h 310445"/>
                <a:gd name="connsiteX16" fmla="*/ 104000 w 260774"/>
                <a:gd name="connsiteY16" fmla="*/ 140632 h 310445"/>
                <a:gd name="connsiteX17" fmla="*/ 124799 w 260774"/>
                <a:gd name="connsiteY17" fmla="*/ 115175 h 310445"/>
                <a:gd name="connsiteX18" fmla="*/ 145599 w 260774"/>
                <a:gd name="connsiteY18" fmla="*/ 92823 h 310445"/>
                <a:gd name="connsiteX19" fmla="*/ 163295 w 260774"/>
                <a:gd name="connsiteY19" fmla="*/ 78232 h 310445"/>
                <a:gd name="connsiteX20" fmla="*/ 180059 w 260774"/>
                <a:gd name="connsiteY20" fmla="*/ 70782 h 310445"/>
                <a:gd name="connsiteX21" fmla="*/ 197754 w 260774"/>
                <a:gd name="connsiteY21" fmla="*/ 63331 h 310445"/>
                <a:gd name="connsiteX22" fmla="*/ 217623 w 260774"/>
                <a:gd name="connsiteY22" fmla="*/ 55880 h 310445"/>
                <a:gd name="connsiteX23" fmla="*/ 234076 w 260774"/>
                <a:gd name="connsiteY23" fmla="*/ 46256 h 310445"/>
                <a:gd name="connsiteX24" fmla="*/ 248667 w 260774"/>
                <a:gd name="connsiteY24" fmla="*/ 35701 h 310445"/>
                <a:gd name="connsiteX25" fmla="*/ 260154 w 260774"/>
                <a:gd name="connsiteY25" fmla="*/ 21110 h 310445"/>
                <a:gd name="connsiteX26" fmla="*/ 261395 w 260774"/>
                <a:gd name="connsiteY26" fmla="*/ 18937 h 310445"/>
                <a:gd name="connsiteX27" fmla="*/ 261395 w 260774"/>
                <a:gd name="connsiteY27" fmla="*/ 16764 h 310445"/>
                <a:gd name="connsiteX28" fmla="*/ 263258 w 260774"/>
                <a:gd name="connsiteY28" fmla="*/ 13660 h 310445"/>
                <a:gd name="connsiteX29" fmla="*/ 260154 w 260774"/>
                <a:gd name="connsiteY29" fmla="*/ 9313 h 310445"/>
                <a:gd name="connsiteX30" fmla="*/ 258291 w 260774"/>
                <a:gd name="connsiteY30" fmla="*/ 6209 h 310445"/>
                <a:gd name="connsiteX31" fmla="*/ 253945 w 260774"/>
                <a:gd name="connsiteY31" fmla="*/ 1863 h 310445"/>
                <a:gd name="connsiteX32" fmla="*/ 236249 w 260774"/>
                <a:gd name="connsiteY32" fmla="*/ 0 h 310445"/>
                <a:gd name="connsiteX33" fmla="*/ 223832 w 260774"/>
                <a:gd name="connsiteY33" fmla="*/ 4036 h 310445"/>
                <a:gd name="connsiteX34" fmla="*/ 216381 w 260774"/>
                <a:gd name="connsiteY34" fmla="*/ 7140 h 310445"/>
                <a:gd name="connsiteX35" fmla="*/ 210172 w 260774"/>
                <a:gd name="connsiteY35" fmla="*/ 11486 h 310445"/>
                <a:gd name="connsiteX36" fmla="*/ 205205 w 260774"/>
                <a:gd name="connsiteY36" fmla="*/ 18937 h 310445"/>
                <a:gd name="connsiteX37" fmla="*/ 197754 w 260774"/>
                <a:gd name="connsiteY37" fmla="*/ 24215 h 310445"/>
                <a:gd name="connsiteX38" fmla="*/ 187199 w 260774"/>
                <a:gd name="connsiteY38" fmla="*/ 29492 h 310445"/>
                <a:gd name="connsiteX39" fmla="*/ 153981 w 260774"/>
                <a:gd name="connsiteY39" fmla="*/ 29492 h 310445"/>
                <a:gd name="connsiteX40" fmla="*/ 134113 w 260774"/>
                <a:gd name="connsiteY40" fmla="*/ 39116 h 310445"/>
                <a:gd name="connsiteX41" fmla="*/ 110208 w 260774"/>
                <a:gd name="connsiteY41" fmla="*/ 51844 h 310445"/>
                <a:gd name="connsiteX42" fmla="*/ 87235 w 260774"/>
                <a:gd name="connsiteY42" fmla="*/ 68609 h 310445"/>
                <a:gd name="connsiteX43" fmla="*/ 68609 w 260774"/>
                <a:gd name="connsiteY43" fmla="*/ 85683 h 310445"/>
                <a:gd name="connsiteX44" fmla="*/ 54017 w 260774"/>
                <a:gd name="connsiteY44" fmla="*/ 101516 h 310445"/>
                <a:gd name="connsiteX45" fmla="*/ 53086 w 260774"/>
                <a:gd name="connsiteY45" fmla="*/ 107725 h 310445"/>
                <a:gd name="connsiteX46" fmla="*/ 53086 w 260774"/>
                <a:gd name="connsiteY46" fmla="*/ 110829 h 310445"/>
                <a:gd name="connsiteX47" fmla="*/ 53086 w 260774"/>
                <a:gd name="connsiteY47" fmla="*/ 116107 h 310445"/>
                <a:gd name="connsiteX48" fmla="*/ 54017 w 260774"/>
                <a:gd name="connsiteY48" fmla="*/ 118280 h 310445"/>
                <a:gd name="connsiteX49" fmla="*/ 54017 w 260774"/>
                <a:gd name="connsiteY49" fmla="*/ 122626 h 310445"/>
                <a:gd name="connsiteX50" fmla="*/ 56191 w 260774"/>
                <a:gd name="connsiteY50" fmla="*/ 127904 h 310445"/>
                <a:gd name="connsiteX51" fmla="*/ 54017 w 260774"/>
                <a:gd name="connsiteY51" fmla="*/ 131008 h 310445"/>
                <a:gd name="connsiteX52" fmla="*/ 48740 w 260774"/>
                <a:gd name="connsiteY52" fmla="*/ 144668 h 310445"/>
                <a:gd name="connsiteX53" fmla="*/ 39427 w 260774"/>
                <a:gd name="connsiteY53" fmla="*/ 153360 h 310445"/>
                <a:gd name="connsiteX54" fmla="*/ 31045 w 260774"/>
                <a:gd name="connsiteY54" fmla="*/ 162674 h 310445"/>
                <a:gd name="connsiteX55" fmla="*/ 31045 w 260774"/>
                <a:gd name="connsiteY55" fmla="*/ 164847 h 310445"/>
                <a:gd name="connsiteX56" fmla="*/ 31045 w 260774"/>
                <a:gd name="connsiteY56" fmla="*/ 167020 h 310445"/>
                <a:gd name="connsiteX57" fmla="*/ 32286 w 260774"/>
                <a:gd name="connsiteY57" fmla="*/ 167020 h 310445"/>
                <a:gd name="connsiteX58" fmla="*/ 32286 w 260774"/>
                <a:gd name="connsiteY58" fmla="*/ 167951 h 310445"/>
                <a:gd name="connsiteX59" fmla="*/ 36322 w 260774"/>
                <a:gd name="connsiteY59" fmla="*/ 170124 h 310445"/>
                <a:gd name="connsiteX60" fmla="*/ 39427 w 260774"/>
                <a:gd name="connsiteY60" fmla="*/ 172297 h 310445"/>
                <a:gd name="connsiteX61" fmla="*/ 34149 w 260774"/>
                <a:gd name="connsiteY61" fmla="*/ 182853 h 310445"/>
                <a:gd name="connsiteX62" fmla="*/ 27009 w 260774"/>
                <a:gd name="connsiteY62" fmla="*/ 190303 h 310445"/>
                <a:gd name="connsiteX63" fmla="*/ 19558 w 260774"/>
                <a:gd name="connsiteY63" fmla="*/ 195581 h 310445"/>
                <a:gd name="connsiteX64" fmla="*/ 14591 w 260774"/>
                <a:gd name="connsiteY64" fmla="*/ 205205 h 310445"/>
                <a:gd name="connsiteX65" fmla="*/ 12418 w 260774"/>
                <a:gd name="connsiteY65" fmla="*/ 212345 h 310445"/>
                <a:gd name="connsiteX66" fmla="*/ 14591 w 260774"/>
                <a:gd name="connsiteY66" fmla="*/ 219796 h 310445"/>
                <a:gd name="connsiteX67" fmla="*/ 16454 w 260774"/>
                <a:gd name="connsiteY67" fmla="*/ 224142 h 310445"/>
                <a:gd name="connsiteX68" fmla="*/ 16454 w 260774"/>
                <a:gd name="connsiteY68" fmla="*/ 229419 h 310445"/>
                <a:gd name="connsiteX69" fmla="*/ 10245 w 260774"/>
                <a:gd name="connsiteY69" fmla="*/ 232524 h 310445"/>
                <a:gd name="connsiteX70" fmla="*/ 0 w 260774"/>
                <a:gd name="connsiteY70" fmla="*/ 239975 h 310445"/>
                <a:gd name="connsiteX71" fmla="*/ 7140 w 260774"/>
                <a:gd name="connsiteY71" fmla="*/ 254876 h 31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0774" h="310445">
                  <a:moveTo>
                    <a:pt x="16454" y="264189"/>
                  </a:moveTo>
                  <a:lnTo>
                    <a:pt x="24836" y="273813"/>
                  </a:lnTo>
                  <a:lnTo>
                    <a:pt x="34149" y="286541"/>
                  </a:lnTo>
                  <a:lnTo>
                    <a:pt x="39427" y="301443"/>
                  </a:lnTo>
                  <a:lnTo>
                    <a:pt x="56191" y="304547"/>
                  </a:lnTo>
                  <a:lnTo>
                    <a:pt x="70782" y="310756"/>
                  </a:lnTo>
                  <a:lnTo>
                    <a:pt x="74818" y="301443"/>
                  </a:lnTo>
                  <a:lnTo>
                    <a:pt x="80095" y="301443"/>
                  </a:lnTo>
                  <a:lnTo>
                    <a:pt x="80095" y="297097"/>
                  </a:lnTo>
                  <a:lnTo>
                    <a:pt x="68609" y="288715"/>
                  </a:lnTo>
                  <a:lnTo>
                    <a:pt x="60226" y="276918"/>
                  </a:lnTo>
                  <a:lnTo>
                    <a:pt x="53086" y="266362"/>
                  </a:lnTo>
                  <a:lnTo>
                    <a:pt x="50913" y="257049"/>
                  </a:lnTo>
                  <a:lnTo>
                    <a:pt x="56191" y="229419"/>
                  </a:lnTo>
                  <a:lnTo>
                    <a:pt x="67677" y="199927"/>
                  </a:lnTo>
                  <a:lnTo>
                    <a:pt x="83199" y="170124"/>
                  </a:lnTo>
                  <a:lnTo>
                    <a:pt x="104000" y="140632"/>
                  </a:lnTo>
                  <a:lnTo>
                    <a:pt x="124799" y="115175"/>
                  </a:lnTo>
                  <a:lnTo>
                    <a:pt x="145599" y="92823"/>
                  </a:lnTo>
                  <a:lnTo>
                    <a:pt x="163295" y="78232"/>
                  </a:lnTo>
                  <a:lnTo>
                    <a:pt x="180059" y="70782"/>
                  </a:lnTo>
                  <a:lnTo>
                    <a:pt x="197754" y="63331"/>
                  </a:lnTo>
                  <a:lnTo>
                    <a:pt x="217623" y="55880"/>
                  </a:lnTo>
                  <a:lnTo>
                    <a:pt x="234076" y="46256"/>
                  </a:lnTo>
                  <a:lnTo>
                    <a:pt x="248667" y="35701"/>
                  </a:lnTo>
                  <a:lnTo>
                    <a:pt x="260154" y="21110"/>
                  </a:lnTo>
                  <a:lnTo>
                    <a:pt x="261395" y="18937"/>
                  </a:lnTo>
                  <a:lnTo>
                    <a:pt x="261395" y="16764"/>
                  </a:lnTo>
                  <a:lnTo>
                    <a:pt x="263258" y="13660"/>
                  </a:lnTo>
                  <a:lnTo>
                    <a:pt x="260154" y="9313"/>
                  </a:lnTo>
                  <a:lnTo>
                    <a:pt x="258291" y="6209"/>
                  </a:lnTo>
                  <a:lnTo>
                    <a:pt x="253945" y="1863"/>
                  </a:lnTo>
                  <a:lnTo>
                    <a:pt x="236249" y="0"/>
                  </a:lnTo>
                  <a:lnTo>
                    <a:pt x="223832" y="4036"/>
                  </a:lnTo>
                  <a:lnTo>
                    <a:pt x="216381" y="7140"/>
                  </a:lnTo>
                  <a:lnTo>
                    <a:pt x="210172" y="11486"/>
                  </a:lnTo>
                  <a:lnTo>
                    <a:pt x="205205" y="18937"/>
                  </a:lnTo>
                  <a:lnTo>
                    <a:pt x="197754" y="24215"/>
                  </a:lnTo>
                  <a:lnTo>
                    <a:pt x="187199" y="29492"/>
                  </a:lnTo>
                  <a:lnTo>
                    <a:pt x="153981" y="29492"/>
                  </a:lnTo>
                  <a:lnTo>
                    <a:pt x="134113" y="39116"/>
                  </a:lnTo>
                  <a:lnTo>
                    <a:pt x="110208" y="51844"/>
                  </a:lnTo>
                  <a:lnTo>
                    <a:pt x="87235" y="68609"/>
                  </a:lnTo>
                  <a:lnTo>
                    <a:pt x="68609" y="85683"/>
                  </a:lnTo>
                  <a:lnTo>
                    <a:pt x="54017" y="101516"/>
                  </a:lnTo>
                  <a:lnTo>
                    <a:pt x="53086" y="107725"/>
                  </a:lnTo>
                  <a:lnTo>
                    <a:pt x="53086" y="110829"/>
                  </a:lnTo>
                  <a:lnTo>
                    <a:pt x="53086" y="116107"/>
                  </a:lnTo>
                  <a:lnTo>
                    <a:pt x="54017" y="118280"/>
                  </a:lnTo>
                  <a:lnTo>
                    <a:pt x="54017" y="122626"/>
                  </a:lnTo>
                  <a:lnTo>
                    <a:pt x="56191" y="127904"/>
                  </a:lnTo>
                  <a:lnTo>
                    <a:pt x="54017" y="131008"/>
                  </a:lnTo>
                  <a:lnTo>
                    <a:pt x="48740" y="144668"/>
                  </a:lnTo>
                  <a:lnTo>
                    <a:pt x="39427" y="153360"/>
                  </a:lnTo>
                  <a:lnTo>
                    <a:pt x="31045" y="162674"/>
                  </a:lnTo>
                  <a:lnTo>
                    <a:pt x="31045" y="164847"/>
                  </a:lnTo>
                  <a:lnTo>
                    <a:pt x="31045" y="167020"/>
                  </a:lnTo>
                  <a:lnTo>
                    <a:pt x="32286" y="167020"/>
                  </a:lnTo>
                  <a:lnTo>
                    <a:pt x="32286" y="167951"/>
                  </a:lnTo>
                  <a:lnTo>
                    <a:pt x="36322" y="170124"/>
                  </a:lnTo>
                  <a:lnTo>
                    <a:pt x="39427" y="172297"/>
                  </a:lnTo>
                  <a:lnTo>
                    <a:pt x="34149" y="182853"/>
                  </a:lnTo>
                  <a:lnTo>
                    <a:pt x="27009" y="190303"/>
                  </a:lnTo>
                  <a:lnTo>
                    <a:pt x="19558" y="195581"/>
                  </a:lnTo>
                  <a:lnTo>
                    <a:pt x="14591" y="205205"/>
                  </a:lnTo>
                  <a:lnTo>
                    <a:pt x="12418" y="212345"/>
                  </a:lnTo>
                  <a:lnTo>
                    <a:pt x="14591" y="219796"/>
                  </a:lnTo>
                  <a:lnTo>
                    <a:pt x="16454" y="224142"/>
                  </a:lnTo>
                  <a:lnTo>
                    <a:pt x="16454" y="229419"/>
                  </a:lnTo>
                  <a:lnTo>
                    <a:pt x="10245" y="232524"/>
                  </a:lnTo>
                  <a:lnTo>
                    <a:pt x="0" y="239975"/>
                  </a:lnTo>
                  <a:lnTo>
                    <a:pt x="7140" y="254876"/>
                  </a:lnTo>
                  <a:close/>
                </a:path>
              </a:pathLst>
            </a:custGeom>
            <a:solidFill>
              <a:srgbClr val="D9D9D9"/>
            </a:solidFill>
            <a:ln w="3104" cap="flat">
              <a:noFill/>
              <a:prstDash val="solid"/>
              <a:miter/>
            </a:ln>
          </p:spPr>
          <p:txBody>
            <a:bodyPr rtlCol="0" anchor="ctr"/>
            <a:lstStyle/>
            <a:p>
              <a:endParaRPr lang="en-US"/>
            </a:p>
          </p:txBody>
        </p:sp>
        <p:sp>
          <p:nvSpPr>
            <p:cNvPr id="20" name="Freeform: Shape 330">
              <a:extLst>
                <a:ext uri="{FF2B5EF4-FFF2-40B4-BE49-F238E27FC236}">
                  <a16:creationId xmlns:a16="http://schemas.microsoft.com/office/drawing/2014/main" id="{BA3572B5-57AE-4AF6-873C-972FA23B4571}"/>
                </a:ext>
              </a:extLst>
            </p:cNvPr>
            <p:cNvSpPr/>
            <p:nvPr/>
          </p:nvSpPr>
          <p:spPr>
            <a:xfrm>
              <a:off x="7125604" y="4179690"/>
              <a:ext cx="15522" cy="12418"/>
            </a:xfrm>
            <a:custGeom>
              <a:avLst/>
              <a:gdLst>
                <a:gd name="connsiteX0" fmla="*/ 0 w 15522"/>
                <a:gd name="connsiteY0" fmla="*/ 13660 h 12417"/>
                <a:gd name="connsiteX1" fmla="*/ 16454 w 15522"/>
                <a:gd name="connsiteY1" fmla="*/ 13660 h 12417"/>
                <a:gd name="connsiteX2" fmla="*/ 16454 w 15522"/>
                <a:gd name="connsiteY2" fmla="*/ 6209 h 12417"/>
                <a:gd name="connsiteX3" fmla="*/ 4036 w 15522"/>
                <a:gd name="connsiteY3" fmla="*/ 0 h 12417"/>
              </a:gdLst>
              <a:ahLst/>
              <a:cxnLst>
                <a:cxn ang="0">
                  <a:pos x="connsiteX0" y="connsiteY0"/>
                </a:cxn>
                <a:cxn ang="0">
                  <a:pos x="connsiteX1" y="connsiteY1"/>
                </a:cxn>
                <a:cxn ang="0">
                  <a:pos x="connsiteX2" y="connsiteY2"/>
                </a:cxn>
                <a:cxn ang="0">
                  <a:pos x="connsiteX3" y="connsiteY3"/>
                </a:cxn>
              </a:cxnLst>
              <a:rect l="l" t="t" r="r" b="b"/>
              <a:pathLst>
                <a:path w="15522" h="12417">
                  <a:moveTo>
                    <a:pt x="0" y="13660"/>
                  </a:moveTo>
                  <a:lnTo>
                    <a:pt x="16454" y="13660"/>
                  </a:lnTo>
                  <a:lnTo>
                    <a:pt x="16454" y="6209"/>
                  </a:lnTo>
                  <a:lnTo>
                    <a:pt x="4036" y="0"/>
                  </a:lnTo>
                  <a:close/>
                </a:path>
              </a:pathLst>
            </a:custGeom>
            <a:solidFill>
              <a:srgbClr val="D9D9D9"/>
            </a:solidFill>
            <a:ln w="3104" cap="flat">
              <a:noFill/>
              <a:prstDash val="solid"/>
              <a:miter/>
            </a:ln>
          </p:spPr>
          <p:txBody>
            <a:bodyPr rtlCol="0" anchor="ctr"/>
            <a:lstStyle/>
            <a:p>
              <a:endParaRPr lang="en-US"/>
            </a:p>
          </p:txBody>
        </p:sp>
        <p:sp>
          <p:nvSpPr>
            <p:cNvPr id="21" name="Freeform: Shape 331">
              <a:extLst>
                <a:ext uri="{FF2B5EF4-FFF2-40B4-BE49-F238E27FC236}">
                  <a16:creationId xmlns:a16="http://schemas.microsoft.com/office/drawing/2014/main" id="{EAFC2BA9-4D9E-49ED-AB1A-CAE0A30C0FC2}"/>
                </a:ext>
              </a:extLst>
            </p:cNvPr>
            <p:cNvSpPr/>
            <p:nvPr/>
          </p:nvSpPr>
          <p:spPr>
            <a:xfrm>
              <a:off x="3826497" y="4062342"/>
              <a:ext cx="15522" cy="6209"/>
            </a:xfrm>
            <a:custGeom>
              <a:avLst/>
              <a:gdLst>
                <a:gd name="connsiteX0" fmla="*/ 0 w 15522"/>
                <a:gd name="connsiteY0" fmla="*/ 0 h 6208"/>
                <a:gd name="connsiteX1" fmla="*/ 16764 w 15522"/>
                <a:gd name="connsiteY1" fmla="*/ 0 h 6208"/>
                <a:gd name="connsiteX2" fmla="*/ 16764 w 15522"/>
                <a:gd name="connsiteY2" fmla="*/ 8382 h 6208"/>
                <a:gd name="connsiteX3" fmla="*/ 0 w 15522"/>
                <a:gd name="connsiteY3" fmla="*/ 8382 h 6208"/>
              </a:gdLst>
              <a:ahLst/>
              <a:cxnLst>
                <a:cxn ang="0">
                  <a:pos x="connsiteX0" y="connsiteY0"/>
                </a:cxn>
                <a:cxn ang="0">
                  <a:pos x="connsiteX1" y="connsiteY1"/>
                </a:cxn>
                <a:cxn ang="0">
                  <a:pos x="connsiteX2" y="connsiteY2"/>
                </a:cxn>
                <a:cxn ang="0">
                  <a:pos x="connsiteX3" y="connsiteY3"/>
                </a:cxn>
              </a:cxnLst>
              <a:rect l="l" t="t" r="r" b="b"/>
              <a:pathLst>
                <a:path w="15522" h="6208">
                  <a:moveTo>
                    <a:pt x="0" y="0"/>
                  </a:moveTo>
                  <a:lnTo>
                    <a:pt x="16764" y="0"/>
                  </a:lnTo>
                  <a:lnTo>
                    <a:pt x="16764" y="8382"/>
                  </a:lnTo>
                  <a:lnTo>
                    <a:pt x="0" y="8382"/>
                  </a:lnTo>
                  <a:close/>
                </a:path>
              </a:pathLst>
            </a:custGeom>
            <a:solidFill>
              <a:srgbClr val="D9D9D9"/>
            </a:solidFill>
            <a:ln w="3104" cap="flat">
              <a:noFill/>
              <a:prstDash val="solid"/>
              <a:miter/>
            </a:ln>
          </p:spPr>
          <p:txBody>
            <a:bodyPr rtlCol="0" anchor="ctr"/>
            <a:lstStyle/>
            <a:p>
              <a:endParaRPr lang="en-US"/>
            </a:p>
          </p:txBody>
        </p:sp>
        <p:sp>
          <p:nvSpPr>
            <p:cNvPr id="22" name="Freeform: Shape 332">
              <a:extLst>
                <a:ext uri="{FF2B5EF4-FFF2-40B4-BE49-F238E27FC236}">
                  <a16:creationId xmlns:a16="http://schemas.microsoft.com/office/drawing/2014/main" id="{FFDB99F0-05F3-4EE6-BA3A-CF69BEF09090}"/>
                </a:ext>
              </a:extLst>
            </p:cNvPr>
            <p:cNvSpPr/>
            <p:nvPr/>
          </p:nvSpPr>
          <p:spPr>
            <a:xfrm>
              <a:off x="7212839" y="4119464"/>
              <a:ext cx="71403" cy="49671"/>
            </a:xfrm>
            <a:custGeom>
              <a:avLst/>
              <a:gdLst>
                <a:gd name="connsiteX0" fmla="*/ 27009 w 71402"/>
                <a:gd name="connsiteY0" fmla="*/ 37874 h 49671"/>
                <a:gd name="connsiteX1" fmla="*/ 49050 w 71402"/>
                <a:gd name="connsiteY1" fmla="*/ 45325 h 49671"/>
                <a:gd name="connsiteX2" fmla="*/ 72955 w 71402"/>
                <a:gd name="connsiteY2" fmla="*/ 49671 h 49671"/>
                <a:gd name="connsiteX3" fmla="*/ 68919 w 71402"/>
                <a:gd name="connsiteY3" fmla="*/ 32597 h 49671"/>
                <a:gd name="connsiteX4" fmla="*/ 61468 w 71402"/>
                <a:gd name="connsiteY4" fmla="*/ 19869 h 49671"/>
                <a:gd name="connsiteX5" fmla="*/ 51224 w 71402"/>
                <a:gd name="connsiteY5" fmla="*/ 10555 h 49671"/>
                <a:gd name="connsiteX6" fmla="*/ 36632 w 71402"/>
                <a:gd name="connsiteY6" fmla="*/ 5278 h 49671"/>
                <a:gd name="connsiteX7" fmla="*/ 19868 w 71402"/>
                <a:gd name="connsiteY7" fmla="*/ 2173 h 49671"/>
                <a:gd name="connsiteX8" fmla="*/ 3104 w 71402"/>
                <a:gd name="connsiteY8" fmla="*/ 0 h 49671"/>
                <a:gd name="connsiteX9" fmla="*/ 3104 w 71402"/>
                <a:gd name="connsiteY9" fmla="*/ 3104 h 49671"/>
                <a:gd name="connsiteX10" fmla="*/ 3104 w 71402"/>
                <a:gd name="connsiteY10" fmla="*/ 7451 h 49671"/>
                <a:gd name="connsiteX11" fmla="*/ 2173 w 71402"/>
                <a:gd name="connsiteY11" fmla="*/ 8382 h 49671"/>
                <a:gd name="connsiteX12" fmla="*/ 2173 w 71402"/>
                <a:gd name="connsiteY12" fmla="*/ 10555 h 49671"/>
                <a:gd name="connsiteX13" fmla="*/ 0 w 71402"/>
                <a:gd name="connsiteY13" fmla="*/ 12728 h 49671"/>
                <a:gd name="connsiteX14" fmla="*/ 10555 w 71402"/>
                <a:gd name="connsiteY14" fmla="*/ 27319 h 4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02" h="49671">
                  <a:moveTo>
                    <a:pt x="27009" y="37874"/>
                  </a:moveTo>
                  <a:lnTo>
                    <a:pt x="49050" y="45325"/>
                  </a:lnTo>
                  <a:lnTo>
                    <a:pt x="72955" y="49671"/>
                  </a:lnTo>
                  <a:lnTo>
                    <a:pt x="68919" y="32597"/>
                  </a:lnTo>
                  <a:lnTo>
                    <a:pt x="61468" y="19869"/>
                  </a:lnTo>
                  <a:lnTo>
                    <a:pt x="51224" y="10555"/>
                  </a:lnTo>
                  <a:lnTo>
                    <a:pt x="36632" y="5278"/>
                  </a:lnTo>
                  <a:lnTo>
                    <a:pt x="19868" y="2173"/>
                  </a:lnTo>
                  <a:lnTo>
                    <a:pt x="3104" y="0"/>
                  </a:lnTo>
                  <a:lnTo>
                    <a:pt x="3104" y="3104"/>
                  </a:lnTo>
                  <a:lnTo>
                    <a:pt x="3104" y="7451"/>
                  </a:lnTo>
                  <a:lnTo>
                    <a:pt x="2173" y="8382"/>
                  </a:lnTo>
                  <a:lnTo>
                    <a:pt x="2173" y="10555"/>
                  </a:lnTo>
                  <a:lnTo>
                    <a:pt x="0" y="12728"/>
                  </a:lnTo>
                  <a:lnTo>
                    <a:pt x="10555" y="27319"/>
                  </a:lnTo>
                  <a:close/>
                </a:path>
              </a:pathLst>
            </a:custGeom>
            <a:solidFill>
              <a:srgbClr val="D9D9D9"/>
            </a:solidFill>
            <a:ln w="3104" cap="flat">
              <a:noFill/>
              <a:prstDash val="solid"/>
              <a:miter/>
            </a:ln>
          </p:spPr>
          <p:txBody>
            <a:bodyPr rtlCol="0" anchor="ctr"/>
            <a:lstStyle/>
            <a:p>
              <a:endParaRPr lang="en-US"/>
            </a:p>
          </p:txBody>
        </p:sp>
        <p:sp>
          <p:nvSpPr>
            <p:cNvPr id="23" name="Freeform: Shape 333">
              <a:extLst>
                <a:ext uri="{FF2B5EF4-FFF2-40B4-BE49-F238E27FC236}">
                  <a16:creationId xmlns:a16="http://schemas.microsoft.com/office/drawing/2014/main" id="{7CFE60ED-92B0-4058-AF52-5EC73469D6A0}"/>
                </a:ext>
              </a:extLst>
            </p:cNvPr>
            <p:cNvSpPr/>
            <p:nvPr/>
          </p:nvSpPr>
          <p:spPr>
            <a:xfrm>
              <a:off x="7085867" y="4082210"/>
              <a:ext cx="108656" cy="80716"/>
            </a:xfrm>
            <a:custGeom>
              <a:avLst/>
              <a:gdLst>
                <a:gd name="connsiteX0" fmla="*/ 14591 w 108656"/>
                <a:gd name="connsiteY0" fmla="*/ 72023 h 80715"/>
                <a:gd name="connsiteX1" fmla="*/ 27009 w 108656"/>
                <a:gd name="connsiteY1" fmla="*/ 82579 h 80715"/>
                <a:gd name="connsiteX2" fmla="*/ 32286 w 108656"/>
                <a:gd name="connsiteY2" fmla="*/ 81647 h 80715"/>
                <a:gd name="connsiteX3" fmla="*/ 43773 w 108656"/>
                <a:gd name="connsiteY3" fmla="*/ 79474 h 80715"/>
                <a:gd name="connsiteX4" fmla="*/ 58364 w 108656"/>
                <a:gd name="connsiteY4" fmla="*/ 77301 h 80715"/>
                <a:gd name="connsiteX5" fmla="*/ 76059 w 108656"/>
                <a:gd name="connsiteY5" fmla="*/ 75128 h 80715"/>
                <a:gd name="connsiteX6" fmla="*/ 93754 w 108656"/>
                <a:gd name="connsiteY6" fmla="*/ 74197 h 80715"/>
                <a:gd name="connsiteX7" fmla="*/ 107414 w 108656"/>
                <a:gd name="connsiteY7" fmla="*/ 74197 h 80715"/>
                <a:gd name="connsiteX8" fmla="*/ 108346 w 108656"/>
                <a:gd name="connsiteY8" fmla="*/ 72023 h 80715"/>
                <a:gd name="connsiteX9" fmla="*/ 110519 w 108656"/>
                <a:gd name="connsiteY9" fmla="*/ 72023 h 80715"/>
                <a:gd name="connsiteX10" fmla="*/ 110519 w 108656"/>
                <a:gd name="connsiteY10" fmla="*/ 69850 h 80715"/>
                <a:gd name="connsiteX11" fmla="*/ 110519 w 108656"/>
                <a:gd name="connsiteY11" fmla="*/ 12728 h 80715"/>
                <a:gd name="connsiteX12" fmla="*/ 95928 w 108656"/>
                <a:gd name="connsiteY12" fmla="*/ 20179 h 80715"/>
                <a:gd name="connsiteX13" fmla="*/ 83199 w 108656"/>
                <a:gd name="connsiteY13" fmla="*/ 27630 h 80715"/>
                <a:gd name="connsiteX14" fmla="*/ 66746 w 108656"/>
                <a:gd name="connsiteY14" fmla="*/ 32907 h 80715"/>
                <a:gd name="connsiteX15" fmla="*/ 66746 w 108656"/>
                <a:gd name="connsiteY15" fmla="*/ 20179 h 80715"/>
                <a:gd name="connsiteX16" fmla="*/ 66746 w 108656"/>
                <a:gd name="connsiteY16" fmla="*/ 9624 h 80715"/>
                <a:gd name="connsiteX17" fmla="*/ 63641 w 108656"/>
                <a:gd name="connsiteY17" fmla="*/ 0 h 80715"/>
                <a:gd name="connsiteX18" fmla="*/ 54018 w 108656"/>
                <a:gd name="connsiteY18" fmla="*/ 0 h 80715"/>
                <a:gd name="connsiteX19" fmla="*/ 39737 w 108656"/>
                <a:gd name="connsiteY19" fmla="*/ 2173 h 80715"/>
                <a:gd name="connsiteX20" fmla="*/ 25146 w 108656"/>
                <a:gd name="connsiteY20" fmla="*/ 7451 h 80715"/>
                <a:gd name="connsiteX21" fmla="*/ 15522 w 108656"/>
                <a:gd name="connsiteY21" fmla="*/ 12728 h 80715"/>
                <a:gd name="connsiteX22" fmla="*/ 8382 w 108656"/>
                <a:gd name="connsiteY22" fmla="*/ 17075 h 80715"/>
                <a:gd name="connsiteX23" fmla="*/ 7451 w 108656"/>
                <a:gd name="connsiteY23" fmla="*/ 20179 h 80715"/>
                <a:gd name="connsiteX24" fmla="*/ 5277 w 108656"/>
                <a:gd name="connsiteY24" fmla="*/ 24525 h 80715"/>
                <a:gd name="connsiteX25" fmla="*/ 3104 w 108656"/>
                <a:gd name="connsiteY25" fmla="*/ 27630 h 80715"/>
                <a:gd name="connsiteX26" fmla="*/ 931 w 108656"/>
                <a:gd name="connsiteY26" fmla="*/ 31976 h 80715"/>
                <a:gd name="connsiteX27" fmla="*/ 0 w 108656"/>
                <a:gd name="connsiteY27" fmla="*/ 37253 h 80715"/>
                <a:gd name="connsiteX28" fmla="*/ 5277 w 108656"/>
                <a:gd name="connsiteY28" fmla="*/ 57122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656" h="80715">
                  <a:moveTo>
                    <a:pt x="14591" y="72023"/>
                  </a:moveTo>
                  <a:lnTo>
                    <a:pt x="27009" y="82579"/>
                  </a:lnTo>
                  <a:lnTo>
                    <a:pt x="32286" y="81647"/>
                  </a:lnTo>
                  <a:lnTo>
                    <a:pt x="43773" y="79474"/>
                  </a:lnTo>
                  <a:lnTo>
                    <a:pt x="58364" y="77301"/>
                  </a:lnTo>
                  <a:lnTo>
                    <a:pt x="76059" y="75128"/>
                  </a:lnTo>
                  <a:lnTo>
                    <a:pt x="93754" y="74197"/>
                  </a:lnTo>
                  <a:lnTo>
                    <a:pt x="107414" y="74197"/>
                  </a:lnTo>
                  <a:lnTo>
                    <a:pt x="108346" y="72023"/>
                  </a:lnTo>
                  <a:lnTo>
                    <a:pt x="110519" y="72023"/>
                  </a:lnTo>
                  <a:lnTo>
                    <a:pt x="110519" y="69850"/>
                  </a:lnTo>
                  <a:lnTo>
                    <a:pt x="110519" y="12728"/>
                  </a:lnTo>
                  <a:lnTo>
                    <a:pt x="95928" y="20179"/>
                  </a:lnTo>
                  <a:lnTo>
                    <a:pt x="83199" y="27630"/>
                  </a:lnTo>
                  <a:lnTo>
                    <a:pt x="66746" y="32907"/>
                  </a:lnTo>
                  <a:lnTo>
                    <a:pt x="66746" y="20179"/>
                  </a:lnTo>
                  <a:lnTo>
                    <a:pt x="66746" y="9624"/>
                  </a:lnTo>
                  <a:lnTo>
                    <a:pt x="63641" y="0"/>
                  </a:lnTo>
                  <a:lnTo>
                    <a:pt x="54018" y="0"/>
                  </a:lnTo>
                  <a:lnTo>
                    <a:pt x="39737" y="2173"/>
                  </a:lnTo>
                  <a:lnTo>
                    <a:pt x="25146" y="7451"/>
                  </a:lnTo>
                  <a:lnTo>
                    <a:pt x="15522" y="12728"/>
                  </a:lnTo>
                  <a:lnTo>
                    <a:pt x="8382" y="17075"/>
                  </a:lnTo>
                  <a:lnTo>
                    <a:pt x="7451" y="20179"/>
                  </a:lnTo>
                  <a:lnTo>
                    <a:pt x="5277" y="24525"/>
                  </a:lnTo>
                  <a:lnTo>
                    <a:pt x="3104" y="27630"/>
                  </a:lnTo>
                  <a:lnTo>
                    <a:pt x="931" y="31976"/>
                  </a:lnTo>
                  <a:lnTo>
                    <a:pt x="0" y="37253"/>
                  </a:lnTo>
                  <a:lnTo>
                    <a:pt x="5277" y="57122"/>
                  </a:lnTo>
                  <a:close/>
                </a:path>
              </a:pathLst>
            </a:custGeom>
            <a:solidFill>
              <a:srgbClr val="D9D9D9"/>
            </a:solidFill>
            <a:ln w="3104" cap="flat">
              <a:noFill/>
              <a:prstDash val="solid"/>
              <a:miter/>
            </a:ln>
          </p:spPr>
          <p:txBody>
            <a:bodyPr rtlCol="0" anchor="ctr"/>
            <a:lstStyle/>
            <a:p>
              <a:endParaRPr lang="en-US"/>
            </a:p>
          </p:txBody>
        </p:sp>
        <p:sp>
          <p:nvSpPr>
            <p:cNvPr id="24" name="Freeform: Shape 334">
              <a:extLst>
                <a:ext uri="{FF2B5EF4-FFF2-40B4-BE49-F238E27FC236}">
                  <a16:creationId xmlns:a16="http://schemas.microsoft.com/office/drawing/2014/main" id="{367D3810-9000-4817-9372-E7BBE9695A08}"/>
                </a:ext>
              </a:extLst>
            </p:cNvPr>
            <p:cNvSpPr/>
            <p:nvPr/>
          </p:nvSpPr>
          <p:spPr>
            <a:xfrm>
              <a:off x="4090065" y="4082210"/>
              <a:ext cx="12418" cy="9313"/>
            </a:xfrm>
            <a:custGeom>
              <a:avLst/>
              <a:gdLst>
                <a:gd name="connsiteX0" fmla="*/ 4036 w 12417"/>
                <a:gd name="connsiteY0" fmla="*/ 9624 h 9313"/>
                <a:gd name="connsiteX1" fmla="*/ 7140 w 12417"/>
                <a:gd name="connsiteY1" fmla="*/ 9624 h 9313"/>
                <a:gd name="connsiteX2" fmla="*/ 12418 w 12417"/>
                <a:gd name="connsiteY2" fmla="*/ 9624 h 9313"/>
                <a:gd name="connsiteX3" fmla="*/ 12418 w 12417"/>
                <a:gd name="connsiteY3" fmla="*/ 5278 h 9313"/>
                <a:gd name="connsiteX4" fmla="*/ 0 w 12417"/>
                <a:gd name="connsiteY4" fmla="*/ 0 h 9313"/>
                <a:gd name="connsiteX5" fmla="*/ 0 w 12417"/>
                <a:gd name="connsiteY5" fmla="*/ 5278 h 9313"/>
                <a:gd name="connsiteX6" fmla="*/ 0 w 12417"/>
                <a:gd name="connsiteY6" fmla="*/ 7451 h 9313"/>
                <a:gd name="connsiteX7" fmla="*/ 1863 w 12417"/>
                <a:gd name="connsiteY7" fmla="*/ 9624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17" h="9313">
                  <a:moveTo>
                    <a:pt x="4036" y="9624"/>
                  </a:moveTo>
                  <a:lnTo>
                    <a:pt x="7140" y="9624"/>
                  </a:lnTo>
                  <a:lnTo>
                    <a:pt x="12418" y="9624"/>
                  </a:lnTo>
                  <a:lnTo>
                    <a:pt x="12418" y="5278"/>
                  </a:lnTo>
                  <a:lnTo>
                    <a:pt x="0" y="0"/>
                  </a:lnTo>
                  <a:lnTo>
                    <a:pt x="0" y="5278"/>
                  </a:lnTo>
                  <a:lnTo>
                    <a:pt x="0" y="7451"/>
                  </a:lnTo>
                  <a:lnTo>
                    <a:pt x="1863" y="9624"/>
                  </a:lnTo>
                  <a:close/>
                </a:path>
              </a:pathLst>
            </a:custGeom>
            <a:solidFill>
              <a:srgbClr val="D9D9D9"/>
            </a:solidFill>
            <a:ln w="3104" cap="flat">
              <a:noFill/>
              <a:prstDash val="solid"/>
              <a:miter/>
            </a:ln>
          </p:spPr>
          <p:txBody>
            <a:bodyPr rtlCol="0" anchor="ctr"/>
            <a:lstStyle/>
            <a:p>
              <a:endParaRPr lang="en-US"/>
            </a:p>
          </p:txBody>
        </p:sp>
        <p:sp>
          <p:nvSpPr>
            <p:cNvPr id="25" name="Freeform: Shape 335">
              <a:extLst>
                <a:ext uri="{FF2B5EF4-FFF2-40B4-BE49-F238E27FC236}">
                  <a16:creationId xmlns:a16="http://schemas.microsoft.com/office/drawing/2014/main" id="{E005A09E-B697-4D59-9DDF-7CA9F1FC8FDE}"/>
                </a:ext>
              </a:extLst>
            </p:cNvPr>
            <p:cNvSpPr/>
            <p:nvPr/>
          </p:nvSpPr>
          <p:spPr>
            <a:xfrm>
              <a:off x="6122554" y="4209183"/>
              <a:ext cx="12418" cy="12418"/>
            </a:xfrm>
            <a:custGeom>
              <a:avLst/>
              <a:gdLst>
                <a:gd name="connsiteX0" fmla="*/ 1242 w 12417"/>
                <a:gd name="connsiteY0" fmla="*/ 4346 h 12417"/>
                <a:gd name="connsiteX1" fmla="*/ 0 w 12417"/>
                <a:gd name="connsiteY1" fmla="*/ 6519 h 12417"/>
                <a:gd name="connsiteX2" fmla="*/ 0 w 12417"/>
                <a:gd name="connsiteY2" fmla="*/ 9624 h 12417"/>
                <a:gd name="connsiteX3" fmla="*/ 0 w 12417"/>
                <a:gd name="connsiteY3" fmla="*/ 14901 h 12417"/>
                <a:gd name="connsiteX4" fmla="*/ 3104 w 12417"/>
                <a:gd name="connsiteY4" fmla="*/ 14901 h 12417"/>
                <a:gd name="connsiteX5" fmla="*/ 5278 w 12417"/>
                <a:gd name="connsiteY5" fmla="*/ 14901 h 12417"/>
                <a:gd name="connsiteX6" fmla="*/ 7451 w 12417"/>
                <a:gd name="connsiteY6" fmla="*/ 14901 h 12417"/>
                <a:gd name="connsiteX7" fmla="*/ 8382 w 12417"/>
                <a:gd name="connsiteY7" fmla="*/ 13970 h 12417"/>
                <a:gd name="connsiteX8" fmla="*/ 10555 w 12417"/>
                <a:gd name="connsiteY8" fmla="*/ 11797 h 12417"/>
                <a:gd name="connsiteX9" fmla="*/ 14591 w 12417"/>
                <a:gd name="connsiteY9" fmla="*/ 11797 h 12417"/>
                <a:gd name="connsiteX10" fmla="*/ 14591 w 12417"/>
                <a:gd name="connsiteY10" fmla="*/ 4346 h 12417"/>
                <a:gd name="connsiteX11" fmla="*/ 3104 w 12417"/>
                <a:gd name="connsiteY11"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12417">
                  <a:moveTo>
                    <a:pt x="1242" y="4346"/>
                  </a:moveTo>
                  <a:lnTo>
                    <a:pt x="0" y="6519"/>
                  </a:lnTo>
                  <a:lnTo>
                    <a:pt x="0" y="9624"/>
                  </a:lnTo>
                  <a:lnTo>
                    <a:pt x="0" y="14901"/>
                  </a:lnTo>
                  <a:lnTo>
                    <a:pt x="3104" y="14901"/>
                  </a:lnTo>
                  <a:lnTo>
                    <a:pt x="5278" y="14901"/>
                  </a:lnTo>
                  <a:lnTo>
                    <a:pt x="7451" y="14901"/>
                  </a:lnTo>
                  <a:lnTo>
                    <a:pt x="8382" y="13970"/>
                  </a:lnTo>
                  <a:lnTo>
                    <a:pt x="10555" y="11797"/>
                  </a:lnTo>
                  <a:lnTo>
                    <a:pt x="14591" y="11797"/>
                  </a:lnTo>
                  <a:lnTo>
                    <a:pt x="14591" y="4346"/>
                  </a:lnTo>
                  <a:lnTo>
                    <a:pt x="3104" y="0"/>
                  </a:lnTo>
                  <a:close/>
                </a:path>
              </a:pathLst>
            </a:custGeom>
            <a:solidFill>
              <a:srgbClr val="D9D9D9"/>
            </a:solidFill>
            <a:ln w="3104" cap="flat">
              <a:noFill/>
              <a:prstDash val="solid"/>
              <a:miter/>
            </a:ln>
          </p:spPr>
          <p:txBody>
            <a:bodyPr rtlCol="0" anchor="ctr"/>
            <a:lstStyle/>
            <a:p>
              <a:endParaRPr lang="en-US"/>
            </a:p>
          </p:txBody>
        </p:sp>
        <p:sp>
          <p:nvSpPr>
            <p:cNvPr id="26" name="Freeform: Shape 336">
              <a:extLst>
                <a:ext uri="{FF2B5EF4-FFF2-40B4-BE49-F238E27FC236}">
                  <a16:creationId xmlns:a16="http://schemas.microsoft.com/office/drawing/2014/main" id="{430432A8-5CD6-4188-923E-00B72DFE52B5}"/>
                </a:ext>
              </a:extLst>
            </p:cNvPr>
            <p:cNvSpPr/>
            <p:nvPr/>
          </p:nvSpPr>
          <p:spPr>
            <a:xfrm>
              <a:off x="4937582" y="4135296"/>
              <a:ext cx="15522" cy="6209"/>
            </a:xfrm>
            <a:custGeom>
              <a:avLst/>
              <a:gdLst>
                <a:gd name="connsiteX0" fmla="*/ 5277 w 15522"/>
                <a:gd name="connsiteY0" fmla="*/ 6209 h 6208"/>
                <a:gd name="connsiteX1" fmla="*/ 7451 w 15522"/>
                <a:gd name="connsiteY1" fmla="*/ 6209 h 6208"/>
                <a:gd name="connsiteX2" fmla="*/ 8382 w 15522"/>
                <a:gd name="connsiteY2" fmla="*/ 6209 h 6208"/>
                <a:gd name="connsiteX3" fmla="*/ 12418 w 15522"/>
                <a:gd name="connsiteY3" fmla="*/ 4036 h 6208"/>
                <a:gd name="connsiteX4" fmla="*/ 15522 w 15522"/>
                <a:gd name="connsiteY4" fmla="*/ 4036 h 6208"/>
                <a:gd name="connsiteX5" fmla="*/ 15522 w 15522"/>
                <a:gd name="connsiteY5" fmla="*/ 0 h 6208"/>
                <a:gd name="connsiteX6" fmla="*/ 0 w 15522"/>
                <a:gd name="connsiteY6" fmla="*/ 0 h 6208"/>
                <a:gd name="connsiteX7" fmla="*/ 3104 w 15522"/>
                <a:gd name="connsiteY7" fmla="*/ 4036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22" h="6208">
                  <a:moveTo>
                    <a:pt x="5277" y="6209"/>
                  </a:moveTo>
                  <a:lnTo>
                    <a:pt x="7451" y="6209"/>
                  </a:lnTo>
                  <a:lnTo>
                    <a:pt x="8382" y="6209"/>
                  </a:lnTo>
                  <a:lnTo>
                    <a:pt x="12418" y="4036"/>
                  </a:lnTo>
                  <a:lnTo>
                    <a:pt x="15522" y="4036"/>
                  </a:lnTo>
                  <a:lnTo>
                    <a:pt x="15522" y="0"/>
                  </a:lnTo>
                  <a:lnTo>
                    <a:pt x="0" y="0"/>
                  </a:lnTo>
                  <a:lnTo>
                    <a:pt x="3104" y="4036"/>
                  </a:lnTo>
                  <a:close/>
                </a:path>
              </a:pathLst>
            </a:custGeom>
            <a:solidFill>
              <a:srgbClr val="D9D9D9"/>
            </a:solidFill>
            <a:ln w="3104" cap="flat">
              <a:noFill/>
              <a:prstDash val="solid"/>
              <a:miter/>
            </a:ln>
          </p:spPr>
          <p:txBody>
            <a:bodyPr rtlCol="0" anchor="ctr"/>
            <a:lstStyle/>
            <a:p>
              <a:endParaRPr lang="en-US"/>
            </a:p>
          </p:txBody>
        </p:sp>
        <p:sp>
          <p:nvSpPr>
            <p:cNvPr id="27" name="Freeform: Shape 337">
              <a:extLst>
                <a:ext uri="{FF2B5EF4-FFF2-40B4-BE49-F238E27FC236}">
                  <a16:creationId xmlns:a16="http://schemas.microsoft.com/office/drawing/2014/main" id="{BB8E0F27-55B8-4AB7-B671-9428C10DEB85}"/>
                </a:ext>
              </a:extLst>
            </p:cNvPr>
            <p:cNvSpPr/>
            <p:nvPr/>
          </p:nvSpPr>
          <p:spPr>
            <a:xfrm>
              <a:off x="5256410" y="5105129"/>
              <a:ext cx="12418" cy="24836"/>
            </a:xfrm>
            <a:custGeom>
              <a:avLst/>
              <a:gdLst>
                <a:gd name="connsiteX0" fmla="*/ 9313 w 12417"/>
                <a:gd name="connsiteY0" fmla="*/ 22352 h 24835"/>
                <a:gd name="connsiteX1" fmla="*/ 10245 w 12417"/>
                <a:gd name="connsiteY1" fmla="*/ 18006 h 24835"/>
                <a:gd name="connsiteX2" fmla="*/ 10245 w 12417"/>
                <a:gd name="connsiteY2" fmla="*/ 12728 h 24835"/>
                <a:gd name="connsiteX3" fmla="*/ 10245 w 12417"/>
                <a:gd name="connsiteY3" fmla="*/ 7451 h 24835"/>
                <a:gd name="connsiteX4" fmla="*/ 12418 w 12417"/>
                <a:gd name="connsiteY4" fmla="*/ 0 h 24835"/>
                <a:gd name="connsiteX5" fmla="*/ 3104 w 12417"/>
                <a:gd name="connsiteY5" fmla="*/ 0 h 24835"/>
                <a:gd name="connsiteX6" fmla="*/ 2173 w 12417"/>
                <a:gd name="connsiteY6" fmla="*/ 5588 h 24835"/>
                <a:gd name="connsiteX7" fmla="*/ 2173 w 12417"/>
                <a:gd name="connsiteY7" fmla="*/ 12728 h 24835"/>
                <a:gd name="connsiteX8" fmla="*/ 0 w 12417"/>
                <a:gd name="connsiteY8" fmla="*/ 20179 h 24835"/>
                <a:gd name="connsiteX9" fmla="*/ 0 w 12417"/>
                <a:gd name="connsiteY9" fmla="*/ 27630 h 24835"/>
                <a:gd name="connsiteX10" fmla="*/ 7140 w 12417"/>
                <a:gd name="connsiteY10"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17" h="24835">
                  <a:moveTo>
                    <a:pt x="9313" y="22352"/>
                  </a:moveTo>
                  <a:lnTo>
                    <a:pt x="10245" y="18006"/>
                  </a:lnTo>
                  <a:lnTo>
                    <a:pt x="10245" y="12728"/>
                  </a:lnTo>
                  <a:lnTo>
                    <a:pt x="10245" y="7451"/>
                  </a:lnTo>
                  <a:lnTo>
                    <a:pt x="12418" y="0"/>
                  </a:lnTo>
                  <a:lnTo>
                    <a:pt x="3104" y="0"/>
                  </a:lnTo>
                  <a:lnTo>
                    <a:pt x="2173" y="5588"/>
                  </a:lnTo>
                  <a:lnTo>
                    <a:pt x="2173" y="12728"/>
                  </a:lnTo>
                  <a:lnTo>
                    <a:pt x="0" y="20179"/>
                  </a:lnTo>
                  <a:lnTo>
                    <a:pt x="0" y="27630"/>
                  </a:lnTo>
                  <a:lnTo>
                    <a:pt x="7140" y="27630"/>
                  </a:lnTo>
                  <a:close/>
                </a:path>
              </a:pathLst>
            </a:custGeom>
            <a:solidFill>
              <a:srgbClr val="D9D9D9"/>
            </a:solidFill>
            <a:ln w="3104" cap="flat">
              <a:noFill/>
              <a:prstDash val="solid"/>
              <a:miter/>
            </a:ln>
          </p:spPr>
          <p:txBody>
            <a:bodyPr rtlCol="0" anchor="ctr"/>
            <a:lstStyle/>
            <a:p>
              <a:endParaRPr lang="en-US"/>
            </a:p>
          </p:txBody>
        </p:sp>
        <p:sp>
          <p:nvSpPr>
            <p:cNvPr id="28" name="Freeform: Shape 338">
              <a:extLst>
                <a:ext uri="{FF2B5EF4-FFF2-40B4-BE49-F238E27FC236}">
                  <a16:creationId xmlns:a16="http://schemas.microsoft.com/office/drawing/2014/main" id="{801D7E85-D608-43E7-B31A-554BC3429299}"/>
                </a:ext>
              </a:extLst>
            </p:cNvPr>
            <p:cNvSpPr/>
            <p:nvPr/>
          </p:nvSpPr>
          <p:spPr>
            <a:xfrm>
              <a:off x="3850401" y="4200801"/>
              <a:ext cx="406684" cy="447042"/>
            </a:xfrm>
            <a:custGeom>
              <a:avLst/>
              <a:gdLst>
                <a:gd name="connsiteX0" fmla="*/ 395818 w 406683"/>
                <a:gd name="connsiteY0" fmla="*/ 287783 h 447041"/>
                <a:gd name="connsiteX1" fmla="*/ 392714 w 406683"/>
                <a:gd name="connsiteY1" fmla="*/ 285610 h 447041"/>
                <a:gd name="connsiteX2" fmla="*/ 387436 w 406683"/>
                <a:gd name="connsiteY2" fmla="*/ 283437 h 447041"/>
                <a:gd name="connsiteX3" fmla="*/ 383401 w 406683"/>
                <a:gd name="connsiteY3" fmla="*/ 282506 h 447041"/>
                <a:gd name="connsiteX4" fmla="*/ 381227 w 406683"/>
                <a:gd name="connsiteY4" fmla="*/ 280333 h 447041"/>
                <a:gd name="connsiteX5" fmla="*/ 381227 w 406683"/>
                <a:gd name="connsiteY5" fmla="*/ 278159 h 447041"/>
                <a:gd name="connsiteX6" fmla="*/ 381227 w 406683"/>
                <a:gd name="connsiteY6" fmla="*/ 275986 h 447041"/>
                <a:gd name="connsiteX7" fmla="*/ 383401 w 406683"/>
                <a:gd name="connsiteY7" fmla="*/ 275055 h 447041"/>
                <a:gd name="connsiteX8" fmla="*/ 381227 w 406683"/>
                <a:gd name="connsiteY8" fmla="*/ 270709 h 447041"/>
                <a:gd name="connsiteX9" fmla="*/ 379986 w 406683"/>
                <a:gd name="connsiteY9" fmla="*/ 268846 h 447041"/>
                <a:gd name="connsiteX10" fmla="*/ 375950 w 406683"/>
                <a:gd name="connsiteY10" fmla="*/ 265431 h 447041"/>
                <a:gd name="connsiteX11" fmla="*/ 372845 w 406683"/>
                <a:gd name="connsiteY11" fmla="*/ 263568 h 447041"/>
                <a:gd name="connsiteX12" fmla="*/ 366636 w 406683"/>
                <a:gd name="connsiteY12" fmla="*/ 261395 h 447041"/>
                <a:gd name="connsiteX13" fmla="*/ 363532 w 406683"/>
                <a:gd name="connsiteY13" fmla="*/ 258291 h 447041"/>
                <a:gd name="connsiteX14" fmla="*/ 359186 w 406683"/>
                <a:gd name="connsiteY14" fmla="*/ 256118 h 447041"/>
                <a:gd name="connsiteX15" fmla="*/ 358254 w 406683"/>
                <a:gd name="connsiteY15" fmla="*/ 253945 h 447041"/>
                <a:gd name="connsiteX16" fmla="*/ 358254 w 406683"/>
                <a:gd name="connsiteY16" fmla="*/ 252703 h 447041"/>
                <a:gd name="connsiteX17" fmla="*/ 356081 w 406683"/>
                <a:gd name="connsiteY17" fmla="*/ 250840 h 447041"/>
                <a:gd name="connsiteX18" fmla="*/ 356081 w 406683"/>
                <a:gd name="connsiteY18" fmla="*/ 248667 h 447041"/>
                <a:gd name="connsiteX19" fmla="*/ 356081 w 406683"/>
                <a:gd name="connsiteY19" fmla="*/ 243389 h 447041"/>
                <a:gd name="connsiteX20" fmla="*/ 341490 w 406683"/>
                <a:gd name="connsiteY20" fmla="*/ 238112 h 447041"/>
                <a:gd name="connsiteX21" fmla="*/ 330004 w 406683"/>
                <a:gd name="connsiteY21" fmla="*/ 228488 h 447041"/>
                <a:gd name="connsiteX22" fmla="*/ 322864 w 406683"/>
                <a:gd name="connsiteY22" fmla="*/ 215760 h 447041"/>
                <a:gd name="connsiteX23" fmla="*/ 325037 w 406683"/>
                <a:gd name="connsiteY23" fmla="*/ 211724 h 447041"/>
                <a:gd name="connsiteX24" fmla="*/ 326899 w 406683"/>
                <a:gd name="connsiteY24" fmla="*/ 206446 h 447041"/>
                <a:gd name="connsiteX25" fmla="*/ 330004 w 406683"/>
                <a:gd name="connsiteY25" fmla="*/ 203032 h 447041"/>
                <a:gd name="connsiteX26" fmla="*/ 336523 w 406683"/>
                <a:gd name="connsiteY26" fmla="*/ 195581 h 447041"/>
                <a:gd name="connsiteX27" fmla="*/ 326899 w 406683"/>
                <a:gd name="connsiteY27" fmla="*/ 184094 h 447041"/>
                <a:gd name="connsiteX28" fmla="*/ 319759 w 406683"/>
                <a:gd name="connsiteY28" fmla="*/ 171366 h 447041"/>
                <a:gd name="connsiteX29" fmla="*/ 310446 w 406683"/>
                <a:gd name="connsiteY29" fmla="*/ 158638 h 447041"/>
                <a:gd name="connsiteX30" fmla="*/ 302995 w 406683"/>
                <a:gd name="connsiteY30" fmla="*/ 147151 h 447041"/>
                <a:gd name="connsiteX31" fmla="*/ 290577 w 406683"/>
                <a:gd name="connsiteY31" fmla="*/ 139701 h 447041"/>
                <a:gd name="connsiteX32" fmla="*/ 275986 w 406683"/>
                <a:gd name="connsiteY32" fmla="*/ 134423 h 447041"/>
                <a:gd name="connsiteX33" fmla="*/ 275986 w 406683"/>
                <a:gd name="connsiteY33" fmla="*/ 121695 h 447041"/>
                <a:gd name="connsiteX34" fmla="*/ 259222 w 406683"/>
                <a:gd name="connsiteY34" fmla="*/ 106793 h 447041"/>
                <a:gd name="connsiteX35" fmla="*/ 244631 w 406683"/>
                <a:gd name="connsiteY35" fmla="*/ 90029 h 447041"/>
                <a:gd name="connsiteX36" fmla="*/ 226936 w 406683"/>
                <a:gd name="connsiteY36" fmla="*/ 77301 h 447041"/>
                <a:gd name="connsiteX37" fmla="*/ 222900 w 406683"/>
                <a:gd name="connsiteY37" fmla="*/ 75128 h 447041"/>
                <a:gd name="connsiteX38" fmla="*/ 219796 w 406683"/>
                <a:gd name="connsiteY38" fmla="*/ 75128 h 447041"/>
                <a:gd name="connsiteX39" fmla="*/ 214518 w 406683"/>
                <a:gd name="connsiteY39" fmla="*/ 75128 h 447041"/>
                <a:gd name="connsiteX40" fmla="*/ 209240 w 406683"/>
                <a:gd name="connsiteY40" fmla="*/ 75128 h 447041"/>
                <a:gd name="connsiteX41" fmla="*/ 203032 w 406683"/>
                <a:gd name="connsiteY41" fmla="*/ 75128 h 447041"/>
                <a:gd name="connsiteX42" fmla="*/ 199927 w 406683"/>
                <a:gd name="connsiteY42" fmla="*/ 72955 h 447041"/>
                <a:gd name="connsiteX43" fmla="*/ 192787 w 406683"/>
                <a:gd name="connsiteY43" fmla="*/ 64573 h 447041"/>
                <a:gd name="connsiteX44" fmla="*/ 187509 w 406683"/>
                <a:gd name="connsiteY44" fmla="*/ 50913 h 447041"/>
                <a:gd name="connsiteX45" fmla="*/ 180059 w 406683"/>
                <a:gd name="connsiteY45" fmla="*/ 36012 h 447041"/>
                <a:gd name="connsiteX46" fmla="*/ 172918 w 406683"/>
                <a:gd name="connsiteY46" fmla="*/ 23283 h 447041"/>
                <a:gd name="connsiteX47" fmla="*/ 166709 w 406683"/>
                <a:gd name="connsiteY47" fmla="*/ 22352 h 447041"/>
                <a:gd name="connsiteX48" fmla="*/ 161432 w 406683"/>
                <a:gd name="connsiteY48" fmla="*/ 20179 h 447041"/>
                <a:gd name="connsiteX49" fmla="*/ 156154 w 406683"/>
                <a:gd name="connsiteY49" fmla="*/ 18006 h 447041"/>
                <a:gd name="connsiteX50" fmla="*/ 152118 w 406683"/>
                <a:gd name="connsiteY50" fmla="*/ 15833 h 447041"/>
                <a:gd name="connsiteX51" fmla="*/ 146841 w 406683"/>
                <a:gd name="connsiteY51" fmla="*/ 12728 h 447041"/>
                <a:gd name="connsiteX52" fmla="*/ 141563 w 406683"/>
                <a:gd name="connsiteY52" fmla="*/ 12728 h 447041"/>
                <a:gd name="connsiteX53" fmla="*/ 137527 w 406683"/>
                <a:gd name="connsiteY53" fmla="*/ 14901 h 447041"/>
                <a:gd name="connsiteX54" fmla="*/ 136596 w 406683"/>
                <a:gd name="connsiteY54" fmla="*/ 14901 h 447041"/>
                <a:gd name="connsiteX55" fmla="*/ 132250 w 406683"/>
                <a:gd name="connsiteY55" fmla="*/ 15833 h 447041"/>
                <a:gd name="connsiteX56" fmla="*/ 136596 w 406683"/>
                <a:gd name="connsiteY56" fmla="*/ 28561 h 447041"/>
                <a:gd name="connsiteX57" fmla="*/ 139701 w 406683"/>
                <a:gd name="connsiteY57" fmla="*/ 38185 h 447041"/>
                <a:gd name="connsiteX58" fmla="*/ 141563 w 406683"/>
                <a:gd name="connsiteY58" fmla="*/ 49671 h 447041"/>
                <a:gd name="connsiteX59" fmla="*/ 143736 w 406683"/>
                <a:gd name="connsiteY59" fmla="*/ 65504 h 447041"/>
                <a:gd name="connsiteX60" fmla="*/ 154291 w 406683"/>
                <a:gd name="connsiteY60" fmla="*/ 62400 h 447041"/>
                <a:gd name="connsiteX61" fmla="*/ 161432 w 406683"/>
                <a:gd name="connsiteY61" fmla="*/ 57122 h 447041"/>
                <a:gd name="connsiteX62" fmla="*/ 166709 w 406683"/>
                <a:gd name="connsiteY62" fmla="*/ 52776 h 447041"/>
                <a:gd name="connsiteX63" fmla="*/ 176023 w 406683"/>
                <a:gd name="connsiteY63" fmla="*/ 49671 h 447041"/>
                <a:gd name="connsiteX64" fmla="*/ 176023 w 406683"/>
                <a:gd name="connsiteY64" fmla="*/ 52776 h 447041"/>
                <a:gd name="connsiteX65" fmla="*/ 180059 w 406683"/>
                <a:gd name="connsiteY65" fmla="*/ 52776 h 447041"/>
                <a:gd name="connsiteX66" fmla="*/ 176023 w 406683"/>
                <a:gd name="connsiteY66" fmla="*/ 54949 h 447041"/>
                <a:gd name="connsiteX67" fmla="*/ 172918 w 406683"/>
                <a:gd name="connsiteY67" fmla="*/ 58053 h 447041"/>
                <a:gd name="connsiteX68" fmla="*/ 166709 w 406683"/>
                <a:gd name="connsiteY68" fmla="*/ 60226 h 447041"/>
                <a:gd name="connsiteX69" fmla="*/ 163605 w 406683"/>
                <a:gd name="connsiteY69" fmla="*/ 62400 h 447041"/>
                <a:gd name="connsiteX70" fmla="*/ 159259 w 406683"/>
                <a:gd name="connsiteY70" fmla="*/ 65504 h 447041"/>
                <a:gd name="connsiteX71" fmla="*/ 158327 w 406683"/>
                <a:gd name="connsiteY71" fmla="*/ 69850 h 447041"/>
                <a:gd name="connsiteX72" fmla="*/ 156154 w 406683"/>
                <a:gd name="connsiteY72" fmla="*/ 75128 h 447041"/>
                <a:gd name="connsiteX73" fmla="*/ 154291 w 406683"/>
                <a:gd name="connsiteY73" fmla="*/ 80405 h 447041"/>
                <a:gd name="connsiteX74" fmla="*/ 152118 w 406683"/>
                <a:gd name="connsiteY74" fmla="*/ 84752 h 447041"/>
                <a:gd name="connsiteX75" fmla="*/ 150877 w 406683"/>
                <a:gd name="connsiteY75" fmla="*/ 86614 h 447041"/>
                <a:gd name="connsiteX76" fmla="*/ 149014 w 406683"/>
                <a:gd name="connsiteY76" fmla="*/ 87856 h 447041"/>
                <a:gd name="connsiteX77" fmla="*/ 146841 w 406683"/>
                <a:gd name="connsiteY77" fmla="*/ 87856 h 447041"/>
                <a:gd name="connsiteX78" fmla="*/ 143736 w 406683"/>
                <a:gd name="connsiteY78" fmla="*/ 90029 h 447041"/>
                <a:gd name="connsiteX79" fmla="*/ 143736 w 406683"/>
                <a:gd name="connsiteY79" fmla="*/ 82579 h 447041"/>
                <a:gd name="connsiteX80" fmla="*/ 141563 w 406683"/>
                <a:gd name="connsiteY80" fmla="*/ 69850 h 447041"/>
                <a:gd name="connsiteX81" fmla="*/ 139701 w 406683"/>
                <a:gd name="connsiteY81" fmla="*/ 58053 h 447041"/>
                <a:gd name="connsiteX82" fmla="*/ 139701 w 406683"/>
                <a:gd name="connsiteY82" fmla="*/ 52776 h 447041"/>
                <a:gd name="connsiteX83" fmla="*/ 126972 w 406683"/>
                <a:gd name="connsiteY83" fmla="*/ 49671 h 447041"/>
                <a:gd name="connsiteX84" fmla="*/ 119832 w 406683"/>
                <a:gd name="connsiteY84" fmla="*/ 38185 h 447041"/>
                <a:gd name="connsiteX85" fmla="*/ 112381 w 406683"/>
                <a:gd name="connsiteY85" fmla="*/ 25457 h 447041"/>
                <a:gd name="connsiteX86" fmla="*/ 107414 w 406683"/>
                <a:gd name="connsiteY86" fmla="*/ 12728 h 447041"/>
                <a:gd name="connsiteX87" fmla="*/ 80095 w 406683"/>
                <a:gd name="connsiteY87" fmla="*/ 12728 h 447041"/>
                <a:gd name="connsiteX88" fmla="*/ 80095 w 406683"/>
                <a:gd name="connsiteY88" fmla="*/ 57122 h 447041"/>
                <a:gd name="connsiteX89" fmla="*/ 73886 w 406683"/>
                <a:gd name="connsiteY89" fmla="*/ 57122 h 447041"/>
                <a:gd name="connsiteX90" fmla="*/ 70782 w 406683"/>
                <a:gd name="connsiteY90" fmla="*/ 54949 h 447041"/>
                <a:gd name="connsiteX91" fmla="*/ 66746 w 406683"/>
                <a:gd name="connsiteY91" fmla="*/ 54949 h 447041"/>
                <a:gd name="connsiteX92" fmla="*/ 63641 w 406683"/>
                <a:gd name="connsiteY92" fmla="*/ 52776 h 447041"/>
                <a:gd name="connsiteX93" fmla="*/ 56191 w 406683"/>
                <a:gd name="connsiteY93" fmla="*/ 38185 h 447041"/>
                <a:gd name="connsiteX94" fmla="*/ 54328 w 406683"/>
                <a:gd name="connsiteY94" fmla="*/ 22352 h 447041"/>
                <a:gd name="connsiteX95" fmla="*/ 56191 w 406683"/>
                <a:gd name="connsiteY95" fmla="*/ 3104 h 447041"/>
                <a:gd name="connsiteX96" fmla="*/ 52155 w 406683"/>
                <a:gd name="connsiteY96" fmla="*/ 3104 h 447041"/>
                <a:gd name="connsiteX97" fmla="*/ 52155 w 406683"/>
                <a:gd name="connsiteY97" fmla="*/ 0 h 447041"/>
                <a:gd name="connsiteX98" fmla="*/ 22973 w 406683"/>
                <a:gd name="connsiteY98" fmla="*/ 3104 h 447041"/>
                <a:gd name="connsiteX99" fmla="*/ 19869 w 406683"/>
                <a:gd name="connsiteY99" fmla="*/ 28561 h 447041"/>
                <a:gd name="connsiteX100" fmla="*/ 16764 w 406683"/>
                <a:gd name="connsiteY100" fmla="*/ 54949 h 447041"/>
                <a:gd name="connsiteX101" fmla="*/ 9313 w 406683"/>
                <a:gd name="connsiteY101" fmla="*/ 79474 h 447041"/>
                <a:gd name="connsiteX102" fmla="*/ 0 w 406683"/>
                <a:gd name="connsiteY102" fmla="*/ 97480 h 447041"/>
                <a:gd name="connsiteX103" fmla="*/ 3104 w 406683"/>
                <a:gd name="connsiteY103" fmla="*/ 104620 h 447041"/>
                <a:gd name="connsiteX104" fmla="*/ 7451 w 406683"/>
                <a:gd name="connsiteY104" fmla="*/ 109898 h 447041"/>
                <a:gd name="connsiteX105" fmla="*/ 12418 w 406683"/>
                <a:gd name="connsiteY105" fmla="*/ 114244 h 447041"/>
                <a:gd name="connsiteX106" fmla="*/ 19869 w 406683"/>
                <a:gd name="connsiteY106" fmla="*/ 116417 h 447041"/>
                <a:gd name="connsiteX107" fmla="*/ 27009 w 406683"/>
                <a:gd name="connsiteY107" fmla="*/ 117349 h 447041"/>
                <a:gd name="connsiteX108" fmla="*/ 27009 w 406683"/>
                <a:gd name="connsiteY108" fmla="*/ 121695 h 447041"/>
                <a:gd name="connsiteX109" fmla="*/ 27009 w 406683"/>
                <a:gd name="connsiteY109" fmla="*/ 123868 h 447041"/>
                <a:gd name="connsiteX110" fmla="*/ 25146 w 406683"/>
                <a:gd name="connsiteY110" fmla="*/ 123868 h 447041"/>
                <a:gd name="connsiteX111" fmla="*/ 25146 w 406683"/>
                <a:gd name="connsiteY111" fmla="*/ 124799 h 447041"/>
                <a:gd name="connsiteX112" fmla="*/ 22973 w 406683"/>
                <a:gd name="connsiteY112" fmla="*/ 126972 h 447041"/>
                <a:gd name="connsiteX113" fmla="*/ 30113 w 406683"/>
                <a:gd name="connsiteY113" fmla="*/ 141874 h 447041"/>
                <a:gd name="connsiteX114" fmla="*/ 41600 w 406683"/>
                <a:gd name="connsiteY114" fmla="*/ 151187 h 447041"/>
                <a:gd name="connsiteX115" fmla="*/ 56191 w 406683"/>
                <a:gd name="connsiteY115" fmla="*/ 156465 h 447041"/>
                <a:gd name="connsiteX116" fmla="*/ 72955 w 406683"/>
                <a:gd name="connsiteY116" fmla="*/ 161742 h 447041"/>
                <a:gd name="connsiteX117" fmla="*/ 90650 w 406683"/>
                <a:gd name="connsiteY117" fmla="*/ 166089 h 447041"/>
                <a:gd name="connsiteX118" fmla="*/ 107414 w 406683"/>
                <a:gd name="connsiteY118" fmla="*/ 171366 h 447041"/>
                <a:gd name="connsiteX119" fmla="*/ 119832 w 406683"/>
                <a:gd name="connsiteY119" fmla="*/ 178817 h 447041"/>
                <a:gd name="connsiteX120" fmla="*/ 132250 w 406683"/>
                <a:gd name="connsiteY120" fmla="*/ 174471 h 447041"/>
                <a:gd name="connsiteX121" fmla="*/ 139701 w 406683"/>
                <a:gd name="connsiteY121" fmla="*/ 169193 h 447041"/>
                <a:gd name="connsiteX122" fmla="*/ 144668 w 406683"/>
                <a:gd name="connsiteY122" fmla="*/ 163915 h 447041"/>
                <a:gd name="connsiteX123" fmla="*/ 150877 w 406683"/>
                <a:gd name="connsiteY123" fmla="*/ 158638 h 447041"/>
                <a:gd name="connsiteX124" fmla="*/ 159259 w 406683"/>
                <a:gd name="connsiteY124" fmla="*/ 154602 h 447041"/>
                <a:gd name="connsiteX125" fmla="*/ 168882 w 406683"/>
                <a:gd name="connsiteY125" fmla="*/ 156465 h 447041"/>
                <a:gd name="connsiteX126" fmla="*/ 178196 w 406683"/>
                <a:gd name="connsiteY126" fmla="*/ 163915 h 447041"/>
                <a:gd name="connsiteX127" fmla="*/ 188441 w 406683"/>
                <a:gd name="connsiteY127" fmla="*/ 171366 h 447041"/>
                <a:gd name="connsiteX128" fmla="*/ 203032 w 406683"/>
                <a:gd name="connsiteY128" fmla="*/ 174471 h 447041"/>
                <a:gd name="connsiteX129" fmla="*/ 212345 w 406683"/>
                <a:gd name="connsiteY129" fmla="*/ 218864 h 447041"/>
                <a:gd name="connsiteX130" fmla="*/ 219796 w 406683"/>
                <a:gd name="connsiteY130" fmla="*/ 228488 h 447041"/>
                <a:gd name="connsiteX131" fmla="*/ 230040 w 406683"/>
                <a:gd name="connsiteY131" fmla="*/ 235939 h 447041"/>
                <a:gd name="connsiteX132" fmla="*/ 239664 w 406683"/>
                <a:gd name="connsiteY132" fmla="*/ 243389 h 447041"/>
                <a:gd name="connsiteX133" fmla="*/ 246804 w 406683"/>
                <a:gd name="connsiteY133" fmla="*/ 256118 h 447041"/>
                <a:gd name="connsiteX134" fmla="*/ 248977 w 406683"/>
                <a:gd name="connsiteY134" fmla="*/ 265431 h 447041"/>
                <a:gd name="connsiteX135" fmla="*/ 246804 w 406683"/>
                <a:gd name="connsiteY135" fmla="*/ 278159 h 447041"/>
                <a:gd name="connsiteX136" fmla="*/ 243700 w 406683"/>
                <a:gd name="connsiteY136" fmla="*/ 295234 h 447041"/>
                <a:gd name="connsiteX137" fmla="*/ 237491 w 406683"/>
                <a:gd name="connsiteY137" fmla="*/ 311998 h 447041"/>
                <a:gd name="connsiteX138" fmla="*/ 232213 w 406683"/>
                <a:gd name="connsiteY138" fmla="*/ 326899 h 447041"/>
                <a:gd name="connsiteX139" fmla="*/ 226936 w 406683"/>
                <a:gd name="connsiteY139" fmla="*/ 337455 h 447041"/>
                <a:gd name="connsiteX140" fmla="*/ 209240 w 406683"/>
                <a:gd name="connsiteY140" fmla="*/ 342732 h 447041"/>
                <a:gd name="connsiteX141" fmla="*/ 188441 w 406683"/>
                <a:gd name="connsiteY141" fmla="*/ 348010 h 447041"/>
                <a:gd name="connsiteX142" fmla="*/ 172918 w 406683"/>
                <a:gd name="connsiteY142" fmla="*/ 354529 h 447041"/>
                <a:gd name="connsiteX143" fmla="*/ 172918 w 406683"/>
                <a:gd name="connsiteY143" fmla="*/ 361669 h 447041"/>
                <a:gd name="connsiteX144" fmla="*/ 172918 w 406683"/>
                <a:gd name="connsiteY144" fmla="*/ 367257 h 447041"/>
                <a:gd name="connsiteX145" fmla="*/ 173850 w 406683"/>
                <a:gd name="connsiteY145" fmla="*/ 372535 h 447041"/>
                <a:gd name="connsiteX146" fmla="*/ 176023 w 406683"/>
                <a:gd name="connsiteY146" fmla="*/ 377813 h 447041"/>
                <a:gd name="connsiteX147" fmla="*/ 197754 w 406683"/>
                <a:gd name="connsiteY147" fmla="*/ 376571 h 447041"/>
                <a:gd name="connsiteX148" fmla="*/ 216691 w 406683"/>
                <a:gd name="connsiteY148" fmla="*/ 370362 h 447041"/>
                <a:gd name="connsiteX149" fmla="*/ 232213 w 406683"/>
                <a:gd name="connsiteY149" fmla="*/ 361669 h 447041"/>
                <a:gd name="connsiteX150" fmla="*/ 243700 w 406683"/>
                <a:gd name="connsiteY150" fmla="*/ 372535 h 447041"/>
                <a:gd name="connsiteX151" fmla="*/ 254255 w 406683"/>
                <a:gd name="connsiteY151" fmla="*/ 387126 h 447041"/>
                <a:gd name="connsiteX152" fmla="*/ 261395 w 406683"/>
                <a:gd name="connsiteY152" fmla="*/ 402027 h 447041"/>
                <a:gd name="connsiteX153" fmla="*/ 268846 w 406683"/>
                <a:gd name="connsiteY153" fmla="*/ 418791 h 447041"/>
                <a:gd name="connsiteX154" fmla="*/ 280022 w 406683"/>
                <a:gd name="connsiteY154" fmla="*/ 429657 h 447041"/>
                <a:gd name="connsiteX155" fmla="*/ 292750 w 406683"/>
                <a:gd name="connsiteY155" fmla="*/ 436797 h 447041"/>
                <a:gd name="connsiteX156" fmla="*/ 310446 w 406683"/>
                <a:gd name="connsiteY156" fmla="*/ 441143 h 447041"/>
                <a:gd name="connsiteX157" fmla="*/ 326899 w 406683"/>
                <a:gd name="connsiteY157" fmla="*/ 444248 h 447041"/>
                <a:gd name="connsiteX158" fmla="*/ 339628 w 406683"/>
                <a:gd name="connsiteY158" fmla="*/ 449526 h 447041"/>
                <a:gd name="connsiteX159" fmla="*/ 343663 w 406683"/>
                <a:gd name="connsiteY159" fmla="*/ 449526 h 447041"/>
                <a:gd name="connsiteX160" fmla="*/ 336523 w 406683"/>
                <a:gd name="connsiteY160" fmla="*/ 433693 h 447041"/>
                <a:gd name="connsiteX161" fmla="*/ 326899 w 406683"/>
                <a:gd name="connsiteY161" fmla="*/ 420964 h 447041"/>
                <a:gd name="connsiteX162" fmla="*/ 316655 w 406683"/>
                <a:gd name="connsiteY162" fmla="*/ 406374 h 447041"/>
                <a:gd name="connsiteX163" fmla="*/ 319759 w 406683"/>
                <a:gd name="connsiteY163" fmla="*/ 406374 h 447041"/>
                <a:gd name="connsiteX164" fmla="*/ 322864 w 406683"/>
                <a:gd name="connsiteY164" fmla="*/ 407305 h 447041"/>
                <a:gd name="connsiteX165" fmla="*/ 330004 w 406683"/>
                <a:gd name="connsiteY165" fmla="*/ 411651 h 447041"/>
                <a:gd name="connsiteX166" fmla="*/ 339628 w 406683"/>
                <a:gd name="connsiteY166" fmla="*/ 416929 h 447041"/>
                <a:gd name="connsiteX167" fmla="*/ 348941 w 406683"/>
                <a:gd name="connsiteY167" fmla="*/ 422206 h 447041"/>
                <a:gd name="connsiteX168" fmla="*/ 356081 w 406683"/>
                <a:gd name="connsiteY168" fmla="*/ 426242 h 447041"/>
                <a:gd name="connsiteX169" fmla="*/ 359186 w 406683"/>
                <a:gd name="connsiteY169" fmla="*/ 424379 h 447041"/>
                <a:gd name="connsiteX170" fmla="*/ 361359 w 406683"/>
                <a:gd name="connsiteY170" fmla="*/ 422206 h 447041"/>
                <a:gd name="connsiteX171" fmla="*/ 363532 w 406683"/>
                <a:gd name="connsiteY171" fmla="*/ 420964 h 447041"/>
                <a:gd name="connsiteX172" fmla="*/ 363532 w 406683"/>
                <a:gd name="connsiteY172" fmla="*/ 418791 h 447041"/>
                <a:gd name="connsiteX173" fmla="*/ 365395 w 406683"/>
                <a:gd name="connsiteY173" fmla="*/ 416929 h 447041"/>
                <a:gd name="connsiteX174" fmla="*/ 366636 w 406683"/>
                <a:gd name="connsiteY174" fmla="*/ 414756 h 447041"/>
                <a:gd name="connsiteX175" fmla="*/ 365395 w 406683"/>
                <a:gd name="connsiteY175" fmla="*/ 394577 h 447041"/>
                <a:gd name="connsiteX176" fmla="*/ 359186 w 406683"/>
                <a:gd name="connsiteY176" fmla="*/ 379675 h 447041"/>
                <a:gd name="connsiteX177" fmla="*/ 352045 w 406683"/>
                <a:gd name="connsiteY177" fmla="*/ 365084 h 447041"/>
                <a:gd name="connsiteX178" fmla="*/ 339628 w 406683"/>
                <a:gd name="connsiteY178" fmla="*/ 365084 h 447041"/>
                <a:gd name="connsiteX179" fmla="*/ 332177 w 406683"/>
                <a:gd name="connsiteY179" fmla="*/ 333108 h 447041"/>
                <a:gd name="connsiteX180" fmla="*/ 322864 w 406683"/>
                <a:gd name="connsiteY180" fmla="*/ 304547 h 447041"/>
                <a:gd name="connsiteX181" fmla="*/ 329073 w 406683"/>
                <a:gd name="connsiteY181" fmla="*/ 302685 h 447041"/>
                <a:gd name="connsiteX182" fmla="*/ 334350 w 406683"/>
                <a:gd name="connsiteY182" fmla="*/ 302685 h 447041"/>
                <a:gd name="connsiteX183" fmla="*/ 339628 w 406683"/>
                <a:gd name="connsiteY183" fmla="*/ 300512 h 447041"/>
                <a:gd name="connsiteX184" fmla="*/ 346768 w 406683"/>
                <a:gd name="connsiteY184" fmla="*/ 300512 h 447041"/>
                <a:gd name="connsiteX185" fmla="*/ 352045 w 406683"/>
                <a:gd name="connsiteY185" fmla="*/ 313240 h 447041"/>
                <a:gd name="connsiteX186" fmla="*/ 359186 w 406683"/>
                <a:gd name="connsiteY186" fmla="*/ 322553 h 447041"/>
                <a:gd name="connsiteX187" fmla="*/ 368810 w 406683"/>
                <a:gd name="connsiteY187" fmla="*/ 332177 h 447041"/>
                <a:gd name="connsiteX188" fmla="*/ 375950 w 406683"/>
                <a:gd name="connsiteY188" fmla="*/ 340559 h 447041"/>
                <a:gd name="connsiteX189" fmla="*/ 383401 w 406683"/>
                <a:gd name="connsiteY189" fmla="*/ 340559 h 447041"/>
                <a:gd name="connsiteX190" fmla="*/ 388368 w 406683"/>
                <a:gd name="connsiteY190" fmla="*/ 339628 h 447041"/>
                <a:gd name="connsiteX191" fmla="*/ 394577 w 406683"/>
                <a:gd name="connsiteY191" fmla="*/ 339628 h 447041"/>
                <a:gd name="connsiteX192" fmla="*/ 399854 w 406683"/>
                <a:gd name="connsiteY192" fmla="*/ 337455 h 447041"/>
                <a:gd name="connsiteX193" fmla="*/ 407305 w 406683"/>
                <a:gd name="connsiteY193" fmla="*/ 287783 h 447041"/>
                <a:gd name="connsiteX194" fmla="*/ 402027 w 406683"/>
                <a:gd name="connsiteY194" fmla="*/ 287783 h 44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406683" h="447041">
                  <a:moveTo>
                    <a:pt x="395818" y="287783"/>
                  </a:moveTo>
                  <a:lnTo>
                    <a:pt x="392714" y="285610"/>
                  </a:lnTo>
                  <a:lnTo>
                    <a:pt x="387436" y="283437"/>
                  </a:lnTo>
                  <a:lnTo>
                    <a:pt x="383401" y="282506"/>
                  </a:lnTo>
                  <a:lnTo>
                    <a:pt x="381227" y="280333"/>
                  </a:lnTo>
                  <a:lnTo>
                    <a:pt x="381227" y="278159"/>
                  </a:lnTo>
                  <a:lnTo>
                    <a:pt x="381227" y="275986"/>
                  </a:lnTo>
                  <a:lnTo>
                    <a:pt x="383401" y="275055"/>
                  </a:lnTo>
                  <a:lnTo>
                    <a:pt x="381227" y="270709"/>
                  </a:lnTo>
                  <a:lnTo>
                    <a:pt x="379986" y="268846"/>
                  </a:lnTo>
                  <a:lnTo>
                    <a:pt x="375950" y="265431"/>
                  </a:lnTo>
                  <a:lnTo>
                    <a:pt x="372845" y="263568"/>
                  </a:lnTo>
                  <a:lnTo>
                    <a:pt x="366636" y="261395"/>
                  </a:lnTo>
                  <a:lnTo>
                    <a:pt x="363532" y="258291"/>
                  </a:lnTo>
                  <a:lnTo>
                    <a:pt x="359186" y="256118"/>
                  </a:lnTo>
                  <a:lnTo>
                    <a:pt x="358254" y="253945"/>
                  </a:lnTo>
                  <a:lnTo>
                    <a:pt x="358254" y="252703"/>
                  </a:lnTo>
                  <a:lnTo>
                    <a:pt x="356081" y="250840"/>
                  </a:lnTo>
                  <a:lnTo>
                    <a:pt x="356081" y="248667"/>
                  </a:lnTo>
                  <a:lnTo>
                    <a:pt x="356081" y="243389"/>
                  </a:lnTo>
                  <a:lnTo>
                    <a:pt x="341490" y="238112"/>
                  </a:lnTo>
                  <a:lnTo>
                    <a:pt x="330004" y="228488"/>
                  </a:lnTo>
                  <a:lnTo>
                    <a:pt x="322864" y="215760"/>
                  </a:lnTo>
                  <a:lnTo>
                    <a:pt x="325037" y="211724"/>
                  </a:lnTo>
                  <a:lnTo>
                    <a:pt x="326899" y="206446"/>
                  </a:lnTo>
                  <a:lnTo>
                    <a:pt x="330004" y="203032"/>
                  </a:lnTo>
                  <a:lnTo>
                    <a:pt x="336523" y="195581"/>
                  </a:lnTo>
                  <a:lnTo>
                    <a:pt x="326899" y="184094"/>
                  </a:lnTo>
                  <a:lnTo>
                    <a:pt x="319759" y="171366"/>
                  </a:lnTo>
                  <a:lnTo>
                    <a:pt x="310446" y="158638"/>
                  </a:lnTo>
                  <a:lnTo>
                    <a:pt x="302995" y="147151"/>
                  </a:lnTo>
                  <a:lnTo>
                    <a:pt x="290577" y="139701"/>
                  </a:lnTo>
                  <a:lnTo>
                    <a:pt x="275986" y="134423"/>
                  </a:lnTo>
                  <a:lnTo>
                    <a:pt x="275986" y="121695"/>
                  </a:lnTo>
                  <a:lnTo>
                    <a:pt x="259222" y="106793"/>
                  </a:lnTo>
                  <a:lnTo>
                    <a:pt x="244631" y="90029"/>
                  </a:lnTo>
                  <a:lnTo>
                    <a:pt x="226936" y="77301"/>
                  </a:lnTo>
                  <a:lnTo>
                    <a:pt x="222900" y="75128"/>
                  </a:lnTo>
                  <a:lnTo>
                    <a:pt x="219796" y="75128"/>
                  </a:lnTo>
                  <a:lnTo>
                    <a:pt x="214518" y="75128"/>
                  </a:lnTo>
                  <a:lnTo>
                    <a:pt x="209240" y="75128"/>
                  </a:lnTo>
                  <a:lnTo>
                    <a:pt x="203032" y="75128"/>
                  </a:lnTo>
                  <a:lnTo>
                    <a:pt x="199927" y="72955"/>
                  </a:lnTo>
                  <a:lnTo>
                    <a:pt x="192787" y="64573"/>
                  </a:lnTo>
                  <a:lnTo>
                    <a:pt x="187509" y="50913"/>
                  </a:lnTo>
                  <a:lnTo>
                    <a:pt x="180059" y="36012"/>
                  </a:lnTo>
                  <a:lnTo>
                    <a:pt x="172918" y="23283"/>
                  </a:lnTo>
                  <a:lnTo>
                    <a:pt x="166709" y="22352"/>
                  </a:lnTo>
                  <a:lnTo>
                    <a:pt x="161432" y="20179"/>
                  </a:lnTo>
                  <a:lnTo>
                    <a:pt x="156154" y="18006"/>
                  </a:lnTo>
                  <a:lnTo>
                    <a:pt x="152118" y="15833"/>
                  </a:lnTo>
                  <a:lnTo>
                    <a:pt x="146841" y="12728"/>
                  </a:lnTo>
                  <a:lnTo>
                    <a:pt x="141563" y="12728"/>
                  </a:lnTo>
                  <a:lnTo>
                    <a:pt x="137527" y="14901"/>
                  </a:lnTo>
                  <a:lnTo>
                    <a:pt x="136596" y="14901"/>
                  </a:lnTo>
                  <a:lnTo>
                    <a:pt x="132250" y="15833"/>
                  </a:lnTo>
                  <a:lnTo>
                    <a:pt x="136596" y="28561"/>
                  </a:lnTo>
                  <a:lnTo>
                    <a:pt x="139701" y="38185"/>
                  </a:lnTo>
                  <a:lnTo>
                    <a:pt x="141563" y="49671"/>
                  </a:lnTo>
                  <a:lnTo>
                    <a:pt x="143736" y="65504"/>
                  </a:lnTo>
                  <a:lnTo>
                    <a:pt x="154291" y="62400"/>
                  </a:lnTo>
                  <a:lnTo>
                    <a:pt x="161432" y="57122"/>
                  </a:lnTo>
                  <a:lnTo>
                    <a:pt x="166709" y="52776"/>
                  </a:lnTo>
                  <a:lnTo>
                    <a:pt x="176023" y="49671"/>
                  </a:lnTo>
                  <a:lnTo>
                    <a:pt x="176023" y="52776"/>
                  </a:lnTo>
                  <a:lnTo>
                    <a:pt x="180059" y="52776"/>
                  </a:lnTo>
                  <a:lnTo>
                    <a:pt x="176023" y="54949"/>
                  </a:lnTo>
                  <a:lnTo>
                    <a:pt x="172918" y="58053"/>
                  </a:lnTo>
                  <a:lnTo>
                    <a:pt x="166709" y="60226"/>
                  </a:lnTo>
                  <a:lnTo>
                    <a:pt x="163605" y="62400"/>
                  </a:lnTo>
                  <a:lnTo>
                    <a:pt x="159259" y="65504"/>
                  </a:lnTo>
                  <a:lnTo>
                    <a:pt x="158327" y="69850"/>
                  </a:lnTo>
                  <a:lnTo>
                    <a:pt x="156154" y="75128"/>
                  </a:lnTo>
                  <a:lnTo>
                    <a:pt x="154291" y="80405"/>
                  </a:lnTo>
                  <a:lnTo>
                    <a:pt x="152118" y="84752"/>
                  </a:lnTo>
                  <a:lnTo>
                    <a:pt x="150877" y="86614"/>
                  </a:lnTo>
                  <a:lnTo>
                    <a:pt x="149014" y="87856"/>
                  </a:lnTo>
                  <a:lnTo>
                    <a:pt x="146841" y="87856"/>
                  </a:lnTo>
                  <a:lnTo>
                    <a:pt x="143736" y="90029"/>
                  </a:lnTo>
                  <a:lnTo>
                    <a:pt x="143736" y="82579"/>
                  </a:lnTo>
                  <a:lnTo>
                    <a:pt x="141563" y="69850"/>
                  </a:lnTo>
                  <a:lnTo>
                    <a:pt x="139701" y="58053"/>
                  </a:lnTo>
                  <a:lnTo>
                    <a:pt x="139701" y="52776"/>
                  </a:lnTo>
                  <a:lnTo>
                    <a:pt x="126972" y="49671"/>
                  </a:lnTo>
                  <a:lnTo>
                    <a:pt x="119832" y="38185"/>
                  </a:lnTo>
                  <a:lnTo>
                    <a:pt x="112381" y="25457"/>
                  </a:lnTo>
                  <a:lnTo>
                    <a:pt x="107414" y="12728"/>
                  </a:lnTo>
                  <a:lnTo>
                    <a:pt x="80095" y="12728"/>
                  </a:lnTo>
                  <a:lnTo>
                    <a:pt x="80095" y="57122"/>
                  </a:lnTo>
                  <a:lnTo>
                    <a:pt x="73886" y="57122"/>
                  </a:lnTo>
                  <a:lnTo>
                    <a:pt x="70782" y="54949"/>
                  </a:lnTo>
                  <a:lnTo>
                    <a:pt x="66746" y="54949"/>
                  </a:lnTo>
                  <a:lnTo>
                    <a:pt x="63641" y="52776"/>
                  </a:lnTo>
                  <a:lnTo>
                    <a:pt x="56191" y="38185"/>
                  </a:lnTo>
                  <a:lnTo>
                    <a:pt x="54328" y="22352"/>
                  </a:lnTo>
                  <a:lnTo>
                    <a:pt x="56191" y="3104"/>
                  </a:lnTo>
                  <a:lnTo>
                    <a:pt x="52155" y="3104"/>
                  </a:lnTo>
                  <a:lnTo>
                    <a:pt x="52155" y="0"/>
                  </a:lnTo>
                  <a:lnTo>
                    <a:pt x="22973" y="3104"/>
                  </a:lnTo>
                  <a:lnTo>
                    <a:pt x="19869" y="28561"/>
                  </a:lnTo>
                  <a:lnTo>
                    <a:pt x="16764" y="54949"/>
                  </a:lnTo>
                  <a:lnTo>
                    <a:pt x="9313" y="79474"/>
                  </a:lnTo>
                  <a:lnTo>
                    <a:pt x="0" y="97480"/>
                  </a:lnTo>
                  <a:lnTo>
                    <a:pt x="3104" y="104620"/>
                  </a:lnTo>
                  <a:lnTo>
                    <a:pt x="7451" y="109898"/>
                  </a:lnTo>
                  <a:lnTo>
                    <a:pt x="12418" y="114244"/>
                  </a:lnTo>
                  <a:lnTo>
                    <a:pt x="19869" y="116417"/>
                  </a:lnTo>
                  <a:lnTo>
                    <a:pt x="27009" y="117349"/>
                  </a:lnTo>
                  <a:lnTo>
                    <a:pt x="27009" y="121695"/>
                  </a:lnTo>
                  <a:lnTo>
                    <a:pt x="27009" y="123868"/>
                  </a:lnTo>
                  <a:lnTo>
                    <a:pt x="25146" y="123868"/>
                  </a:lnTo>
                  <a:lnTo>
                    <a:pt x="25146" y="124799"/>
                  </a:lnTo>
                  <a:lnTo>
                    <a:pt x="22973" y="126972"/>
                  </a:lnTo>
                  <a:lnTo>
                    <a:pt x="30113" y="141874"/>
                  </a:lnTo>
                  <a:lnTo>
                    <a:pt x="41600" y="151187"/>
                  </a:lnTo>
                  <a:lnTo>
                    <a:pt x="56191" y="156465"/>
                  </a:lnTo>
                  <a:lnTo>
                    <a:pt x="72955" y="161742"/>
                  </a:lnTo>
                  <a:lnTo>
                    <a:pt x="90650" y="166089"/>
                  </a:lnTo>
                  <a:lnTo>
                    <a:pt x="107414" y="171366"/>
                  </a:lnTo>
                  <a:lnTo>
                    <a:pt x="119832" y="178817"/>
                  </a:lnTo>
                  <a:lnTo>
                    <a:pt x="132250" y="174471"/>
                  </a:lnTo>
                  <a:lnTo>
                    <a:pt x="139701" y="169193"/>
                  </a:lnTo>
                  <a:lnTo>
                    <a:pt x="144668" y="163915"/>
                  </a:lnTo>
                  <a:lnTo>
                    <a:pt x="150877" y="158638"/>
                  </a:lnTo>
                  <a:lnTo>
                    <a:pt x="159259" y="154602"/>
                  </a:lnTo>
                  <a:lnTo>
                    <a:pt x="168882" y="156465"/>
                  </a:lnTo>
                  <a:lnTo>
                    <a:pt x="178196" y="163915"/>
                  </a:lnTo>
                  <a:lnTo>
                    <a:pt x="188441" y="171366"/>
                  </a:lnTo>
                  <a:lnTo>
                    <a:pt x="203032" y="174471"/>
                  </a:lnTo>
                  <a:lnTo>
                    <a:pt x="212345" y="218864"/>
                  </a:lnTo>
                  <a:lnTo>
                    <a:pt x="219796" y="228488"/>
                  </a:lnTo>
                  <a:lnTo>
                    <a:pt x="230040" y="235939"/>
                  </a:lnTo>
                  <a:lnTo>
                    <a:pt x="239664" y="243389"/>
                  </a:lnTo>
                  <a:lnTo>
                    <a:pt x="246804" y="256118"/>
                  </a:lnTo>
                  <a:lnTo>
                    <a:pt x="248977" y="265431"/>
                  </a:lnTo>
                  <a:lnTo>
                    <a:pt x="246804" y="278159"/>
                  </a:lnTo>
                  <a:lnTo>
                    <a:pt x="243700" y="295234"/>
                  </a:lnTo>
                  <a:lnTo>
                    <a:pt x="237491" y="311998"/>
                  </a:lnTo>
                  <a:lnTo>
                    <a:pt x="232213" y="326899"/>
                  </a:lnTo>
                  <a:lnTo>
                    <a:pt x="226936" y="337455"/>
                  </a:lnTo>
                  <a:lnTo>
                    <a:pt x="209240" y="342732"/>
                  </a:lnTo>
                  <a:lnTo>
                    <a:pt x="188441" y="348010"/>
                  </a:lnTo>
                  <a:lnTo>
                    <a:pt x="172918" y="354529"/>
                  </a:lnTo>
                  <a:lnTo>
                    <a:pt x="172918" y="361669"/>
                  </a:lnTo>
                  <a:lnTo>
                    <a:pt x="172918" y="367257"/>
                  </a:lnTo>
                  <a:lnTo>
                    <a:pt x="173850" y="372535"/>
                  </a:lnTo>
                  <a:lnTo>
                    <a:pt x="176023" y="377813"/>
                  </a:lnTo>
                  <a:lnTo>
                    <a:pt x="197754" y="376571"/>
                  </a:lnTo>
                  <a:lnTo>
                    <a:pt x="216691" y="370362"/>
                  </a:lnTo>
                  <a:lnTo>
                    <a:pt x="232213" y="361669"/>
                  </a:lnTo>
                  <a:lnTo>
                    <a:pt x="243700" y="372535"/>
                  </a:lnTo>
                  <a:lnTo>
                    <a:pt x="254255" y="387126"/>
                  </a:lnTo>
                  <a:lnTo>
                    <a:pt x="261395" y="402027"/>
                  </a:lnTo>
                  <a:lnTo>
                    <a:pt x="268846" y="418791"/>
                  </a:lnTo>
                  <a:lnTo>
                    <a:pt x="280022" y="429657"/>
                  </a:lnTo>
                  <a:lnTo>
                    <a:pt x="292750" y="436797"/>
                  </a:lnTo>
                  <a:lnTo>
                    <a:pt x="310446" y="441143"/>
                  </a:lnTo>
                  <a:lnTo>
                    <a:pt x="326899" y="444248"/>
                  </a:lnTo>
                  <a:lnTo>
                    <a:pt x="339628" y="449526"/>
                  </a:lnTo>
                  <a:lnTo>
                    <a:pt x="343663" y="449526"/>
                  </a:lnTo>
                  <a:lnTo>
                    <a:pt x="336523" y="433693"/>
                  </a:lnTo>
                  <a:lnTo>
                    <a:pt x="326899" y="420964"/>
                  </a:lnTo>
                  <a:lnTo>
                    <a:pt x="316655" y="406374"/>
                  </a:lnTo>
                  <a:lnTo>
                    <a:pt x="319759" y="406374"/>
                  </a:lnTo>
                  <a:lnTo>
                    <a:pt x="322864" y="407305"/>
                  </a:lnTo>
                  <a:lnTo>
                    <a:pt x="330004" y="411651"/>
                  </a:lnTo>
                  <a:lnTo>
                    <a:pt x="339628" y="416929"/>
                  </a:lnTo>
                  <a:lnTo>
                    <a:pt x="348941" y="422206"/>
                  </a:lnTo>
                  <a:lnTo>
                    <a:pt x="356081" y="426242"/>
                  </a:lnTo>
                  <a:lnTo>
                    <a:pt x="359186" y="424379"/>
                  </a:lnTo>
                  <a:lnTo>
                    <a:pt x="361359" y="422206"/>
                  </a:lnTo>
                  <a:lnTo>
                    <a:pt x="363532" y="420964"/>
                  </a:lnTo>
                  <a:lnTo>
                    <a:pt x="363532" y="418791"/>
                  </a:lnTo>
                  <a:lnTo>
                    <a:pt x="365395" y="416929"/>
                  </a:lnTo>
                  <a:lnTo>
                    <a:pt x="366636" y="414756"/>
                  </a:lnTo>
                  <a:lnTo>
                    <a:pt x="365395" y="394577"/>
                  </a:lnTo>
                  <a:lnTo>
                    <a:pt x="359186" y="379675"/>
                  </a:lnTo>
                  <a:lnTo>
                    <a:pt x="352045" y="365084"/>
                  </a:lnTo>
                  <a:lnTo>
                    <a:pt x="339628" y="365084"/>
                  </a:lnTo>
                  <a:lnTo>
                    <a:pt x="332177" y="333108"/>
                  </a:lnTo>
                  <a:lnTo>
                    <a:pt x="322864" y="304547"/>
                  </a:lnTo>
                  <a:lnTo>
                    <a:pt x="329073" y="302685"/>
                  </a:lnTo>
                  <a:lnTo>
                    <a:pt x="334350" y="302685"/>
                  </a:lnTo>
                  <a:lnTo>
                    <a:pt x="339628" y="300512"/>
                  </a:lnTo>
                  <a:lnTo>
                    <a:pt x="346768" y="300512"/>
                  </a:lnTo>
                  <a:lnTo>
                    <a:pt x="352045" y="313240"/>
                  </a:lnTo>
                  <a:lnTo>
                    <a:pt x="359186" y="322553"/>
                  </a:lnTo>
                  <a:lnTo>
                    <a:pt x="368810" y="332177"/>
                  </a:lnTo>
                  <a:lnTo>
                    <a:pt x="375950" y="340559"/>
                  </a:lnTo>
                  <a:lnTo>
                    <a:pt x="383401" y="340559"/>
                  </a:lnTo>
                  <a:lnTo>
                    <a:pt x="388368" y="339628"/>
                  </a:lnTo>
                  <a:lnTo>
                    <a:pt x="394577" y="339628"/>
                  </a:lnTo>
                  <a:lnTo>
                    <a:pt x="399854" y="337455"/>
                  </a:lnTo>
                  <a:lnTo>
                    <a:pt x="407305" y="287783"/>
                  </a:lnTo>
                  <a:lnTo>
                    <a:pt x="402027" y="287783"/>
                  </a:lnTo>
                  <a:close/>
                </a:path>
              </a:pathLst>
            </a:custGeom>
            <a:solidFill>
              <a:srgbClr val="D9D9D9"/>
            </a:solidFill>
            <a:ln w="3104" cap="flat">
              <a:noFill/>
              <a:prstDash val="solid"/>
              <a:miter/>
            </a:ln>
          </p:spPr>
          <p:txBody>
            <a:bodyPr rtlCol="0" anchor="ctr"/>
            <a:lstStyle/>
            <a:p>
              <a:endParaRPr lang="en-US"/>
            </a:p>
          </p:txBody>
        </p:sp>
        <p:sp>
          <p:nvSpPr>
            <p:cNvPr id="29" name="Freeform: Shape 339">
              <a:extLst>
                <a:ext uri="{FF2B5EF4-FFF2-40B4-BE49-F238E27FC236}">
                  <a16:creationId xmlns:a16="http://schemas.microsoft.com/office/drawing/2014/main" id="{E30D6A98-2FFB-42C7-9685-A95311D550CB}"/>
                </a:ext>
              </a:extLst>
            </p:cNvPr>
            <p:cNvSpPr/>
            <p:nvPr/>
          </p:nvSpPr>
          <p:spPr>
            <a:xfrm>
              <a:off x="5463788" y="5234275"/>
              <a:ext cx="43462" cy="15522"/>
            </a:xfrm>
            <a:custGeom>
              <a:avLst/>
              <a:gdLst>
                <a:gd name="connsiteX0" fmla="*/ 24836 w 43462"/>
                <a:gd name="connsiteY0" fmla="*/ 7451 h 15522"/>
                <a:gd name="connsiteX1" fmla="*/ 14591 w 43462"/>
                <a:gd name="connsiteY1" fmla="*/ 3415 h 15522"/>
                <a:gd name="connsiteX2" fmla="*/ 4967 w 43462"/>
                <a:gd name="connsiteY2" fmla="*/ 0 h 15522"/>
                <a:gd name="connsiteX3" fmla="*/ 3104 w 43462"/>
                <a:gd name="connsiteY3" fmla="*/ 3415 h 15522"/>
                <a:gd name="connsiteX4" fmla="*/ 3104 w 43462"/>
                <a:gd name="connsiteY4" fmla="*/ 5278 h 15522"/>
                <a:gd name="connsiteX5" fmla="*/ 1863 w 43462"/>
                <a:gd name="connsiteY5" fmla="*/ 7451 h 15522"/>
                <a:gd name="connsiteX6" fmla="*/ 0 w 43462"/>
                <a:gd name="connsiteY6" fmla="*/ 8692 h 15522"/>
                <a:gd name="connsiteX7" fmla="*/ 0 w 43462"/>
                <a:gd name="connsiteY7" fmla="*/ 12728 h 15522"/>
                <a:gd name="connsiteX8" fmla="*/ 7140 w 43462"/>
                <a:gd name="connsiteY8" fmla="*/ 12728 h 15522"/>
                <a:gd name="connsiteX9" fmla="*/ 10245 w 43462"/>
                <a:gd name="connsiteY9" fmla="*/ 14901 h 15522"/>
                <a:gd name="connsiteX10" fmla="*/ 12418 w 43462"/>
                <a:gd name="connsiteY10" fmla="*/ 14901 h 15522"/>
                <a:gd name="connsiteX11" fmla="*/ 15522 w 43462"/>
                <a:gd name="connsiteY11" fmla="*/ 15833 h 15522"/>
                <a:gd name="connsiteX12" fmla="*/ 44704 w 43462"/>
                <a:gd name="connsiteY12" fmla="*/ 15833 h 15522"/>
                <a:gd name="connsiteX13" fmla="*/ 37253 w 43462"/>
                <a:gd name="connsiteY13" fmla="*/ 1055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62" h="15522">
                  <a:moveTo>
                    <a:pt x="24836" y="7451"/>
                  </a:moveTo>
                  <a:lnTo>
                    <a:pt x="14591" y="3415"/>
                  </a:lnTo>
                  <a:lnTo>
                    <a:pt x="4967" y="0"/>
                  </a:lnTo>
                  <a:lnTo>
                    <a:pt x="3104" y="3415"/>
                  </a:lnTo>
                  <a:lnTo>
                    <a:pt x="3104" y="5278"/>
                  </a:lnTo>
                  <a:lnTo>
                    <a:pt x="1863" y="7451"/>
                  </a:lnTo>
                  <a:lnTo>
                    <a:pt x="0" y="8692"/>
                  </a:lnTo>
                  <a:lnTo>
                    <a:pt x="0" y="12728"/>
                  </a:lnTo>
                  <a:lnTo>
                    <a:pt x="7140" y="12728"/>
                  </a:lnTo>
                  <a:lnTo>
                    <a:pt x="10245" y="14901"/>
                  </a:lnTo>
                  <a:lnTo>
                    <a:pt x="12418" y="14901"/>
                  </a:lnTo>
                  <a:lnTo>
                    <a:pt x="15522" y="15833"/>
                  </a:lnTo>
                  <a:lnTo>
                    <a:pt x="44704" y="15833"/>
                  </a:lnTo>
                  <a:lnTo>
                    <a:pt x="37253" y="10555"/>
                  </a:lnTo>
                  <a:close/>
                </a:path>
              </a:pathLst>
            </a:custGeom>
            <a:solidFill>
              <a:srgbClr val="D9D9D9"/>
            </a:solidFill>
            <a:ln w="3104" cap="flat">
              <a:noFill/>
              <a:prstDash val="solid"/>
              <a:miter/>
            </a:ln>
          </p:spPr>
          <p:txBody>
            <a:bodyPr rtlCol="0" anchor="ctr"/>
            <a:lstStyle/>
            <a:p>
              <a:endParaRPr lang="en-US"/>
            </a:p>
          </p:txBody>
        </p:sp>
        <p:sp>
          <p:nvSpPr>
            <p:cNvPr id="30" name="Freeform: Shape 340">
              <a:extLst>
                <a:ext uri="{FF2B5EF4-FFF2-40B4-BE49-F238E27FC236}">
                  <a16:creationId xmlns:a16="http://schemas.microsoft.com/office/drawing/2014/main" id="{494493A1-CA96-44B0-A420-CBE61C15DB22}"/>
                </a:ext>
              </a:extLst>
            </p:cNvPr>
            <p:cNvSpPr/>
            <p:nvPr/>
          </p:nvSpPr>
          <p:spPr>
            <a:xfrm>
              <a:off x="5144029" y="5162562"/>
              <a:ext cx="24836" cy="9313"/>
            </a:xfrm>
            <a:custGeom>
              <a:avLst/>
              <a:gdLst>
                <a:gd name="connsiteX0" fmla="*/ 4967 w 24835"/>
                <a:gd name="connsiteY0" fmla="*/ 10555 h 9313"/>
                <a:gd name="connsiteX1" fmla="*/ 10245 w 24835"/>
                <a:gd name="connsiteY1" fmla="*/ 10555 h 9313"/>
                <a:gd name="connsiteX2" fmla="*/ 14280 w 24835"/>
                <a:gd name="connsiteY2" fmla="*/ 8382 h 9313"/>
                <a:gd name="connsiteX3" fmla="*/ 17695 w 24835"/>
                <a:gd name="connsiteY3" fmla="*/ 7140 h 9313"/>
                <a:gd name="connsiteX4" fmla="*/ 19558 w 24835"/>
                <a:gd name="connsiteY4" fmla="*/ 5278 h 9313"/>
                <a:gd name="connsiteX5" fmla="*/ 24836 w 24835"/>
                <a:gd name="connsiteY5" fmla="*/ 3104 h 9313"/>
                <a:gd name="connsiteX6" fmla="*/ 24836 w 24835"/>
                <a:gd name="connsiteY6" fmla="*/ 0 h 9313"/>
                <a:gd name="connsiteX7" fmla="*/ 0 w 24835"/>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5" h="9313">
                  <a:moveTo>
                    <a:pt x="4967" y="10555"/>
                  </a:moveTo>
                  <a:lnTo>
                    <a:pt x="10245" y="10555"/>
                  </a:lnTo>
                  <a:lnTo>
                    <a:pt x="14280" y="8382"/>
                  </a:lnTo>
                  <a:lnTo>
                    <a:pt x="17695" y="7140"/>
                  </a:lnTo>
                  <a:lnTo>
                    <a:pt x="19558" y="5278"/>
                  </a:lnTo>
                  <a:lnTo>
                    <a:pt x="24836" y="3104"/>
                  </a:lnTo>
                  <a:lnTo>
                    <a:pt x="24836" y="0"/>
                  </a:lnTo>
                  <a:lnTo>
                    <a:pt x="0" y="0"/>
                  </a:lnTo>
                  <a:close/>
                </a:path>
              </a:pathLst>
            </a:custGeom>
            <a:solidFill>
              <a:srgbClr val="D9D9D9"/>
            </a:solidFill>
            <a:ln w="3104" cap="flat">
              <a:noFill/>
              <a:prstDash val="solid"/>
              <a:miter/>
            </a:ln>
          </p:spPr>
          <p:txBody>
            <a:bodyPr rtlCol="0" anchor="ctr"/>
            <a:lstStyle/>
            <a:p>
              <a:endParaRPr lang="en-US"/>
            </a:p>
          </p:txBody>
        </p:sp>
        <p:sp>
          <p:nvSpPr>
            <p:cNvPr id="31" name="Freeform: Shape 341">
              <a:extLst>
                <a:ext uri="{FF2B5EF4-FFF2-40B4-BE49-F238E27FC236}">
                  <a16:creationId xmlns:a16="http://schemas.microsoft.com/office/drawing/2014/main" id="{AD024C4F-DDCB-46AD-B47A-EFBB14164018}"/>
                </a:ext>
              </a:extLst>
            </p:cNvPr>
            <p:cNvSpPr/>
            <p:nvPr/>
          </p:nvSpPr>
          <p:spPr>
            <a:xfrm>
              <a:off x="5247097" y="5141141"/>
              <a:ext cx="24836" cy="40358"/>
            </a:xfrm>
            <a:custGeom>
              <a:avLst/>
              <a:gdLst>
                <a:gd name="connsiteX0" fmla="*/ 21731 w 24835"/>
                <a:gd name="connsiteY0" fmla="*/ 0 h 40357"/>
                <a:gd name="connsiteX1" fmla="*/ 14591 w 24835"/>
                <a:gd name="connsiteY1" fmla="*/ 0 h 40357"/>
                <a:gd name="connsiteX2" fmla="*/ 9313 w 24835"/>
                <a:gd name="connsiteY2" fmla="*/ 0 h 40357"/>
                <a:gd name="connsiteX3" fmla="*/ 4967 w 24835"/>
                <a:gd name="connsiteY3" fmla="*/ 2173 h 40357"/>
                <a:gd name="connsiteX4" fmla="*/ 1863 w 24835"/>
                <a:gd name="connsiteY4" fmla="*/ 4346 h 40357"/>
                <a:gd name="connsiteX5" fmla="*/ 0 w 24835"/>
                <a:gd name="connsiteY5" fmla="*/ 11797 h 40357"/>
                <a:gd name="connsiteX6" fmla="*/ 0 w 24835"/>
                <a:gd name="connsiteY6" fmla="*/ 26698 h 40357"/>
                <a:gd name="connsiteX7" fmla="*/ 1863 w 24835"/>
                <a:gd name="connsiteY7" fmla="*/ 41289 h 40357"/>
                <a:gd name="connsiteX8" fmla="*/ 7140 w 24835"/>
                <a:gd name="connsiteY8" fmla="*/ 39116 h 40357"/>
                <a:gd name="connsiteX9" fmla="*/ 11487 w 24835"/>
                <a:gd name="connsiteY9" fmla="*/ 39116 h 40357"/>
                <a:gd name="connsiteX10" fmla="*/ 14591 w 24835"/>
                <a:gd name="connsiteY10" fmla="*/ 39116 h 40357"/>
                <a:gd name="connsiteX11" fmla="*/ 16454 w 24835"/>
                <a:gd name="connsiteY11" fmla="*/ 37253 h 40357"/>
                <a:gd name="connsiteX12" fmla="*/ 26078 w 24835"/>
                <a:gd name="connsiteY12" fmla="*/ 37253 h 40357"/>
                <a:gd name="connsiteX13" fmla="*/ 23904 w 24835"/>
                <a:gd name="connsiteY13" fmla="*/ 17075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835" h="40357">
                  <a:moveTo>
                    <a:pt x="21731" y="0"/>
                  </a:moveTo>
                  <a:lnTo>
                    <a:pt x="14591" y="0"/>
                  </a:lnTo>
                  <a:lnTo>
                    <a:pt x="9313" y="0"/>
                  </a:lnTo>
                  <a:lnTo>
                    <a:pt x="4967" y="2173"/>
                  </a:lnTo>
                  <a:lnTo>
                    <a:pt x="1863" y="4346"/>
                  </a:lnTo>
                  <a:lnTo>
                    <a:pt x="0" y="11797"/>
                  </a:lnTo>
                  <a:lnTo>
                    <a:pt x="0" y="26698"/>
                  </a:lnTo>
                  <a:lnTo>
                    <a:pt x="1863" y="41289"/>
                  </a:lnTo>
                  <a:lnTo>
                    <a:pt x="7140" y="39116"/>
                  </a:lnTo>
                  <a:lnTo>
                    <a:pt x="11487" y="39116"/>
                  </a:lnTo>
                  <a:lnTo>
                    <a:pt x="14591" y="39116"/>
                  </a:lnTo>
                  <a:lnTo>
                    <a:pt x="16454" y="37253"/>
                  </a:lnTo>
                  <a:lnTo>
                    <a:pt x="26078" y="37253"/>
                  </a:lnTo>
                  <a:lnTo>
                    <a:pt x="23904" y="17075"/>
                  </a:lnTo>
                  <a:close/>
                </a:path>
              </a:pathLst>
            </a:custGeom>
            <a:solidFill>
              <a:srgbClr val="D9D9D9"/>
            </a:solidFill>
            <a:ln w="3104" cap="flat">
              <a:noFill/>
              <a:prstDash val="solid"/>
              <a:miter/>
            </a:ln>
          </p:spPr>
          <p:txBody>
            <a:bodyPr rtlCol="0" anchor="ctr"/>
            <a:lstStyle/>
            <a:p>
              <a:endParaRPr lang="en-US"/>
            </a:p>
          </p:txBody>
        </p:sp>
        <p:sp>
          <p:nvSpPr>
            <p:cNvPr id="32" name="Freeform: Shape 342">
              <a:extLst>
                <a:ext uri="{FF2B5EF4-FFF2-40B4-BE49-F238E27FC236}">
                  <a16:creationId xmlns:a16="http://schemas.microsoft.com/office/drawing/2014/main" id="{13D809F7-AE45-4858-8E5F-F846A6CA0F68}"/>
                </a:ext>
              </a:extLst>
            </p:cNvPr>
            <p:cNvSpPr/>
            <p:nvPr/>
          </p:nvSpPr>
          <p:spPr>
            <a:xfrm>
              <a:off x="5592933" y="5239552"/>
              <a:ext cx="34149" cy="21731"/>
            </a:xfrm>
            <a:custGeom>
              <a:avLst/>
              <a:gdLst>
                <a:gd name="connsiteX0" fmla="*/ 21731 w 34149"/>
                <a:gd name="connsiteY0" fmla="*/ 3415 h 21731"/>
                <a:gd name="connsiteX1" fmla="*/ 14591 w 34149"/>
                <a:gd name="connsiteY1" fmla="*/ 5278 h 21731"/>
                <a:gd name="connsiteX2" fmla="*/ 7140 w 34149"/>
                <a:gd name="connsiteY2" fmla="*/ 9624 h 21731"/>
                <a:gd name="connsiteX3" fmla="*/ 0 w 34149"/>
                <a:gd name="connsiteY3" fmla="*/ 10555 h 21731"/>
                <a:gd name="connsiteX4" fmla="*/ 3104 w 34149"/>
                <a:gd name="connsiteY4" fmla="*/ 24525 h 21731"/>
                <a:gd name="connsiteX5" fmla="*/ 7140 w 34149"/>
                <a:gd name="connsiteY5" fmla="*/ 22352 h 21731"/>
                <a:gd name="connsiteX6" fmla="*/ 10245 w 34149"/>
                <a:gd name="connsiteY6" fmla="*/ 22352 h 21731"/>
                <a:gd name="connsiteX7" fmla="*/ 12418 w 34149"/>
                <a:gd name="connsiteY7" fmla="*/ 22352 h 21731"/>
                <a:gd name="connsiteX8" fmla="*/ 12418 w 34149"/>
                <a:gd name="connsiteY8" fmla="*/ 20179 h 21731"/>
                <a:gd name="connsiteX9" fmla="*/ 15522 w 34149"/>
                <a:gd name="connsiteY9" fmla="*/ 20179 h 21731"/>
                <a:gd name="connsiteX10" fmla="*/ 21731 w 34149"/>
                <a:gd name="connsiteY10" fmla="*/ 17075 h 21731"/>
                <a:gd name="connsiteX11" fmla="*/ 24836 w 34149"/>
                <a:gd name="connsiteY11" fmla="*/ 12728 h 21731"/>
                <a:gd name="connsiteX12" fmla="*/ 29182 w 34149"/>
                <a:gd name="connsiteY12" fmla="*/ 9624 h 21731"/>
                <a:gd name="connsiteX13" fmla="*/ 32286 w 34149"/>
                <a:gd name="connsiteY13" fmla="*/ 5278 h 21731"/>
                <a:gd name="connsiteX14" fmla="*/ 36322 w 34149"/>
                <a:gd name="connsiteY14" fmla="*/ 0 h 21731"/>
                <a:gd name="connsiteX15" fmla="*/ 27009 w 34149"/>
                <a:gd name="connsiteY15" fmla="*/ 0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21731">
                  <a:moveTo>
                    <a:pt x="21731" y="3415"/>
                  </a:moveTo>
                  <a:lnTo>
                    <a:pt x="14591" y="5278"/>
                  </a:lnTo>
                  <a:lnTo>
                    <a:pt x="7140" y="9624"/>
                  </a:lnTo>
                  <a:lnTo>
                    <a:pt x="0" y="10555"/>
                  </a:lnTo>
                  <a:lnTo>
                    <a:pt x="3104" y="24525"/>
                  </a:lnTo>
                  <a:lnTo>
                    <a:pt x="7140" y="22352"/>
                  </a:lnTo>
                  <a:lnTo>
                    <a:pt x="10245" y="22352"/>
                  </a:lnTo>
                  <a:lnTo>
                    <a:pt x="12418" y="22352"/>
                  </a:lnTo>
                  <a:lnTo>
                    <a:pt x="12418" y="20179"/>
                  </a:lnTo>
                  <a:lnTo>
                    <a:pt x="15522" y="20179"/>
                  </a:lnTo>
                  <a:lnTo>
                    <a:pt x="21731" y="17075"/>
                  </a:lnTo>
                  <a:lnTo>
                    <a:pt x="24836" y="12728"/>
                  </a:lnTo>
                  <a:lnTo>
                    <a:pt x="29182" y="9624"/>
                  </a:lnTo>
                  <a:lnTo>
                    <a:pt x="32286" y="5278"/>
                  </a:lnTo>
                  <a:lnTo>
                    <a:pt x="36322" y="0"/>
                  </a:lnTo>
                  <a:lnTo>
                    <a:pt x="27009" y="0"/>
                  </a:lnTo>
                  <a:close/>
                </a:path>
              </a:pathLst>
            </a:custGeom>
            <a:solidFill>
              <a:srgbClr val="D9D9D9"/>
            </a:solidFill>
            <a:ln w="3104" cap="flat">
              <a:noFill/>
              <a:prstDash val="solid"/>
              <a:miter/>
            </a:ln>
          </p:spPr>
          <p:txBody>
            <a:bodyPr rtlCol="0" anchor="ctr"/>
            <a:lstStyle/>
            <a:p>
              <a:endParaRPr lang="en-US"/>
            </a:p>
          </p:txBody>
        </p:sp>
        <p:sp>
          <p:nvSpPr>
            <p:cNvPr id="33" name="Freeform: Shape 343">
              <a:extLst>
                <a:ext uri="{FF2B5EF4-FFF2-40B4-BE49-F238E27FC236}">
                  <a16:creationId xmlns:a16="http://schemas.microsoft.com/office/drawing/2014/main" id="{A9DD43A7-5F6E-4CDD-B1DE-97F9FD37744E}"/>
                </a:ext>
              </a:extLst>
            </p:cNvPr>
            <p:cNvSpPr/>
            <p:nvPr/>
          </p:nvSpPr>
          <p:spPr>
            <a:xfrm>
              <a:off x="4877977" y="3996527"/>
              <a:ext cx="2967861" cy="2340761"/>
            </a:xfrm>
            <a:custGeom>
              <a:avLst/>
              <a:gdLst>
                <a:gd name="connsiteX0" fmla="*/ 2965999 w 2967861"/>
                <a:gd name="connsiteY0" fmla="*/ 516271 h 2340761"/>
                <a:gd name="connsiteX1" fmla="*/ 2956685 w 2967861"/>
                <a:gd name="connsiteY1" fmla="*/ 502612 h 2340761"/>
                <a:gd name="connsiteX2" fmla="*/ 2945199 w 2967861"/>
                <a:gd name="connsiteY2" fmla="*/ 489883 h 2340761"/>
                <a:gd name="connsiteX3" fmla="*/ 2934644 w 2967861"/>
                <a:gd name="connsiteY3" fmla="*/ 477155 h 2340761"/>
                <a:gd name="connsiteX4" fmla="*/ 2930608 w 2967861"/>
                <a:gd name="connsiteY4" fmla="*/ 477155 h 2340761"/>
                <a:gd name="connsiteX5" fmla="*/ 2929677 w 2967861"/>
                <a:gd name="connsiteY5" fmla="*/ 477155 h 2340761"/>
                <a:gd name="connsiteX6" fmla="*/ 2927503 w 2967861"/>
                <a:gd name="connsiteY6" fmla="*/ 479328 h 2340761"/>
                <a:gd name="connsiteX7" fmla="*/ 2925330 w 2967861"/>
                <a:gd name="connsiteY7" fmla="*/ 479328 h 2340761"/>
                <a:gd name="connsiteX8" fmla="*/ 2923158 w 2967861"/>
                <a:gd name="connsiteY8" fmla="*/ 480260 h 2340761"/>
                <a:gd name="connsiteX9" fmla="*/ 2905462 w 2967861"/>
                <a:gd name="connsiteY9" fmla="*/ 477155 h 2340761"/>
                <a:gd name="connsiteX10" fmla="*/ 2896149 w 2967861"/>
                <a:gd name="connsiteY10" fmla="*/ 469705 h 2340761"/>
                <a:gd name="connsiteX11" fmla="*/ 2889008 w 2967861"/>
                <a:gd name="connsiteY11" fmla="*/ 460081 h 2340761"/>
                <a:gd name="connsiteX12" fmla="*/ 2881868 w 2967861"/>
                <a:gd name="connsiteY12" fmla="*/ 449526 h 2340761"/>
                <a:gd name="connsiteX13" fmla="*/ 2871313 w 2967861"/>
                <a:gd name="connsiteY13" fmla="*/ 439902 h 2340761"/>
                <a:gd name="connsiteX14" fmla="*/ 2866035 w 2967861"/>
                <a:gd name="connsiteY14" fmla="*/ 435555 h 2340761"/>
                <a:gd name="connsiteX15" fmla="*/ 2859827 w 2967861"/>
                <a:gd name="connsiteY15" fmla="*/ 435555 h 2340761"/>
                <a:gd name="connsiteX16" fmla="*/ 2854549 w 2967861"/>
                <a:gd name="connsiteY16" fmla="*/ 434624 h 2340761"/>
                <a:gd name="connsiteX17" fmla="*/ 2849271 w 2967861"/>
                <a:gd name="connsiteY17" fmla="*/ 434624 h 2340761"/>
                <a:gd name="connsiteX18" fmla="*/ 2843994 w 2967861"/>
                <a:gd name="connsiteY18" fmla="*/ 430278 h 2340761"/>
                <a:gd name="connsiteX19" fmla="*/ 2810776 w 2967861"/>
                <a:gd name="connsiteY19" fmla="*/ 395508 h 2340761"/>
                <a:gd name="connsiteX20" fmla="*/ 2751481 w 2967861"/>
                <a:gd name="connsiteY20" fmla="*/ 370051 h 2340761"/>
                <a:gd name="connsiteX21" fmla="*/ 2747445 w 2967861"/>
                <a:gd name="connsiteY21" fmla="*/ 370983 h 2340761"/>
                <a:gd name="connsiteX22" fmla="*/ 2744340 w 2967861"/>
                <a:gd name="connsiteY22" fmla="*/ 373156 h 2340761"/>
                <a:gd name="connsiteX23" fmla="*/ 2740305 w 2967861"/>
                <a:gd name="connsiteY23" fmla="*/ 377502 h 2340761"/>
                <a:gd name="connsiteX24" fmla="*/ 2735027 w 2967861"/>
                <a:gd name="connsiteY24" fmla="*/ 378433 h 2340761"/>
                <a:gd name="connsiteX25" fmla="*/ 2729750 w 2967861"/>
                <a:gd name="connsiteY25" fmla="*/ 378433 h 2340761"/>
                <a:gd name="connsiteX26" fmla="*/ 2723541 w 2967861"/>
                <a:gd name="connsiteY26" fmla="*/ 378433 h 2340761"/>
                <a:gd name="connsiteX27" fmla="*/ 2708950 w 2967861"/>
                <a:gd name="connsiteY27" fmla="*/ 373156 h 2340761"/>
                <a:gd name="connsiteX28" fmla="*/ 2696532 w 2967861"/>
                <a:gd name="connsiteY28" fmla="*/ 365705 h 2340761"/>
                <a:gd name="connsiteX29" fmla="*/ 2678836 w 2967861"/>
                <a:gd name="connsiteY29" fmla="*/ 362601 h 2340761"/>
                <a:gd name="connsiteX30" fmla="*/ 2678836 w 2967861"/>
                <a:gd name="connsiteY30" fmla="*/ 367878 h 2340761"/>
                <a:gd name="connsiteX31" fmla="*/ 2678836 w 2967861"/>
                <a:gd name="connsiteY31" fmla="*/ 373156 h 2340761"/>
                <a:gd name="connsiteX32" fmla="*/ 2676664 w 2967861"/>
                <a:gd name="connsiteY32" fmla="*/ 377502 h 2340761"/>
                <a:gd name="connsiteX33" fmla="*/ 2676664 w 2967861"/>
                <a:gd name="connsiteY33" fmla="*/ 380607 h 2340761"/>
                <a:gd name="connsiteX34" fmla="*/ 2678836 w 2967861"/>
                <a:gd name="connsiteY34" fmla="*/ 382780 h 2340761"/>
                <a:gd name="connsiteX35" fmla="*/ 2681010 w 2967861"/>
                <a:gd name="connsiteY35" fmla="*/ 385884 h 2340761"/>
                <a:gd name="connsiteX36" fmla="*/ 2684114 w 2967861"/>
                <a:gd name="connsiteY36" fmla="*/ 392093 h 2340761"/>
                <a:gd name="connsiteX37" fmla="*/ 2681941 w 2967861"/>
                <a:gd name="connsiteY37" fmla="*/ 397371 h 2340761"/>
                <a:gd name="connsiteX38" fmla="*/ 2681941 w 2967861"/>
                <a:gd name="connsiteY38" fmla="*/ 400475 h 2340761"/>
                <a:gd name="connsiteX39" fmla="*/ 2681010 w 2967861"/>
                <a:gd name="connsiteY39" fmla="*/ 404821 h 2340761"/>
                <a:gd name="connsiteX40" fmla="*/ 2678836 w 2967861"/>
                <a:gd name="connsiteY40" fmla="*/ 406994 h 2340761"/>
                <a:gd name="connsiteX41" fmla="*/ 2678836 w 2967861"/>
                <a:gd name="connsiteY41" fmla="*/ 412272 h 2340761"/>
                <a:gd name="connsiteX42" fmla="*/ 2671696 w 2967861"/>
                <a:gd name="connsiteY42" fmla="*/ 406994 h 2340761"/>
                <a:gd name="connsiteX43" fmla="*/ 2666419 w 2967861"/>
                <a:gd name="connsiteY43" fmla="*/ 402648 h 2340761"/>
                <a:gd name="connsiteX44" fmla="*/ 2660210 w 2967861"/>
                <a:gd name="connsiteY44" fmla="*/ 395198 h 2340761"/>
                <a:gd name="connsiteX45" fmla="*/ 2654932 w 2967861"/>
                <a:gd name="connsiteY45" fmla="*/ 389920 h 2340761"/>
                <a:gd name="connsiteX46" fmla="*/ 2651828 w 2967861"/>
                <a:gd name="connsiteY46" fmla="*/ 382469 h 2340761"/>
                <a:gd name="connsiteX47" fmla="*/ 2616437 w 2967861"/>
                <a:gd name="connsiteY47" fmla="*/ 382469 h 2340761"/>
                <a:gd name="connsiteX48" fmla="*/ 2581978 w 2967861"/>
                <a:gd name="connsiteY48" fmla="*/ 382469 h 2340761"/>
                <a:gd name="connsiteX49" fmla="*/ 2547518 w 2967861"/>
                <a:gd name="connsiteY49" fmla="*/ 385574 h 2340761"/>
                <a:gd name="connsiteX50" fmla="*/ 2544414 w 2967861"/>
                <a:gd name="connsiteY50" fmla="*/ 384642 h 2340761"/>
                <a:gd name="connsiteX51" fmla="*/ 2542240 w 2967861"/>
                <a:gd name="connsiteY51" fmla="*/ 380296 h 2340761"/>
                <a:gd name="connsiteX52" fmla="*/ 2538205 w 2967861"/>
                <a:gd name="connsiteY52" fmla="*/ 378123 h 2340761"/>
                <a:gd name="connsiteX53" fmla="*/ 2535100 w 2967861"/>
                <a:gd name="connsiteY53" fmla="*/ 365395 h 2340761"/>
                <a:gd name="connsiteX54" fmla="*/ 2532927 w 2967861"/>
                <a:gd name="connsiteY54" fmla="*/ 350493 h 2340761"/>
                <a:gd name="connsiteX55" fmla="*/ 2527650 w 2967861"/>
                <a:gd name="connsiteY55" fmla="*/ 333419 h 2340761"/>
                <a:gd name="connsiteX56" fmla="*/ 2515232 w 2967861"/>
                <a:gd name="connsiteY56" fmla="*/ 330314 h 2340761"/>
                <a:gd name="connsiteX57" fmla="*/ 2498468 w 2967861"/>
                <a:gd name="connsiteY57" fmla="*/ 327210 h 2340761"/>
                <a:gd name="connsiteX58" fmla="*/ 2481703 w 2967861"/>
                <a:gd name="connsiteY58" fmla="*/ 325037 h 2340761"/>
                <a:gd name="connsiteX59" fmla="*/ 2464008 w 2967861"/>
                <a:gd name="connsiteY59" fmla="*/ 325037 h 2340761"/>
                <a:gd name="connsiteX60" fmla="*/ 2451590 w 2967861"/>
                <a:gd name="connsiteY60" fmla="*/ 330314 h 2340761"/>
                <a:gd name="connsiteX61" fmla="*/ 2437931 w 2967861"/>
                <a:gd name="connsiteY61" fmla="*/ 325037 h 2340761"/>
                <a:gd name="connsiteX62" fmla="*/ 2427375 w 2967861"/>
                <a:gd name="connsiteY62" fmla="*/ 315413 h 2340761"/>
                <a:gd name="connsiteX63" fmla="*/ 2420235 w 2967861"/>
                <a:gd name="connsiteY63" fmla="*/ 304858 h 2340761"/>
                <a:gd name="connsiteX64" fmla="*/ 2414958 w 2967861"/>
                <a:gd name="connsiteY64" fmla="*/ 293371 h 2340761"/>
                <a:gd name="connsiteX65" fmla="*/ 2401298 w 2967861"/>
                <a:gd name="connsiteY65" fmla="*/ 293371 h 2340761"/>
                <a:gd name="connsiteX66" fmla="*/ 2388880 w 2967861"/>
                <a:gd name="connsiteY66" fmla="*/ 293371 h 2340761"/>
                <a:gd name="connsiteX67" fmla="*/ 2378325 w 2967861"/>
                <a:gd name="connsiteY67" fmla="*/ 297718 h 2340761"/>
                <a:gd name="connsiteX68" fmla="*/ 2373047 w 2967861"/>
                <a:gd name="connsiteY68" fmla="*/ 295544 h 2340761"/>
                <a:gd name="connsiteX69" fmla="*/ 2369012 w 2967861"/>
                <a:gd name="connsiteY69" fmla="*/ 293371 h 2340761"/>
                <a:gd name="connsiteX70" fmla="*/ 2365907 w 2967861"/>
                <a:gd name="connsiteY70" fmla="*/ 291198 h 2340761"/>
                <a:gd name="connsiteX71" fmla="*/ 2365907 w 2967861"/>
                <a:gd name="connsiteY71" fmla="*/ 288094 h 2340761"/>
                <a:gd name="connsiteX72" fmla="*/ 2363734 w 2967861"/>
                <a:gd name="connsiteY72" fmla="*/ 285921 h 2340761"/>
                <a:gd name="connsiteX73" fmla="*/ 2363734 w 2967861"/>
                <a:gd name="connsiteY73" fmla="*/ 282816 h 2340761"/>
                <a:gd name="connsiteX74" fmla="*/ 2361561 w 2967861"/>
                <a:gd name="connsiteY74" fmla="*/ 276607 h 2340761"/>
                <a:gd name="connsiteX75" fmla="*/ 2358457 w 2967861"/>
                <a:gd name="connsiteY75" fmla="*/ 273503 h 2340761"/>
                <a:gd name="connsiteX76" fmla="*/ 2351316 w 2967861"/>
                <a:gd name="connsiteY76" fmla="*/ 268225 h 2340761"/>
                <a:gd name="connsiteX77" fmla="*/ 2334552 w 2967861"/>
                <a:gd name="connsiteY77" fmla="*/ 262016 h 2340761"/>
                <a:gd name="connsiteX78" fmla="*/ 2315925 w 2967861"/>
                <a:gd name="connsiteY78" fmla="*/ 256739 h 2340761"/>
                <a:gd name="connsiteX79" fmla="*/ 2296057 w 2967861"/>
                <a:gd name="connsiteY79" fmla="*/ 251461 h 2340761"/>
                <a:gd name="connsiteX80" fmla="*/ 2276188 w 2967861"/>
                <a:gd name="connsiteY80" fmla="*/ 249288 h 2340761"/>
                <a:gd name="connsiteX81" fmla="*/ 2258493 w 2967861"/>
                <a:gd name="connsiteY81" fmla="*/ 249288 h 2340761"/>
                <a:gd name="connsiteX82" fmla="*/ 2247007 w 2967861"/>
                <a:gd name="connsiteY82" fmla="*/ 253634 h 2340761"/>
                <a:gd name="connsiteX83" fmla="*/ 2234589 w 2967861"/>
                <a:gd name="connsiteY83" fmla="*/ 256739 h 2340761"/>
                <a:gd name="connsiteX84" fmla="*/ 2237693 w 2967861"/>
                <a:gd name="connsiteY84" fmla="*/ 273813 h 2340761"/>
                <a:gd name="connsiteX85" fmla="*/ 2241729 w 2967861"/>
                <a:gd name="connsiteY85" fmla="*/ 286541 h 2340761"/>
                <a:gd name="connsiteX86" fmla="*/ 2243902 w 2967861"/>
                <a:gd name="connsiteY86" fmla="*/ 305479 h 2340761"/>
                <a:gd name="connsiteX87" fmla="*/ 2236762 w 2967861"/>
                <a:gd name="connsiteY87" fmla="*/ 305479 h 2340761"/>
                <a:gd name="connsiteX88" fmla="*/ 2232726 w 2967861"/>
                <a:gd name="connsiteY88" fmla="*/ 303306 h 2340761"/>
                <a:gd name="connsiteX89" fmla="*/ 2227448 w 2967861"/>
                <a:gd name="connsiteY89" fmla="*/ 303306 h 2340761"/>
                <a:gd name="connsiteX90" fmla="*/ 2225275 w 2967861"/>
                <a:gd name="connsiteY90" fmla="*/ 303306 h 2340761"/>
                <a:gd name="connsiteX91" fmla="*/ 2222171 w 2967861"/>
                <a:gd name="connsiteY91" fmla="*/ 303306 h 2340761"/>
                <a:gd name="connsiteX92" fmla="*/ 2218135 w 2967861"/>
                <a:gd name="connsiteY92" fmla="*/ 306410 h 2340761"/>
                <a:gd name="connsiteX93" fmla="*/ 2215030 w 2967861"/>
                <a:gd name="connsiteY93" fmla="*/ 310756 h 2340761"/>
                <a:gd name="connsiteX94" fmla="*/ 2207890 w 2967861"/>
                <a:gd name="connsiteY94" fmla="*/ 306410 h 2340761"/>
                <a:gd name="connsiteX95" fmla="*/ 2201681 w 2967861"/>
                <a:gd name="connsiteY95" fmla="*/ 303306 h 2340761"/>
                <a:gd name="connsiteX96" fmla="*/ 2198577 w 2967861"/>
                <a:gd name="connsiteY96" fmla="*/ 298028 h 2340761"/>
                <a:gd name="connsiteX97" fmla="*/ 2193299 w 2967861"/>
                <a:gd name="connsiteY97" fmla="*/ 293682 h 2340761"/>
                <a:gd name="connsiteX98" fmla="*/ 2188022 w 2967861"/>
                <a:gd name="connsiteY98" fmla="*/ 288404 h 2340761"/>
                <a:gd name="connsiteX99" fmla="*/ 2174362 w 2967861"/>
                <a:gd name="connsiteY99" fmla="*/ 310756 h 2340761"/>
                <a:gd name="connsiteX100" fmla="*/ 2165980 w 2967861"/>
                <a:gd name="connsiteY100" fmla="*/ 308583 h 2340761"/>
                <a:gd name="connsiteX101" fmla="*/ 2158840 w 2967861"/>
                <a:gd name="connsiteY101" fmla="*/ 306410 h 2340761"/>
                <a:gd name="connsiteX102" fmla="*/ 2152631 w 2967861"/>
                <a:gd name="connsiteY102" fmla="*/ 303306 h 2340761"/>
                <a:gd name="connsiteX103" fmla="*/ 2149526 w 2967861"/>
                <a:gd name="connsiteY103" fmla="*/ 298028 h 2340761"/>
                <a:gd name="connsiteX104" fmla="*/ 2147353 w 2967861"/>
                <a:gd name="connsiteY104" fmla="*/ 290577 h 2340761"/>
                <a:gd name="connsiteX105" fmla="*/ 2147353 w 2967861"/>
                <a:gd name="connsiteY105" fmla="*/ 280953 h 2340761"/>
                <a:gd name="connsiteX106" fmla="*/ 2140213 w 2967861"/>
                <a:gd name="connsiteY106" fmla="*/ 290577 h 2340761"/>
                <a:gd name="connsiteX107" fmla="*/ 2137109 w 2967861"/>
                <a:gd name="connsiteY107" fmla="*/ 301132 h 2340761"/>
                <a:gd name="connsiteX108" fmla="*/ 2133073 w 2967861"/>
                <a:gd name="connsiteY108" fmla="*/ 312619 h 2340761"/>
                <a:gd name="connsiteX109" fmla="*/ 2127795 w 2967861"/>
                <a:gd name="connsiteY109" fmla="*/ 321001 h 2340761"/>
                <a:gd name="connsiteX110" fmla="*/ 2125622 w 2967861"/>
                <a:gd name="connsiteY110" fmla="*/ 323174 h 2340761"/>
                <a:gd name="connsiteX111" fmla="*/ 2123449 w 2967861"/>
                <a:gd name="connsiteY111" fmla="*/ 325347 h 2340761"/>
                <a:gd name="connsiteX112" fmla="*/ 2112894 w 2967861"/>
                <a:gd name="connsiteY112" fmla="*/ 317896 h 2340761"/>
                <a:gd name="connsiteX113" fmla="*/ 2100476 w 2967861"/>
                <a:gd name="connsiteY113" fmla="*/ 310446 h 2340761"/>
                <a:gd name="connsiteX114" fmla="*/ 2091163 w 2967861"/>
                <a:gd name="connsiteY114" fmla="*/ 300822 h 2340761"/>
                <a:gd name="connsiteX115" fmla="*/ 2088989 w 2967861"/>
                <a:gd name="connsiteY115" fmla="*/ 295544 h 2340761"/>
                <a:gd name="connsiteX116" fmla="*/ 2088058 w 2967861"/>
                <a:gd name="connsiteY116" fmla="*/ 291198 h 2340761"/>
                <a:gd name="connsiteX117" fmla="*/ 2088058 w 2967861"/>
                <a:gd name="connsiteY117" fmla="*/ 288094 h 2340761"/>
                <a:gd name="connsiteX118" fmla="*/ 2085885 w 2967861"/>
                <a:gd name="connsiteY118" fmla="*/ 283747 h 2340761"/>
                <a:gd name="connsiteX119" fmla="*/ 2083712 w 2967861"/>
                <a:gd name="connsiteY119" fmla="*/ 280643 h 2340761"/>
                <a:gd name="connsiteX120" fmla="*/ 2090852 w 2967861"/>
                <a:gd name="connsiteY120" fmla="*/ 261706 h 2340761"/>
                <a:gd name="connsiteX121" fmla="*/ 2103270 w 2967861"/>
                <a:gd name="connsiteY121" fmla="*/ 248978 h 2340761"/>
                <a:gd name="connsiteX122" fmla="*/ 2093957 w 2967861"/>
                <a:gd name="connsiteY122" fmla="*/ 212034 h 2340761"/>
                <a:gd name="connsiteX123" fmla="*/ 2090852 w 2967861"/>
                <a:gd name="connsiteY123" fmla="*/ 212034 h 2340761"/>
                <a:gd name="connsiteX124" fmla="*/ 2090852 w 2967861"/>
                <a:gd name="connsiteY124" fmla="*/ 206757 h 2340761"/>
                <a:gd name="connsiteX125" fmla="*/ 2070984 w 2967861"/>
                <a:gd name="connsiteY125" fmla="*/ 208930 h 2340761"/>
                <a:gd name="connsiteX126" fmla="*/ 2058566 w 2967861"/>
                <a:gd name="connsiteY126" fmla="*/ 214208 h 2340761"/>
                <a:gd name="connsiteX127" fmla="*/ 2047079 w 2967861"/>
                <a:gd name="connsiteY127" fmla="*/ 223831 h 2340761"/>
                <a:gd name="connsiteX128" fmla="*/ 2036524 w 2967861"/>
                <a:gd name="connsiteY128" fmla="*/ 218554 h 2340761"/>
                <a:gd name="connsiteX129" fmla="*/ 2025038 w 2967861"/>
                <a:gd name="connsiteY129" fmla="*/ 212345 h 2340761"/>
                <a:gd name="connsiteX130" fmla="*/ 2014482 w 2967861"/>
                <a:gd name="connsiteY130" fmla="*/ 207067 h 2340761"/>
                <a:gd name="connsiteX131" fmla="*/ 2012310 w 2967861"/>
                <a:gd name="connsiteY131" fmla="*/ 209240 h 2340761"/>
                <a:gd name="connsiteX132" fmla="*/ 2012310 w 2967861"/>
                <a:gd name="connsiteY132" fmla="*/ 211414 h 2340761"/>
                <a:gd name="connsiteX133" fmla="*/ 2010136 w 2967861"/>
                <a:gd name="connsiteY133" fmla="*/ 211414 h 2340761"/>
                <a:gd name="connsiteX134" fmla="*/ 2007032 w 2967861"/>
                <a:gd name="connsiteY134" fmla="*/ 212345 h 2340761"/>
                <a:gd name="connsiteX135" fmla="*/ 2007032 w 2967861"/>
                <a:gd name="connsiteY135" fmla="*/ 218554 h 2340761"/>
                <a:gd name="connsiteX136" fmla="*/ 2007032 w 2967861"/>
                <a:gd name="connsiteY136" fmla="*/ 223831 h 2340761"/>
                <a:gd name="connsiteX137" fmla="*/ 2007032 w 2967861"/>
                <a:gd name="connsiteY137" fmla="*/ 226936 h 2340761"/>
                <a:gd name="connsiteX138" fmla="*/ 2007032 w 2967861"/>
                <a:gd name="connsiteY138" fmla="*/ 229109 h 2340761"/>
                <a:gd name="connsiteX139" fmla="*/ 2007032 w 2967861"/>
                <a:gd name="connsiteY139" fmla="*/ 232213 h 2340761"/>
                <a:gd name="connsiteX140" fmla="*/ 2002996 w 2967861"/>
                <a:gd name="connsiteY140" fmla="*/ 243700 h 2340761"/>
                <a:gd name="connsiteX141" fmla="*/ 1950841 w 2967861"/>
                <a:gd name="connsiteY141" fmla="*/ 239354 h 2340761"/>
                <a:gd name="connsiteX142" fmla="*/ 1948668 w 2967861"/>
                <a:gd name="connsiteY142" fmla="*/ 234076 h 2340761"/>
                <a:gd name="connsiteX143" fmla="*/ 1948668 w 2967861"/>
                <a:gd name="connsiteY143" fmla="*/ 228799 h 2340761"/>
                <a:gd name="connsiteX144" fmla="*/ 1946495 w 2967861"/>
                <a:gd name="connsiteY144" fmla="*/ 223521 h 2340761"/>
                <a:gd name="connsiteX145" fmla="*/ 1946495 w 2967861"/>
                <a:gd name="connsiteY145" fmla="*/ 218243 h 2340761"/>
                <a:gd name="connsiteX146" fmla="*/ 1946495 w 2967861"/>
                <a:gd name="connsiteY146" fmla="*/ 216070 h 2340761"/>
                <a:gd name="connsiteX147" fmla="*/ 1934077 w 2967861"/>
                <a:gd name="connsiteY147" fmla="*/ 206446 h 2340761"/>
                <a:gd name="connsiteX148" fmla="*/ 1921659 w 2967861"/>
                <a:gd name="connsiteY148" fmla="*/ 204273 h 2340761"/>
                <a:gd name="connsiteX149" fmla="*/ 1904895 w 2967861"/>
                <a:gd name="connsiteY149" fmla="*/ 204273 h 2340761"/>
                <a:gd name="connsiteX150" fmla="*/ 1887200 w 2967861"/>
                <a:gd name="connsiteY150" fmla="*/ 206446 h 2340761"/>
                <a:gd name="connsiteX151" fmla="*/ 1887200 w 2967861"/>
                <a:gd name="connsiteY151" fmla="*/ 219175 h 2340761"/>
                <a:gd name="connsiteX152" fmla="*/ 1877886 w 2967861"/>
                <a:gd name="connsiteY152" fmla="*/ 219175 h 2340761"/>
                <a:gd name="connsiteX153" fmla="*/ 1877886 w 2967861"/>
                <a:gd name="connsiteY153" fmla="*/ 218243 h 2340761"/>
                <a:gd name="connsiteX154" fmla="*/ 1875713 w 2967861"/>
                <a:gd name="connsiteY154" fmla="*/ 218243 h 2340761"/>
                <a:gd name="connsiteX155" fmla="*/ 1873540 w 2967861"/>
                <a:gd name="connsiteY155" fmla="*/ 216070 h 2340761"/>
                <a:gd name="connsiteX156" fmla="*/ 1875713 w 2967861"/>
                <a:gd name="connsiteY156" fmla="*/ 206446 h 2340761"/>
                <a:gd name="connsiteX157" fmla="*/ 1877886 w 2967861"/>
                <a:gd name="connsiteY157" fmla="*/ 198996 h 2340761"/>
                <a:gd name="connsiteX158" fmla="*/ 1880060 w 2967861"/>
                <a:gd name="connsiteY158" fmla="*/ 193718 h 2340761"/>
                <a:gd name="connsiteX159" fmla="*/ 1883164 w 2967861"/>
                <a:gd name="connsiteY159" fmla="*/ 188441 h 2340761"/>
                <a:gd name="connsiteX160" fmla="*/ 1883164 w 2967861"/>
                <a:gd name="connsiteY160" fmla="*/ 182232 h 2340761"/>
                <a:gd name="connsiteX161" fmla="*/ 1873851 w 2967861"/>
                <a:gd name="connsiteY161" fmla="*/ 186578 h 2340761"/>
                <a:gd name="connsiteX162" fmla="*/ 1866710 w 2967861"/>
                <a:gd name="connsiteY162" fmla="*/ 191856 h 2340761"/>
                <a:gd name="connsiteX163" fmla="*/ 1859570 w 2967861"/>
                <a:gd name="connsiteY163" fmla="*/ 197133 h 2340761"/>
                <a:gd name="connsiteX164" fmla="*/ 1854293 w 2967861"/>
                <a:gd name="connsiteY164" fmla="*/ 203342 h 2340761"/>
                <a:gd name="connsiteX165" fmla="*/ 1851188 w 2967861"/>
                <a:gd name="connsiteY165" fmla="*/ 201169 h 2340761"/>
                <a:gd name="connsiteX166" fmla="*/ 1849015 w 2967861"/>
                <a:gd name="connsiteY166" fmla="*/ 201169 h 2340761"/>
                <a:gd name="connsiteX167" fmla="*/ 1849015 w 2967861"/>
                <a:gd name="connsiteY167" fmla="*/ 198996 h 2340761"/>
                <a:gd name="connsiteX168" fmla="*/ 1849015 w 2967861"/>
                <a:gd name="connsiteY168" fmla="*/ 196823 h 2340761"/>
                <a:gd name="connsiteX169" fmla="*/ 1849015 w 2967861"/>
                <a:gd name="connsiteY169" fmla="*/ 195891 h 2340761"/>
                <a:gd name="connsiteX170" fmla="*/ 1851188 w 2967861"/>
                <a:gd name="connsiteY170" fmla="*/ 191545 h 2340761"/>
                <a:gd name="connsiteX171" fmla="*/ 1851188 w 2967861"/>
                <a:gd name="connsiteY171" fmla="*/ 188441 h 2340761"/>
                <a:gd name="connsiteX172" fmla="*/ 1834424 w 2967861"/>
                <a:gd name="connsiteY172" fmla="*/ 186267 h 2340761"/>
                <a:gd name="connsiteX173" fmla="*/ 1819833 w 2967861"/>
                <a:gd name="connsiteY173" fmla="*/ 188441 h 2340761"/>
                <a:gd name="connsiteX174" fmla="*/ 1807415 w 2967861"/>
                <a:gd name="connsiteY174" fmla="*/ 195891 h 2340761"/>
                <a:gd name="connsiteX175" fmla="*/ 1803379 w 2967861"/>
                <a:gd name="connsiteY175" fmla="*/ 195891 h 2340761"/>
                <a:gd name="connsiteX176" fmla="*/ 1815797 w 2967861"/>
                <a:gd name="connsiteY176" fmla="*/ 180990 h 2340761"/>
                <a:gd name="connsiteX177" fmla="*/ 1832561 w 2967861"/>
                <a:gd name="connsiteY177" fmla="*/ 169503 h 2340761"/>
                <a:gd name="connsiteX178" fmla="*/ 1849325 w 2967861"/>
                <a:gd name="connsiteY178" fmla="*/ 159880 h 2340761"/>
                <a:gd name="connsiteX179" fmla="*/ 1863916 w 2967861"/>
                <a:gd name="connsiteY179" fmla="*/ 151498 h 2340761"/>
                <a:gd name="connsiteX180" fmla="*/ 1869194 w 2967861"/>
                <a:gd name="connsiteY180" fmla="*/ 141874 h 2340761"/>
                <a:gd name="connsiteX181" fmla="*/ 1873230 w 2967861"/>
                <a:gd name="connsiteY181" fmla="*/ 132250 h 2340761"/>
                <a:gd name="connsiteX182" fmla="*/ 1878507 w 2967861"/>
                <a:gd name="connsiteY182" fmla="*/ 123868 h 2340761"/>
                <a:gd name="connsiteX183" fmla="*/ 1890925 w 2967861"/>
                <a:gd name="connsiteY183" fmla="*/ 114244 h 2340761"/>
                <a:gd name="connsiteX184" fmla="*/ 1890925 w 2967861"/>
                <a:gd name="connsiteY184" fmla="*/ 90029 h 2340761"/>
                <a:gd name="connsiteX185" fmla="*/ 1881612 w 2967861"/>
                <a:gd name="connsiteY185" fmla="*/ 77301 h 2340761"/>
                <a:gd name="connsiteX186" fmla="*/ 1873230 w 2967861"/>
                <a:gd name="connsiteY186" fmla="*/ 65815 h 2340761"/>
                <a:gd name="connsiteX187" fmla="*/ 1861743 w 2967861"/>
                <a:gd name="connsiteY187" fmla="*/ 57432 h 2340761"/>
                <a:gd name="connsiteX188" fmla="*/ 1847152 w 2967861"/>
                <a:gd name="connsiteY188" fmla="*/ 49982 h 2340761"/>
                <a:gd name="connsiteX189" fmla="*/ 1847152 w 2967861"/>
                <a:gd name="connsiteY189" fmla="*/ 47809 h 2340761"/>
                <a:gd name="connsiteX190" fmla="*/ 1847152 w 2967861"/>
                <a:gd name="connsiteY190" fmla="*/ 45636 h 2340761"/>
                <a:gd name="connsiteX191" fmla="*/ 1844979 w 2967861"/>
                <a:gd name="connsiteY191" fmla="*/ 43462 h 2340761"/>
                <a:gd name="connsiteX192" fmla="*/ 1844048 w 2967861"/>
                <a:gd name="connsiteY192" fmla="*/ 45636 h 2340761"/>
                <a:gd name="connsiteX193" fmla="*/ 1827284 w 2967861"/>
                <a:gd name="connsiteY193" fmla="*/ 50913 h 2340761"/>
                <a:gd name="connsiteX194" fmla="*/ 1812693 w 2967861"/>
                <a:gd name="connsiteY194" fmla="*/ 53086 h 2340761"/>
                <a:gd name="connsiteX195" fmla="*/ 1800275 w 2967861"/>
                <a:gd name="connsiteY195" fmla="*/ 55259 h 2340761"/>
                <a:gd name="connsiteX196" fmla="*/ 1787857 w 2967861"/>
                <a:gd name="connsiteY196" fmla="*/ 60537 h 2340761"/>
                <a:gd name="connsiteX197" fmla="*/ 1780717 w 2967861"/>
                <a:gd name="connsiteY197" fmla="*/ 50913 h 2340761"/>
                <a:gd name="connsiteX198" fmla="*/ 1773577 w 2967861"/>
                <a:gd name="connsiteY198" fmla="*/ 43462 h 2340761"/>
                <a:gd name="connsiteX199" fmla="*/ 1766436 w 2967861"/>
                <a:gd name="connsiteY199" fmla="*/ 40358 h 2340761"/>
                <a:gd name="connsiteX200" fmla="*/ 1751845 w 2967861"/>
                <a:gd name="connsiteY200" fmla="*/ 36012 h 2340761"/>
                <a:gd name="connsiteX201" fmla="*/ 1752777 w 2967861"/>
                <a:gd name="connsiteY201" fmla="*/ 30734 h 2340761"/>
                <a:gd name="connsiteX202" fmla="*/ 1754950 w 2967861"/>
                <a:gd name="connsiteY202" fmla="*/ 28561 h 2340761"/>
                <a:gd name="connsiteX203" fmla="*/ 1757123 w 2967861"/>
                <a:gd name="connsiteY203" fmla="*/ 25457 h 2340761"/>
                <a:gd name="connsiteX204" fmla="*/ 1760227 w 2967861"/>
                <a:gd name="connsiteY204" fmla="*/ 23283 h 2340761"/>
                <a:gd name="connsiteX205" fmla="*/ 1762401 w 2967861"/>
                <a:gd name="connsiteY205" fmla="*/ 22352 h 2340761"/>
                <a:gd name="connsiteX206" fmla="*/ 1767678 w 2967861"/>
                <a:gd name="connsiteY206" fmla="*/ 20179 h 2340761"/>
                <a:gd name="connsiteX207" fmla="*/ 1766747 w 2967861"/>
                <a:gd name="connsiteY207" fmla="*/ 14901 h 2340761"/>
                <a:gd name="connsiteX208" fmla="*/ 1762711 w 2967861"/>
                <a:gd name="connsiteY208" fmla="*/ 10555 h 2340761"/>
                <a:gd name="connsiteX209" fmla="*/ 1760538 w 2967861"/>
                <a:gd name="connsiteY209" fmla="*/ 7451 h 2340761"/>
                <a:gd name="connsiteX210" fmla="*/ 1759607 w 2967861"/>
                <a:gd name="connsiteY210" fmla="*/ 5278 h 2340761"/>
                <a:gd name="connsiteX211" fmla="*/ 1755571 w 2967861"/>
                <a:gd name="connsiteY211" fmla="*/ 0 h 2340761"/>
                <a:gd name="connsiteX212" fmla="*/ 1735702 w 2967861"/>
                <a:gd name="connsiteY212" fmla="*/ 0 h 2340761"/>
                <a:gd name="connsiteX213" fmla="*/ 1731666 w 2967861"/>
                <a:gd name="connsiteY213" fmla="*/ 18006 h 2340761"/>
                <a:gd name="connsiteX214" fmla="*/ 1721111 w 2967861"/>
                <a:gd name="connsiteY214" fmla="*/ 28561 h 2340761"/>
                <a:gd name="connsiteX215" fmla="*/ 1708693 w 2967861"/>
                <a:gd name="connsiteY215" fmla="*/ 38185 h 2340761"/>
                <a:gd name="connsiteX216" fmla="*/ 1695034 w 2967861"/>
                <a:gd name="connsiteY216" fmla="*/ 45636 h 2340761"/>
                <a:gd name="connsiteX217" fmla="*/ 1679511 w 2967861"/>
                <a:gd name="connsiteY217" fmla="*/ 53086 h 2340761"/>
                <a:gd name="connsiteX218" fmla="*/ 1679511 w 2967861"/>
                <a:gd name="connsiteY218" fmla="*/ 73265 h 2340761"/>
                <a:gd name="connsiteX219" fmla="*/ 1674234 w 2967861"/>
                <a:gd name="connsiteY219" fmla="*/ 73265 h 2340761"/>
                <a:gd name="connsiteX220" fmla="*/ 1668025 w 2967861"/>
                <a:gd name="connsiteY220" fmla="*/ 72334 h 2340761"/>
                <a:gd name="connsiteX221" fmla="*/ 1664921 w 2967861"/>
                <a:gd name="connsiteY221" fmla="*/ 72334 h 2340761"/>
                <a:gd name="connsiteX222" fmla="*/ 1659643 w 2967861"/>
                <a:gd name="connsiteY222" fmla="*/ 70161 h 2340761"/>
                <a:gd name="connsiteX223" fmla="*/ 1653434 w 2967861"/>
                <a:gd name="connsiteY223" fmla="*/ 75438 h 2340761"/>
                <a:gd name="connsiteX224" fmla="*/ 1646294 w 2967861"/>
                <a:gd name="connsiteY224" fmla="*/ 82889 h 2340761"/>
                <a:gd name="connsiteX225" fmla="*/ 1639153 w 2967861"/>
                <a:gd name="connsiteY225" fmla="*/ 88167 h 2340761"/>
                <a:gd name="connsiteX226" fmla="*/ 1632013 w 2967861"/>
                <a:gd name="connsiteY226" fmla="*/ 94376 h 2340761"/>
                <a:gd name="connsiteX227" fmla="*/ 1626736 w 2967861"/>
                <a:gd name="connsiteY227" fmla="*/ 94376 h 2340761"/>
                <a:gd name="connsiteX228" fmla="*/ 1616181 w 2967861"/>
                <a:gd name="connsiteY228" fmla="*/ 94376 h 2340761"/>
                <a:gd name="connsiteX229" fmla="*/ 1601590 w 2967861"/>
                <a:gd name="connsiteY229" fmla="*/ 94376 h 2340761"/>
                <a:gd name="connsiteX230" fmla="*/ 1586999 w 2967861"/>
                <a:gd name="connsiteY230" fmla="*/ 94376 h 2340761"/>
                <a:gd name="connsiteX231" fmla="*/ 1575512 w 2967861"/>
                <a:gd name="connsiteY231" fmla="*/ 94376 h 2340761"/>
                <a:gd name="connsiteX232" fmla="*/ 1572408 w 2967861"/>
                <a:gd name="connsiteY232" fmla="*/ 99653 h 2340761"/>
                <a:gd name="connsiteX233" fmla="*/ 1570235 w 2967861"/>
                <a:gd name="connsiteY233" fmla="*/ 104931 h 2340761"/>
                <a:gd name="connsiteX234" fmla="*/ 1567130 w 2967861"/>
                <a:gd name="connsiteY234" fmla="*/ 110208 h 2340761"/>
                <a:gd name="connsiteX235" fmla="*/ 1564957 w 2967861"/>
                <a:gd name="connsiteY235" fmla="*/ 117659 h 2340761"/>
                <a:gd name="connsiteX236" fmla="*/ 1543226 w 2967861"/>
                <a:gd name="connsiteY236" fmla="*/ 117659 h 2340761"/>
                <a:gd name="connsiteX237" fmla="*/ 1526462 w 2967861"/>
                <a:gd name="connsiteY237" fmla="*/ 123868 h 2340761"/>
                <a:gd name="connsiteX238" fmla="*/ 1511871 w 2967861"/>
                <a:gd name="connsiteY238" fmla="*/ 130077 h 2340761"/>
                <a:gd name="connsiteX239" fmla="*/ 1497280 w 2967861"/>
                <a:gd name="connsiteY239" fmla="*/ 141563 h 2340761"/>
                <a:gd name="connsiteX240" fmla="*/ 1484862 w 2967861"/>
                <a:gd name="connsiteY240" fmla="*/ 152118 h 2340761"/>
                <a:gd name="connsiteX241" fmla="*/ 1468098 w 2967861"/>
                <a:gd name="connsiteY241" fmla="*/ 161742 h 2340761"/>
                <a:gd name="connsiteX242" fmla="*/ 1462821 w 2967861"/>
                <a:gd name="connsiteY242" fmla="*/ 180679 h 2340761"/>
                <a:gd name="connsiteX243" fmla="*/ 1459716 w 2967861"/>
                <a:gd name="connsiteY243" fmla="*/ 198685 h 2340761"/>
                <a:gd name="connsiteX244" fmla="*/ 1455680 w 2967861"/>
                <a:gd name="connsiteY244" fmla="*/ 215760 h 2340761"/>
                <a:gd name="connsiteX245" fmla="*/ 1452576 w 2967861"/>
                <a:gd name="connsiteY245" fmla="*/ 215760 h 2340761"/>
                <a:gd name="connsiteX246" fmla="*/ 1445436 w 2967861"/>
                <a:gd name="connsiteY246" fmla="*/ 198685 h 2340761"/>
                <a:gd name="connsiteX247" fmla="*/ 1419358 w 2967861"/>
                <a:gd name="connsiteY247" fmla="*/ 203963 h 2340761"/>
                <a:gd name="connsiteX248" fmla="*/ 1395454 w 2967861"/>
                <a:gd name="connsiteY248" fmla="*/ 211414 h 2340761"/>
                <a:gd name="connsiteX249" fmla="*/ 1399490 w 2967861"/>
                <a:gd name="connsiteY249" fmla="*/ 233766 h 2340761"/>
                <a:gd name="connsiteX250" fmla="*/ 1404767 w 2967861"/>
                <a:gd name="connsiteY250" fmla="*/ 253945 h 2340761"/>
                <a:gd name="connsiteX251" fmla="*/ 1410045 w 2967861"/>
                <a:gd name="connsiteY251" fmla="*/ 275055 h 2340761"/>
                <a:gd name="connsiteX252" fmla="*/ 1419358 w 2967861"/>
                <a:gd name="connsiteY252" fmla="*/ 290888 h 2340761"/>
                <a:gd name="connsiteX253" fmla="*/ 1431776 w 2967861"/>
                <a:gd name="connsiteY253" fmla="*/ 304547 h 2340761"/>
                <a:gd name="connsiteX254" fmla="*/ 1431776 w 2967861"/>
                <a:gd name="connsiteY254" fmla="*/ 312929 h 2340761"/>
                <a:gd name="connsiteX255" fmla="*/ 1416254 w 2967861"/>
                <a:gd name="connsiteY255" fmla="*/ 302374 h 2340761"/>
                <a:gd name="connsiteX256" fmla="*/ 1399490 w 2967861"/>
                <a:gd name="connsiteY256" fmla="*/ 287473 h 2340761"/>
                <a:gd name="connsiteX257" fmla="*/ 1388934 w 2967861"/>
                <a:gd name="connsiteY257" fmla="*/ 272571 h 2340761"/>
                <a:gd name="connsiteX258" fmla="*/ 1368135 w 2967861"/>
                <a:gd name="connsiteY258" fmla="*/ 272571 h 2340761"/>
                <a:gd name="connsiteX259" fmla="*/ 1352612 w 2967861"/>
                <a:gd name="connsiteY259" fmla="*/ 275676 h 2340761"/>
                <a:gd name="connsiteX260" fmla="*/ 1338953 w 2967861"/>
                <a:gd name="connsiteY260" fmla="*/ 283127 h 2340761"/>
                <a:gd name="connsiteX261" fmla="*/ 1331812 w 2967861"/>
                <a:gd name="connsiteY261" fmla="*/ 274745 h 2340761"/>
                <a:gd name="connsiteX262" fmla="*/ 1328708 w 2967861"/>
                <a:gd name="connsiteY262" fmla="*/ 263258 h 2340761"/>
                <a:gd name="connsiteX263" fmla="*/ 1324672 w 2967861"/>
                <a:gd name="connsiteY263" fmla="*/ 252703 h 2340761"/>
                <a:gd name="connsiteX264" fmla="*/ 1321568 w 2967861"/>
                <a:gd name="connsiteY264" fmla="*/ 250530 h 2340761"/>
                <a:gd name="connsiteX265" fmla="*/ 1321568 w 2967861"/>
                <a:gd name="connsiteY265" fmla="*/ 249909 h 2340761"/>
                <a:gd name="connsiteX266" fmla="*/ 1319394 w 2967861"/>
                <a:gd name="connsiteY266" fmla="*/ 249909 h 2340761"/>
                <a:gd name="connsiteX267" fmla="*/ 1316290 w 2967861"/>
                <a:gd name="connsiteY267" fmla="*/ 249909 h 2340761"/>
                <a:gd name="connsiteX268" fmla="*/ 1312254 w 2967861"/>
                <a:gd name="connsiteY268" fmla="*/ 249909 h 2340761"/>
                <a:gd name="connsiteX269" fmla="*/ 1312254 w 2967861"/>
                <a:gd name="connsiteY269" fmla="*/ 284679 h 2340761"/>
                <a:gd name="connsiteX270" fmla="*/ 1289281 w 2967861"/>
                <a:gd name="connsiteY270" fmla="*/ 305789 h 2340761"/>
                <a:gd name="connsiteX271" fmla="*/ 1294559 w 2967861"/>
                <a:gd name="connsiteY271" fmla="*/ 320691 h 2340761"/>
                <a:gd name="connsiteX272" fmla="*/ 1299837 w 2967861"/>
                <a:gd name="connsiteY272" fmla="*/ 331246 h 2340761"/>
                <a:gd name="connsiteX273" fmla="*/ 1305114 w 2967861"/>
                <a:gd name="connsiteY273" fmla="*/ 343974 h 2340761"/>
                <a:gd name="connsiteX274" fmla="*/ 1309150 w 2967861"/>
                <a:gd name="connsiteY274" fmla="*/ 362911 h 2340761"/>
                <a:gd name="connsiteX275" fmla="*/ 1329018 w 2967861"/>
                <a:gd name="connsiteY275" fmla="*/ 370362 h 2340761"/>
                <a:gd name="connsiteX276" fmla="*/ 1350750 w 2967861"/>
                <a:gd name="connsiteY276" fmla="*/ 378744 h 2340761"/>
                <a:gd name="connsiteX277" fmla="*/ 1368445 w 2967861"/>
                <a:gd name="connsiteY277" fmla="*/ 386195 h 2340761"/>
                <a:gd name="connsiteX278" fmla="*/ 1368445 w 2967861"/>
                <a:gd name="connsiteY278" fmla="*/ 392403 h 2340761"/>
                <a:gd name="connsiteX279" fmla="*/ 1350750 w 2967861"/>
                <a:gd name="connsiteY279" fmla="*/ 386195 h 2340761"/>
                <a:gd name="connsiteX280" fmla="*/ 1332123 w 2967861"/>
                <a:gd name="connsiteY280" fmla="*/ 386195 h 2340761"/>
                <a:gd name="connsiteX281" fmla="*/ 1312254 w 2967861"/>
                <a:gd name="connsiteY281" fmla="*/ 386195 h 2340761"/>
                <a:gd name="connsiteX282" fmla="*/ 1314427 w 2967861"/>
                <a:gd name="connsiteY282" fmla="*/ 401096 h 2340761"/>
                <a:gd name="connsiteX283" fmla="*/ 1316601 w 2967861"/>
                <a:gd name="connsiteY283" fmla="*/ 418170 h 2340761"/>
                <a:gd name="connsiteX284" fmla="*/ 1319705 w 2967861"/>
                <a:gd name="connsiteY284" fmla="*/ 435245 h 2340761"/>
                <a:gd name="connsiteX285" fmla="*/ 1316601 w 2967861"/>
                <a:gd name="connsiteY285" fmla="*/ 453251 h 2340761"/>
                <a:gd name="connsiteX286" fmla="*/ 1310392 w 2967861"/>
                <a:gd name="connsiteY286" fmla="*/ 464737 h 2340761"/>
                <a:gd name="connsiteX287" fmla="*/ 1303251 w 2967861"/>
                <a:gd name="connsiteY287" fmla="*/ 479639 h 2340761"/>
                <a:gd name="connsiteX288" fmla="*/ 1296111 w 2967861"/>
                <a:gd name="connsiteY288" fmla="*/ 492367 h 2340761"/>
                <a:gd name="connsiteX289" fmla="*/ 1293006 w 2967861"/>
                <a:gd name="connsiteY289" fmla="*/ 494540 h 2340761"/>
                <a:gd name="connsiteX290" fmla="*/ 1290833 w 2967861"/>
                <a:gd name="connsiteY290" fmla="*/ 495472 h 2340761"/>
                <a:gd name="connsiteX291" fmla="*/ 1289902 w 2967861"/>
                <a:gd name="connsiteY291" fmla="*/ 497645 h 2340761"/>
                <a:gd name="connsiteX292" fmla="*/ 1269102 w 2967861"/>
                <a:gd name="connsiteY292" fmla="*/ 497645 h 2340761"/>
                <a:gd name="connsiteX293" fmla="*/ 1269102 w 2967861"/>
                <a:gd name="connsiteY293" fmla="*/ 492057 h 2340761"/>
                <a:gd name="connsiteX294" fmla="*/ 1276243 w 2967861"/>
                <a:gd name="connsiteY294" fmla="*/ 489883 h 2340761"/>
                <a:gd name="connsiteX295" fmla="*/ 1282452 w 2967861"/>
                <a:gd name="connsiteY295" fmla="*/ 486779 h 2340761"/>
                <a:gd name="connsiteX296" fmla="*/ 1287729 w 2967861"/>
                <a:gd name="connsiteY296" fmla="*/ 484606 h 2340761"/>
                <a:gd name="connsiteX297" fmla="*/ 1290833 w 2967861"/>
                <a:gd name="connsiteY297" fmla="*/ 480260 h 2340761"/>
                <a:gd name="connsiteX298" fmla="*/ 1296111 w 2967861"/>
                <a:gd name="connsiteY298" fmla="*/ 477155 h 2340761"/>
                <a:gd name="connsiteX299" fmla="*/ 1296111 w 2967861"/>
                <a:gd name="connsiteY299" fmla="*/ 460081 h 2340761"/>
                <a:gd name="connsiteX300" fmla="*/ 1300147 w 2967861"/>
                <a:gd name="connsiteY300" fmla="*/ 447352 h 2340761"/>
                <a:gd name="connsiteX301" fmla="*/ 1305424 w 2967861"/>
                <a:gd name="connsiteY301" fmla="*/ 435866 h 2340761"/>
                <a:gd name="connsiteX302" fmla="*/ 1302320 w 2967861"/>
                <a:gd name="connsiteY302" fmla="*/ 429657 h 2340761"/>
                <a:gd name="connsiteX303" fmla="*/ 1300147 w 2967861"/>
                <a:gd name="connsiteY303" fmla="*/ 423448 h 2340761"/>
                <a:gd name="connsiteX304" fmla="*/ 1296111 w 2967861"/>
                <a:gd name="connsiteY304" fmla="*/ 420344 h 2340761"/>
                <a:gd name="connsiteX305" fmla="*/ 1293006 w 2967861"/>
                <a:gd name="connsiteY305" fmla="*/ 415997 h 2340761"/>
                <a:gd name="connsiteX306" fmla="*/ 1290833 w 2967861"/>
                <a:gd name="connsiteY306" fmla="*/ 412893 h 2340761"/>
                <a:gd name="connsiteX307" fmla="*/ 1289902 w 2967861"/>
                <a:gd name="connsiteY307" fmla="*/ 407615 h 2340761"/>
                <a:gd name="connsiteX308" fmla="*/ 1289902 w 2967861"/>
                <a:gd name="connsiteY308" fmla="*/ 400165 h 2340761"/>
                <a:gd name="connsiteX309" fmla="*/ 1293006 w 2967861"/>
                <a:gd name="connsiteY309" fmla="*/ 390541 h 2340761"/>
                <a:gd name="connsiteX310" fmla="*/ 1296111 w 2967861"/>
                <a:gd name="connsiteY310" fmla="*/ 379054 h 2340761"/>
                <a:gd name="connsiteX311" fmla="*/ 1296111 w 2967861"/>
                <a:gd name="connsiteY311" fmla="*/ 366326 h 2340761"/>
                <a:gd name="connsiteX312" fmla="*/ 1293006 w 2967861"/>
                <a:gd name="connsiteY312" fmla="*/ 355771 h 2340761"/>
                <a:gd name="connsiteX313" fmla="*/ 1289902 w 2967861"/>
                <a:gd name="connsiteY313" fmla="*/ 340870 h 2340761"/>
                <a:gd name="connsiteX314" fmla="*/ 1283693 w 2967861"/>
                <a:gd name="connsiteY314" fmla="*/ 328141 h 2340761"/>
                <a:gd name="connsiteX315" fmla="*/ 1280589 w 2967861"/>
                <a:gd name="connsiteY315" fmla="*/ 318517 h 2340761"/>
                <a:gd name="connsiteX316" fmla="*/ 1282762 w 2967861"/>
                <a:gd name="connsiteY316" fmla="*/ 311067 h 2340761"/>
                <a:gd name="connsiteX317" fmla="*/ 1283693 w 2967861"/>
                <a:gd name="connsiteY317" fmla="*/ 299580 h 2340761"/>
                <a:gd name="connsiteX318" fmla="*/ 1287729 w 2967861"/>
                <a:gd name="connsiteY318" fmla="*/ 286852 h 2340761"/>
                <a:gd name="connsiteX319" fmla="*/ 1290833 w 2967861"/>
                <a:gd name="connsiteY319" fmla="*/ 271951 h 2340761"/>
                <a:gd name="connsiteX320" fmla="*/ 1293006 w 2967861"/>
                <a:gd name="connsiteY320" fmla="*/ 257049 h 2340761"/>
                <a:gd name="connsiteX321" fmla="*/ 1285866 w 2967861"/>
                <a:gd name="connsiteY321" fmla="*/ 249598 h 2340761"/>
                <a:gd name="connsiteX322" fmla="*/ 1280589 w 2967861"/>
                <a:gd name="connsiteY322" fmla="*/ 239975 h 2340761"/>
                <a:gd name="connsiteX323" fmla="*/ 1260720 w 2967861"/>
                <a:gd name="connsiteY323" fmla="*/ 239043 h 2340761"/>
                <a:gd name="connsiteX324" fmla="*/ 1243956 w 2967861"/>
                <a:gd name="connsiteY324" fmla="*/ 239975 h 2340761"/>
                <a:gd name="connsiteX325" fmla="*/ 1234643 w 2967861"/>
                <a:gd name="connsiteY325" fmla="*/ 246184 h 2340761"/>
                <a:gd name="connsiteX326" fmla="*/ 1227502 w 2967861"/>
                <a:gd name="connsiteY326" fmla="*/ 254566 h 2340761"/>
                <a:gd name="connsiteX327" fmla="*/ 1222225 w 2967861"/>
                <a:gd name="connsiteY327" fmla="*/ 266052 h 2340761"/>
                <a:gd name="connsiteX328" fmla="*/ 1218189 w 2967861"/>
                <a:gd name="connsiteY328" fmla="*/ 276607 h 2340761"/>
                <a:gd name="connsiteX329" fmla="*/ 1215085 w 2967861"/>
                <a:gd name="connsiteY329" fmla="*/ 290267 h 2340761"/>
                <a:gd name="connsiteX330" fmla="*/ 1211049 w 2967861"/>
                <a:gd name="connsiteY330" fmla="*/ 300822 h 2340761"/>
                <a:gd name="connsiteX331" fmla="*/ 1203909 w 2967861"/>
                <a:gd name="connsiteY331" fmla="*/ 310446 h 2340761"/>
                <a:gd name="connsiteX332" fmla="*/ 1193353 w 2967861"/>
                <a:gd name="connsiteY332" fmla="*/ 317896 h 2340761"/>
                <a:gd name="connsiteX333" fmla="*/ 1196458 w 2967861"/>
                <a:gd name="connsiteY333" fmla="*/ 338075 h 2340761"/>
                <a:gd name="connsiteX334" fmla="*/ 1198631 w 2967861"/>
                <a:gd name="connsiteY334" fmla="*/ 352977 h 2340761"/>
                <a:gd name="connsiteX335" fmla="*/ 1202667 w 2967861"/>
                <a:gd name="connsiteY335" fmla="*/ 370051 h 2340761"/>
                <a:gd name="connsiteX336" fmla="*/ 1200494 w 2967861"/>
                <a:gd name="connsiteY336" fmla="*/ 392403 h 2340761"/>
                <a:gd name="connsiteX337" fmla="*/ 1217258 w 2967861"/>
                <a:gd name="connsiteY337" fmla="*/ 392403 h 2340761"/>
                <a:gd name="connsiteX338" fmla="*/ 1218189 w 2967861"/>
                <a:gd name="connsiteY338" fmla="*/ 399854 h 2340761"/>
                <a:gd name="connsiteX339" fmla="*/ 1222225 w 2967861"/>
                <a:gd name="connsiteY339" fmla="*/ 405132 h 2340761"/>
                <a:gd name="connsiteX340" fmla="*/ 1224398 w 2967861"/>
                <a:gd name="connsiteY340" fmla="*/ 410409 h 2340761"/>
                <a:gd name="connsiteX341" fmla="*/ 1227502 w 2967861"/>
                <a:gd name="connsiteY341" fmla="*/ 414756 h 2340761"/>
                <a:gd name="connsiteX342" fmla="*/ 1232780 w 2967861"/>
                <a:gd name="connsiteY342" fmla="*/ 420033 h 2340761"/>
                <a:gd name="connsiteX343" fmla="*/ 1231849 w 2967861"/>
                <a:gd name="connsiteY343" fmla="*/ 423138 h 2340761"/>
                <a:gd name="connsiteX344" fmla="*/ 1231849 w 2967861"/>
                <a:gd name="connsiteY344" fmla="*/ 425311 h 2340761"/>
                <a:gd name="connsiteX345" fmla="*/ 1229676 w 2967861"/>
                <a:gd name="connsiteY345" fmla="*/ 427484 h 2340761"/>
                <a:gd name="connsiteX346" fmla="*/ 1220362 w 2967861"/>
                <a:gd name="connsiteY346" fmla="*/ 423138 h 2340761"/>
                <a:gd name="connsiteX347" fmla="*/ 1205771 w 2967861"/>
                <a:gd name="connsiteY347" fmla="*/ 415687 h 2340761"/>
                <a:gd name="connsiteX348" fmla="*/ 1190249 w 2967861"/>
                <a:gd name="connsiteY348" fmla="*/ 402959 h 2340761"/>
                <a:gd name="connsiteX349" fmla="*/ 1171622 w 2967861"/>
                <a:gd name="connsiteY349" fmla="*/ 390230 h 2340761"/>
                <a:gd name="connsiteX350" fmla="*/ 1159204 w 2967861"/>
                <a:gd name="connsiteY350" fmla="*/ 377502 h 2340761"/>
                <a:gd name="connsiteX351" fmla="*/ 1149891 w 2967861"/>
                <a:gd name="connsiteY351" fmla="*/ 366016 h 2340761"/>
                <a:gd name="connsiteX352" fmla="*/ 1142751 w 2967861"/>
                <a:gd name="connsiteY352" fmla="*/ 366016 h 2340761"/>
                <a:gd name="connsiteX353" fmla="*/ 1135611 w 2967861"/>
                <a:gd name="connsiteY353" fmla="*/ 366016 h 2340761"/>
                <a:gd name="connsiteX354" fmla="*/ 1130333 w 2967861"/>
                <a:gd name="connsiteY354" fmla="*/ 363842 h 2340761"/>
                <a:gd name="connsiteX355" fmla="*/ 1126297 w 2967861"/>
                <a:gd name="connsiteY355" fmla="*/ 362911 h 2340761"/>
                <a:gd name="connsiteX356" fmla="*/ 1119157 w 2967861"/>
                <a:gd name="connsiteY356" fmla="*/ 366016 h 2340761"/>
                <a:gd name="connsiteX357" fmla="*/ 1116052 w 2967861"/>
                <a:gd name="connsiteY357" fmla="*/ 368189 h 2340761"/>
                <a:gd name="connsiteX358" fmla="*/ 1112017 w 2967861"/>
                <a:gd name="connsiteY358" fmla="*/ 371293 h 2340761"/>
                <a:gd name="connsiteX359" fmla="*/ 1106739 w 2967861"/>
                <a:gd name="connsiteY359" fmla="*/ 375639 h 2340761"/>
                <a:gd name="connsiteX360" fmla="*/ 1106739 w 2967861"/>
                <a:gd name="connsiteY360" fmla="*/ 383090 h 2340761"/>
                <a:gd name="connsiteX361" fmla="*/ 1106739 w 2967861"/>
                <a:gd name="connsiteY361" fmla="*/ 388368 h 2340761"/>
                <a:gd name="connsiteX362" fmla="*/ 1108912 w 2967861"/>
                <a:gd name="connsiteY362" fmla="*/ 392714 h 2340761"/>
                <a:gd name="connsiteX363" fmla="*/ 1111085 w 2967861"/>
                <a:gd name="connsiteY363" fmla="*/ 395818 h 2340761"/>
                <a:gd name="connsiteX364" fmla="*/ 1114190 w 2967861"/>
                <a:gd name="connsiteY364" fmla="*/ 400165 h 2340761"/>
                <a:gd name="connsiteX365" fmla="*/ 1114190 w 2967861"/>
                <a:gd name="connsiteY365" fmla="*/ 405442 h 2340761"/>
                <a:gd name="connsiteX366" fmla="*/ 1112017 w 2967861"/>
                <a:gd name="connsiteY366" fmla="*/ 410720 h 2340761"/>
                <a:gd name="connsiteX367" fmla="*/ 1112017 w 2967861"/>
                <a:gd name="connsiteY367" fmla="*/ 415066 h 2340761"/>
                <a:gd name="connsiteX368" fmla="*/ 1111085 w 2967861"/>
                <a:gd name="connsiteY368" fmla="*/ 415997 h 2340761"/>
                <a:gd name="connsiteX369" fmla="*/ 1108912 w 2967861"/>
                <a:gd name="connsiteY369" fmla="*/ 420344 h 2340761"/>
                <a:gd name="connsiteX370" fmla="*/ 1106739 w 2967861"/>
                <a:gd name="connsiteY370" fmla="*/ 423448 h 2340761"/>
                <a:gd name="connsiteX371" fmla="*/ 1099599 w 2967861"/>
                <a:gd name="connsiteY371" fmla="*/ 422517 h 2340761"/>
                <a:gd name="connsiteX372" fmla="*/ 1096495 w 2967861"/>
                <a:gd name="connsiteY372" fmla="*/ 422517 h 2340761"/>
                <a:gd name="connsiteX373" fmla="*/ 1094321 w 2967861"/>
                <a:gd name="connsiteY373" fmla="*/ 420344 h 2340761"/>
                <a:gd name="connsiteX374" fmla="*/ 1092148 w 2967861"/>
                <a:gd name="connsiteY374" fmla="*/ 418170 h 2340761"/>
                <a:gd name="connsiteX375" fmla="*/ 1089044 w 2967861"/>
                <a:gd name="connsiteY375" fmla="*/ 415066 h 2340761"/>
                <a:gd name="connsiteX376" fmla="*/ 1086871 w 2967861"/>
                <a:gd name="connsiteY376" fmla="*/ 412893 h 2340761"/>
                <a:gd name="connsiteX377" fmla="*/ 1083766 w 2967861"/>
                <a:gd name="connsiteY377" fmla="*/ 412893 h 2340761"/>
                <a:gd name="connsiteX378" fmla="*/ 1072280 w 2967861"/>
                <a:gd name="connsiteY378" fmla="*/ 415997 h 2340761"/>
                <a:gd name="connsiteX379" fmla="*/ 1061724 w 2967861"/>
                <a:gd name="connsiteY379" fmla="*/ 420344 h 2340761"/>
                <a:gd name="connsiteX380" fmla="*/ 1048065 w 2967861"/>
                <a:gd name="connsiteY380" fmla="*/ 425621 h 2340761"/>
                <a:gd name="connsiteX381" fmla="*/ 1035647 w 2967861"/>
                <a:gd name="connsiteY381" fmla="*/ 430899 h 2340761"/>
                <a:gd name="connsiteX382" fmla="*/ 1030369 w 2967861"/>
                <a:gd name="connsiteY382" fmla="*/ 436176 h 2340761"/>
                <a:gd name="connsiteX383" fmla="*/ 1021056 w 2967861"/>
                <a:gd name="connsiteY383" fmla="*/ 436176 h 2340761"/>
                <a:gd name="connsiteX384" fmla="*/ 1028196 w 2967861"/>
                <a:gd name="connsiteY384" fmla="*/ 425621 h 2340761"/>
                <a:gd name="connsiteX385" fmla="*/ 1035336 w 2967861"/>
                <a:gd name="connsiteY385" fmla="*/ 420344 h 2340761"/>
                <a:gd name="connsiteX386" fmla="*/ 1044650 w 2967861"/>
                <a:gd name="connsiteY386" fmla="*/ 415066 h 2340761"/>
                <a:gd name="connsiteX387" fmla="*/ 1053963 w 2967861"/>
                <a:gd name="connsiteY387" fmla="*/ 407615 h 2340761"/>
                <a:gd name="connsiteX388" fmla="*/ 1040304 w 2967861"/>
                <a:gd name="connsiteY388" fmla="*/ 403269 h 2340761"/>
                <a:gd name="connsiteX389" fmla="*/ 1025713 w 2967861"/>
                <a:gd name="connsiteY389" fmla="*/ 400165 h 2340761"/>
                <a:gd name="connsiteX390" fmla="*/ 1010190 w 2967861"/>
                <a:gd name="connsiteY390" fmla="*/ 400165 h 2340761"/>
                <a:gd name="connsiteX391" fmla="*/ 1008017 w 2967861"/>
                <a:gd name="connsiteY391" fmla="*/ 407615 h 2340761"/>
                <a:gd name="connsiteX392" fmla="*/ 1008017 w 2967861"/>
                <a:gd name="connsiteY392" fmla="*/ 412893 h 2340761"/>
                <a:gd name="connsiteX393" fmla="*/ 1005844 w 2967861"/>
                <a:gd name="connsiteY393" fmla="*/ 415997 h 2340761"/>
                <a:gd name="connsiteX394" fmla="*/ 1003671 w 2967861"/>
                <a:gd name="connsiteY394" fmla="*/ 420344 h 2340761"/>
                <a:gd name="connsiteX395" fmla="*/ 1000567 w 2967861"/>
                <a:gd name="connsiteY395" fmla="*/ 423448 h 2340761"/>
                <a:gd name="connsiteX396" fmla="*/ 1000567 w 2967861"/>
                <a:gd name="connsiteY396" fmla="*/ 427794 h 2340761"/>
                <a:gd name="connsiteX397" fmla="*/ 996531 w 2967861"/>
                <a:gd name="connsiteY397" fmla="*/ 425621 h 2340761"/>
                <a:gd name="connsiteX398" fmla="*/ 995600 w 2967861"/>
                <a:gd name="connsiteY398" fmla="*/ 422517 h 2340761"/>
                <a:gd name="connsiteX399" fmla="*/ 993426 w 2967861"/>
                <a:gd name="connsiteY399" fmla="*/ 420344 h 2340761"/>
                <a:gd name="connsiteX400" fmla="*/ 991253 w 2967861"/>
                <a:gd name="connsiteY400" fmla="*/ 415997 h 2340761"/>
                <a:gd name="connsiteX401" fmla="*/ 990322 w 2967861"/>
                <a:gd name="connsiteY401" fmla="*/ 412893 h 2340761"/>
                <a:gd name="connsiteX402" fmla="*/ 986286 w 2967861"/>
                <a:gd name="connsiteY402" fmla="*/ 410720 h 2340761"/>
                <a:gd name="connsiteX403" fmla="*/ 983182 w 2967861"/>
                <a:gd name="connsiteY403" fmla="*/ 408547 h 2340761"/>
                <a:gd name="connsiteX404" fmla="*/ 981009 w 2967861"/>
                <a:gd name="connsiteY404" fmla="*/ 410720 h 2340761"/>
                <a:gd name="connsiteX405" fmla="*/ 975731 w 2967861"/>
                <a:gd name="connsiteY405" fmla="*/ 410720 h 2340761"/>
                <a:gd name="connsiteX406" fmla="*/ 969522 w 2967861"/>
                <a:gd name="connsiteY406" fmla="*/ 412893 h 2340761"/>
                <a:gd name="connsiteX407" fmla="*/ 957104 w 2967861"/>
                <a:gd name="connsiteY407" fmla="*/ 429967 h 2340761"/>
                <a:gd name="connsiteX408" fmla="*/ 942513 w 2967861"/>
                <a:gd name="connsiteY408" fmla="*/ 443627 h 2340761"/>
                <a:gd name="connsiteX409" fmla="*/ 930095 w 2967861"/>
                <a:gd name="connsiteY409" fmla="*/ 460702 h 2340761"/>
                <a:gd name="connsiteX410" fmla="*/ 932269 w 2967861"/>
                <a:gd name="connsiteY410" fmla="*/ 465979 h 2340761"/>
                <a:gd name="connsiteX411" fmla="*/ 932269 w 2967861"/>
                <a:gd name="connsiteY411" fmla="*/ 470325 h 2340761"/>
                <a:gd name="connsiteX412" fmla="*/ 932269 w 2967861"/>
                <a:gd name="connsiteY412" fmla="*/ 475603 h 2340761"/>
                <a:gd name="connsiteX413" fmla="*/ 932269 w 2967861"/>
                <a:gd name="connsiteY413" fmla="*/ 479949 h 2340761"/>
                <a:gd name="connsiteX414" fmla="*/ 930095 w 2967861"/>
                <a:gd name="connsiteY414" fmla="*/ 485227 h 2340761"/>
                <a:gd name="connsiteX415" fmla="*/ 926060 w 2967861"/>
                <a:gd name="connsiteY415" fmla="*/ 487400 h 2340761"/>
                <a:gd name="connsiteX416" fmla="*/ 925128 w 2967861"/>
                <a:gd name="connsiteY416" fmla="*/ 487400 h 2340761"/>
                <a:gd name="connsiteX417" fmla="*/ 922955 w 2967861"/>
                <a:gd name="connsiteY417" fmla="*/ 488331 h 2340761"/>
                <a:gd name="connsiteX418" fmla="*/ 920782 w 2967861"/>
                <a:gd name="connsiteY418" fmla="*/ 488331 h 2340761"/>
                <a:gd name="connsiteX419" fmla="*/ 915504 w 2967861"/>
                <a:gd name="connsiteY419" fmla="*/ 488331 h 2340761"/>
                <a:gd name="connsiteX420" fmla="*/ 911469 w 2967861"/>
                <a:gd name="connsiteY420" fmla="*/ 487400 h 2340761"/>
                <a:gd name="connsiteX421" fmla="*/ 908364 w 2967861"/>
                <a:gd name="connsiteY421" fmla="*/ 485227 h 2340761"/>
                <a:gd name="connsiteX422" fmla="*/ 906191 w 2967861"/>
                <a:gd name="connsiteY422" fmla="*/ 483054 h 2340761"/>
                <a:gd name="connsiteX423" fmla="*/ 900914 w 2967861"/>
                <a:gd name="connsiteY423" fmla="*/ 480881 h 2340761"/>
                <a:gd name="connsiteX424" fmla="*/ 900914 w 2967861"/>
                <a:gd name="connsiteY424" fmla="*/ 460702 h 2340761"/>
                <a:gd name="connsiteX425" fmla="*/ 908054 w 2967861"/>
                <a:gd name="connsiteY425" fmla="*/ 460702 h 2340761"/>
                <a:gd name="connsiteX426" fmla="*/ 911158 w 2967861"/>
                <a:gd name="connsiteY426" fmla="*/ 458528 h 2340761"/>
                <a:gd name="connsiteX427" fmla="*/ 913331 w 2967861"/>
                <a:gd name="connsiteY427" fmla="*/ 458528 h 2340761"/>
                <a:gd name="connsiteX428" fmla="*/ 917367 w 2967861"/>
                <a:gd name="connsiteY428" fmla="*/ 457597 h 2340761"/>
                <a:gd name="connsiteX429" fmla="*/ 917367 w 2967861"/>
                <a:gd name="connsiteY429" fmla="*/ 447973 h 2340761"/>
                <a:gd name="connsiteX430" fmla="*/ 911158 w 2967861"/>
                <a:gd name="connsiteY430" fmla="*/ 438349 h 2340761"/>
                <a:gd name="connsiteX431" fmla="*/ 904018 w 2967861"/>
                <a:gd name="connsiteY431" fmla="*/ 427794 h 2340761"/>
                <a:gd name="connsiteX432" fmla="*/ 896878 w 2967861"/>
                <a:gd name="connsiteY432" fmla="*/ 420344 h 2340761"/>
                <a:gd name="connsiteX433" fmla="*/ 866765 w 2967861"/>
                <a:gd name="connsiteY433" fmla="*/ 420344 h 2340761"/>
                <a:gd name="connsiteX434" fmla="*/ 873905 w 2967861"/>
                <a:gd name="connsiteY434" fmla="*/ 464737 h 2340761"/>
                <a:gd name="connsiteX435" fmla="*/ 877009 w 2967861"/>
                <a:gd name="connsiteY435" fmla="*/ 504785 h 2340761"/>
                <a:gd name="connsiteX436" fmla="*/ 869869 w 2967861"/>
                <a:gd name="connsiteY436" fmla="*/ 502612 h 2340761"/>
                <a:gd name="connsiteX437" fmla="*/ 862729 w 2967861"/>
                <a:gd name="connsiteY437" fmla="*/ 501680 h 2340761"/>
                <a:gd name="connsiteX438" fmla="*/ 855588 w 2967861"/>
                <a:gd name="connsiteY438" fmla="*/ 499507 h 2340761"/>
                <a:gd name="connsiteX439" fmla="*/ 850311 w 2967861"/>
                <a:gd name="connsiteY439" fmla="*/ 497334 h 2340761"/>
                <a:gd name="connsiteX440" fmla="*/ 840997 w 2967861"/>
                <a:gd name="connsiteY440" fmla="*/ 510062 h 2340761"/>
                <a:gd name="connsiteX441" fmla="*/ 830442 w 2967861"/>
                <a:gd name="connsiteY441" fmla="*/ 521549 h 2340761"/>
                <a:gd name="connsiteX442" fmla="*/ 813678 w 2967861"/>
                <a:gd name="connsiteY442" fmla="*/ 529000 h 2340761"/>
                <a:gd name="connsiteX443" fmla="*/ 815851 w 2967861"/>
                <a:gd name="connsiteY443" fmla="*/ 534277 h 2340761"/>
                <a:gd name="connsiteX444" fmla="*/ 815851 w 2967861"/>
                <a:gd name="connsiteY444" fmla="*/ 537382 h 2340761"/>
                <a:gd name="connsiteX445" fmla="*/ 815851 w 2967861"/>
                <a:gd name="connsiteY445" fmla="*/ 539555 h 2340761"/>
                <a:gd name="connsiteX446" fmla="*/ 818025 w 2967861"/>
                <a:gd name="connsiteY446" fmla="*/ 541728 h 2340761"/>
                <a:gd name="connsiteX447" fmla="*/ 818956 w 2967861"/>
                <a:gd name="connsiteY447" fmla="*/ 543901 h 2340761"/>
                <a:gd name="connsiteX448" fmla="*/ 821129 w 2967861"/>
                <a:gd name="connsiteY448" fmla="*/ 544832 h 2340761"/>
                <a:gd name="connsiteX449" fmla="*/ 821129 w 2967861"/>
                <a:gd name="connsiteY449" fmla="*/ 551041 h 2340761"/>
                <a:gd name="connsiteX450" fmla="*/ 818956 w 2967861"/>
                <a:gd name="connsiteY450" fmla="*/ 556319 h 2340761"/>
                <a:gd name="connsiteX451" fmla="*/ 818025 w 2967861"/>
                <a:gd name="connsiteY451" fmla="*/ 558492 h 2340761"/>
                <a:gd name="connsiteX452" fmla="*/ 815851 w 2967861"/>
                <a:gd name="connsiteY452" fmla="*/ 561596 h 2340761"/>
                <a:gd name="connsiteX453" fmla="*/ 813678 w 2967861"/>
                <a:gd name="connsiteY453" fmla="*/ 565943 h 2340761"/>
                <a:gd name="connsiteX454" fmla="*/ 799087 w 2967861"/>
                <a:gd name="connsiteY454" fmla="*/ 559734 h 2340761"/>
                <a:gd name="connsiteX455" fmla="*/ 786669 w 2967861"/>
                <a:gd name="connsiteY455" fmla="*/ 552283 h 2340761"/>
                <a:gd name="connsiteX456" fmla="*/ 774252 w 2967861"/>
                <a:gd name="connsiteY456" fmla="*/ 544832 h 2340761"/>
                <a:gd name="connsiteX457" fmla="*/ 774252 w 2967861"/>
                <a:gd name="connsiteY457" fmla="*/ 549179 h 2340761"/>
                <a:gd name="connsiteX458" fmla="*/ 767732 w 2967861"/>
                <a:gd name="connsiteY458" fmla="*/ 549179 h 2340761"/>
                <a:gd name="connsiteX459" fmla="*/ 767732 w 2967861"/>
                <a:gd name="connsiteY459" fmla="*/ 559734 h 2340761"/>
                <a:gd name="connsiteX460" fmla="*/ 769906 w 2967861"/>
                <a:gd name="connsiteY460" fmla="*/ 569358 h 2340761"/>
                <a:gd name="connsiteX461" fmla="*/ 772079 w 2967861"/>
                <a:gd name="connsiteY461" fmla="*/ 582086 h 2340761"/>
                <a:gd name="connsiteX462" fmla="*/ 764938 w 2967861"/>
                <a:gd name="connsiteY462" fmla="*/ 581155 h 2340761"/>
                <a:gd name="connsiteX463" fmla="*/ 760903 w 2967861"/>
                <a:gd name="connsiteY463" fmla="*/ 576808 h 2340761"/>
                <a:gd name="connsiteX464" fmla="*/ 755625 w 2967861"/>
                <a:gd name="connsiteY464" fmla="*/ 574635 h 2340761"/>
                <a:gd name="connsiteX465" fmla="*/ 752520 w 2967861"/>
                <a:gd name="connsiteY465" fmla="*/ 569358 h 2340761"/>
                <a:gd name="connsiteX466" fmla="*/ 748485 w 2967861"/>
                <a:gd name="connsiteY466" fmla="*/ 559734 h 2340761"/>
                <a:gd name="connsiteX467" fmla="*/ 745380 w 2967861"/>
                <a:gd name="connsiteY467" fmla="*/ 544832 h 2340761"/>
                <a:gd name="connsiteX468" fmla="*/ 743207 w 2967861"/>
                <a:gd name="connsiteY468" fmla="*/ 526827 h 2340761"/>
                <a:gd name="connsiteX469" fmla="*/ 741034 w 2967861"/>
                <a:gd name="connsiteY469" fmla="*/ 509752 h 2340761"/>
                <a:gd name="connsiteX470" fmla="*/ 738861 w 2967861"/>
                <a:gd name="connsiteY470" fmla="*/ 497024 h 2340761"/>
                <a:gd name="connsiteX471" fmla="*/ 753452 w 2967861"/>
                <a:gd name="connsiteY471" fmla="*/ 502301 h 2340761"/>
                <a:gd name="connsiteX472" fmla="*/ 768043 w 2967861"/>
                <a:gd name="connsiteY472" fmla="*/ 509752 h 2340761"/>
                <a:gd name="connsiteX473" fmla="*/ 784807 w 2967861"/>
                <a:gd name="connsiteY473" fmla="*/ 517203 h 2340761"/>
                <a:gd name="connsiteX474" fmla="*/ 802502 w 2967861"/>
                <a:gd name="connsiteY474" fmla="*/ 517203 h 2340761"/>
                <a:gd name="connsiteX475" fmla="*/ 819266 w 2967861"/>
                <a:gd name="connsiteY475" fmla="*/ 508821 h 2340761"/>
                <a:gd name="connsiteX476" fmla="*/ 831684 w 2967861"/>
                <a:gd name="connsiteY476" fmla="*/ 495161 h 2340761"/>
                <a:gd name="connsiteX477" fmla="*/ 833857 w 2967861"/>
                <a:gd name="connsiteY477" fmla="*/ 479328 h 2340761"/>
                <a:gd name="connsiteX478" fmla="*/ 830753 w 2967861"/>
                <a:gd name="connsiteY478" fmla="*/ 462254 h 2340761"/>
                <a:gd name="connsiteX479" fmla="*/ 819266 w 2967861"/>
                <a:gd name="connsiteY479" fmla="*/ 445179 h 2340761"/>
                <a:gd name="connsiteX480" fmla="*/ 806848 w 2967861"/>
                <a:gd name="connsiteY480" fmla="*/ 429347 h 2340761"/>
                <a:gd name="connsiteX481" fmla="*/ 792258 w 2967861"/>
                <a:gd name="connsiteY481" fmla="*/ 414445 h 2340761"/>
                <a:gd name="connsiteX482" fmla="*/ 777667 w 2967861"/>
                <a:gd name="connsiteY482" fmla="*/ 402959 h 2340761"/>
                <a:gd name="connsiteX483" fmla="*/ 765249 w 2967861"/>
                <a:gd name="connsiteY483" fmla="*/ 395508 h 2340761"/>
                <a:gd name="connsiteX484" fmla="*/ 732031 w 2967861"/>
                <a:gd name="connsiteY484" fmla="*/ 392403 h 2340761"/>
                <a:gd name="connsiteX485" fmla="*/ 726753 w 2967861"/>
                <a:gd name="connsiteY485" fmla="*/ 386195 h 2340761"/>
                <a:gd name="connsiteX486" fmla="*/ 721476 w 2967861"/>
                <a:gd name="connsiteY486" fmla="*/ 380917 h 2340761"/>
                <a:gd name="connsiteX487" fmla="*/ 719303 w 2967861"/>
                <a:gd name="connsiteY487" fmla="*/ 375639 h 2340761"/>
                <a:gd name="connsiteX488" fmla="*/ 717130 w 2967861"/>
                <a:gd name="connsiteY488" fmla="*/ 371293 h 2340761"/>
                <a:gd name="connsiteX489" fmla="*/ 711852 w 2967861"/>
                <a:gd name="connsiteY489" fmla="*/ 371293 h 2340761"/>
                <a:gd name="connsiteX490" fmla="*/ 704712 w 2967861"/>
                <a:gd name="connsiteY490" fmla="*/ 373466 h 2340761"/>
                <a:gd name="connsiteX491" fmla="*/ 692294 w 2967861"/>
                <a:gd name="connsiteY491" fmla="*/ 378744 h 2340761"/>
                <a:gd name="connsiteX492" fmla="*/ 690121 w 2967861"/>
                <a:gd name="connsiteY492" fmla="*/ 375639 h 2340761"/>
                <a:gd name="connsiteX493" fmla="*/ 689190 w 2967861"/>
                <a:gd name="connsiteY493" fmla="*/ 373466 h 2340761"/>
                <a:gd name="connsiteX494" fmla="*/ 687016 w 2967861"/>
                <a:gd name="connsiteY494" fmla="*/ 373466 h 2340761"/>
                <a:gd name="connsiteX495" fmla="*/ 684843 w 2967861"/>
                <a:gd name="connsiteY495" fmla="*/ 370362 h 2340761"/>
                <a:gd name="connsiteX496" fmla="*/ 684843 w 2967861"/>
                <a:gd name="connsiteY496" fmla="*/ 366016 h 2340761"/>
                <a:gd name="connsiteX497" fmla="*/ 687016 w 2967861"/>
                <a:gd name="connsiteY497" fmla="*/ 363842 h 2340761"/>
                <a:gd name="connsiteX498" fmla="*/ 687016 w 2967861"/>
                <a:gd name="connsiteY498" fmla="*/ 362911 h 2340761"/>
                <a:gd name="connsiteX499" fmla="*/ 689190 w 2967861"/>
                <a:gd name="connsiteY499" fmla="*/ 362911 h 2340761"/>
                <a:gd name="connsiteX500" fmla="*/ 690121 w 2967861"/>
                <a:gd name="connsiteY500" fmla="*/ 360738 h 2340761"/>
                <a:gd name="connsiteX501" fmla="*/ 692294 w 2967861"/>
                <a:gd name="connsiteY501" fmla="*/ 358565 h 2340761"/>
                <a:gd name="connsiteX502" fmla="*/ 689190 w 2967861"/>
                <a:gd name="connsiteY502" fmla="*/ 343664 h 2340761"/>
                <a:gd name="connsiteX503" fmla="*/ 682981 w 2967861"/>
                <a:gd name="connsiteY503" fmla="*/ 336213 h 2340761"/>
                <a:gd name="connsiteX504" fmla="*/ 675840 w 2967861"/>
                <a:gd name="connsiteY504" fmla="*/ 334040 h 2340761"/>
                <a:gd name="connsiteX505" fmla="*/ 668700 w 2967861"/>
                <a:gd name="connsiteY505" fmla="*/ 333108 h 2340761"/>
                <a:gd name="connsiteX506" fmla="*/ 660318 w 2967861"/>
                <a:gd name="connsiteY506" fmla="*/ 328762 h 2340761"/>
                <a:gd name="connsiteX507" fmla="*/ 653178 w 2967861"/>
                <a:gd name="connsiteY507" fmla="*/ 321311 h 2340761"/>
                <a:gd name="connsiteX508" fmla="*/ 636414 w 2967861"/>
                <a:gd name="connsiteY508" fmla="*/ 323485 h 2340761"/>
                <a:gd name="connsiteX509" fmla="*/ 619650 w 2967861"/>
                <a:gd name="connsiteY509" fmla="*/ 327831 h 2340761"/>
                <a:gd name="connsiteX510" fmla="*/ 607232 w 2967861"/>
                <a:gd name="connsiteY510" fmla="*/ 330935 h 2340761"/>
                <a:gd name="connsiteX511" fmla="*/ 595745 w 2967861"/>
                <a:gd name="connsiteY511" fmla="*/ 340559 h 2340761"/>
                <a:gd name="connsiteX512" fmla="*/ 589536 w 2967861"/>
                <a:gd name="connsiteY512" fmla="*/ 355460 h 2340761"/>
                <a:gd name="connsiteX513" fmla="*/ 583328 w 2967861"/>
                <a:gd name="connsiteY513" fmla="*/ 351114 h 2340761"/>
                <a:gd name="connsiteX514" fmla="*/ 581465 w 2967861"/>
                <a:gd name="connsiteY514" fmla="*/ 351114 h 2340761"/>
                <a:gd name="connsiteX515" fmla="*/ 579292 w 2967861"/>
                <a:gd name="connsiteY515" fmla="*/ 348941 h 2340761"/>
                <a:gd name="connsiteX516" fmla="*/ 577119 w 2967861"/>
                <a:gd name="connsiteY516" fmla="*/ 348941 h 2340761"/>
                <a:gd name="connsiteX517" fmla="*/ 574014 w 2967861"/>
                <a:gd name="connsiteY517" fmla="*/ 348941 h 2340761"/>
                <a:gd name="connsiteX518" fmla="*/ 569978 w 2967861"/>
                <a:gd name="connsiteY518" fmla="*/ 348941 h 2340761"/>
                <a:gd name="connsiteX519" fmla="*/ 564701 w 2967861"/>
                <a:gd name="connsiteY519" fmla="*/ 348941 h 2340761"/>
                <a:gd name="connsiteX520" fmla="*/ 564701 w 2967861"/>
                <a:gd name="connsiteY520" fmla="*/ 362601 h 2340761"/>
                <a:gd name="connsiteX521" fmla="*/ 560665 w 2967861"/>
                <a:gd name="connsiteY521" fmla="*/ 360428 h 2340761"/>
                <a:gd name="connsiteX522" fmla="*/ 559734 w 2967861"/>
                <a:gd name="connsiteY522" fmla="*/ 360428 h 2340761"/>
                <a:gd name="connsiteX523" fmla="*/ 557561 w 2967861"/>
                <a:gd name="connsiteY523" fmla="*/ 360428 h 2340761"/>
                <a:gd name="connsiteX524" fmla="*/ 555387 w 2967861"/>
                <a:gd name="connsiteY524" fmla="*/ 358254 h 2340761"/>
                <a:gd name="connsiteX525" fmla="*/ 535519 w 2967861"/>
                <a:gd name="connsiteY525" fmla="*/ 363532 h 2340761"/>
                <a:gd name="connsiteX526" fmla="*/ 520928 w 2967861"/>
                <a:gd name="connsiteY526" fmla="*/ 375019 h 2340761"/>
                <a:gd name="connsiteX527" fmla="*/ 511615 w 2967861"/>
                <a:gd name="connsiteY527" fmla="*/ 392093 h 2340761"/>
                <a:gd name="connsiteX528" fmla="*/ 494850 w 2967861"/>
                <a:gd name="connsiteY528" fmla="*/ 392093 h 2340761"/>
                <a:gd name="connsiteX529" fmla="*/ 494850 w 2967861"/>
                <a:gd name="connsiteY529" fmla="*/ 406994 h 2340761"/>
                <a:gd name="connsiteX530" fmla="*/ 479328 w 2967861"/>
                <a:gd name="connsiteY530" fmla="*/ 415377 h 2340761"/>
                <a:gd name="connsiteX531" fmla="*/ 466910 w 2967861"/>
                <a:gd name="connsiteY531" fmla="*/ 430278 h 2340761"/>
                <a:gd name="connsiteX532" fmla="*/ 453251 w 2967861"/>
                <a:gd name="connsiteY532" fmla="*/ 452630 h 2340761"/>
                <a:gd name="connsiteX533" fmla="*/ 442696 w 2967861"/>
                <a:gd name="connsiteY533" fmla="*/ 476845 h 2340761"/>
                <a:gd name="connsiteX534" fmla="*/ 431209 w 2967861"/>
                <a:gd name="connsiteY534" fmla="*/ 501060 h 2340761"/>
                <a:gd name="connsiteX535" fmla="*/ 420654 w 2967861"/>
                <a:gd name="connsiteY535" fmla="*/ 524343 h 2340761"/>
                <a:gd name="connsiteX536" fmla="*/ 408236 w 2967861"/>
                <a:gd name="connsiteY536" fmla="*/ 544522 h 2340761"/>
                <a:gd name="connsiteX537" fmla="*/ 394577 w 2967861"/>
                <a:gd name="connsiteY537" fmla="*/ 561596 h 2340761"/>
                <a:gd name="connsiteX538" fmla="*/ 396750 w 2967861"/>
                <a:gd name="connsiteY538" fmla="*/ 565943 h 2340761"/>
                <a:gd name="connsiteX539" fmla="*/ 396750 w 2967861"/>
                <a:gd name="connsiteY539" fmla="*/ 569047 h 2340761"/>
                <a:gd name="connsiteX540" fmla="*/ 396750 w 2967861"/>
                <a:gd name="connsiteY540" fmla="*/ 571220 h 2340761"/>
                <a:gd name="connsiteX541" fmla="*/ 398923 w 2967861"/>
                <a:gd name="connsiteY541" fmla="*/ 571220 h 2340761"/>
                <a:gd name="connsiteX542" fmla="*/ 401096 w 2967861"/>
                <a:gd name="connsiteY542" fmla="*/ 571220 h 2340761"/>
                <a:gd name="connsiteX543" fmla="*/ 404200 w 2967861"/>
                <a:gd name="connsiteY543" fmla="*/ 573393 h 2340761"/>
                <a:gd name="connsiteX544" fmla="*/ 394887 w 2967861"/>
                <a:gd name="connsiteY544" fmla="*/ 581775 h 2340761"/>
                <a:gd name="connsiteX545" fmla="*/ 384332 w 2967861"/>
                <a:gd name="connsiteY545" fmla="*/ 586122 h 2340761"/>
                <a:gd name="connsiteX546" fmla="*/ 371914 w 2967861"/>
                <a:gd name="connsiteY546" fmla="*/ 593572 h 2340761"/>
                <a:gd name="connsiteX547" fmla="*/ 369741 w 2967861"/>
                <a:gd name="connsiteY547" fmla="*/ 596677 h 2340761"/>
                <a:gd name="connsiteX548" fmla="*/ 367568 w 2967861"/>
                <a:gd name="connsiteY548" fmla="*/ 602886 h 2340761"/>
                <a:gd name="connsiteX549" fmla="*/ 366636 w 2967861"/>
                <a:gd name="connsiteY549" fmla="*/ 605990 h 2340761"/>
                <a:gd name="connsiteX550" fmla="*/ 364463 w 2967861"/>
                <a:gd name="connsiteY550" fmla="*/ 610336 h 2340761"/>
                <a:gd name="connsiteX551" fmla="*/ 360427 w 2967861"/>
                <a:gd name="connsiteY551" fmla="*/ 613441 h 2340761"/>
                <a:gd name="connsiteX552" fmla="*/ 359496 w 2967861"/>
                <a:gd name="connsiteY552" fmla="*/ 611268 h 2340761"/>
                <a:gd name="connsiteX553" fmla="*/ 357323 w 2967861"/>
                <a:gd name="connsiteY553" fmla="*/ 610336 h 2340761"/>
                <a:gd name="connsiteX554" fmla="*/ 355150 w 2967861"/>
                <a:gd name="connsiteY554" fmla="*/ 608163 h 2340761"/>
                <a:gd name="connsiteX555" fmla="*/ 352045 w 2967861"/>
                <a:gd name="connsiteY555" fmla="*/ 605990 h 2340761"/>
                <a:gd name="connsiteX556" fmla="*/ 345836 w 2967861"/>
                <a:gd name="connsiteY556" fmla="*/ 611268 h 2340761"/>
                <a:gd name="connsiteX557" fmla="*/ 340559 w 2967861"/>
                <a:gd name="connsiteY557" fmla="*/ 617477 h 2340761"/>
                <a:gd name="connsiteX558" fmla="*/ 335281 w 2967861"/>
                <a:gd name="connsiteY558" fmla="*/ 622754 h 2340761"/>
                <a:gd name="connsiteX559" fmla="*/ 331246 w 2967861"/>
                <a:gd name="connsiteY559" fmla="*/ 625859 h 2340761"/>
                <a:gd name="connsiteX560" fmla="*/ 325968 w 2967861"/>
                <a:gd name="connsiteY560" fmla="*/ 640760 h 2340761"/>
                <a:gd name="connsiteX561" fmla="*/ 323795 w 2967861"/>
                <a:gd name="connsiteY561" fmla="*/ 652247 h 2340761"/>
                <a:gd name="connsiteX562" fmla="*/ 320690 w 2967861"/>
                <a:gd name="connsiteY562" fmla="*/ 660629 h 2340761"/>
                <a:gd name="connsiteX563" fmla="*/ 311377 w 2967861"/>
                <a:gd name="connsiteY563" fmla="*/ 670252 h 2340761"/>
                <a:gd name="connsiteX564" fmla="*/ 313550 w 2967861"/>
                <a:gd name="connsiteY564" fmla="*/ 692605 h 2340761"/>
                <a:gd name="connsiteX565" fmla="*/ 316655 w 2967861"/>
                <a:gd name="connsiteY565" fmla="*/ 709679 h 2340761"/>
                <a:gd name="connsiteX566" fmla="*/ 320690 w 2967861"/>
                <a:gd name="connsiteY566" fmla="*/ 724581 h 2340761"/>
                <a:gd name="connsiteX567" fmla="*/ 322864 w 2967861"/>
                <a:gd name="connsiteY567" fmla="*/ 742586 h 2340761"/>
                <a:gd name="connsiteX568" fmla="*/ 323795 w 2967861"/>
                <a:gd name="connsiteY568" fmla="*/ 764938 h 2340761"/>
                <a:gd name="connsiteX569" fmla="*/ 327831 w 2967861"/>
                <a:gd name="connsiteY569" fmla="*/ 764938 h 2340761"/>
                <a:gd name="connsiteX570" fmla="*/ 330004 w 2967861"/>
                <a:gd name="connsiteY570" fmla="*/ 767112 h 2340761"/>
                <a:gd name="connsiteX571" fmla="*/ 330935 w 2967861"/>
                <a:gd name="connsiteY571" fmla="*/ 767112 h 2340761"/>
                <a:gd name="connsiteX572" fmla="*/ 333108 w 2967861"/>
                <a:gd name="connsiteY572" fmla="*/ 767112 h 2340761"/>
                <a:gd name="connsiteX573" fmla="*/ 335281 w 2967861"/>
                <a:gd name="connsiteY573" fmla="*/ 769285 h 2340761"/>
                <a:gd name="connsiteX574" fmla="*/ 352977 w 2967861"/>
                <a:gd name="connsiteY574" fmla="*/ 764938 h 2340761"/>
                <a:gd name="connsiteX575" fmla="*/ 364463 w 2967861"/>
                <a:gd name="connsiteY575" fmla="*/ 759661 h 2340761"/>
                <a:gd name="connsiteX576" fmla="*/ 375018 w 2967861"/>
                <a:gd name="connsiteY576" fmla="*/ 752210 h 2340761"/>
                <a:gd name="connsiteX577" fmla="*/ 384332 w 2967861"/>
                <a:gd name="connsiteY577" fmla="*/ 742586 h 2340761"/>
                <a:gd name="connsiteX578" fmla="*/ 398923 w 2967861"/>
                <a:gd name="connsiteY578" fmla="*/ 735136 h 2340761"/>
                <a:gd name="connsiteX579" fmla="*/ 409478 w 2967861"/>
                <a:gd name="connsiteY579" fmla="*/ 762765 h 2340761"/>
                <a:gd name="connsiteX580" fmla="*/ 415687 w 2967861"/>
                <a:gd name="connsiteY580" fmla="*/ 786980 h 2340761"/>
                <a:gd name="connsiteX581" fmla="*/ 424069 w 2967861"/>
                <a:gd name="connsiteY581" fmla="*/ 809332 h 2340761"/>
                <a:gd name="connsiteX582" fmla="*/ 438660 w 2967861"/>
                <a:gd name="connsiteY582" fmla="*/ 829511 h 2340761"/>
                <a:gd name="connsiteX583" fmla="*/ 438660 w 2967861"/>
                <a:gd name="connsiteY583" fmla="*/ 833857 h 2340761"/>
                <a:gd name="connsiteX584" fmla="*/ 444869 w 2967861"/>
                <a:gd name="connsiteY584" fmla="*/ 833857 h 2340761"/>
                <a:gd name="connsiteX585" fmla="*/ 453251 w 2967861"/>
                <a:gd name="connsiteY585" fmla="*/ 818956 h 2340761"/>
                <a:gd name="connsiteX586" fmla="*/ 462564 w 2967861"/>
                <a:gd name="connsiteY586" fmla="*/ 807470 h 2340761"/>
                <a:gd name="connsiteX587" fmla="*/ 474051 w 2967861"/>
                <a:gd name="connsiteY587" fmla="*/ 796914 h 2340761"/>
                <a:gd name="connsiteX588" fmla="*/ 481191 w 2967861"/>
                <a:gd name="connsiteY588" fmla="*/ 784186 h 2340761"/>
                <a:gd name="connsiteX589" fmla="*/ 488331 w 2967861"/>
                <a:gd name="connsiteY589" fmla="*/ 767112 h 2340761"/>
                <a:gd name="connsiteX590" fmla="*/ 491436 w 2967861"/>
                <a:gd name="connsiteY590" fmla="*/ 744759 h 2340761"/>
                <a:gd name="connsiteX591" fmla="*/ 515340 w 2967861"/>
                <a:gd name="connsiteY591" fmla="*/ 735136 h 2340761"/>
                <a:gd name="connsiteX592" fmla="*/ 516271 w 2967861"/>
                <a:gd name="connsiteY592" fmla="*/ 734204 h 2340761"/>
                <a:gd name="connsiteX593" fmla="*/ 516271 w 2967861"/>
                <a:gd name="connsiteY593" fmla="*/ 729858 h 2340761"/>
                <a:gd name="connsiteX594" fmla="*/ 518444 w 2967861"/>
                <a:gd name="connsiteY594" fmla="*/ 727685 h 2340761"/>
                <a:gd name="connsiteX595" fmla="*/ 518444 w 2967861"/>
                <a:gd name="connsiteY595" fmla="*/ 726754 h 2340761"/>
                <a:gd name="connsiteX596" fmla="*/ 520618 w 2967861"/>
                <a:gd name="connsiteY596" fmla="*/ 724581 h 2340761"/>
                <a:gd name="connsiteX597" fmla="*/ 522791 w 2967861"/>
                <a:gd name="connsiteY597" fmla="*/ 722407 h 2340761"/>
                <a:gd name="connsiteX598" fmla="*/ 528068 w 2967861"/>
                <a:gd name="connsiteY598" fmla="*/ 720234 h 2340761"/>
                <a:gd name="connsiteX599" fmla="*/ 524032 w 2967861"/>
                <a:gd name="connsiteY599" fmla="*/ 704402 h 2340761"/>
                <a:gd name="connsiteX600" fmla="*/ 516892 w 2967861"/>
                <a:gd name="connsiteY600" fmla="*/ 690742 h 2340761"/>
                <a:gd name="connsiteX601" fmla="*/ 506337 w 2967861"/>
                <a:gd name="connsiteY601" fmla="*/ 680187 h 2340761"/>
                <a:gd name="connsiteX602" fmla="*/ 494850 w 2967861"/>
                <a:gd name="connsiteY602" fmla="*/ 670563 h 2340761"/>
                <a:gd name="connsiteX603" fmla="*/ 501059 w 2967861"/>
                <a:gd name="connsiteY603" fmla="*/ 645106 h 2340761"/>
                <a:gd name="connsiteX604" fmla="*/ 509441 w 2967861"/>
                <a:gd name="connsiteY604" fmla="*/ 622754 h 2340761"/>
                <a:gd name="connsiteX605" fmla="*/ 523101 w 2967861"/>
                <a:gd name="connsiteY605" fmla="*/ 603817 h 2340761"/>
                <a:gd name="connsiteX606" fmla="*/ 537692 w 2967861"/>
                <a:gd name="connsiteY606" fmla="*/ 587984 h 2340761"/>
                <a:gd name="connsiteX607" fmla="*/ 550110 w 2967861"/>
                <a:gd name="connsiteY607" fmla="*/ 570910 h 2340761"/>
                <a:gd name="connsiteX608" fmla="*/ 559423 w 2967861"/>
                <a:gd name="connsiteY608" fmla="*/ 550731 h 2340761"/>
                <a:gd name="connsiteX609" fmla="*/ 564701 w 2967861"/>
                <a:gd name="connsiteY609" fmla="*/ 524343 h 2340761"/>
                <a:gd name="connsiteX610" fmla="*/ 581465 w 2967861"/>
                <a:gd name="connsiteY610" fmla="*/ 523412 h 2340761"/>
                <a:gd name="connsiteX611" fmla="*/ 595125 w 2967861"/>
                <a:gd name="connsiteY611" fmla="*/ 521238 h 2340761"/>
                <a:gd name="connsiteX612" fmla="*/ 601334 w 2967861"/>
                <a:gd name="connsiteY612" fmla="*/ 526516 h 2340761"/>
                <a:gd name="connsiteX613" fmla="*/ 606611 w 2967861"/>
                <a:gd name="connsiteY613" fmla="*/ 531794 h 2340761"/>
                <a:gd name="connsiteX614" fmla="*/ 611889 w 2967861"/>
                <a:gd name="connsiteY614" fmla="*/ 537071 h 2340761"/>
                <a:gd name="connsiteX615" fmla="*/ 602575 w 2967861"/>
                <a:gd name="connsiteY615" fmla="*/ 554146 h 2340761"/>
                <a:gd name="connsiteX616" fmla="*/ 590157 w 2967861"/>
                <a:gd name="connsiteY616" fmla="*/ 569047 h 2340761"/>
                <a:gd name="connsiteX617" fmla="*/ 575566 w 2967861"/>
                <a:gd name="connsiteY617" fmla="*/ 583949 h 2340761"/>
                <a:gd name="connsiteX618" fmla="*/ 560976 w 2967861"/>
                <a:gd name="connsiteY618" fmla="*/ 596677 h 2340761"/>
                <a:gd name="connsiteX619" fmla="*/ 552593 w 2967861"/>
                <a:gd name="connsiteY619" fmla="*/ 615614 h 2340761"/>
                <a:gd name="connsiteX620" fmla="*/ 550420 w 2967861"/>
                <a:gd name="connsiteY620" fmla="*/ 628342 h 2340761"/>
                <a:gd name="connsiteX621" fmla="*/ 552593 w 2967861"/>
                <a:gd name="connsiteY621" fmla="*/ 643244 h 2340761"/>
                <a:gd name="connsiteX622" fmla="*/ 553525 w 2967861"/>
                <a:gd name="connsiteY622" fmla="*/ 655972 h 2340761"/>
                <a:gd name="connsiteX623" fmla="*/ 552593 w 2967861"/>
                <a:gd name="connsiteY623" fmla="*/ 667458 h 2340761"/>
                <a:gd name="connsiteX624" fmla="*/ 553525 w 2967861"/>
                <a:gd name="connsiteY624" fmla="*/ 682360 h 2340761"/>
                <a:gd name="connsiteX625" fmla="*/ 557561 w 2967861"/>
                <a:gd name="connsiteY625" fmla="*/ 690742 h 2340761"/>
                <a:gd name="connsiteX626" fmla="*/ 562838 w 2967861"/>
                <a:gd name="connsiteY626" fmla="*/ 698193 h 2340761"/>
                <a:gd name="connsiteX627" fmla="*/ 568116 w 2967861"/>
                <a:gd name="connsiteY627" fmla="*/ 705643 h 2340761"/>
                <a:gd name="connsiteX628" fmla="*/ 572152 w 2967861"/>
                <a:gd name="connsiteY628" fmla="*/ 715267 h 2340761"/>
                <a:gd name="connsiteX629" fmla="*/ 593883 w 2967861"/>
                <a:gd name="connsiteY629" fmla="*/ 712163 h 2340761"/>
                <a:gd name="connsiteX630" fmla="*/ 613751 w 2967861"/>
                <a:gd name="connsiteY630" fmla="*/ 705954 h 2340761"/>
                <a:gd name="connsiteX631" fmla="*/ 631447 w 2967861"/>
                <a:gd name="connsiteY631" fmla="*/ 697572 h 2340761"/>
                <a:gd name="connsiteX632" fmla="*/ 638587 w 2967861"/>
                <a:gd name="connsiteY632" fmla="*/ 697572 h 2340761"/>
                <a:gd name="connsiteX633" fmla="*/ 644796 w 2967861"/>
                <a:gd name="connsiteY633" fmla="*/ 698503 h 2340761"/>
                <a:gd name="connsiteX634" fmla="*/ 647900 w 2967861"/>
                <a:gd name="connsiteY634" fmla="*/ 700676 h 2340761"/>
                <a:gd name="connsiteX635" fmla="*/ 653178 w 2967861"/>
                <a:gd name="connsiteY635" fmla="*/ 702849 h 2340761"/>
                <a:gd name="connsiteX636" fmla="*/ 659387 w 2967861"/>
                <a:gd name="connsiteY636" fmla="*/ 705022 h 2340761"/>
                <a:gd name="connsiteX637" fmla="*/ 652246 w 2967861"/>
                <a:gd name="connsiteY637" fmla="*/ 715578 h 2340761"/>
                <a:gd name="connsiteX638" fmla="*/ 642933 w 2967861"/>
                <a:gd name="connsiteY638" fmla="*/ 719924 h 2340761"/>
                <a:gd name="connsiteX639" fmla="*/ 633620 w 2967861"/>
                <a:gd name="connsiteY639" fmla="*/ 717751 h 2340761"/>
                <a:gd name="connsiteX640" fmla="*/ 621202 w 2967861"/>
                <a:gd name="connsiteY640" fmla="*/ 715578 h 2340761"/>
                <a:gd name="connsiteX641" fmla="*/ 608784 w 2967861"/>
                <a:gd name="connsiteY641" fmla="*/ 715578 h 2340761"/>
                <a:gd name="connsiteX642" fmla="*/ 601644 w 2967861"/>
                <a:gd name="connsiteY642" fmla="*/ 719924 h 2340761"/>
                <a:gd name="connsiteX643" fmla="*/ 595435 w 2967861"/>
                <a:gd name="connsiteY643" fmla="*/ 723028 h 2340761"/>
                <a:gd name="connsiteX644" fmla="*/ 589226 w 2967861"/>
                <a:gd name="connsiteY644" fmla="*/ 727375 h 2340761"/>
                <a:gd name="connsiteX645" fmla="*/ 579913 w 2967861"/>
                <a:gd name="connsiteY645" fmla="*/ 728306 h 2340761"/>
                <a:gd name="connsiteX646" fmla="*/ 583017 w 2967861"/>
                <a:gd name="connsiteY646" fmla="*/ 745380 h 2340761"/>
                <a:gd name="connsiteX647" fmla="*/ 585190 w 2967861"/>
                <a:gd name="connsiteY647" fmla="*/ 755004 h 2340761"/>
                <a:gd name="connsiteX648" fmla="*/ 589226 w 2967861"/>
                <a:gd name="connsiteY648" fmla="*/ 762455 h 2340761"/>
                <a:gd name="connsiteX649" fmla="*/ 590157 w 2967861"/>
                <a:gd name="connsiteY649" fmla="*/ 773010 h 2340761"/>
                <a:gd name="connsiteX650" fmla="*/ 592331 w 2967861"/>
                <a:gd name="connsiteY650" fmla="*/ 790085 h 2340761"/>
                <a:gd name="connsiteX651" fmla="*/ 587053 w 2967861"/>
                <a:gd name="connsiteY651" fmla="*/ 787911 h 2340761"/>
                <a:gd name="connsiteX652" fmla="*/ 581775 w 2967861"/>
                <a:gd name="connsiteY652" fmla="*/ 785738 h 2340761"/>
                <a:gd name="connsiteX653" fmla="*/ 579602 w 2967861"/>
                <a:gd name="connsiteY653" fmla="*/ 784807 h 2340761"/>
                <a:gd name="connsiteX654" fmla="*/ 577429 w 2967861"/>
                <a:gd name="connsiteY654" fmla="*/ 780461 h 2340761"/>
                <a:gd name="connsiteX655" fmla="*/ 575256 w 2967861"/>
                <a:gd name="connsiteY655" fmla="*/ 777356 h 2340761"/>
                <a:gd name="connsiteX656" fmla="*/ 572152 w 2967861"/>
                <a:gd name="connsiteY656" fmla="*/ 773010 h 2340761"/>
                <a:gd name="connsiteX657" fmla="*/ 572152 w 2967861"/>
                <a:gd name="connsiteY657" fmla="*/ 769906 h 2340761"/>
                <a:gd name="connsiteX658" fmla="*/ 566874 w 2967861"/>
                <a:gd name="connsiteY658" fmla="*/ 770837 h 2340761"/>
                <a:gd name="connsiteX659" fmla="*/ 562838 w 2967861"/>
                <a:gd name="connsiteY659" fmla="*/ 773010 h 2340761"/>
                <a:gd name="connsiteX660" fmla="*/ 559734 w 2967861"/>
                <a:gd name="connsiteY660" fmla="*/ 777356 h 2340761"/>
                <a:gd name="connsiteX661" fmla="*/ 555698 w 2967861"/>
                <a:gd name="connsiteY661" fmla="*/ 778288 h 2340761"/>
                <a:gd name="connsiteX662" fmla="*/ 552593 w 2967861"/>
                <a:gd name="connsiteY662" fmla="*/ 782634 h 2340761"/>
                <a:gd name="connsiteX663" fmla="*/ 548558 w 2967861"/>
                <a:gd name="connsiteY663" fmla="*/ 808090 h 2340761"/>
                <a:gd name="connsiteX664" fmla="*/ 548558 w 2967861"/>
                <a:gd name="connsiteY664" fmla="*/ 839756 h 2340761"/>
                <a:gd name="connsiteX665" fmla="*/ 543280 w 2967861"/>
                <a:gd name="connsiteY665" fmla="*/ 841929 h 2340761"/>
                <a:gd name="connsiteX666" fmla="*/ 539244 w 2967861"/>
                <a:gd name="connsiteY666" fmla="*/ 841929 h 2340761"/>
                <a:gd name="connsiteX667" fmla="*/ 536140 w 2967861"/>
                <a:gd name="connsiteY667" fmla="*/ 842860 h 2340761"/>
                <a:gd name="connsiteX668" fmla="*/ 532104 w 2967861"/>
                <a:gd name="connsiteY668" fmla="*/ 847207 h 2340761"/>
                <a:gd name="connsiteX669" fmla="*/ 531173 w 2967861"/>
                <a:gd name="connsiteY669" fmla="*/ 849380 h 2340761"/>
                <a:gd name="connsiteX670" fmla="*/ 528999 w 2967861"/>
                <a:gd name="connsiteY670" fmla="*/ 854657 h 2340761"/>
                <a:gd name="connsiteX671" fmla="*/ 509131 w 2967861"/>
                <a:gd name="connsiteY671" fmla="*/ 850311 h 2340761"/>
                <a:gd name="connsiteX672" fmla="*/ 494540 w 2967861"/>
                <a:gd name="connsiteY672" fmla="*/ 849380 h 2340761"/>
                <a:gd name="connsiteX673" fmla="*/ 485227 w 2967861"/>
                <a:gd name="connsiteY673" fmla="*/ 852484 h 2340761"/>
                <a:gd name="connsiteX674" fmla="*/ 478086 w 2967861"/>
                <a:gd name="connsiteY674" fmla="*/ 856830 h 2340761"/>
                <a:gd name="connsiteX675" fmla="*/ 472809 w 2967861"/>
                <a:gd name="connsiteY675" fmla="*/ 862108 h 2340761"/>
                <a:gd name="connsiteX676" fmla="*/ 463495 w 2967861"/>
                <a:gd name="connsiteY676" fmla="*/ 867386 h 2340761"/>
                <a:gd name="connsiteX677" fmla="*/ 452940 w 2967861"/>
                <a:gd name="connsiteY677" fmla="*/ 871732 h 2340761"/>
                <a:gd name="connsiteX678" fmla="*/ 443627 w 2967861"/>
                <a:gd name="connsiteY678" fmla="*/ 871732 h 2340761"/>
                <a:gd name="connsiteX679" fmla="*/ 436487 w 2967861"/>
                <a:gd name="connsiteY679" fmla="*/ 865523 h 2340761"/>
                <a:gd name="connsiteX680" fmla="*/ 431209 w 2967861"/>
                <a:gd name="connsiteY680" fmla="*/ 862418 h 2340761"/>
                <a:gd name="connsiteX681" fmla="*/ 423138 w 2967861"/>
                <a:gd name="connsiteY681" fmla="*/ 862418 h 2340761"/>
                <a:gd name="connsiteX682" fmla="*/ 411651 w 2967861"/>
                <a:gd name="connsiteY682" fmla="*/ 867696 h 2340761"/>
                <a:gd name="connsiteX683" fmla="*/ 406373 w 2967861"/>
                <a:gd name="connsiteY683" fmla="*/ 864592 h 2340761"/>
                <a:gd name="connsiteX684" fmla="*/ 402338 w 2967861"/>
                <a:gd name="connsiteY684" fmla="*/ 862418 h 2340761"/>
                <a:gd name="connsiteX685" fmla="*/ 401406 w 2967861"/>
                <a:gd name="connsiteY685" fmla="*/ 860245 h 2340761"/>
                <a:gd name="connsiteX686" fmla="*/ 397371 w 2967861"/>
                <a:gd name="connsiteY686" fmla="*/ 858072 h 2340761"/>
                <a:gd name="connsiteX687" fmla="*/ 392093 w 2967861"/>
                <a:gd name="connsiteY687" fmla="*/ 854968 h 2340761"/>
                <a:gd name="connsiteX688" fmla="*/ 392093 w 2967861"/>
                <a:gd name="connsiteY688" fmla="*/ 842239 h 2340761"/>
                <a:gd name="connsiteX689" fmla="*/ 394266 w 2967861"/>
                <a:gd name="connsiteY689" fmla="*/ 825165 h 2340761"/>
                <a:gd name="connsiteX690" fmla="*/ 395197 w 2967861"/>
                <a:gd name="connsiteY690" fmla="*/ 807159 h 2340761"/>
                <a:gd name="connsiteX691" fmla="*/ 397371 w 2967861"/>
                <a:gd name="connsiteY691" fmla="*/ 793500 h 2340761"/>
                <a:gd name="connsiteX692" fmla="*/ 399544 w 2967861"/>
                <a:gd name="connsiteY692" fmla="*/ 786049 h 2340761"/>
                <a:gd name="connsiteX693" fmla="*/ 399544 w 2967861"/>
                <a:gd name="connsiteY693" fmla="*/ 777667 h 2340761"/>
                <a:gd name="connsiteX694" fmla="*/ 387126 w 2967861"/>
                <a:gd name="connsiteY694" fmla="*/ 780771 h 2340761"/>
                <a:gd name="connsiteX695" fmla="*/ 375639 w 2967861"/>
                <a:gd name="connsiteY695" fmla="*/ 785117 h 2340761"/>
                <a:gd name="connsiteX696" fmla="*/ 360117 w 2967861"/>
                <a:gd name="connsiteY696" fmla="*/ 786049 h 2340761"/>
                <a:gd name="connsiteX697" fmla="*/ 361048 w 2967861"/>
                <a:gd name="connsiteY697" fmla="*/ 803123 h 2340761"/>
                <a:gd name="connsiteX698" fmla="*/ 361048 w 2967861"/>
                <a:gd name="connsiteY698" fmla="*/ 823302 h 2340761"/>
                <a:gd name="connsiteX699" fmla="*/ 365084 w 2967861"/>
                <a:gd name="connsiteY699" fmla="*/ 845654 h 2340761"/>
                <a:gd name="connsiteX700" fmla="*/ 372224 w 2967861"/>
                <a:gd name="connsiteY700" fmla="*/ 864592 h 2340761"/>
                <a:gd name="connsiteX701" fmla="*/ 370051 w 2967861"/>
                <a:gd name="connsiteY701" fmla="*/ 865523 h 2340761"/>
                <a:gd name="connsiteX702" fmla="*/ 370051 w 2967861"/>
                <a:gd name="connsiteY702" fmla="*/ 867696 h 2340761"/>
                <a:gd name="connsiteX703" fmla="*/ 370051 w 2967861"/>
                <a:gd name="connsiteY703" fmla="*/ 869869 h 2340761"/>
                <a:gd name="connsiteX704" fmla="*/ 367878 w 2967861"/>
                <a:gd name="connsiteY704" fmla="*/ 872042 h 2340761"/>
                <a:gd name="connsiteX705" fmla="*/ 353287 w 2967861"/>
                <a:gd name="connsiteY705" fmla="*/ 877320 h 2340761"/>
                <a:gd name="connsiteX706" fmla="*/ 337765 w 2967861"/>
                <a:gd name="connsiteY706" fmla="*/ 882597 h 2340761"/>
                <a:gd name="connsiteX707" fmla="*/ 324105 w 2967861"/>
                <a:gd name="connsiteY707" fmla="*/ 887875 h 2340761"/>
                <a:gd name="connsiteX708" fmla="*/ 313550 w 2967861"/>
                <a:gd name="connsiteY708" fmla="*/ 895326 h 2340761"/>
                <a:gd name="connsiteX709" fmla="*/ 308273 w 2967861"/>
                <a:gd name="connsiteY709" fmla="*/ 906812 h 2340761"/>
                <a:gd name="connsiteX710" fmla="*/ 306099 w 2967861"/>
                <a:gd name="connsiteY710" fmla="*/ 917367 h 2340761"/>
                <a:gd name="connsiteX711" fmla="*/ 298959 w 2967861"/>
                <a:gd name="connsiteY711" fmla="*/ 928854 h 2340761"/>
                <a:gd name="connsiteX712" fmla="*/ 264500 w 2967861"/>
                <a:gd name="connsiteY712" fmla="*/ 939409 h 2340761"/>
                <a:gd name="connsiteX713" fmla="*/ 262327 w 2967861"/>
                <a:gd name="connsiteY713" fmla="*/ 943755 h 2340761"/>
                <a:gd name="connsiteX714" fmla="*/ 260154 w 2967861"/>
                <a:gd name="connsiteY714" fmla="*/ 946860 h 2340761"/>
                <a:gd name="connsiteX715" fmla="*/ 260154 w 2967861"/>
                <a:gd name="connsiteY715" fmla="*/ 951206 h 2340761"/>
                <a:gd name="connsiteX716" fmla="*/ 260154 w 2967861"/>
                <a:gd name="connsiteY716" fmla="*/ 954310 h 2340761"/>
                <a:gd name="connsiteX717" fmla="*/ 260154 w 2967861"/>
                <a:gd name="connsiteY717" fmla="*/ 958657 h 2340761"/>
                <a:gd name="connsiteX718" fmla="*/ 259222 w 2967861"/>
                <a:gd name="connsiteY718" fmla="*/ 961761 h 2340761"/>
                <a:gd name="connsiteX719" fmla="*/ 257049 w 2967861"/>
                <a:gd name="connsiteY719" fmla="*/ 963934 h 2340761"/>
                <a:gd name="connsiteX720" fmla="*/ 251771 w 2967861"/>
                <a:gd name="connsiteY720" fmla="*/ 966107 h 2340761"/>
                <a:gd name="connsiteX721" fmla="*/ 247736 w 2967861"/>
                <a:gd name="connsiteY721" fmla="*/ 967039 h 2340761"/>
                <a:gd name="connsiteX722" fmla="*/ 242458 w 2967861"/>
                <a:gd name="connsiteY722" fmla="*/ 969212 h 2340761"/>
                <a:gd name="connsiteX723" fmla="*/ 238422 w 2967861"/>
                <a:gd name="connsiteY723" fmla="*/ 973558 h 2340761"/>
                <a:gd name="connsiteX724" fmla="*/ 235318 w 2967861"/>
                <a:gd name="connsiteY724" fmla="*/ 971385 h 2340761"/>
                <a:gd name="connsiteX725" fmla="*/ 231282 w 2967861"/>
                <a:gd name="connsiteY725" fmla="*/ 969212 h 2340761"/>
                <a:gd name="connsiteX726" fmla="*/ 228178 w 2967861"/>
                <a:gd name="connsiteY726" fmla="*/ 969212 h 2340761"/>
                <a:gd name="connsiteX727" fmla="*/ 226004 w 2967861"/>
                <a:gd name="connsiteY727" fmla="*/ 967039 h 2340761"/>
                <a:gd name="connsiteX728" fmla="*/ 220727 w 2967861"/>
                <a:gd name="connsiteY728" fmla="*/ 966107 h 2340761"/>
                <a:gd name="connsiteX729" fmla="*/ 215449 w 2967861"/>
                <a:gd name="connsiteY729" fmla="*/ 966107 h 2340761"/>
                <a:gd name="connsiteX730" fmla="*/ 215449 w 2967861"/>
                <a:gd name="connsiteY730" fmla="*/ 986286 h 2340761"/>
                <a:gd name="connsiteX731" fmla="*/ 209240 w 2967861"/>
                <a:gd name="connsiteY731" fmla="*/ 986286 h 2340761"/>
                <a:gd name="connsiteX732" fmla="*/ 203963 w 2967861"/>
                <a:gd name="connsiteY732" fmla="*/ 986286 h 2340761"/>
                <a:gd name="connsiteX733" fmla="*/ 198685 w 2967861"/>
                <a:gd name="connsiteY733" fmla="*/ 988459 h 2340761"/>
                <a:gd name="connsiteX734" fmla="*/ 194650 w 2967861"/>
                <a:gd name="connsiteY734" fmla="*/ 989391 h 2340761"/>
                <a:gd name="connsiteX735" fmla="*/ 188441 w 2967861"/>
                <a:gd name="connsiteY735" fmla="*/ 989391 h 2340761"/>
                <a:gd name="connsiteX736" fmla="*/ 184405 w 2967861"/>
                <a:gd name="connsiteY736" fmla="*/ 991564 h 2340761"/>
                <a:gd name="connsiteX737" fmla="*/ 181300 w 2967861"/>
                <a:gd name="connsiteY737" fmla="*/ 991564 h 2340761"/>
                <a:gd name="connsiteX738" fmla="*/ 179127 w 2967861"/>
                <a:gd name="connsiteY738" fmla="*/ 993737 h 2340761"/>
                <a:gd name="connsiteX739" fmla="*/ 175091 w 2967861"/>
                <a:gd name="connsiteY739" fmla="*/ 995910 h 2340761"/>
                <a:gd name="connsiteX740" fmla="*/ 171987 w 2967861"/>
                <a:gd name="connsiteY740" fmla="*/ 996842 h 2340761"/>
                <a:gd name="connsiteX741" fmla="*/ 181300 w 2967861"/>
                <a:gd name="connsiteY741" fmla="*/ 1006465 h 2340761"/>
                <a:gd name="connsiteX742" fmla="*/ 193718 w 2967861"/>
                <a:gd name="connsiteY742" fmla="*/ 1013916 h 2340761"/>
                <a:gd name="connsiteX743" fmla="*/ 206136 w 2967861"/>
                <a:gd name="connsiteY743" fmla="*/ 1018262 h 2340761"/>
                <a:gd name="connsiteX744" fmla="*/ 218554 w 2967861"/>
                <a:gd name="connsiteY744" fmla="*/ 1021367 h 2340761"/>
                <a:gd name="connsiteX745" fmla="*/ 220727 w 2967861"/>
                <a:gd name="connsiteY745" fmla="*/ 1040304 h 2340761"/>
                <a:gd name="connsiteX746" fmla="*/ 222900 w 2967861"/>
                <a:gd name="connsiteY746" fmla="*/ 1056137 h 2340761"/>
                <a:gd name="connsiteX747" fmla="*/ 222900 w 2967861"/>
                <a:gd name="connsiteY747" fmla="*/ 1073211 h 2340761"/>
                <a:gd name="connsiteX748" fmla="*/ 218864 w 2967861"/>
                <a:gd name="connsiteY748" fmla="*/ 1088113 h 2340761"/>
                <a:gd name="connsiteX749" fmla="*/ 218864 w 2967861"/>
                <a:gd name="connsiteY749" fmla="*/ 1090286 h 2340761"/>
                <a:gd name="connsiteX750" fmla="*/ 218864 w 2967861"/>
                <a:gd name="connsiteY750" fmla="*/ 1091217 h 2340761"/>
                <a:gd name="connsiteX751" fmla="*/ 216691 w 2967861"/>
                <a:gd name="connsiteY751" fmla="*/ 1091217 h 2340761"/>
                <a:gd name="connsiteX752" fmla="*/ 216691 w 2967861"/>
                <a:gd name="connsiteY752" fmla="*/ 1093390 h 2340761"/>
                <a:gd name="connsiteX753" fmla="*/ 215760 w 2967861"/>
                <a:gd name="connsiteY753" fmla="*/ 1095563 h 2340761"/>
                <a:gd name="connsiteX754" fmla="*/ 202100 w 2967861"/>
                <a:gd name="connsiteY754" fmla="*/ 1100841 h 2340761"/>
                <a:gd name="connsiteX755" fmla="*/ 184405 w 2967861"/>
                <a:gd name="connsiteY755" fmla="*/ 1105187 h 2340761"/>
                <a:gd name="connsiteX756" fmla="*/ 166709 w 2967861"/>
                <a:gd name="connsiteY756" fmla="*/ 1105187 h 2340761"/>
                <a:gd name="connsiteX757" fmla="*/ 149945 w 2967861"/>
                <a:gd name="connsiteY757" fmla="*/ 1100841 h 2340761"/>
                <a:gd name="connsiteX758" fmla="*/ 135354 w 2967861"/>
                <a:gd name="connsiteY758" fmla="*/ 1095563 h 2340761"/>
                <a:gd name="connsiteX759" fmla="*/ 130077 w 2967861"/>
                <a:gd name="connsiteY759" fmla="*/ 1095563 h 2340761"/>
                <a:gd name="connsiteX760" fmla="*/ 126041 w 2967861"/>
                <a:gd name="connsiteY760" fmla="*/ 1097736 h 2340761"/>
                <a:gd name="connsiteX761" fmla="*/ 122936 w 2967861"/>
                <a:gd name="connsiteY761" fmla="*/ 1097736 h 2340761"/>
                <a:gd name="connsiteX762" fmla="*/ 120763 w 2967861"/>
                <a:gd name="connsiteY762" fmla="*/ 1097736 h 2340761"/>
                <a:gd name="connsiteX763" fmla="*/ 118590 w 2967861"/>
                <a:gd name="connsiteY763" fmla="*/ 1098668 h 2340761"/>
                <a:gd name="connsiteX764" fmla="*/ 116417 w 2967861"/>
                <a:gd name="connsiteY764" fmla="*/ 1103014 h 2340761"/>
                <a:gd name="connsiteX765" fmla="*/ 115796 w 2967861"/>
                <a:gd name="connsiteY765" fmla="*/ 1106739 h 2340761"/>
                <a:gd name="connsiteX766" fmla="*/ 111760 w 2967861"/>
                <a:gd name="connsiteY766" fmla="*/ 1119468 h 2340761"/>
                <a:gd name="connsiteX767" fmla="*/ 111760 w 2967861"/>
                <a:gd name="connsiteY767" fmla="*/ 1140578 h 2340761"/>
                <a:gd name="connsiteX768" fmla="*/ 111760 w 2967861"/>
                <a:gd name="connsiteY768" fmla="*/ 1163861 h 2340761"/>
                <a:gd name="connsiteX769" fmla="*/ 113934 w 2967861"/>
                <a:gd name="connsiteY769" fmla="*/ 1188076 h 2340761"/>
                <a:gd name="connsiteX770" fmla="*/ 116107 w 2967861"/>
                <a:gd name="connsiteY770" fmla="*/ 1208255 h 2340761"/>
                <a:gd name="connsiteX771" fmla="*/ 116107 w 2967861"/>
                <a:gd name="connsiteY771" fmla="*/ 1223157 h 2340761"/>
                <a:gd name="connsiteX772" fmla="*/ 119211 w 2967861"/>
                <a:gd name="connsiteY772" fmla="*/ 1223157 h 2340761"/>
                <a:gd name="connsiteX773" fmla="*/ 119211 w 2967861"/>
                <a:gd name="connsiteY773" fmla="*/ 1228434 h 2340761"/>
                <a:gd name="connsiteX774" fmla="*/ 126351 w 2967861"/>
                <a:gd name="connsiteY774" fmla="*/ 1228434 h 2340761"/>
                <a:gd name="connsiteX775" fmla="*/ 131629 w 2967861"/>
                <a:gd name="connsiteY775" fmla="*/ 1227503 h 2340761"/>
                <a:gd name="connsiteX776" fmla="*/ 135665 w 2967861"/>
                <a:gd name="connsiteY776" fmla="*/ 1227503 h 2340761"/>
                <a:gd name="connsiteX777" fmla="*/ 138769 w 2967861"/>
                <a:gd name="connsiteY777" fmla="*/ 1223157 h 2340761"/>
                <a:gd name="connsiteX778" fmla="*/ 144978 w 2967861"/>
                <a:gd name="connsiteY778" fmla="*/ 1225330 h 2340761"/>
                <a:gd name="connsiteX779" fmla="*/ 148083 w 2967861"/>
                <a:gd name="connsiteY779" fmla="*/ 1225330 h 2340761"/>
                <a:gd name="connsiteX780" fmla="*/ 152118 w 2967861"/>
                <a:gd name="connsiteY780" fmla="*/ 1227503 h 2340761"/>
                <a:gd name="connsiteX781" fmla="*/ 155223 w 2967861"/>
                <a:gd name="connsiteY781" fmla="*/ 1228434 h 2340761"/>
                <a:gd name="connsiteX782" fmla="*/ 157396 w 2967861"/>
                <a:gd name="connsiteY782" fmla="*/ 1230607 h 2340761"/>
                <a:gd name="connsiteX783" fmla="*/ 157396 w 2967861"/>
                <a:gd name="connsiteY783" fmla="*/ 1232780 h 2340761"/>
                <a:gd name="connsiteX784" fmla="*/ 157396 w 2967861"/>
                <a:gd name="connsiteY784" fmla="*/ 1234953 h 2340761"/>
                <a:gd name="connsiteX785" fmla="*/ 159569 w 2967861"/>
                <a:gd name="connsiteY785" fmla="*/ 1234953 h 2340761"/>
                <a:gd name="connsiteX786" fmla="*/ 159569 w 2967861"/>
                <a:gd name="connsiteY786" fmla="*/ 1235885 h 2340761"/>
                <a:gd name="connsiteX787" fmla="*/ 153360 w 2967861"/>
                <a:gd name="connsiteY787" fmla="*/ 1252959 h 2340761"/>
                <a:gd name="connsiteX788" fmla="*/ 142805 w 2967861"/>
                <a:gd name="connsiteY788" fmla="*/ 1265688 h 2340761"/>
                <a:gd name="connsiteX789" fmla="*/ 130387 w 2967861"/>
                <a:gd name="connsiteY789" fmla="*/ 1277174 h 2340761"/>
                <a:gd name="connsiteX790" fmla="*/ 116728 w 2967861"/>
                <a:gd name="connsiteY790" fmla="*/ 1287729 h 2340761"/>
                <a:gd name="connsiteX791" fmla="*/ 104310 w 2967861"/>
                <a:gd name="connsiteY791" fmla="*/ 1299216 h 2340761"/>
                <a:gd name="connsiteX792" fmla="*/ 94996 w 2967861"/>
                <a:gd name="connsiteY792" fmla="*/ 1314117 h 2340761"/>
                <a:gd name="connsiteX793" fmla="*/ 94065 w 2967861"/>
                <a:gd name="connsiteY793" fmla="*/ 1324672 h 2340761"/>
                <a:gd name="connsiteX794" fmla="*/ 94996 w 2967861"/>
                <a:gd name="connsiteY794" fmla="*/ 1337401 h 2340761"/>
                <a:gd name="connsiteX795" fmla="*/ 94996 w 2967861"/>
                <a:gd name="connsiteY795" fmla="*/ 1348887 h 2340761"/>
                <a:gd name="connsiteX796" fmla="*/ 91892 w 2967861"/>
                <a:gd name="connsiteY796" fmla="*/ 1357269 h 2340761"/>
                <a:gd name="connsiteX797" fmla="*/ 77301 w 2967861"/>
                <a:gd name="connsiteY797" fmla="*/ 1366893 h 2340761"/>
                <a:gd name="connsiteX798" fmla="*/ 62710 w 2967861"/>
                <a:gd name="connsiteY798" fmla="*/ 1374344 h 2340761"/>
                <a:gd name="connsiteX799" fmla="*/ 48119 w 2967861"/>
                <a:gd name="connsiteY799" fmla="*/ 1383967 h 2340761"/>
                <a:gd name="connsiteX800" fmla="*/ 35701 w 2967861"/>
                <a:gd name="connsiteY800" fmla="*/ 1394523 h 2340761"/>
                <a:gd name="connsiteX801" fmla="*/ 31666 w 2967861"/>
                <a:gd name="connsiteY801" fmla="*/ 1401973 h 2340761"/>
                <a:gd name="connsiteX802" fmla="*/ 24525 w 2967861"/>
                <a:gd name="connsiteY802" fmla="*/ 1415633 h 2340761"/>
                <a:gd name="connsiteX803" fmla="*/ 17385 w 2967861"/>
                <a:gd name="connsiteY803" fmla="*/ 1431466 h 2340761"/>
                <a:gd name="connsiteX804" fmla="*/ 10245 w 2967861"/>
                <a:gd name="connsiteY804" fmla="*/ 1450403 h 2340761"/>
                <a:gd name="connsiteX805" fmla="*/ 3104 w 2967861"/>
                <a:gd name="connsiteY805" fmla="*/ 1466236 h 2340761"/>
                <a:gd name="connsiteX806" fmla="*/ 0 w 2967861"/>
                <a:gd name="connsiteY806" fmla="*/ 1481137 h 2340761"/>
                <a:gd name="connsiteX807" fmla="*/ 0 w 2967861"/>
                <a:gd name="connsiteY807" fmla="*/ 1492623 h 2340761"/>
                <a:gd name="connsiteX808" fmla="*/ 3104 w 2967861"/>
                <a:gd name="connsiteY808" fmla="*/ 1500074 h 2340761"/>
                <a:gd name="connsiteX809" fmla="*/ 9313 w 2967861"/>
                <a:gd name="connsiteY809" fmla="*/ 1509698 h 2340761"/>
                <a:gd name="connsiteX810" fmla="*/ 12418 w 2967861"/>
                <a:gd name="connsiteY810" fmla="*/ 1518080 h 2340761"/>
                <a:gd name="connsiteX811" fmla="*/ 12418 w 2967861"/>
                <a:gd name="connsiteY811" fmla="*/ 1532981 h 2340761"/>
                <a:gd name="connsiteX812" fmla="*/ 10245 w 2967861"/>
                <a:gd name="connsiteY812" fmla="*/ 1542605 h 2340761"/>
                <a:gd name="connsiteX813" fmla="*/ 7140 w 2967861"/>
                <a:gd name="connsiteY813" fmla="*/ 1555334 h 2340761"/>
                <a:gd name="connsiteX814" fmla="*/ 3104 w 2967861"/>
                <a:gd name="connsiteY814" fmla="*/ 1570235 h 2340761"/>
                <a:gd name="connsiteX815" fmla="*/ 2173 w 2967861"/>
                <a:gd name="connsiteY815" fmla="*/ 1587309 h 2340761"/>
                <a:gd name="connsiteX816" fmla="*/ 5278 w 2967861"/>
                <a:gd name="connsiteY816" fmla="*/ 1597865 h 2340761"/>
                <a:gd name="connsiteX817" fmla="*/ 5278 w 2967861"/>
                <a:gd name="connsiteY817" fmla="*/ 1622079 h 2340761"/>
                <a:gd name="connsiteX818" fmla="*/ 14591 w 2967861"/>
                <a:gd name="connsiteY818" fmla="*/ 1633566 h 2340761"/>
                <a:gd name="connsiteX819" fmla="*/ 29182 w 2967861"/>
                <a:gd name="connsiteY819" fmla="*/ 1646294 h 2340761"/>
                <a:gd name="connsiteX820" fmla="*/ 45946 w 2967861"/>
                <a:gd name="connsiteY820" fmla="*/ 1659022 h 2340761"/>
                <a:gd name="connsiteX821" fmla="*/ 56501 w 2967861"/>
                <a:gd name="connsiteY821" fmla="*/ 1671751 h 2340761"/>
                <a:gd name="connsiteX822" fmla="*/ 65815 w 2967861"/>
                <a:gd name="connsiteY822" fmla="*/ 1695965 h 2340761"/>
                <a:gd name="connsiteX823" fmla="*/ 78232 w 2967861"/>
                <a:gd name="connsiteY823" fmla="*/ 1705589 h 2340761"/>
                <a:gd name="connsiteX824" fmla="*/ 92823 w 2967861"/>
                <a:gd name="connsiteY824" fmla="*/ 1713040 h 2340761"/>
                <a:gd name="connsiteX825" fmla="*/ 107414 w 2967861"/>
                <a:gd name="connsiteY825" fmla="*/ 1720491 h 2340761"/>
                <a:gd name="connsiteX826" fmla="*/ 122005 w 2967861"/>
                <a:gd name="connsiteY826" fmla="*/ 1727941 h 2340761"/>
                <a:gd name="connsiteX827" fmla="*/ 132560 w 2967861"/>
                <a:gd name="connsiteY827" fmla="*/ 1740670 h 2340761"/>
                <a:gd name="connsiteX828" fmla="*/ 139701 w 2967861"/>
                <a:gd name="connsiteY828" fmla="*/ 1738497 h 2340761"/>
                <a:gd name="connsiteX829" fmla="*/ 145910 w 2967861"/>
                <a:gd name="connsiteY829" fmla="*/ 1736323 h 2340761"/>
                <a:gd name="connsiteX830" fmla="*/ 149014 w 2967861"/>
                <a:gd name="connsiteY830" fmla="*/ 1733219 h 2340761"/>
                <a:gd name="connsiteX831" fmla="*/ 153050 w 2967861"/>
                <a:gd name="connsiteY831" fmla="*/ 1731046 h 2340761"/>
                <a:gd name="connsiteX832" fmla="*/ 161432 w 2967861"/>
                <a:gd name="connsiteY832" fmla="*/ 1733219 h 2340761"/>
                <a:gd name="connsiteX833" fmla="*/ 172918 w 2967861"/>
                <a:gd name="connsiteY833" fmla="*/ 1736323 h 2340761"/>
                <a:gd name="connsiteX834" fmla="*/ 185336 w 2967861"/>
                <a:gd name="connsiteY834" fmla="*/ 1736323 h 2340761"/>
                <a:gd name="connsiteX835" fmla="*/ 189372 w 2967861"/>
                <a:gd name="connsiteY835" fmla="*/ 1723595 h 2340761"/>
                <a:gd name="connsiteX836" fmla="*/ 224763 w 2967861"/>
                <a:gd name="connsiteY836" fmla="*/ 1731046 h 2340761"/>
                <a:gd name="connsiteX837" fmla="*/ 239354 w 2967861"/>
                <a:gd name="connsiteY837" fmla="*/ 1725768 h 2340761"/>
                <a:gd name="connsiteX838" fmla="*/ 257980 w 2967861"/>
                <a:gd name="connsiteY838" fmla="*/ 1718318 h 2340761"/>
                <a:gd name="connsiteX839" fmla="*/ 275676 w 2967861"/>
                <a:gd name="connsiteY839" fmla="*/ 1710867 h 2340761"/>
                <a:gd name="connsiteX840" fmla="*/ 290267 w 2967861"/>
                <a:gd name="connsiteY840" fmla="*/ 1713040 h 2340761"/>
                <a:gd name="connsiteX841" fmla="*/ 302685 w 2967861"/>
                <a:gd name="connsiteY841" fmla="*/ 1713971 h 2340761"/>
                <a:gd name="connsiteX842" fmla="*/ 316344 w 2967861"/>
                <a:gd name="connsiteY842" fmla="*/ 1716144 h 2340761"/>
                <a:gd name="connsiteX843" fmla="*/ 336213 w 2967861"/>
                <a:gd name="connsiteY843" fmla="*/ 1747810 h 2340761"/>
                <a:gd name="connsiteX844" fmla="*/ 343353 w 2967861"/>
                <a:gd name="connsiteY844" fmla="*/ 1747810 h 2340761"/>
                <a:gd name="connsiteX845" fmla="*/ 348631 w 2967861"/>
                <a:gd name="connsiteY845" fmla="*/ 1747810 h 2340761"/>
                <a:gd name="connsiteX846" fmla="*/ 353908 w 2967861"/>
                <a:gd name="connsiteY846" fmla="*/ 1745637 h 2340761"/>
                <a:gd name="connsiteX847" fmla="*/ 356081 w 2967861"/>
                <a:gd name="connsiteY847" fmla="*/ 1743464 h 2340761"/>
                <a:gd name="connsiteX848" fmla="*/ 360117 w 2967861"/>
                <a:gd name="connsiteY848" fmla="*/ 1740359 h 2340761"/>
                <a:gd name="connsiteX849" fmla="*/ 367257 w 2967861"/>
                <a:gd name="connsiteY849" fmla="*/ 1742532 h 2340761"/>
                <a:gd name="connsiteX850" fmla="*/ 372535 w 2967861"/>
                <a:gd name="connsiteY850" fmla="*/ 1742532 h 2340761"/>
                <a:gd name="connsiteX851" fmla="*/ 375639 w 2967861"/>
                <a:gd name="connsiteY851" fmla="*/ 1743464 h 2340761"/>
                <a:gd name="connsiteX852" fmla="*/ 379675 w 2967861"/>
                <a:gd name="connsiteY852" fmla="*/ 1747810 h 2340761"/>
                <a:gd name="connsiteX853" fmla="*/ 382780 w 2967861"/>
                <a:gd name="connsiteY853" fmla="*/ 1749983 h 2340761"/>
                <a:gd name="connsiteX854" fmla="*/ 388989 w 2967861"/>
                <a:gd name="connsiteY854" fmla="*/ 1753088 h 2340761"/>
                <a:gd name="connsiteX855" fmla="*/ 382780 w 2967861"/>
                <a:gd name="connsiteY855" fmla="*/ 1775440 h 2340761"/>
                <a:gd name="connsiteX856" fmla="*/ 377502 w 2967861"/>
                <a:gd name="connsiteY856" fmla="*/ 1795619 h 2340761"/>
                <a:gd name="connsiteX857" fmla="*/ 372224 w 2967861"/>
                <a:gd name="connsiteY857" fmla="*/ 1817971 h 2340761"/>
                <a:gd name="connsiteX858" fmla="*/ 388989 w 2967861"/>
                <a:gd name="connsiteY858" fmla="*/ 1835045 h 2340761"/>
                <a:gd name="connsiteX859" fmla="*/ 404511 w 2967861"/>
                <a:gd name="connsiteY859" fmla="*/ 1855224 h 2340761"/>
                <a:gd name="connsiteX860" fmla="*/ 421275 w 2967861"/>
                <a:gd name="connsiteY860" fmla="*/ 1877576 h 2340761"/>
                <a:gd name="connsiteX861" fmla="*/ 431830 w 2967861"/>
                <a:gd name="connsiteY861" fmla="*/ 1899928 h 2340761"/>
                <a:gd name="connsiteX862" fmla="*/ 435866 w 2967861"/>
                <a:gd name="connsiteY862" fmla="*/ 1917003 h 2340761"/>
                <a:gd name="connsiteX863" fmla="*/ 435866 w 2967861"/>
                <a:gd name="connsiteY863" fmla="*/ 1929731 h 2340761"/>
                <a:gd name="connsiteX864" fmla="*/ 438039 w 2967861"/>
                <a:gd name="connsiteY864" fmla="*/ 1942459 h 2340761"/>
                <a:gd name="connsiteX865" fmla="*/ 445179 w 2967861"/>
                <a:gd name="connsiteY865" fmla="*/ 1957361 h 2340761"/>
                <a:gd name="connsiteX866" fmla="*/ 438970 w 2967861"/>
                <a:gd name="connsiteY866" fmla="*/ 1972262 h 2340761"/>
                <a:gd name="connsiteX867" fmla="*/ 431830 w 2967861"/>
                <a:gd name="connsiteY867" fmla="*/ 1989337 h 2340761"/>
                <a:gd name="connsiteX868" fmla="*/ 421275 w 2967861"/>
                <a:gd name="connsiteY868" fmla="*/ 2009516 h 2340761"/>
                <a:gd name="connsiteX869" fmla="*/ 414135 w 2967861"/>
                <a:gd name="connsiteY869" fmla="*/ 2027522 h 2340761"/>
                <a:gd name="connsiteX870" fmla="*/ 410099 w 2967861"/>
                <a:gd name="connsiteY870" fmla="*/ 2048632 h 2340761"/>
                <a:gd name="connsiteX871" fmla="*/ 412272 w 2967861"/>
                <a:gd name="connsiteY871" fmla="*/ 2066638 h 2340761"/>
                <a:gd name="connsiteX872" fmla="*/ 419412 w 2967861"/>
                <a:gd name="connsiteY872" fmla="*/ 2081539 h 2340761"/>
                <a:gd name="connsiteX873" fmla="*/ 430899 w 2967861"/>
                <a:gd name="connsiteY873" fmla="*/ 2096441 h 2340761"/>
                <a:gd name="connsiteX874" fmla="*/ 441454 w 2967861"/>
                <a:gd name="connsiteY874" fmla="*/ 2113515 h 2340761"/>
                <a:gd name="connsiteX875" fmla="*/ 448594 w 2967861"/>
                <a:gd name="connsiteY875" fmla="*/ 2128416 h 2340761"/>
                <a:gd name="connsiteX876" fmla="*/ 448594 w 2967861"/>
                <a:gd name="connsiteY876" fmla="*/ 2133694 h 2340761"/>
                <a:gd name="connsiteX877" fmla="*/ 448594 w 2967861"/>
                <a:gd name="connsiteY877" fmla="*/ 2138972 h 2340761"/>
                <a:gd name="connsiteX878" fmla="*/ 446421 w 2967861"/>
                <a:gd name="connsiteY878" fmla="*/ 2143318 h 2340761"/>
                <a:gd name="connsiteX879" fmla="*/ 445490 w 2967861"/>
                <a:gd name="connsiteY879" fmla="*/ 2148595 h 2340761"/>
                <a:gd name="connsiteX880" fmla="*/ 445490 w 2967861"/>
                <a:gd name="connsiteY880" fmla="*/ 2151700 h 2340761"/>
                <a:gd name="connsiteX881" fmla="*/ 445490 w 2967861"/>
                <a:gd name="connsiteY881" fmla="*/ 2156046 h 2340761"/>
                <a:gd name="connsiteX882" fmla="*/ 452630 w 2967861"/>
                <a:gd name="connsiteY882" fmla="*/ 2159151 h 2340761"/>
                <a:gd name="connsiteX883" fmla="*/ 450457 w 2967861"/>
                <a:gd name="connsiteY883" fmla="*/ 2163497 h 2340761"/>
                <a:gd name="connsiteX884" fmla="*/ 448284 w 2967861"/>
                <a:gd name="connsiteY884" fmla="*/ 2166601 h 2340761"/>
                <a:gd name="connsiteX885" fmla="*/ 448284 w 2967861"/>
                <a:gd name="connsiteY885" fmla="*/ 2170948 h 2340761"/>
                <a:gd name="connsiteX886" fmla="*/ 446111 w 2967861"/>
                <a:gd name="connsiteY886" fmla="*/ 2176225 h 2340761"/>
                <a:gd name="connsiteX887" fmla="*/ 448284 w 2967861"/>
                <a:gd name="connsiteY887" fmla="*/ 2181503 h 2340761"/>
                <a:gd name="connsiteX888" fmla="*/ 450457 w 2967861"/>
                <a:gd name="connsiteY888" fmla="*/ 2181503 h 2340761"/>
                <a:gd name="connsiteX889" fmla="*/ 452630 w 2967861"/>
                <a:gd name="connsiteY889" fmla="*/ 2185849 h 2340761"/>
                <a:gd name="connsiteX890" fmla="*/ 455734 w 2967861"/>
                <a:gd name="connsiteY890" fmla="*/ 2186780 h 2340761"/>
                <a:gd name="connsiteX891" fmla="*/ 459770 w 2967861"/>
                <a:gd name="connsiteY891" fmla="*/ 2191127 h 2340761"/>
                <a:gd name="connsiteX892" fmla="*/ 459770 w 2967861"/>
                <a:gd name="connsiteY892" fmla="*/ 2193300 h 2340761"/>
                <a:gd name="connsiteX893" fmla="*/ 455734 w 2967861"/>
                <a:gd name="connsiteY893" fmla="*/ 2206028 h 2340761"/>
                <a:gd name="connsiteX894" fmla="*/ 465048 w 2967861"/>
                <a:gd name="connsiteY894" fmla="*/ 2224034 h 2340761"/>
                <a:gd name="connsiteX895" fmla="*/ 479639 w 2967861"/>
                <a:gd name="connsiteY895" fmla="*/ 2242971 h 2340761"/>
                <a:gd name="connsiteX896" fmla="*/ 494230 w 2967861"/>
                <a:gd name="connsiteY896" fmla="*/ 2260046 h 2340761"/>
                <a:gd name="connsiteX897" fmla="*/ 504785 w 2967861"/>
                <a:gd name="connsiteY897" fmla="*/ 2278051 h 2340761"/>
                <a:gd name="connsiteX898" fmla="*/ 506958 w 2967861"/>
                <a:gd name="connsiteY898" fmla="*/ 2290780 h 2340761"/>
                <a:gd name="connsiteX899" fmla="*/ 506958 w 2967861"/>
                <a:gd name="connsiteY899" fmla="*/ 2303508 h 2340761"/>
                <a:gd name="connsiteX900" fmla="*/ 506958 w 2967861"/>
                <a:gd name="connsiteY900" fmla="*/ 2314994 h 2340761"/>
                <a:gd name="connsiteX901" fmla="*/ 509131 w 2967861"/>
                <a:gd name="connsiteY901" fmla="*/ 2324618 h 2340761"/>
                <a:gd name="connsiteX902" fmla="*/ 512236 w 2967861"/>
                <a:gd name="connsiteY902" fmla="*/ 2327723 h 2340761"/>
                <a:gd name="connsiteX903" fmla="*/ 516271 w 2967861"/>
                <a:gd name="connsiteY903" fmla="*/ 2333000 h 2340761"/>
                <a:gd name="connsiteX904" fmla="*/ 519376 w 2967861"/>
                <a:gd name="connsiteY904" fmla="*/ 2335173 h 2340761"/>
                <a:gd name="connsiteX905" fmla="*/ 523411 w 2967861"/>
                <a:gd name="connsiteY905" fmla="*/ 2339520 h 2340761"/>
                <a:gd name="connsiteX906" fmla="*/ 528689 w 2967861"/>
                <a:gd name="connsiteY906" fmla="*/ 2342624 h 2340761"/>
                <a:gd name="connsiteX907" fmla="*/ 553835 w 2967861"/>
                <a:gd name="connsiteY907" fmla="*/ 2337347 h 2340761"/>
                <a:gd name="connsiteX908" fmla="*/ 582086 w 2967861"/>
                <a:gd name="connsiteY908" fmla="*/ 2332069 h 2340761"/>
                <a:gd name="connsiteX909" fmla="*/ 609095 w 2967861"/>
                <a:gd name="connsiteY909" fmla="*/ 2324618 h 2340761"/>
                <a:gd name="connsiteX910" fmla="*/ 636103 w 2967861"/>
                <a:gd name="connsiteY910" fmla="*/ 2317168 h 2340761"/>
                <a:gd name="connsiteX911" fmla="*/ 657834 w 2967861"/>
                <a:gd name="connsiteY911" fmla="*/ 2303508 h 2340761"/>
                <a:gd name="connsiteX912" fmla="*/ 675530 w 2967861"/>
                <a:gd name="connsiteY912" fmla="*/ 2287675 h 2340761"/>
                <a:gd name="connsiteX913" fmla="*/ 684843 w 2967861"/>
                <a:gd name="connsiteY913" fmla="*/ 2270601 h 2340761"/>
                <a:gd name="connsiteX914" fmla="*/ 691984 w 2967861"/>
                <a:gd name="connsiteY914" fmla="*/ 2253526 h 2340761"/>
                <a:gd name="connsiteX915" fmla="*/ 715888 w 2967861"/>
                <a:gd name="connsiteY915" fmla="*/ 2233347 h 2340761"/>
                <a:gd name="connsiteX916" fmla="*/ 718992 w 2967861"/>
                <a:gd name="connsiteY916" fmla="*/ 2218446 h 2340761"/>
                <a:gd name="connsiteX917" fmla="*/ 721165 w 2967861"/>
                <a:gd name="connsiteY917" fmla="*/ 2203544 h 2340761"/>
                <a:gd name="connsiteX918" fmla="*/ 723339 w 2967861"/>
                <a:gd name="connsiteY918" fmla="*/ 2188643 h 2340761"/>
                <a:gd name="connsiteX919" fmla="*/ 728616 w 2967861"/>
                <a:gd name="connsiteY919" fmla="*/ 2175915 h 2340761"/>
                <a:gd name="connsiteX920" fmla="*/ 748485 w 2967861"/>
                <a:gd name="connsiteY920" fmla="*/ 2171568 h 2340761"/>
                <a:gd name="connsiteX921" fmla="*/ 752520 w 2967861"/>
                <a:gd name="connsiteY921" fmla="*/ 2168464 h 2340761"/>
                <a:gd name="connsiteX922" fmla="*/ 753452 w 2967861"/>
                <a:gd name="connsiteY922" fmla="*/ 2164118 h 2340761"/>
                <a:gd name="connsiteX923" fmla="*/ 757488 w 2967861"/>
                <a:gd name="connsiteY923" fmla="*/ 2161013 h 2340761"/>
                <a:gd name="connsiteX924" fmla="*/ 759661 w 2967861"/>
                <a:gd name="connsiteY924" fmla="*/ 2158840 h 2340761"/>
                <a:gd name="connsiteX925" fmla="*/ 762765 w 2967861"/>
                <a:gd name="connsiteY925" fmla="*/ 2155736 h 2340761"/>
                <a:gd name="connsiteX926" fmla="*/ 768043 w 2967861"/>
                <a:gd name="connsiteY926" fmla="*/ 2151390 h 2340761"/>
                <a:gd name="connsiteX927" fmla="*/ 764938 w 2967861"/>
                <a:gd name="connsiteY927" fmla="*/ 2131211 h 2340761"/>
                <a:gd name="connsiteX928" fmla="*/ 757798 w 2967861"/>
                <a:gd name="connsiteY928" fmla="*/ 2114136 h 2340761"/>
                <a:gd name="connsiteX929" fmla="*/ 748485 w 2967861"/>
                <a:gd name="connsiteY929" fmla="*/ 2103581 h 2340761"/>
                <a:gd name="connsiteX930" fmla="*/ 757798 w 2967861"/>
                <a:gd name="connsiteY930" fmla="*/ 2084644 h 2340761"/>
                <a:gd name="connsiteX931" fmla="*/ 772389 w 2967861"/>
                <a:gd name="connsiteY931" fmla="*/ 2071915 h 2340761"/>
                <a:gd name="connsiteX932" fmla="*/ 790084 w 2967861"/>
                <a:gd name="connsiteY932" fmla="*/ 2062291 h 2340761"/>
                <a:gd name="connsiteX933" fmla="*/ 808711 w 2967861"/>
                <a:gd name="connsiteY933" fmla="*/ 2053909 h 2340761"/>
                <a:gd name="connsiteX934" fmla="*/ 824234 w 2967861"/>
                <a:gd name="connsiteY934" fmla="*/ 2042423 h 2340761"/>
                <a:gd name="connsiteX935" fmla="*/ 835720 w 2967861"/>
                <a:gd name="connsiteY935" fmla="*/ 2019140 h 2340761"/>
                <a:gd name="connsiteX936" fmla="*/ 837893 w 2967861"/>
                <a:gd name="connsiteY936" fmla="*/ 1996787 h 2340761"/>
                <a:gd name="connsiteX937" fmla="*/ 831684 w 2967861"/>
                <a:gd name="connsiteY937" fmla="*/ 1974435 h 2340761"/>
                <a:gd name="connsiteX938" fmla="*/ 824544 w 2967861"/>
                <a:gd name="connsiteY938" fmla="*/ 1952083 h 2340761"/>
                <a:gd name="connsiteX939" fmla="*/ 817404 w 2967861"/>
                <a:gd name="connsiteY939" fmla="*/ 1931904 h 2340761"/>
                <a:gd name="connsiteX940" fmla="*/ 810263 w 2967861"/>
                <a:gd name="connsiteY940" fmla="*/ 1909552 h 2340761"/>
                <a:gd name="connsiteX941" fmla="*/ 807159 w 2967861"/>
                <a:gd name="connsiteY941" fmla="*/ 1887200 h 2340761"/>
                <a:gd name="connsiteX942" fmla="*/ 812437 w 2967861"/>
                <a:gd name="connsiteY942" fmla="*/ 1862985 h 2340761"/>
                <a:gd name="connsiteX943" fmla="*/ 827027 w 2967861"/>
                <a:gd name="connsiteY943" fmla="*/ 1837529 h 2340761"/>
                <a:gd name="connsiteX944" fmla="*/ 845654 w 2967861"/>
                <a:gd name="connsiteY944" fmla="*/ 1815177 h 2340761"/>
                <a:gd name="connsiteX945" fmla="*/ 867385 w 2967861"/>
                <a:gd name="connsiteY945" fmla="*/ 1794066 h 2340761"/>
                <a:gd name="connsiteX946" fmla="*/ 890358 w 2967861"/>
                <a:gd name="connsiteY946" fmla="*/ 1776060 h 2340761"/>
                <a:gd name="connsiteX947" fmla="*/ 912090 w 2967861"/>
                <a:gd name="connsiteY947" fmla="*/ 1757123 h 2340761"/>
                <a:gd name="connsiteX948" fmla="*/ 931958 w 2967861"/>
                <a:gd name="connsiteY948" fmla="*/ 1736944 h 2340761"/>
                <a:gd name="connsiteX949" fmla="*/ 945618 w 2967861"/>
                <a:gd name="connsiteY949" fmla="*/ 1718938 h 2340761"/>
                <a:gd name="connsiteX950" fmla="*/ 958036 w 2967861"/>
                <a:gd name="connsiteY950" fmla="*/ 1696586 h 2340761"/>
                <a:gd name="connsiteX951" fmla="*/ 968591 w 2967861"/>
                <a:gd name="connsiteY951" fmla="*/ 1674234 h 2340761"/>
                <a:gd name="connsiteX952" fmla="*/ 975731 w 2967861"/>
                <a:gd name="connsiteY952" fmla="*/ 1655297 h 2340761"/>
                <a:gd name="connsiteX953" fmla="*/ 979767 w 2967861"/>
                <a:gd name="connsiteY953" fmla="*/ 1642569 h 2340761"/>
                <a:gd name="connsiteX954" fmla="*/ 979767 w 2967861"/>
                <a:gd name="connsiteY954" fmla="*/ 1631393 h 2340761"/>
                <a:gd name="connsiteX955" fmla="*/ 985044 w 2967861"/>
                <a:gd name="connsiteY955" fmla="*/ 1621769 h 2340761"/>
                <a:gd name="connsiteX956" fmla="*/ 985044 w 2967861"/>
                <a:gd name="connsiteY956" fmla="*/ 1618665 h 2340761"/>
                <a:gd name="connsiteX957" fmla="*/ 963313 w 2967861"/>
                <a:gd name="connsiteY957" fmla="*/ 1621769 h 2340761"/>
                <a:gd name="connsiteX958" fmla="*/ 939409 w 2967861"/>
                <a:gd name="connsiteY958" fmla="*/ 1627046 h 2340761"/>
                <a:gd name="connsiteX959" fmla="*/ 914263 w 2967861"/>
                <a:gd name="connsiteY959" fmla="*/ 1633255 h 2340761"/>
                <a:gd name="connsiteX960" fmla="*/ 895636 w 2967861"/>
                <a:gd name="connsiteY960" fmla="*/ 1641637 h 2340761"/>
                <a:gd name="connsiteX961" fmla="*/ 880114 w 2967861"/>
                <a:gd name="connsiteY961" fmla="*/ 1640706 h 2340761"/>
                <a:gd name="connsiteX962" fmla="*/ 874836 w 2967861"/>
                <a:gd name="connsiteY962" fmla="*/ 1634497 h 2340761"/>
                <a:gd name="connsiteX963" fmla="*/ 872663 w 2967861"/>
                <a:gd name="connsiteY963" fmla="*/ 1629220 h 2340761"/>
                <a:gd name="connsiteX964" fmla="*/ 872663 w 2967861"/>
                <a:gd name="connsiteY964" fmla="*/ 1623942 h 2340761"/>
                <a:gd name="connsiteX965" fmla="*/ 872663 w 2967861"/>
                <a:gd name="connsiteY965" fmla="*/ 1616491 h 2340761"/>
                <a:gd name="connsiteX966" fmla="*/ 868627 w 2967861"/>
                <a:gd name="connsiteY966" fmla="*/ 1611214 h 2340761"/>
                <a:gd name="connsiteX967" fmla="*/ 854036 w 2967861"/>
                <a:gd name="connsiteY967" fmla="*/ 1599727 h 2340761"/>
                <a:gd name="connsiteX968" fmla="*/ 836341 w 2967861"/>
                <a:gd name="connsiteY968" fmla="*/ 1589172 h 2340761"/>
                <a:gd name="connsiteX969" fmla="*/ 819577 w 2967861"/>
                <a:gd name="connsiteY969" fmla="*/ 1577686 h 2340761"/>
                <a:gd name="connsiteX970" fmla="*/ 809022 w 2967861"/>
                <a:gd name="connsiteY970" fmla="*/ 1564957 h 2340761"/>
                <a:gd name="connsiteX971" fmla="*/ 804986 w 2967861"/>
                <a:gd name="connsiteY971" fmla="*/ 1553471 h 2340761"/>
                <a:gd name="connsiteX972" fmla="*/ 802813 w 2967861"/>
                <a:gd name="connsiteY972" fmla="*/ 1545089 h 2340761"/>
                <a:gd name="connsiteX973" fmla="*/ 799708 w 2967861"/>
                <a:gd name="connsiteY973" fmla="*/ 1533602 h 2340761"/>
                <a:gd name="connsiteX974" fmla="*/ 797535 w 2967861"/>
                <a:gd name="connsiteY974" fmla="*/ 1530498 h 2340761"/>
                <a:gd name="connsiteX975" fmla="*/ 792258 w 2967861"/>
                <a:gd name="connsiteY975" fmla="*/ 1526152 h 2340761"/>
                <a:gd name="connsiteX976" fmla="*/ 786980 w 2967861"/>
                <a:gd name="connsiteY976" fmla="*/ 1523047 h 2340761"/>
                <a:gd name="connsiteX977" fmla="*/ 782944 w 2967861"/>
                <a:gd name="connsiteY977" fmla="*/ 1517770 h 2340761"/>
                <a:gd name="connsiteX978" fmla="*/ 779840 w 2967861"/>
                <a:gd name="connsiteY978" fmla="*/ 1513423 h 2340761"/>
                <a:gd name="connsiteX979" fmla="*/ 779840 w 2967861"/>
                <a:gd name="connsiteY979" fmla="*/ 1476480 h 2340761"/>
                <a:gd name="connsiteX980" fmla="*/ 777667 w 2967861"/>
                <a:gd name="connsiteY980" fmla="*/ 1471203 h 2340761"/>
                <a:gd name="connsiteX981" fmla="*/ 772389 w 2967861"/>
                <a:gd name="connsiteY981" fmla="*/ 1466856 h 2340761"/>
                <a:gd name="connsiteX982" fmla="*/ 768353 w 2967861"/>
                <a:gd name="connsiteY982" fmla="*/ 1463752 h 2340761"/>
                <a:gd name="connsiteX983" fmla="*/ 763076 w 2967861"/>
                <a:gd name="connsiteY983" fmla="*/ 1459406 h 2340761"/>
                <a:gd name="connsiteX984" fmla="*/ 759971 w 2967861"/>
                <a:gd name="connsiteY984" fmla="*/ 1456301 h 2340761"/>
                <a:gd name="connsiteX985" fmla="*/ 750658 w 2967861"/>
                <a:gd name="connsiteY985" fmla="*/ 1436122 h 2340761"/>
                <a:gd name="connsiteX986" fmla="*/ 743518 w 2967861"/>
                <a:gd name="connsiteY986" fmla="*/ 1415943 h 2340761"/>
                <a:gd name="connsiteX987" fmla="*/ 736377 w 2967861"/>
                <a:gd name="connsiteY987" fmla="*/ 1393591 h 2340761"/>
                <a:gd name="connsiteX988" fmla="*/ 724891 w 2967861"/>
                <a:gd name="connsiteY988" fmla="*/ 1374654 h 2340761"/>
                <a:gd name="connsiteX989" fmla="*/ 712473 w 2967861"/>
                <a:gd name="connsiteY989" fmla="*/ 1357580 h 2340761"/>
                <a:gd name="connsiteX990" fmla="*/ 712473 w 2967861"/>
                <a:gd name="connsiteY990" fmla="*/ 1350129 h 2340761"/>
                <a:gd name="connsiteX991" fmla="*/ 716509 w 2967861"/>
                <a:gd name="connsiteY991" fmla="*/ 1350129 h 2340761"/>
                <a:gd name="connsiteX992" fmla="*/ 719613 w 2967861"/>
                <a:gd name="connsiteY992" fmla="*/ 1357580 h 2340761"/>
                <a:gd name="connsiteX993" fmla="*/ 723649 w 2967861"/>
                <a:gd name="connsiteY993" fmla="*/ 1363788 h 2340761"/>
                <a:gd name="connsiteX994" fmla="*/ 726753 w 2967861"/>
                <a:gd name="connsiteY994" fmla="*/ 1366893 h 2340761"/>
                <a:gd name="connsiteX995" fmla="*/ 730789 w 2967861"/>
                <a:gd name="connsiteY995" fmla="*/ 1369066 h 2340761"/>
                <a:gd name="connsiteX996" fmla="*/ 733894 w 2967861"/>
                <a:gd name="connsiteY996" fmla="*/ 1371239 h 2340761"/>
                <a:gd name="connsiteX997" fmla="*/ 737930 w 2967861"/>
                <a:gd name="connsiteY997" fmla="*/ 1372170 h 2340761"/>
                <a:gd name="connsiteX998" fmla="*/ 738861 w 2967861"/>
                <a:gd name="connsiteY998" fmla="*/ 1376517 h 2340761"/>
                <a:gd name="connsiteX999" fmla="*/ 745070 w 2967861"/>
                <a:gd name="connsiteY999" fmla="*/ 1378690 h 2340761"/>
                <a:gd name="connsiteX1000" fmla="*/ 755625 w 2967861"/>
                <a:gd name="connsiteY1000" fmla="*/ 1386141 h 2340761"/>
                <a:gd name="connsiteX1001" fmla="*/ 762765 w 2967861"/>
                <a:gd name="connsiteY1001" fmla="*/ 1396696 h 2340761"/>
                <a:gd name="connsiteX1002" fmla="*/ 768043 w 2967861"/>
                <a:gd name="connsiteY1002" fmla="*/ 1409424 h 2340761"/>
                <a:gd name="connsiteX1003" fmla="*/ 774252 w 2967861"/>
                <a:gd name="connsiteY1003" fmla="*/ 1423084 h 2340761"/>
                <a:gd name="connsiteX1004" fmla="*/ 779529 w 2967861"/>
                <a:gd name="connsiteY1004" fmla="*/ 1435812 h 2340761"/>
                <a:gd name="connsiteX1005" fmla="*/ 799398 w 2967861"/>
                <a:gd name="connsiteY1005" fmla="*/ 1448540 h 2340761"/>
                <a:gd name="connsiteX1006" fmla="*/ 804675 w 2967861"/>
                <a:gd name="connsiteY1006" fmla="*/ 1459095 h 2340761"/>
                <a:gd name="connsiteX1007" fmla="*/ 806848 w 2967861"/>
                <a:gd name="connsiteY1007" fmla="*/ 1472755 h 2340761"/>
                <a:gd name="connsiteX1008" fmla="*/ 809022 w 2967861"/>
                <a:gd name="connsiteY1008" fmla="*/ 1485483 h 2340761"/>
                <a:gd name="connsiteX1009" fmla="*/ 812126 w 2967861"/>
                <a:gd name="connsiteY1009" fmla="*/ 1496038 h 2340761"/>
                <a:gd name="connsiteX1010" fmla="*/ 824544 w 2967861"/>
                <a:gd name="connsiteY1010" fmla="*/ 1510940 h 2340761"/>
                <a:gd name="connsiteX1011" fmla="*/ 838204 w 2967861"/>
                <a:gd name="connsiteY1011" fmla="*/ 1525841 h 2340761"/>
                <a:gd name="connsiteX1012" fmla="*/ 850621 w 2967861"/>
                <a:gd name="connsiteY1012" fmla="*/ 1542916 h 2340761"/>
                <a:gd name="connsiteX1013" fmla="*/ 859935 w 2967861"/>
                <a:gd name="connsiteY1013" fmla="*/ 1560922 h 2340761"/>
                <a:gd name="connsiteX1014" fmla="*/ 860866 w 2967861"/>
                <a:gd name="connsiteY1014" fmla="*/ 1572408 h 2340761"/>
                <a:gd name="connsiteX1015" fmla="*/ 860866 w 2967861"/>
                <a:gd name="connsiteY1015" fmla="*/ 1582963 h 2340761"/>
                <a:gd name="connsiteX1016" fmla="*/ 863039 w 2967861"/>
                <a:gd name="connsiteY1016" fmla="*/ 1594450 h 2340761"/>
                <a:gd name="connsiteX1017" fmla="*/ 868317 w 2967861"/>
                <a:gd name="connsiteY1017" fmla="*/ 1605005 h 2340761"/>
                <a:gd name="connsiteX1018" fmla="*/ 870490 w 2967861"/>
                <a:gd name="connsiteY1018" fmla="*/ 1609351 h 2340761"/>
                <a:gd name="connsiteX1019" fmla="*/ 872663 w 2967861"/>
                <a:gd name="connsiteY1019" fmla="*/ 1611524 h 2340761"/>
                <a:gd name="connsiteX1020" fmla="*/ 874836 w 2967861"/>
                <a:gd name="connsiteY1020" fmla="*/ 1612456 h 2340761"/>
                <a:gd name="connsiteX1021" fmla="*/ 875767 w 2967861"/>
                <a:gd name="connsiteY1021" fmla="*/ 1612456 h 2340761"/>
                <a:gd name="connsiteX1022" fmla="*/ 879803 w 2967861"/>
                <a:gd name="connsiteY1022" fmla="*/ 1614629 h 2340761"/>
                <a:gd name="connsiteX1023" fmla="*/ 889117 w 2967861"/>
                <a:gd name="connsiteY1023" fmla="*/ 1614629 h 2340761"/>
                <a:gd name="connsiteX1024" fmla="*/ 901534 w 2967861"/>
                <a:gd name="connsiteY1024" fmla="*/ 1611524 h 2340761"/>
                <a:gd name="connsiteX1025" fmla="*/ 913952 w 2967861"/>
                <a:gd name="connsiteY1025" fmla="*/ 1604074 h 2340761"/>
                <a:gd name="connsiteX1026" fmla="*/ 928543 w 2967861"/>
                <a:gd name="connsiteY1026" fmla="*/ 1597865 h 2340761"/>
                <a:gd name="connsiteX1027" fmla="*/ 946239 w 2967861"/>
                <a:gd name="connsiteY1027" fmla="*/ 1592587 h 2340761"/>
                <a:gd name="connsiteX1028" fmla="*/ 963003 w 2967861"/>
                <a:gd name="connsiteY1028" fmla="*/ 1589483 h 2340761"/>
                <a:gd name="connsiteX1029" fmla="*/ 979767 w 2967861"/>
                <a:gd name="connsiteY1029" fmla="*/ 1582032 h 2340761"/>
                <a:gd name="connsiteX1030" fmla="*/ 992185 w 2967861"/>
                <a:gd name="connsiteY1030" fmla="*/ 1572408 h 2340761"/>
                <a:gd name="connsiteX1031" fmla="*/ 1002740 w 2967861"/>
                <a:gd name="connsiteY1031" fmla="*/ 1560922 h 2340761"/>
                <a:gd name="connsiteX1032" fmla="*/ 1016399 w 2967861"/>
                <a:gd name="connsiteY1032" fmla="*/ 1553471 h 2340761"/>
                <a:gd name="connsiteX1033" fmla="*/ 1039372 w 2967861"/>
                <a:gd name="connsiteY1033" fmla="*/ 1553471 h 2340761"/>
                <a:gd name="connsiteX1034" fmla="*/ 1039372 w 2967861"/>
                <a:gd name="connsiteY1034" fmla="*/ 1544468 h 2340761"/>
                <a:gd name="connsiteX1035" fmla="*/ 1057999 w 2967861"/>
                <a:gd name="connsiteY1035" fmla="*/ 1531740 h 2340761"/>
                <a:gd name="connsiteX1036" fmla="*/ 1075694 w 2967861"/>
                <a:gd name="connsiteY1036" fmla="*/ 1520253 h 2340761"/>
                <a:gd name="connsiteX1037" fmla="*/ 1075694 w 2967861"/>
                <a:gd name="connsiteY1037" fmla="*/ 1500074 h 2340761"/>
                <a:gd name="connsiteX1038" fmla="*/ 1089354 w 2967861"/>
                <a:gd name="connsiteY1038" fmla="*/ 1494797 h 2340761"/>
                <a:gd name="connsiteX1039" fmla="*/ 1095563 w 2967861"/>
                <a:gd name="connsiteY1039" fmla="*/ 1487346 h 2340761"/>
                <a:gd name="connsiteX1040" fmla="*/ 1101772 w 2967861"/>
                <a:gd name="connsiteY1040" fmla="*/ 1477722 h 2340761"/>
                <a:gd name="connsiteX1041" fmla="*/ 1108912 w 2967861"/>
                <a:gd name="connsiteY1041" fmla="*/ 1468098 h 2340761"/>
                <a:gd name="connsiteX1042" fmla="*/ 1087181 w 2967861"/>
                <a:gd name="connsiteY1042" fmla="*/ 1450092 h 2340761"/>
                <a:gd name="connsiteX1043" fmla="*/ 1060172 w 2967861"/>
                <a:gd name="connsiteY1043" fmla="*/ 1435191 h 2340761"/>
                <a:gd name="connsiteX1044" fmla="*/ 1057999 w 2967861"/>
                <a:gd name="connsiteY1044" fmla="*/ 1420290 h 2340761"/>
                <a:gd name="connsiteX1045" fmla="*/ 1055826 w 2967861"/>
                <a:gd name="connsiteY1045" fmla="*/ 1401352 h 2340761"/>
                <a:gd name="connsiteX1046" fmla="*/ 1035958 w 2967861"/>
                <a:gd name="connsiteY1046" fmla="*/ 1416254 h 2340761"/>
                <a:gd name="connsiteX1047" fmla="*/ 1019193 w 2967861"/>
                <a:gd name="connsiteY1047" fmla="*/ 1435191 h 2340761"/>
                <a:gd name="connsiteX1048" fmla="*/ 1008638 w 2967861"/>
                <a:gd name="connsiteY1048" fmla="*/ 1435191 h 2340761"/>
                <a:gd name="connsiteX1049" fmla="*/ 999325 w 2967861"/>
                <a:gd name="connsiteY1049" fmla="*/ 1437364 h 2340761"/>
                <a:gd name="connsiteX1050" fmla="*/ 992185 w 2967861"/>
                <a:gd name="connsiteY1050" fmla="*/ 1438295 h 2340761"/>
                <a:gd name="connsiteX1051" fmla="*/ 990011 w 2967861"/>
                <a:gd name="connsiteY1051" fmla="*/ 1433018 h 2340761"/>
                <a:gd name="connsiteX1052" fmla="*/ 989080 w 2967861"/>
                <a:gd name="connsiteY1052" fmla="*/ 1427740 h 2340761"/>
                <a:gd name="connsiteX1053" fmla="*/ 989080 w 2967861"/>
                <a:gd name="connsiteY1053" fmla="*/ 1422463 h 2340761"/>
                <a:gd name="connsiteX1054" fmla="*/ 986907 w 2967861"/>
                <a:gd name="connsiteY1054" fmla="*/ 1416254 h 2340761"/>
                <a:gd name="connsiteX1055" fmla="*/ 984734 w 2967861"/>
                <a:gd name="connsiteY1055" fmla="*/ 1410976 h 2340761"/>
                <a:gd name="connsiteX1056" fmla="*/ 979456 w 2967861"/>
                <a:gd name="connsiteY1056" fmla="*/ 1408803 h 2340761"/>
                <a:gd name="connsiteX1057" fmla="*/ 977283 w 2967861"/>
                <a:gd name="connsiteY1057" fmla="*/ 1408803 h 2340761"/>
                <a:gd name="connsiteX1058" fmla="*/ 975110 w 2967861"/>
                <a:gd name="connsiteY1058" fmla="*/ 1408803 h 2340761"/>
                <a:gd name="connsiteX1059" fmla="*/ 975110 w 2967861"/>
                <a:gd name="connsiteY1059" fmla="*/ 1410976 h 2340761"/>
                <a:gd name="connsiteX1060" fmla="*/ 974179 w 2967861"/>
                <a:gd name="connsiteY1060" fmla="*/ 1413149 h 2340761"/>
                <a:gd name="connsiteX1061" fmla="*/ 972006 w 2967861"/>
                <a:gd name="connsiteY1061" fmla="*/ 1418427 h 2340761"/>
                <a:gd name="connsiteX1062" fmla="*/ 964865 w 2967861"/>
                <a:gd name="connsiteY1062" fmla="*/ 1407872 h 2340761"/>
                <a:gd name="connsiteX1063" fmla="*/ 957725 w 2967861"/>
                <a:gd name="connsiteY1063" fmla="*/ 1392970 h 2340761"/>
                <a:gd name="connsiteX1064" fmla="*/ 948412 w 2967861"/>
                <a:gd name="connsiteY1064" fmla="*/ 1375896 h 2340761"/>
                <a:gd name="connsiteX1065" fmla="*/ 943134 w 2967861"/>
                <a:gd name="connsiteY1065" fmla="*/ 1358821 h 2340761"/>
                <a:gd name="connsiteX1066" fmla="*/ 939098 w 2967861"/>
                <a:gd name="connsiteY1066" fmla="*/ 1343920 h 2340761"/>
                <a:gd name="connsiteX1067" fmla="*/ 946239 w 2967861"/>
                <a:gd name="connsiteY1067" fmla="*/ 1343920 h 2340761"/>
                <a:gd name="connsiteX1068" fmla="*/ 950274 w 2967861"/>
                <a:gd name="connsiteY1068" fmla="*/ 1343920 h 2340761"/>
                <a:gd name="connsiteX1069" fmla="*/ 952448 w 2967861"/>
                <a:gd name="connsiteY1069" fmla="*/ 1343920 h 2340761"/>
                <a:gd name="connsiteX1070" fmla="*/ 953379 w 2967861"/>
                <a:gd name="connsiteY1070" fmla="*/ 1343920 h 2340761"/>
                <a:gd name="connsiteX1071" fmla="*/ 955552 w 2967861"/>
                <a:gd name="connsiteY1071" fmla="*/ 1343920 h 2340761"/>
                <a:gd name="connsiteX1072" fmla="*/ 967039 w 2967861"/>
                <a:gd name="connsiteY1072" fmla="*/ 1353544 h 2340761"/>
                <a:gd name="connsiteX1073" fmla="*/ 972316 w 2967861"/>
                <a:gd name="connsiteY1073" fmla="*/ 1363167 h 2340761"/>
                <a:gd name="connsiteX1074" fmla="*/ 975421 w 2967861"/>
                <a:gd name="connsiteY1074" fmla="*/ 1373723 h 2340761"/>
                <a:gd name="connsiteX1075" fmla="*/ 984734 w 2967861"/>
                <a:gd name="connsiteY1075" fmla="*/ 1381173 h 2340761"/>
                <a:gd name="connsiteX1076" fmla="*/ 997152 w 2967861"/>
                <a:gd name="connsiteY1076" fmla="*/ 1388624 h 2340761"/>
                <a:gd name="connsiteX1077" fmla="*/ 1008638 w 2967861"/>
                <a:gd name="connsiteY1077" fmla="*/ 1393902 h 2340761"/>
                <a:gd name="connsiteX1078" fmla="*/ 1019193 w 2967861"/>
                <a:gd name="connsiteY1078" fmla="*/ 1401352 h 2340761"/>
                <a:gd name="connsiteX1079" fmla="*/ 1031611 w 2967861"/>
                <a:gd name="connsiteY1079" fmla="*/ 1401352 h 2340761"/>
                <a:gd name="connsiteX1080" fmla="*/ 1040925 w 2967861"/>
                <a:gd name="connsiteY1080" fmla="*/ 1400421 h 2340761"/>
                <a:gd name="connsiteX1081" fmla="*/ 1048065 w 2967861"/>
                <a:gd name="connsiteY1081" fmla="*/ 1398248 h 2340761"/>
                <a:gd name="connsiteX1082" fmla="*/ 1059551 w 2967861"/>
                <a:gd name="connsiteY1082" fmla="*/ 1393902 h 2340761"/>
                <a:gd name="connsiteX1083" fmla="*/ 1066692 w 2967861"/>
                <a:gd name="connsiteY1083" fmla="*/ 1407561 h 2340761"/>
                <a:gd name="connsiteX1084" fmla="*/ 1071969 w 2967861"/>
                <a:gd name="connsiteY1084" fmla="*/ 1418116 h 2340761"/>
                <a:gd name="connsiteX1085" fmla="*/ 1102082 w 2967861"/>
                <a:gd name="connsiteY1085" fmla="*/ 1420290 h 2340761"/>
                <a:gd name="connsiteX1086" fmla="*/ 1133438 w 2967861"/>
                <a:gd name="connsiteY1086" fmla="*/ 1422463 h 2340761"/>
                <a:gd name="connsiteX1087" fmla="*/ 1164793 w 2967861"/>
                <a:gd name="connsiteY1087" fmla="*/ 1422463 h 2340761"/>
                <a:gd name="connsiteX1088" fmla="*/ 1194906 w 2967861"/>
                <a:gd name="connsiteY1088" fmla="*/ 1418116 h 2340761"/>
                <a:gd name="connsiteX1089" fmla="*/ 1206392 w 2967861"/>
                <a:gd name="connsiteY1089" fmla="*/ 1429603 h 2340761"/>
                <a:gd name="connsiteX1090" fmla="*/ 1218810 w 2967861"/>
                <a:gd name="connsiteY1090" fmla="*/ 1437985 h 2340761"/>
                <a:gd name="connsiteX1091" fmla="*/ 1231228 w 2967861"/>
                <a:gd name="connsiteY1091" fmla="*/ 1447609 h 2340761"/>
                <a:gd name="connsiteX1092" fmla="*/ 1238368 w 2967861"/>
                <a:gd name="connsiteY1092" fmla="*/ 1458164 h 2340761"/>
                <a:gd name="connsiteX1093" fmla="*/ 1235264 w 2967861"/>
                <a:gd name="connsiteY1093" fmla="*/ 1471824 h 2340761"/>
                <a:gd name="connsiteX1094" fmla="*/ 1238368 w 2967861"/>
                <a:gd name="connsiteY1094" fmla="*/ 1474928 h 2340761"/>
                <a:gd name="connsiteX1095" fmla="*/ 1242404 w 2967861"/>
                <a:gd name="connsiteY1095" fmla="*/ 1479274 h 2340761"/>
                <a:gd name="connsiteX1096" fmla="*/ 1247681 w 2967861"/>
                <a:gd name="connsiteY1096" fmla="*/ 1482379 h 2340761"/>
                <a:gd name="connsiteX1097" fmla="*/ 1251717 w 2967861"/>
                <a:gd name="connsiteY1097" fmla="*/ 1486725 h 2340761"/>
                <a:gd name="connsiteX1098" fmla="*/ 1262273 w 2967861"/>
                <a:gd name="connsiteY1098" fmla="*/ 1487656 h 2340761"/>
                <a:gd name="connsiteX1099" fmla="*/ 1271586 w 2967861"/>
                <a:gd name="connsiteY1099" fmla="*/ 1487656 h 2340761"/>
                <a:gd name="connsiteX1100" fmla="*/ 1284004 w 2967861"/>
                <a:gd name="connsiteY1100" fmla="*/ 1486725 h 2340761"/>
                <a:gd name="connsiteX1101" fmla="*/ 1288039 w 2967861"/>
                <a:gd name="connsiteY1101" fmla="*/ 1524910 h 2340761"/>
                <a:gd name="connsiteX1102" fmla="*/ 1296422 w 2967861"/>
                <a:gd name="connsiteY1102" fmla="*/ 1556575 h 2340761"/>
                <a:gd name="connsiteX1103" fmla="*/ 1308840 w 2967861"/>
                <a:gd name="connsiteY1103" fmla="*/ 1586068 h 2340761"/>
                <a:gd name="connsiteX1104" fmla="*/ 1327466 w 2967861"/>
                <a:gd name="connsiteY1104" fmla="*/ 1613697 h 2340761"/>
                <a:gd name="connsiteX1105" fmla="*/ 1327466 w 2967861"/>
                <a:gd name="connsiteY1105" fmla="*/ 1615870 h 2340761"/>
                <a:gd name="connsiteX1106" fmla="*/ 1325293 w 2967861"/>
                <a:gd name="connsiteY1106" fmla="*/ 1618044 h 2340761"/>
                <a:gd name="connsiteX1107" fmla="*/ 1323120 w 2967861"/>
                <a:gd name="connsiteY1107" fmla="*/ 1621148 h 2340761"/>
                <a:gd name="connsiteX1108" fmla="*/ 1322188 w 2967861"/>
                <a:gd name="connsiteY1108" fmla="*/ 1625494 h 2340761"/>
                <a:gd name="connsiteX1109" fmla="*/ 1323120 w 2967861"/>
                <a:gd name="connsiteY1109" fmla="*/ 1628599 h 2340761"/>
                <a:gd name="connsiteX1110" fmla="*/ 1329329 w 2967861"/>
                <a:gd name="connsiteY1110" fmla="*/ 1645673 h 2340761"/>
                <a:gd name="connsiteX1111" fmla="*/ 1339884 w 2967861"/>
                <a:gd name="connsiteY1111" fmla="*/ 1665852 h 2340761"/>
                <a:gd name="connsiteX1112" fmla="*/ 1351370 w 2967861"/>
                <a:gd name="connsiteY1112" fmla="*/ 1678581 h 2340761"/>
                <a:gd name="connsiteX1113" fmla="*/ 1352302 w 2967861"/>
                <a:gd name="connsiteY1113" fmla="*/ 1680754 h 2340761"/>
                <a:gd name="connsiteX1114" fmla="*/ 1354475 w 2967861"/>
                <a:gd name="connsiteY1114" fmla="*/ 1680754 h 2340761"/>
                <a:gd name="connsiteX1115" fmla="*/ 1356648 w 2967861"/>
                <a:gd name="connsiteY1115" fmla="*/ 1682927 h 2340761"/>
                <a:gd name="connsiteX1116" fmla="*/ 1358821 w 2967861"/>
                <a:gd name="connsiteY1116" fmla="*/ 1682927 h 2340761"/>
                <a:gd name="connsiteX1117" fmla="*/ 1378690 w 2967861"/>
                <a:gd name="connsiteY1117" fmla="*/ 1658712 h 2340761"/>
                <a:gd name="connsiteX1118" fmla="*/ 1391108 w 2967861"/>
                <a:gd name="connsiteY1118" fmla="*/ 1633255 h 2340761"/>
                <a:gd name="connsiteX1119" fmla="*/ 1400421 w 2967861"/>
                <a:gd name="connsiteY1119" fmla="*/ 1601590 h 2340761"/>
                <a:gd name="connsiteX1120" fmla="*/ 1403525 w 2967861"/>
                <a:gd name="connsiteY1120" fmla="*/ 1564647 h 2340761"/>
                <a:gd name="connsiteX1121" fmla="*/ 1415943 w 2967861"/>
                <a:gd name="connsiteY1121" fmla="*/ 1557196 h 2340761"/>
                <a:gd name="connsiteX1122" fmla="*/ 1425257 w 2967861"/>
                <a:gd name="connsiteY1122" fmla="*/ 1547572 h 2340761"/>
                <a:gd name="connsiteX1123" fmla="*/ 1434570 w 2967861"/>
                <a:gd name="connsiteY1123" fmla="*/ 1540122 h 2340761"/>
                <a:gd name="connsiteX1124" fmla="*/ 1451334 w 2967861"/>
                <a:gd name="connsiteY1124" fmla="*/ 1540122 h 2340761"/>
                <a:gd name="connsiteX1125" fmla="*/ 1463752 w 2967861"/>
                <a:gd name="connsiteY1125" fmla="*/ 1507214 h 2340761"/>
                <a:gd name="connsiteX1126" fmla="*/ 1470892 w 2967861"/>
                <a:gd name="connsiteY1126" fmla="*/ 1501937 h 2340761"/>
                <a:gd name="connsiteX1127" fmla="*/ 1478032 w 2967861"/>
                <a:gd name="connsiteY1127" fmla="*/ 1499764 h 2340761"/>
                <a:gd name="connsiteX1128" fmla="*/ 1485172 w 2967861"/>
                <a:gd name="connsiteY1128" fmla="*/ 1499764 h 2340761"/>
                <a:gd name="connsiteX1129" fmla="*/ 1488277 w 2967861"/>
                <a:gd name="connsiteY1129" fmla="*/ 1497591 h 2340761"/>
                <a:gd name="connsiteX1130" fmla="*/ 1493555 w 2967861"/>
                <a:gd name="connsiteY1130" fmla="*/ 1490140 h 2340761"/>
                <a:gd name="connsiteX1131" fmla="*/ 1497590 w 2967861"/>
                <a:gd name="connsiteY1131" fmla="*/ 1475239 h 2340761"/>
                <a:gd name="connsiteX1132" fmla="*/ 1512181 w 2967861"/>
                <a:gd name="connsiteY1132" fmla="*/ 1475239 h 2340761"/>
                <a:gd name="connsiteX1133" fmla="*/ 1526772 w 2967861"/>
                <a:gd name="connsiteY1133" fmla="*/ 1477412 h 2340761"/>
                <a:gd name="connsiteX1134" fmla="*/ 1543536 w 2967861"/>
                <a:gd name="connsiteY1134" fmla="*/ 1475239 h 2340761"/>
                <a:gd name="connsiteX1135" fmla="*/ 1544468 w 2967861"/>
                <a:gd name="connsiteY1135" fmla="*/ 1473065 h 2340761"/>
                <a:gd name="connsiteX1136" fmla="*/ 1546641 w 2967861"/>
                <a:gd name="connsiteY1136" fmla="*/ 1472134 h 2340761"/>
                <a:gd name="connsiteX1137" fmla="*/ 1548814 w 2967861"/>
                <a:gd name="connsiteY1137" fmla="*/ 1467788 h 2340761"/>
                <a:gd name="connsiteX1138" fmla="*/ 1550987 w 2967861"/>
                <a:gd name="connsiteY1138" fmla="*/ 1465615 h 2340761"/>
                <a:gd name="connsiteX1139" fmla="*/ 1554092 w 2967861"/>
                <a:gd name="connsiteY1139" fmla="*/ 1462510 h 2340761"/>
                <a:gd name="connsiteX1140" fmla="*/ 1565578 w 2967861"/>
                <a:gd name="connsiteY1140" fmla="*/ 1480516 h 2340761"/>
                <a:gd name="connsiteX1141" fmla="*/ 1573960 w 2967861"/>
                <a:gd name="connsiteY1141" fmla="*/ 1495418 h 2340761"/>
                <a:gd name="connsiteX1142" fmla="*/ 1585447 w 2967861"/>
                <a:gd name="connsiteY1142" fmla="*/ 1509077 h 2340761"/>
                <a:gd name="connsiteX1143" fmla="*/ 1592587 w 2967861"/>
                <a:gd name="connsiteY1143" fmla="*/ 1523979 h 2340761"/>
                <a:gd name="connsiteX1144" fmla="*/ 1597864 w 2967861"/>
                <a:gd name="connsiteY1144" fmla="*/ 1541984 h 2340761"/>
                <a:gd name="connsiteX1145" fmla="*/ 1597864 w 2967861"/>
                <a:gd name="connsiteY1145" fmla="*/ 1564337 h 2340761"/>
                <a:gd name="connsiteX1146" fmla="*/ 1600037 w 2967861"/>
                <a:gd name="connsiteY1146" fmla="*/ 1566509 h 2340761"/>
                <a:gd name="connsiteX1147" fmla="*/ 1600969 w 2967861"/>
                <a:gd name="connsiteY1147" fmla="*/ 1566509 h 2340761"/>
                <a:gd name="connsiteX1148" fmla="*/ 1600969 w 2967861"/>
                <a:gd name="connsiteY1148" fmla="*/ 1567441 h 2340761"/>
                <a:gd name="connsiteX1149" fmla="*/ 1603142 w 2967861"/>
                <a:gd name="connsiteY1149" fmla="*/ 1567441 h 2340761"/>
                <a:gd name="connsiteX1150" fmla="*/ 1610282 w 2967861"/>
                <a:gd name="connsiteY1150" fmla="*/ 1567441 h 2340761"/>
                <a:gd name="connsiteX1151" fmla="*/ 1617422 w 2967861"/>
                <a:gd name="connsiteY1151" fmla="*/ 1566509 h 2340761"/>
                <a:gd name="connsiteX1152" fmla="*/ 1621458 w 2967861"/>
                <a:gd name="connsiteY1152" fmla="*/ 1564337 h 2340761"/>
                <a:gd name="connsiteX1153" fmla="*/ 1626736 w 2967861"/>
                <a:gd name="connsiteY1153" fmla="*/ 1559990 h 2340761"/>
                <a:gd name="connsiteX1154" fmla="*/ 1629840 w 2967861"/>
                <a:gd name="connsiteY1154" fmla="*/ 1556886 h 2340761"/>
                <a:gd name="connsiteX1155" fmla="*/ 1641327 w 2967861"/>
                <a:gd name="connsiteY1155" fmla="*/ 1569614 h 2340761"/>
                <a:gd name="connsiteX1156" fmla="*/ 1648467 w 2967861"/>
                <a:gd name="connsiteY1156" fmla="*/ 1586688 h 2340761"/>
                <a:gd name="connsiteX1157" fmla="*/ 1650640 w 2967861"/>
                <a:gd name="connsiteY1157" fmla="*/ 1606867 h 2340761"/>
                <a:gd name="connsiteX1158" fmla="*/ 1650640 w 2967861"/>
                <a:gd name="connsiteY1158" fmla="*/ 1629220 h 2340761"/>
                <a:gd name="connsiteX1159" fmla="*/ 1650640 w 2967861"/>
                <a:gd name="connsiteY1159" fmla="*/ 1649399 h 2340761"/>
                <a:gd name="connsiteX1160" fmla="*/ 1650640 w 2967861"/>
                <a:gd name="connsiteY1160" fmla="*/ 1668336 h 2340761"/>
                <a:gd name="connsiteX1161" fmla="*/ 1653745 w 2967861"/>
                <a:gd name="connsiteY1161" fmla="*/ 1683237 h 2340761"/>
                <a:gd name="connsiteX1162" fmla="*/ 1653745 w 2967861"/>
                <a:gd name="connsiteY1162" fmla="*/ 1686342 h 2340761"/>
                <a:gd name="connsiteX1163" fmla="*/ 1663058 w 2967861"/>
                <a:gd name="connsiteY1163" fmla="*/ 1683237 h 2340761"/>
                <a:gd name="connsiteX1164" fmla="*/ 1663058 w 2967861"/>
                <a:gd name="connsiteY1164" fmla="*/ 1686342 h 2340761"/>
                <a:gd name="connsiteX1165" fmla="*/ 1672371 w 2967861"/>
                <a:gd name="connsiteY1165" fmla="*/ 1699070 h 2340761"/>
                <a:gd name="connsiteX1166" fmla="*/ 1677649 w 2967861"/>
                <a:gd name="connsiteY1166" fmla="*/ 1713971 h 2340761"/>
                <a:gd name="connsiteX1167" fmla="*/ 1682927 w 2967861"/>
                <a:gd name="connsiteY1167" fmla="*/ 1728873 h 2340761"/>
                <a:gd name="connsiteX1168" fmla="*/ 1686962 w 2967861"/>
                <a:gd name="connsiteY1168" fmla="*/ 1745947 h 2340761"/>
                <a:gd name="connsiteX1169" fmla="*/ 1693171 w 2967861"/>
                <a:gd name="connsiteY1169" fmla="*/ 1760849 h 2340761"/>
                <a:gd name="connsiteX1170" fmla="*/ 1702485 w 2967861"/>
                <a:gd name="connsiteY1170" fmla="*/ 1768299 h 2340761"/>
                <a:gd name="connsiteX1171" fmla="*/ 1704658 w 2967861"/>
                <a:gd name="connsiteY1171" fmla="*/ 1770472 h 2340761"/>
                <a:gd name="connsiteX1172" fmla="*/ 1715213 w 2967861"/>
                <a:gd name="connsiteY1172" fmla="*/ 1775750 h 2340761"/>
                <a:gd name="connsiteX1173" fmla="*/ 1726699 w 2967861"/>
                <a:gd name="connsiteY1173" fmla="*/ 1785374 h 2340761"/>
                <a:gd name="connsiteX1174" fmla="*/ 1737255 w 2967861"/>
                <a:gd name="connsiteY1174" fmla="*/ 1785374 h 2340761"/>
                <a:gd name="connsiteX1175" fmla="*/ 1736323 w 2967861"/>
                <a:gd name="connsiteY1175" fmla="*/ 1758986 h 2340761"/>
                <a:gd name="connsiteX1176" fmla="*/ 1729183 w 2967861"/>
                <a:gd name="connsiteY1176" fmla="*/ 1733529 h 2340761"/>
                <a:gd name="connsiteX1177" fmla="*/ 1717696 w 2967861"/>
                <a:gd name="connsiteY1177" fmla="*/ 1711177 h 2340761"/>
                <a:gd name="connsiteX1178" fmla="*/ 1703106 w 2967861"/>
                <a:gd name="connsiteY1178" fmla="*/ 1696276 h 2340761"/>
                <a:gd name="connsiteX1179" fmla="*/ 1700001 w 2967861"/>
                <a:gd name="connsiteY1179" fmla="*/ 1694103 h 2340761"/>
                <a:gd name="connsiteX1180" fmla="*/ 1695965 w 2967861"/>
                <a:gd name="connsiteY1180" fmla="*/ 1694103 h 2340761"/>
                <a:gd name="connsiteX1181" fmla="*/ 1692861 w 2967861"/>
                <a:gd name="connsiteY1181" fmla="*/ 1694103 h 2340761"/>
                <a:gd name="connsiteX1182" fmla="*/ 1688825 w 2967861"/>
                <a:gd name="connsiteY1182" fmla="*/ 1694103 h 2340761"/>
                <a:gd name="connsiteX1183" fmla="*/ 1687894 w 2967861"/>
                <a:gd name="connsiteY1183" fmla="*/ 1691930 h 2340761"/>
                <a:gd name="connsiteX1184" fmla="*/ 1681685 w 2967861"/>
                <a:gd name="connsiteY1184" fmla="*/ 1681374 h 2340761"/>
                <a:gd name="connsiteX1185" fmla="*/ 1680753 w 2967861"/>
                <a:gd name="connsiteY1185" fmla="*/ 1671751 h 2340761"/>
                <a:gd name="connsiteX1186" fmla="*/ 1676718 w 2967861"/>
                <a:gd name="connsiteY1186" fmla="*/ 1664300 h 2340761"/>
                <a:gd name="connsiteX1187" fmla="*/ 1667404 w 2967861"/>
                <a:gd name="connsiteY1187" fmla="*/ 1659022 h 2340761"/>
                <a:gd name="connsiteX1188" fmla="*/ 1676718 w 2967861"/>
                <a:gd name="connsiteY1188" fmla="*/ 1634808 h 2340761"/>
                <a:gd name="connsiteX1189" fmla="*/ 1683858 w 2967861"/>
                <a:gd name="connsiteY1189" fmla="*/ 1605315 h 2340761"/>
                <a:gd name="connsiteX1190" fmla="*/ 1700622 w 2967861"/>
                <a:gd name="connsiteY1190" fmla="*/ 1618975 h 2340761"/>
                <a:gd name="connsiteX1191" fmla="*/ 1716144 w 2967861"/>
                <a:gd name="connsiteY1191" fmla="*/ 1631703 h 2340761"/>
                <a:gd name="connsiteX1192" fmla="*/ 1730735 w 2967861"/>
                <a:gd name="connsiteY1192" fmla="*/ 1644431 h 2340761"/>
                <a:gd name="connsiteX1193" fmla="*/ 1742222 w 2967861"/>
                <a:gd name="connsiteY1193" fmla="*/ 1659333 h 2340761"/>
                <a:gd name="connsiteX1194" fmla="*/ 1747499 w 2967861"/>
                <a:gd name="connsiteY1194" fmla="*/ 1679512 h 2340761"/>
                <a:gd name="connsiteX1195" fmla="*/ 1754640 w 2967861"/>
                <a:gd name="connsiteY1195" fmla="*/ 1679512 h 2340761"/>
                <a:gd name="connsiteX1196" fmla="*/ 1815176 w 2967861"/>
                <a:gd name="connsiteY1196" fmla="*/ 1629841 h 2340761"/>
                <a:gd name="connsiteX1197" fmla="*/ 1813003 w 2967861"/>
                <a:gd name="connsiteY1197" fmla="*/ 1600348 h 2340761"/>
                <a:gd name="connsiteX1198" fmla="*/ 1807726 w 2967861"/>
                <a:gd name="connsiteY1198" fmla="*/ 1576133 h 2340761"/>
                <a:gd name="connsiteX1199" fmla="*/ 1796239 w 2967861"/>
                <a:gd name="connsiteY1199" fmla="*/ 1558128 h 2340761"/>
                <a:gd name="connsiteX1200" fmla="*/ 1783822 w 2967861"/>
                <a:gd name="connsiteY1200" fmla="*/ 1541053 h 2340761"/>
                <a:gd name="connsiteX1201" fmla="*/ 1767057 w 2967861"/>
                <a:gd name="connsiteY1201" fmla="*/ 1525220 h 2340761"/>
                <a:gd name="connsiteX1202" fmla="*/ 1769230 w 2967861"/>
                <a:gd name="connsiteY1202" fmla="*/ 1510319 h 2340761"/>
                <a:gd name="connsiteX1203" fmla="*/ 1774508 w 2967861"/>
                <a:gd name="connsiteY1203" fmla="*/ 1500695 h 2340761"/>
                <a:gd name="connsiteX1204" fmla="*/ 1780717 w 2967861"/>
                <a:gd name="connsiteY1204" fmla="*/ 1495418 h 2340761"/>
                <a:gd name="connsiteX1205" fmla="*/ 1787857 w 2967861"/>
                <a:gd name="connsiteY1205" fmla="*/ 1489209 h 2340761"/>
                <a:gd name="connsiteX1206" fmla="*/ 1794066 w 2967861"/>
                <a:gd name="connsiteY1206" fmla="*/ 1480827 h 2340761"/>
                <a:gd name="connsiteX1207" fmla="*/ 1800275 w 2967861"/>
                <a:gd name="connsiteY1207" fmla="*/ 1480827 h 2340761"/>
                <a:gd name="connsiteX1208" fmla="*/ 1805553 w 2967861"/>
                <a:gd name="connsiteY1208" fmla="*/ 1481758 h 2340761"/>
                <a:gd name="connsiteX1209" fmla="*/ 1807726 w 2967861"/>
                <a:gd name="connsiteY1209" fmla="*/ 1481758 h 2340761"/>
                <a:gd name="connsiteX1210" fmla="*/ 1810830 w 2967861"/>
                <a:gd name="connsiteY1210" fmla="*/ 1483931 h 2340761"/>
                <a:gd name="connsiteX1211" fmla="*/ 1813003 w 2967861"/>
                <a:gd name="connsiteY1211" fmla="*/ 1488277 h 2340761"/>
                <a:gd name="connsiteX1212" fmla="*/ 1816108 w 2967861"/>
                <a:gd name="connsiteY1212" fmla="*/ 1493555 h 2340761"/>
                <a:gd name="connsiteX1213" fmla="*/ 1818281 w 2967861"/>
                <a:gd name="connsiteY1213" fmla="*/ 1496659 h 2340761"/>
                <a:gd name="connsiteX1214" fmla="*/ 1816108 w 2967861"/>
                <a:gd name="connsiteY1214" fmla="*/ 1501006 h 2340761"/>
                <a:gd name="connsiteX1215" fmla="*/ 1815176 w 2967861"/>
                <a:gd name="connsiteY1215" fmla="*/ 1504110 h 2340761"/>
                <a:gd name="connsiteX1216" fmla="*/ 1811141 w 2967861"/>
                <a:gd name="connsiteY1216" fmla="*/ 1506283 h 2340761"/>
                <a:gd name="connsiteX1217" fmla="*/ 1808036 w 2967861"/>
                <a:gd name="connsiteY1217" fmla="*/ 1506283 h 2340761"/>
                <a:gd name="connsiteX1218" fmla="*/ 1804000 w 2967861"/>
                <a:gd name="connsiteY1218" fmla="*/ 1508456 h 2340761"/>
                <a:gd name="connsiteX1219" fmla="*/ 1804000 w 2967861"/>
                <a:gd name="connsiteY1219" fmla="*/ 1518080 h 2340761"/>
                <a:gd name="connsiteX1220" fmla="*/ 1804000 w 2967861"/>
                <a:gd name="connsiteY1220" fmla="*/ 1523358 h 2340761"/>
                <a:gd name="connsiteX1221" fmla="*/ 1806173 w 2967861"/>
                <a:gd name="connsiteY1221" fmla="*/ 1528635 h 2340761"/>
                <a:gd name="connsiteX1222" fmla="*/ 1808346 w 2967861"/>
                <a:gd name="connsiteY1222" fmla="*/ 1533913 h 2340761"/>
                <a:gd name="connsiteX1223" fmla="*/ 1811451 w 2967861"/>
                <a:gd name="connsiteY1223" fmla="*/ 1532981 h 2340761"/>
                <a:gd name="connsiteX1224" fmla="*/ 1813624 w 2967861"/>
                <a:gd name="connsiteY1224" fmla="*/ 1532981 h 2340761"/>
                <a:gd name="connsiteX1225" fmla="*/ 1815797 w 2967861"/>
                <a:gd name="connsiteY1225" fmla="*/ 1532981 h 2340761"/>
                <a:gd name="connsiteX1226" fmla="*/ 1816729 w 2967861"/>
                <a:gd name="connsiteY1226" fmla="*/ 1530808 h 2340761"/>
                <a:gd name="connsiteX1227" fmla="*/ 1818902 w 2967861"/>
                <a:gd name="connsiteY1227" fmla="*/ 1530808 h 2340761"/>
                <a:gd name="connsiteX1228" fmla="*/ 1826042 w 2967861"/>
                <a:gd name="connsiteY1228" fmla="*/ 1526462 h 2340761"/>
                <a:gd name="connsiteX1229" fmla="*/ 1830078 w 2967861"/>
                <a:gd name="connsiteY1229" fmla="*/ 1523358 h 2340761"/>
                <a:gd name="connsiteX1230" fmla="*/ 1831009 w 2967861"/>
                <a:gd name="connsiteY1230" fmla="*/ 1521184 h 2340761"/>
                <a:gd name="connsiteX1231" fmla="*/ 1835045 w 2967861"/>
                <a:gd name="connsiteY1231" fmla="*/ 1518080 h 2340761"/>
                <a:gd name="connsiteX1232" fmla="*/ 1838150 w 2967861"/>
                <a:gd name="connsiteY1232" fmla="*/ 1513734 h 2340761"/>
                <a:gd name="connsiteX1233" fmla="*/ 1837218 w 2967861"/>
                <a:gd name="connsiteY1233" fmla="*/ 1508456 h 2340761"/>
                <a:gd name="connsiteX1234" fmla="*/ 1837218 w 2967861"/>
                <a:gd name="connsiteY1234" fmla="*/ 1503179 h 2340761"/>
                <a:gd name="connsiteX1235" fmla="*/ 1835045 w 2967861"/>
                <a:gd name="connsiteY1235" fmla="*/ 1501006 h 2340761"/>
                <a:gd name="connsiteX1236" fmla="*/ 1835045 w 2967861"/>
                <a:gd name="connsiteY1236" fmla="*/ 1498832 h 2340761"/>
                <a:gd name="connsiteX1237" fmla="*/ 1835045 w 2967861"/>
                <a:gd name="connsiteY1237" fmla="*/ 1495728 h 2340761"/>
                <a:gd name="connsiteX1238" fmla="*/ 1835045 w 2967861"/>
                <a:gd name="connsiteY1238" fmla="*/ 1491382 h 2340761"/>
                <a:gd name="connsiteX1239" fmla="*/ 1835045 w 2967861"/>
                <a:gd name="connsiteY1239" fmla="*/ 1483931 h 2340761"/>
                <a:gd name="connsiteX1240" fmla="*/ 1862054 w 2967861"/>
                <a:gd name="connsiteY1240" fmla="*/ 1478653 h 2340761"/>
                <a:gd name="connsiteX1241" fmla="*/ 1891236 w 2967861"/>
                <a:gd name="connsiteY1241" fmla="*/ 1469030 h 2340761"/>
                <a:gd name="connsiteX1242" fmla="*/ 1916382 w 2967861"/>
                <a:gd name="connsiteY1242" fmla="*/ 1458474 h 2340761"/>
                <a:gd name="connsiteX1243" fmla="*/ 1940286 w 2967861"/>
                <a:gd name="connsiteY1243" fmla="*/ 1443573 h 2340761"/>
                <a:gd name="connsiteX1244" fmla="*/ 1958913 w 2967861"/>
                <a:gd name="connsiteY1244" fmla="*/ 1423394 h 2340761"/>
                <a:gd name="connsiteX1245" fmla="*/ 1967295 w 2967861"/>
                <a:gd name="connsiteY1245" fmla="*/ 1408493 h 2340761"/>
                <a:gd name="connsiteX1246" fmla="*/ 1974435 w 2967861"/>
                <a:gd name="connsiteY1246" fmla="*/ 1394833 h 2340761"/>
                <a:gd name="connsiteX1247" fmla="*/ 1981575 w 2967861"/>
                <a:gd name="connsiteY1247" fmla="*/ 1379932 h 2340761"/>
                <a:gd name="connsiteX1248" fmla="*/ 1993993 w 2967861"/>
                <a:gd name="connsiteY1248" fmla="*/ 1371550 h 2340761"/>
                <a:gd name="connsiteX1249" fmla="*/ 1993993 w 2967861"/>
                <a:gd name="connsiteY1249" fmla="*/ 1351992 h 2340761"/>
                <a:gd name="connsiteX1250" fmla="*/ 1993062 w 2967861"/>
                <a:gd name="connsiteY1250" fmla="*/ 1329639 h 2340761"/>
                <a:gd name="connsiteX1251" fmla="*/ 1989026 w 2967861"/>
                <a:gd name="connsiteY1251" fmla="*/ 1309460 h 2340761"/>
                <a:gd name="connsiteX1252" fmla="*/ 1981886 w 2967861"/>
                <a:gd name="connsiteY1252" fmla="*/ 1289281 h 2340761"/>
                <a:gd name="connsiteX1253" fmla="*/ 1973504 w 2967861"/>
                <a:gd name="connsiteY1253" fmla="*/ 1274380 h 2340761"/>
                <a:gd name="connsiteX1254" fmla="*/ 1958913 w 2967861"/>
                <a:gd name="connsiteY1254" fmla="*/ 1264756 h 2340761"/>
                <a:gd name="connsiteX1255" fmla="*/ 1964190 w 2967861"/>
                <a:gd name="connsiteY1255" fmla="*/ 1252028 h 2340761"/>
                <a:gd name="connsiteX1256" fmla="*/ 1969468 w 2967861"/>
                <a:gd name="connsiteY1256" fmla="*/ 1244577 h 2340761"/>
                <a:gd name="connsiteX1257" fmla="*/ 1976608 w 2967861"/>
                <a:gd name="connsiteY1257" fmla="*/ 1237127 h 2340761"/>
                <a:gd name="connsiteX1258" fmla="*/ 1983748 w 2967861"/>
                <a:gd name="connsiteY1258" fmla="*/ 1227503 h 2340761"/>
                <a:gd name="connsiteX1259" fmla="*/ 2003617 w 2967861"/>
                <a:gd name="connsiteY1259" fmla="*/ 1227503 h 2340761"/>
                <a:gd name="connsiteX1260" fmla="*/ 2003617 w 2967861"/>
                <a:gd name="connsiteY1260" fmla="*/ 1214774 h 2340761"/>
                <a:gd name="connsiteX1261" fmla="*/ 1998339 w 2967861"/>
                <a:gd name="connsiteY1261" fmla="*/ 1214774 h 2340761"/>
                <a:gd name="connsiteX1262" fmla="*/ 1987784 w 2967861"/>
                <a:gd name="connsiteY1262" fmla="*/ 1209497 h 2340761"/>
                <a:gd name="connsiteX1263" fmla="*/ 1978471 w 2967861"/>
                <a:gd name="connsiteY1263" fmla="*/ 1209497 h 2340761"/>
                <a:gd name="connsiteX1264" fmla="*/ 1969157 w 2967861"/>
                <a:gd name="connsiteY1264" fmla="*/ 1212601 h 2340761"/>
                <a:gd name="connsiteX1265" fmla="*/ 1958602 w 2967861"/>
                <a:gd name="connsiteY1265" fmla="*/ 1218810 h 2340761"/>
                <a:gd name="connsiteX1266" fmla="*/ 1954567 w 2967861"/>
                <a:gd name="connsiteY1266" fmla="*/ 1212601 h 2340761"/>
                <a:gd name="connsiteX1267" fmla="*/ 1951462 w 2967861"/>
                <a:gd name="connsiteY1267" fmla="*/ 1209497 h 2340761"/>
                <a:gd name="connsiteX1268" fmla="*/ 1947426 w 2967861"/>
                <a:gd name="connsiteY1268" fmla="*/ 1205151 h 2340761"/>
                <a:gd name="connsiteX1269" fmla="*/ 1942149 w 2967861"/>
                <a:gd name="connsiteY1269" fmla="*/ 1202046 h 2340761"/>
                <a:gd name="connsiteX1270" fmla="*/ 1935008 w 2967861"/>
                <a:gd name="connsiteY1270" fmla="*/ 1197700 h 2340761"/>
                <a:gd name="connsiteX1271" fmla="*/ 1942149 w 2967861"/>
                <a:gd name="connsiteY1271" fmla="*/ 1184972 h 2340761"/>
                <a:gd name="connsiteX1272" fmla="*/ 1954567 w 2967861"/>
                <a:gd name="connsiteY1272" fmla="*/ 1174416 h 2340761"/>
                <a:gd name="connsiteX1273" fmla="*/ 1966985 w 2967861"/>
                <a:gd name="connsiteY1273" fmla="*/ 1164793 h 2340761"/>
                <a:gd name="connsiteX1274" fmla="*/ 1978471 w 2967861"/>
                <a:gd name="connsiteY1274" fmla="*/ 1153306 h 2340761"/>
                <a:gd name="connsiteX1275" fmla="*/ 1983748 w 2967861"/>
                <a:gd name="connsiteY1275" fmla="*/ 1155479 h 2340761"/>
                <a:gd name="connsiteX1276" fmla="*/ 1987784 w 2967861"/>
                <a:gd name="connsiteY1276" fmla="*/ 1155479 h 2340761"/>
                <a:gd name="connsiteX1277" fmla="*/ 1990889 w 2967861"/>
                <a:gd name="connsiteY1277" fmla="*/ 1157652 h 2340761"/>
                <a:gd name="connsiteX1278" fmla="*/ 1993993 w 2967861"/>
                <a:gd name="connsiteY1278" fmla="*/ 1157652 h 2340761"/>
                <a:gd name="connsiteX1279" fmla="*/ 1990889 w 2967861"/>
                <a:gd name="connsiteY1279" fmla="*/ 1165103 h 2340761"/>
                <a:gd name="connsiteX1280" fmla="*/ 1988716 w 2967861"/>
                <a:gd name="connsiteY1280" fmla="*/ 1168208 h 2340761"/>
                <a:gd name="connsiteX1281" fmla="*/ 1987784 w 2967861"/>
                <a:gd name="connsiteY1281" fmla="*/ 1174416 h 2340761"/>
                <a:gd name="connsiteX1282" fmla="*/ 1985611 w 2967861"/>
                <a:gd name="connsiteY1282" fmla="*/ 1177521 h 2340761"/>
                <a:gd name="connsiteX1283" fmla="*/ 1983438 w 2967861"/>
                <a:gd name="connsiteY1283" fmla="*/ 1182799 h 2340761"/>
                <a:gd name="connsiteX1284" fmla="*/ 1983438 w 2967861"/>
                <a:gd name="connsiteY1284" fmla="*/ 1187145 h 2340761"/>
                <a:gd name="connsiteX1285" fmla="*/ 1995856 w 2967861"/>
                <a:gd name="connsiteY1285" fmla="*/ 1181867 h 2340761"/>
                <a:gd name="connsiteX1286" fmla="*/ 2010447 w 2967861"/>
                <a:gd name="connsiteY1286" fmla="*/ 1175658 h 2340761"/>
                <a:gd name="connsiteX1287" fmla="*/ 2022865 w 2967861"/>
                <a:gd name="connsiteY1287" fmla="*/ 1172554 h 2340761"/>
                <a:gd name="connsiteX1288" fmla="*/ 2034351 w 2967861"/>
                <a:gd name="connsiteY1288" fmla="*/ 1174727 h 2340761"/>
                <a:gd name="connsiteX1289" fmla="*/ 2043664 w 2967861"/>
                <a:gd name="connsiteY1289" fmla="*/ 1174727 h 2340761"/>
                <a:gd name="connsiteX1290" fmla="*/ 2039629 w 2967861"/>
                <a:gd name="connsiteY1290" fmla="*/ 1182178 h 2340761"/>
                <a:gd name="connsiteX1291" fmla="*/ 2037456 w 2967861"/>
                <a:gd name="connsiteY1291" fmla="*/ 1187455 h 2340761"/>
                <a:gd name="connsiteX1292" fmla="*/ 2034351 w 2967861"/>
                <a:gd name="connsiteY1292" fmla="*/ 1192733 h 2340761"/>
                <a:gd name="connsiteX1293" fmla="*/ 2030315 w 2967861"/>
                <a:gd name="connsiteY1293" fmla="*/ 1198010 h 2340761"/>
                <a:gd name="connsiteX1294" fmla="*/ 2034351 w 2967861"/>
                <a:gd name="connsiteY1294" fmla="*/ 1204219 h 2340761"/>
                <a:gd name="connsiteX1295" fmla="*/ 2037456 w 2967861"/>
                <a:gd name="connsiteY1295" fmla="*/ 1205151 h 2340761"/>
                <a:gd name="connsiteX1296" fmla="*/ 2039629 w 2967861"/>
                <a:gd name="connsiteY1296" fmla="*/ 1207324 h 2340761"/>
                <a:gd name="connsiteX1297" fmla="*/ 2041802 w 2967861"/>
                <a:gd name="connsiteY1297" fmla="*/ 1207324 h 2340761"/>
                <a:gd name="connsiteX1298" fmla="*/ 2044906 w 2967861"/>
                <a:gd name="connsiteY1298" fmla="*/ 1207324 h 2340761"/>
                <a:gd name="connsiteX1299" fmla="*/ 2048942 w 2967861"/>
                <a:gd name="connsiteY1299" fmla="*/ 1207324 h 2340761"/>
                <a:gd name="connsiteX1300" fmla="*/ 2054220 w 2967861"/>
                <a:gd name="connsiteY1300" fmla="*/ 1207324 h 2340761"/>
                <a:gd name="connsiteX1301" fmla="*/ 2054220 w 2967861"/>
                <a:gd name="connsiteY1301" fmla="*/ 1218810 h 2340761"/>
                <a:gd name="connsiteX1302" fmla="*/ 2052046 w 2967861"/>
                <a:gd name="connsiteY1302" fmla="*/ 1233712 h 2340761"/>
                <a:gd name="connsiteX1303" fmla="*/ 2052046 w 2967861"/>
                <a:gd name="connsiteY1303" fmla="*/ 1246440 h 2340761"/>
                <a:gd name="connsiteX1304" fmla="*/ 2054220 w 2967861"/>
                <a:gd name="connsiteY1304" fmla="*/ 1254822 h 2340761"/>
                <a:gd name="connsiteX1305" fmla="*/ 2054220 w 2967861"/>
                <a:gd name="connsiteY1305" fmla="*/ 1264446 h 2340761"/>
                <a:gd name="connsiteX1306" fmla="*/ 2078124 w 2967861"/>
                <a:gd name="connsiteY1306" fmla="*/ 1261341 h 2340761"/>
                <a:gd name="connsiteX1307" fmla="*/ 2092715 w 2967861"/>
                <a:gd name="connsiteY1307" fmla="*/ 1255132 h 2340761"/>
                <a:gd name="connsiteX1308" fmla="*/ 2099855 w 2967861"/>
                <a:gd name="connsiteY1308" fmla="*/ 1247682 h 2340761"/>
                <a:gd name="connsiteX1309" fmla="*/ 2102960 w 2967861"/>
                <a:gd name="connsiteY1309" fmla="*/ 1239300 h 2340761"/>
                <a:gd name="connsiteX1310" fmla="*/ 2100787 w 2967861"/>
                <a:gd name="connsiteY1310" fmla="*/ 1226571 h 2340761"/>
                <a:gd name="connsiteX1311" fmla="*/ 2097682 w 2967861"/>
                <a:gd name="connsiteY1311" fmla="*/ 1215085 h 2340761"/>
                <a:gd name="connsiteX1312" fmla="*/ 2090542 w 2967861"/>
                <a:gd name="connsiteY1312" fmla="*/ 1202357 h 2340761"/>
                <a:gd name="connsiteX1313" fmla="*/ 2085264 w 2967861"/>
                <a:gd name="connsiteY1313" fmla="*/ 1189628 h 2340761"/>
                <a:gd name="connsiteX1314" fmla="*/ 2078124 w 2967861"/>
                <a:gd name="connsiteY1314" fmla="*/ 1178142 h 2340761"/>
                <a:gd name="connsiteX1315" fmla="*/ 2074088 w 2967861"/>
                <a:gd name="connsiteY1315" fmla="*/ 1167587 h 2340761"/>
                <a:gd name="connsiteX1316" fmla="*/ 2078124 w 2967861"/>
                <a:gd name="connsiteY1316" fmla="*/ 1165414 h 2340761"/>
                <a:gd name="connsiteX1317" fmla="*/ 2081228 w 2967861"/>
                <a:gd name="connsiteY1317" fmla="*/ 1165414 h 2340761"/>
                <a:gd name="connsiteX1318" fmla="*/ 2083402 w 2967861"/>
                <a:gd name="connsiteY1318" fmla="*/ 1165414 h 2340761"/>
                <a:gd name="connsiteX1319" fmla="*/ 2085575 w 2967861"/>
                <a:gd name="connsiteY1319" fmla="*/ 1163241 h 2340761"/>
                <a:gd name="connsiteX1320" fmla="*/ 2087748 w 2967861"/>
                <a:gd name="connsiteY1320" fmla="*/ 1163241 h 2340761"/>
                <a:gd name="connsiteX1321" fmla="*/ 2098303 w 2967861"/>
                <a:gd name="connsiteY1321" fmla="*/ 1155790 h 2340761"/>
                <a:gd name="connsiteX1322" fmla="*/ 2105443 w 2967861"/>
                <a:gd name="connsiteY1322" fmla="*/ 1145235 h 2340761"/>
                <a:gd name="connsiteX1323" fmla="*/ 2110721 w 2967861"/>
                <a:gd name="connsiteY1323" fmla="*/ 1133748 h 2340761"/>
                <a:gd name="connsiteX1324" fmla="*/ 2117861 w 2967861"/>
                <a:gd name="connsiteY1324" fmla="*/ 1123193 h 2340761"/>
                <a:gd name="connsiteX1325" fmla="*/ 2127175 w 2967861"/>
                <a:gd name="connsiteY1325" fmla="*/ 1113569 h 2340761"/>
                <a:gd name="connsiteX1326" fmla="*/ 2137730 w 2967861"/>
                <a:gd name="connsiteY1326" fmla="*/ 1111396 h 2340761"/>
                <a:gd name="connsiteX1327" fmla="*/ 2149216 w 2967861"/>
                <a:gd name="connsiteY1327" fmla="*/ 1111396 h 2340761"/>
                <a:gd name="connsiteX1328" fmla="*/ 2161634 w 2967861"/>
                <a:gd name="connsiteY1328" fmla="*/ 1113569 h 2340761"/>
                <a:gd name="connsiteX1329" fmla="*/ 2174052 w 2967861"/>
                <a:gd name="connsiteY1329" fmla="*/ 1110465 h 2340761"/>
                <a:gd name="connsiteX1330" fmla="*/ 2178088 w 2967861"/>
                <a:gd name="connsiteY1330" fmla="*/ 1106118 h 2340761"/>
                <a:gd name="connsiteX1331" fmla="*/ 2185228 w 2967861"/>
                <a:gd name="connsiteY1331" fmla="*/ 1096495 h 2340761"/>
                <a:gd name="connsiteX1332" fmla="*/ 2195783 w 2967861"/>
                <a:gd name="connsiteY1332" fmla="*/ 1083766 h 2340761"/>
                <a:gd name="connsiteX1333" fmla="*/ 2208201 w 2967861"/>
                <a:gd name="connsiteY1333" fmla="*/ 1071038 h 2340761"/>
                <a:gd name="connsiteX1334" fmla="*/ 2219687 w 2967861"/>
                <a:gd name="connsiteY1334" fmla="*/ 1056137 h 2340761"/>
                <a:gd name="connsiteX1335" fmla="*/ 2230242 w 2967861"/>
                <a:gd name="connsiteY1335" fmla="*/ 1043408 h 2340761"/>
                <a:gd name="connsiteX1336" fmla="*/ 2239556 w 2967861"/>
                <a:gd name="connsiteY1336" fmla="*/ 1031922 h 2340761"/>
                <a:gd name="connsiteX1337" fmla="*/ 2243592 w 2967861"/>
                <a:gd name="connsiteY1337" fmla="*/ 1028817 h 2340761"/>
                <a:gd name="connsiteX1338" fmla="*/ 2250732 w 2967861"/>
                <a:gd name="connsiteY1338" fmla="*/ 1011743 h 2340761"/>
                <a:gd name="connsiteX1339" fmla="*/ 2256010 w 2967861"/>
                <a:gd name="connsiteY1339" fmla="*/ 999015 h 2340761"/>
                <a:gd name="connsiteX1340" fmla="*/ 2263150 w 2967861"/>
                <a:gd name="connsiteY1340" fmla="*/ 986286 h 2340761"/>
                <a:gd name="connsiteX1341" fmla="*/ 2273705 w 2967861"/>
                <a:gd name="connsiteY1341" fmla="*/ 974800 h 2340761"/>
                <a:gd name="connsiteX1342" fmla="*/ 2270600 w 2967861"/>
                <a:gd name="connsiteY1342" fmla="*/ 962072 h 2340761"/>
                <a:gd name="connsiteX1343" fmla="*/ 2266565 w 2967861"/>
                <a:gd name="connsiteY1343" fmla="*/ 952448 h 2340761"/>
                <a:gd name="connsiteX1344" fmla="*/ 2263460 w 2967861"/>
                <a:gd name="connsiteY1344" fmla="*/ 942824 h 2340761"/>
                <a:gd name="connsiteX1345" fmla="*/ 2263460 w 2967861"/>
                <a:gd name="connsiteY1345" fmla="*/ 932269 h 2340761"/>
                <a:gd name="connsiteX1346" fmla="*/ 2265633 w 2967861"/>
                <a:gd name="connsiteY1346" fmla="*/ 922645 h 2340761"/>
                <a:gd name="connsiteX1347" fmla="*/ 2270911 w 2967861"/>
                <a:gd name="connsiteY1347" fmla="*/ 917367 h 2340761"/>
                <a:gd name="connsiteX1348" fmla="*/ 2273084 w 2967861"/>
                <a:gd name="connsiteY1348" fmla="*/ 912090 h 2340761"/>
                <a:gd name="connsiteX1349" fmla="*/ 2270911 w 2967861"/>
                <a:gd name="connsiteY1349" fmla="*/ 902466 h 2340761"/>
                <a:gd name="connsiteX1350" fmla="*/ 2266875 w 2967861"/>
                <a:gd name="connsiteY1350" fmla="*/ 887565 h 2340761"/>
                <a:gd name="connsiteX1351" fmla="*/ 2263771 w 2967861"/>
                <a:gd name="connsiteY1351" fmla="*/ 877941 h 2340761"/>
                <a:gd name="connsiteX1352" fmla="*/ 2258493 w 2967861"/>
                <a:gd name="connsiteY1352" fmla="*/ 870490 h 2340761"/>
                <a:gd name="connsiteX1353" fmla="*/ 2251353 w 2967861"/>
                <a:gd name="connsiteY1353" fmla="*/ 862108 h 2340761"/>
                <a:gd name="connsiteX1354" fmla="*/ 2242039 w 2967861"/>
                <a:gd name="connsiteY1354" fmla="*/ 862108 h 2340761"/>
                <a:gd name="connsiteX1355" fmla="*/ 2236762 w 2967861"/>
                <a:gd name="connsiteY1355" fmla="*/ 862108 h 2340761"/>
                <a:gd name="connsiteX1356" fmla="*/ 2230553 w 2967861"/>
                <a:gd name="connsiteY1356" fmla="*/ 863039 h 2340761"/>
                <a:gd name="connsiteX1357" fmla="*/ 2227448 w 2967861"/>
                <a:gd name="connsiteY1357" fmla="*/ 865213 h 2340761"/>
                <a:gd name="connsiteX1358" fmla="*/ 2223413 w 2967861"/>
                <a:gd name="connsiteY1358" fmla="*/ 869559 h 2340761"/>
                <a:gd name="connsiteX1359" fmla="*/ 2216272 w 2967861"/>
                <a:gd name="connsiteY1359" fmla="*/ 867386 h 2340761"/>
                <a:gd name="connsiteX1360" fmla="*/ 2213168 w 2967861"/>
                <a:gd name="connsiteY1360" fmla="*/ 865213 h 2340761"/>
                <a:gd name="connsiteX1361" fmla="*/ 2209132 w 2967861"/>
                <a:gd name="connsiteY1361" fmla="*/ 862108 h 2340761"/>
                <a:gd name="connsiteX1362" fmla="*/ 2208201 w 2967861"/>
                <a:gd name="connsiteY1362" fmla="*/ 857762 h 2340761"/>
                <a:gd name="connsiteX1363" fmla="*/ 2206028 w 2967861"/>
                <a:gd name="connsiteY1363" fmla="*/ 854657 h 2340761"/>
                <a:gd name="connsiteX1364" fmla="*/ 2203854 w 2967861"/>
                <a:gd name="connsiteY1364" fmla="*/ 848448 h 2340761"/>
                <a:gd name="connsiteX1365" fmla="*/ 2188332 w 2967861"/>
                <a:gd name="connsiteY1365" fmla="*/ 848448 h 2340761"/>
                <a:gd name="connsiteX1366" fmla="*/ 2188332 w 2967861"/>
                <a:gd name="connsiteY1366" fmla="*/ 837893 h 2340761"/>
                <a:gd name="connsiteX1367" fmla="*/ 2200750 w 2967861"/>
                <a:gd name="connsiteY1367" fmla="*/ 828269 h 2340761"/>
                <a:gd name="connsiteX1368" fmla="*/ 2206028 w 2967861"/>
                <a:gd name="connsiteY1368" fmla="*/ 820819 h 2340761"/>
                <a:gd name="connsiteX1369" fmla="*/ 2211305 w 2967861"/>
                <a:gd name="connsiteY1369" fmla="*/ 812437 h 2340761"/>
                <a:gd name="connsiteX1370" fmla="*/ 2218446 w 2967861"/>
                <a:gd name="connsiteY1370" fmla="*/ 804986 h 2340761"/>
                <a:gd name="connsiteX1371" fmla="*/ 2247627 w 2967861"/>
                <a:gd name="connsiteY1371" fmla="*/ 795362 h 2340761"/>
                <a:gd name="connsiteX1372" fmla="*/ 2256941 w 2967861"/>
                <a:gd name="connsiteY1372" fmla="*/ 785738 h 2340761"/>
                <a:gd name="connsiteX1373" fmla="*/ 2264081 w 2967861"/>
                <a:gd name="connsiteY1373" fmla="*/ 773010 h 2340761"/>
                <a:gd name="connsiteX1374" fmla="*/ 2271221 w 2967861"/>
                <a:gd name="connsiteY1374" fmla="*/ 760282 h 2340761"/>
                <a:gd name="connsiteX1375" fmla="*/ 2278361 w 2967861"/>
                <a:gd name="connsiteY1375" fmla="*/ 746622 h 2340761"/>
                <a:gd name="connsiteX1376" fmla="*/ 2290779 w 2967861"/>
                <a:gd name="connsiteY1376" fmla="*/ 736067 h 2340761"/>
                <a:gd name="connsiteX1377" fmla="*/ 2305370 w 2967861"/>
                <a:gd name="connsiteY1377" fmla="*/ 726443 h 2340761"/>
                <a:gd name="connsiteX1378" fmla="*/ 2317788 w 2967861"/>
                <a:gd name="connsiteY1378" fmla="*/ 713715 h 2340761"/>
                <a:gd name="connsiteX1379" fmla="*/ 2354110 w 2967861"/>
                <a:gd name="connsiteY1379" fmla="*/ 718993 h 2340761"/>
                <a:gd name="connsiteX1380" fmla="*/ 2363424 w 2967861"/>
                <a:gd name="connsiteY1380" fmla="*/ 730479 h 2340761"/>
                <a:gd name="connsiteX1381" fmla="*/ 2375841 w 2967861"/>
                <a:gd name="connsiteY1381" fmla="*/ 732652 h 2340761"/>
                <a:gd name="connsiteX1382" fmla="*/ 2390432 w 2967861"/>
                <a:gd name="connsiteY1382" fmla="*/ 726443 h 2340761"/>
                <a:gd name="connsiteX1383" fmla="*/ 2407196 w 2967861"/>
                <a:gd name="connsiteY1383" fmla="*/ 723339 h 2340761"/>
                <a:gd name="connsiteX1384" fmla="*/ 2407196 w 2967861"/>
                <a:gd name="connsiteY1384" fmla="*/ 743518 h 2340761"/>
                <a:gd name="connsiteX1385" fmla="*/ 2422719 w 2967861"/>
                <a:gd name="connsiteY1385" fmla="*/ 743518 h 2340761"/>
                <a:gd name="connsiteX1386" fmla="*/ 2439483 w 2967861"/>
                <a:gd name="connsiteY1386" fmla="*/ 741345 h 2340761"/>
                <a:gd name="connsiteX1387" fmla="*/ 2451901 w 2967861"/>
                <a:gd name="connsiteY1387" fmla="*/ 739171 h 2340761"/>
                <a:gd name="connsiteX1388" fmla="*/ 2463387 w 2967861"/>
                <a:gd name="connsiteY1388" fmla="*/ 733894 h 2340761"/>
                <a:gd name="connsiteX1389" fmla="*/ 2463387 w 2967861"/>
                <a:gd name="connsiteY1389" fmla="*/ 730789 h 2340761"/>
                <a:gd name="connsiteX1390" fmla="*/ 2461214 w 2967861"/>
                <a:gd name="connsiteY1390" fmla="*/ 726443 h 2340761"/>
                <a:gd name="connsiteX1391" fmla="*/ 2459041 w 2967861"/>
                <a:gd name="connsiteY1391" fmla="*/ 721166 h 2340761"/>
                <a:gd name="connsiteX1392" fmla="*/ 2458110 w 2967861"/>
                <a:gd name="connsiteY1392" fmla="*/ 718061 h 2340761"/>
                <a:gd name="connsiteX1393" fmla="*/ 2458110 w 2967861"/>
                <a:gd name="connsiteY1393" fmla="*/ 713715 h 2340761"/>
                <a:gd name="connsiteX1394" fmla="*/ 2458110 w 2967861"/>
                <a:gd name="connsiteY1394" fmla="*/ 710610 h 2340761"/>
                <a:gd name="connsiteX1395" fmla="*/ 2463387 w 2967861"/>
                <a:gd name="connsiteY1395" fmla="*/ 700987 h 2340761"/>
                <a:gd name="connsiteX1396" fmla="*/ 2473942 w 2967861"/>
                <a:gd name="connsiteY1396" fmla="*/ 688258 h 2340761"/>
                <a:gd name="connsiteX1397" fmla="*/ 2485429 w 2967861"/>
                <a:gd name="connsiteY1397" fmla="*/ 674599 h 2340761"/>
                <a:gd name="connsiteX1398" fmla="*/ 2497847 w 2967861"/>
                <a:gd name="connsiteY1398" fmla="*/ 664044 h 2340761"/>
                <a:gd name="connsiteX1399" fmla="*/ 2507160 w 2967861"/>
                <a:gd name="connsiteY1399" fmla="*/ 658766 h 2340761"/>
                <a:gd name="connsiteX1400" fmla="*/ 2510265 w 2967861"/>
                <a:gd name="connsiteY1400" fmla="*/ 656593 h 2340761"/>
                <a:gd name="connsiteX1401" fmla="*/ 2515542 w 2967861"/>
                <a:gd name="connsiteY1401" fmla="*/ 658766 h 2340761"/>
                <a:gd name="connsiteX1402" fmla="*/ 2519578 w 2967861"/>
                <a:gd name="connsiteY1402" fmla="*/ 659697 h 2340761"/>
                <a:gd name="connsiteX1403" fmla="*/ 2524855 w 2967861"/>
                <a:gd name="connsiteY1403" fmla="*/ 661871 h 2340761"/>
                <a:gd name="connsiteX1404" fmla="*/ 2530133 w 2967861"/>
                <a:gd name="connsiteY1404" fmla="*/ 666217 h 2340761"/>
                <a:gd name="connsiteX1405" fmla="*/ 2530133 w 2967861"/>
                <a:gd name="connsiteY1405" fmla="*/ 669321 h 2340761"/>
                <a:gd name="connsiteX1406" fmla="*/ 2529202 w 2967861"/>
                <a:gd name="connsiteY1406" fmla="*/ 673667 h 2340761"/>
                <a:gd name="connsiteX1407" fmla="*/ 2529202 w 2967861"/>
                <a:gd name="connsiteY1407" fmla="*/ 674599 h 2340761"/>
                <a:gd name="connsiteX1408" fmla="*/ 2529202 w 2967861"/>
                <a:gd name="connsiteY1408" fmla="*/ 676772 h 2340761"/>
                <a:gd name="connsiteX1409" fmla="*/ 2527028 w 2967861"/>
                <a:gd name="connsiteY1409" fmla="*/ 678945 h 2340761"/>
                <a:gd name="connsiteX1410" fmla="*/ 2527028 w 2967861"/>
                <a:gd name="connsiteY1410" fmla="*/ 684223 h 2340761"/>
                <a:gd name="connsiteX1411" fmla="*/ 2529202 w 2967861"/>
                <a:gd name="connsiteY1411" fmla="*/ 688569 h 2340761"/>
                <a:gd name="connsiteX1412" fmla="*/ 2529202 w 2967861"/>
                <a:gd name="connsiteY1412" fmla="*/ 689500 h 2340761"/>
                <a:gd name="connsiteX1413" fmla="*/ 2530133 w 2967861"/>
                <a:gd name="connsiteY1413" fmla="*/ 695709 h 2340761"/>
                <a:gd name="connsiteX1414" fmla="*/ 2546897 w 2967861"/>
                <a:gd name="connsiteY1414" fmla="*/ 688258 h 2340761"/>
                <a:gd name="connsiteX1415" fmla="*/ 2559315 w 2967861"/>
                <a:gd name="connsiteY1415" fmla="*/ 678635 h 2340761"/>
                <a:gd name="connsiteX1416" fmla="*/ 2568628 w 2967861"/>
                <a:gd name="connsiteY1416" fmla="*/ 665906 h 2340761"/>
                <a:gd name="connsiteX1417" fmla="*/ 2577942 w 2967861"/>
                <a:gd name="connsiteY1417" fmla="*/ 651005 h 2340761"/>
                <a:gd name="connsiteX1418" fmla="*/ 2587255 w 2967861"/>
                <a:gd name="connsiteY1418" fmla="*/ 637345 h 2340761"/>
                <a:gd name="connsiteX1419" fmla="*/ 2588186 w 2967861"/>
                <a:gd name="connsiteY1419" fmla="*/ 636414 h 2340761"/>
                <a:gd name="connsiteX1420" fmla="*/ 2590359 w 2967861"/>
                <a:gd name="connsiteY1420" fmla="*/ 634241 h 2340761"/>
                <a:gd name="connsiteX1421" fmla="*/ 2593464 w 2967861"/>
                <a:gd name="connsiteY1421" fmla="*/ 632068 h 2340761"/>
                <a:gd name="connsiteX1422" fmla="*/ 2595637 w 2967861"/>
                <a:gd name="connsiteY1422" fmla="*/ 634241 h 2340761"/>
                <a:gd name="connsiteX1423" fmla="*/ 2595637 w 2967861"/>
                <a:gd name="connsiteY1423" fmla="*/ 636414 h 2340761"/>
                <a:gd name="connsiteX1424" fmla="*/ 2597810 w 2967861"/>
                <a:gd name="connsiteY1424" fmla="*/ 636414 h 2340761"/>
                <a:gd name="connsiteX1425" fmla="*/ 2597810 w 2967861"/>
                <a:gd name="connsiteY1425" fmla="*/ 637345 h 2340761"/>
                <a:gd name="connsiteX1426" fmla="*/ 2592533 w 2967861"/>
                <a:gd name="connsiteY1426" fmla="*/ 651005 h 2340761"/>
                <a:gd name="connsiteX1427" fmla="*/ 2588497 w 2967861"/>
                <a:gd name="connsiteY1427" fmla="*/ 665906 h 2340761"/>
                <a:gd name="connsiteX1428" fmla="*/ 2583219 w 2967861"/>
                <a:gd name="connsiteY1428" fmla="*/ 678635 h 2340761"/>
                <a:gd name="connsiteX1429" fmla="*/ 2570802 w 2967861"/>
                <a:gd name="connsiteY1429" fmla="*/ 688258 h 2340761"/>
                <a:gd name="connsiteX1430" fmla="*/ 2558384 w 2967861"/>
                <a:gd name="connsiteY1430" fmla="*/ 696640 h 2340761"/>
                <a:gd name="connsiteX1431" fmla="*/ 2546897 w 2967861"/>
                <a:gd name="connsiteY1431" fmla="*/ 706264 h 2340761"/>
                <a:gd name="connsiteX1432" fmla="*/ 2532306 w 2967861"/>
                <a:gd name="connsiteY1432" fmla="*/ 728616 h 2340761"/>
                <a:gd name="connsiteX1433" fmla="*/ 2517715 w 2967861"/>
                <a:gd name="connsiteY1433" fmla="*/ 750968 h 2340761"/>
                <a:gd name="connsiteX1434" fmla="*/ 2510575 w 2967861"/>
                <a:gd name="connsiteY1434" fmla="*/ 758419 h 2340761"/>
                <a:gd name="connsiteX1435" fmla="*/ 2500020 w 2967861"/>
                <a:gd name="connsiteY1435" fmla="*/ 761524 h 2340761"/>
                <a:gd name="connsiteX1436" fmla="*/ 2490706 w 2967861"/>
                <a:gd name="connsiteY1436" fmla="*/ 765870 h 2340761"/>
                <a:gd name="connsiteX1437" fmla="*/ 2483566 w 2967861"/>
                <a:gd name="connsiteY1437" fmla="*/ 771147 h 2340761"/>
                <a:gd name="connsiteX1438" fmla="*/ 2476426 w 2967861"/>
                <a:gd name="connsiteY1438" fmla="*/ 786049 h 2340761"/>
                <a:gd name="connsiteX1439" fmla="*/ 2478599 w 2967861"/>
                <a:gd name="connsiteY1439" fmla="*/ 798777 h 2340761"/>
                <a:gd name="connsiteX1440" fmla="*/ 2483877 w 2967861"/>
                <a:gd name="connsiteY1440" fmla="*/ 808401 h 2340761"/>
                <a:gd name="connsiteX1441" fmla="*/ 2480772 w 2967861"/>
                <a:gd name="connsiteY1441" fmla="*/ 815852 h 2340761"/>
                <a:gd name="connsiteX1442" fmla="*/ 2478599 w 2967861"/>
                <a:gd name="connsiteY1442" fmla="*/ 821129 h 2340761"/>
                <a:gd name="connsiteX1443" fmla="*/ 2473322 w 2967861"/>
                <a:gd name="connsiteY1443" fmla="*/ 825475 h 2340761"/>
                <a:gd name="connsiteX1444" fmla="*/ 2469286 w 2967861"/>
                <a:gd name="connsiteY1444" fmla="*/ 828580 h 2340761"/>
                <a:gd name="connsiteX1445" fmla="*/ 2464008 w 2967861"/>
                <a:gd name="connsiteY1445" fmla="*/ 832926 h 2340761"/>
                <a:gd name="connsiteX1446" fmla="*/ 2461835 w 2967861"/>
                <a:gd name="connsiteY1446" fmla="*/ 865833 h 2340761"/>
                <a:gd name="connsiteX1447" fmla="*/ 2464008 w 2967861"/>
                <a:gd name="connsiteY1447" fmla="*/ 893463 h 2340761"/>
                <a:gd name="connsiteX1448" fmla="*/ 2473322 w 2967861"/>
                <a:gd name="connsiteY1448" fmla="*/ 917678 h 2340761"/>
                <a:gd name="connsiteX1449" fmla="*/ 2487912 w 2967861"/>
                <a:gd name="connsiteY1449" fmla="*/ 937857 h 2340761"/>
                <a:gd name="connsiteX1450" fmla="*/ 2487912 w 2967861"/>
                <a:gd name="connsiteY1450" fmla="*/ 943134 h 2340761"/>
                <a:gd name="connsiteX1451" fmla="*/ 2494121 w 2967861"/>
                <a:gd name="connsiteY1451" fmla="*/ 943134 h 2340761"/>
                <a:gd name="connsiteX1452" fmla="*/ 2498157 w 2967861"/>
                <a:gd name="connsiteY1452" fmla="*/ 922955 h 2340761"/>
                <a:gd name="connsiteX1453" fmla="*/ 2510575 w 2967861"/>
                <a:gd name="connsiteY1453" fmla="*/ 922955 h 2340761"/>
                <a:gd name="connsiteX1454" fmla="*/ 2515852 w 2967861"/>
                <a:gd name="connsiteY1454" fmla="*/ 904950 h 2340761"/>
                <a:gd name="connsiteX1455" fmla="*/ 2522993 w 2967861"/>
                <a:gd name="connsiteY1455" fmla="*/ 890048 h 2340761"/>
                <a:gd name="connsiteX1456" fmla="*/ 2527028 w 2967861"/>
                <a:gd name="connsiteY1456" fmla="*/ 890048 h 2340761"/>
                <a:gd name="connsiteX1457" fmla="*/ 2529202 w 2967861"/>
                <a:gd name="connsiteY1457" fmla="*/ 890048 h 2340761"/>
                <a:gd name="connsiteX1458" fmla="*/ 2530133 w 2967861"/>
                <a:gd name="connsiteY1458" fmla="*/ 890048 h 2340761"/>
                <a:gd name="connsiteX1459" fmla="*/ 2534169 w 2967861"/>
                <a:gd name="connsiteY1459" fmla="*/ 890048 h 2340761"/>
                <a:gd name="connsiteX1460" fmla="*/ 2537273 w 2967861"/>
                <a:gd name="connsiteY1460" fmla="*/ 890048 h 2340761"/>
                <a:gd name="connsiteX1461" fmla="*/ 2539446 w 2967861"/>
                <a:gd name="connsiteY1461" fmla="*/ 875147 h 2340761"/>
                <a:gd name="connsiteX1462" fmla="*/ 2541620 w 2967861"/>
                <a:gd name="connsiteY1462" fmla="*/ 867696 h 2340761"/>
                <a:gd name="connsiteX1463" fmla="*/ 2546897 w 2967861"/>
                <a:gd name="connsiteY1463" fmla="*/ 860245 h 2340761"/>
                <a:gd name="connsiteX1464" fmla="*/ 2554037 w 2967861"/>
                <a:gd name="connsiteY1464" fmla="*/ 848759 h 2340761"/>
                <a:gd name="connsiteX1465" fmla="*/ 2566455 w 2967861"/>
                <a:gd name="connsiteY1465" fmla="*/ 848759 h 2340761"/>
                <a:gd name="connsiteX1466" fmla="*/ 2566455 w 2967861"/>
                <a:gd name="connsiteY1466" fmla="*/ 840377 h 2340761"/>
                <a:gd name="connsiteX1467" fmla="*/ 2566455 w 2967861"/>
                <a:gd name="connsiteY1467" fmla="*/ 832926 h 2340761"/>
                <a:gd name="connsiteX1468" fmla="*/ 2568628 w 2967861"/>
                <a:gd name="connsiteY1468" fmla="*/ 827649 h 2340761"/>
                <a:gd name="connsiteX1469" fmla="*/ 2570802 w 2967861"/>
                <a:gd name="connsiteY1469" fmla="*/ 821440 h 2340761"/>
                <a:gd name="connsiteX1470" fmla="*/ 2572975 w 2967861"/>
                <a:gd name="connsiteY1470" fmla="*/ 820508 h 2340761"/>
                <a:gd name="connsiteX1471" fmla="*/ 2573906 w 2967861"/>
                <a:gd name="connsiteY1471" fmla="*/ 818335 h 2340761"/>
                <a:gd name="connsiteX1472" fmla="*/ 2576079 w 2967861"/>
                <a:gd name="connsiteY1472" fmla="*/ 818335 h 2340761"/>
                <a:gd name="connsiteX1473" fmla="*/ 2578252 w 2967861"/>
                <a:gd name="connsiteY1473" fmla="*/ 818335 h 2340761"/>
                <a:gd name="connsiteX1474" fmla="*/ 2583530 w 2967861"/>
                <a:gd name="connsiteY1474" fmla="*/ 818335 h 2340761"/>
                <a:gd name="connsiteX1475" fmla="*/ 2580425 w 2967861"/>
                <a:gd name="connsiteY1475" fmla="*/ 794120 h 2340761"/>
                <a:gd name="connsiteX1476" fmla="*/ 2580425 w 2967861"/>
                <a:gd name="connsiteY1476" fmla="*/ 766491 h 2340761"/>
                <a:gd name="connsiteX1477" fmla="*/ 2581356 w 2967861"/>
                <a:gd name="connsiteY1477" fmla="*/ 742276 h 2340761"/>
                <a:gd name="connsiteX1478" fmla="*/ 2590670 w 2967861"/>
                <a:gd name="connsiteY1478" fmla="*/ 719924 h 2340761"/>
                <a:gd name="connsiteX1479" fmla="*/ 2595948 w 2967861"/>
                <a:gd name="connsiteY1479" fmla="*/ 718993 h 2340761"/>
                <a:gd name="connsiteX1480" fmla="*/ 2607434 w 2967861"/>
                <a:gd name="connsiteY1480" fmla="*/ 716819 h 2340761"/>
                <a:gd name="connsiteX1481" fmla="*/ 2619852 w 2967861"/>
                <a:gd name="connsiteY1481" fmla="*/ 716819 h 2340761"/>
                <a:gd name="connsiteX1482" fmla="*/ 2629165 w 2967861"/>
                <a:gd name="connsiteY1482" fmla="*/ 716819 h 2340761"/>
                <a:gd name="connsiteX1483" fmla="*/ 2634443 w 2967861"/>
                <a:gd name="connsiteY1483" fmla="*/ 714646 h 2340761"/>
                <a:gd name="connsiteX1484" fmla="*/ 2634443 w 2967861"/>
                <a:gd name="connsiteY1484" fmla="*/ 707196 h 2340761"/>
                <a:gd name="connsiteX1485" fmla="*/ 2639720 w 2967861"/>
                <a:gd name="connsiteY1485" fmla="*/ 704091 h 2340761"/>
                <a:gd name="connsiteX1486" fmla="*/ 2646861 w 2967861"/>
                <a:gd name="connsiteY1486" fmla="*/ 699745 h 2340761"/>
                <a:gd name="connsiteX1487" fmla="*/ 2656174 w 2967861"/>
                <a:gd name="connsiteY1487" fmla="*/ 697572 h 2340761"/>
                <a:gd name="connsiteX1488" fmla="*/ 2663314 w 2967861"/>
                <a:gd name="connsiteY1488" fmla="*/ 696640 h 2340761"/>
                <a:gd name="connsiteX1489" fmla="*/ 2666419 w 2967861"/>
                <a:gd name="connsiteY1489" fmla="*/ 701918 h 2340761"/>
                <a:gd name="connsiteX1490" fmla="*/ 2672628 w 2967861"/>
                <a:gd name="connsiteY1490" fmla="*/ 707196 h 2340761"/>
                <a:gd name="connsiteX1491" fmla="*/ 2677905 w 2967861"/>
                <a:gd name="connsiteY1491" fmla="*/ 711542 h 2340761"/>
                <a:gd name="connsiteX1492" fmla="*/ 2685045 w 2967861"/>
                <a:gd name="connsiteY1492" fmla="*/ 709369 h 2340761"/>
                <a:gd name="connsiteX1493" fmla="*/ 2692186 w 2967861"/>
                <a:gd name="connsiteY1493" fmla="*/ 705022 h 2340761"/>
                <a:gd name="connsiteX1494" fmla="*/ 2702741 w 2967861"/>
                <a:gd name="connsiteY1494" fmla="*/ 701918 h 2340761"/>
                <a:gd name="connsiteX1495" fmla="*/ 2717332 w 2967861"/>
                <a:gd name="connsiteY1495" fmla="*/ 699745 h 2340761"/>
                <a:gd name="connsiteX1496" fmla="*/ 2724472 w 2967861"/>
                <a:gd name="connsiteY1496" fmla="*/ 689190 h 2340761"/>
                <a:gd name="connsiteX1497" fmla="*/ 2728508 w 2967861"/>
                <a:gd name="connsiteY1497" fmla="*/ 677703 h 2340761"/>
                <a:gd name="connsiteX1498" fmla="*/ 2729439 w 2967861"/>
                <a:gd name="connsiteY1498" fmla="*/ 662802 h 2340761"/>
                <a:gd name="connsiteX1499" fmla="*/ 2744030 w 2967861"/>
                <a:gd name="connsiteY1499" fmla="*/ 657524 h 2340761"/>
                <a:gd name="connsiteX1500" fmla="*/ 2757690 w 2967861"/>
                <a:gd name="connsiteY1500" fmla="*/ 652247 h 2340761"/>
                <a:gd name="connsiteX1501" fmla="*/ 2768245 w 2967861"/>
                <a:gd name="connsiteY1501" fmla="*/ 644796 h 2340761"/>
                <a:gd name="connsiteX1502" fmla="*/ 2773522 w 2967861"/>
                <a:gd name="connsiteY1502" fmla="*/ 629895 h 2340761"/>
                <a:gd name="connsiteX1503" fmla="*/ 2782836 w 2967861"/>
                <a:gd name="connsiteY1503" fmla="*/ 632068 h 2340761"/>
                <a:gd name="connsiteX1504" fmla="*/ 2789976 w 2967861"/>
                <a:gd name="connsiteY1504" fmla="*/ 632999 h 2340761"/>
                <a:gd name="connsiteX1505" fmla="*/ 2795254 w 2967861"/>
                <a:gd name="connsiteY1505" fmla="*/ 637345 h 2340761"/>
                <a:gd name="connsiteX1506" fmla="*/ 2802394 w 2967861"/>
                <a:gd name="connsiteY1506" fmla="*/ 642623 h 2340761"/>
                <a:gd name="connsiteX1507" fmla="*/ 2807671 w 2967861"/>
                <a:gd name="connsiteY1507" fmla="*/ 640450 h 2340761"/>
                <a:gd name="connsiteX1508" fmla="*/ 2811707 w 2967861"/>
                <a:gd name="connsiteY1508" fmla="*/ 640450 h 2340761"/>
                <a:gd name="connsiteX1509" fmla="*/ 2813880 w 2967861"/>
                <a:gd name="connsiteY1509" fmla="*/ 638277 h 2340761"/>
                <a:gd name="connsiteX1510" fmla="*/ 2816985 w 2967861"/>
                <a:gd name="connsiteY1510" fmla="*/ 638277 h 2340761"/>
                <a:gd name="connsiteX1511" fmla="*/ 2811707 w 2967861"/>
                <a:gd name="connsiteY1511" fmla="*/ 612820 h 2340761"/>
                <a:gd name="connsiteX1512" fmla="*/ 2800221 w 2967861"/>
                <a:gd name="connsiteY1512" fmla="*/ 590468 h 2340761"/>
                <a:gd name="connsiteX1513" fmla="*/ 2789666 w 2967861"/>
                <a:gd name="connsiteY1513" fmla="*/ 577740 h 2340761"/>
                <a:gd name="connsiteX1514" fmla="*/ 2792770 w 2967861"/>
                <a:gd name="connsiteY1514" fmla="*/ 572462 h 2340761"/>
                <a:gd name="connsiteX1515" fmla="*/ 2794943 w 2967861"/>
                <a:gd name="connsiteY1515" fmla="*/ 570289 h 2340761"/>
                <a:gd name="connsiteX1516" fmla="*/ 2797116 w 2967861"/>
                <a:gd name="connsiteY1516" fmla="*/ 568116 h 2340761"/>
                <a:gd name="connsiteX1517" fmla="*/ 2799290 w 2967861"/>
                <a:gd name="connsiteY1517" fmla="*/ 568116 h 2340761"/>
                <a:gd name="connsiteX1518" fmla="*/ 2800221 w 2967861"/>
                <a:gd name="connsiteY1518" fmla="*/ 568116 h 2340761"/>
                <a:gd name="connsiteX1519" fmla="*/ 2802394 w 2967861"/>
                <a:gd name="connsiteY1519" fmla="*/ 570289 h 2340761"/>
                <a:gd name="connsiteX1520" fmla="*/ 2804567 w 2967861"/>
                <a:gd name="connsiteY1520" fmla="*/ 570289 h 2340761"/>
                <a:gd name="connsiteX1521" fmla="*/ 2806740 w 2967861"/>
                <a:gd name="connsiteY1521" fmla="*/ 570289 h 2340761"/>
                <a:gd name="connsiteX1522" fmla="*/ 2809845 w 2967861"/>
                <a:gd name="connsiteY1522" fmla="*/ 570289 h 2340761"/>
                <a:gd name="connsiteX1523" fmla="*/ 2813880 w 2967861"/>
                <a:gd name="connsiteY1523" fmla="*/ 568116 h 2340761"/>
                <a:gd name="connsiteX1524" fmla="*/ 2822263 w 2967861"/>
                <a:gd name="connsiteY1524" fmla="*/ 560665 h 2340761"/>
                <a:gd name="connsiteX1525" fmla="*/ 2826298 w 2967861"/>
                <a:gd name="connsiteY1525" fmla="*/ 547937 h 2340761"/>
                <a:gd name="connsiteX1526" fmla="*/ 2829403 w 2967861"/>
                <a:gd name="connsiteY1526" fmla="*/ 533036 h 2340761"/>
                <a:gd name="connsiteX1527" fmla="*/ 2829403 w 2967861"/>
                <a:gd name="connsiteY1527" fmla="*/ 520307 h 2340761"/>
                <a:gd name="connsiteX1528" fmla="*/ 2833439 w 2967861"/>
                <a:gd name="connsiteY1528" fmla="*/ 525585 h 2340761"/>
                <a:gd name="connsiteX1529" fmla="*/ 2838716 w 2967861"/>
                <a:gd name="connsiteY1529" fmla="*/ 533036 h 2340761"/>
                <a:gd name="connsiteX1530" fmla="*/ 2842752 w 2967861"/>
                <a:gd name="connsiteY1530" fmla="*/ 540486 h 2340761"/>
                <a:gd name="connsiteX1531" fmla="*/ 2845856 w 2967861"/>
                <a:gd name="connsiteY1531" fmla="*/ 538313 h 2340761"/>
                <a:gd name="connsiteX1532" fmla="*/ 2848029 w 2967861"/>
                <a:gd name="connsiteY1532" fmla="*/ 538313 h 2340761"/>
                <a:gd name="connsiteX1533" fmla="*/ 2850203 w 2967861"/>
                <a:gd name="connsiteY1533" fmla="*/ 538313 h 2340761"/>
                <a:gd name="connsiteX1534" fmla="*/ 2851134 w 2967861"/>
                <a:gd name="connsiteY1534" fmla="*/ 536140 h 2340761"/>
                <a:gd name="connsiteX1535" fmla="*/ 2853307 w 2967861"/>
                <a:gd name="connsiteY1535" fmla="*/ 536140 h 2340761"/>
                <a:gd name="connsiteX1536" fmla="*/ 2860447 w 2967861"/>
                <a:gd name="connsiteY1536" fmla="*/ 536140 h 2340761"/>
                <a:gd name="connsiteX1537" fmla="*/ 2864483 w 2967861"/>
                <a:gd name="connsiteY1537" fmla="*/ 538313 h 2340761"/>
                <a:gd name="connsiteX1538" fmla="*/ 2865414 w 2967861"/>
                <a:gd name="connsiteY1538" fmla="*/ 540486 h 2340761"/>
                <a:gd name="connsiteX1539" fmla="*/ 2869450 w 2967861"/>
                <a:gd name="connsiteY1539" fmla="*/ 542659 h 2340761"/>
                <a:gd name="connsiteX1540" fmla="*/ 2872555 w 2967861"/>
                <a:gd name="connsiteY1540" fmla="*/ 543591 h 2340761"/>
                <a:gd name="connsiteX1541" fmla="*/ 2872555 w 2967861"/>
                <a:gd name="connsiteY1541" fmla="*/ 557250 h 2340761"/>
                <a:gd name="connsiteX1542" fmla="*/ 2887146 w 2967861"/>
                <a:gd name="connsiteY1542" fmla="*/ 560355 h 2340761"/>
                <a:gd name="connsiteX1543" fmla="*/ 2898632 w 2967861"/>
                <a:gd name="connsiteY1543" fmla="*/ 565632 h 2340761"/>
                <a:gd name="connsiteX1544" fmla="*/ 2905772 w 2967861"/>
                <a:gd name="connsiteY1544" fmla="*/ 577119 h 2340761"/>
                <a:gd name="connsiteX1545" fmla="*/ 2912913 w 2967861"/>
                <a:gd name="connsiteY1545" fmla="*/ 577119 h 2340761"/>
                <a:gd name="connsiteX1546" fmla="*/ 2916017 w 2967861"/>
                <a:gd name="connsiteY1546" fmla="*/ 577119 h 2340761"/>
                <a:gd name="connsiteX1547" fmla="*/ 2920053 w 2967861"/>
                <a:gd name="connsiteY1547" fmla="*/ 577119 h 2340761"/>
                <a:gd name="connsiteX1548" fmla="*/ 2923158 w 2967861"/>
                <a:gd name="connsiteY1548" fmla="*/ 574946 h 2340761"/>
                <a:gd name="connsiteX1549" fmla="*/ 2925330 w 2967861"/>
                <a:gd name="connsiteY1549" fmla="*/ 572773 h 2340761"/>
                <a:gd name="connsiteX1550" fmla="*/ 2928435 w 2967861"/>
                <a:gd name="connsiteY1550" fmla="*/ 567495 h 2340761"/>
                <a:gd name="connsiteX1551" fmla="*/ 2930608 w 2967861"/>
                <a:gd name="connsiteY1551" fmla="*/ 564390 h 2340761"/>
                <a:gd name="connsiteX1552" fmla="*/ 2930608 w 2967861"/>
                <a:gd name="connsiteY1552" fmla="*/ 562217 h 2340761"/>
                <a:gd name="connsiteX1553" fmla="*/ 2928435 w 2967861"/>
                <a:gd name="connsiteY1553" fmla="*/ 557871 h 2340761"/>
                <a:gd name="connsiteX1554" fmla="*/ 2927503 w 2967861"/>
                <a:gd name="connsiteY1554" fmla="*/ 556940 h 2340761"/>
                <a:gd name="connsiteX1555" fmla="*/ 2925330 w 2967861"/>
                <a:gd name="connsiteY1555" fmla="*/ 554767 h 2340761"/>
                <a:gd name="connsiteX1556" fmla="*/ 2921295 w 2967861"/>
                <a:gd name="connsiteY1556" fmla="*/ 552594 h 2340761"/>
                <a:gd name="connsiteX1557" fmla="*/ 2923468 w 2967861"/>
                <a:gd name="connsiteY1557" fmla="*/ 547316 h 2340761"/>
                <a:gd name="connsiteX1558" fmla="*/ 2925641 w 2967861"/>
                <a:gd name="connsiteY1558" fmla="*/ 542038 h 2340761"/>
                <a:gd name="connsiteX1559" fmla="*/ 2927814 w 2967861"/>
                <a:gd name="connsiteY1559" fmla="*/ 539865 h 2340761"/>
                <a:gd name="connsiteX1560" fmla="*/ 2930919 w 2967861"/>
                <a:gd name="connsiteY1560" fmla="*/ 535519 h 2340761"/>
                <a:gd name="connsiteX1561" fmla="*/ 2933092 w 2967861"/>
                <a:gd name="connsiteY1561" fmla="*/ 532415 h 2340761"/>
                <a:gd name="connsiteX1562" fmla="*/ 2969414 w 2967861"/>
                <a:gd name="connsiteY1562" fmla="*/ 532415 h 2340761"/>
                <a:gd name="connsiteX1563" fmla="*/ 2965999 w 2967861"/>
                <a:gd name="connsiteY1563" fmla="*/ 516271 h 2340761"/>
                <a:gd name="connsiteX1564" fmla="*/ 758729 w 2967861"/>
                <a:gd name="connsiteY1564" fmla="*/ 1039993 h 2340761"/>
                <a:gd name="connsiteX1565" fmla="*/ 776425 w 2967861"/>
                <a:gd name="connsiteY1565" fmla="*/ 1034716 h 2340761"/>
                <a:gd name="connsiteX1566" fmla="*/ 791016 w 2967861"/>
                <a:gd name="connsiteY1566" fmla="*/ 1027265 h 2340761"/>
                <a:gd name="connsiteX1567" fmla="*/ 791016 w 2967861"/>
                <a:gd name="connsiteY1567" fmla="*/ 1030370 h 2340761"/>
                <a:gd name="connsiteX1568" fmla="*/ 791016 w 2967861"/>
                <a:gd name="connsiteY1568" fmla="*/ 1034716 h 2340761"/>
                <a:gd name="connsiteX1569" fmla="*/ 791016 w 2967861"/>
                <a:gd name="connsiteY1569" fmla="*/ 1039993 h 2340761"/>
                <a:gd name="connsiteX1570" fmla="*/ 788843 w 2967861"/>
                <a:gd name="connsiteY1570" fmla="*/ 1045271 h 2340761"/>
                <a:gd name="connsiteX1571" fmla="*/ 785738 w 2967861"/>
                <a:gd name="connsiteY1571" fmla="*/ 1050549 h 2340761"/>
                <a:gd name="connsiteX1572" fmla="*/ 785738 w 2967861"/>
                <a:gd name="connsiteY1572" fmla="*/ 1057999 h 2340761"/>
                <a:gd name="connsiteX1573" fmla="*/ 774252 w 2967861"/>
                <a:gd name="connsiteY1573" fmla="*/ 1057999 h 2340761"/>
                <a:gd name="connsiteX1574" fmla="*/ 765870 w 2967861"/>
                <a:gd name="connsiteY1574" fmla="*/ 1057068 h 2340761"/>
                <a:gd name="connsiteX1575" fmla="*/ 758729 w 2967861"/>
                <a:gd name="connsiteY1575" fmla="*/ 1054895 h 2340761"/>
                <a:gd name="connsiteX1576" fmla="*/ 758729 w 2967861"/>
                <a:gd name="connsiteY1576" fmla="*/ 1039993 h 2340761"/>
                <a:gd name="connsiteX1577" fmla="*/ 644175 w 2967861"/>
                <a:gd name="connsiteY1577" fmla="*/ 1152064 h 2340761"/>
                <a:gd name="connsiteX1578" fmla="*/ 645106 w 2967861"/>
                <a:gd name="connsiteY1578" fmla="*/ 1151133 h 2340761"/>
                <a:gd name="connsiteX1579" fmla="*/ 645106 w 2967861"/>
                <a:gd name="connsiteY1579" fmla="*/ 1148960 h 2340761"/>
                <a:gd name="connsiteX1580" fmla="*/ 647279 w 2967861"/>
                <a:gd name="connsiteY1580" fmla="*/ 1148960 h 2340761"/>
                <a:gd name="connsiteX1581" fmla="*/ 649453 w 2967861"/>
                <a:gd name="connsiteY1581" fmla="*/ 1146787 h 2340761"/>
                <a:gd name="connsiteX1582" fmla="*/ 651626 w 2967861"/>
                <a:gd name="connsiteY1582" fmla="*/ 1144614 h 2340761"/>
                <a:gd name="connsiteX1583" fmla="*/ 666217 w 2967861"/>
                <a:gd name="connsiteY1583" fmla="*/ 1144614 h 2340761"/>
                <a:gd name="connsiteX1584" fmla="*/ 662181 w 2967861"/>
                <a:gd name="connsiteY1584" fmla="*/ 1148960 h 2340761"/>
                <a:gd name="connsiteX1585" fmla="*/ 659076 w 2967861"/>
                <a:gd name="connsiteY1585" fmla="*/ 1151133 h 2340761"/>
                <a:gd name="connsiteX1586" fmla="*/ 655041 w 2967861"/>
                <a:gd name="connsiteY1586" fmla="*/ 1152064 h 2340761"/>
                <a:gd name="connsiteX1587" fmla="*/ 651936 w 2967861"/>
                <a:gd name="connsiteY1587" fmla="*/ 1154238 h 2340761"/>
                <a:gd name="connsiteX1588" fmla="*/ 645727 w 2967861"/>
                <a:gd name="connsiteY1588" fmla="*/ 1156411 h 2340761"/>
                <a:gd name="connsiteX1589" fmla="*/ 642623 w 2967861"/>
                <a:gd name="connsiteY1589" fmla="*/ 1156411 h 2340761"/>
                <a:gd name="connsiteX1590" fmla="*/ 644175 w 2967861"/>
                <a:gd name="connsiteY1590" fmla="*/ 1152064 h 2340761"/>
                <a:gd name="connsiteX1591" fmla="*/ 765870 w 2967861"/>
                <a:gd name="connsiteY1591" fmla="*/ 1265377 h 2340761"/>
                <a:gd name="connsiteX1592" fmla="*/ 759661 w 2967861"/>
                <a:gd name="connsiteY1592" fmla="*/ 1282452 h 2340761"/>
                <a:gd name="connsiteX1593" fmla="*/ 752520 w 2967861"/>
                <a:gd name="connsiteY1593" fmla="*/ 1300457 h 2340761"/>
                <a:gd name="connsiteX1594" fmla="*/ 751589 w 2967861"/>
                <a:gd name="connsiteY1594" fmla="*/ 1315359 h 2340761"/>
                <a:gd name="connsiteX1595" fmla="*/ 737930 w 2967861"/>
                <a:gd name="connsiteY1595" fmla="*/ 1319705 h 2340761"/>
                <a:gd name="connsiteX1596" fmla="*/ 725512 w 2967861"/>
                <a:gd name="connsiteY1596" fmla="*/ 1320636 h 2340761"/>
                <a:gd name="connsiteX1597" fmla="*/ 714957 w 2967861"/>
                <a:gd name="connsiteY1597" fmla="*/ 1315359 h 2340761"/>
                <a:gd name="connsiteX1598" fmla="*/ 701297 w 2967861"/>
                <a:gd name="connsiteY1598" fmla="*/ 1312254 h 2340761"/>
                <a:gd name="connsiteX1599" fmla="*/ 696019 w 2967861"/>
                <a:gd name="connsiteY1599" fmla="*/ 1312254 h 2340761"/>
                <a:gd name="connsiteX1600" fmla="*/ 692915 w 2967861"/>
                <a:gd name="connsiteY1600" fmla="*/ 1312254 h 2340761"/>
                <a:gd name="connsiteX1601" fmla="*/ 688879 w 2967861"/>
                <a:gd name="connsiteY1601" fmla="*/ 1313186 h 2340761"/>
                <a:gd name="connsiteX1602" fmla="*/ 685775 w 2967861"/>
                <a:gd name="connsiteY1602" fmla="*/ 1317532 h 2340761"/>
                <a:gd name="connsiteX1603" fmla="*/ 683602 w 2967861"/>
                <a:gd name="connsiteY1603" fmla="*/ 1319705 h 2340761"/>
                <a:gd name="connsiteX1604" fmla="*/ 681428 w 2967861"/>
                <a:gd name="connsiteY1604" fmla="*/ 1322810 h 2340761"/>
                <a:gd name="connsiteX1605" fmla="*/ 678324 w 2967861"/>
                <a:gd name="connsiteY1605" fmla="*/ 1324983 h 2340761"/>
                <a:gd name="connsiteX1606" fmla="*/ 673046 w 2967861"/>
                <a:gd name="connsiteY1606" fmla="*/ 1322810 h 2340761"/>
                <a:gd name="connsiteX1607" fmla="*/ 661560 w 2967861"/>
                <a:gd name="connsiteY1607" fmla="*/ 1320636 h 2340761"/>
                <a:gd name="connsiteX1608" fmla="*/ 646969 w 2967861"/>
                <a:gd name="connsiteY1608" fmla="*/ 1319705 h 2340761"/>
                <a:gd name="connsiteX1609" fmla="*/ 632378 w 2967861"/>
                <a:gd name="connsiteY1609" fmla="*/ 1315359 h 2340761"/>
                <a:gd name="connsiteX1610" fmla="*/ 617787 w 2967861"/>
                <a:gd name="connsiteY1610" fmla="*/ 1313186 h 2340761"/>
                <a:gd name="connsiteX1611" fmla="*/ 610647 w 2967861"/>
                <a:gd name="connsiteY1611" fmla="*/ 1312254 h 2340761"/>
                <a:gd name="connsiteX1612" fmla="*/ 596056 w 2967861"/>
                <a:gd name="connsiteY1612" fmla="*/ 1306046 h 2340761"/>
                <a:gd name="connsiteX1613" fmla="*/ 581465 w 2967861"/>
                <a:gd name="connsiteY1613" fmla="*/ 1298595 h 2340761"/>
                <a:gd name="connsiteX1614" fmla="*/ 566874 w 2967861"/>
                <a:gd name="connsiteY1614" fmla="*/ 1295490 h 2340761"/>
                <a:gd name="connsiteX1615" fmla="*/ 551352 w 2967861"/>
                <a:gd name="connsiteY1615" fmla="*/ 1298595 h 2340761"/>
                <a:gd name="connsiteX1616" fmla="*/ 539865 w 2967861"/>
                <a:gd name="connsiteY1616" fmla="*/ 1306046 h 2340761"/>
                <a:gd name="connsiteX1617" fmla="*/ 536761 w 2967861"/>
                <a:gd name="connsiteY1617" fmla="*/ 1315669 h 2340761"/>
                <a:gd name="connsiteX1618" fmla="*/ 532725 w 2967861"/>
                <a:gd name="connsiteY1618" fmla="*/ 1325293 h 2340761"/>
                <a:gd name="connsiteX1619" fmla="*/ 530552 w 2967861"/>
                <a:gd name="connsiteY1619" fmla="*/ 1335848 h 2340761"/>
                <a:gd name="connsiteX1620" fmla="*/ 523411 w 2967861"/>
                <a:gd name="connsiteY1620" fmla="*/ 1334917 h 2340761"/>
                <a:gd name="connsiteX1621" fmla="*/ 510994 w 2967861"/>
                <a:gd name="connsiteY1621" fmla="*/ 1330571 h 2340761"/>
                <a:gd name="connsiteX1622" fmla="*/ 496403 w 2967861"/>
                <a:gd name="connsiteY1622" fmla="*/ 1327466 h 2340761"/>
                <a:gd name="connsiteX1623" fmla="*/ 485848 w 2967861"/>
                <a:gd name="connsiteY1623" fmla="*/ 1323120 h 2340761"/>
                <a:gd name="connsiteX1624" fmla="*/ 478707 w 2967861"/>
                <a:gd name="connsiteY1624" fmla="*/ 1320016 h 2340761"/>
                <a:gd name="connsiteX1625" fmla="*/ 474671 w 2967861"/>
                <a:gd name="connsiteY1625" fmla="*/ 1305114 h 2340761"/>
                <a:gd name="connsiteX1626" fmla="*/ 460081 w 2967861"/>
                <a:gd name="connsiteY1626" fmla="*/ 1297664 h 2340761"/>
                <a:gd name="connsiteX1627" fmla="*/ 445490 w 2967861"/>
                <a:gd name="connsiteY1627" fmla="*/ 1295490 h 2340761"/>
                <a:gd name="connsiteX1628" fmla="*/ 430899 w 2967861"/>
                <a:gd name="connsiteY1628" fmla="*/ 1295490 h 2340761"/>
                <a:gd name="connsiteX1629" fmla="*/ 418481 w 2967861"/>
                <a:gd name="connsiteY1629" fmla="*/ 1291144 h 2340761"/>
                <a:gd name="connsiteX1630" fmla="*/ 415376 w 2967861"/>
                <a:gd name="connsiteY1630" fmla="*/ 1288040 h 2340761"/>
                <a:gd name="connsiteX1631" fmla="*/ 413203 w 2967861"/>
                <a:gd name="connsiteY1631" fmla="*/ 1285867 h 2340761"/>
                <a:gd name="connsiteX1632" fmla="*/ 409167 w 2967861"/>
                <a:gd name="connsiteY1632" fmla="*/ 1282762 h 2340761"/>
                <a:gd name="connsiteX1633" fmla="*/ 408236 w 2967861"/>
                <a:gd name="connsiteY1633" fmla="*/ 1278416 h 2340761"/>
                <a:gd name="connsiteX1634" fmla="*/ 402027 w 2967861"/>
                <a:gd name="connsiteY1634" fmla="*/ 1275311 h 2340761"/>
                <a:gd name="connsiteX1635" fmla="*/ 406063 w 2967861"/>
                <a:gd name="connsiteY1635" fmla="*/ 1256374 h 2340761"/>
                <a:gd name="connsiteX1636" fmla="*/ 409167 w 2967861"/>
                <a:gd name="connsiteY1636" fmla="*/ 1238368 h 2340761"/>
                <a:gd name="connsiteX1637" fmla="*/ 415376 w 2967861"/>
                <a:gd name="connsiteY1637" fmla="*/ 1221294 h 2340761"/>
                <a:gd name="connsiteX1638" fmla="*/ 410720 w 2967861"/>
                <a:gd name="connsiteY1638" fmla="*/ 1221294 h 2340761"/>
                <a:gd name="connsiteX1639" fmla="*/ 401406 w 2967861"/>
                <a:gd name="connsiteY1639" fmla="*/ 1219121 h 2340761"/>
                <a:gd name="connsiteX1640" fmla="*/ 381538 w 2967861"/>
                <a:gd name="connsiteY1640" fmla="*/ 1218189 h 2340761"/>
                <a:gd name="connsiteX1641" fmla="*/ 358565 w 2967861"/>
                <a:gd name="connsiteY1641" fmla="*/ 1218189 h 2340761"/>
                <a:gd name="connsiteX1642" fmla="*/ 330314 w 2967861"/>
                <a:gd name="connsiteY1642" fmla="*/ 1218189 h 2340761"/>
                <a:gd name="connsiteX1643" fmla="*/ 305168 w 2967861"/>
                <a:gd name="connsiteY1643" fmla="*/ 1219121 h 2340761"/>
                <a:gd name="connsiteX1644" fmla="*/ 281264 w 2967861"/>
                <a:gd name="connsiteY1644" fmla="*/ 1223467 h 2340761"/>
                <a:gd name="connsiteX1645" fmla="*/ 265742 w 2967861"/>
                <a:gd name="connsiteY1645" fmla="*/ 1226571 h 2340761"/>
                <a:gd name="connsiteX1646" fmla="*/ 254255 w 2967861"/>
                <a:gd name="connsiteY1646" fmla="*/ 1234022 h 2340761"/>
                <a:gd name="connsiteX1647" fmla="*/ 239664 w 2967861"/>
                <a:gd name="connsiteY1647" fmla="*/ 1243646 h 2340761"/>
                <a:gd name="connsiteX1648" fmla="*/ 225073 w 2967861"/>
                <a:gd name="connsiteY1648" fmla="*/ 1251097 h 2340761"/>
                <a:gd name="connsiteX1649" fmla="*/ 174160 w 2967861"/>
                <a:gd name="connsiteY1649" fmla="*/ 1243646 h 2340761"/>
                <a:gd name="connsiteX1650" fmla="*/ 174160 w 2967861"/>
                <a:gd name="connsiteY1650" fmla="*/ 1234022 h 2340761"/>
                <a:gd name="connsiteX1651" fmla="*/ 180369 w 2967861"/>
                <a:gd name="connsiteY1651" fmla="*/ 1233091 h 2340761"/>
                <a:gd name="connsiteX1652" fmla="*/ 183473 w 2967861"/>
                <a:gd name="connsiteY1652" fmla="*/ 1230918 h 2340761"/>
                <a:gd name="connsiteX1653" fmla="*/ 187509 w 2967861"/>
                <a:gd name="connsiteY1653" fmla="*/ 1228744 h 2340761"/>
                <a:gd name="connsiteX1654" fmla="*/ 190614 w 2967861"/>
                <a:gd name="connsiteY1654" fmla="*/ 1226571 h 2340761"/>
                <a:gd name="connsiteX1655" fmla="*/ 192787 w 2967861"/>
                <a:gd name="connsiteY1655" fmla="*/ 1226571 h 2340761"/>
                <a:gd name="connsiteX1656" fmla="*/ 195891 w 2967861"/>
                <a:gd name="connsiteY1656" fmla="*/ 1228744 h 2340761"/>
                <a:gd name="connsiteX1657" fmla="*/ 199927 w 2967861"/>
                <a:gd name="connsiteY1657" fmla="*/ 1230918 h 2340761"/>
                <a:gd name="connsiteX1658" fmla="*/ 205205 w 2967861"/>
                <a:gd name="connsiteY1658" fmla="*/ 1233091 h 2340761"/>
                <a:gd name="connsiteX1659" fmla="*/ 208309 w 2967861"/>
                <a:gd name="connsiteY1659" fmla="*/ 1233091 h 2340761"/>
                <a:gd name="connsiteX1660" fmla="*/ 214518 w 2967861"/>
                <a:gd name="connsiteY1660" fmla="*/ 1230918 h 2340761"/>
                <a:gd name="connsiteX1661" fmla="*/ 219796 w 2967861"/>
                <a:gd name="connsiteY1661" fmla="*/ 1225640 h 2340761"/>
                <a:gd name="connsiteX1662" fmla="*/ 222900 w 2967861"/>
                <a:gd name="connsiteY1662" fmla="*/ 1219431 h 2340761"/>
                <a:gd name="connsiteX1663" fmla="*/ 226936 w 2967861"/>
                <a:gd name="connsiteY1663" fmla="*/ 1216327 h 2340761"/>
                <a:gd name="connsiteX1664" fmla="*/ 232213 w 2967861"/>
                <a:gd name="connsiteY1664" fmla="*/ 1211980 h 2340761"/>
                <a:gd name="connsiteX1665" fmla="*/ 244631 w 2967861"/>
                <a:gd name="connsiteY1665" fmla="*/ 1211049 h 2340761"/>
                <a:gd name="connsiteX1666" fmla="*/ 244631 w 2967861"/>
                <a:gd name="connsiteY1666" fmla="*/ 1204840 h 2340761"/>
                <a:gd name="connsiteX1667" fmla="*/ 244631 w 2967861"/>
                <a:gd name="connsiteY1667" fmla="*/ 1202978 h 2340761"/>
                <a:gd name="connsiteX1668" fmla="*/ 244631 w 2967861"/>
                <a:gd name="connsiteY1668" fmla="*/ 1200804 h 2340761"/>
                <a:gd name="connsiteX1669" fmla="*/ 244631 w 2967861"/>
                <a:gd name="connsiteY1669" fmla="*/ 1196458 h 2340761"/>
                <a:gd name="connsiteX1670" fmla="*/ 248667 w 2967861"/>
                <a:gd name="connsiteY1670" fmla="*/ 1195527 h 2340761"/>
                <a:gd name="connsiteX1671" fmla="*/ 250840 w 2967861"/>
                <a:gd name="connsiteY1671" fmla="*/ 1193354 h 2340761"/>
                <a:gd name="connsiteX1672" fmla="*/ 251771 w 2967861"/>
                <a:gd name="connsiteY1672" fmla="*/ 1191181 h 2340761"/>
                <a:gd name="connsiteX1673" fmla="*/ 253945 w 2967861"/>
                <a:gd name="connsiteY1673" fmla="*/ 1191181 h 2340761"/>
                <a:gd name="connsiteX1674" fmla="*/ 256118 w 2967861"/>
                <a:gd name="connsiteY1674" fmla="*/ 1189007 h 2340761"/>
                <a:gd name="connsiteX1675" fmla="*/ 261395 w 2967861"/>
                <a:gd name="connsiteY1675" fmla="*/ 1189007 h 2340761"/>
                <a:gd name="connsiteX1676" fmla="*/ 259222 w 2967861"/>
                <a:gd name="connsiteY1676" fmla="*/ 1185903 h 2340761"/>
                <a:gd name="connsiteX1677" fmla="*/ 256118 w 2967861"/>
                <a:gd name="connsiteY1677" fmla="*/ 1181557 h 2340761"/>
                <a:gd name="connsiteX1678" fmla="*/ 253945 w 2967861"/>
                <a:gd name="connsiteY1678" fmla="*/ 1180625 h 2340761"/>
                <a:gd name="connsiteX1679" fmla="*/ 251771 w 2967861"/>
                <a:gd name="connsiteY1679" fmla="*/ 1178452 h 2340761"/>
                <a:gd name="connsiteX1680" fmla="*/ 251771 w 2967861"/>
                <a:gd name="connsiteY1680" fmla="*/ 1174106 h 2340761"/>
                <a:gd name="connsiteX1681" fmla="*/ 253945 w 2967861"/>
                <a:gd name="connsiteY1681" fmla="*/ 1173175 h 2340761"/>
                <a:gd name="connsiteX1682" fmla="*/ 257980 w 2967861"/>
                <a:gd name="connsiteY1682" fmla="*/ 1159515 h 2340761"/>
                <a:gd name="connsiteX1683" fmla="*/ 263258 w 2967861"/>
                <a:gd name="connsiteY1683" fmla="*/ 1148960 h 2340761"/>
                <a:gd name="connsiteX1684" fmla="*/ 270398 w 2967861"/>
                <a:gd name="connsiteY1684" fmla="*/ 1139336 h 2340761"/>
                <a:gd name="connsiteX1685" fmla="*/ 290267 w 2967861"/>
                <a:gd name="connsiteY1685" fmla="*/ 1139336 h 2340761"/>
                <a:gd name="connsiteX1686" fmla="*/ 295544 w 2967861"/>
                <a:gd name="connsiteY1686" fmla="*/ 1130954 h 2340761"/>
                <a:gd name="connsiteX1687" fmla="*/ 297717 w 2967861"/>
                <a:gd name="connsiteY1687" fmla="*/ 1119468 h 2340761"/>
                <a:gd name="connsiteX1688" fmla="*/ 300822 w 2967861"/>
                <a:gd name="connsiteY1688" fmla="*/ 1108912 h 2340761"/>
                <a:gd name="connsiteX1689" fmla="*/ 310135 w 2967861"/>
                <a:gd name="connsiteY1689" fmla="*/ 1101462 h 2340761"/>
                <a:gd name="connsiteX1690" fmla="*/ 314171 w 2967861"/>
                <a:gd name="connsiteY1690" fmla="*/ 1099289 h 2340761"/>
                <a:gd name="connsiteX1691" fmla="*/ 315102 w 2967861"/>
                <a:gd name="connsiteY1691" fmla="*/ 1099289 h 2340761"/>
                <a:gd name="connsiteX1692" fmla="*/ 319138 w 2967861"/>
                <a:gd name="connsiteY1692" fmla="*/ 1099289 h 2340761"/>
                <a:gd name="connsiteX1693" fmla="*/ 321311 w 2967861"/>
                <a:gd name="connsiteY1693" fmla="*/ 1101462 h 2340761"/>
                <a:gd name="connsiteX1694" fmla="*/ 322243 w 2967861"/>
                <a:gd name="connsiteY1694" fmla="*/ 1104566 h 2340761"/>
                <a:gd name="connsiteX1695" fmla="*/ 324416 w 2967861"/>
                <a:gd name="connsiteY1695" fmla="*/ 1108912 h 2340761"/>
                <a:gd name="connsiteX1696" fmla="*/ 344284 w 2967861"/>
                <a:gd name="connsiteY1696" fmla="*/ 1104566 h 2340761"/>
                <a:gd name="connsiteX1697" fmla="*/ 361048 w 2967861"/>
                <a:gd name="connsiteY1697" fmla="*/ 1094942 h 2340761"/>
                <a:gd name="connsiteX1698" fmla="*/ 373466 w 2967861"/>
                <a:gd name="connsiteY1698" fmla="*/ 1084387 h 2340761"/>
                <a:gd name="connsiteX1699" fmla="*/ 388057 w 2967861"/>
                <a:gd name="connsiteY1699" fmla="*/ 1089665 h 2340761"/>
                <a:gd name="connsiteX1700" fmla="*/ 399544 w 2967861"/>
                <a:gd name="connsiteY1700" fmla="*/ 1101151 h 2340761"/>
                <a:gd name="connsiteX1701" fmla="*/ 406684 w 2967861"/>
                <a:gd name="connsiteY1701" fmla="*/ 1113880 h 2340761"/>
                <a:gd name="connsiteX1702" fmla="*/ 415066 w 2967861"/>
                <a:gd name="connsiteY1702" fmla="*/ 1124435 h 2340761"/>
                <a:gd name="connsiteX1703" fmla="*/ 424379 w 2967861"/>
                <a:gd name="connsiteY1703" fmla="*/ 1135921 h 2340761"/>
                <a:gd name="connsiteX1704" fmla="*/ 453561 w 2967861"/>
                <a:gd name="connsiteY1704" fmla="*/ 1156100 h 2340761"/>
                <a:gd name="connsiteX1705" fmla="*/ 480570 w 2967861"/>
                <a:gd name="connsiteY1705" fmla="*/ 1176279 h 2340761"/>
                <a:gd name="connsiteX1706" fmla="*/ 480570 w 2967861"/>
                <a:gd name="connsiteY1706" fmla="*/ 1180625 h 2340761"/>
                <a:gd name="connsiteX1707" fmla="*/ 480570 w 2967861"/>
                <a:gd name="connsiteY1707" fmla="*/ 1183730 h 2340761"/>
                <a:gd name="connsiteX1708" fmla="*/ 479639 w 2967861"/>
                <a:gd name="connsiteY1708" fmla="*/ 1185903 h 2340761"/>
                <a:gd name="connsiteX1709" fmla="*/ 479639 w 2967861"/>
                <a:gd name="connsiteY1709" fmla="*/ 1188076 h 2340761"/>
                <a:gd name="connsiteX1710" fmla="*/ 477466 w 2967861"/>
                <a:gd name="connsiteY1710" fmla="*/ 1189007 h 2340761"/>
                <a:gd name="connsiteX1711" fmla="*/ 470325 w 2967861"/>
                <a:gd name="connsiteY1711" fmla="*/ 1196458 h 2340761"/>
                <a:gd name="connsiteX1712" fmla="*/ 458839 w 2967861"/>
                <a:gd name="connsiteY1712" fmla="*/ 1200804 h 2340761"/>
                <a:gd name="connsiteX1713" fmla="*/ 444248 w 2967861"/>
                <a:gd name="connsiteY1713" fmla="*/ 1202978 h 2340761"/>
                <a:gd name="connsiteX1714" fmla="*/ 429657 w 2967861"/>
                <a:gd name="connsiteY1714" fmla="*/ 1200804 h 2340761"/>
                <a:gd name="connsiteX1715" fmla="*/ 435866 w 2967861"/>
                <a:gd name="connsiteY1715" fmla="*/ 1213533 h 2340761"/>
                <a:gd name="connsiteX1716" fmla="*/ 444248 w 2967861"/>
                <a:gd name="connsiteY1716" fmla="*/ 1218810 h 2340761"/>
                <a:gd name="connsiteX1717" fmla="*/ 455734 w 2967861"/>
                <a:gd name="connsiteY1717" fmla="*/ 1223157 h 2340761"/>
                <a:gd name="connsiteX1718" fmla="*/ 465048 w 2967861"/>
                <a:gd name="connsiteY1718" fmla="*/ 1230607 h 2340761"/>
                <a:gd name="connsiteX1719" fmla="*/ 473430 w 2967861"/>
                <a:gd name="connsiteY1719" fmla="*/ 1230607 h 2340761"/>
                <a:gd name="connsiteX1720" fmla="*/ 473430 w 2967861"/>
                <a:gd name="connsiteY1720" fmla="*/ 1206082 h 2340761"/>
                <a:gd name="connsiteX1721" fmla="*/ 484916 w 2967861"/>
                <a:gd name="connsiteY1721" fmla="*/ 1206082 h 2340761"/>
                <a:gd name="connsiteX1722" fmla="*/ 488021 w 2967861"/>
                <a:gd name="connsiteY1722" fmla="*/ 1198631 h 2340761"/>
                <a:gd name="connsiteX1723" fmla="*/ 492057 w 2967861"/>
                <a:gd name="connsiteY1723" fmla="*/ 1193354 h 2340761"/>
                <a:gd name="connsiteX1724" fmla="*/ 495161 w 2967861"/>
                <a:gd name="connsiteY1724" fmla="*/ 1189007 h 2340761"/>
                <a:gd name="connsiteX1725" fmla="*/ 500439 w 2967861"/>
                <a:gd name="connsiteY1725" fmla="*/ 1185903 h 2340761"/>
                <a:gd name="connsiteX1726" fmla="*/ 499507 w 2967861"/>
                <a:gd name="connsiteY1726" fmla="*/ 1180625 h 2340761"/>
                <a:gd name="connsiteX1727" fmla="*/ 497334 w 2967861"/>
                <a:gd name="connsiteY1727" fmla="*/ 1176279 h 2340761"/>
                <a:gd name="connsiteX1728" fmla="*/ 497334 w 2967861"/>
                <a:gd name="connsiteY1728" fmla="*/ 1174106 h 2340761"/>
                <a:gd name="connsiteX1729" fmla="*/ 495161 w 2967861"/>
                <a:gd name="connsiteY1729" fmla="*/ 1171002 h 2340761"/>
                <a:gd name="connsiteX1730" fmla="*/ 494230 w 2967861"/>
                <a:gd name="connsiteY1730" fmla="*/ 1166655 h 2340761"/>
                <a:gd name="connsiteX1731" fmla="*/ 494230 w 2967861"/>
                <a:gd name="connsiteY1731" fmla="*/ 1161378 h 2340761"/>
                <a:gd name="connsiteX1732" fmla="*/ 499507 w 2967861"/>
                <a:gd name="connsiteY1732" fmla="*/ 1161378 h 2340761"/>
                <a:gd name="connsiteX1733" fmla="*/ 504785 w 2967861"/>
                <a:gd name="connsiteY1733" fmla="*/ 1163551 h 2340761"/>
                <a:gd name="connsiteX1734" fmla="*/ 507889 w 2967861"/>
                <a:gd name="connsiteY1734" fmla="*/ 1165724 h 2340761"/>
                <a:gd name="connsiteX1735" fmla="*/ 510062 w 2967861"/>
                <a:gd name="connsiteY1735" fmla="*/ 1165724 h 2340761"/>
                <a:gd name="connsiteX1736" fmla="*/ 514098 w 2967861"/>
                <a:gd name="connsiteY1736" fmla="*/ 1165724 h 2340761"/>
                <a:gd name="connsiteX1737" fmla="*/ 517203 w 2967861"/>
                <a:gd name="connsiteY1737" fmla="*/ 1165724 h 2340761"/>
                <a:gd name="connsiteX1738" fmla="*/ 521238 w 2967861"/>
                <a:gd name="connsiteY1738" fmla="*/ 1165724 h 2340761"/>
                <a:gd name="connsiteX1739" fmla="*/ 521238 w 2967861"/>
                <a:gd name="connsiteY1739" fmla="*/ 1161378 h 2340761"/>
                <a:gd name="connsiteX1740" fmla="*/ 509752 w 2967861"/>
                <a:gd name="connsiteY1740" fmla="*/ 1151754 h 2340761"/>
                <a:gd name="connsiteX1741" fmla="*/ 499197 w 2967861"/>
                <a:gd name="connsiteY1741" fmla="*/ 1144303 h 2340761"/>
                <a:gd name="connsiteX1742" fmla="*/ 484606 w 2967861"/>
                <a:gd name="connsiteY1742" fmla="*/ 1139026 h 2340761"/>
                <a:gd name="connsiteX1743" fmla="*/ 484606 w 2967861"/>
                <a:gd name="connsiteY1743" fmla="*/ 1128471 h 2340761"/>
                <a:gd name="connsiteX1744" fmla="*/ 470015 w 2967861"/>
                <a:gd name="connsiteY1744" fmla="*/ 1128471 h 2340761"/>
                <a:gd name="connsiteX1745" fmla="*/ 457597 w 2967861"/>
                <a:gd name="connsiteY1745" fmla="*/ 1109533 h 2340761"/>
                <a:gd name="connsiteX1746" fmla="*/ 443937 w 2967861"/>
                <a:gd name="connsiteY1746" fmla="*/ 1093701 h 2340761"/>
                <a:gd name="connsiteX1747" fmla="*/ 429346 w 2967861"/>
                <a:gd name="connsiteY1747" fmla="*/ 1078799 h 2340761"/>
                <a:gd name="connsiteX1748" fmla="*/ 429346 w 2967861"/>
                <a:gd name="connsiteY1748" fmla="*/ 1072590 h 2340761"/>
                <a:gd name="connsiteX1749" fmla="*/ 429346 w 2967861"/>
                <a:gd name="connsiteY1749" fmla="*/ 1069486 h 2340761"/>
                <a:gd name="connsiteX1750" fmla="*/ 429346 w 2967861"/>
                <a:gd name="connsiteY1750" fmla="*/ 1065140 h 2340761"/>
                <a:gd name="connsiteX1751" fmla="*/ 429346 w 2967861"/>
                <a:gd name="connsiteY1751" fmla="*/ 1064208 h 2340761"/>
                <a:gd name="connsiteX1752" fmla="*/ 433382 w 2967861"/>
                <a:gd name="connsiteY1752" fmla="*/ 1062035 h 2340761"/>
                <a:gd name="connsiteX1753" fmla="*/ 436487 w 2967861"/>
                <a:gd name="connsiteY1753" fmla="*/ 1057689 h 2340761"/>
                <a:gd name="connsiteX1754" fmla="*/ 438660 w 2967861"/>
                <a:gd name="connsiteY1754" fmla="*/ 1057689 h 2340761"/>
                <a:gd name="connsiteX1755" fmla="*/ 438660 w 2967861"/>
                <a:gd name="connsiteY1755" fmla="*/ 1056758 h 2340761"/>
                <a:gd name="connsiteX1756" fmla="*/ 440833 w 2967861"/>
                <a:gd name="connsiteY1756" fmla="*/ 1056758 h 2340761"/>
                <a:gd name="connsiteX1757" fmla="*/ 443006 w 2967861"/>
                <a:gd name="connsiteY1757" fmla="*/ 1056758 h 2340761"/>
                <a:gd name="connsiteX1758" fmla="*/ 443937 w 2967861"/>
                <a:gd name="connsiteY1758" fmla="*/ 1054584 h 2340761"/>
                <a:gd name="connsiteX1759" fmla="*/ 446111 w 2967861"/>
                <a:gd name="connsiteY1759" fmla="*/ 1057689 h 2340761"/>
                <a:gd name="connsiteX1760" fmla="*/ 448284 w 2967861"/>
                <a:gd name="connsiteY1760" fmla="*/ 1062035 h 2340761"/>
                <a:gd name="connsiteX1761" fmla="*/ 448284 w 2967861"/>
                <a:gd name="connsiteY1761" fmla="*/ 1065140 h 2340761"/>
                <a:gd name="connsiteX1762" fmla="*/ 450457 w 2967861"/>
                <a:gd name="connsiteY1762" fmla="*/ 1071349 h 2340761"/>
                <a:gd name="connsiteX1763" fmla="*/ 465048 w 2967861"/>
                <a:gd name="connsiteY1763" fmla="*/ 1067002 h 2340761"/>
                <a:gd name="connsiteX1764" fmla="*/ 472188 w 2967861"/>
                <a:gd name="connsiteY1764" fmla="*/ 1087181 h 2340761"/>
                <a:gd name="connsiteX1765" fmla="*/ 479328 w 2967861"/>
                <a:gd name="connsiteY1765" fmla="*/ 1098668 h 2340761"/>
                <a:gd name="connsiteX1766" fmla="*/ 487710 w 2967861"/>
                <a:gd name="connsiteY1766" fmla="*/ 1103945 h 2340761"/>
                <a:gd name="connsiteX1767" fmla="*/ 497024 w 2967861"/>
                <a:gd name="connsiteY1767" fmla="*/ 1106118 h 2340761"/>
                <a:gd name="connsiteX1768" fmla="*/ 507579 w 2967861"/>
                <a:gd name="connsiteY1768" fmla="*/ 1111396 h 2340761"/>
                <a:gd name="connsiteX1769" fmla="*/ 521238 w 2967861"/>
                <a:gd name="connsiteY1769" fmla="*/ 1121020 h 2340761"/>
                <a:gd name="connsiteX1770" fmla="*/ 526516 w 2967861"/>
                <a:gd name="connsiteY1770" fmla="*/ 1126297 h 2340761"/>
                <a:gd name="connsiteX1771" fmla="*/ 526516 w 2967861"/>
                <a:gd name="connsiteY1771" fmla="*/ 1133748 h 2340761"/>
                <a:gd name="connsiteX1772" fmla="*/ 524343 w 2967861"/>
                <a:gd name="connsiteY1772" fmla="*/ 1141199 h 2340761"/>
                <a:gd name="connsiteX1773" fmla="*/ 522170 w 2967861"/>
                <a:gd name="connsiteY1773" fmla="*/ 1150823 h 2340761"/>
                <a:gd name="connsiteX1774" fmla="*/ 524343 w 2967861"/>
                <a:gd name="connsiteY1774" fmla="*/ 1161378 h 2340761"/>
                <a:gd name="connsiteX1775" fmla="*/ 528379 w 2967861"/>
                <a:gd name="connsiteY1775" fmla="*/ 1165724 h 2340761"/>
                <a:gd name="connsiteX1776" fmla="*/ 531483 w 2967861"/>
                <a:gd name="connsiteY1776" fmla="*/ 1166655 h 2340761"/>
                <a:gd name="connsiteX1777" fmla="*/ 536761 w 2967861"/>
                <a:gd name="connsiteY1777" fmla="*/ 1171002 h 2340761"/>
                <a:gd name="connsiteX1778" fmla="*/ 540797 w 2967861"/>
                <a:gd name="connsiteY1778" fmla="*/ 1174106 h 2340761"/>
                <a:gd name="connsiteX1779" fmla="*/ 543901 w 2967861"/>
                <a:gd name="connsiteY1779" fmla="*/ 1176279 h 2340761"/>
                <a:gd name="connsiteX1780" fmla="*/ 560665 w 2967861"/>
                <a:gd name="connsiteY1780" fmla="*/ 1225951 h 2340761"/>
                <a:gd name="connsiteX1781" fmla="*/ 564701 w 2967861"/>
                <a:gd name="connsiteY1781" fmla="*/ 1225951 h 2340761"/>
                <a:gd name="connsiteX1782" fmla="*/ 565632 w 2967861"/>
                <a:gd name="connsiteY1782" fmla="*/ 1228124 h 2340761"/>
                <a:gd name="connsiteX1783" fmla="*/ 567805 w 2967861"/>
                <a:gd name="connsiteY1783" fmla="*/ 1228124 h 2340761"/>
                <a:gd name="connsiteX1784" fmla="*/ 569978 w 2967861"/>
                <a:gd name="connsiteY1784" fmla="*/ 1230297 h 2340761"/>
                <a:gd name="connsiteX1785" fmla="*/ 575256 w 2967861"/>
                <a:gd name="connsiteY1785" fmla="*/ 1228124 h 2340761"/>
                <a:gd name="connsiteX1786" fmla="*/ 580534 w 2967861"/>
                <a:gd name="connsiteY1786" fmla="*/ 1225951 h 2340761"/>
                <a:gd name="connsiteX1787" fmla="*/ 582707 w 2967861"/>
                <a:gd name="connsiteY1787" fmla="*/ 1225019 h 2340761"/>
                <a:gd name="connsiteX1788" fmla="*/ 584880 w 2967861"/>
                <a:gd name="connsiteY1788" fmla="*/ 1220673 h 2340761"/>
                <a:gd name="connsiteX1789" fmla="*/ 584880 w 2967861"/>
                <a:gd name="connsiteY1789" fmla="*/ 1218500 h 2340761"/>
                <a:gd name="connsiteX1790" fmla="*/ 587053 w 2967861"/>
                <a:gd name="connsiteY1790" fmla="*/ 1215395 h 2340761"/>
                <a:gd name="connsiteX1791" fmla="*/ 587984 w 2967861"/>
                <a:gd name="connsiteY1791" fmla="*/ 1211049 h 2340761"/>
                <a:gd name="connsiteX1792" fmla="*/ 592020 w 2967861"/>
                <a:gd name="connsiteY1792" fmla="*/ 1210118 h 2340761"/>
                <a:gd name="connsiteX1793" fmla="*/ 597298 w 2967861"/>
                <a:gd name="connsiteY1793" fmla="*/ 1205772 h 2340761"/>
                <a:gd name="connsiteX1794" fmla="*/ 594193 w 2967861"/>
                <a:gd name="connsiteY1794" fmla="*/ 1188697 h 2340761"/>
                <a:gd name="connsiteX1795" fmla="*/ 587053 w 2967861"/>
                <a:gd name="connsiteY1795" fmla="*/ 1172864 h 2340761"/>
                <a:gd name="connsiteX1796" fmla="*/ 577740 w 2967861"/>
                <a:gd name="connsiteY1796" fmla="*/ 1161378 h 2340761"/>
                <a:gd name="connsiteX1797" fmla="*/ 577740 w 2967861"/>
                <a:gd name="connsiteY1797" fmla="*/ 1156411 h 2340761"/>
                <a:gd name="connsiteX1798" fmla="*/ 580844 w 2967861"/>
                <a:gd name="connsiteY1798" fmla="*/ 1158584 h 2340761"/>
                <a:gd name="connsiteX1799" fmla="*/ 580844 w 2967861"/>
                <a:gd name="connsiteY1799" fmla="*/ 1159515 h 2340761"/>
                <a:gd name="connsiteX1800" fmla="*/ 583017 w 2967861"/>
                <a:gd name="connsiteY1800" fmla="*/ 1161688 h 2340761"/>
                <a:gd name="connsiteX1801" fmla="*/ 585190 w 2967861"/>
                <a:gd name="connsiteY1801" fmla="*/ 1166035 h 2340761"/>
                <a:gd name="connsiteX1802" fmla="*/ 592331 w 2967861"/>
                <a:gd name="connsiteY1802" fmla="*/ 1163861 h 2340761"/>
                <a:gd name="connsiteX1803" fmla="*/ 595435 w 2967861"/>
                <a:gd name="connsiteY1803" fmla="*/ 1163861 h 2340761"/>
                <a:gd name="connsiteX1804" fmla="*/ 597608 w 2967861"/>
                <a:gd name="connsiteY1804" fmla="*/ 1163861 h 2340761"/>
                <a:gd name="connsiteX1805" fmla="*/ 599781 w 2967861"/>
                <a:gd name="connsiteY1805" fmla="*/ 1161688 h 2340761"/>
                <a:gd name="connsiteX1806" fmla="*/ 599781 w 2967861"/>
                <a:gd name="connsiteY1806" fmla="*/ 1159515 h 2340761"/>
                <a:gd name="connsiteX1807" fmla="*/ 599781 w 2967861"/>
                <a:gd name="connsiteY1807" fmla="*/ 1158584 h 2340761"/>
                <a:gd name="connsiteX1808" fmla="*/ 597608 w 2967861"/>
                <a:gd name="connsiteY1808" fmla="*/ 1154238 h 2340761"/>
                <a:gd name="connsiteX1809" fmla="*/ 597608 w 2967861"/>
                <a:gd name="connsiteY1809" fmla="*/ 1148960 h 2340761"/>
                <a:gd name="connsiteX1810" fmla="*/ 600713 w 2967861"/>
                <a:gd name="connsiteY1810" fmla="*/ 1148960 h 2340761"/>
                <a:gd name="connsiteX1811" fmla="*/ 600713 w 2967861"/>
                <a:gd name="connsiteY1811" fmla="*/ 1144614 h 2340761"/>
                <a:gd name="connsiteX1812" fmla="*/ 604748 w 2967861"/>
                <a:gd name="connsiteY1812" fmla="*/ 1144614 h 2340761"/>
                <a:gd name="connsiteX1813" fmla="*/ 607853 w 2967861"/>
                <a:gd name="connsiteY1813" fmla="*/ 1144614 h 2340761"/>
                <a:gd name="connsiteX1814" fmla="*/ 610026 w 2967861"/>
                <a:gd name="connsiteY1814" fmla="*/ 1146787 h 2340761"/>
                <a:gd name="connsiteX1815" fmla="*/ 612199 w 2967861"/>
                <a:gd name="connsiteY1815" fmla="*/ 1146787 h 2340761"/>
                <a:gd name="connsiteX1816" fmla="*/ 614372 w 2967861"/>
                <a:gd name="connsiteY1816" fmla="*/ 1148960 h 2340761"/>
                <a:gd name="connsiteX1817" fmla="*/ 619650 w 2967861"/>
                <a:gd name="connsiteY1817" fmla="*/ 1151133 h 2340761"/>
                <a:gd name="connsiteX1818" fmla="*/ 622754 w 2967861"/>
                <a:gd name="connsiteY1818" fmla="*/ 1152064 h 2340761"/>
                <a:gd name="connsiteX1819" fmla="*/ 624927 w 2967861"/>
                <a:gd name="connsiteY1819" fmla="*/ 1154238 h 2340761"/>
                <a:gd name="connsiteX1820" fmla="*/ 627100 w 2967861"/>
                <a:gd name="connsiteY1820" fmla="*/ 1156411 h 2340761"/>
                <a:gd name="connsiteX1821" fmla="*/ 630205 w 2967861"/>
                <a:gd name="connsiteY1821" fmla="*/ 1158584 h 2340761"/>
                <a:gd name="connsiteX1822" fmla="*/ 634241 w 2967861"/>
                <a:gd name="connsiteY1822" fmla="*/ 1161688 h 2340761"/>
                <a:gd name="connsiteX1823" fmla="*/ 632068 w 2967861"/>
                <a:gd name="connsiteY1823" fmla="*/ 1166966 h 2340761"/>
                <a:gd name="connsiteX1824" fmla="*/ 629894 w 2967861"/>
                <a:gd name="connsiteY1824" fmla="*/ 1171312 h 2340761"/>
                <a:gd name="connsiteX1825" fmla="*/ 629894 w 2967861"/>
                <a:gd name="connsiteY1825" fmla="*/ 1174416 h 2340761"/>
                <a:gd name="connsiteX1826" fmla="*/ 629894 w 2967861"/>
                <a:gd name="connsiteY1826" fmla="*/ 1178763 h 2340761"/>
                <a:gd name="connsiteX1827" fmla="*/ 629894 w 2967861"/>
                <a:gd name="connsiteY1827" fmla="*/ 1181867 h 2340761"/>
                <a:gd name="connsiteX1828" fmla="*/ 629894 w 2967861"/>
                <a:gd name="connsiteY1828" fmla="*/ 1186213 h 2340761"/>
                <a:gd name="connsiteX1829" fmla="*/ 629894 w 2967861"/>
                <a:gd name="connsiteY1829" fmla="*/ 1189318 h 2340761"/>
                <a:gd name="connsiteX1830" fmla="*/ 636103 w 2967861"/>
                <a:gd name="connsiteY1830" fmla="*/ 1206392 h 2340761"/>
                <a:gd name="connsiteX1831" fmla="*/ 648521 w 2967861"/>
                <a:gd name="connsiteY1831" fmla="*/ 1223467 h 2340761"/>
                <a:gd name="connsiteX1832" fmla="*/ 665285 w 2967861"/>
                <a:gd name="connsiteY1832" fmla="*/ 1234022 h 2340761"/>
                <a:gd name="connsiteX1833" fmla="*/ 680808 w 2967861"/>
                <a:gd name="connsiteY1833" fmla="*/ 1238368 h 2340761"/>
                <a:gd name="connsiteX1834" fmla="*/ 684843 w 2967861"/>
                <a:gd name="connsiteY1834" fmla="*/ 1236195 h 2340761"/>
                <a:gd name="connsiteX1835" fmla="*/ 687948 w 2967861"/>
                <a:gd name="connsiteY1835" fmla="*/ 1233091 h 2340761"/>
                <a:gd name="connsiteX1836" fmla="*/ 690121 w 2967861"/>
                <a:gd name="connsiteY1836" fmla="*/ 1228744 h 2340761"/>
                <a:gd name="connsiteX1837" fmla="*/ 695399 w 2967861"/>
                <a:gd name="connsiteY1837" fmla="*/ 1226571 h 2340761"/>
                <a:gd name="connsiteX1838" fmla="*/ 699434 w 2967861"/>
                <a:gd name="connsiteY1838" fmla="*/ 1225640 h 2340761"/>
                <a:gd name="connsiteX1839" fmla="*/ 704712 w 2967861"/>
                <a:gd name="connsiteY1839" fmla="*/ 1226571 h 2340761"/>
                <a:gd name="connsiteX1840" fmla="*/ 714025 w 2967861"/>
                <a:gd name="connsiteY1840" fmla="*/ 1230918 h 2340761"/>
                <a:gd name="connsiteX1841" fmla="*/ 721165 w 2967861"/>
                <a:gd name="connsiteY1841" fmla="*/ 1234022 h 2340761"/>
                <a:gd name="connsiteX1842" fmla="*/ 728306 w 2967861"/>
                <a:gd name="connsiteY1842" fmla="*/ 1236195 h 2340761"/>
                <a:gd name="connsiteX1843" fmla="*/ 735446 w 2967861"/>
                <a:gd name="connsiteY1843" fmla="*/ 1234022 h 2340761"/>
                <a:gd name="connsiteX1844" fmla="*/ 743828 w 2967861"/>
                <a:gd name="connsiteY1844" fmla="*/ 1226571 h 2340761"/>
                <a:gd name="connsiteX1845" fmla="*/ 750968 w 2967861"/>
                <a:gd name="connsiteY1845" fmla="*/ 1226571 h 2340761"/>
                <a:gd name="connsiteX1846" fmla="*/ 755004 w 2967861"/>
                <a:gd name="connsiteY1846" fmla="*/ 1226571 h 2340761"/>
                <a:gd name="connsiteX1847" fmla="*/ 758109 w 2967861"/>
                <a:gd name="connsiteY1847" fmla="*/ 1226571 h 2340761"/>
                <a:gd name="connsiteX1848" fmla="*/ 760282 w 2967861"/>
                <a:gd name="connsiteY1848" fmla="*/ 1228744 h 2340761"/>
                <a:gd name="connsiteX1849" fmla="*/ 762455 w 2967861"/>
                <a:gd name="connsiteY1849" fmla="*/ 1230918 h 2340761"/>
                <a:gd name="connsiteX1850" fmla="*/ 762455 w 2967861"/>
                <a:gd name="connsiteY1850" fmla="*/ 1234022 h 2340761"/>
                <a:gd name="connsiteX1851" fmla="*/ 764628 w 2967861"/>
                <a:gd name="connsiteY1851" fmla="*/ 1238368 h 2340761"/>
                <a:gd name="connsiteX1852" fmla="*/ 767732 w 2967861"/>
                <a:gd name="connsiteY1852" fmla="*/ 1251097 h 2340761"/>
                <a:gd name="connsiteX1853" fmla="*/ 765870 w 2967861"/>
                <a:gd name="connsiteY1853" fmla="*/ 1265377 h 2340761"/>
                <a:gd name="connsiteX1854" fmla="*/ 845033 w 2967861"/>
                <a:gd name="connsiteY1854" fmla="*/ 1136232 h 2340761"/>
                <a:gd name="connsiteX1855" fmla="*/ 825165 w 2967861"/>
                <a:gd name="connsiteY1855" fmla="*/ 1141509 h 2340761"/>
                <a:gd name="connsiteX1856" fmla="*/ 803434 w 2967861"/>
                <a:gd name="connsiteY1856" fmla="*/ 1143682 h 2340761"/>
                <a:gd name="connsiteX1857" fmla="*/ 781702 w 2967861"/>
                <a:gd name="connsiteY1857" fmla="*/ 1139336 h 2340761"/>
                <a:gd name="connsiteX1858" fmla="*/ 773320 w 2967861"/>
                <a:gd name="connsiteY1858" fmla="*/ 1136232 h 2340761"/>
                <a:gd name="connsiteX1859" fmla="*/ 766180 w 2967861"/>
                <a:gd name="connsiteY1859" fmla="*/ 1130954 h 2340761"/>
                <a:gd name="connsiteX1860" fmla="*/ 756867 w 2967861"/>
                <a:gd name="connsiteY1860" fmla="*/ 1124745 h 2340761"/>
                <a:gd name="connsiteX1861" fmla="*/ 742276 w 2967861"/>
                <a:gd name="connsiteY1861" fmla="*/ 1124745 h 2340761"/>
                <a:gd name="connsiteX1862" fmla="*/ 727685 w 2967861"/>
                <a:gd name="connsiteY1862" fmla="*/ 1126918 h 2340761"/>
                <a:gd name="connsiteX1863" fmla="*/ 713094 w 2967861"/>
                <a:gd name="connsiteY1863" fmla="*/ 1134369 h 2340761"/>
                <a:gd name="connsiteX1864" fmla="*/ 700676 w 2967861"/>
                <a:gd name="connsiteY1864" fmla="*/ 1139647 h 2340761"/>
                <a:gd name="connsiteX1865" fmla="*/ 686085 w 2967861"/>
                <a:gd name="connsiteY1865" fmla="*/ 1141820 h 2340761"/>
                <a:gd name="connsiteX1866" fmla="*/ 671494 w 2967861"/>
                <a:gd name="connsiteY1866" fmla="*/ 1136542 h 2340761"/>
                <a:gd name="connsiteX1867" fmla="*/ 666217 w 2967861"/>
                <a:gd name="connsiteY1867" fmla="*/ 1134369 h 2340761"/>
                <a:gd name="connsiteX1868" fmla="*/ 662181 w 2967861"/>
                <a:gd name="connsiteY1868" fmla="*/ 1132196 h 2340761"/>
                <a:gd name="connsiteX1869" fmla="*/ 659076 w 2967861"/>
                <a:gd name="connsiteY1869" fmla="*/ 1131265 h 2340761"/>
                <a:gd name="connsiteX1870" fmla="*/ 656903 w 2967861"/>
                <a:gd name="connsiteY1870" fmla="*/ 1126918 h 2340761"/>
                <a:gd name="connsiteX1871" fmla="*/ 656903 w 2967861"/>
                <a:gd name="connsiteY1871" fmla="*/ 1123814 h 2340761"/>
                <a:gd name="connsiteX1872" fmla="*/ 654730 w 2967861"/>
                <a:gd name="connsiteY1872" fmla="*/ 1116363 h 2340761"/>
                <a:gd name="connsiteX1873" fmla="*/ 654730 w 2967861"/>
                <a:gd name="connsiteY1873" fmla="*/ 1110154 h 2340761"/>
                <a:gd name="connsiteX1874" fmla="*/ 658766 w 2967861"/>
                <a:gd name="connsiteY1874" fmla="*/ 1099599 h 2340761"/>
                <a:gd name="connsiteX1875" fmla="*/ 665906 w 2967861"/>
                <a:gd name="connsiteY1875" fmla="*/ 1086871 h 2340761"/>
                <a:gd name="connsiteX1876" fmla="*/ 674288 w 2967861"/>
                <a:gd name="connsiteY1876" fmla="*/ 1071969 h 2340761"/>
                <a:gd name="connsiteX1877" fmla="*/ 683602 w 2967861"/>
                <a:gd name="connsiteY1877" fmla="*/ 1057068 h 2340761"/>
                <a:gd name="connsiteX1878" fmla="*/ 690742 w 2967861"/>
                <a:gd name="connsiteY1878" fmla="*/ 1043408 h 2340761"/>
                <a:gd name="connsiteX1879" fmla="*/ 694778 w 2967861"/>
                <a:gd name="connsiteY1879" fmla="*/ 1035026 h 2340761"/>
                <a:gd name="connsiteX1880" fmla="*/ 703160 w 2967861"/>
                <a:gd name="connsiteY1880" fmla="*/ 1037199 h 2340761"/>
                <a:gd name="connsiteX1881" fmla="*/ 710300 w 2967861"/>
                <a:gd name="connsiteY1881" fmla="*/ 1040304 h 2340761"/>
                <a:gd name="connsiteX1882" fmla="*/ 715578 w 2967861"/>
                <a:gd name="connsiteY1882" fmla="*/ 1042477 h 2340761"/>
                <a:gd name="connsiteX1883" fmla="*/ 721786 w 2967861"/>
                <a:gd name="connsiteY1883" fmla="*/ 1047755 h 2340761"/>
                <a:gd name="connsiteX1884" fmla="*/ 724891 w 2967861"/>
                <a:gd name="connsiteY1884" fmla="*/ 1049928 h 2340761"/>
                <a:gd name="connsiteX1885" fmla="*/ 727064 w 2967861"/>
                <a:gd name="connsiteY1885" fmla="*/ 1049928 h 2340761"/>
                <a:gd name="connsiteX1886" fmla="*/ 729237 w 2967861"/>
                <a:gd name="connsiteY1886" fmla="*/ 1049928 h 2340761"/>
                <a:gd name="connsiteX1887" fmla="*/ 730168 w 2967861"/>
                <a:gd name="connsiteY1887" fmla="*/ 1050859 h 2340761"/>
                <a:gd name="connsiteX1888" fmla="*/ 717751 w 2967861"/>
                <a:gd name="connsiteY1888" fmla="*/ 1055205 h 2340761"/>
                <a:gd name="connsiteX1889" fmla="*/ 721786 w 2967861"/>
                <a:gd name="connsiteY1889" fmla="*/ 1064829 h 2340761"/>
                <a:gd name="connsiteX1890" fmla="*/ 728927 w 2967861"/>
                <a:gd name="connsiteY1890" fmla="*/ 1072280 h 2340761"/>
                <a:gd name="connsiteX1891" fmla="*/ 734204 w 2967861"/>
                <a:gd name="connsiteY1891" fmla="*/ 1079731 h 2340761"/>
                <a:gd name="connsiteX1892" fmla="*/ 743518 w 2967861"/>
                <a:gd name="connsiteY1892" fmla="*/ 1080662 h 2340761"/>
                <a:gd name="connsiteX1893" fmla="*/ 755935 w 2967861"/>
                <a:gd name="connsiteY1893" fmla="*/ 1075384 h 2340761"/>
                <a:gd name="connsiteX1894" fmla="*/ 765249 w 2967861"/>
                <a:gd name="connsiteY1894" fmla="*/ 1067934 h 2340761"/>
                <a:gd name="connsiteX1895" fmla="*/ 780771 w 2967861"/>
                <a:gd name="connsiteY1895" fmla="*/ 1073211 h 2340761"/>
                <a:gd name="connsiteX1896" fmla="*/ 800640 w 2967861"/>
                <a:gd name="connsiteY1896" fmla="*/ 1084698 h 2340761"/>
                <a:gd name="connsiteX1897" fmla="*/ 821439 w 2967861"/>
                <a:gd name="connsiteY1897" fmla="*/ 1097426 h 2340761"/>
                <a:gd name="connsiteX1898" fmla="*/ 836030 w 2967861"/>
                <a:gd name="connsiteY1898" fmla="*/ 1110154 h 2340761"/>
                <a:gd name="connsiteX1899" fmla="*/ 844413 w 2967861"/>
                <a:gd name="connsiteY1899" fmla="*/ 1125056 h 2340761"/>
                <a:gd name="connsiteX1900" fmla="*/ 850621 w 2967861"/>
                <a:gd name="connsiteY1900" fmla="*/ 1125056 h 2340761"/>
                <a:gd name="connsiteX1901" fmla="*/ 845033 w 2967861"/>
                <a:gd name="connsiteY1901" fmla="*/ 1136232 h 2340761"/>
                <a:gd name="connsiteX1902" fmla="*/ 1025402 w 2967861"/>
                <a:gd name="connsiteY1902" fmla="*/ 1146787 h 2340761"/>
                <a:gd name="connsiteX1903" fmla="*/ 1022298 w 2967861"/>
                <a:gd name="connsiteY1903" fmla="*/ 1146787 h 2340761"/>
                <a:gd name="connsiteX1904" fmla="*/ 1018262 w 2967861"/>
                <a:gd name="connsiteY1904" fmla="*/ 1146787 h 2340761"/>
                <a:gd name="connsiteX1905" fmla="*/ 1015157 w 2967861"/>
                <a:gd name="connsiteY1905" fmla="*/ 1146787 h 2340761"/>
                <a:gd name="connsiteX1906" fmla="*/ 1011122 w 2967861"/>
                <a:gd name="connsiteY1906" fmla="*/ 1144614 h 2340761"/>
                <a:gd name="connsiteX1907" fmla="*/ 1008949 w 2967861"/>
                <a:gd name="connsiteY1907" fmla="*/ 1161688 h 2340761"/>
                <a:gd name="connsiteX1908" fmla="*/ 1011122 w 2967861"/>
                <a:gd name="connsiteY1908" fmla="*/ 1173175 h 2340761"/>
                <a:gd name="connsiteX1909" fmla="*/ 1016399 w 2967861"/>
                <a:gd name="connsiteY1909" fmla="*/ 1183730 h 2340761"/>
                <a:gd name="connsiteX1910" fmla="*/ 1020435 w 2967861"/>
                <a:gd name="connsiteY1910" fmla="*/ 1196458 h 2340761"/>
                <a:gd name="connsiteX1911" fmla="*/ 1022608 w 2967861"/>
                <a:gd name="connsiteY1911" fmla="*/ 1217569 h 2340761"/>
                <a:gd name="connsiteX1912" fmla="*/ 995600 w 2967861"/>
                <a:gd name="connsiteY1912" fmla="*/ 1218500 h 2340761"/>
                <a:gd name="connsiteX1913" fmla="*/ 976973 w 2967861"/>
                <a:gd name="connsiteY1913" fmla="*/ 1215395 h 2340761"/>
                <a:gd name="connsiteX1914" fmla="*/ 966418 w 2967861"/>
                <a:gd name="connsiteY1914" fmla="*/ 1205772 h 2340761"/>
                <a:gd name="connsiteX1915" fmla="*/ 962382 w 2967861"/>
                <a:gd name="connsiteY1915" fmla="*/ 1188697 h 2340761"/>
                <a:gd name="connsiteX1916" fmla="*/ 962382 w 2967861"/>
                <a:gd name="connsiteY1916" fmla="*/ 1165414 h 2340761"/>
                <a:gd name="connsiteX1917" fmla="*/ 974800 w 2967861"/>
                <a:gd name="connsiteY1917" fmla="*/ 1165414 h 2340761"/>
                <a:gd name="connsiteX1918" fmla="*/ 967660 w 2967861"/>
                <a:gd name="connsiteY1918" fmla="*/ 1151754 h 2340761"/>
                <a:gd name="connsiteX1919" fmla="*/ 955242 w 2967861"/>
                <a:gd name="connsiteY1919" fmla="*/ 1138094 h 2340761"/>
                <a:gd name="connsiteX1920" fmla="*/ 944686 w 2967861"/>
                <a:gd name="connsiteY1920" fmla="*/ 1121020 h 2340761"/>
                <a:gd name="connsiteX1921" fmla="*/ 933200 w 2967861"/>
                <a:gd name="connsiteY1921" fmla="*/ 1103945 h 2340761"/>
                <a:gd name="connsiteX1922" fmla="*/ 927922 w 2967861"/>
                <a:gd name="connsiteY1922" fmla="*/ 1086871 h 2340761"/>
                <a:gd name="connsiteX1923" fmla="*/ 931027 w 2967861"/>
                <a:gd name="connsiteY1923" fmla="*/ 1071038 h 2340761"/>
                <a:gd name="connsiteX1924" fmla="*/ 938167 w 2967861"/>
                <a:gd name="connsiteY1924" fmla="*/ 1059552 h 2340761"/>
                <a:gd name="connsiteX1925" fmla="*/ 949653 w 2967861"/>
                <a:gd name="connsiteY1925" fmla="*/ 1049928 h 2340761"/>
                <a:gd name="connsiteX1926" fmla="*/ 962071 w 2967861"/>
                <a:gd name="connsiteY1926" fmla="*/ 1044650 h 2340761"/>
                <a:gd name="connsiteX1927" fmla="*/ 974489 w 2967861"/>
                <a:gd name="connsiteY1927" fmla="*/ 1039373 h 2340761"/>
                <a:gd name="connsiteX1928" fmla="*/ 985976 w 2967861"/>
                <a:gd name="connsiteY1928" fmla="*/ 1029749 h 2340761"/>
                <a:gd name="connsiteX1929" fmla="*/ 995289 w 2967861"/>
                <a:gd name="connsiteY1929" fmla="*/ 1029749 h 2340761"/>
                <a:gd name="connsiteX1930" fmla="*/ 1000567 w 2967861"/>
                <a:gd name="connsiteY1930" fmla="*/ 1031922 h 2340761"/>
                <a:gd name="connsiteX1931" fmla="*/ 1005844 w 2967861"/>
                <a:gd name="connsiteY1931" fmla="*/ 1031922 h 2340761"/>
                <a:gd name="connsiteX1932" fmla="*/ 1011122 w 2967861"/>
                <a:gd name="connsiteY1932" fmla="*/ 1034095 h 2340761"/>
                <a:gd name="connsiteX1933" fmla="*/ 1008017 w 2967861"/>
                <a:gd name="connsiteY1933" fmla="*/ 1049928 h 2340761"/>
                <a:gd name="connsiteX1934" fmla="*/ 1000877 w 2967861"/>
                <a:gd name="connsiteY1934" fmla="*/ 1063587 h 2340761"/>
                <a:gd name="connsiteX1935" fmla="*/ 986286 w 2967861"/>
                <a:gd name="connsiteY1935" fmla="*/ 1068865 h 2340761"/>
                <a:gd name="connsiteX1936" fmla="*/ 966418 w 2967861"/>
                <a:gd name="connsiteY1936" fmla="*/ 1071038 h 2340761"/>
                <a:gd name="connsiteX1937" fmla="*/ 973558 w 2967861"/>
                <a:gd name="connsiteY1937" fmla="*/ 1086871 h 2340761"/>
                <a:gd name="connsiteX1938" fmla="*/ 985976 w 2967861"/>
                <a:gd name="connsiteY1938" fmla="*/ 1101772 h 2340761"/>
                <a:gd name="connsiteX1939" fmla="*/ 1001498 w 2967861"/>
                <a:gd name="connsiteY1939" fmla="*/ 1111396 h 2340761"/>
                <a:gd name="connsiteX1940" fmla="*/ 1000567 w 2967861"/>
                <a:gd name="connsiteY1940" fmla="*/ 1115742 h 2340761"/>
                <a:gd name="connsiteX1941" fmla="*/ 998394 w 2967861"/>
                <a:gd name="connsiteY1941" fmla="*/ 1116674 h 2340761"/>
                <a:gd name="connsiteX1942" fmla="*/ 996220 w 2967861"/>
                <a:gd name="connsiteY1942" fmla="*/ 1116674 h 2340761"/>
                <a:gd name="connsiteX1943" fmla="*/ 995289 w 2967861"/>
                <a:gd name="connsiteY1943" fmla="*/ 1121020 h 2340761"/>
                <a:gd name="connsiteX1944" fmla="*/ 1000567 w 2967861"/>
                <a:gd name="connsiteY1944" fmla="*/ 1130644 h 2340761"/>
                <a:gd name="connsiteX1945" fmla="*/ 1005844 w 2967861"/>
                <a:gd name="connsiteY1945" fmla="*/ 1139026 h 2340761"/>
                <a:gd name="connsiteX1946" fmla="*/ 1008017 w 2967861"/>
                <a:gd name="connsiteY1946" fmla="*/ 1143372 h 2340761"/>
                <a:gd name="connsiteX1947" fmla="*/ 1008949 w 2967861"/>
                <a:gd name="connsiteY1947" fmla="*/ 1144303 h 2340761"/>
                <a:gd name="connsiteX1948" fmla="*/ 1011122 w 2967861"/>
                <a:gd name="connsiteY1948" fmla="*/ 1143372 h 2340761"/>
                <a:gd name="connsiteX1949" fmla="*/ 1011122 w 2967861"/>
                <a:gd name="connsiteY1949" fmla="*/ 1141199 h 2340761"/>
                <a:gd name="connsiteX1950" fmla="*/ 1013295 w 2967861"/>
                <a:gd name="connsiteY1950" fmla="*/ 1138094 h 2340761"/>
                <a:gd name="connsiteX1951" fmla="*/ 1013295 w 2967861"/>
                <a:gd name="connsiteY1951" fmla="*/ 1133748 h 2340761"/>
                <a:gd name="connsiteX1952" fmla="*/ 1015468 w 2967861"/>
                <a:gd name="connsiteY1952" fmla="*/ 1131575 h 2340761"/>
                <a:gd name="connsiteX1953" fmla="*/ 1018573 w 2967861"/>
                <a:gd name="connsiteY1953" fmla="*/ 1133748 h 2340761"/>
                <a:gd name="connsiteX1954" fmla="*/ 1022608 w 2967861"/>
                <a:gd name="connsiteY1954" fmla="*/ 1138094 h 2340761"/>
                <a:gd name="connsiteX1955" fmla="*/ 1023540 w 2967861"/>
                <a:gd name="connsiteY1955" fmla="*/ 1139026 h 2340761"/>
                <a:gd name="connsiteX1956" fmla="*/ 1027575 w 2967861"/>
                <a:gd name="connsiteY1956" fmla="*/ 1141199 h 2340761"/>
                <a:gd name="connsiteX1957" fmla="*/ 1030680 w 2967861"/>
                <a:gd name="connsiteY1957" fmla="*/ 1144303 h 2340761"/>
                <a:gd name="connsiteX1958" fmla="*/ 1025402 w 2967861"/>
                <a:gd name="connsiteY1958" fmla="*/ 1146787 h 23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Lst>
              <a:rect l="l" t="t" r="r" b="b"/>
              <a:pathLst>
                <a:path w="2967861" h="2340761">
                  <a:moveTo>
                    <a:pt x="2965999" y="516271"/>
                  </a:moveTo>
                  <a:lnTo>
                    <a:pt x="2956685" y="502612"/>
                  </a:lnTo>
                  <a:lnTo>
                    <a:pt x="2945199" y="489883"/>
                  </a:lnTo>
                  <a:lnTo>
                    <a:pt x="2934644" y="477155"/>
                  </a:lnTo>
                  <a:lnTo>
                    <a:pt x="2930608" y="477155"/>
                  </a:lnTo>
                  <a:lnTo>
                    <a:pt x="2929677" y="477155"/>
                  </a:lnTo>
                  <a:lnTo>
                    <a:pt x="2927503" y="479328"/>
                  </a:lnTo>
                  <a:lnTo>
                    <a:pt x="2925330" y="479328"/>
                  </a:lnTo>
                  <a:lnTo>
                    <a:pt x="2923158" y="480260"/>
                  </a:lnTo>
                  <a:lnTo>
                    <a:pt x="2905462" y="477155"/>
                  </a:lnTo>
                  <a:lnTo>
                    <a:pt x="2896149" y="469705"/>
                  </a:lnTo>
                  <a:lnTo>
                    <a:pt x="2889008" y="460081"/>
                  </a:lnTo>
                  <a:lnTo>
                    <a:pt x="2881868" y="449526"/>
                  </a:lnTo>
                  <a:lnTo>
                    <a:pt x="2871313" y="439902"/>
                  </a:lnTo>
                  <a:lnTo>
                    <a:pt x="2866035" y="435555"/>
                  </a:lnTo>
                  <a:lnTo>
                    <a:pt x="2859827" y="435555"/>
                  </a:lnTo>
                  <a:lnTo>
                    <a:pt x="2854549" y="434624"/>
                  </a:lnTo>
                  <a:lnTo>
                    <a:pt x="2849271" y="434624"/>
                  </a:lnTo>
                  <a:lnTo>
                    <a:pt x="2843994" y="430278"/>
                  </a:lnTo>
                  <a:lnTo>
                    <a:pt x="2810776" y="395508"/>
                  </a:lnTo>
                  <a:lnTo>
                    <a:pt x="2751481" y="370051"/>
                  </a:lnTo>
                  <a:lnTo>
                    <a:pt x="2747445" y="370983"/>
                  </a:lnTo>
                  <a:lnTo>
                    <a:pt x="2744340" y="373156"/>
                  </a:lnTo>
                  <a:lnTo>
                    <a:pt x="2740305" y="377502"/>
                  </a:lnTo>
                  <a:lnTo>
                    <a:pt x="2735027" y="378433"/>
                  </a:lnTo>
                  <a:lnTo>
                    <a:pt x="2729750" y="378433"/>
                  </a:lnTo>
                  <a:lnTo>
                    <a:pt x="2723541" y="378433"/>
                  </a:lnTo>
                  <a:lnTo>
                    <a:pt x="2708950" y="373156"/>
                  </a:lnTo>
                  <a:lnTo>
                    <a:pt x="2696532" y="365705"/>
                  </a:lnTo>
                  <a:lnTo>
                    <a:pt x="2678836" y="362601"/>
                  </a:lnTo>
                  <a:lnTo>
                    <a:pt x="2678836" y="367878"/>
                  </a:lnTo>
                  <a:lnTo>
                    <a:pt x="2678836" y="373156"/>
                  </a:lnTo>
                  <a:lnTo>
                    <a:pt x="2676664" y="377502"/>
                  </a:lnTo>
                  <a:lnTo>
                    <a:pt x="2676664" y="380607"/>
                  </a:lnTo>
                  <a:lnTo>
                    <a:pt x="2678836" y="382780"/>
                  </a:lnTo>
                  <a:lnTo>
                    <a:pt x="2681010" y="385884"/>
                  </a:lnTo>
                  <a:lnTo>
                    <a:pt x="2684114" y="392093"/>
                  </a:lnTo>
                  <a:lnTo>
                    <a:pt x="2681941" y="397371"/>
                  </a:lnTo>
                  <a:lnTo>
                    <a:pt x="2681941" y="400475"/>
                  </a:lnTo>
                  <a:lnTo>
                    <a:pt x="2681010" y="404821"/>
                  </a:lnTo>
                  <a:lnTo>
                    <a:pt x="2678836" y="406994"/>
                  </a:lnTo>
                  <a:lnTo>
                    <a:pt x="2678836" y="412272"/>
                  </a:lnTo>
                  <a:lnTo>
                    <a:pt x="2671696" y="406994"/>
                  </a:lnTo>
                  <a:lnTo>
                    <a:pt x="2666419" y="402648"/>
                  </a:lnTo>
                  <a:lnTo>
                    <a:pt x="2660210" y="395198"/>
                  </a:lnTo>
                  <a:lnTo>
                    <a:pt x="2654932" y="389920"/>
                  </a:lnTo>
                  <a:lnTo>
                    <a:pt x="2651828" y="382469"/>
                  </a:lnTo>
                  <a:lnTo>
                    <a:pt x="2616437" y="382469"/>
                  </a:lnTo>
                  <a:lnTo>
                    <a:pt x="2581978" y="382469"/>
                  </a:lnTo>
                  <a:lnTo>
                    <a:pt x="2547518" y="385574"/>
                  </a:lnTo>
                  <a:lnTo>
                    <a:pt x="2544414" y="384642"/>
                  </a:lnTo>
                  <a:lnTo>
                    <a:pt x="2542240" y="380296"/>
                  </a:lnTo>
                  <a:lnTo>
                    <a:pt x="2538205" y="378123"/>
                  </a:lnTo>
                  <a:lnTo>
                    <a:pt x="2535100" y="365395"/>
                  </a:lnTo>
                  <a:lnTo>
                    <a:pt x="2532927" y="350493"/>
                  </a:lnTo>
                  <a:lnTo>
                    <a:pt x="2527650" y="333419"/>
                  </a:lnTo>
                  <a:lnTo>
                    <a:pt x="2515232" y="330314"/>
                  </a:lnTo>
                  <a:lnTo>
                    <a:pt x="2498468" y="327210"/>
                  </a:lnTo>
                  <a:lnTo>
                    <a:pt x="2481703" y="325037"/>
                  </a:lnTo>
                  <a:lnTo>
                    <a:pt x="2464008" y="325037"/>
                  </a:lnTo>
                  <a:lnTo>
                    <a:pt x="2451590" y="330314"/>
                  </a:lnTo>
                  <a:lnTo>
                    <a:pt x="2437931" y="325037"/>
                  </a:lnTo>
                  <a:lnTo>
                    <a:pt x="2427375" y="315413"/>
                  </a:lnTo>
                  <a:lnTo>
                    <a:pt x="2420235" y="304858"/>
                  </a:lnTo>
                  <a:lnTo>
                    <a:pt x="2414958" y="293371"/>
                  </a:lnTo>
                  <a:lnTo>
                    <a:pt x="2401298" y="293371"/>
                  </a:lnTo>
                  <a:lnTo>
                    <a:pt x="2388880" y="293371"/>
                  </a:lnTo>
                  <a:lnTo>
                    <a:pt x="2378325" y="297718"/>
                  </a:lnTo>
                  <a:lnTo>
                    <a:pt x="2373047" y="295544"/>
                  </a:lnTo>
                  <a:lnTo>
                    <a:pt x="2369012" y="293371"/>
                  </a:lnTo>
                  <a:lnTo>
                    <a:pt x="2365907" y="291198"/>
                  </a:lnTo>
                  <a:lnTo>
                    <a:pt x="2365907" y="288094"/>
                  </a:lnTo>
                  <a:lnTo>
                    <a:pt x="2363734" y="285921"/>
                  </a:lnTo>
                  <a:lnTo>
                    <a:pt x="2363734" y="282816"/>
                  </a:lnTo>
                  <a:lnTo>
                    <a:pt x="2361561" y="276607"/>
                  </a:lnTo>
                  <a:lnTo>
                    <a:pt x="2358457" y="273503"/>
                  </a:lnTo>
                  <a:lnTo>
                    <a:pt x="2351316" y="268225"/>
                  </a:lnTo>
                  <a:lnTo>
                    <a:pt x="2334552" y="262016"/>
                  </a:lnTo>
                  <a:lnTo>
                    <a:pt x="2315925" y="256739"/>
                  </a:lnTo>
                  <a:lnTo>
                    <a:pt x="2296057" y="251461"/>
                  </a:lnTo>
                  <a:lnTo>
                    <a:pt x="2276188" y="249288"/>
                  </a:lnTo>
                  <a:lnTo>
                    <a:pt x="2258493" y="249288"/>
                  </a:lnTo>
                  <a:lnTo>
                    <a:pt x="2247007" y="253634"/>
                  </a:lnTo>
                  <a:lnTo>
                    <a:pt x="2234589" y="256739"/>
                  </a:lnTo>
                  <a:lnTo>
                    <a:pt x="2237693" y="273813"/>
                  </a:lnTo>
                  <a:lnTo>
                    <a:pt x="2241729" y="286541"/>
                  </a:lnTo>
                  <a:lnTo>
                    <a:pt x="2243902" y="305479"/>
                  </a:lnTo>
                  <a:lnTo>
                    <a:pt x="2236762" y="305479"/>
                  </a:lnTo>
                  <a:lnTo>
                    <a:pt x="2232726" y="303306"/>
                  </a:lnTo>
                  <a:lnTo>
                    <a:pt x="2227448" y="303306"/>
                  </a:lnTo>
                  <a:lnTo>
                    <a:pt x="2225275" y="303306"/>
                  </a:lnTo>
                  <a:lnTo>
                    <a:pt x="2222171" y="303306"/>
                  </a:lnTo>
                  <a:lnTo>
                    <a:pt x="2218135" y="306410"/>
                  </a:lnTo>
                  <a:lnTo>
                    <a:pt x="2215030" y="310756"/>
                  </a:lnTo>
                  <a:lnTo>
                    <a:pt x="2207890" y="306410"/>
                  </a:lnTo>
                  <a:lnTo>
                    <a:pt x="2201681" y="303306"/>
                  </a:lnTo>
                  <a:lnTo>
                    <a:pt x="2198577" y="298028"/>
                  </a:lnTo>
                  <a:lnTo>
                    <a:pt x="2193299" y="293682"/>
                  </a:lnTo>
                  <a:lnTo>
                    <a:pt x="2188022" y="288404"/>
                  </a:lnTo>
                  <a:lnTo>
                    <a:pt x="2174362" y="310756"/>
                  </a:lnTo>
                  <a:lnTo>
                    <a:pt x="2165980" y="308583"/>
                  </a:lnTo>
                  <a:lnTo>
                    <a:pt x="2158840" y="306410"/>
                  </a:lnTo>
                  <a:lnTo>
                    <a:pt x="2152631" y="303306"/>
                  </a:lnTo>
                  <a:lnTo>
                    <a:pt x="2149526" y="298028"/>
                  </a:lnTo>
                  <a:lnTo>
                    <a:pt x="2147353" y="290577"/>
                  </a:lnTo>
                  <a:lnTo>
                    <a:pt x="2147353" y="280953"/>
                  </a:lnTo>
                  <a:lnTo>
                    <a:pt x="2140213" y="290577"/>
                  </a:lnTo>
                  <a:lnTo>
                    <a:pt x="2137109" y="301132"/>
                  </a:lnTo>
                  <a:lnTo>
                    <a:pt x="2133073" y="312619"/>
                  </a:lnTo>
                  <a:lnTo>
                    <a:pt x="2127795" y="321001"/>
                  </a:lnTo>
                  <a:lnTo>
                    <a:pt x="2125622" y="323174"/>
                  </a:lnTo>
                  <a:lnTo>
                    <a:pt x="2123449" y="325347"/>
                  </a:lnTo>
                  <a:lnTo>
                    <a:pt x="2112894" y="317896"/>
                  </a:lnTo>
                  <a:lnTo>
                    <a:pt x="2100476" y="310446"/>
                  </a:lnTo>
                  <a:lnTo>
                    <a:pt x="2091163" y="300822"/>
                  </a:lnTo>
                  <a:lnTo>
                    <a:pt x="2088989" y="295544"/>
                  </a:lnTo>
                  <a:lnTo>
                    <a:pt x="2088058" y="291198"/>
                  </a:lnTo>
                  <a:lnTo>
                    <a:pt x="2088058" y="288094"/>
                  </a:lnTo>
                  <a:lnTo>
                    <a:pt x="2085885" y="283747"/>
                  </a:lnTo>
                  <a:lnTo>
                    <a:pt x="2083712" y="280643"/>
                  </a:lnTo>
                  <a:lnTo>
                    <a:pt x="2090852" y="261706"/>
                  </a:lnTo>
                  <a:lnTo>
                    <a:pt x="2103270" y="248978"/>
                  </a:lnTo>
                  <a:lnTo>
                    <a:pt x="2093957" y="212034"/>
                  </a:lnTo>
                  <a:lnTo>
                    <a:pt x="2090852" y="212034"/>
                  </a:lnTo>
                  <a:lnTo>
                    <a:pt x="2090852" y="206757"/>
                  </a:lnTo>
                  <a:lnTo>
                    <a:pt x="2070984" y="208930"/>
                  </a:lnTo>
                  <a:lnTo>
                    <a:pt x="2058566" y="214208"/>
                  </a:lnTo>
                  <a:lnTo>
                    <a:pt x="2047079" y="223831"/>
                  </a:lnTo>
                  <a:lnTo>
                    <a:pt x="2036524" y="218554"/>
                  </a:lnTo>
                  <a:lnTo>
                    <a:pt x="2025038" y="212345"/>
                  </a:lnTo>
                  <a:lnTo>
                    <a:pt x="2014482" y="207067"/>
                  </a:lnTo>
                  <a:lnTo>
                    <a:pt x="2012310" y="209240"/>
                  </a:lnTo>
                  <a:lnTo>
                    <a:pt x="2012310" y="211414"/>
                  </a:lnTo>
                  <a:lnTo>
                    <a:pt x="2010136" y="211414"/>
                  </a:lnTo>
                  <a:lnTo>
                    <a:pt x="2007032" y="212345"/>
                  </a:lnTo>
                  <a:lnTo>
                    <a:pt x="2007032" y="218554"/>
                  </a:lnTo>
                  <a:lnTo>
                    <a:pt x="2007032" y="223831"/>
                  </a:lnTo>
                  <a:lnTo>
                    <a:pt x="2007032" y="226936"/>
                  </a:lnTo>
                  <a:lnTo>
                    <a:pt x="2007032" y="229109"/>
                  </a:lnTo>
                  <a:lnTo>
                    <a:pt x="2007032" y="232213"/>
                  </a:lnTo>
                  <a:lnTo>
                    <a:pt x="2002996" y="243700"/>
                  </a:lnTo>
                  <a:lnTo>
                    <a:pt x="1950841" y="239354"/>
                  </a:lnTo>
                  <a:lnTo>
                    <a:pt x="1948668" y="234076"/>
                  </a:lnTo>
                  <a:lnTo>
                    <a:pt x="1948668" y="228799"/>
                  </a:lnTo>
                  <a:lnTo>
                    <a:pt x="1946495" y="223521"/>
                  </a:lnTo>
                  <a:lnTo>
                    <a:pt x="1946495" y="218243"/>
                  </a:lnTo>
                  <a:lnTo>
                    <a:pt x="1946495" y="216070"/>
                  </a:lnTo>
                  <a:lnTo>
                    <a:pt x="1934077" y="206446"/>
                  </a:lnTo>
                  <a:lnTo>
                    <a:pt x="1921659" y="204273"/>
                  </a:lnTo>
                  <a:lnTo>
                    <a:pt x="1904895" y="204273"/>
                  </a:lnTo>
                  <a:lnTo>
                    <a:pt x="1887200" y="206446"/>
                  </a:lnTo>
                  <a:lnTo>
                    <a:pt x="1887200" y="219175"/>
                  </a:lnTo>
                  <a:lnTo>
                    <a:pt x="1877886" y="219175"/>
                  </a:lnTo>
                  <a:lnTo>
                    <a:pt x="1877886" y="218243"/>
                  </a:lnTo>
                  <a:lnTo>
                    <a:pt x="1875713" y="218243"/>
                  </a:lnTo>
                  <a:lnTo>
                    <a:pt x="1873540" y="216070"/>
                  </a:lnTo>
                  <a:lnTo>
                    <a:pt x="1875713" y="206446"/>
                  </a:lnTo>
                  <a:lnTo>
                    <a:pt x="1877886" y="198996"/>
                  </a:lnTo>
                  <a:lnTo>
                    <a:pt x="1880060" y="193718"/>
                  </a:lnTo>
                  <a:lnTo>
                    <a:pt x="1883164" y="188441"/>
                  </a:lnTo>
                  <a:lnTo>
                    <a:pt x="1883164" y="182232"/>
                  </a:lnTo>
                  <a:lnTo>
                    <a:pt x="1873851" y="186578"/>
                  </a:lnTo>
                  <a:lnTo>
                    <a:pt x="1866710" y="191856"/>
                  </a:lnTo>
                  <a:lnTo>
                    <a:pt x="1859570" y="197133"/>
                  </a:lnTo>
                  <a:lnTo>
                    <a:pt x="1854293" y="203342"/>
                  </a:lnTo>
                  <a:lnTo>
                    <a:pt x="1851188" y="201169"/>
                  </a:lnTo>
                  <a:lnTo>
                    <a:pt x="1849015" y="201169"/>
                  </a:lnTo>
                  <a:lnTo>
                    <a:pt x="1849015" y="198996"/>
                  </a:lnTo>
                  <a:lnTo>
                    <a:pt x="1849015" y="196823"/>
                  </a:lnTo>
                  <a:lnTo>
                    <a:pt x="1849015" y="195891"/>
                  </a:lnTo>
                  <a:lnTo>
                    <a:pt x="1851188" y="191545"/>
                  </a:lnTo>
                  <a:lnTo>
                    <a:pt x="1851188" y="188441"/>
                  </a:lnTo>
                  <a:lnTo>
                    <a:pt x="1834424" y="186267"/>
                  </a:lnTo>
                  <a:lnTo>
                    <a:pt x="1819833" y="188441"/>
                  </a:lnTo>
                  <a:lnTo>
                    <a:pt x="1807415" y="195891"/>
                  </a:lnTo>
                  <a:lnTo>
                    <a:pt x="1803379" y="195891"/>
                  </a:lnTo>
                  <a:lnTo>
                    <a:pt x="1815797" y="180990"/>
                  </a:lnTo>
                  <a:lnTo>
                    <a:pt x="1832561" y="169503"/>
                  </a:lnTo>
                  <a:lnTo>
                    <a:pt x="1849325" y="159880"/>
                  </a:lnTo>
                  <a:lnTo>
                    <a:pt x="1863916" y="151498"/>
                  </a:lnTo>
                  <a:lnTo>
                    <a:pt x="1869194" y="141874"/>
                  </a:lnTo>
                  <a:lnTo>
                    <a:pt x="1873230" y="132250"/>
                  </a:lnTo>
                  <a:lnTo>
                    <a:pt x="1878507" y="123868"/>
                  </a:lnTo>
                  <a:lnTo>
                    <a:pt x="1890925" y="114244"/>
                  </a:lnTo>
                  <a:lnTo>
                    <a:pt x="1890925" y="90029"/>
                  </a:lnTo>
                  <a:lnTo>
                    <a:pt x="1881612" y="77301"/>
                  </a:lnTo>
                  <a:lnTo>
                    <a:pt x="1873230" y="65815"/>
                  </a:lnTo>
                  <a:lnTo>
                    <a:pt x="1861743" y="57432"/>
                  </a:lnTo>
                  <a:lnTo>
                    <a:pt x="1847152" y="49982"/>
                  </a:lnTo>
                  <a:lnTo>
                    <a:pt x="1847152" y="47809"/>
                  </a:lnTo>
                  <a:lnTo>
                    <a:pt x="1847152" y="45636"/>
                  </a:lnTo>
                  <a:lnTo>
                    <a:pt x="1844979" y="43462"/>
                  </a:lnTo>
                  <a:lnTo>
                    <a:pt x="1844048" y="45636"/>
                  </a:lnTo>
                  <a:lnTo>
                    <a:pt x="1827284" y="50913"/>
                  </a:lnTo>
                  <a:lnTo>
                    <a:pt x="1812693" y="53086"/>
                  </a:lnTo>
                  <a:lnTo>
                    <a:pt x="1800275" y="55259"/>
                  </a:lnTo>
                  <a:lnTo>
                    <a:pt x="1787857" y="60537"/>
                  </a:lnTo>
                  <a:lnTo>
                    <a:pt x="1780717" y="50913"/>
                  </a:lnTo>
                  <a:lnTo>
                    <a:pt x="1773577" y="43462"/>
                  </a:lnTo>
                  <a:lnTo>
                    <a:pt x="1766436" y="40358"/>
                  </a:lnTo>
                  <a:lnTo>
                    <a:pt x="1751845" y="36012"/>
                  </a:lnTo>
                  <a:lnTo>
                    <a:pt x="1752777" y="30734"/>
                  </a:lnTo>
                  <a:lnTo>
                    <a:pt x="1754950" y="28561"/>
                  </a:lnTo>
                  <a:lnTo>
                    <a:pt x="1757123" y="25457"/>
                  </a:lnTo>
                  <a:lnTo>
                    <a:pt x="1760227" y="23283"/>
                  </a:lnTo>
                  <a:lnTo>
                    <a:pt x="1762401" y="22352"/>
                  </a:lnTo>
                  <a:lnTo>
                    <a:pt x="1767678" y="20179"/>
                  </a:lnTo>
                  <a:lnTo>
                    <a:pt x="1766747" y="14901"/>
                  </a:lnTo>
                  <a:lnTo>
                    <a:pt x="1762711" y="10555"/>
                  </a:lnTo>
                  <a:lnTo>
                    <a:pt x="1760538" y="7451"/>
                  </a:lnTo>
                  <a:lnTo>
                    <a:pt x="1759607" y="5278"/>
                  </a:lnTo>
                  <a:lnTo>
                    <a:pt x="1755571" y="0"/>
                  </a:lnTo>
                  <a:lnTo>
                    <a:pt x="1735702" y="0"/>
                  </a:lnTo>
                  <a:lnTo>
                    <a:pt x="1731666" y="18006"/>
                  </a:lnTo>
                  <a:lnTo>
                    <a:pt x="1721111" y="28561"/>
                  </a:lnTo>
                  <a:lnTo>
                    <a:pt x="1708693" y="38185"/>
                  </a:lnTo>
                  <a:lnTo>
                    <a:pt x="1695034" y="45636"/>
                  </a:lnTo>
                  <a:lnTo>
                    <a:pt x="1679511" y="53086"/>
                  </a:lnTo>
                  <a:lnTo>
                    <a:pt x="1679511" y="73265"/>
                  </a:lnTo>
                  <a:lnTo>
                    <a:pt x="1674234" y="73265"/>
                  </a:lnTo>
                  <a:lnTo>
                    <a:pt x="1668025" y="72334"/>
                  </a:lnTo>
                  <a:lnTo>
                    <a:pt x="1664921" y="72334"/>
                  </a:lnTo>
                  <a:lnTo>
                    <a:pt x="1659643" y="70161"/>
                  </a:lnTo>
                  <a:lnTo>
                    <a:pt x="1653434" y="75438"/>
                  </a:lnTo>
                  <a:lnTo>
                    <a:pt x="1646294" y="82889"/>
                  </a:lnTo>
                  <a:lnTo>
                    <a:pt x="1639153" y="88167"/>
                  </a:lnTo>
                  <a:lnTo>
                    <a:pt x="1632013" y="94376"/>
                  </a:lnTo>
                  <a:lnTo>
                    <a:pt x="1626736" y="94376"/>
                  </a:lnTo>
                  <a:lnTo>
                    <a:pt x="1616181" y="94376"/>
                  </a:lnTo>
                  <a:lnTo>
                    <a:pt x="1601590" y="94376"/>
                  </a:lnTo>
                  <a:lnTo>
                    <a:pt x="1586999" y="94376"/>
                  </a:lnTo>
                  <a:lnTo>
                    <a:pt x="1575512" y="94376"/>
                  </a:lnTo>
                  <a:lnTo>
                    <a:pt x="1572408" y="99653"/>
                  </a:lnTo>
                  <a:lnTo>
                    <a:pt x="1570235" y="104931"/>
                  </a:lnTo>
                  <a:lnTo>
                    <a:pt x="1567130" y="110208"/>
                  </a:lnTo>
                  <a:lnTo>
                    <a:pt x="1564957" y="117659"/>
                  </a:lnTo>
                  <a:lnTo>
                    <a:pt x="1543226" y="117659"/>
                  </a:lnTo>
                  <a:lnTo>
                    <a:pt x="1526462" y="123868"/>
                  </a:lnTo>
                  <a:lnTo>
                    <a:pt x="1511871" y="130077"/>
                  </a:lnTo>
                  <a:lnTo>
                    <a:pt x="1497280" y="141563"/>
                  </a:lnTo>
                  <a:lnTo>
                    <a:pt x="1484862" y="152118"/>
                  </a:lnTo>
                  <a:lnTo>
                    <a:pt x="1468098" y="161742"/>
                  </a:lnTo>
                  <a:lnTo>
                    <a:pt x="1462821" y="180679"/>
                  </a:lnTo>
                  <a:lnTo>
                    <a:pt x="1459716" y="198685"/>
                  </a:lnTo>
                  <a:lnTo>
                    <a:pt x="1455680" y="215760"/>
                  </a:lnTo>
                  <a:lnTo>
                    <a:pt x="1452576" y="215760"/>
                  </a:lnTo>
                  <a:lnTo>
                    <a:pt x="1445436" y="198685"/>
                  </a:lnTo>
                  <a:lnTo>
                    <a:pt x="1419358" y="203963"/>
                  </a:lnTo>
                  <a:lnTo>
                    <a:pt x="1395454" y="211414"/>
                  </a:lnTo>
                  <a:lnTo>
                    <a:pt x="1399490" y="233766"/>
                  </a:lnTo>
                  <a:lnTo>
                    <a:pt x="1404767" y="253945"/>
                  </a:lnTo>
                  <a:lnTo>
                    <a:pt x="1410045" y="275055"/>
                  </a:lnTo>
                  <a:lnTo>
                    <a:pt x="1419358" y="290888"/>
                  </a:lnTo>
                  <a:lnTo>
                    <a:pt x="1431776" y="304547"/>
                  </a:lnTo>
                  <a:lnTo>
                    <a:pt x="1431776" y="312929"/>
                  </a:lnTo>
                  <a:lnTo>
                    <a:pt x="1416254" y="302374"/>
                  </a:lnTo>
                  <a:lnTo>
                    <a:pt x="1399490" y="287473"/>
                  </a:lnTo>
                  <a:lnTo>
                    <a:pt x="1388934" y="272571"/>
                  </a:lnTo>
                  <a:lnTo>
                    <a:pt x="1368135" y="272571"/>
                  </a:lnTo>
                  <a:lnTo>
                    <a:pt x="1352612" y="275676"/>
                  </a:lnTo>
                  <a:lnTo>
                    <a:pt x="1338953" y="283127"/>
                  </a:lnTo>
                  <a:lnTo>
                    <a:pt x="1331812" y="274745"/>
                  </a:lnTo>
                  <a:lnTo>
                    <a:pt x="1328708" y="263258"/>
                  </a:lnTo>
                  <a:lnTo>
                    <a:pt x="1324672" y="252703"/>
                  </a:lnTo>
                  <a:lnTo>
                    <a:pt x="1321568" y="250530"/>
                  </a:lnTo>
                  <a:lnTo>
                    <a:pt x="1321568" y="249909"/>
                  </a:lnTo>
                  <a:lnTo>
                    <a:pt x="1319394" y="249909"/>
                  </a:lnTo>
                  <a:lnTo>
                    <a:pt x="1316290" y="249909"/>
                  </a:lnTo>
                  <a:lnTo>
                    <a:pt x="1312254" y="249909"/>
                  </a:lnTo>
                  <a:lnTo>
                    <a:pt x="1312254" y="284679"/>
                  </a:lnTo>
                  <a:lnTo>
                    <a:pt x="1289281" y="305789"/>
                  </a:lnTo>
                  <a:lnTo>
                    <a:pt x="1294559" y="320691"/>
                  </a:lnTo>
                  <a:lnTo>
                    <a:pt x="1299837" y="331246"/>
                  </a:lnTo>
                  <a:lnTo>
                    <a:pt x="1305114" y="343974"/>
                  </a:lnTo>
                  <a:lnTo>
                    <a:pt x="1309150" y="362911"/>
                  </a:lnTo>
                  <a:lnTo>
                    <a:pt x="1329018" y="370362"/>
                  </a:lnTo>
                  <a:lnTo>
                    <a:pt x="1350750" y="378744"/>
                  </a:lnTo>
                  <a:lnTo>
                    <a:pt x="1368445" y="386195"/>
                  </a:lnTo>
                  <a:lnTo>
                    <a:pt x="1368445" y="392403"/>
                  </a:lnTo>
                  <a:lnTo>
                    <a:pt x="1350750" y="386195"/>
                  </a:lnTo>
                  <a:lnTo>
                    <a:pt x="1332123" y="386195"/>
                  </a:lnTo>
                  <a:lnTo>
                    <a:pt x="1312254" y="386195"/>
                  </a:lnTo>
                  <a:lnTo>
                    <a:pt x="1314427" y="401096"/>
                  </a:lnTo>
                  <a:lnTo>
                    <a:pt x="1316601" y="418170"/>
                  </a:lnTo>
                  <a:lnTo>
                    <a:pt x="1319705" y="435245"/>
                  </a:lnTo>
                  <a:lnTo>
                    <a:pt x="1316601" y="453251"/>
                  </a:lnTo>
                  <a:lnTo>
                    <a:pt x="1310392" y="464737"/>
                  </a:lnTo>
                  <a:lnTo>
                    <a:pt x="1303251" y="479639"/>
                  </a:lnTo>
                  <a:lnTo>
                    <a:pt x="1296111" y="492367"/>
                  </a:lnTo>
                  <a:lnTo>
                    <a:pt x="1293006" y="494540"/>
                  </a:lnTo>
                  <a:lnTo>
                    <a:pt x="1290833" y="495472"/>
                  </a:lnTo>
                  <a:lnTo>
                    <a:pt x="1289902" y="497645"/>
                  </a:lnTo>
                  <a:lnTo>
                    <a:pt x="1269102" y="497645"/>
                  </a:lnTo>
                  <a:lnTo>
                    <a:pt x="1269102" y="492057"/>
                  </a:lnTo>
                  <a:lnTo>
                    <a:pt x="1276243" y="489883"/>
                  </a:lnTo>
                  <a:lnTo>
                    <a:pt x="1282452" y="486779"/>
                  </a:lnTo>
                  <a:lnTo>
                    <a:pt x="1287729" y="484606"/>
                  </a:lnTo>
                  <a:lnTo>
                    <a:pt x="1290833" y="480260"/>
                  </a:lnTo>
                  <a:lnTo>
                    <a:pt x="1296111" y="477155"/>
                  </a:lnTo>
                  <a:lnTo>
                    <a:pt x="1296111" y="460081"/>
                  </a:lnTo>
                  <a:lnTo>
                    <a:pt x="1300147" y="447352"/>
                  </a:lnTo>
                  <a:lnTo>
                    <a:pt x="1305424" y="435866"/>
                  </a:lnTo>
                  <a:lnTo>
                    <a:pt x="1302320" y="429657"/>
                  </a:lnTo>
                  <a:lnTo>
                    <a:pt x="1300147" y="423448"/>
                  </a:lnTo>
                  <a:lnTo>
                    <a:pt x="1296111" y="420344"/>
                  </a:lnTo>
                  <a:lnTo>
                    <a:pt x="1293006" y="415997"/>
                  </a:lnTo>
                  <a:lnTo>
                    <a:pt x="1290833" y="412893"/>
                  </a:lnTo>
                  <a:lnTo>
                    <a:pt x="1289902" y="407615"/>
                  </a:lnTo>
                  <a:lnTo>
                    <a:pt x="1289902" y="400165"/>
                  </a:lnTo>
                  <a:lnTo>
                    <a:pt x="1293006" y="390541"/>
                  </a:lnTo>
                  <a:lnTo>
                    <a:pt x="1296111" y="379054"/>
                  </a:lnTo>
                  <a:lnTo>
                    <a:pt x="1296111" y="366326"/>
                  </a:lnTo>
                  <a:lnTo>
                    <a:pt x="1293006" y="355771"/>
                  </a:lnTo>
                  <a:lnTo>
                    <a:pt x="1289902" y="340870"/>
                  </a:lnTo>
                  <a:lnTo>
                    <a:pt x="1283693" y="328141"/>
                  </a:lnTo>
                  <a:lnTo>
                    <a:pt x="1280589" y="318517"/>
                  </a:lnTo>
                  <a:lnTo>
                    <a:pt x="1282762" y="311067"/>
                  </a:lnTo>
                  <a:lnTo>
                    <a:pt x="1283693" y="299580"/>
                  </a:lnTo>
                  <a:lnTo>
                    <a:pt x="1287729" y="286852"/>
                  </a:lnTo>
                  <a:lnTo>
                    <a:pt x="1290833" y="271951"/>
                  </a:lnTo>
                  <a:lnTo>
                    <a:pt x="1293006" y="257049"/>
                  </a:lnTo>
                  <a:lnTo>
                    <a:pt x="1285866" y="249598"/>
                  </a:lnTo>
                  <a:lnTo>
                    <a:pt x="1280589" y="239975"/>
                  </a:lnTo>
                  <a:lnTo>
                    <a:pt x="1260720" y="239043"/>
                  </a:lnTo>
                  <a:lnTo>
                    <a:pt x="1243956" y="239975"/>
                  </a:lnTo>
                  <a:lnTo>
                    <a:pt x="1234643" y="246184"/>
                  </a:lnTo>
                  <a:lnTo>
                    <a:pt x="1227502" y="254566"/>
                  </a:lnTo>
                  <a:lnTo>
                    <a:pt x="1222225" y="266052"/>
                  </a:lnTo>
                  <a:lnTo>
                    <a:pt x="1218189" y="276607"/>
                  </a:lnTo>
                  <a:lnTo>
                    <a:pt x="1215085" y="290267"/>
                  </a:lnTo>
                  <a:lnTo>
                    <a:pt x="1211049" y="300822"/>
                  </a:lnTo>
                  <a:lnTo>
                    <a:pt x="1203909" y="310446"/>
                  </a:lnTo>
                  <a:lnTo>
                    <a:pt x="1193353" y="317896"/>
                  </a:lnTo>
                  <a:lnTo>
                    <a:pt x="1196458" y="338075"/>
                  </a:lnTo>
                  <a:lnTo>
                    <a:pt x="1198631" y="352977"/>
                  </a:lnTo>
                  <a:lnTo>
                    <a:pt x="1202667" y="370051"/>
                  </a:lnTo>
                  <a:lnTo>
                    <a:pt x="1200494" y="392403"/>
                  </a:lnTo>
                  <a:lnTo>
                    <a:pt x="1217258" y="392403"/>
                  </a:lnTo>
                  <a:lnTo>
                    <a:pt x="1218189" y="399854"/>
                  </a:lnTo>
                  <a:lnTo>
                    <a:pt x="1222225" y="405132"/>
                  </a:lnTo>
                  <a:lnTo>
                    <a:pt x="1224398" y="410409"/>
                  </a:lnTo>
                  <a:lnTo>
                    <a:pt x="1227502" y="414756"/>
                  </a:lnTo>
                  <a:lnTo>
                    <a:pt x="1232780" y="420033"/>
                  </a:lnTo>
                  <a:lnTo>
                    <a:pt x="1231849" y="423138"/>
                  </a:lnTo>
                  <a:lnTo>
                    <a:pt x="1231849" y="425311"/>
                  </a:lnTo>
                  <a:lnTo>
                    <a:pt x="1229676" y="427484"/>
                  </a:lnTo>
                  <a:lnTo>
                    <a:pt x="1220362" y="423138"/>
                  </a:lnTo>
                  <a:lnTo>
                    <a:pt x="1205771" y="415687"/>
                  </a:lnTo>
                  <a:lnTo>
                    <a:pt x="1190249" y="402959"/>
                  </a:lnTo>
                  <a:lnTo>
                    <a:pt x="1171622" y="390230"/>
                  </a:lnTo>
                  <a:lnTo>
                    <a:pt x="1159204" y="377502"/>
                  </a:lnTo>
                  <a:lnTo>
                    <a:pt x="1149891" y="366016"/>
                  </a:lnTo>
                  <a:lnTo>
                    <a:pt x="1142751" y="366016"/>
                  </a:lnTo>
                  <a:lnTo>
                    <a:pt x="1135611" y="366016"/>
                  </a:lnTo>
                  <a:lnTo>
                    <a:pt x="1130333" y="363842"/>
                  </a:lnTo>
                  <a:lnTo>
                    <a:pt x="1126297" y="362911"/>
                  </a:lnTo>
                  <a:lnTo>
                    <a:pt x="1119157" y="366016"/>
                  </a:lnTo>
                  <a:lnTo>
                    <a:pt x="1116052" y="368189"/>
                  </a:lnTo>
                  <a:lnTo>
                    <a:pt x="1112017" y="371293"/>
                  </a:lnTo>
                  <a:lnTo>
                    <a:pt x="1106739" y="375639"/>
                  </a:lnTo>
                  <a:lnTo>
                    <a:pt x="1106739" y="383090"/>
                  </a:lnTo>
                  <a:lnTo>
                    <a:pt x="1106739" y="388368"/>
                  </a:lnTo>
                  <a:lnTo>
                    <a:pt x="1108912" y="392714"/>
                  </a:lnTo>
                  <a:lnTo>
                    <a:pt x="1111085" y="395818"/>
                  </a:lnTo>
                  <a:lnTo>
                    <a:pt x="1114190" y="400165"/>
                  </a:lnTo>
                  <a:lnTo>
                    <a:pt x="1114190" y="405442"/>
                  </a:lnTo>
                  <a:lnTo>
                    <a:pt x="1112017" y="410720"/>
                  </a:lnTo>
                  <a:lnTo>
                    <a:pt x="1112017" y="415066"/>
                  </a:lnTo>
                  <a:lnTo>
                    <a:pt x="1111085" y="415997"/>
                  </a:lnTo>
                  <a:lnTo>
                    <a:pt x="1108912" y="420344"/>
                  </a:lnTo>
                  <a:lnTo>
                    <a:pt x="1106739" y="423448"/>
                  </a:lnTo>
                  <a:lnTo>
                    <a:pt x="1099599" y="422517"/>
                  </a:lnTo>
                  <a:lnTo>
                    <a:pt x="1096495" y="422517"/>
                  </a:lnTo>
                  <a:lnTo>
                    <a:pt x="1094321" y="420344"/>
                  </a:lnTo>
                  <a:lnTo>
                    <a:pt x="1092148" y="418170"/>
                  </a:lnTo>
                  <a:lnTo>
                    <a:pt x="1089044" y="415066"/>
                  </a:lnTo>
                  <a:lnTo>
                    <a:pt x="1086871" y="412893"/>
                  </a:lnTo>
                  <a:lnTo>
                    <a:pt x="1083766" y="412893"/>
                  </a:lnTo>
                  <a:lnTo>
                    <a:pt x="1072280" y="415997"/>
                  </a:lnTo>
                  <a:lnTo>
                    <a:pt x="1061724" y="420344"/>
                  </a:lnTo>
                  <a:lnTo>
                    <a:pt x="1048065" y="425621"/>
                  </a:lnTo>
                  <a:lnTo>
                    <a:pt x="1035647" y="430899"/>
                  </a:lnTo>
                  <a:lnTo>
                    <a:pt x="1030369" y="436176"/>
                  </a:lnTo>
                  <a:lnTo>
                    <a:pt x="1021056" y="436176"/>
                  </a:lnTo>
                  <a:lnTo>
                    <a:pt x="1028196" y="425621"/>
                  </a:lnTo>
                  <a:lnTo>
                    <a:pt x="1035336" y="420344"/>
                  </a:lnTo>
                  <a:lnTo>
                    <a:pt x="1044650" y="415066"/>
                  </a:lnTo>
                  <a:lnTo>
                    <a:pt x="1053963" y="407615"/>
                  </a:lnTo>
                  <a:lnTo>
                    <a:pt x="1040304" y="403269"/>
                  </a:lnTo>
                  <a:lnTo>
                    <a:pt x="1025713" y="400165"/>
                  </a:lnTo>
                  <a:lnTo>
                    <a:pt x="1010190" y="400165"/>
                  </a:lnTo>
                  <a:lnTo>
                    <a:pt x="1008017" y="407615"/>
                  </a:lnTo>
                  <a:lnTo>
                    <a:pt x="1008017" y="412893"/>
                  </a:lnTo>
                  <a:lnTo>
                    <a:pt x="1005844" y="415997"/>
                  </a:lnTo>
                  <a:lnTo>
                    <a:pt x="1003671" y="420344"/>
                  </a:lnTo>
                  <a:lnTo>
                    <a:pt x="1000567" y="423448"/>
                  </a:lnTo>
                  <a:lnTo>
                    <a:pt x="1000567" y="427794"/>
                  </a:lnTo>
                  <a:lnTo>
                    <a:pt x="996531" y="425621"/>
                  </a:lnTo>
                  <a:lnTo>
                    <a:pt x="995600" y="422517"/>
                  </a:lnTo>
                  <a:lnTo>
                    <a:pt x="993426" y="420344"/>
                  </a:lnTo>
                  <a:lnTo>
                    <a:pt x="991253" y="415997"/>
                  </a:lnTo>
                  <a:lnTo>
                    <a:pt x="990322" y="412893"/>
                  </a:lnTo>
                  <a:lnTo>
                    <a:pt x="986286" y="410720"/>
                  </a:lnTo>
                  <a:lnTo>
                    <a:pt x="983182" y="408547"/>
                  </a:lnTo>
                  <a:lnTo>
                    <a:pt x="981009" y="410720"/>
                  </a:lnTo>
                  <a:lnTo>
                    <a:pt x="975731" y="410720"/>
                  </a:lnTo>
                  <a:lnTo>
                    <a:pt x="969522" y="412893"/>
                  </a:lnTo>
                  <a:lnTo>
                    <a:pt x="957104" y="429967"/>
                  </a:lnTo>
                  <a:lnTo>
                    <a:pt x="942513" y="443627"/>
                  </a:lnTo>
                  <a:lnTo>
                    <a:pt x="930095" y="460702"/>
                  </a:lnTo>
                  <a:lnTo>
                    <a:pt x="932269" y="465979"/>
                  </a:lnTo>
                  <a:lnTo>
                    <a:pt x="932269" y="470325"/>
                  </a:lnTo>
                  <a:lnTo>
                    <a:pt x="932269" y="475603"/>
                  </a:lnTo>
                  <a:lnTo>
                    <a:pt x="932269" y="479949"/>
                  </a:lnTo>
                  <a:lnTo>
                    <a:pt x="930095" y="485227"/>
                  </a:lnTo>
                  <a:lnTo>
                    <a:pt x="926060" y="487400"/>
                  </a:lnTo>
                  <a:lnTo>
                    <a:pt x="925128" y="487400"/>
                  </a:lnTo>
                  <a:lnTo>
                    <a:pt x="922955" y="488331"/>
                  </a:lnTo>
                  <a:lnTo>
                    <a:pt x="920782" y="488331"/>
                  </a:lnTo>
                  <a:lnTo>
                    <a:pt x="915504" y="488331"/>
                  </a:lnTo>
                  <a:lnTo>
                    <a:pt x="911469" y="487400"/>
                  </a:lnTo>
                  <a:lnTo>
                    <a:pt x="908364" y="485227"/>
                  </a:lnTo>
                  <a:lnTo>
                    <a:pt x="906191" y="483054"/>
                  </a:lnTo>
                  <a:lnTo>
                    <a:pt x="900914" y="480881"/>
                  </a:lnTo>
                  <a:lnTo>
                    <a:pt x="900914" y="460702"/>
                  </a:lnTo>
                  <a:lnTo>
                    <a:pt x="908054" y="460702"/>
                  </a:lnTo>
                  <a:lnTo>
                    <a:pt x="911158" y="458528"/>
                  </a:lnTo>
                  <a:lnTo>
                    <a:pt x="913331" y="458528"/>
                  </a:lnTo>
                  <a:lnTo>
                    <a:pt x="917367" y="457597"/>
                  </a:lnTo>
                  <a:lnTo>
                    <a:pt x="917367" y="447973"/>
                  </a:lnTo>
                  <a:lnTo>
                    <a:pt x="911158" y="438349"/>
                  </a:lnTo>
                  <a:lnTo>
                    <a:pt x="904018" y="427794"/>
                  </a:lnTo>
                  <a:lnTo>
                    <a:pt x="896878" y="420344"/>
                  </a:lnTo>
                  <a:lnTo>
                    <a:pt x="866765" y="420344"/>
                  </a:lnTo>
                  <a:lnTo>
                    <a:pt x="873905" y="464737"/>
                  </a:lnTo>
                  <a:lnTo>
                    <a:pt x="877009" y="504785"/>
                  </a:lnTo>
                  <a:lnTo>
                    <a:pt x="869869" y="502612"/>
                  </a:lnTo>
                  <a:lnTo>
                    <a:pt x="862729" y="501680"/>
                  </a:lnTo>
                  <a:lnTo>
                    <a:pt x="855588" y="499507"/>
                  </a:lnTo>
                  <a:lnTo>
                    <a:pt x="850311" y="497334"/>
                  </a:lnTo>
                  <a:lnTo>
                    <a:pt x="840997" y="510062"/>
                  </a:lnTo>
                  <a:lnTo>
                    <a:pt x="830442" y="521549"/>
                  </a:lnTo>
                  <a:lnTo>
                    <a:pt x="813678" y="529000"/>
                  </a:lnTo>
                  <a:lnTo>
                    <a:pt x="815851" y="534277"/>
                  </a:lnTo>
                  <a:lnTo>
                    <a:pt x="815851" y="537382"/>
                  </a:lnTo>
                  <a:lnTo>
                    <a:pt x="815851" y="539555"/>
                  </a:lnTo>
                  <a:lnTo>
                    <a:pt x="818025" y="541728"/>
                  </a:lnTo>
                  <a:lnTo>
                    <a:pt x="818956" y="543901"/>
                  </a:lnTo>
                  <a:lnTo>
                    <a:pt x="821129" y="544832"/>
                  </a:lnTo>
                  <a:lnTo>
                    <a:pt x="821129" y="551041"/>
                  </a:lnTo>
                  <a:lnTo>
                    <a:pt x="818956" y="556319"/>
                  </a:lnTo>
                  <a:lnTo>
                    <a:pt x="818025" y="558492"/>
                  </a:lnTo>
                  <a:lnTo>
                    <a:pt x="815851" y="561596"/>
                  </a:lnTo>
                  <a:lnTo>
                    <a:pt x="813678" y="565943"/>
                  </a:lnTo>
                  <a:lnTo>
                    <a:pt x="799087" y="559734"/>
                  </a:lnTo>
                  <a:lnTo>
                    <a:pt x="786669" y="552283"/>
                  </a:lnTo>
                  <a:lnTo>
                    <a:pt x="774252" y="544832"/>
                  </a:lnTo>
                  <a:lnTo>
                    <a:pt x="774252" y="549179"/>
                  </a:lnTo>
                  <a:lnTo>
                    <a:pt x="767732" y="549179"/>
                  </a:lnTo>
                  <a:lnTo>
                    <a:pt x="767732" y="559734"/>
                  </a:lnTo>
                  <a:lnTo>
                    <a:pt x="769906" y="569358"/>
                  </a:lnTo>
                  <a:lnTo>
                    <a:pt x="772079" y="582086"/>
                  </a:lnTo>
                  <a:lnTo>
                    <a:pt x="764938" y="581155"/>
                  </a:lnTo>
                  <a:lnTo>
                    <a:pt x="760903" y="576808"/>
                  </a:lnTo>
                  <a:lnTo>
                    <a:pt x="755625" y="574635"/>
                  </a:lnTo>
                  <a:lnTo>
                    <a:pt x="752520" y="569358"/>
                  </a:lnTo>
                  <a:lnTo>
                    <a:pt x="748485" y="559734"/>
                  </a:lnTo>
                  <a:lnTo>
                    <a:pt x="745380" y="544832"/>
                  </a:lnTo>
                  <a:lnTo>
                    <a:pt x="743207" y="526827"/>
                  </a:lnTo>
                  <a:lnTo>
                    <a:pt x="741034" y="509752"/>
                  </a:lnTo>
                  <a:lnTo>
                    <a:pt x="738861" y="497024"/>
                  </a:lnTo>
                  <a:lnTo>
                    <a:pt x="753452" y="502301"/>
                  </a:lnTo>
                  <a:lnTo>
                    <a:pt x="768043" y="509752"/>
                  </a:lnTo>
                  <a:lnTo>
                    <a:pt x="784807" y="517203"/>
                  </a:lnTo>
                  <a:lnTo>
                    <a:pt x="802502" y="517203"/>
                  </a:lnTo>
                  <a:lnTo>
                    <a:pt x="819266" y="508821"/>
                  </a:lnTo>
                  <a:lnTo>
                    <a:pt x="831684" y="495161"/>
                  </a:lnTo>
                  <a:lnTo>
                    <a:pt x="833857" y="479328"/>
                  </a:lnTo>
                  <a:lnTo>
                    <a:pt x="830753" y="462254"/>
                  </a:lnTo>
                  <a:lnTo>
                    <a:pt x="819266" y="445179"/>
                  </a:lnTo>
                  <a:lnTo>
                    <a:pt x="806848" y="429347"/>
                  </a:lnTo>
                  <a:lnTo>
                    <a:pt x="792258" y="414445"/>
                  </a:lnTo>
                  <a:lnTo>
                    <a:pt x="777667" y="402959"/>
                  </a:lnTo>
                  <a:lnTo>
                    <a:pt x="765249" y="395508"/>
                  </a:lnTo>
                  <a:lnTo>
                    <a:pt x="732031" y="392403"/>
                  </a:lnTo>
                  <a:lnTo>
                    <a:pt x="726753" y="386195"/>
                  </a:lnTo>
                  <a:lnTo>
                    <a:pt x="721476" y="380917"/>
                  </a:lnTo>
                  <a:lnTo>
                    <a:pt x="719303" y="375639"/>
                  </a:lnTo>
                  <a:lnTo>
                    <a:pt x="717130" y="371293"/>
                  </a:lnTo>
                  <a:lnTo>
                    <a:pt x="711852" y="371293"/>
                  </a:lnTo>
                  <a:lnTo>
                    <a:pt x="704712" y="373466"/>
                  </a:lnTo>
                  <a:lnTo>
                    <a:pt x="692294" y="378744"/>
                  </a:lnTo>
                  <a:lnTo>
                    <a:pt x="690121" y="375639"/>
                  </a:lnTo>
                  <a:lnTo>
                    <a:pt x="689190" y="373466"/>
                  </a:lnTo>
                  <a:lnTo>
                    <a:pt x="687016" y="373466"/>
                  </a:lnTo>
                  <a:lnTo>
                    <a:pt x="684843" y="370362"/>
                  </a:lnTo>
                  <a:lnTo>
                    <a:pt x="684843" y="366016"/>
                  </a:lnTo>
                  <a:lnTo>
                    <a:pt x="687016" y="363842"/>
                  </a:lnTo>
                  <a:lnTo>
                    <a:pt x="687016" y="362911"/>
                  </a:lnTo>
                  <a:lnTo>
                    <a:pt x="689190" y="362911"/>
                  </a:lnTo>
                  <a:lnTo>
                    <a:pt x="690121" y="360738"/>
                  </a:lnTo>
                  <a:lnTo>
                    <a:pt x="692294" y="358565"/>
                  </a:lnTo>
                  <a:lnTo>
                    <a:pt x="689190" y="343664"/>
                  </a:lnTo>
                  <a:lnTo>
                    <a:pt x="682981" y="336213"/>
                  </a:lnTo>
                  <a:lnTo>
                    <a:pt x="675840" y="334040"/>
                  </a:lnTo>
                  <a:lnTo>
                    <a:pt x="668700" y="333108"/>
                  </a:lnTo>
                  <a:lnTo>
                    <a:pt x="660318" y="328762"/>
                  </a:lnTo>
                  <a:lnTo>
                    <a:pt x="653178" y="321311"/>
                  </a:lnTo>
                  <a:lnTo>
                    <a:pt x="636414" y="323485"/>
                  </a:lnTo>
                  <a:lnTo>
                    <a:pt x="619650" y="327831"/>
                  </a:lnTo>
                  <a:lnTo>
                    <a:pt x="607232" y="330935"/>
                  </a:lnTo>
                  <a:lnTo>
                    <a:pt x="595745" y="340559"/>
                  </a:lnTo>
                  <a:lnTo>
                    <a:pt x="589536" y="355460"/>
                  </a:lnTo>
                  <a:lnTo>
                    <a:pt x="583328" y="351114"/>
                  </a:lnTo>
                  <a:lnTo>
                    <a:pt x="581465" y="351114"/>
                  </a:lnTo>
                  <a:lnTo>
                    <a:pt x="579292" y="348941"/>
                  </a:lnTo>
                  <a:lnTo>
                    <a:pt x="577119" y="348941"/>
                  </a:lnTo>
                  <a:lnTo>
                    <a:pt x="574014" y="348941"/>
                  </a:lnTo>
                  <a:lnTo>
                    <a:pt x="569978" y="348941"/>
                  </a:lnTo>
                  <a:lnTo>
                    <a:pt x="564701" y="348941"/>
                  </a:lnTo>
                  <a:lnTo>
                    <a:pt x="564701" y="362601"/>
                  </a:lnTo>
                  <a:lnTo>
                    <a:pt x="560665" y="360428"/>
                  </a:lnTo>
                  <a:lnTo>
                    <a:pt x="559734" y="360428"/>
                  </a:lnTo>
                  <a:lnTo>
                    <a:pt x="557561" y="360428"/>
                  </a:lnTo>
                  <a:lnTo>
                    <a:pt x="555387" y="358254"/>
                  </a:lnTo>
                  <a:lnTo>
                    <a:pt x="535519" y="363532"/>
                  </a:lnTo>
                  <a:lnTo>
                    <a:pt x="520928" y="375019"/>
                  </a:lnTo>
                  <a:lnTo>
                    <a:pt x="511615" y="392093"/>
                  </a:lnTo>
                  <a:lnTo>
                    <a:pt x="494850" y="392093"/>
                  </a:lnTo>
                  <a:lnTo>
                    <a:pt x="494850" y="406994"/>
                  </a:lnTo>
                  <a:lnTo>
                    <a:pt x="479328" y="415377"/>
                  </a:lnTo>
                  <a:lnTo>
                    <a:pt x="466910" y="430278"/>
                  </a:lnTo>
                  <a:lnTo>
                    <a:pt x="453251" y="452630"/>
                  </a:lnTo>
                  <a:lnTo>
                    <a:pt x="442696" y="476845"/>
                  </a:lnTo>
                  <a:lnTo>
                    <a:pt x="431209" y="501060"/>
                  </a:lnTo>
                  <a:lnTo>
                    <a:pt x="420654" y="524343"/>
                  </a:lnTo>
                  <a:lnTo>
                    <a:pt x="408236" y="544522"/>
                  </a:lnTo>
                  <a:lnTo>
                    <a:pt x="394577" y="561596"/>
                  </a:lnTo>
                  <a:lnTo>
                    <a:pt x="396750" y="565943"/>
                  </a:lnTo>
                  <a:lnTo>
                    <a:pt x="396750" y="569047"/>
                  </a:lnTo>
                  <a:lnTo>
                    <a:pt x="396750" y="571220"/>
                  </a:lnTo>
                  <a:lnTo>
                    <a:pt x="398923" y="571220"/>
                  </a:lnTo>
                  <a:lnTo>
                    <a:pt x="401096" y="571220"/>
                  </a:lnTo>
                  <a:lnTo>
                    <a:pt x="404200" y="573393"/>
                  </a:lnTo>
                  <a:lnTo>
                    <a:pt x="394887" y="581775"/>
                  </a:lnTo>
                  <a:lnTo>
                    <a:pt x="384332" y="586122"/>
                  </a:lnTo>
                  <a:lnTo>
                    <a:pt x="371914" y="593572"/>
                  </a:lnTo>
                  <a:lnTo>
                    <a:pt x="369741" y="596677"/>
                  </a:lnTo>
                  <a:lnTo>
                    <a:pt x="367568" y="602886"/>
                  </a:lnTo>
                  <a:lnTo>
                    <a:pt x="366636" y="605990"/>
                  </a:lnTo>
                  <a:lnTo>
                    <a:pt x="364463" y="610336"/>
                  </a:lnTo>
                  <a:lnTo>
                    <a:pt x="360427" y="613441"/>
                  </a:lnTo>
                  <a:lnTo>
                    <a:pt x="359496" y="611268"/>
                  </a:lnTo>
                  <a:lnTo>
                    <a:pt x="357323" y="610336"/>
                  </a:lnTo>
                  <a:lnTo>
                    <a:pt x="355150" y="608163"/>
                  </a:lnTo>
                  <a:lnTo>
                    <a:pt x="352045" y="605990"/>
                  </a:lnTo>
                  <a:lnTo>
                    <a:pt x="345836" y="611268"/>
                  </a:lnTo>
                  <a:lnTo>
                    <a:pt x="340559" y="617477"/>
                  </a:lnTo>
                  <a:lnTo>
                    <a:pt x="335281" y="622754"/>
                  </a:lnTo>
                  <a:lnTo>
                    <a:pt x="331246" y="625859"/>
                  </a:lnTo>
                  <a:lnTo>
                    <a:pt x="325968" y="640760"/>
                  </a:lnTo>
                  <a:lnTo>
                    <a:pt x="323795" y="652247"/>
                  </a:lnTo>
                  <a:lnTo>
                    <a:pt x="320690" y="660629"/>
                  </a:lnTo>
                  <a:lnTo>
                    <a:pt x="311377" y="670252"/>
                  </a:lnTo>
                  <a:lnTo>
                    <a:pt x="313550" y="692605"/>
                  </a:lnTo>
                  <a:lnTo>
                    <a:pt x="316655" y="709679"/>
                  </a:lnTo>
                  <a:lnTo>
                    <a:pt x="320690" y="724581"/>
                  </a:lnTo>
                  <a:lnTo>
                    <a:pt x="322864" y="742586"/>
                  </a:lnTo>
                  <a:lnTo>
                    <a:pt x="323795" y="764938"/>
                  </a:lnTo>
                  <a:lnTo>
                    <a:pt x="327831" y="764938"/>
                  </a:lnTo>
                  <a:lnTo>
                    <a:pt x="330004" y="767112"/>
                  </a:lnTo>
                  <a:lnTo>
                    <a:pt x="330935" y="767112"/>
                  </a:lnTo>
                  <a:lnTo>
                    <a:pt x="333108" y="767112"/>
                  </a:lnTo>
                  <a:lnTo>
                    <a:pt x="335281" y="769285"/>
                  </a:lnTo>
                  <a:lnTo>
                    <a:pt x="352977" y="764938"/>
                  </a:lnTo>
                  <a:lnTo>
                    <a:pt x="364463" y="759661"/>
                  </a:lnTo>
                  <a:lnTo>
                    <a:pt x="375018" y="752210"/>
                  </a:lnTo>
                  <a:lnTo>
                    <a:pt x="384332" y="742586"/>
                  </a:lnTo>
                  <a:lnTo>
                    <a:pt x="398923" y="735136"/>
                  </a:lnTo>
                  <a:lnTo>
                    <a:pt x="409478" y="762765"/>
                  </a:lnTo>
                  <a:lnTo>
                    <a:pt x="415687" y="786980"/>
                  </a:lnTo>
                  <a:lnTo>
                    <a:pt x="424069" y="809332"/>
                  </a:lnTo>
                  <a:lnTo>
                    <a:pt x="438660" y="829511"/>
                  </a:lnTo>
                  <a:lnTo>
                    <a:pt x="438660" y="833857"/>
                  </a:lnTo>
                  <a:lnTo>
                    <a:pt x="444869" y="833857"/>
                  </a:lnTo>
                  <a:lnTo>
                    <a:pt x="453251" y="818956"/>
                  </a:lnTo>
                  <a:lnTo>
                    <a:pt x="462564" y="807470"/>
                  </a:lnTo>
                  <a:lnTo>
                    <a:pt x="474051" y="796914"/>
                  </a:lnTo>
                  <a:lnTo>
                    <a:pt x="481191" y="784186"/>
                  </a:lnTo>
                  <a:lnTo>
                    <a:pt x="488331" y="767112"/>
                  </a:lnTo>
                  <a:lnTo>
                    <a:pt x="491436" y="744759"/>
                  </a:lnTo>
                  <a:lnTo>
                    <a:pt x="515340" y="735136"/>
                  </a:lnTo>
                  <a:lnTo>
                    <a:pt x="516271" y="734204"/>
                  </a:lnTo>
                  <a:lnTo>
                    <a:pt x="516271" y="729858"/>
                  </a:lnTo>
                  <a:lnTo>
                    <a:pt x="518444" y="727685"/>
                  </a:lnTo>
                  <a:lnTo>
                    <a:pt x="518444" y="726754"/>
                  </a:lnTo>
                  <a:lnTo>
                    <a:pt x="520618" y="724581"/>
                  </a:lnTo>
                  <a:lnTo>
                    <a:pt x="522791" y="722407"/>
                  </a:lnTo>
                  <a:lnTo>
                    <a:pt x="528068" y="720234"/>
                  </a:lnTo>
                  <a:lnTo>
                    <a:pt x="524032" y="704402"/>
                  </a:lnTo>
                  <a:lnTo>
                    <a:pt x="516892" y="690742"/>
                  </a:lnTo>
                  <a:lnTo>
                    <a:pt x="506337" y="680187"/>
                  </a:lnTo>
                  <a:lnTo>
                    <a:pt x="494850" y="670563"/>
                  </a:lnTo>
                  <a:lnTo>
                    <a:pt x="501059" y="645106"/>
                  </a:lnTo>
                  <a:lnTo>
                    <a:pt x="509441" y="622754"/>
                  </a:lnTo>
                  <a:lnTo>
                    <a:pt x="523101" y="603817"/>
                  </a:lnTo>
                  <a:lnTo>
                    <a:pt x="537692" y="587984"/>
                  </a:lnTo>
                  <a:lnTo>
                    <a:pt x="550110" y="570910"/>
                  </a:lnTo>
                  <a:lnTo>
                    <a:pt x="559423" y="550731"/>
                  </a:lnTo>
                  <a:lnTo>
                    <a:pt x="564701" y="524343"/>
                  </a:lnTo>
                  <a:lnTo>
                    <a:pt x="581465" y="523412"/>
                  </a:lnTo>
                  <a:lnTo>
                    <a:pt x="595125" y="521238"/>
                  </a:lnTo>
                  <a:lnTo>
                    <a:pt x="601334" y="526516"/>
                  </a:lnTo>
                  <a:lnTo>
                    <a:pt x="606611" y="531794"/>
                  </a:lnTo>
                  <a:lnTo>
                    <a:pt x="611889" y="537071"/>
                  </a:lnTo>
                  <a:lnTo>
                    <a:pt x="602575" y="554146"/>
                  </a:lnTo>
                  <a:lnTo>
                    <a:pt x="590157" y="569047"/>
                  </a:lnTo>
                  <a:lnTo>
                    <a:pt x="575566" y="583949"/>
                  </a:lnTo>
                  <a:lnTo>
                    <a:pt x="560976" y="596677"/>
                  </a:lnTo>
                  <a:lnTo>
                    <a:pt x="552593" y="615614"/>
                  </a:lnTo>
                  <a:lnTo>
                    <a:pt x="550420" y="628342"/>
                  </a:lnTo>
                  <a:lnTo>
                    <a:pt x="552593" y="643244"/>
                  </a:lnTo>
                  <a:lnTo>
                    <a:pt x="553525" y="655972"/>
                  </a:lnTo>
                  <a:lnTo>
                    <a:pt x="552593" y="667458"/>
                  </a:lnTo>
                  <a:lnTo>
                    <a:pt x="553525" y="682360"/>
                  </a:lnTo>
                  <a:lnTo>
                    <a:pt x="557561" y="690742"/>
                  </a:lnTo>
                  <a:lnTo>
                    <a:pt x="562838" y="698193"/>
                  </a:lnTo>
                  <a:lnTo>
                    <a:pt x="568116" y="705643"/>
                  </a:lnTo>
                  <a:lnTo>
                    <a:pt x="572152" y="715267"/>
                  </a:lnTo>
                  <a:lnTo>
                    <a:pt x="593883" y="712163"/>
                  </a:lnTo>
                  <a:lnTo>
                    <a:pt x="613751" y="705954"/>
                  </a:lnTo>
                  <a:lnTo>
                    <a:pt x="631447" y="697572"/>
                  </a:lnTo>
                  <a:lnTo>
                    <a:pt x="638587" y="697572"/>
                  </a:lnTo>
                  <a:lnTo>
                    <a:pt x="644796" y="698503"/>
                  </a:lnTo>
                  <a:lnTo>
                    <a:pt x="647900" y="700676"/>
                  </a:lnTo>
                  <a:lnTo>
                    <a:pt x="653178" y="702849"/>
                  </a:lnTo>
                  <a:lnTo>
                    <a:pt x="659387" y="705022"/>
                  </a:lnTo>
                  <a:lnTo>
                    <a:pt x="652246" y="715578"/>
                  </a:lnTo>
                  <a:lnTo>
                    <a:pt x="642933" y="719924"/>
                  </a:lnTo>
                  <a:lnTo>
                    <a:pt x="633620" y="717751"/>
                  </a:lnTo>
                  <a:lnTo>
                    <a:pt x="621202" y="715578"/>
                  </a:lnTo>
                  <a:lnTo>
                    <a:pt x="608784" y="715578"/>
                  </a:lnTo>
                  <a:lnTo>
                    <a:pt x="601644" y="719924"/>
                  </a:lnTo>
                  <a:lnTo>
                    <a:pt x="595435" y="723028"/>
                  </a:lnTo>
                  <a:lnTo>
                    <a:pt x="589226" y="727375"/>
                  </a:lnTo>
                  <a:lnTo>
                    <a:pt x="579913" y="728306"/>
                  </a:lnTo>
                  <a:lnTo>
                    <a:pt x="583017" y="745380"/>
                  </a:lnTo>
                  <a:lnTo>
                    <a:pt x="585190" y="755004"/>
                  </a:lnTo>
                  <a:lnTo>
                    <a:pt x="589226" y="762455"/>
                  </a:lnTo>
                  <a:lnTo>
                    <a:pt x="590157" y="773010"/>
                  </a:lnTo>
                  <a:lnTo>
                    <a:pt x="592331" y="790085"/>
                  </a:lnTo>
                  <a:lnTo>
                    <a:pt x="587053" y="787911"/>
                  </a:lnTo>
                  <a:lnTo>
                    <a:pt x="581775" y="785738"/>
                  </a:lnTo>
                  <a:lnTo>
                    <a:pt x="579602" y="784807"/>
                  </a:lnTo>
                  <a:lnTo>
                    <a:pt x="577429" y="780461"/>
                  </a:lnTo>
                  <a:lnTo>
                    <a:pt x="575256" y="777356"/>
                  </a:lnTo>
                  <a:lnTo>
                    <a:pt x="572152" y="773010"/>
                  </a:lnTo>
                  <a:lnTo>
                    <a:pt x="572152" y="769906"/>
                  </a:lnTo>
                  <a:lnTo>
                    <a:pt x="566874" y="770837"/>
                  </a:lnTo>
                  <a:lnTo>
                    <a:pt x="562838" y="773010"/>
                  </a:lnTo>
                  <a:lnTo>
                    <a:pt x="559734" y="777356"/>
                  </a:lnTo>
                  <a:lnTo>
                    <a:pt x="555698" y="778288"/>
                  </a:lnTo>
                  <a:lnTo>
                    <a:pt x="552593" y="782634"/>
                  </a:lnTo>
                  <a:lnTo>
                    <a:pt x="548558" y="808090"/>
                  </a:lnTo>
                  <a:lnTo>
                    <a:pt x="548558" y="839756"/>
                  </a:lnTo>
                  <a:lnTo>
                    <a:pt x="543280" y="841929"/>
                  </a:lnTo>
                  <a:lnTo>
                    <a:pt x="539244" y="841929"/>
                  </a:lnTo>
                  <a:lnTo>
                    <a:pt x="536140" y="842860"/>
                  </a:lnTo>
                  <a:lnTo>
                    <a:pt x="532104" y="847207"/>
                  </a:lnTo>
                  <a:lnTo>
                    <a:pt x="531173" y="849380"/>
                  </a:lnTo>
                  <a:lnTo>
                    <a:pt x="528999" y="854657"/>
                  </a:lnTo>
                  <a:lnTo>
                    <a:pt x="509131" y="850311"/>
                  </a:lnTo>
                  <a:lnTo>
                    <a:pt x="494540" y="849380"/>
                  </a:lnTo>
                  <a:lnTo>
                    <a:pt x="485227" y="852484"/>
                  </a:lnTo>
                  <a:lnTo>
                    <a:pt x="478086" y="856830"/>
                  </a:lnTo>
                  <a:lnTo>
                    <a:pt x="472809" y="862108"/>
                  </a:lnTo>
                  <a:lnTo>
                    <a:pt x="463495" y="867386"/>
                  </a:lnTo>
                  <a:lnTo>
                    <a:pt x="452940" y="871732"/>
                  </a:lnTo>
                  <a:lnTo>
                    <a:pt x="443627" y="871732"/>
                  </a:lnTo>
                  <a:lnTo>
                    <a:pt x="436487" y="865523"/>
                  </a:lnTo>
                  <a:lnTo>
                    <a:pt x="431209" y="862418"/>
                  </a:lnTo>
                  <a:lnTo>
                    <a:pt x="423138" y="862418"/>
                  </a:lnTo>
                  <a:lnTo>
                    <a:pt x="411651" y="867696"/>
                  </a:lnTo>
                  <a:lnTo>
                    <a:pt x="406373" y="864592"/>
                  </a:lnTo>
                  <a:lnTo>
                    <a:pt x="402338" y="862418"/>
                  </a:lnTo>
                  <a:lnTo>
                    <a:pt x="401406" y="860245"/>
                  </a:lnTo>
                  <a:lnTo>
                    <a:pt x="397371" y="858072"/>
                  </a:lnTo>
                  <a:lnTo>
                    <a:pt x="392093" y="854968"/>
                  </a:lnTo>
                  <a:lnTo>
                    <a:pt x="392093" y="842239"/>
                  </a:lnTo>
                  <a:lnTo>
                    <a:pt x="394266" y="825165"/>
                  </a:lnTo>
                  <a:lnTo>
                    <a:pt x="395197" y="807159"/>
                  </a:lnTo>
                  <a:lnTo>
                    <a:pt x="397371" y="793500"/>
                  </a:lnTo>
                  <a:lnTo>
                    <a:pt x="399544" y="786049"/>
                  </a:lnTo>
                  <a:lnTo>
                    <a:pt x="399544" y="777667"/>
                  </a:lnTo>
                  <a:lnTo>
                    <a:pt x="387126" y="780771"/>
                  </a:lnTo>
                  <a:lnTo>
                    <a:pt x="375639" y="785117"/>
                  </a:lnTo>
                  <a:lnTo>
                    <a:pt x="360117" y="786049"/>
                  </a:lnTo>
                  <a:lnTo>
                    <a:pt x="361048" y="803123"/>
                  </a:lnTo>
                  <a:lnTo>
                    <a:pt x="361048" y="823302"/>
                  </a:lnTo>
                  <a:lnTo>
                    <a:pt x="365084" y="845654"/>
                  </a:lnTo>
                  <a:lnTo>
                    <a:pt x="372224" y="864592"/>
                  </a:lnTo>
                  <a:lnTo>
                    <a:pt x="370051" y="865523"/>
                  </a:lnTo>
                  <a:lnTo>
                    <a:pt x="370051" y="867696"/>
                  </a:lnTo>
                  <a:lnTo>
                    <a:pt x="370051" y="869869"/>
                  </a:lnTo>
                  <a:lnTo>
                    <a:pt x="367878" y="872042"/>
                  </a:lnTo>
                  <a:lnTo>
                    <a:pt x="353287" y="877320"/>
                  </a:lnTo>
                  <a:lnTo>
                    <a:pt x="337765" y="882597"/>
                  </a:lnTo>
                  <a:lnTo>
                    <a:pt x="324105" y="887875"/>
                  </a:lnTo>
                  <a:lnTo>
                    <a:pt x="313550" y="895326"/>
                  </a:lnTo>
                  <a:lnTo>
                    <a:pt x="308273" y="906812"/>
                  </a:lnTo>
                  <a:lnTo>
                    <a:pt x="306099" y="917367"/>
                  </a:lnTo>
                  <a:lnTo>
                    <a:pt x="298959" y="928854"/>
                  </a:lnTo>
                  <a:lnTo>
                    <a:pt x="264500" y="939409"/>
                  </a:lnTo>
                  <a:lnTo>
                    <a:pt x="262327" y="943755"/>
                  </a:lnTo>
                  <a:lnTo>
                    <a:pt x="260154" y="946860"/>
                  </a:lnTo>
                  <a:lnTo>
                    <a:pt x="260154" y="951206"/>
                  </a:lnTo>
                  <a:lnTo>
                    <a:pt x="260154" y="954310"/>
                  </a:lnTo>
                  <a:lnTo>
                    <a:pt x="260154" y="958657"/>
                  </a:lnTo>
                  <a:lnTo>
                    <a:pt x="259222" y="961761"/>
                  </a:lnTo>
                  <a:lnTo>
                    <a:pt x="257049" y="963934"/>
                  </a:lnTo>
                  <a:lnTo>
                    <a:pt x="251771" y="966107"/>
                  </a:lnTo>
                  <a:lnTo>
                    <a:pt x="247736" y="967039"/>
                  </a:lnTo>
                  <a:lnTo>
                    <a:pt x="242458" y="969212"/>
                  </a:lnTo>
                  <a:lnTo>
                    <a:pt x="238422" y="973558"/>
                  </a:lnTo>
                  <a:lnTo>
                    <a:pt x="235318" y="971385"/>
                  </a:lnTo>
                  <a:lnTo>
                    <a:pt x="231282" y="969212"/>
                  </a:lnTo>
                  <a:lnTo>
                    <a:pt x="228178" y="969212"/>
                  </a:lnTo>
                  <a:lnTo>
                    <a:pt x="226004" y="967039"/>
                  </a:lnTo>
                  <a:lnTo>
                    <a:pt x="220727" y="966107"/>
                  </a:lnTo>
                  <a:lnTo>
                    <a:pt x="215449" y="966107"/>
                  </a:lnTo>
                  <a:lnTo>
                    <a:pt x="215449" y="986286"/>
                  </a:lnTo>
                  <a:lnTo>
                    <a:pt x="209240" y="986286"/>
                  </a:lnTo>
                  <a:lnTo>
                    <a:pt x="203963" y="986286"/>
                  </a:lnTo>
                  <a:lnTo>
                    <a:pt x="198685" y="988459"/>
                  </a:lnTo>
                  <a:lnTo>
                    <a:pt x="194650" y="989391"/>
                  </a:lnTo>
                  <a:lnTo>
                    <a:pt x="188441" y="989391"/>
                  </a:lnTo>
                  <a:lnTo>
                    <a:pt x="184405" y="991564"/>
                  </a:lnTo>
                  <a:lnTo>
                    <a:pt x="181300" y="991564"/>
                  </a:lnTo>
                  <a:lnTo>
                    <a:pt x="179127" y="993737"/>
                  </a:lnTo>
                  <a:lnTo>
                    <a:pt x="175091" y="995910"/>
                  </a:lnTo>
                  <a:lnTo>
                    <a:pt x="171987" y="996842"/>
                  </a:lnTo>
                  <a:lnTo>
                    <a:pt x="181300" y="1006465"/>
                  </a:lnTo>
                  <a:lnTo>
                    <a:pt x="193718" y="1013916"/>
                  </a:lnTo>
                  <a:lnTo>
                    <a:pt x="206136" y="1018262"/>
                  </a:lnTo>
                  <a:lnTo>
                    <a:pt x="218554" y="1021367"/>
                  </a:lnTo>
                  <a:lnTo>
                    <a:pt x="220727" y="1040304"/>
                  </a:lnTo>
                  <a:lnTo>
                    <a:pt x="222900" y="1056137"/>
                  </a:lnTo>
                  <a:lnTo>
                    <a:pt x="222900" y="1073211"/>
                  </a:lnTo>
                  <a:lnTo>
                    <a:pt x="218864" y="1088113"/>
                  </a:lnTo>
                  <a:lnTo>
                    <a:pt x="218864" y="1090286"/>
                  </a:lnTo>
                  <a:lnTo>
                    <a:pt x="218864" y="1091217"/>
                  </a:lnTo>
                  <a:lnTo>
                    <a:pt x="216691" y="1091217"/>
                  </a:lnTo>
                  <a:lnTo>
                    <a:pt x="216691" y="1093390"/>
                  </a:lnTo>
                  <a:lnTo>
                    <a:pt x="215760" y="1095563"/>
                  </a:lnTo>
                  <a:lnTo>
                    <a:pt x="202100" y="1100841"/>
                  </a:lnTo>
                  <a:lnTo>
                    <a:pt x="184405" y="1105187"/>
                  </a:lnTo>
                  <a:lnTo>
                    <a:pt x="166709" y="1105187"/>
                  </a:lnTo>
                  <a:lnTo>
                    <a:pt x="149945" y="1100841"/>
                  </a:lnTo>
                  <a:lnTo>
                    <a:pt x="135354" y="1095563"/>
                  </a:lnTo>
                  <a:lnTo>
                    <a:pt x="130077" y="1095563"/>
                  </a:lnTo>
                  <a:lnTo>
                    <a:pt x="126041" y="1097736"/>
                  </a:lnTo>
                  <a:lnTo>
                    <a:pt x="122936" y="1097736"/>
                  </a:lnTo>
                  <a:lnTo>
                    <a:pt x="120763" y="1097736"/>
                  </a:lnTo>
                  <a:lnTo>
                    <a:pt x="118590" y="1098668"/>
                  </a:lnTo>
                  <a:lnTo>
                    <a:pt x="116417" y="1103014"/>
                  </a:lnTo>
                  <a:lnTo>
                    <a:pt x="115796" y="1106739"/>
                  </a:lnTo>
                  <a:lnTo>
                    <a:pt x="111760" y="1119468"/>
                  </a:lnTo>
                  <a:lnTo>
                    <a:pt x="111760" y="1140578"/>
                  </a:lnTo>
                  <a:lnTo>
                    <a:pt x="111760" y="1163861"/>
                  </a:lnTo>
                  <a:lnTo>
                    <a:pt x="113934" y="1188076"/>
                  </a:lnTo>
                  <a:lnTo>
                    <a:pt x="116107" y="1208255"/>
                  </a:lnTo>
                  <a:lnTo>
                    <a:pt x="116107" y="1223157"/>
                  </a:lnTo>
                  <a:lnTo>
                    <a:pt x="119211" y="1223157"/>
                  </a:lnTo>
                  <a:lnTo>
                    <a:pt x="119211" y="1228434"/>
                  </a:lnTo>
                  <a:lnTo>
                    <a:pt x="126351" y="1228434"/>
                  </a:lnTo>
                  <a:lnTo>
                    <a:pt x="131629" y="1227503"/>
                  </a:lnTo>
                  <a:lnTo>
                    <a:pt x="135665" y="1227503"/>
                  </a:lnTo>
                  <a:lnTo>
                    <a:pt x="138769" y="1223157"/>
                  </a:lnTo>
                  <a:lnTo>
                    <a:pt x="144978" y="1225330"/>
                  </a:lnTo>
                  <a:lnTo>
                    <a:pt x="148083" y="1225330"/>
                  </a:lnTo>
                  <a:lnTo>
                    <a:pt x="152118" y="1227503"/>
                  </a:lnTo>
                  <a:lnTo>
                    <a:pt x="155223" y="1228434"/>
                  </a:lnTo>
                  <a:lnTo>
                    <a:pt x="157396" y="1230607"/>
                  </a:lnTo>
                  <a:lnTo>
                    <a:pt x="157396" y="1232780"/>
                  </a:lnTo>
                  <a:lnTo>
                    <a:pt x="157396" y="1234953"/>
                  </a:lnTo>
                  <a:lnTo>
                    <a:pt x="159569" y="1234953"/>
                  </a:lnTo>
                  <a:lnTo>
                    <a:pt x="159569" y="1235885"/>
                  </a:lnTo>
                  <a:lnTo>
                    <a:pt x="153360" y="1252959"/>
                  </a:lnTo>
                  <a:lnTo>
                    <a:pt x="142805" y="1265688"/>
                  </a:lnTo>
                  <a:lnTo>
                    <a:pt x="130387" y="1277174"/>
                  </a:lnTo>
                  <a:lnTo>
                    <a:pt x="116728" y="1287729"/>
                  </a:lnTo>
                  <a:lnTo>
                    <a:pt x="104310" y="1299216"/>
                  </a:lnTo>
                  <a:lnTo>
                    <a:pt x="94996" y="1314117"/>
                  </a:lnTo>
                  <a:lnTo>
                    <a:pt x="94065" y="1324672"/>
                  </a:lnTo>
                  <a:lnTo>
                    <a:pt x="94996" y="1337401"/>
                  </a:lnTo>
                  <a:lnTo>
                    <a:pt x="94996" y="1348887"/>
                  </a:lnTo>
                  <a:lnTo>
                    <a:pt x="91892" y="1357269"/>
                  </a:lnTo>
                  <a:lnTo>
                    <a:pt x="77301" y="1366893"/>
                  </a:lnTo>
                  <a:lnTo>
                    <a:pt x="62710" y="1374344"/>
                  </a:lnTo>
                  <a:lnTo>
                    <a:pt x="48119" y="1383967"/>
                  </a:lnTo>
                  <a:lnTo>
                    <a:pt x="35701" y="1394523"/>
                  </a:lnTo>
                  <a:lnTo>
                    <a:pt x="31666" y="1401973"/>
                  </a:lnTo>
                  <a:lnTo>
                    <a:pt x="24525" y="1415633"/>
                  </a:lnTo>
                  <a:lnTo>
                    <a:pt x="17385" y="1431466"/>
                  </a:lnTo>
                  <a:lnTo>
                    <a:pt x="10245" y="1450403"/>
                  </a:lnTo>
                  <a:lnTo>
                    <a:pt x="3104" y="1466236"/>
                  </a:lnTo>
                  <a:lnTo>
                    <a:pt x="0" y="1481137"/>
                  </a:lnTo>
                  <a:lnTo>
                    <a:pt x="0" y="1492623"/>
                  </a:lnTo>
                  <a:lnTo>
                    <a:pt x="3104" y="1500074"/>
                  </a:lnTo>
                  <a:lnTo>
                    <a:pt x="9313" y="1509698"/>
                  </a:lnTo>
                  <a:lnTo>
                    <a:pt x="12418" y="1518080"/>
                  </a:lnTo>
                  <a:lnTo>
                    <a:pt x="12418" y="1532981"/>
                  </a:lnTo>
                  <a:lnTo>
                    <a:pt x="10245" y="1542605"/>
                  </a:lnTo>
                  <a:lnTo>
                    <a:pt x="7140" y="1555334"/>
                  </a:lnTo>
                  <a:lnTo>
                    <a:pt x="3104" y="1570235"/>
                  </a:lnTo>
                  <a:lnTo>
                    <a:pt x="2173" y="1587309"/>
                  </a:lnTo>
                  <a:lnTo>
                    <a:pt x="5278" y="1597865"/>
                  </a:lnTo>
                  <a:lnTo>
                    <a:pt x="5278" y="1622079"/>
                  </a:lnTo>
                  <a:lnTo>
                    <a:pt x="14591" y="1633566"/>
                  </a:lnTo>
                  <a:lnTo>
                    <a:pt x="29182" y="1646294"/>
                  </a:lnTo>
                  <a:lnTo>
                    <a:pt x="45946" y="1659022"/>
                  </a:lnTo>
                  <a:lnTo>
                    <a:pt x="56501" y="1671751"/>
                  </a:lnTo>
                  <a:lnTo>
                    <a:pt x="65815" y="1695965"/>
                  </a:lnTo>
                  <a:lnTo>
                    <a:pt x="78232" y="1705589"/>
                  </a:lnTo>
                  <a:lnTo>
                    <a:pt x="92823" y="1713040"/>
                  </a:lnTo>
                  <a:lnTo>
                    <a:pt x="107414" y="1720491"/>
                  </a:lnTo>
                  <a:lnTo>
                    <a:pt x="122005" y="1727941"/>
                  </a:lnTo>
                  <a:lnTo>
                    <a:pt x="132560" y="1740670"/>
                  </a:lnTo>
                  <a:lnTo>
                    <a:pt x="139701" y="1738497"/>
                  </a:lnTo>
                  <a:lnTo>
                    <a:pt x="145910" y="1736323"/>
                  </a:lnTo>
                  <a:lnTo>
                    <a:pt x="149014" y="1733219"/>
                  </a:lnTo>
                  <a:lnTo>
                    <a:pt x="153050" y="1731046"/>
                  </a:lnTo>
                  <a:lnTo>
                    <a:pt x="161432" y="1733219"/>
                  </a:lnTo>
                  <a:lnTo>
                    <a:pt x="172918" y="1736323"/>
                  </a:lnTo>
                  <a:lnTo>
                    <a:pt x="185336" y="1736323"/>
                  </a:lnTo>
                  <a:lnTo>
                    <a:pt x="189372" y="1723595"/>
                  </a:lnTo>
                  <a:lnTo>
                    <a:pt x="224763" y="1731046"/>
                  </a:lnTo>
                  <a:lnTo>
                    <a:pt x="239354" y="1725768"/>
                  </a:lnTo>
                  <a:lnTo>
                    <a:pt x="257980" y="1718318"/>
                  </a:lnTo>
                  <a:lnTo>
                    <a:pt x="275676" y="1710867"/>
                  </a:lnTo>
                  <a:lnTo>
                    <a:pt x="290267" y="1713040"/>
                  </a:lnTo>
                  <a:lnTo>
                    <a:pt x="302685" y="1713971"/>
                  </a:lnTo>
                  <a:lnTo>
                    <a:pt x="316344" y="1716144"/>
                  </a:lnTo>
                  <a:lnTo>
                    <a:pt x="336213" y="1747810"/>
                  </a:lnTo>
                  <a:lnTo>
                    <a:pt x="343353" y="1747810"/>
                  </a:lnTo>
                  <a:lnTo>
                    <a:pt x="348631" y="1747810"/>
                  </a:lnTo>
                  <a:lnTo>
                    <a:pt x="353908" y="1745637"/>
                  </a:lnTo>
                  <a:lnTo>
                    <a:pt x="356081" y="1743464"/>
                  </a:lnTo>
                  <a:lnTo>
                    <a:pt x="360117" y="1740359"/>
                  </a:lnTo>
                  <a:lnTo>
                    <a:pt x="367257" y="1742532"/>
                  </a:lnTo>
                  <a:lnTo>
                    <a:pt x="372535" y="1742532"/>
                  </a:lnTo>
                  <a:lnTo>
                    <a:pt x="375639" y="1743464"/>
                  </a:lnTo>
                  <a:lnTo>
                    <a:pt x="379675" y="1747810"/>
                  </a:lnTo>
                  <a:lnTo>
                    <a:pt x="382780" y="1749983"/>
                  </a:lnTo>
                  <a:lnTo>
                    <a:pt x="388989" y="1753088"/>
                  </a:lnTo>
                  <a:lnTo>
                    <a:pt x="382780" y="1775440"/>
                  </a:lnTo>
                  <a:lnTo>
                    <a:pt x="377502" y="1795619"/>
                  </a:lnTo>
                  <a:lnTo>
                    <a:pt x="372224" y="1817971"/>
                  </a:lnTo>
                  <a:lnTo>
                    <a:pt x="388989" y="1835045"/>
                  </a:lnTo>
                  <a:lnTo>
                    <a:pt x="404511" y="1855224"/>
                  </a:lnTo>
                  <a:lnTo>
                    <a:pt x="421275" y="1877576"/>
                  </a:lnTo>
                  <a:lnTo>
                    <a:pt x="431830" y="1899928"/>
                  </a:lnTo>
                  <a:lnTo>
                    <a:pt x="435866" y="1917003"/>
                  </a:lnTo>
                  <a:lnTo>
                    <a:pt x="435866" y="1929731"/>
                  </a:lnTo>
                  <a:lnTo>
                    <a:pt x="438039" y="1942459"/>
                  </a:lnTo>
                  <a:lnTo>
                    <a:pt x="445179" y="1957361"/>
                  </a:lnTo>
                  <a:lnTo>
                    <a:pt x="438970" y="1972262"/>
                  </a:lnTo>
                  <a:lnTo>
                    <a:pt x="431830" y="1989337"/>
                  </a:lnTo>
                  <a:lnTo>
                    <a:pt x="421275" y="2009516"/>
                  </a:lnTo>
                  <a:lnTo>
                    <a:pt x="414135" y="2027522"/>
                  </a:lnTo>
                  <a:lnTo>
                    <a:pt x="410099" y="2048632"/>
                  </a:lnTo>
                  <a:lnTo>
                    <a:pt x="412272" y="2066638"/>
                  </a:lnTo>
                  <a:lnTo>
                    <a:pt x="419412" y="2081539"/>
                  </a:lnTo>
                  <a:lnTo>
                    <a:pt x="430899" y="2096441"/>
                  </a:lnTo>
                  <a:lnTo>
                    <a:pt x="441454" y="2113515"/>
                  </a:lnTo>
                  <a:lnTo>
                    <a:pt x="448594" y="2128416"/>
                  </a:lnTo>
                  <a:lnTo>
                    <a:pt x="448594" y="2133694"/>
                  </a:lnTo>
                  <a:lnTo>
                    <a:pt x="448594" y="2138972"/>
                  </a:lnTo>
                  <a:lnTo>
                    <a:pt x="446421" y="2143318"/>
                  </a:lnTo>
                  <a:lnTo>
                    <a:pt x="445490" y="2148595"/>
                  </a:lnTo>
                  <a:lnTo>
                    <a:pt x="445490" y="2151700"/>
                  </a:lnTo>
                  <a:lnTo>
                    <a:pt x="445490" y="2156046"/>
                  </a:lnTo>
                  <a:lnTo>
                    <a:pt x="452630" y="2159151"/>
                  </a:lnTo>
                  <a:lnTo>
                    <a:pt x="450457" y="2163497"/>
                  </a:lnTo>
                  <a:lnTo>
                    <a:pt x="448284" y="2166601"/>
                  </a:lnTo>
                  <a:lnTo>
                    <a:pt x="448284" y="2170948"/>
                  </a:lnTo>
                  <a:lnTo>
                    <a:pt x="446111" y="2176225"/>
                  </a:lnTo>
                  <a:lnTo>
                    <a:pt x="448284" y="2181503"/>
                  </a:lnTo>
                  <a:lnTo>
                    <a:pt x="450457" y="2181503"/>
                  </a:lnTo>
                  <a:lnTo>
                    <a:pt x="452630" y="2185849"/>
                  </a:lnTo>
                  <a:lnTo>
                    <a:pt x="455734" y="2186780"/>
                  </a:lnTo>
                  <a:lnTo>
                    <a:pt x="459770" y="2191127"/>
                  </a:lnTo>
                  <a:lnTo>
                    <a:pt x="459770" y="2193300"/>
                  </a:lnTo>
                  <a:lnTo>
                    <a:pt x="455734" y="2206028"/>
                  </a:lnTo>
                  <a:lnTo>
                    <a:pt x="465048" y="2224034"/>
                  </a:lnTo>
                  <a:lnTo>
                    <a:pt x="479639" y="2242971"/>
                  </a:lnTo>
                  <a:lnTo>
                    <a:pt x="494230" y="2260046"/>
                  </a:lnTo>
                  <a:lnTo>
                    <a:pt x="504785" y="2278051"/>
                  </a:lnTo>
                  <a:lnTo>
                    <a:pt x="506958" y="2290780"/>
                  </a:lnTo>
                  <a:lnTo>
                    <a:pt x="506958" y="2303508"/>
                  </a:lnTo>
                  <a:lnTo>
                    <a:pt x="506958" y="2314994"/>
                  </a:lnTo>
                  <a:lnTo>
                    <a:pt x="509131" y="2324618"/>
                  </a:lnTo>
                  <a:lnTo>
                    <a:pt x="512236" y="2327723"/>
                  </a:lnTo>
                  <a:lnTo>
                    <a:pt x="516271" y="2333000"/>
                  </a:lnTo>
                  <a:lnTo>
                    <a:pt x="519376" y="2335173"/>
                  </a:lnTo>
                  <a:lnTo>
                    <a:pt x="523411" y="2339520"/>
                  </a:lnTo>
                  <a:lnTo>
                    <a:pt x="528689" y="2342624"/>
                  </a:lnTo>
                  <a:lnTo>
                    <a:pt x="553835" y="2337347"/>
                  </a:lnTo>
                  <a:lnTo>
                    <a:pt x="582086" y="2332069"/>
                  </a:lnTo>
                  <a:lnTo>
                    <a:pt x="609095" y="2324618"/>
                  </a:lnTo>
                  <a:lnTo>
                    <a:pt x="636103" y="2317168"/>
                  </a:lnTo>
                  <a:lnTo>
                    <a:pt x="657834" y="2303508"/>
                  </a:lnTo>
                  <a:lnTo>
                    <a:pt x="675530" y="2287675"/>
                  </a:lnTo>
                  <a:lnTo>
                    <a:pt x="684843" y="2270601"/>
                  </a:lnTo>
                  <a:lnTo>
                    <a:pt x="691984" y="2253526"/>
                  </a:lnTo>
                  <a:lnTo>
                    <a:pt x="715888" y="2233347"/>
                  </a:lnTo>
                  <a:lnTo>
                    <a:pt x="718992" y="2218446"/>
                  </a:lnTo>
                  <a:lnTo>
                    <a:pt x="721165" y="2203544"/>
                  </a:lnTo>
                  <a:lnTo>
                    <a:pt x="723339" y="2188643"/>
                  </a:lnTo>
                  <a:lnTo>
                    <a:pt x="728616" y="2175915"/>
                  </a:lnTo>
                  <a:lnTo>
                    <a:pt x="748485" y="2171568"/>
                  </a:lnTo>
                  <a:lnTo>
                    <a:pt x="752520" y="2168464"/>
                  </a:lnTo>
                  <a:lnTo>
                    <a:pt x="753452" y="2164118"/>
                  </a:lnTo>
                  <a:lnTo>
                    <a:pt x="757488" y="2161013"/>
                  </a:lnTo>
                  <a:lnTo>
                    <a:pt x="759661" y="2158840"/>
                  </a:lnTo>
                  <a:lnTo>
                    <a:pt x="762765" y="2155736"/>
                  </a:lnTo>
                  <a:lnTo>
                    <a:pt x="768043" y="2151390"/>
                  </a:lnTo>
                  <a:lnTo>
                    <a:pt x="764938" y="2131211"/>
                  </a:lnTo>
                  <a:lnTo>
                    <a:pt x="757798" y="2114136"/>
                  </a:lnTo>
                  <a:lnTo>
                    <a:pt x="748485" y="2103581"/>
                  </a:lnTo>
                  <a:lnTo>
                    <a:pt x="757798" y="2084644"/>
                  </a:lnTo>
                  <a:lnTo>
                    <a:pt x="772389" y="2071915"/>
                  </a:lnTo>
                  <a:lnTo>
                    <a:pt x="790084" y="2062291"/>
                  </a:lnTo>
                  <a:lnTo>
                    <a:pt x="808711" y="2053909"/>
                  </a:lnTo>
                  <a:lnTo>
                    <a:pt x="824234" y="2042423"/>
                  </a:lnTo>
                  <a:lnTo>
                    <a:pt x="835720" y="2019140"/>
                  </a:lnTo>
                  <a:lnTo>
                    <a:pt x="837893" y="1996787"/>
                  </a:lnTo>
                  <a:lnTo>
                    <a:pt x="831684" y="1974435"/>
                  </a:lnTo>
                  <a:lnTo>
                    <a:pt x="824544" y="1952083"/>
                  </a:lnTo>
                  <a:lnTo>
                    <a:pt x="817404" y="1931904"/>
                  </a:lnTo>
                  <a:lnTo>
                    <a:pt x="810263" y="1909552"/>
                  </a:lnTo>
                  <a:lnTo>
                    <a:pt x="807159" y="1887200"/>
                  </a:lnTo>
                  <a:lnTo>
                    <a:pt x="812437" y="1862985"/>
                  </a:lnTo>
                  <a:lnTo>
                    <a:pt x="827027" y="1837529"/>
                  </a:lnTo>
                  <a:lnTo>
                    <a:pt x="845654" y="1815177"/>
                  </a:lnTo>
                  <a:lnTo>
                    <a:pt x="867385" y="1794066"/>
                  </a:lnTo>
                  <a:lnTo>
                    <a:pt x="890358" y="1776060"/>
                  </a:lnTo>
                  <a:lnTo>
                    <a:pt x="912090" y="1757123"/>
                  </a:lnTo>
                  <a:lnTo>
                    <a:pt x="931958" y="1736944"/>
                  </a:lnTo>
                  <a:lnTo>
                    <a:pt x="945618" y="1718938"/>
                  </a:lnTo>
                  <a:lnTo>
                    <a:pt x="958036" y="1696586"/>
                  </a:lnTo>
                  <a:lnTo>
                    <a:pt x="968591" y="1674234"/>
                  </a:lnTo>
                  <a:lnTo>
                    <a:pt x="975731" y="1655297"/>
                  </a:lnTo>
                  <a:lnTo>
                    <a:pt x="979767" y="1642569"/>
                  </a:lnTo>
                  <a:lnTo>
                    <a:pt x="979767" y="1631393"/>
                  </a:lnTo>
                  <a:lnTo>
                    <a:pt x="985044" y="1621769"/>
                  </a:lnTo>
                  <a:lnTo>
                    <a:pt x="985044" y="1618665"/>
                  </a:lnTo>
                  <a:lnTo>
                    <a:pt x="963313" y="1621769"/>
                  </a:lnTo>
                  <a:lnTo>
                    <a:pt x="939409" y="1627046"/>
                  </a:lnTo>
                  <a:lnTo>
                    <a:pt x="914263" y="1633255"/>
                  </a:lnTo>
                  <a:lnTo>
                    <a:pt x="895636" y="1641637"/>
                  </a:lnTo>
                  <a:lnTo>
                    <a:pt x="880114" y="1640706"/>
                  </a:lnTo>
                  <a:lnTo>
                    <a:pt x="874836" y="1634497"/>
                  </a:lnTo>
                  <a:lnTo>
                    <a:pt x="872663" y="1629220"/>
                  </a:lnTo>
                  <a:lnTo>
                    <a:pt x="872663" y="1623942"/>
                  </a:lnTo>
                  <a:lnTo>
                    <a:pt x="872663" y="1616491"/>
                  </a:lnTo>
                  <a:lnTo>
                    <a:pt x="868627" y="1611214"/>
                  </a:lnTo>
                  <a:lnTo>
                    <a:pt x="854036" y="1599727"/>
                  </a:lnTo>
                  <a:lnTo>
                    <a:pt x="836341" y="1589172"/>
                  </a:lnTo>
                  <a:lnTo>
                    <a:pt x="819577" y="1577686"/>
                  </a:lnTo>
                  <a:lnTo>
                    <a:pt x="809022" y="1564957"/>
                  </a:lnTo>
                  <a:lnTo>
                    <a:pt x="804986" y="1553471"/>
                  </a:lnTo>
                  <a:lnTo>
                    <a:pt x="802813" y="1545089"/>
                  </a:lnTo>
                  <a:lnTo>
                    <a:pt x="799708" y="1533602"/>
                  </a:lnTo>
                  <a:lnTo>
                    <a:pt x="797535" y="1530498"/>
                  </a:lnTo>
                  <a:lnTo>
                    <a:pt x="792258" y="1526152"/>
                  </a:lnTo>
                  <a:lnTo>
                    <a:pt x="786980" y="1523047"/>
                  </a:lnTo>
                  <a:lnTo>
                    <a:pt x="782944" y="1517770"/>
                  </a:lnTo>
                  <a:lnTo>
                    <a:pt x="779840" y="1513423"/>
                  </a:lnTo>
                  <a:lnTo>
                    <a:pt x="779840" y="1476480"/>
                  </a:lnTo>
                  <a:lnTo>
                    <a:pt x="777667" y="1471203"/>
                  </a:lnTo>
                  <a:lnTo>
                    <a:pt x="772389" y="1466856"/>
                  </a:lnTo>
                  <a:lnTo>
                    <a:pt x="768353" y="1463752"/>
                  </a:lnTo>
                  <a:lnTo>
                    <a:pt x="763076" y="1459406"/>
                  </a:lnTo>
                  <a:lnTo>
                    <a:pt x="759971" y="1456301"/>
                  </a:lnTo>
                  <a:lnTo>
                    <a:pt x="750658" y="1436122"/>
                  </a:lnTo>
                  <a:lnTo>
                    <a:pt x="743518" y="1415943"/>
                  </a:lnTo>
                  <a:lnTo>
                    <a:pt x="736377" y="1393591"/>
                  </a:lnTo>
                  <a:lnTo>
                    <a:pt x="724891" y="1374654"/>
                  </a:lnTo>
                  <a:lnTo>
                    <a:pt x="712473" y="1357580"/>
                  </a:lnTo>
                  <a:lnTo>
                    <a:pt x="712473" y="1350129"/>
                  </a:lnTo>
                  <a:lnTo>
                    <a:pt x="716509" y="1350129"/>
                  </a:lnTo>
                  <a:lnTo>
                    <a:pt x="719613" y="1357580"/>
                  </a:lnTo>
                  <a:lnTo>
                    <a:pt x="723649" y="1363788"/>
                  </a:lnTo>
                  <a:lnTo>
                    <a:pt x="726753" y="1366893"/>
                  </a:lnTo>
                  <a:lnTo>
                    <a:pt x="730789" y="1369066"/>
                  </a:lnTo>
                  <a:lnTo>
                    <a:pt x="733894" y="1371239"/>
                  </a:lnTo>
                  <a:lnTo>
                    <a:pt x="737930" y="1372170"/>
                  </a:lnTo>
                  <a:lnTo>
                    <a:pt x="738861" y="1376517"/>
                  </a:lnTo>
                  <a:lnTo>
                    <a:pt x="745070" y="1378690"/>
                  </a:lnTo>
                  <a:lnTo>
                    <a:pt x="755625" y="1386141"/>
                  </a:lnTo>
                  <a:lnTo>
                    <a:pt x="762765" y="1396696"/>
                  </a:lnTo>
                  <a:lnTo>
                    <a:pt x="768043" y="1409424"/>
                  </a:lnTo>
                  <a:lnTo>
                    <a:pt x="774252" y="1423084"/>
                  </a:lnTo>
                  <a:lnTo>
                    <a:pt x="779529" y="1435812"/>
                  </a:lnTo>
                  <a:lnTo>
                    <a:pt x="799398" y="1448540"/>
                  </a:lnTo>
                  <a:lnTo>
                    <a:pt x="804675" y="1459095"/>
                  </a:lnTo>
                  <a:lnTo>
                    <a:pt x="806848" y="1472755"/>
                  </a:lnTo>
                  <a:lnTo>
                    <a:pt x="809022" y="1485483"/>
                  </a:lnTo>
                  <a:lnTo>
                    <a:pt x="812126" y="1496038"/>
                  </a:lnTo>
                  <a:lnTo>
                    <a:pt x="824544" y="1510940"/>
                  </a:lnTo>
                  <a:lnTo>
                    <a:pt x="838204" y="1525841"/>
                  </a:lnTo>
                  <a:lnTo>
                    <a:pt x="850621" y="1542916"/>
                  </a:lnTo>
                  <a:lnTo>
                    <a:pt x="859935" y="1560922"/>
                  </a:lnTo>
                  <a:lnTo>
                    <a:pt x="860866" y="1572408"/>
                  </a:lnTo>
                  <a:lnTo>
                    <a:pt x="860866" y="1582963"/>
                  </a:lnTo>
                  <a:lnTo>
                    <a:pt x="863039" y="1594450"/>
                  </a:lnTo>
                  <a:lnTo>
                    <a:pt x="868317" y="1605005"/>
                  </a:lnTo>
                  <a:lnTo>
                    <a:pt x="870490" y="1609351"/>
                  </a:lnTo>
                  <a:lnTo>
                    <a:pt x="872663" y="1611524"/>
                  </a:lnTo>
                  <a:lnTo>
                    <a:pt x="874836" y="1612456"/>
                  </a:lnTo>
                  <a:lnTo>
                    <a:pt x="875767" y="1612456"/>
                  </a:lnTo>
                  <a:lnTo>
                    <a:pt x="879803" y="1614629"/>
                  </a:lnTo>
                  <a:lnTo>
                    <a:pt x="889117" y="1614629"/>
                  </a:lnTo>
                  <a:lnTo>
                    <a:pt x="901534" y="1611524"/>
                  </a:lnTo>
                  <a:lnTo>
                    <a:pt x="913952" y="1604074"/>
                  </a:lnTo>
                  <a:lnTo>
                    <a:pt x="928543" y="1597865"/>
                  </a:lnTo>
                  <a:lnTo>
                    <a:pt x="946239" y="1592587"/>
                  </a:lnTo>
                  <a:lnTo>
                    <a:pt x="963003" y="1589483"/>
                  </a:lnTo>
                  <a:lnTo>
                    <a:pt x="979767" y="1582032"/>
                  </a:lnTo>
                  <a:lnTo>
                    <a:pt x="992185" y="1572408"/>
                  </a:lnTo>
                  <a:lnTo>
                    <a:pt x="1002740" y="1560922"/>
                  </a:lnTo>
                  <a:lnTo>
                    <a:pt x="1016399" y="1553471"/>
                  </a:lnTo>
                  <a:lnTo>
                    <a:pt x="1039372" y="1553471"/>
                  </a:lnTo>
                  <a:lnTo>
                    <a:pt x="1039372" y="1544468"/>
                  </a:lnTo>
                  <a:lnTo>
                    <a:pt x="1057999" y="1531740"/>
                  </a:lnTo>
                  <a:lnTo>
                    <a:pt x="1075694" y="1520253"/>
                  </a:lnTo>
                  <a:lnTo>
                    <a:pt x="1075694" y="1500074"/>
                  </a:lnTo>
                  <a:lnTo>
                    <a:pt x="1089354" y="1494797"/>
                  </a:lnTo>
                  <a:lnTo>
                    <a:pt x="1095563" y="1487346"/>
                  </a:lnTo>
                  <a:lnTo>
                    <a:pt x="1101772" y="1477722"/>
                  </a:lnTo>
                  <a:lnTo>
                    <a:pt x="1108912" y="1468098"/>
                  </a:lnTo>
                  <a:lnTo>
                    <a:pt x="1087181" y="1450092"/>
                  </a:lnTo>
                  <a:lnTo>
                    <a:pt x="1060172" y="1435191"/>
                  </a:lnTo>
                  <a:lnTo>
                    <a:pt x="1057999" y="1420290"/>
                  </a:lnTo>
                  <a:lnTo>
                    <a:pt x="1055826" y="1401352"/>
                  </a:lnTo>
                  <a:lnTo>
                    <a:pt x="1035958" y="1416254"/>
                  </a:lnTo>
                  <a:lnTo>
                    <a:pt x="1019193" y="1435191"/>
                  </a:lnTo>
                  <a:lnTo>
                    <a:pt x="1008638" y="1435191"/>
                  </a:lnTo>
                  <a:lnTo>
                    <a:pt x="999325" y="1437364"/>
                  </a:lnTo>
                  <a:lnTo>
                    <a:pt x="992185" y="1438295"/>
                  </a:lnTo>
                  <a:lnTo>
                    <a:pt x="990011" y="1433018"/>
                  </a:lnTo>
                  <a:lnTo>
                    <a:pt x="989080" y="1427740"/>
                  </a:lnTo>
                  <a:lnTo>
                    <a:pt x="989080" y="1422463"/>
                  </a:lnTo>
                  <a:lnTo>
                    <a:pt x="986907" y="1416254"/>
                  </a:lnTo>
                  <a:lnTo>
                    <a:pt x="984734" y="1410976"/>
                  </a:lnTo>
                  <a:lnTo>
                    <a:pt x="979456" y="1408803"/>
                  </a:lnTo>
                  <a:lnTo>
                    <a:pt x="977283" y="1408803"/>
                  </a:lnTo>
                  <a:lnTo>
                    <a:pt x="975110" y="1408803"/>
                  </a:lnTo>
                  <a:lnTo>
                    <a:pt x="975110" y="1410976"/>
                  </a:lnTo>
                  <a:lnTo>
                    <a:pt x="974179" y="1413149"/>
                  </a:lnTo>
                  <a:lnTo>
                    <a:pt x="972006" y="1418427"/>
                  </a:lnTo>
                  <a:lnTo>
                    <a:pt x="964865" y="1407872"/>
                  </a:lnTo>
                  <a:lnTo>
                    <a:pt x="957725" y="1392970"/>
                  </a:lnTo>
                  <a:lnTo>
                    <a:pt x="948412" y="1375896"/>
                  </a:lnTo>
                  <a:lnTo>
                    <a:pt x="943134" y="1358821"/>
                  </a:lnTo>
                  <a:lnTo>
                    <a:pt x="939098" y="1343920"/>
                  </a:lnTo>
                  <a:lnTo>
                    <a:pt x="946239" y="1343920"/>
                  </a:lnTo>
                  <a:lnTo>
                    <a:pt x="950274" y="1343920"/>
                  </a:lnTo>
                  <a:lnTo>
                    <a:pt x="952448" y="1343920"/>
                  </a:lnTo>
                  <a:lnTo>
                    <a:pt x="953379" y="1343920"/>
                  </a:lnTo>
                  <a:lnTo>
                    <a:pt x="955552" y="1343920"/>
                  </a:lnTo>
                  <a:lnTo>
                    <a:pt x="967039" y="1353544"/>
                  </a:lnTo>
                  <a:lnTo>
                    <a:pt x="972316" y="1363167"/>
                  </a:lnTo>
                  <a:lnTo>
                    <a:pt x="975421" y="1373723"/>
                  </a:lnTo>
                  <a:lnTo>
                    <a:pt x="984734" y="1381173"/>
                  </a:lnTo>
                  <a:lnTo>
                    <a:pt x="997152" y="1388624"/>
                  </a:lnTo>
                  <a:lnTo>
                    <a:pt x="1008638" y="1393902"/>
                  </a:lnTo>
                  <a:lnTo>
                    <a:pt x="1019193" y="1401352"/>
                  </a:lnTo>
                  <a:lnTo>
                    <a:pt x="1031611" y="1401352"/>
                  </a:lnTo>
                  <a:lnTo>
                    <a:pt x="1040925" y="1400421"/>
                  </a:lnTo>
                  <a:lnTo>
                    <a:pt x="1048065" y="1398248"/>
                  </a:lnTo>
                  <a:lnTo>
                    <a:pt x="1059551" y="1393902"/>
                  </a:lnTo>
                  <a:lnTo>
                    <a:pt x="1066692" y="1407561"/>
                  </a:lnTo>
                  <a:lnTo>
                    <a:pt x="1071969" y="1418116"/>
                  </a:lnTo>
                  <a:lnTo>
                    <a:pt x="1102082" y="1420290"/>
                  </a:lnTo>
                  <a:lnTo>
                    <a:pt x="1133438" y="1422463"/>
                  </a:lnTo>
                  <a:lnTo>
                    <a:pt x="1164793" y="1422463"/>
                  </a:lnTo>
                  <a:lnTo>
                    <a:pt x="1194906" y="1418116"/>
                  </a:lnTo>
                  <a:lnTo>
                    <a:pt x="1206392" y="1429603"/>
                  </a:lnTo>
                  <a:lnTo>
                    <a:pt x="1218810" y="1437985"/>
                  </a:lnTo>
                  <a:lnTo>
                    <a:pt x="1231228" y="1447609"/>
                  </a:lnTo>
                  <a:lnTo>
                    <a:pt x="1238368" y="1458164"/>
                  </a:lnTo>
                  <a:lnTo>
                    <a:pt x="1235264" y="1471824"/>
                  </a:lnTo>
                  <a:lnTo>
                    <a:pt x="1238368" y="1474928"/>
                  </a:lnTo>
                  <a:lnTo>
                    <a:pt x="1242404" y="1479274"/>
                  </a:lnTo>
                  <a:lnTo>
                    <a:pt x="1247681" y="1482379"/>
                  </a:lnTo>
                  <a:lnTo>
                    <a:pt x="1251717" y="1486725"/>
                  </a:lnTo>
                  <a:lnTo>
                    <a:pt x="1262273" y="1487656"/>
                  </a:lnTo>
                  <a:lnTo>
                    <a:pt x="1271586" y="1487656"/>
                  </a:lnTo>
                  <a:lnTo>
                    <a:pt x="1284004" y="1486725"/>
                  </a:lnTo>
                  <a:lnTo>
                    <a:pt x="1288039" y="1524910"/>
                  </a:lnTo>
                  <a:lnTo>
                    <a:pt x="1296422" y="1556575"/>
                  </a:lnTo>
                  <a:lnTo>
                    <a:pt x="1308840" y="1586068"/>
                  </a:lnTo>
                  <a:lnTo>
                    <a:pt x="1327466" y="1613697"/>
                  </a:lnTo>
                  <a:lnTo>
                    <a:pt x="1327466" y="1615870"/>
                  </a:lnTo>
                  <a:lnTo>
                    <a:pt x="1325293" y="1618044"/>
                  </a:lnTo>
                  <a:lnTo>
                    <a:pt x="1323120" y="1621148"/>
                  </a:lnTo>
                  <a:lnTo>
                    <a:pt x="1322188" y="1625494"/>
                  </a:lnTo>
                  <a:lnTo>
                    <a:pt x="1323120" y="1628599"/>
                  </a:lnTo>
                  <a:lnTo>
                    <a:pt x="1329329" y="1645673"/>
                  </a:lnTo>
                  <a:lnTo>
                    <a:pt x="1339884" y="1665852"/>
                  </a:lnTo>
                  <a:lnTo>
                    <a:pt x="1351370" y="1678581"/>
                  </a:lnTo>
                  <a:lnTo>
                    <a:pt x="1352302" y="1680754"/>
                  </a:lnTo>
                  <a:lnTo>
                    <a:pt x="1354475" y="1680754"/>
                  </a:lnTo>
                  <a:lnTo>
                    <a:pt x="1356648" y="1682927"/>
                  </a:lnTo>
                  <a:lnTo>
                    <a:pt x="1358821" y="1682927"/>
                  </a:lnTo>
                  <a:lnTo>
                    <a:pt x="1378690" y="1658712"/>
                  </a:lnTo>
                  <a:lnTo>
                    <a:pt x="1391108" y="1633255"/>
                  </a:lnTo>
                  <a:lnTo>
                    <a:pt x="1400421" y="1601590"/>
                  </a:lnTo>
                  <a:lnTo>
                    <a:pt x="1403525" y="1564647"/>
                  </a:lnTo>
                  <a:lnTo>
                    <a:pt x="1415943" y="1557196"/>
                  </a:lnTo>
                  <a:lnTo>
                    <a:pt x="1425257" y="1547572"/>
                  </a:lnTo>
                  <a:lnTo>
                    <a:pt x="1434570" y="1540122"/>
                  </a:lnTo>
                  <a:lnTo>
                    <a:pt x="1451334" y="1540122"/>
                  </a:lnTo>
                  <a:lnTo>
                    <a:pt x="1463752" y="1507214"/>
                  </a:lnTo>
                  <a:lnTo>
                    <a:pt x="1470892" y="1501937"/>
                  </a:lnTo>
                  <a:lnTo>
                    <a:pt x="1478032" y="1499764"/>
                  </a:lnTo>
                  <a:lnTo>
                    <a:pt x="1485172" y="1499764"/>
                  </a:lnTo>
                  <a:lnTo>
                    <a:pt x="1488277" y="1497591"/>
                  </a:lnTo>
                  <a:lnTo>
                    <a:pt x="1493555" y="1490140"/>
                  </a:lnTo>
                  <a:lnTo>
                    <a:pt x="1497590" y="1475239"/>
                  </a:lnTo>
                  <a:lnTo>
                    <a:pt x="1512181" y="1475239"/>
                  </a:lnTo>
                  <a:lnTo>
                    <a:pt x="1526772" y="1477412"/>
                  </a:lnTo>
                  <a:lnTo>
                    <a:pt x="1543536" y="1475239"/>
                  </a:lnTo>
                  <a:lnTo>
                    <a:pt x="1544468" y="1473065"/>
                  </a:lnTo>
                  <a:lnTo>
                    <a:pt x="1546641" y="1472134"/>
                  </a:lnTo>
                  <a:lnTo>
                    <a:pt x="1548814" y="1467788"/>
                  </a:lnTo>
                  <a:lnTo>
                    <a:pt x="1550987" y="1465615"/>
                  </a:lnTo>
                  <a:lnTo>
                    <a:pt x="1554092" y="1462510"/>
                  </a:lnTo>
                  <a:lnTo>
                    <a:pt x="1565578" y="1480516"/>
                  </a:lnTo>
                  <a:lnTo>
                    <a:pt x="1573960" y="1495418"/>
                  </a:lnTo>
                  <a:lnTo>
                    <a:pt x="1585447" y="1509077"/>
                  </a:lnTo>
                  <a:lnTo>
                    <a:pt x="1592587" y="1523979"/>
                  </a:lnTo>
                  <a:lnTo>
                    <a:pt x="1597864" y="1541984"/>
                  </a:lnTo>
                  <a:lnTo>
                    <a:pt x="1597864" y="1564337"/>
                  </a:lnTo>
                  <a:lnTo>
                    <a:pt x="1600037" y="1566509"/>
                  </a:lnTo>
                  <a:lnTo>
                    <a:pt x="1600969" y="1566509"/>
                  </a:lnTo>
                  <a:lnTo>
                    <a:pt x="1600969" y="1567441"/>
                  </a:lnTo>
                  <a:lnTo>
                    <a:pt x="1603142" y="1567441"/>
                  </a:lnTo>
                  <a:lnTo>
                    <a:pt x="1610282" y="1567441"/>
                  </a:lnTo>
                  <a:lnTo>
                    <a:pt x="1617422" y="1566509"/>
                  </a:lnTo>
                  <a:lnTo>
                    <a:pt x="1621458" y="1564337"/>
                  </a:lnTo>
                  <a:lnTo>
                    <a:pt x="1626736" y="1559990"/>
                  </a:lnTo>
                  <a:lnTo>
                    <a:pt x="1629840" y="1556886"/>
                  </a:lnTo>
                  <a:lnTo>
                    <a:pt x="1641327" y="1569614"/>
                  </a:lnTo>
                  <a:lnTo>
                    <a:pt x="1648467" y="1586688"/>
                  </a:lnTo>
                  <a:lnTo>
                    <a:pt x="1650640" y="1606867"/>
                  </a:lnTo>
                  <a:lnTo>
                    <a:pt x="1650640" y="1629220"/>
                  </a:lnTo>
                  <a:lnTo>
                    <a:pt x="1650640" y="1649399"/>
                  </a:lnTo>
                  <a:lnTo>
                    <a:pt x="1650640" y="1668336"/>
                  </a:lnTo>
                  <a:lnTo>
                    <a:pt x="1653745" y="1683237"/>
                  </a:lnTo>
                  <a:lnTo>
                    <a:pt x="1653745" y="1686342"/>
                  </a:lnTo>
                  <a:lnTo>
                    <a:pt x="1663058" y="1683237"/>
                  </a:lnTo>
                  <a:lnTo>
                    <a:pt x="1663058" y="1686342"/>
                  </a:lnTo>
                  <a:lnTo>
                    <a:pt x="1672371" y="1699070"/>
                  </a:lnTo>
                  <a:lnTo>
                    <a:pt x="1677649" y="1713971"/>
                  </a:lnTo>
                  <a:lnTo>
                    <a:pt x="1682927" y="1728873"/>
                  </a:lnTo>
                  <a:lnTo>
                    <a:pt x="1686962" y="1745947"/>
                  </a:lnTo>
                  <a:lnTo>
                    <a:pt x="1693171" y="1760849"/>
                  </a:lnTo>
                  <a:lnTo>
                    <a:pt x="1702485" y="1768299"/>
                  </a:lnTo>
                  <a:lnTo>
                    <a:pt x="1704658" y="1770472"/>
                  </a:lnTo>
                  <a:lnTo>
                    <a:pt x="1715213" y="1775750"/>
                  </a:lnTo>
                  <a:lnTo>
                    <a:pt x="1726699" y="1785374"/>
                  </a:lnTo>
                  <a:lnTo>
                    <a:pt x="1737255" y="1785374"/>
                  </a:lnTo>
                  <a:lnTo>
                    <a:pt x="1736323" y="1758986"/>
                  </a:lnTo>
                  <a:lnTo>
                    <a:pt x="1729183" y="1733529"/>
                  </a:lnTo>
                  <a:lnTo>
                    <a:pt x="1717696" y="1711177"/>
                  </a:lnTo>
                  <a:lnTo>
                    <a:pt x="1703106" y="1696276"/>
                  </a:lnTo>
                  <a:lnTo>
                    <a:pt x="1700001" y="1694103"/>
                  </a:lnTo>
                  <a:lnTo>
                    <a:pt x="1695965" y="1694103"/>
                  </a:lnTo>
                  <a:lnTo>
                    <a:pt x="1692861" y="1694103"/>
                  </a:lnTo>
                  <a:lnTo>
                    <a:pt x="1688825" y="1694103"/>
                  </a:lnTo>
                  <a:lnTo>
                    <a:pt x="1687894" y="1691930"/>
                  </a:lnTo>
                  <a:lnTo>
                    <a:pt x="1681685" y="1681374"/>
                  </a:lnTo>
                  <a:lnTo>
                    <a:pt x="1680753" y="1671751"/>
                  </a:lnTo>
                  <a:lnTo>
                    <a:pt x="1676718" y="1664300"/>
                  </a:lnTo>
                  <a:lnTo>
                    <a:pt x="1667404" y="1659022"/>
                  </a:lnTo>
                  <a:lnTo>
                    <a:pt x="1676718" y="1634808"/>
                  </a:lnTo>
                  <a:lnTo>
                    <a:pt x="1683858" y="1605315"/>
                  </a:lnTo>
                  <a:lnTo>
                    <a:pt x="1700622" y="1618975"/>
                  </a:lnTo>
                  <a:lnTo>
                    <a:pt x="1716144" y="1631703"/>
                  </a:lnTo>
                  <a:lnTo>
                    <a:pt x="1730735" y="1644431"/>
                  </a:lnTo>
                  <a:lnTo>
                    <a:pt x="1742222" y="1659333"/>
                  </a:lnTo>
                  <a:lnTo>
                    <a:pt x="1747499" y="1679512"/>
                  </a:lnTo>
                  <a:lnTo>
                    <a:pt x="1754640" y="1679512"/>
                  </a:lnTo>
                  <a:lnTo>
                    <a:pt x="1815176" y="1629841"/>
                  </a:lnTo>
                  <a:lnTo>
                    <a:pt x="1813003" y="1600348"/>
                  </a:lnTo>
                  <a:lnTo>
                    <a:pt x="1807726" y="1576133"/>
                  </a:lnTo>
                  <a:lnTo>
                    <a:pt x="1796239" y="1558128"/>
                  </a:lnTo>
                  <a:lnTo>
                    <a:pt x="1783822" y="1541053"/>
                  </a:lnTo>
                  <a:lnTo>
                    <a:pt x="1767057" y="1525220"/>
                  </a:lnTo>
                  <a:lnTo>
                    <a:pt x="1769230" y="1510319"/>
                  </a:lnTo>
                  <a:lnTo>
                    <a:pt x="1774508" y="1500695"/>
                  </a:lnTo>
                  <a:lnTo>
                    <a:pt x="1780717" y="1495418"/>
                  </a:lnTo>
                  <a:lnTo>
                    <a:pt x="1787857" y="1489209"/>
                  </a:lnTo>
                  <a:lnTo>
                    <a:pt x="1794066" y="1480827"/>
                  </a:lnTo>
                  <a:lnTo>
                    <a:pt x="1800275" y="1480827"/>
                  </a:lnTo>
                  <a:lnTo>
                    <a:pt x="1805553" y="1481758"/>
                  </a:lnTo>
                  <a:lnTo>
                    <a:pt x="1807726" y="1481758"/>
                  </a:lnTo>
                  <a:lnTo>
                    <a:pt x="1810830" y="1483931"/>
                  </a:lnTo>
                  <a:lnTo>
                    <a:pt x="1813003" y="1488277"/>
                  </a:lnTo>
                  <a:lnTo>
                    <a:pt x="1816108" y="1493555"/>
                  </a:lnTo>
                  <a:lnTo>
                    <a:pt x="1818281" y="1496659"/>
                  </a:lnTo>
                  <a:lnTo>
                    <a:pt x="1816108" y="1501006"/>
                  </a:lnTo>
                  <a:lnTo>
                    <a:pt x="1815176" y="1504110"/>
                  </a:lnTo>
                  <a:lnTo>
                    <a:pt x="1811141" y="1506283"/>
                  </a:lnTo>
                  <a:lnTo>
                    <a:pt x="1808036" y="1506283"/>
                  </a:lnTo>
                  <a:lnTo>
                    <a:pt x="1804000" y="1508456"/>
                  </a:lnTo>
                  <a:lnTo>
                    <a:pt x="1804000" y="1518080"/>
                  </a:lnTo>
                  <a:lnTo>
                    <a:pt x="1804000" y="1523358"/>
                  </a:lnTo>
                  <a:lnTo>
                    <a:pt x="1806173" y="1528635"/>
                  </a:lnTo>
                  <a:lnTo>
                    <a:pt x="1808346" y="1533913"/>
                  </a:lnTo>
                  <a:lnTo>
                    <a:pt x="1811451" y="1532981"/>
                  </a:lnTo>
                  <a:lnTo>
                    <a:pt x="1813624" y="1532981"/>
                  </a:lnTo>
                  <a:lnTo>
                    <a:pt x="1815797" y="1532981"/>
                  </a:lnTo>
                  <a:lnTo>
                    <a:pt x="1816729" y="1530808"/>
                  </a:lnTo>
                  <a:lnTo>
                    <a:pt x="1818902" y="1530808"/>
                  </a:lnTo>
                  <a:lnTo>
                    <a:pt x="1826042" y="1526462"/>
                  </a:lnTo>
                  <a:lnTo>
                    <a:pt x="1830078" y="1523358"/>
                  </a:lnTo>
                  <a:lnTo>
                    <a:pt x="1831009" y="1521184"/>
                  </a:lnTo>
                  <a:lnTo>
                    <a:pt x="1835045" y="1518080"/>
                  </a:lnTo>
                  <a:lnTo>
                    <a:pt x="1838150" y="1513734"/>
                  </a:lnTo>
                  <a:lnTo>
                    <a:pt x="1837218" y="1508456"/>
                  </a:lnTo>
                  <a:lnTo>
                    <a:pt x="1837218" y="1503179"/>
                  </a:lnTo>
                  <a:lnTo>
                    <a:pt x="1835045" y="1501006"/>
                  </a:lnTo>
                  <a:lnTo>
                    <a:pt x="1835045" y="1498832"/>
                  </a:lnTo>
                  <a:lnTo>
                    <a:pt x="1835045" y="1495728"/>
                  </a:lnTo>
                  <a:lnTo>
                    <a:pt x="1835045" y="1491382"/>
                  </a:lnTo>
                  <a:lnTo>
                    <a:pt x="1835045" y="1483931"/>
                  </a:lnTo>
                  <a:lnTo>
                    <a:pt x="1862054" y="1478653"/>
                  </a:lnTo>
                  <a:lnTo>
                    <a:pt x="1891236" y="1469030"/>
                  </a:lnTo>
                  <a:lnTo>
                    <a:pt x="1916382" y="1458474"/>
                  </a:lnTo>
                  <a:lnTo>
                    <a:pt x="1940286" y="1443573"/>
                  </a:lnTo>
                  <a:lnTo>
                    <a:pt x="1958913" y="1423394"/>
                  </a:lnTo>
                  <a:lnTo>
                    <a:pt x="1967295" y="1408493"/>
                  </a:lnTo>
                  <a:lnTo>
                    <a:pt x="1974435" y="1394833"/>
                  </a:lnTo>
                  <a:lnTo>
                    <a:pt x="1981575" y="1379932"/>
                  </a:lnTo>
                  <a:lnTo>
                    <a:pt x="1993993" y="1371550"/>
                  </a:lnTo>
                  <a:lnTo>
                    <a:pt x="1993993" y="1351992"/>
                  </a:lnTo>
                  <a:lnTo>
                    <a:pt x="1993062" y="1329639"/>
                  </a:lnTo>
                  <a:lnTo>
                    <a:pt x="1989026" y="1309460"/>
                  </a:lnTo>
                  <a:lnTo>
                    <a:pt x="1981886" y="1289281"/>
                  </a:lnTo>
                  <a:lnTo>
                    <a:pt x="1973504" y="1274380"/>
                  </a:lnTo>
                  <a:lnTo>
                    <a:pt x="1958913" y="1264756"/>
                  </a:lnTo>
                  <a:lnTo>
                    <a:pt x="1964190" y="1252028"/>
                  </a:lnTo>
                  <a:lnTo>
                    <a:pt x="1969468" y="1244577"/>
                  </a:lnTo>
                  <a:lnTo>
                    <a:pt x="1976608" y="1237127"/>
                  </a:lnTo>
                  <a:lnTo>
                    <a:pt x="1983748" y="1227503"/>
                  </a:lnTo>
                  <a:lnTo>
                    <a:pt x="2003617" y="1227503"/>
                  </a:lnTo>
                  <a:lnTo>
                    <a:pt x="2003617" y="1214774"/>
                  </a:lnTo>
                  <a:lnTo>
                    <a:pt x="1998339" y="1214774"/>
                  </a:lnTo>
                  <a:lnTo>
                    <a:pt x="1987784" y="1209497"/>
                  </a:lnTo>
                  <a:lnTo>
                    <a:pt x="1978471" y="1209497"/>
                  </a:lnTo>
                  <a:lnTo>
                    <a:pt x="1969157" y="1212601"/>
                  </a:lnTo>
                  <a:lnTo>
                    <a:pt x="1958602" y="1218810"/>
                  </a:lnTo>
                  <a:lnTo>
                    <a:pt x="1954567" y="1212601"/>
                  </a:lnTo>
                  <a:lnTo>
                    <a:pt x="1951462" y="1209497"/>
                  </a:lnTo>
                  <a:lnTo>
                    <a:pt x="1947426" y="1205151"/>
                  </a:lnTo>
                  <a:lnTo>
                    <a:pt x="1942149" y="1202046"/>
                  </a:lnTo>
                  <a:lnTo>
                    <a:pt x="1935008" y="1197700"/>
                  </a:lnTo>
                  <a:lnTo>
                    <a:pt x="1942149" y="1184972"/>
                  </a:lnTo>
                  <a:lnTo>
                    <a:pt x="1954567" y="1174416"/>
                  </a:lnTo>
                  <a:lnTo>
                    <a:pt x="1966985" y="1164793"/>
                  </a:lnTo>
                  <a:lnTo>
                    <a:pt x="1978471" y="1153306"/>
                  </a:lnTo>
                  <a:lnTo>
                    <a:pt x="1983748" y="1155479"/>
                  </a:lnTo>
                  <a:lnTo>
                    <a:pt x="1987784" y="1155479"/>
                  </a:lnTo>
                  <a:lnTo>
                    <a:pt x="1990889" y="1157652"/>
                  </a:lnTo>
                  <a:lnTo>
                    <a:pt x="1993993" y="1157652"/>
                  </a:lnTo>
                  <a:lnTo>
                    <a:pt x="1990889" y="1165103"/>
                  </a:lnTo>
                  <a:lnTo>
                    <a:pt x="1988716" y="1168208"/>
                  </a:lnTo>
                  <a:lnTo>
                    <a:pt x="1987784" y="1174416"/>
                  </a:lnTo>
                  <a:lnTo>
                    <a:pt x="1985611" y="1177521"/>
                  </a:lnTo>
                  <a:lnTo>
                    <a:pt x="1983438" y="1182799"/>
                  </a:lnTo>
                  <a:lnTo>
                    <a:pt x="1983438" y="1187145"/>
                  </a:lnTo>
                  <a:lnTo>
                    <a:pt x="1995856" y="1181867"/>
                  </a:lnTo>
                  <a:lnTo>
                    <a:pt x="2010447" y="1175658"/>
                  </a:lnTo>
                  <a:lnTo>
                    <a:pt x="2022865" y="1172554"/>
                  </a:lnTo>
                  <a:lnTo>
                    <a:pt x="2034351" y="1174727"/>
                  </a:lnTo>
                  <a:lnTo>
                    <a:pt x="2043664" y="1174727"/>
                  </a:lnTo>
                  <a:lnTo>
                    <a:pt x="2039629" y="1182178"/>
                  </a:lnTo>
                  <a:lnTo>
                    <a:pt x="2037456" y="1187455"/>
                  </a:lnTo>
                  <a:lnTo>
                    <a:pt x="2034351" y="1192733"/>
                  </a:lnTo>
                  <a:lnTo>
                    <a:pt x="2030315" y="1198010"/>
                  </a:lnTo>
                  <a:lnTo>
                    <a:pt x="2034351" y="1204219"/>
                  </a:lnTo>
                  <a:lnTo>
                    <a:pt x="2037456" y="1205151"/>
                  </a:lnTo>
                  <a:lnTo>
                    <a:pt x="2039629" y="1207324"/>
                  </a:lnTo>
                  <a:lnTo>
                    <a:pt x="2041802" y="1207324"/>
                  </a:lnTo>
                  <a:lnTo>
                    <a:pt x="2044906" y="1207324"/>
                  </a:lnTo>
                  <a:lnTo>
                    <a:pt x="2048942" y="1207324"/>
                  </a:lnTo>
                  <a:lnTo>
                    <a:pt x="2054220" y="1207324"/>
                  </a:lnTo>
                  <a:lnTo>
                    <a:pt x="2054220" y="1218810"/>
                  </a:lnTo>
                  <a:lnTo>
                    <a:pt x="2052046" y="1233712"/>
                  </a:lnTo>
                  <a:lnTo>
                    <a:pt x="2052046" y="1246440"/>
                  </a:lnTo>
                  <a:lnTo>
                    <a:pt x="2054220" y="1254822"/>
                  </a:lnTo>
                  <a:lnTo>
                    <a:pt x="2054220" y="1264446"/>
                  </a:lnTo>
                  <a:lnTo>
                    <a:pt x="2078124" y="1261341"/>
                  </a:lnTo>
                  <a:lnTo>
                    <a:pt x="2092715" y="1255132"/>
                  </a:lnTo>
                  <a:lnTo>
                    <a:pt x="2099855" y="1247682"/>
                  </a:lnTo>
                  <a:lnTo>
                    <a:pt x="2102960" y="1239300"/>
                  </a:lnTo>
                  <a:lnTo>
                    <a:pt x="2100787" y="1226571"/>
                  </a:lnTo>
                  <a:lnTo>
                    <a:pt x="2097682" y="1215085"/>
                  </a:lnTo>
                  <a:lnTo>
                    <a:pt x="2090542" y="1202357"/>
                  </a:lnTo>
                  <a:lnTo>
                    <a:pt x="2085264" y="1189628"/>
                  </a:lnTo>
                  <a:lnTo>
                    <a:pt x="2078124" y="1178142"/>
                  </a:lnTo>
                  <a:lnTo>
                    <a:pt x="2074088" y="1167587"/>
                  </a:lnTo>
                  <a:lnTo>
                    <a:pt x="2078124" y="1165414"/>
                  </a:lnTo>
                  <a:lnTo>
                    <a:pt x="2081228" y="1165414"/>
                  </a:lnTo>
                  <a:lnTo>
                    <a:pt x="2083402" y="1165414"/>
                  </a:lnTo>
                  <a:lnTo>
                    <a:pt x="2085575" y="1163241"/>
                  </a:lnTo>
                  <a:lnTo>
                    <a:pt x="2087748" y="1163241"/>
                  </a:lnTo>
                  <a:lnTo>
                    <a:pt x="2098303" y="1155790"/>
                  </a:lnTo>
                  <a:lnTo>
                    <a:pt x="2105443" y="1145235"/>
                  </a:lnTo>
                  <a:lnTo>
                    <a:pt x="2110721" y="1133748"/>
                  </a:lnTo>
                  <a:lnTo>
                    <a:pt x="2117861" y="1123193"/>
                  </a:lnTo>
                  <a:lnTo>
                    <a:pt x="2127175" y="1113569"/>
                  </a:lnTo>
                  <a:lnTo>
                    <a:pt x="2137730" y="1111396"/>
                  </a:lnTo>
                  <a:lnTo>
                    <a:pt x="2149216" y="1111396"/>
                  </a:lnTo>
                  <a:lnTo>
                    <a:pt x="2161634" y="1113569"/>
                  </a:lnTo>
                  <a:lnTo>
                    <a:pt x="2174052" y="1110465"/>
                  </a:lnTo>
                  <a:lnTo>
                    <a:pt x="2178088" y="1106118"/>
                  </a:lnTo>
                  <a:lnTo>
                    <a:pt x="2185228" y="1096495"/>
                  </a:lnTo>
                  <a:lnTo>
                    <a:pt x="2195783" y="1083766"/>
                  </a:lnTo>
                  <a:lnTo>
                    <a:pt x="2208201" y="1071038"/>
                  </a:lnTo>
                  <a:lnTo>
                    <a:pt x="2219687" y="1056137"/>
                  </a:lnTo>
                  <a:lnTo>
                    <a:pt x="2230242" y="1043408"/>
                  </a:lnTo>
                  <a:lnTo>
                    <a:pt x="2239556" y="1031922"/>
                  </a:lnTo>
                  <a:lnTo>
                    <a:pt x="2243592" y="1028817"/>
                  </a:lnTo>
                  <a:lnTo>
                    <a:pt x="2250732" y="1011743"/>
                  </a:lnTo>
                  <a:lnTo>
                    <a:pt x="2256010" y="999015"/>
                  </a:lnTo>
                  <a:lnTo>
                    <a:pt x="2263150" y="986286"/>
                  </a:lnTo>
                  <a:lnTo>
                    <a:pt x="2273705" y="974800"/>
                  </a:lnTo>
                  <a:lnTo>
                    <a:pt x="2270600" y="962072"/>
                  </a:lnTo>
                  <a:lnTo>
                    <a:pt x="2266565" y="952448"/>
                  </a:lnTo>
                  <a:lnTo>
                    <a:pt x="2263460" y="942824"/>
                  </a:lnTo>
                  <a:lnTo>
                    <a:pt x="2263460" y="932269"/>
                  </a:lnTo>
                  <a:lnTo>
                    <a:pt x="2265633" y="922645"/>
                  </a:lnTo>
                  <a:lnTo>
                    <a:pt x="2270911" y="917367"/>
                  </a:lnTo>
                  <a:lnTo>
                    <a:pt x="2273084" y="912090"/>
                  </a:lnTo>
                  <a:lnTo>
                    <a:pt x="2270911" y="902466"/>
                  </a:lnTo>
                  <a:lnTo>
                    <a:pt x="2266875" y="887565"/>
                  </a:lnTo>
                  <a:lnTo>
                    <a:pt x="2263771" y="877941"/>
                  </a:lnTo>
                  <a:lnTo>
                    <a:pt x="2258493" y="870490"/>
                  </a:lnTo>
                  <a:lnTo>
                    <a:pt x="2251353" y="862108"/>
                  </a:lnTo>
                  <a:lnTo>
                    <a:pt x="2242039" y="862108"/>
                  </a:lnTo>
                  <a:lnTo>
                    <a:pt x="2236762" y="862108"/>
                  </a:lnTo>
                  <a:lnTo>
                    <a:pt x="2230553" y="863039"/>
                  </a:lnTo>
                  <a:lnTo>
                    <a:pt x="2227448" y="865213"/>
                  </a:lnTo>
                  <a:lnTo>
                    <a:pt x="2223413" y="869559"/>
                  </a:lnTo>
                  <a:lnTo>
                    <a:pt x="2216272" y="867386"/>
                  </a:lnTo>
                  <a:lnTo>
                    <a:pt x="2213168" y="865213"/>
                  </a:lnTo>
                  <a:lnTo>
                    <a:pt x="2209132" y="862108"/>
                  </a:lnTo>
                  <a:lnTo>
                    <a:pt x="2208201" y="857762"/>
                  </a:lnTo>
                  <a:lnTo>
                    <a:pt x="2206028" y="854657"/>
                  </a:lnTo>
                  <a:lnTo>
                    <a:pt x="2203854" y="848448"/>
                  </a:lnTo>
                  <a:lnTo>
                    <a:pt x="2188332" y="848448"/>
                  </a:lnTo>
                  <a:lnTo>
                    <a:pt x="2188332" y="837893"/>
                  </a:lnTo>
                  <a:lnTo>
                    <a:pt x="2200750" y="828269"/>
                  </a:lnTo>
                  <a:lnTo>
                    <a:pt x="2206028" y="820819"/>
                  </a:lnTo>
                  <a:lnTo>
                    <a:pt x="2211305" y="812437"/>
                  </a:lnTo>
                  <a:lnTo>
                    <a:pt x="2218446" y="804986"/>
                  </a:lnTo>
                  <a:lnTo>
                    <a:pt x="2247627" y="795362"/>
                  </a:lnTo>
                  <a:lnTo>
                    <a:pt x="2256941" y="785738"/>
                  </a:lnTo>
                  <a:lnTo>
                    <a:pt x="2264081" y="773010"/>
                  </a:lnTo>
                  <a:lnTo>
                    <a:pt x="2271221" y="760282"/>
                  </a:lnTo>
                  <a:lnTo>
                    <a:pt x="2278361" y="746622"/>
                  </a:lnTo>
                  <a:lnTo>
                    <a:pt x="2290779" y="736067"/>
                  </a:lnTo>
                  <a:lnTo>
                    <a:pt x="2305370" y="726443"/>
                  </a:lnTo>
                  <a:lnTo>
                    <a:pt x="2317788" y="713715"/>
                  </a:lnTo>
                  <a:lnTo>
                    <a:pt x="2354110" y="718993"/>
                  </a:lnTo>
                  <a:lnTo>
                    <a:pt x="2363424" y="730479"/>
                  </a:lnTo>
                  <a:lnTo>
                    <a:pt x="2375841" y="732652"/>
                  </a:lnTo>
                  <a:lnTo>
                    <a:pt x="2390432" y="726443"/>
                  </a:lnTo>
                  <a:lnTo>
                    <a:pt x="2407196" y="723339"/>
                  </a:lnTo>
                  <a:lnTo>
                    <a:pt x="2407196" y="743518"/>
                  </a:lnTo>
                  <a:lnTo>
                    <a:pt x="2422719" y="743518"/>
                  </a:lnTo>
                  <a:lnTo>
                    <a:pt x="2439483" y="741345"/>
                  </a:lnTo>
                  <a:lnTo>
                    <a:pt x="2451901" y="739171"/>
                  </a:lnTo>
                  <a:lnTo>
                    <a:pt x="2463387" y="733894"/>
                  </a:lnTo>
                  <a:lnTo>
                    <a:pt x="2463387" y="730789"/>
                  </a:lnTo>
                  <a:lnTo>
                    <a:pt x="2461214" y="726443"/>
                  </a:lnTo>
                  <a:lnTo>
                    <a:pt x="2459041" y="721166"/>
                  </a:lnTo>
                  <a:lnTo>
                    <a:pt x="2458110" y="718061"/>
                  </a:lnTo>
                  <a:lnTo>
                    <a:pt x="2458110" y="713715"/>
                  </a:lnTo>
                  <a:lnTo>
                    <a:pt x="2458110" y="710610"/>
                  </a:lnTo>
                  <a:lnTo>
                    <a:pt x="2463387" y="700987"/>
                  </a:lnTo>
                  <a:lnTo>
                    <a:pt x="2473942" y="688258"/>
                  </a:lnTo>
                  <a:lnTo>
                    <a:pt x="2485429" y="674599"/>
                  </a:lnTo>
                  <a:lnTo>
                    <a:pt x="2497847" y="664044"/>
                  </a:lnTo>
                  <a:lnTo>
                    <a:pt x="2507160" y="658766"/>
                  </a:lnTo>
                  <a:lnTo>
                    <a:pt x="2510265" y="656593"/>
                  </a:lnTo>
                  <a:lnTo>
                    <a:pt x="2515542" y="658766"/>
                  </a:lnTo>
                  <a:lnTo>
                    <a:pt x="2519578" y="659697"/>
                  </a:lnTo>
                  <a:lnTo>
                    <a:pt x="2524855" y="661871"/>
                  </a:lnTo>
                  <a:lnTo>
                    <a:pt x="2530133" y="666217"/>
                  </a:lnTo>
                  <a:lnTo>
                    <a:pt x="2530133" y="669321"/>
                  </a:lnTo>
                  <a:lnTo>
                    <a:pt x="2529202" y="673667"/>
                  </a:lnTo>
                  <a:lnTo>
                    <a:pt x="2529202" y="674599"/>
                  </a:lnTo>
                  <a:lnTo>
                    <a:pt x="2529202" y="676772"/>
                  </a:lnTo>
                  <a:lnTo>
                    <a:pt x="2527028" y="678945"/>
                  </a:lnTo>
                  <a:lnTo>
                    <a:pt x="2527028" y="684223"/>
                  </a:lnTo>
                  <a:lnTo>
                    <a:pt x="2529202" y="688569"/>
                  </a:lnTo>
                  <a:lnTo>
                    <a:pt x="2529202" y="689500"/>
                  </a:lnTo>
                  <a:lnTo>
                    <a:pt x="2530133" y="695709"/>
                  </a:lnTo>
                  <a:lnTo>
                    <a:pt x="2546897" y="688258"/>
                  </a:lnTo>
                  <a:lnTo>
                    <a:pt x="2559315" y="678635"/>
                  </a:lnTo>
                  <a:lnTo>
                    <a:pt x="2568628" y="665906"/>
                  </a:lnTo>
                  <a:lnTo>
                    <a:pt x="2577942" y="651005"/>
                  </a:lnTo>
                  <a:lnTo>
                    <a:pt x="2587255" y="637345"/>
                  </a:lnTo>
                  <a:lnTo>
                    <a:pt x="2588186" y="636414"/>
                  </a:lnTo>
                  <a:lnTo>
                    <a:pt x="2590359" y="634241"/>
                  </a:lnTo>
                  <a:lnTo>
                    <a:pt x="2593464" y="632068"/>
                  </a:lnTo>
                  <a:lnTo>
                    <a:pt x="2595637" y="634241"/>
                  </a:lnTo>
                  <a:lnTo>
                    <a:pt x="2595637" y="636414"/>
                  </a:lnTo>
                  <a:lnTo>
                    <a:pt x="2597810" y="636414"/>
                  </a:lnTo>
                  <a:lnTo>
                    <a:pt x="2597810" y="637345"/>
                  </a:lnTo>
                  <a:lnTo>
                    <a:pt x="2592533" y="651005"/>
                  </a:lnTo>
                  <a:lnTo>
                    <a:pt x="2588497" y="665906"/>
                  </a:lnTo>
                  <a:lnTo>
                    <a:pt x="2583219" y="678635"/>
                  </a:lnTo>
                  <a:lnTo>
                    <a:pt x="2570802" y="688258"/>
                  </a:lnTo>
                  <a:lnTo>
                    <a:pt x="2558384" y="696640"/>
                  </a:lnTo>
                  <a:lnTo>
                    <a:pt x="2546897" y="706264"/>
                  </a:lnTo>
                  <a:lnTo>
                    <a:pt x="2532306" y="728616"/>
                  </a:lnTo>
                  <a:lnTo>
                    <a:pt x="2517715" y="750968"/>
                  </a:lnTo>
                  <a:lnTo>
                    <a:pt x="2510575" y="758419"/>
                  </a:lnTo>
                  <a:lnTo>
                    <a:pt x="2500020" y="761524"/>
                  </a:lnTo>
                  <a:lnTo>
                    <a:pt x="2490706" y="765870"/>
                  </a:lnTo>
                  <a:lnTo>
                    <a:pt x="2483566" y="771147"/>
                  </a:lnTo>
                  <a:lnTo>
                    <a:pt x="2476426" y="786049"/>
                  </a:lnTo>
                  <a:lnTo>
                    <a:pt x="2478599" y="798777"/>
                  </a:lnTo>
                  <a:lnTo>
                    <a:pt x="2483877" y="808401"/>
                  </a:lnTo>
                  <a:lnTo>
                    <a:pt x="2480772" y="815852"/>
                  </a:lnTo>
                  <a:lnTo>
                    <a:pt x="2478599" y="821129"/>
                  </a:lnTo>
                  <a:lnTo>
                    <a:pt x="2473322" y="825475"/>
                  </a:lnTo>
                  <a:lnTo>
                    <a:pt x="2469286" y="828580"/>
                  </a:lnTo>
                  <a:lnTo>
                    <a:pt x="2464008" y="832926"/>
                  </a:lnTo>
                  <a:lnTo>
                    <a:pt x="2461835" y="865833"/>
                  </a:lnTo>
                  <a:lnTo>
                    <a:pt x="2464008" y="893463"/>
                  </a:lnTo>
                  <a:lnTo>
                    <a:pt x="2473322" y="917678"/>
                  </a:lnTo>
                  <a:lnTo>
                    <a:pt x="2487912" y="937857"/>
                  </a:lnTo>
                  <a:lnTo>
                    <a:pt x="2487912" y="943134"/>
                  </a:lnTo>
                  <a:lnTo>
                    <a:pt x="2494121" y="943134"/>
                  </a:lnTo>
                  <a:lnTo>
                    <a:pt x="2498157" y="922955"/>
                  </a:lnTo>
                  <a:lnTo>
                    <a:pt x="2510575" y="922955"/>
                  </a:lnTo>
                  <a:lnTo>
                    <a:pt x="2515852" y="904950"/>
                  </a:lnTo>
                  <a:lnTo>
                    <a:pt x="2522993" y="890048"/>
                  </a:lnTo>
                  <a:lnTo>
                    <a:pt x="2527028" y="890048"/>
                  </a:lnTo>
                  <a:lnTo>
                    <a:pt x="2529202" y="890048"/>
                  </a:lnTo>
                  <a:lnTo>
                    <a:pt x="2530133" y="890048"/>
                  </a:lnTo>
                  <a:lnTo>
                    <a:pt x="2534169" y="890048"/>
                  </a:lnTo>
                  <a:lnTo>
                    <a:pt x="2537273" y="890048"/>
                  </a:lnTo>
                  <a:lnTo>
                    <a:pt x="2539446" y="875147"/>
                  </a:lnTo>
                  <a:lnTo>
                    <a:pt x="2541620" y="867696"/>
                  </a:lnTo>
                  <a:lnTo>
                    <a:pt x="2546897" y="860245"/>
                  </a:lnTo>
                  <a:lnTo>
                    <a:pt x="2554037" y="848759"/>
                  </a:lnTo>
                  <a:lnTo>
                    <a:pt x="2566455" y="848759"/>
                  </a:lnTo>
                  <a:lnTo>
                    <a:pt x="2566455" y="840377"/>
                  </a:lnTo>
                  <a:lnTo>
                    <a:pt x="2566455" y="832926"/>
                  </a:lnTo>
                  <a:lnTo>
                    <a:pt x="2568628" y="827649"/>
                  </a:lnTo>
                  <a:lnTo>
                    <a:pt x="2570802" y="821440"/>
                  </a:lnTo>
                  <a:lnTo>
                    <a:pt x="2572975" y="820508"/>
                  </a:lnTo>
                  <a:lnTo>
                    <a:pt x="2573906" y="818335"/>
                  </a:lnTo>
                  <a:lnTo>
                    <a:pt x="2576079" y="818335"/>
                  </a:lnTo>
                  <a:lnTo>
                    <a:pt x="2578252" y="818335"/>
                  </a:lnTo>
                  <a:lnTo>
                    <a:pt x="2583530" y="818335"/>
                  </a:lnTo>
                  <a:lnTo>
                    <a:pt x="2580425" y="794120"/>
                  </a:lnTo>
                  <a:lnTo>
                    <a:pt x="2580425" y="766491"/>
                  </a:lnTo>
                  <a:lnTo>
                    <a:pt x="2581356" y="742276"/>
                  </a:lnTo>
                  <a:lnTo>
                    <a:pt x="2590670" y="719924"/>
                  </a:lnTo>
                  <a:lnTo>
                    <a:pt x="2595948" y="718993"/>
                  </a:lnTo>
                  <a:lnTo>
                    <a:pt x="2607434" y="716819"/>
                  </a:lnTo>
                  <a:lnTo>
                    <a:pt x="2619852" y="716819"/>
                  </a:lnTo>
                  <a:lnTo>
                    <a:pt x="2629165" y="716819"/>
                  </a:lnTo>
                  <a:lnTo>
                    <a:pt x="2634443" y="714646"/>
                  </a:lnTo>
                  <a:lnTo>
                    <a:pt x="2634443" y="707196"/>
                  </a:lnTo>
                  <a:lnTo>
                    <a:pt x="2639720" y="704091"/>
                  </a:lnTo>
                  <a:lnTo>
                    <a:pt x="2646861" y="699745"/>
                  </a:lnTo>
                  <a:lnTo>
                    <a:pt x="2656174" y="697572"/>
                  </a:lnTo>
                  <a:lnTo>
                    <a:pt x="2663314" y="696640"/>
                  </a:lnTo>
                  <a:lnTo>
                    <a:pt x="2666419" y="701918"/>
                  </a:lnTo>
                  <a:lnTo>
                    <a:pt x="2672628" y="707196"/>
                  </a:lnTo>
                  <a:lnTo>
                    <a:pt x="2677905" y="711542"/>
                  </a:lnTo>
                  <a:lnTo>
                    <a:pt x="2685045" y="709369"/>
                  </a:lnTo>
                  <a:lnTo>
                    <a:pt x="2692186" y="705022"/>
                  </a:lnTo>
                  <a:lnTo>
                    <a:pt x="2702741" y="701918"/>
                  </a:lnTo>
                  <a:lnTo>
                    <a:pt x="2717332" y="699745"/>
                  </a:lnTo>
                  <a:lnTo>
                    <a:pt x="2724472" y="689190"/>
                  </a:lnTo>
                  <a:lnTo>
                    <a:pt x="2728508" y="677703"/>
                  </a:lnTo>
                  <a:lnTo>
                    <a:pt x="2729439" y="662802"/>
                  </a:lnTo>
                  <a:lnTo>
                    <a:pt x="2744030" y="657524"/>
                  </a:lnTo>
                  <a:lnTo>
                    <a:pt x="2757690" y="652247"/>
                  </a:lnTo>
                  <a:lnTo>
                    <a:pt x="2768245" y="644796"/>
                  </a:lnTo>
                  <a:lnTo>
                    <a:pt x="2773522" y="629895"/>
                  </a:lnTo>
                  <a:lnTo>
                    <a:pt x="2782836" y="632068"/>
                  </a:lnTo>
                  <a:lnTo>
                    <a:pt x="2789976" y="632999"/>
                  </a:lnTo>
                  <a:lnTo>
                    <a:pt x="2795254" y="637345"/>
                  </a:lnTo>
                  <a:lnTo>
                    <a:pt x="2802394" y="642623"/>
                  </a:lnTo>
                  <a:lnTo>
                    <a:pt x="2807671" y="640450"/>
                  </a:lnTo>
                  <a:lnTo>
                    <a:pt x="2811707" y="640450"/>
                  </a:lnTo>
                  <a:lnTo>
                    <a:pt x="2813880" y="638277"/>
                  </a:lnTo>
                  <a:lnTo>
                    <a:pt x="2816985" y="638277"/>
                  </a:lnTo>
                  <a:lnTo>
                    <a:pt x="2811707" y="612820"/>
                  </a:lnTo>
                  <a:lnTo>
                    <a:pt x="2800221" y="590468"/>
                  </a:lnTo>
                  <a:lnTo>
                    <a:pt x="2789666" y="577740"/>
                  </a:lnTo>
                  <a:lnTo>
                    <a:pt x="2792770" y="572462"/>
                  </a:lnTo>
                  <a:lnTo>
                    <a:pt x="2794943" y="570289"/>
                  </a:lnTo>
                  <a:lnTo>
                    <a:pt x="2797116" y="568116"/>
                  </a:lnTo>
                  <a:lnTo>
                    <a:pt x="2799290" y="568116"/>
                  </a:lnTo>
                  <a:lnTo>
                    <a:pt x="2800221" y="568116"/>
                  </a:lnTo>
                  <a:lnTo>
                    <a:pt x="2802394" y="570289"/>
                  </a:lnTo>
                  <a:lnTo>
                    <a:pt x="2804567" y="570289"/>
                  </a:lnTo>
                  <a:lnTo>
                    <a:pt x="2806740" y="570289"/>
                  </a:lnTo>
                  <a:lnTo>
                    <a:pt x="2809845" y="570289"/>
                  </a:lnTo>
                  <a:lnTo>
                    <a:pt x="2813880" y="568116"/>
                  </a:lnTo>
                  <a:lnTo>
                    <a:pt x="2822263" y="560665"/>
                  </a:lnTo>
                  <a:lnTo>
                    <a:pt x="2826298" y="547937"/>
                  </a:lnTo>
                  <a:lnTo>
                    <a:pt x="2829403" y="533036"/>
                  </a:lnTo>
                  <a:lnTo>
                    <a:pt x="2829403" y="520307"/>
                  </a:lnTo>
                  <a:lnTo>
                    <a:pt x="2833439" y="525585"/>
                  </a:lnTo>
                  <a:lnTo>
                    <a:pt x="2838716" y="533036"/>
                  </a:lnTo>
                  <a:lnTo>
                    <a:pt x="2842752" y="540486"/>
                  </a:lnTo>
                  <a:lnTo>
                    <a:pt x="2845856" y="538313"/>
                  </a:lnTo>
                  <a:lnTo>
                    <a:pt x="2848029" y="538313"/>
                  </a:lnTo>
                  <a:lnTo>
                    <a:pt x="2850203" y="538313"/>
                  </a:lnTo>
                  <a:lnTo>
                    <a:pt x="2851134" y="536140"/>
                  </a:lnTo>
                  <a:lnTo>
                    <a:pt x="2853307" y="536140"/>
                  </a:lnTo>
                  <a:lnTo>
                    <a:pt x="2860447" y="536140"/>
                  </a:lnTo>
                  <a:lnTo>
                    <a:pt x="2864483" y="538313"/>
                  </a:lnTo>
                  <a:lnTo>
                    <a:pt x="2865414" y="540486"/>
                  </a:lnTo>
                  <a:lnTo>
                    <a:pt x="2869450" y="542659"/>
                  </a:lnTo>
                  <a:lnTo>
                    <a:pt x="2872555" y="543591"/>
                  </a:lnTo>
                  <a:lnTo>
                    <a:pt x="2872555" y="557250"/>
                  </a:lnTo>
                  <a:lnTo>
                    <a:pt x="2887146" y="560355"/>
                  </a:lnTo>
                  <a:lnTo>
                    <a:pt x="2898632" y="565632"/>
                  </a:lnTo>
                  <a:lnTo>
                    <a:pt x="2905772" y="577119"/>
                  </a:lnTo>
                  <a:lnTo>
                    <a:pt x="2912913" y="577119"/>
                  </a:lnTo>
                  <a:lnTo>
                    <a:pt x="2916017" y="577119"/>
                  </a:lnTo>
                  <a:lnTo>
                    <a:pt x="2920053" y="577119"/>
                  </a:lnTo>
                  <a:lnTo>
                    <a:pt x="2923158" y="574946"/>
                  </a:lnTo>
                  <a:lnTo>
                    <a:pt x="2925330" y="572773"/>
                  </a:lnTo>
                  <a:lnTo>
                    <a:pt x="2928435" y="567495"/>
                  </a:lnTo>
                  <a:lnTo>
                    <a:pt x="2930608" y="564390"/>
                  </a:lnTo>
                  <a:lnTo>
                    <a:pt x="2930608" y="562217"/>
                  </a:lnTo>
                  <a:lnTo>
                    <a:pt x="2928435" y="557871"/>
                  </a:lnTo>
                  <a:lnTo>
                    <a:pt x="2927503" y="556940"/>
                  </a:lnTo>
                  <a:lnTo>
                    <a:pt x="2925330" y="554767"/>
                  </a:lnTo>
                  <a:lnTo>
                    <a:pt x="2921295" y="552594"/>
                  </a:lnTo>
                  <a:lnTo>
                    <a:pt x="2923468" y="547316"/>
                  </a:lnTo>
                  <a:lnTo>
                    <a:pt x="2925641" y="542038"/>
                  </a:lnTo>
                  <a:lnTo>
                    <a:pt x="2927814" y="539865"/>
                  </a:lnTo>
                  <a:lnTo>
                    <a:pt x="2930919" y="535519"/>
                  </a:lnTo>
                  <a:lnTo>
                    <a:pt x="2933092" y="532415"/>
                  </a:lnTo>
                  <a:lnTo>
                    <a:pt x="2969414" y="532415"/>
                  </a:lnTo>
                  <a:lnTo>
                    <a:pt x="2965999" y="516271"/>
                  </a:lnTo>
                  <a:close/>
                  <a:moveTo>
                    <a:pt x="758729" y="1039993"/>
                  </a:moveTo>
                  <a:lnTo>
                    <a:pt x="776425" y="1034716"/>
                  </a:lnTo>
                  <a:lnTo>
                    <a:pt x="791016" y="1027265"/>
                  </a:lnTo>
                  <a:lnTo>
                    <a:pt x="791016" y="1030370"/>
                  </a:lnTo>
                  <a:lnTo>
                    <a:pt x="791016" y="1034716"/>
                  </a:lnTo>
                  <a:lnTo>
                    <a:pt x="791016" y="1039993"/>
                  </a:lnTo>
                  <a:lnTo>
                    <a:pt x="788843" y="1045271"/>
                  </a:lnTo>
                  <a:lnTo>
                    <a:pt x="785738" y="1050549"/>
                  </a:lnTo>
                  <a:lnTo>
                    <a:pt x="785738" y="1057999"/>
                  </a:lnTo>
                  <a:lnTo>
                    <a:pt x="774252" y="1057999"/>
                  </a:lnTo>
                  <a:lnTo>
                    <a:pt x="765870" y="1057068"/>
                  </a:lnTo>
                  <a:lnTo>
                    <a:pt x="758729" y="1054895"/>
                  </a:lnTo>
                  <a:lnTo>
                    <a:pt x="758729" y="1039993"/>
                  </a:lnTo>
                  <a:close/>
                  <a:moveTo>
                    <a:pt x="644175" y="1152064"/>
                  </a:moveTo>
                  <a:lnTo>
                    <a:pt x="645106" y="1151133"/>
                  </a:lnTo>
                  <a:lnTo>
                    <a:pt x="645106" y="1148960"/>
                  </a:lnTo>
                  <a:lnTo>
                    <a:pt x="647279" y="1148960"/>
                  </a:lnTo>
                  <a:lnTo>
                    <a:pt x="649453" y="1146787"/>
                  </a:lnTo>
                  <a:lnTo>
                    <a:pt x="651626" y="1144614"/>
                  </a:lnTo>
                  <a:lnTo>
                    <a:pt x="666217" y="1144614"/>
                  </a:lnTo>
                  <a:lnTo>
                    <a:pt x="662181" y="1148960"/>
                  </a:lnTo>
                  <a:lnTo>
                    <a:pt x="659076" y="1151133"/>
                  </a:lnTo>
                  <a:lnTo>
                    <a:pt x="655041" y="1152064"/>
                  </a:lnTo>
                  <a:lnTo>
                    <a:pt x="651936" y="1154238"/>
                  </a:lnTo>
                  <a:lnTo>
                    <a:pt x="645727" y="1156411"/>
                  </a:lnTo>
                  <a:lnTo>
                    <a:pt x="642623" y="1156411"/>
                  </a:lnTo>
                  <a:lnTo>
                    <a:pt x="644175" y="1152064"/>
                  </a:lnTo>
                  <a:close/>
                  <a:moveTo>
                    <a:pt x="765870" y="1265377"/>
                  </a:moveTo>
                  <a:lnTo>
                    <a:pt x="759661" y="1282452"/>
                  </a:lnTo>
                  <a:lnTo>
                    <a:pt x="752520" y="1300457"/>
                  </a:lnTo>
                  <a:lnTo>
                    <a:pt x="751589" y="1315359"/>
                  </a:lnTo>
                  <a:lnTo>
                    <a:pt x="737930" y="1319705"/>
                  </a:lnTo>
                  <a:lnTo>
                    <a:pt x="725512" y="1320636"/>
                  </a:lnTo>
                  <a:lnTo>
                    <a:pt x="714957" y="1315359"/>
                  </a:lnTo>
                  <a:lnTo>
                    <a:pt x="701297" y="1312254"/>
                  </a:lnTo>
                  <a:lnTo>
                    <a:pt x="696019" y="1312254"/>
                  </a:lnTo>
                  <a:lnTo>
                    <a:pt x="692915" y="1312254"/>
                  </a:lnTo>
                  <a:lnTo>
                    <a:pt x="688879" y="1313186"/>
                  </a:lnTo>
                  <a:lnTo>
                    <a:pt x="685775" y="1317532"/>
                  </a:lnTo>
                  <a:lnTo>
                    <a:pt x="683602" y="1319705"/>
                  </a:lnTo>
                  <a:lnTo>
                    <a:pt x="681428" y="1322810"/>
                  </a:lnTo>
                  <a:lnTo>
                    <a:pt x="678324" y="1324983"/>
                  </a:lnTo>
                  <a:lnTo>
                    <a:pt x="673046" y="1322810"/>
                  </a:lnTo>
                  <a:lnTo>
                    <a:pt x="661560" y="1320636"/>
                  </a:lnTo>
                  <a:lnTo>
                    <a:pt x="646969" y="1319705"/>
                  </a:lnTo>
                  <a:lnTo>
                    <a:pt x="632378" y="1315359"/>
                  </a:lnTo>
                  <a:lnTo>
                    <a:pt x="617787" y="1313186"/>
                  </a:lnTo>
                  <a:lnTo>
                    <a:pt x="610647" y="1312254"/>
                  </a:lnTo>
                  <a:lnTo>
                    <a:pt x="596056" y="1306046"/>
                  </a:lnTo>
                  <a:lnTo>
                    <a:pt x="581465" y="1298595"/>
                  </a:lnTo>
                  <a:lnTo>
                    <a:pt x="566874" y="1295490"/>
                  </a:lnTo>
                  <a:lnTo>
                    <a:pt x="551352" y="1298595"/>
                  </a:lnTo>
                  <a:lnTo>
                    <a:pt x="539865" y="1306046"/>
                  </a:lnTo>
                  <a:lnTo>
                    <a:pt x="536761" y="1315669"/>
                  </a:lnTo>
                  <a:lnTo>
                    <a:pt x="532725" y="1325293"/>
                  </a:lnTo>
                  <a:lnTo>
                    <a:pt x="530552" y="1335848"/>
                  </a:lnTo>
                  <a:lnTo>
                    <a:pt x="523411" y="1334917"/>
                  </a:lnTo>
                  <a:lnTo>
                    <a:pt x="510994" y="1330571"/>
                  </a:lnTo>
                  <a:lnTo>
                    <a:pt x="496403" y="1327466"/>
                  </a:lnTo>
                  <a:lnTo>
                    <a:pt x="485848" y="1323120"/>
                  </a:lnTo>
                  <a:lnTo>
                    <a:pt x="478707" y="1320016"/>
                  </a:lnTo>
                  <a:lnTo>
                    <a:pt x="474671" y="1305114"/>
                  </a:lnTo>
                  <a:lnTo>
                    <a:pt x="460081" y="1297664"/>
                  </a:lnTo>
                  <a:lnTo>
                    <a:pt x="445490" y="1295490"/>
                  </a:lnTo>
                  <a:lnTo>
                    <a:pt x="430899" y="1295490"/>
                  </a:lnTo>
                  <a:lnTo>
                    <a:pt x="418481" y="1291144"/>
                  </a:lnTo>
                  <a:lnTo>
                    <a:pt x="415376" y="1288040"/>
                  </a:lnTo>
                  <a:lnTo>
                    <a:pt x="413203" y="1285867"/>
                  </a:lnTo>
                  <a:lnTo>
                    <a:pt x="409167" y="1282762"/>
                  </a:lnTo>
                  <a:lnTo>
                    <a:pt x="408236" y="1278416"/>
                  </a:lnTo>
                  <a:lnTo>
                    <a:pt x="402027" y="1275311"/>
                  </a:lnTo>
                  <a:lnTo>
                    <a:pt x="406063" y="1256374"/>
                  </a:lnTo>
                  <a:lnTo>
                    <a:pt x="409167" y="1238368"/>
                  </a:lnTo>
                  <a:lnTo>
                    <a:pt x="415376" y="1221294"/>
                  </a:lnTo>
                  <a:lnTo>
                    <a:pt x="410720" y="1221294"/>
                  </a:lnTo>
                  <a:lnTo>
                    <a:pt x="401406" y="1219121"/>
                  </a:lnTo>
                  <a:lnTo>
                    <a:pt x="381538" y="1218189"/>
                  </a:lnTo>
                  <a:lnTo>
                    <a:pt x="358565" y="1218189"/>
                  </a:lnTo>
                  <a:lnTo>
                    <a:pt x="330314" y="1218189"/>
                  </a:lnTo>
                  <a:lnTo>
                    <a:pt x="305168" y="1219121"/>
                  </a:lnTo>
                  <a:lnTo>
                    <a:pt x="281264" y="1223467"/>
                  </a:lnTo>
                  <a:lnTo>
                    <a:pt x="265742" y="1226571"/>
                  </a:lnTo>
                  <a:lnTo>
                    <a:pt x="254255" y="1234022"/>
                  </a:lnTo>
                  <a:lnTo>
                    <a:pt x="239664" y="1243646"/>
                  </a:lnTo>
                  <a:lnTo>
                    <a:pt x="225073" y="1251097"/>
                  </a:lnTo>
                  <a:lnTo>
                    <a:pt x="174160" y="1243646"/>
                  </a:lnTo>
                  <a:lnTo>
                    <a:pt x="174160" y="1234022"/>
                  </a:lnTo>
                  <a:lnTo>
                    <a:pt x="180369" y="1233091"/>
                  </a:lnTo>
                  <a:lnTo>
                    <a:pt x="183473" y="1230918"/>
                  </a:lnTo>
                  <a:lnTo>
                    <a:pt x="187509" y="1228744"/>
                  </a:lnTo>
                  <a:lnTo>
                    <a:pt x="190614" y="1226571"/>
                  </a:lnTo>
                  <a:lnTo>
                    <a:pt x="192787" y="1226571"/>
                  </a:lnTo>
                  <a:lnTo>
                    <a:pt x="195891" y="1228744"/>
                  </a:lnTo>
                  <a:lnTo>
                    <a:pt x="199927" y="1230918"/>
                  </a:lnTo>
                  <a:lnTo>
                    <a:pt x="205205" y="1233091"/>
                  </a:lnTo>
                  <a:lnTo>
                    <a:pt x="208309" y="1233091"/>
                  </a:lnTo>
                  <a:lnTo>
                    <a:pt x="214518" y="1230918"/>
                  </a:lnTo>
                  <a:lnTo>
                    <a:pt x="219796" y="1225640"/>
                  </a:lnTo>
                  <a:lnTo>
                    <a:pt x="222900" y="1219431"/>
                  </a:lnTo>
                  <a:lnTo>
                    <a:pt x="226936" y="1216327"/>
                  </a:lnTo>
                  <a:lnTo>
                    <a:pt x="232213" y="1211980"/>
                  </a:lnTo>
                  <a:lnTo>
                    <a:pt x="244631" y="1211049"/>
                  </a:lnTo>
                  <a:lnTo>
                    <a:pt x="244631" y="1204840"/>
                  </a:lnTo>
                  <a:lnTo>
                    <a:pt x="244631" y="1202978"/>
                  </a:lnTo>
                  <a:lnTo>
                    <a:pt x="244631" y="1200804"/>
                  </a:lnTo>
                  <a:lnTo>
                    <a:pt x="244631" y="1196458"/>
                  </a:lnTo>
                  <a:lnTo>
                    <a:pt x="248667" y="1195527"/>
                  </a:lnTo>
                  <a:lnTo>
                    <a:pt x="250840" y="1193354"/>
                  </a:lnTo>
                  <a:lnTo>
                    <a:pt x="251771" y="1191181"/>
                  </a:lnTo>
                  <a:lnTo>
                    <a:pt x="253945" y="1191181"/>
                  </a:lnTo>
                  <a:lnTo>
                    <a:pt x="256118" y="1189007"/>
                  </a:lnTo>
                  <a:lnTo>
                    <a:pt x="261395" y="1189007"/>
                  </a:lnTo>
                  <a:lnTo>
                    <a:pt x="259222" y="1185903"/>
                  </a:lnTo>
                  <a:lnTo>
                    <a:pt x="256118" y="1181557"/>
                  </a:lnTo>
                  <a:lnTo>
                    <a:pt x="253945" y="1180625"/>
                  </a:lnTo>
                  <a:lnTo>
                    <a:pt x="251771" y="1178452"/>
                  </a:lnTo>
                  <a:lnTo>
                    <a:pt x="251771" y="1174106"/>
                  </a:lnTo>
                  <a:lnTo>
                    <a:pt x="253945" y="1173175"/>
                  </a:lnTo>
                  <a:lnTo>
                    <a:pt x="257980" y="1159515"/>
                  </a:lnTo>
                  <a:lnTo>
                    <a:pt x="263258" y="1148960"/>
                  </a:lnTo>
                  <a:lnTo>
                    <a:pt x="270398" y="1139336"/>
                  </a:lnTo>
                  <a:lnTo>
                    <a:pt x="290267" y="1139336"/>
                  </a:lnTo>
                  <a:lnTo>
                    <a:pt x="295544" y="1130954"/>
                  </a:lnTo>
                  <a:lnTo>
                    <a:pt x="297717" y="1119468"/>
                  </a:lnTo>
                  <a:lnTo>
                    <a:pt x="300822" y="1108912"/>
                  </a:lnTo>
                  <a:lnTo>
                    <a:pt x="310135" y="1101462"/>
                  </a:lnTo>
                  <a:lnTo>
                    <a:pt x="314171" y="1099289"/>
                  </a:lnTo>
                  <a:lnTo>
                    <a:pt x="315102" y="1099289"/>
                  </a:lnTo>
                  <a:lnTo>
                    <a:pt x="319138" y="1099289"/>
                  </a:lnTo>
                  <a:lnTo>
                    <a:pt x="321311" y="1101462"/>
                  </a:lnTo>
                  <a:lnTo>
                    <a:pt x="322243" y="1104566"/>
                  </a:lnTo>
                  <a:lnTo>
                    <a:pt x="324416" y="1108912"/>
                  </a:lnTo>
                  <a:lnTo>
                    <a:pt x="344284" y="1104566"/>
                  </a:lnTo>
                  <a:lnTo>
                    <a:pt x="361048" y="1094942"/>
                  </a:lnTo>
                  <a:lnTo>
                    <a:pt x="373466" y="1084387"/>
                  </a:lnTo>
                  <a:lnTo>
                    <a:pt x="388057" y="1089665"/>
                  </a:lnTo>
                  <a:lnTo>
                    <a:pt x="399544" y="1101151"/>
                  </a:lnTo>
                  <a:lnTo>
                    <a:pt x="406684" y="1113880"/>
                  </a:lnTo>
                  <a:lnTo>
                    <a:pt x="415066" y="1124435"/>
                  </a:lnTo>
                  <a:lnTo>
                    <a:pt x="424379" y="1135921"/>
                  </a:lnTo>
                  <a:lnTo>
                    <a:pt x="453561" y="1156100"/>
                  </a:lnTo>
                  <a:lnTo>
                    <a:pt x="480570" y="1176279"/>
                  </a:lnTo>
                  <a:lnTo>
                    <a:pt x="480570" y="1180625"/>
                  </a:lnTo>
                  <a:lnTo>
                    <a:pt x="480570" y="1183730"/>
                  </a:lnTo>
                  <a:lnTo>
                    <a:pt x="479639" y="1185903"/>
                  </a:lnTo>
                  <a:lnTo>
                    <a:pt x="479639" y="1188076"/>
                  </a:lnTo>
                  <a:lnTo>
                    <a:pt x="477466" y="1189007"/>
                  </a:lnTo>
                  <a:lnTo>
                    <a:pt x="470325" y="1196458"/>
                  </a:lnTo>
                  <a:lnTo>
                    <a:pt x="458839" y="1200804"/>
                  </a:lnTo>
                  <a:lnTo>
                    <a:pt x="444248" y="1202978"/>
                  </a:lnTo>
                  <a:lnTo>
                    <a:pt x="429657" y="1200804"/>
                  </a:lnTo>
                  <a:lnTo>
                    <a:pt x="435866" y="1213533"/>
                  </a:lnTo>
                  <a:lnTo>
                    <a:pt x="444248" y="1218810"/>
                  </a:lnTo>
                  <a:lnTo>
                    <a:pt x="455734" y="1223157"/>
                  </a:lnTo>
                  <a:lnTo>
                    <a:pt x="465048" y="1230607"/>
                  </a:lnTo>
                  <a:lnTo>
                    <a:pt x="473430" y="1230607"/>
                  </a:lnTo>
                  <a:lnTo>
                    <a:pt x="473430" y="1206082"/>
                  </a:lnTo>
                  <a:lnTo>
                    <a:pt x="484916" y="1206082"/>
                  </a:lnTo>
                  <a:lnTo>
                    <a:pt x="488021" y="1198631"/>
                  </a:lnTo>
                  <a:lnTo>
                    <a:pt x="492057" y="1193354"/>
                  </a:lnTo>
                  <a:lnTo>
                    <a:pt x="495161" y="1189007"/>
                  </a:lnTo>
                  <a:lnTo>
                    <a:pt x="500439" y="1185903"/>
                  </a:lnTo>
                  <a:lnTo>
                    <a:pt x="499507" y="1180625"/>
                  </a:lnTo>
                  <a:lnTo>
                    <a:pt x="497334" y="1176279"/>
                  </a:lnTo>
                  <a:lnTo>
                    <a:pt x="497334" y="1174106"/>
                  </a:lnTo>
                  <a:lnTo>
                    <a:pt x="495161" y="1171002"/>
                  </a:lnTo>
                  <a:lnTo>
                    <a:pt x="494230" y="1166655"/>
                  </a:lnTo>
                  <a:lnTo>
                    <a:pt x="494230" y="1161378"/>
                  </a:lnTo>
                  <a:lnTo>
                    <a:pt x="499507" y="1161378"/>
                  </a:lnTo>
                  <a:lnTo>
                    <a:pt x="504785" y="1163551"/>
                  </a:lnTo>
                  <a:lnTo>
                    <a:pt x="507889" y="1165724"/>
                  </a:lnTo>
                  <a:lnTo>
                    <a:pt x="510062" y="1165724"/>
                  </a:lnTo>
                  <a:lnTo>
                    <a:pt x="514098" y="1165724"/>
                  </a:lnTo>
                  <a:lnTo>
                    <a:pt x="517203" y="1165724"/>
                  </a:lnTo>
                  <a:lnTo>
                    <a:pt x="521238" y="1165724"/>
                  </a:lnTo>
                  <a:lnTo>
                    <a:pt x="521238" y="1161378"/>
                  </a:lnTo>
                  <a:lnTo>
                    <a:pt x="509752" y="1151754"/>
                  </a:lnTo>
                  <a:lnTo>
                    <a:pt x="499197" y="1144303"/>
                  </a:lnTo>
                  <a:lnTo>
                    <a:pt x="484606" y="1139026"/>
                  </a:lnTo>
                  <a:lnTo>
                    <a:pt x="484606" y="1128471"/>
                  </a:lnTo>
                  <a:lnTo>
                    <a:pt x="470015" y="1128471"/>
                  </a:lnTo>
                  <a:lnTo>
                    <a:pt x="457597" y="1109533"/>
                  </a:lnTo>
                  <a:lnTo>
                    <a:pt x="443937" y="1093701"/>
                  </a:lnTo>
                  <a:lnTo>
                    <a:pt x="429346" y="1078799"/>
                  </a:lnTo>
                  <a:lnTo>
                    <a:pt x="429346" y="1072590"/>
                  </a:lnTo>
                  <a:lnTo>
                    <a:pt x="429346" y="1069486"/>
                  </a:lnTo>
                  <a:lnTo>
                    <a:pt x="429346" y="1065140"/>
                  </a:lnTo>
                  <a:lnTo>
                    <a:pt x="429346" y="1064208"/>
                  </a:lnTo>
                  <a:lnTo>
                    <a:pt x="433382" y="1062035"/>
                  </a:lnTo>
                  <a:lnTo>
                    <a:pt x="436487" y="1057689"/>
                  </a:lnTo>
                  <a:lnTo>
                    <a:pt x="438660" y="1057689"/>
                  </a:lnTo>
                  <a:lnTo>
                    <a:pt x="438660" y="1056758"/>
                  </a:lnTo>
                  <a:lnTo>
                    <a:pt x="440833" y="1056758"/>
                  </a:lnTo>
                  <a:lnTo>
                    <a:pt x="443006" y="1056758"/>
                  </a:lnTo>
                  <a:lnTo>
                    <a:pt x="443937" y="1054584"/>
                  </a:lnTo>
                  <a:lnTo>
                    <a:pt x="446111" y="1057689"/>
                  </a:lnTo>
                  <a:lnTo>
                    <a:pt x="448284" y="1062035"/>
                  </a:lnTo>
                  <a:lnTo>
                    <a:pt x="448284" y="1065140"/>
                  </a:lnTo>
                  <a:lnTo>
                    <a:pt x="450457" y="1071349"/>
                  </a:lnTo>
                  <a:lnTo>
                    <a:pt x="465048" y="1067002"/>
                  </a:lnTo>
                  <a:lnTo>
                    <a:pt x="472188" y="1087181"/>
                  </a:lnTo>
                  <a:lnTo>
                    <a:pt x="479328" y="1098668"/>
                  </a:lnTo>
                  <a:lnTo>
                    <a:pt x="487710" y="1103945"/>
                  </a:lnTo>
                  <a:lnTo>
                    <a:pt x="497024" y="1106118"/>
                  </a:lnTo>
                  <a:lnTo>
                    <a:pt x="507579" y="1111396"/>
                  </a:lnTo>
                  <a:lnTo>
                    <a:pt x="521238" y="1121020"/>
                  </a:lnTo>
                  <a:lnTo>
                    <a:pt x="526516" y="1126297"/>
                  </a:lnTo>
                  <a:lnTo>
                    <a:pt x="526516" y="1133748"/>
                  </a:lnTo>
                  <a:lnTo>
                    <a:pt x="524343" y="1141199"/>
                  </a:lnTo>
                  <a:lnTo>
                    <a:pt x="522170" y="1150823"/>
                  </a:lnTo>
                  <a:lnTo>
                    <a:pt x="524343" y="1161378"/>
                  </a:lnTo>
                  <a:lnTo>
                    <a:pt x="528379" y="1165724"/>
                  </a:lnTo>
                  <a:lnTo>
                    <a:pt x="531483" y="1166655"/>
                  </a:lnTo>
                  <a:lnTo>
                    <a:pt x="536761" y="1171002"/>
                  </a:lnTo>
                  <a:lnTo>
                    <a:pt x="540797" y="1174106"/>
                  </a:lnTo>
                  <a:lnTo>
                    <a:pt x="543901" y="1176279"/>
                  </a:lnTo>
                  <a:lnTo>
                    <a:pt x="560665" y="1225951"/>
                  </a:lnTo>
                  <a:lnTo>
                    <a:pt x="564701" y="1225951"/>
                  </a:lnTo>
                  <a:lnTo>
                    <a:pt x="565632" y="1228124"/>
                  </a:lnTo>
                  <a:lnTo>
                    <a:pt x="567805" y="1228124"/>
                  </a:lnTo>
                  <a:lnTo>
                    <a:pt x="569978" y="1230297"/>
                  </a:lnTo>
                  <a:lnTo>
                    <a:pt x="575256" y="1228124"/>
                  </a:lnTo>
                  <a:lnTo>
                    <a:pt x="580534" y="1225951"/>
                  </a:lnTo>
                  <a:lnTo>
                    <a:pt x="582707" y="1225019"/>
                  </a:lnTo>
                  <a:lnTo>
                    <a:pt x="584880" y="1220673"/>
                  </a:lnTo>
                  <a:lnTo>
                    <a:pt x="584880" y="1218500"/>
                  </a:lnTo>
                  <a:lnTo>
                    <a:pt x="587053" y="1215395"/>
                  </a:lnTo>
                  <a:lnTo>
                    <a:pt x="587984" y="1211049"/>
                  </a:lnTo>
                  <a:lnTo>
                    <a:pt x="592020" y="1210118"/>
                  </a:lnTo>
                  <a:lnTo>
                    <a:pt x="597298" y="1205772"/>
                  </a:lnTo>
                  <a:lnTo>
                    <a:pt x="594193" y="1188697"/>
                  </a:lnTo>
                  <a:lnTo>
                    <a:pt x="587053" y="1172864"/>
                  </a:lnTo>
                  <a:lnTo>
                    <a:pt x="577740" y="1161378"/>
                  </a:lnTo>
                  <a:lnTo>
                    <a:pt x="577740" y="1156411"/>
                  </a:lnTo>
                  <a:lnTo>
                    <a:pt x="580844" y="1158584"/>
                  </a:lnTo>
                  <a:lnTo>
                    <a:pt x="580844" y="1159515"/>
                  </a:lnTo>
                  <a:lnTo>
                    <a:pt x="583017" y="1161688"/>
                  </a:lnTo>
                  <a:lnTo>
                    <a:pt x="585190" y="1166035"/>
                  </a:lnTo>
                  <a:lnTo>
                    <a:pt x="592331" y="1163861"/>
                  </a:lnTo>
                  <a:lnTo>
                    <a:pt x="595435" y="1163861"/>
                  </a:lnTo>
                  <a:lnTo>
                    <a:pt x="597608" y="1163861"/>
                  </a:lnTo>
                  <a:lnTo>
                    <a:pt x="599781" y="1161688"/>
                  </a:lnTo>
                  <a:lnTo>
                    <a:pt x="599781" y="1159515"/>
                  </a:lnTo>
                  <a:lnTo>
                    <a:pt x="599781" y="1158584"/>
                  </a:lnTo>
                  <a:lnTo>
                    <a:pt x="597608" y="1154238"/>
                  </a:lnTo>
                  <a:lnTo>
                    <a:pt x="597608" y="1148960"/>
                  </a:lnTo>
                  <a:lnTo>
                    <a:pt x="600713" y="1148960"/>
                  </a:lnTo>
                  <a:lnTo>
                    <a:pt x="600713" y="1144614"/>
                  </a:lnTo>
                  <a:lnTo>
                    <a:pt x="604748" y="1144614"/>
                  </a:lnTo>
                  <a:lnTo>
                    <a:pt x="607853" y="1144614"/>
                  </a:lnTo>
                  <a:lnTo>
                    <a:pt x="610026" y="1146787"/>
                  </a:lnTo>
                  <a:lnTo>
                    <a:pt x="612199" y="1146787"/>
                  </a:lnTo>
                  <a:lnTo>
                    <a:pt x="614372" y="1148960"/>
                  </a:lnTo>
                  <a:lnTo>
                    <a:pt x="619650" y="1151133"/>
                  </a:lnTo>
                  <a:lnTo>
                    <a:pt x="622754" y="1152064"/>
                  </a:lnTo>
                  <a:lnTo>
                    <a:pt x="624927" y="1154238"/>
                  </a:lnTo>
                  <a:lnTo>
                    <a:pt x="627100" y="1156411"/>
                  </a:lnTo>
                  <a:lnTo>
                    <a:pt x="630205" y="1158584"/>
                  </a:lnTo>
                  <a:lnTo>
                    <a:pt x="634241" y="1161688"/>
                  </a:lnTo>
                  <a:lnTo>
                    <a:pt x="632068" y="1166966"/>
                  </a:lnTo>
                  <a:lnTo>
                    <a:pt x="629894" y="1171312"/>
                  </a:lnTo>
                  <a:lnTo>
                    <a:pt x="629894" y="1174416"/>
                  </a:lnTo>
                  <a:lnTo>
                    <a:pt x="629894" y="1178763"/>
                  </a:lnTo>
                  <a:lnTo>
                    <a:pt x="629894" y="1181867"/>
                  </a:lnTo>
                  <a:lnTo>
                    <a:pt x="629894" y="1186213"/>
                  </a:lnTo>
                  <a:lnTo>
                    <a:pt x="629894" y="1189318"/>
                  </a:lnTo>
                  <a:lnTo>
                    <a:pt x="636103" y="1206392"/>
                  </a:lnTo>
                  <a:lnTo>
                    <a:pt x="648521" y="1223467"/>
                  </a:lnTo>
                  <a:lnTo>
                    <a:pt x="665285" y="1234022"/>
                  </a:lnTo>
                  <a:lnTo>
                    <a:pt x="680808" y="1238368"/>
                  </a:lnTo>
                  <a:lnTo>
                    <a:pt x="684843" y="1236195"/>
                  </a:lnTo>
                  <a:lnTo>
                    <a:pt x="687948" y="1233091"/>
                  </a:lnTo>
                  <a:lnTo>
                    <a:pt x="690121" y="1228744"/>
                  </a:lnTo>
                  <a:lnTo>
                    <a:pt x="695399" y="1226571"/>
                  </a:lnTo>
                  <a:lnTo>
                    <a:pt x="699434" y="1225640"/>
                  </a:lnTo>
                  <a:lnTo>
                    <a:pt x="704712" y="1226571"/>
                  </a:lnTo>
                  <a:lnTo>
                    <a:pt x="714025" y="1230918"/>
                  </a:lnTo>
                  <a:lnTo>
                    <a:pt x="721165" y="1234022"/>
                  </a:lnTo>
                  <a:lnTo>
                    <a:pt x="728306" y="1236195"/>
                  </a:lnTo>
                  <a:lnTo>
                    <a:pt x="735446" y="1234022"/>
                  </a:lnTo>
                  <a:lnTo>
                    <a:pt x="743828" y="1226571"/>
                  </a:lnTo>
                  <a:lnTo>
                    <a:pt x="750968" y="1226571"/>
                  </a:lnTo>
                  <a:lnTo>
                    <a:pt x="755004" y="1226571"/>
                  </a:lnTo>
                  <a:lnTo>
                    <a:pt x="758109" y="1226571"/>
                  </a:lnTo>
                  <a:lnTo>
                    <a:pt x="760282" y="1228744"/>
                  </a:lnTo>
                  <a:lnTo>
                    <a:pt x="762455" y="1230918"/>
                  </a:lnTo>
                  <a:lnTo>
                    <a:pt x="762455" y="1234022"/>
                  </a:lnTo>
                  <a:lnTo>
                    <a:pt x="764628" y="1238368"/>
                  </a:lnTo>
                  <a:lnTo>
                    <a:pt x="767732" y="1251097"/>
                  </a:lnTo>
                  <a:lnTo>
                    <a:pt x="765870" y="1265377"/>
                  </a:lnTo>
                  <a:close/>
                  <a:moveTo>
                    <a:pt x="845033" y="1136232"/>
                  </a:moveTo>
                  <a:lnTo>
                    <a:pt x="825165" y="1141509"/>
                  </a:lnTo>
                  <a:lnTo>
                    <a:pt x="803434" y="1143682"/>
                  </a:lnTo>
                  <a:lnTo>
                    <a:pt x="781702" y="1139336"/>
                  </a:lnTo>
                  <a:lnTo>
                    <a:pt x="773320" y="1136232"/>
                  </a:lnTo>
                  <a:lnTo>
                    <a:pt x="766180" y="1130954"/>
                  </a:lnTo>
                  <a:lnTo>
                    <a:pt x="756867" y="1124745"/>
                  </a:lnTo>
                  <a:lnTo>
                    <a:pt x="742276" y="1124745"/>
                  </a:lnTo>
                  <a:lnTo>
                    <a:pt x="727685" y="1126918"/>
                  </a:lnTo>
                  <a:lnTo>
                    <a:pt x="713094" y="1134369"/>
                  </a:lnTo>
                  <a:lnTo>
                    <a:pt x="700676" y="1139647"/>
                  </a:lnTo>
                  <a:lnTo>
                    <a:pt x="686085" y="1141820"/>
                  </a:lnTo>
                  <a:lnTo>
                    <a:pt x="671494" y="1136542"/>
                  </a:lnTo>
                  <a:lnTo>
                    <a:pt x="666217" y="1134369"/>
                  </a:lnTo>
                  <a:lnTo>
                    <a:pt x="662181" y="1132196"/>
                  </a:lnTo>
                  <a:lnTo>
                    <a:pt x="659076" y="1131265"/>
                  </a:lnTo>
                  <a:lnTo>
                    <a:pt x="656903" y="1126918"/>
                  </a:lnTo>
                  <a:lnTo>
                    <a:pt x="656903" y="1123814"/>
                  </a:lnTo>
                  <a:lnTo>
                    <a:pt x="654730" y="1116363"/>
                  </a:lnTo>
                  <a:lnTo>
                    <a:pt x="654730" y="1110154"/>
                  </a:lnTo>
                  <a:lnTo>
                    <a:pt x="658766" y="1099599"/>
                  </a:lnTo>
                  <a:lnTo>
                    <a:pt x="665906" y="1086871"/>
                  </a:lnTo>
                  <a:lnTo>
                    <a:pt x="674288" y="1071969"/>
                  </a:lnTo>
                  <a:lnTo>
                    <a:pt x="683602" y="1057068"/>
                  </a:lnTo>
                  <a:lnTo>
                    <a:pt x="690742" y="1043408"/>
                  </a:lnTo>
                  <a:lnTo>
                    <a:pt x="694778" y="1035026"/>
                  </a:lnTo>
                  <a:lnTo>
                    <a:pt x="703160" y="1037199"/>
                  </a:lnTo>
                  <a:lnTo>
                    <a:pt x="710300" y="1040304"/>
                  </a:lnTo>
                  <a:lnTo>
                    <a:pt x="715578" y="1042477"/>
                  </a:lnTo>
                  <a:lnTo>
                    <a:pt x="721786" y="1047755"/>
                  </a:lnTo>
                  <a:lnTo>
                    <a:pt x="724891" y="1049928"/>
                  </a:lnTo>
                  <a:lnTo>
                    <a:pt x="727064" y="1049928"/>
                  </a:lnTo>
                  <a:lnTo>
                    <a:pt x="729237" y="1049928"/>
                  </a:lnTo>
                  <a:lnTo>
                    <a:pt x="730168" y="1050859"/>
                  </a:lnTo>
                  <a:lnTo>
                    <a:pt x="717751" y="1055205"/>
                  </a:lnTo>
                  <a:lnTo>
                    <a:pt x="721786" y="1064829"/>
                  </a:lnTo>
                  <a:lnTo>
                    <a:pt x="728927" y="1072280"/>
                  </a:lnTo>
                  <a:lnTo>
                    <a:pt x="734204" y="1079731"/>
                  </a:lnTo>
                  <a:lnTo>
                    <a:pt x="743518" y="1080662"/>
                  </a:lnTo>
                  <a:lnTo>
                    <a:pt x="755935" y="1075384"/>
                  </a:lnTo>
                  <a:lnTo>
                    <a:pt x="765249" y="1067934"/>
                  </a:lnTo>
                  <a:lnTo>
                    <a:pt x="780771" y="1073211"/>
                  </a:lnTo>
                  <a:lnTo>
                    <a:pt x="800640" y="1084698"/>
                  </a:lnTo>
                  <a:lnTo>
                    <a:pt x="821439" y="1097426"/>
                  </a:lnTo>
                  <a:lnTo>
                    <a:pt x="836030" y="1110154"/>
                  </a:lnTo>
                  <a:lnTo>
                    <a:pt x="844413" y="1125056"/>
                  </a:lnTo>
                  <a:lnTo>
                    <a:pt x="850621" y="1125056"/>
                  </a:lnTo>
                  <a:lnTo>
                    <a:pt x="845033" y="1136232"/>
                  </a:lnTo>
                  <a:close/>
                  <a:moveTo>
                    <a:pt x="1025402" y="1146787"/>
                  </a:moveTo>
                  <a:lnTo>
                    <a:pt x="1022298" y="1146787"/>
                  </a:lnTo>
                  <a:lnTo>
                    <a:pt x="1018262" y="1146787"/>
                  </a:lnTo>
                  <a:lnTo>
                    <a:pt x="1015157" y="1146787"/>
                  </a:lnTo>
                  <a:lnTo>
                    <a:pt x="1011122" y="1144614"/>
                  </a:lnTo>
                  <a:lnTo>
                    <a:pt x="1008949" y="1161688"/>
                  </a:lnTo>
                  <a:lnTo>
                    <a:pt x="1011122" y="1173175"/>
                  </a:lnTo>
                  <a:lnTo>
                    <a:pt x="1016399" y="1183730"/>
                  </a:lnTo>
                  <a:lnTo>
                    <a:pt x="1020435" y="1196458"/>
                  </a:lnTo>
                  <a:lnTo>
                    <a:pt x="1022608" y="1217569"/>
                  </a:lnTo>
                  <a:lnTo>
                    <a:pt x="995600" y="1218500"/>
                  </a:lnTo>
                  <a:lnTo>
                    <a:pt x="976973" y="1215395"/>
                  </a:lnTo>
                  <a:lnTo>
                    <a:pt x="966418" y="1205772"/>
                  </a:lnTo>
                  <a:lnTo>
                    <a:pt x="962382" y="1188697"/>
                  </a:lnTo>
                  <a:lnTo>
                    <a:pt x="962382" y="1165414"/>
                  </a:lnTo>
                  <a:lnTo>
                    <a:pt x="974800" y="1165414"/>
                  </a:lnTo>
                  <a:lnTo>
                    <a:pt x="967660" y="1151754"/>
                  </a:lnTo>
                  <a:lnTo>
                    <a:pt x="955242" y="1138094"/>
                  </a:lnTo>
                  <a:lnTo>
                    <a:pt x="944686" y="1121020"/>
                  </a:lnTo>
                  <a:lnTo>
                    <a:pt x="933200" y="1103945"/>
                  </a:lnTo>
                  <a:lnTo>
                    <a:pt x="927922" y="1086871"/>
                  </a:lnTo>
                  <a:lnTo>
                    <a:pt x="931027" y="1071038"/>
                  </a:lnTo>
                  <a:lnTo>
                    <a:pt x="938167" y="1059552"/>
                  </a:lnTo>
                  <a:lnTo>
                    <a:pt x="949653" y="1049928"/>
                  </a:lnTo>
                  <a:lnTo>
                    <a:pt x="962071" y="1044650"/>
                  </a:lnTo>
                  <a:lnTo>
                    <a:pt x="974489" y="1039373"/>
                  </a:lnTo>
                  <a:lnTo>
                    <a:pt x="985976" y="1029749"/>
                  </a:lnTo>
                  <a:lnTo>
                    <a:pt x="995289" y="1029749"/>
                  </a:lnTo>
                  <a:lnTo>
                    <a:pt x="1000567" y="1031922"/>
                  </a:lnTo>
                  <a:lnTo>
                    <a:pt x="1005844" y="1031922"/>
                  </a:lnTo>
                  <a:lnTo>
                    <a:pt x="1011122" y="1034095"/>
                  </a:lnTo>
                  <a:lnTo>
                    <a:pt x="1008017" y="1049928"/>
                  </a:lnTo>
                  <a:lnTo>
                    <a:pt x="1000877" y="1063587"/>
                  </a:lnTo>
                  <a:lnTo>
                    <a:pt x="986286" y="1068865"/>
                  </a:lnTo>
                  <a:lnTo>
                    <a:pt x="966418" y="1071038"/>
                  </a:lnTo>
                  <a:lnTo>
                    <a:pt x="973558" y="1086871"/>
                  </a:lnTo>
                  <a:lnTo>
                    <a:pt x="985976" y="1101772"/>
                  </a:lnTo>
                  <a:lnTo>
                    <a:pt x="1001498" y="1111396"/>
                  </a:lnTo>
                  <a:lnTo>
                    <a:pt x="1000567" y="1115742"/>
                  </a:lnTo>
                  <a:lnTo>
                    <a:pt x="998394" y="1116674"/>
                  </a:lnTo>
                  <a:lnTo>
                    <a:pt x="996220" y="1116674"/>
                  </a:lnTo>
                  <a:lnTo>
                    <a:pt x="995289" y="1121020"/>
                  </a:lnTo>
                  <a:lnTo>
                    <a:pt x="1000567" y="1130644"/>
                  </a:lnTo>
                  <a:lnTo>
                    <a:pt x="1005844" y="1139026"/>
                  </a:lnTo>
                  <a:lnTo>
                    <a:pt x="1008017" y="1143372"/>
                  </a:lnTo>
                  <a:lnTo>
                    <a:pt x="1008949" y="1144303"/>
                  </a:lnTo>
                  <a:lnTo>
                    <a:pt x="1011122" y="1143372"/>
                  </a:lnTo>
                  <a:lnTo>
                    <a:pt x="1011122" y="1141199"/>
                  </a:lnTo>
                  <a:lnTo>
                    <a:pt x="1013295" y="1138094"/>
                  </a:lnTo>
                  <a:lnTo>
                    <a:pt x="1013295" y="1133748"/>
                  </a:lnTo>
                  <a:lnTo>
                    <a:pt x="1015468" y="1131575"/>
                  </a:lnTo>
                  <a:lnTo>
                    <a:pt x="1018573" y="1133748"/>
                  </a:lnTo>
                  <a:lnTo>
                    <a:pt x="1022608" y="1138094"/>
                  </a:lnTo>
                  <a:lnTo>
                    <a:pt x="1023540" y="1139026"/>
                  </a:lnTo>
                  <a:lnTo>
                    <a:pt x="1027575" y="1141199"/>
                  </a:lnTo>
                  <a:lnTo>
                    <a:pt x="1030680" y="1144303"/>
                  </a:lnTo>
                  <a:lnTo>
                    <a:pt x="1025402" y="1146787"/>
                  </a:lnTo>
                  <a:close/>
                </a:path>
              </a:pathLst>
            </a:custGeom>
            <a:solidFill>
              <a:srgbClr val="D9D9D9"/>
            </a:solidFill>
            <a:ln w="3104" cap="flat">
              <a:noFill/>
              <a:prstDash val="solid"/>
              <a:miter/>
            </a:ln>
          </p:spPr>
          <p:txBody>
            <a:bodyPr rtlCol="0" anchor="ctr"/>
            <a:lstStyle/>
            <a:p>
              <a:endParaRPr lang="en-US"/>
            </a:p>
          </p:txBody>
        </p:sp>
        <p:sp>
          <p:nvSpPr>
            <p:cNvPr id="34" name="Freeform: Shape 344">
              <a:extLst>
                <a:ext uri="{FF2B5EF4-FFF2-40B4-BE49-F238E27FC236}">
                  <a16:creationId xmlns:a16="http://schemas.microsoft.com/office/drawing/2014/main" id="{DF8703A2-6F42-43EC-8982-7C794F67FE07}"/>
                </a:ext>
              </a:extLst>
            </p:cNvPr>
            <p:cNvSpPr/>
            <p:nvPr/>
          </p:nvSpPr>
          <p:spPr>
            <a:xfrm>
              <a:off x="3690211" y="4196454"/>
              <a:ext cx="74507" cy="99343"/>
            </a:xfrm>
            <a:custGeom>
              <a:avLst/>
              <a:gdLst>
                <a:gd name="connsiteX0" fmla="*/ 60226 w 74506"/>
                <a:gd name="connsiteY0" fmla="*/ 0 h 99342"/>
                <a:gd name="connsiteX1" fmla="*/ 43462 w 74506"/>
                <a:gd name="connsiteY1" fmla="*/ 0 h 99342"/>
                <a:gd name="connsiteX2" fmla="*/ 23904 w 74506"/>
                <a:gd name="connsiteY2" fmla="*/ 2173 h 99342"/>
                <a:gd name="connsiteX3" fmla="*/ 4036 w 74506"/>
                <a:gd name="connsiteY3" fmla="*/ 4346 h 99342"/>
                <a:gd name="connsiteX4" fmla="*/ 4967 w 74506"/>
                <a:gd name="connsiteY4" fmla="*/ 11797 h 99342"/>
                <a:gd name="connsiteX5" fmla="*/ 7140 w 74506"/>
                <a:gd name="connsiteY5" fmla="*/ 14901 h 99342"/>
                <a:gd name="connsiteX6" fmla="*/ 11176 w 74506"/>
                <a:gd name="connsiteY6" fmla="*/ 19248 h 99342"/>
                <a:gd name="connsiteX7" fmla="*/ 14281 w 74506"/>
                <a:gd name="connsiteY7" fmla="*/ 20179 h 99342"/>
                <a:gd name="connsiteX8" fmla="*/ 18627 w 74506"/>
                <a:gd name="connsiteY8" fmla="*/ 22352 h 99342"/>
                <a:gd name="connsiteX9" fmla="*/ 23904 w 74506"/>
                <a:gd name="connsiteY9" fmla="*/ 24525 h 99342"/>
                <a:gd name="connsiteX10" fmla="*/ 18627 w 74506"/>
                <a:gd name="connsiteY10" fmla="*/ 31976 h 99342"/>
                <a:gd name="connsiteX11" fmla="*/ 11176 w 74506"/>
                <a:gd name="connsiteY11" fmla="*/ 37253 h 99342"/>
                <a:gd name="connsiteX12" fmla="*/ 4036 w 74506"/>
                <a:gd name="connsiteY12" fmla="*/ 40358 h 99342"/>
                <a:gd name="connsiteX13" fmla="*/ 0 w 74506"/>
                <a:gd name="connsiteY13" fmla="*/ 74197 h 99342"/>
                <a:gd name="connsiteX14" fmla="*/ 23904 w 74506"/>
                <a:gd name="connsiteY14" fmla="*/ 77301 h 99342"/>
                <a:gd name="connsiteX15" fmla="*/ 23904 w 74506"/>
                <a:gd name="connsiteY15" fmla="*/ 89098 h 99342"/>
                <a:gd name="connsiteX16" fmla="*/ 31045 w 74506"/>
                <a:gd name="connsiteY16" fmla="*/ 92202 h 99342"/>
                <a:gd name="connsiteX17" fmla="*/ 38495 w 74506"/>
                <a:gd name="connsiteY17" fmla="*/ 98411 h 99342"/>
                <a:gd name="connsiteX18" fmla="*/ 43462 w 74506"/>
                <a:gd name="connsiteY18" fmla="*/ 101826 h 99342"/>
                <a:gd name="connsiteX19" fmla="*/ 48740 w 74506"/>
                <a:gd name="connsiteY19" fmla="*/ 99653 h 99342"/>
                <a:gd name="connsiteX20" fmla="*/ 50913 w 74506"/>
                <a:gd name="connsiteY20" fmla="*/ 96549 h 99342"/>
                <a:gd name="connsiteX21" fmla="*/ 53086 w 74506"/>
                <a:gd name="connsiteY21" fmla="*/ 94376 h 99342"/>
                <a:gd name="connsiteX22" fmla="*/ 53086 w 74506"/>
                <a:gd name="connsiteY22" fmla="*/ 92202 h 99342"/>
                <a:gd name="connsiteX23" fmla="*/ 53086 w 74506"/>
                <a:gd name="connsiteY23" fmla="*/ 89098 h 99342"/>
                <a:gd name="connsiteX24" fmla="*/ 53086 w 74506"/>
                <a:gd name="connsiteY24" fmla="*/ 84752 h 99342"/>
                <a:gd name="connsiteX25" fmla="*/ 56191 w 74506"/>
                <a:gd name="connsiteY25" fmla="*/ 81647 h 99342"/>
                <a:gd name="connsiteX26" fmla="*/ 67677 w 74506"/>
                <a:gd name="connsiteY26" fmla="*/ 84752 h 99342"/>
                <a:gd name="connsiteX27" fmla="*/ 72644 w 74506"/>
                <a:gd name="connsiteY27" fmla="*/ 77301 h 99342"/>
                <a:gd name="connsiteX28" fmla="*/ 76991 w 74506"/>
                <a:gd name="connsiteY28" fmla="*/ 77301 h 99342"/>
                <a:gd name="connsiteX29" fmla="*/ 69540 w 74506"/>
                <a:gd name="connsiteY29" fmla="*/ 37253 h 9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4506" h="99342">
                  <a:moveTo>
                    <a:pt x="60226" y="0"/>
                  </a:moveTo>
                  <a:lnTo>
                    <a:pt x="43462" y="0"/>
                  </a:lnTo>
                  <a:lnTo>
                    <a:pt x="23904" y="2173"/>
                  </a:lnTo>
                  <a:lnTo>
                    <a:pt x="4036" y="4346"/>
                  </a:lnTo>
                  <a:lnTo>
                    <a:pt x="4967" y="11797"/>
                  </a:lnTo>
                  <a:lnTo>
                    <a:pt x="7140" y="14901"/>
                  </a:lnTo>
                  <a:lnTo>
                    <a:pt x="11176" y="19248"/>
                  </a:lnTo>
                  <a:lnTo>
                    <a:pt x="14281" y="20179"/>
                  </a:lnTo>
                  <a:lnTo>
                    <a:pt x="18627" y="22352"/>
                  </a:lnTo>
                  <a:lnTo>
                    <a:pt x="23904" y="24525"/>
                  </a:lnTo>
                  <a:lnTo>
                    <a:pt x="18627" y="31976"/>
                  </a:lnTo>
                  <a:lnTo>
                    <a:pt x="11176" y="37253"/>
                  </a:lnTo>
                  <a:lnTo>
                    <a:pt x="4036" y="40358"/>
                  </a:lnTo>
                  <a:lnTo>
                    <a:pt x="0" y="74197"/>
                  </a:lnTo>
                  <a:lnTo>
                    <a:pt x="23904" y="77301"/>
                  </a:lnTo>
                  <a:lnTo>
                    <a:pt x="23904" y="89098"/>
                  </a:lnTo>
                  <a:lnTo>
                    <a:pt x="31045" y="92202"/>
                  </a:lnTo>
                  <a:lnTo>
                    <a:pt x="38495" y="98411"/>
                  </a:lnTo>
                  <a:lnTo>
                    <a:pt x="43462" y="101826"/>
                  </a:lnTo>
                  <a:lnTo>
                    <a:pt x="48740" y="99653"/>
                  </a:lnTo>
                  <a:lnTo>
                    <a:pt x="50913" y="96549"/>
                  </a:lnTo>
                  <a:lnTo>
                    <a:pt x="53086" y="94376"/>
                  </a:lnTo>
                  <a:lnTo>
                    <a:pt x="53086" y="92202"/>
                  </a:lnTo>
                  <a:lnTo>
                    <a:pt x="53086" y="89098"/>
                  </a:lnTo>
                  <a:lnTo>
                    <a:pt x="53086" y="84752"/>
                  </a:lnTo>
                  <a:lnTo>
                    <a:pt x="56191" y="81647"/>
                  </a:lnTo>
                  <a:lnTo>
                    <a:pt x="67677" y="84752"/>
                  </a:lnTo>
                  <a:lnTo>
                    <a:pt x="72644" y="77301"/>
                  </a:lnTo>
                  <a:lnTo>
                    <a:pt x="76991" y="77301"/>
                  </a:lnTo>
                  <a:lnTo>
                    <a:pt x="69540" y="37253"/>
                  </a:lnTo>
                  <a:close/>
                </a:path>
              </a:pathLst>
            </a:custGeom>
            <a:solidFill>
              <a:srgbClr val="D9D9D9"/>
            </a:solidFill>
            <a:ln w="3104" cap="flat">
              <a:noFill/>
              <a:prstDash val="solid"/>
              <a:miter/>
            </a:ln>
          </p:spPr>
          <p:txBody>
            <a:bodyPr rtlCol="0" anchor="ctr"/>
            <a:lstStyle/>
            <a:p>
              <a:endParaRPr lang="en-US"/>
            </a:p>
          </p:txBody>
        </p:sp>
        <p:sp>
          <p:nvSpPr>
            <p:cNvPr id="35" name="Freeform: Shape 345">
              <a:extLst>
                <a:ext uri="{FF2B5EF4-FFF2-40B4-BE49-F238E27FC236}">
                  <a16:creationId xmlns:a16="http://schemas.microsoft.com/office/drawing/2014/main" id="{91605DA9-0573-4B7D-946E-964326215113}"/>
                </a:ext>
              </a:extLst>
            </p:cNvPr>
            <p:cNvSpPr/>
            <p:nvPr/>
          </p:nvSpPr>
          <p:spPr>
            <a:xfrm>
              <a:off x="3753542" y="4135296"/>
              <a:ext cx="40358" cy="34149"/>
            </a:xfrm>
            <a:custGeom>
              <a:avLst/>
              <a:gdLst>
                <a:gd name="connsiteX0" fmla="*/ 22042 w 40357"/>
                <a:gd name="connsiteY0" fmla="*/ 36012 h 34149"/>
                <a:gd name="connsiteX1" fmla="*/ 27009 w 40357"/>
                <a:gd name="connsiteY1" fmla="*/ 31665 h 34149"/>
                <a:gd name="connsiteX2" fmla="*/ 31355 w 40357"/>
                <a:gd name="connsiteY2" fmla="*/ 29492 h 34149"/>
                <a:gd name="connsiteX3" fmla="*/ 34460 w 40357"/>
                <a:gd name="connsiteY3" fmla="*/ 28561 h 34149"/>
                <a:gd name="connsiteX4" fmla="*/ 40668 w 40357"/>
                <a:gd name="connsiteY4" fmla="*/ 24215 h 34149"/>
                <a:gd name="connsiteX5" fmla="*/ 36633 w 40357"/>
                <a:gd name="connsiteY5" fmla="*/ 0 h 34149"/>
                <a:gd name="connsiteX6" fmla="*/ 23904 w 40357"/>
                <a:gd name="connsiteY6" fmla="*/ 2173 h 34149"/>
                <a:gd name="connsiteX7" fmla="*/ 16764 w 40357"/>
                <a:gd name="connsiteY7" fmla="*/ 6209 h 34149"/>
                <a:gd name="connsiteX8" fmla="*/ 9313 w 40357"/>
                <a:gd name="connsiteY8" fmla="*/ 11486 h 34149"/>
                <a:gd name="connsiteX9" fmla="*/ 0 w 40357"/>
                <a:gd name="connsiteY9" fmla="*/ 16764 h 34149"/>
                <a:gd name="connsiteX10" fmla="*/ 0 w 40357"/>
                <a:gd name="connsiteY10" fmla="*/ 24215 h 34149"/>
                <a:gd name="connsiteX11" fmla="*/ 2173 w 40357"/>
                <a:gd name="connsiteY11" fmla="*/ 26388 h 34149"/>
                <a:gd name="connsiteX12" fmla="*/ 2173 w 40357"/>
                <a:gd name="connsiteY12" fmla="*/ 28561 h 34149"/>
                <a:gd name="connsiteX13" fmla="*/ 4346 w 40357"/>
                <a:gd name="connsiteY13" fmla="*/ 28561 h 34149"/>
                <a:gd name="connsiteX14" fmla="*/ 4346 w 40357"/>
                <a:gd name="connsiteY14" fmla="*/ 29492 h 34149"/>
                <a:gd name="connsiteX15" fmla="*/ 4346 w 40357"/>
                <a:gd name="connsiteY15" fmla="*/ 33839 h 34149"/>
                <a:gd name="connsiteX16" fmla="*/ 9313 w 40357"/>
                <a:gd name="connsiteY16" fmla="*/ 33839 h 34149"/>
                <a:gd name="connsiteX17" fmla="*/ 11487 w 40357"/>
                <a:gd name="connsiteY17" fmla="*/ 33839 h 34149"/>
                <a:gd name="connsiteX18" fmla="*/ 13660 w 40357"/>
                <a:gd name="connsiteY18" fmla="*/ 36012 h 34149"/>
                <a:gd name="connsiteX19" fmla="*/ 14591 w 40357"/>
                <a:gd name="connsiteY19" fmla="*/ 36012 h 34149"/>
                <a:gd name="connsiteX20" fmla="*/ 16764 w 40357"/>
                <a:gd name="connsiteY20" fmla="*/ 36943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357" h="34149">
                  <a:moveTo>
                    <a:pt x="22042" y="36012"/>
                  </a:moveTo>
                  <a:lnTo>
                    <a:pt x="27009" y="31665"/>
                  </a:lnTo>
                  <a:lnTo>
                    <a:pt x="31355" y="29492"/>
                  </a:lnTo>
                  <a:lnTo>
                    <a:pt x="34460" y="28561"/>
                  </a:lnTo>
                  <a:lnTo>
                    <a:pt x="40668" y="24215"/>
                  </a:lnTo>
                  <a:lnTo>
                    <a:pt x="36633" y="0"/>
                  </a:lnTo>
                  <a:lnTo>
                    <a:pt x="23904" y="2173"/>
                  </a:lnTo>
                  <a:lnTo>
                    <a:pt x="16764" y="6209"/>
                  </a:lnTo>
                  <a:lnTo>
                    <a:pt x="9313" y="11486"/>
                  </a:lnTo>
                  <a:lnTo>
                    <a:pt x="0" y="16764"/>
                  </a:lnTo>
                  <a:lnTo>
                    <a:pt x="0" y="24215"/>
                  </a:lnTo>
                  <a:lnTo>
                    <a:pt x="2173" y="26388"/>
                  </a:lnTo>
                  <a:lnTo>
                    <a:pt x="2173" y="28561"/>
                  </a:lnTo>
                  <a:lnTo>
                    <a:pt x="4346" y="28561"/>
                  </a:lnTo>
                  <a:lnTo>
                    <a:pt x="4346" y="29492"/>
                  </a:lnTo>
                  <a:lnTo>
                    <a:pt x="4346" y="33839"/>
                  </a:lnTo>
                  <a:lnTo>
                    <a:pt x="9313" y="33839"/>
                  </a:lnTo>
                  <a:lnTo>
                    <a:pt x="11487" y="33839"/>
                  </a:lnTo>
                  <a:lnTo>
                    <a:pt x="13660" y="36012"/>
                  </a:lnTo>
                  <a:lnTo>
                    <a:pt x="14591" y="36012"/>
                  </a:lnTo>
                  <a:lnTo>
                    <a:pt x="16764" y="36943"/>
                  </a:lnTo>
                  <a:close/>
                </a:path>
              </a:pathLst>
            </a:custGeom>
            <a:solidFill>
              <a:srgbClr val="D9D9D9"/>
            </a:solidFill>
            <a:ln w="3104" cap="flat">
              <a:noFill/>
              <a:prstDash val="solid"/>
              <a:miter/>
            </a:ln>
          </p:spPr>
          <p:txBody>
            <a:bodyPr rtlCol="0" anchor="ctr"/>
            <a:lstStyle/>
            <a:p>
              <a:endParaRPr lang="en-US"/>
            </a:p>
          </p:txBody>
        </p:sp>
        <p:sp>
          <p:nvSpPr>
            <p:cNvPr id="36" name="Freeform: Shape 346">
              <a:extLst>
                <a:ext uri="{FF2B5EF4-FFF2-40B4-BE49-F238E27FC236}">
                  <a16:creationId xmlns:a16="http://schemas.microsoft.com/office/drawing/2014/main" id="{42447C62-2E86-4C47-ABD8-CDC07609A04F}"/>
                </a:ext>
              </a:extLst>
            </p:cNvPr>
            <p:cNvSpPr/>
            <p:nvPr/>
          </p:nvSpPr>
          <p:spPr>
            <a:xfrm>
              <a:off x="3770306" y="4179690"/>
              <a:ext cx="55880" cy="96238"/>
            </a:xfrm>
            <a:custGeom>
              <a:avLst/>
              <a:gdLst>
                <a:gd name="connsiteX0" fmla="*/ 54018 w 55880"/>
                <a:gd name="connsiteY0" fmla="*/ 13660 h 96238"/>
                <a:gd name="connsiteX1" fmla="*/ 53086 w 55880"/>
                <a:gd name="connsiteY1" fmla="*/ 9624 h 96238"/>
                <a:gd name="connsiteX2" fmla="*/ 43773 w 55880"/>
                <a:gd name="connsiteY2" fmla="*/ 6209 h 96238"/>
                <a:gd name="connsiteX3" fmla="*/ 31045 w 55880"/>
                <a:gd name="connsiteY3" fmla="*/ 4346 h 96238"/>
                <a:gd name="connsiteX4" fmla="*/ 16454 w 55880"/>
                <a:gd name="connsiteY4" fmla="*/ 2173 h 96238"/>
                <a:gd name="connsiteX5" fmla="*/ 3104 w 55880"/>
                <a:gd name="connsiteY5" fmla="*/ 0 h 96238"/>
                <a:gd name="connsiteX6" fmla="*/ 0 w 55880"/>
                <a:gd name="connsiteY6" fmla="*/ 16764 h 96238"/>
                <a:gd name="connsiteX7" fmla="*/ 2173 w 55880"/>
                <a:gd name="connsiteY7" fmla="*/ 31665 h 96238"/>
                <a:gd name="connsiteX8" fmla="*/ 3104 w 55880"/>
                <a:gd name="connsiteY8" fmla="*/ 48740 h 96238"/>
                <a:gd name="connsiteX9" fmla="*/ 7140 w 55880"/>
                <a:gd name="connsiteY9" fmla="*/ 63331 h 96238"/>
                <a:gd name="connsiteX10" fmla="*/ 7140 w 55880"/>
                <a:gd name="connsiteY10" fmla="*/ 76059 h 96238"/>
                <a:gd name="connsiteX11" fmla="*/ 3104 w 55880"/>
                <a:gd name="connsiteY11" fmla="*/ 86614 h 96238"/>
                <a:gd name="connsiteX12" fmla="*/ 7140 w 55880"/>
                <a:gd name="connsiteY12" fmla="*/ 98411 h 96238"/>
                <a:gd name="connsiteX13" fmla="*/ 14591 w 55880"/>
                <a:gd name="connsiteY13" fmla="*/ 98411 h 96238"/>
                <a:gd name="connsiteX14" fmla="*/ 19869 w 55880"/>
                <a:gd name="connsiteY14" fmla="*/ 98411 h 96238"/>
                <a:gd name="connsiteX15" fmla="*/ 23904 w 55880"/>
                <a:gd name="connsiteY15" fmla="*/ 96238 h 96238"/>
                <a:gd name="connsiteX16" fmla="*/ 27009 w 55880"/>
                <a:gd name="connsiteY16" fmla="*/ 94065 h 96238"/>
                <a:gd name="connsiteX17" fmla="*/ 31045 w 55880"/>
                <a:gd name="connsiteY17" fmla="*/ 88788 h 96238"/>
                <a:gd name="connsiteX18" fmla="*/ 32286 w 55880"/>
                <a:gd name="connsiteY18" fmla="*/ 81337 h 96238"/>
                <a:gd name="connsiteX19" fmla="*/ 34460 w 55880"/>
                <a:gd name="connsiteY19" fmla="*/ 70782 h 96238"/>
                <a:gd name="connsiteX20" fmla="*/ 32286 w 55880"/>
                <a:gd name="connsiteY20" fmla="*/ 61468 h 96238"/>
                <a:gd name="connsiteX21" fmla="*/ 34460 w 55880"/>
                <a:gd name="connsiteY21" fmla="*/ 57122 h 96238"/>
                <a:gd name="connsiteX22" fmla="*/ 38495 w 55880"/>
                <a:gd name="connsiteY22" fmla="*/ 56191 h 96238"/>
                <a:gd name="connsiteX23" fmla="*/ 39427 w 55880"/>
                <a:gd name="connsiteY23" fmla="*/ 54018 h 96238"/>
                <a:gd name="connsiteX24" fmla="*/ 43773 w 55880"/>
                <a:gd name="connsiteY24" fmla="*/ 51844 h 96238"/>
                <a:gd name="connsiteX25" fmla="*/ 46877 w 55880"/>
                <a:gd name="connsiteY25" fmla="*/ 49671 h 96238"/>
                <a:gd name="connsiteX26" fmla="*/ 50913 w 55880"/>
                <a:gd name="connsiteY26" fmla="*/ 46567 h 96238"/>
                <a:gd name="connsiteX27" fmla="*/ 53086 w 55880"/>
                <a:gd name="connsiteY27" fmla="*/ 41289 h 96238"/>
                <a:gd name="connsiteX28" fmla="*/ 54018 w 55880"/>
                <a:gd name="connsiteY28" fmla="*/ 36943 h 96238"/>
                <a:gd name="connsiteX29" fmla="*/ 56191 w 55880"/>
                <a:gd name="connsiteY29" fmla="*/ 33839 h 96238"/>
                <a:gd name="connsiteX30" fmla="*/ 56191 w 55880"/>
                <a:gd name="connsiteY30" fmla="*/ 26388 h 96238"/>
                <a:gd name="connsiteX31" fmla="*/ 54018 w 55880"/>
                <a:gd name="connsiteY31" fmla="*/ 18937 h 9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5880" h="96238">
                  <a:moveTo>
                    <a:pt x="54018" y="13660"/>
                  </a:moveTo>
                  <a:lnTo>
                    <a:pt x="53086" y="9624"/>
                  </a:lnTo>
                  <a:lnTo>
                    <a:pt x="43773" y="6209"/>
                  </a:lnTo>
                  <a:lnTo>
                    <a:pt x="31045" y="4346"/>
                  </a:lnTo>
                  <a:lnTo>
                    <a:pt x="16454" y="2173"/>
                  </a:lnTo>
                  <a:lnTo>
                    <a:pt x="3104" y="0"/>
                  </a:lnTo>
                  <a:lnTo>
                    <a:pt x="0" y="16764"/>
                  </a:lnTo>
                  <a:lnTo>
                    <a:pt x="2173" y="31665"/>
                  </a:lnTo>
                  <a:lnTo>
                    <a:pt x="3104" y="48740"/>
                  </a:lnTo>
                  <a:lnTo>
                    <a:pt x="7140" y="63331"/>
                  </a:lnTo>
                  <a:lnTo>
                    <a:pt x="7140" y="76059"/>
                  </a:lnTo>
                  <a:lnTo>
                    <a:pt x="3104" y="86614"/>
                  </a:lnTo>
                  <a:lnTo>
                    <a:pt x="7140" y="98411"/>
                  </a:lnTo>
                  <a:lnTo>
                    <a:pt x="14591" y="98411"/>
                  </a:lnTo>
                  <a:lnTo>
                    <a:pt x="19869" y="98411"/>
                  </a:lnTo>
                  <a:lnTo>
                    <a:pt x="23904" y="96238"/>
                  </a:lnTo>
                  <a:lnTo>
                    <a:pt x="27009" y="94065"/>
                  </a:lnTo>
                  <a:lnTo>
                    <a:pt x="31045" y="88788"/>
                  </a:lnTo>
                  <a:lnTo>
                    <a:pt x="32286" y="81337"/>
                  </a:lnTo>
                  <a:lnTo>
                    <a:pt x="34460" y="70782"/>
                  </a:lnTo>
                  <a:lnTo>
                    <a:pt x="32286" y="61468"/>
                  </a:lnTo>
                  <a:lnTo>
                    <a:pt x="34460" y="57122"/>
                  </a:lnTo>
                  <a:lnTo>
                    <a:pt x="38495" y="56191"/>
                  </a:lnTo>
                  <a:lnTo>
                    <a:pt x="39427" y="54018"/>
                  </a:lnTo>
                  <a:lnTo>
                    <a:pt x="43773" y="51844"/>
                  </a:lnTo>
                  <a:lnTo>
                    <a:pt x="46877" y="49671"/>
                  </a:lnTo>
                  <a:lnTo>
                    <a:pt x="50913" y="46567"/>
                  </a:lnTo>
                  <a:lnTo>
                    <a:pt x="53086" y="41289"/>
                  </a:lnTo>
                  <a:lnTo>
                    <a:pt x="54018" y="36943"/>
                  </a:lnTo>
                  <a:lnTo>
                    <a:pt x="56191" y="33839"/>
                  </a:lnTo>
                  <a:lnTo>
                    <a:pt x="56191" y="26388"/>
                  </a:lnTo>
                  <a:lnTo>
                    <a:pt x="54018" y="18937"/>
                  </a:lnTo>
                  <a:close/>
                </a:path>
              </a:pathLst>
            </a:custGeom>
            <a:solidFill>
              <a:srgbClr val="D9D9D9"/>
            </a:solidFill>
            <a:ln w="3104" cap="flat">
              <a:noFill/>
              <a:prstDash val="solid"/>
              <a:miter/>
            </a:ln>
          </p:spPr>
          <p:txBody>
            <a:bodyPr rtlCol="0" anchor="ctr"/>
            <a:lstStyle/>
            <a:p>
              <a:endParaRPr lang="en-US"/>
            </a:p>
          </p:txBody>
        </p:sp>
        <p:sp>
          <p:nvSpPr>
            <p:cNvPr id="37" name="Freeform: Shape 347">
              <a:extLst>
                <a:ext uri="{FF2B5EF4-FFF2-40B4-BE49-F238E27FC236}">
                  <a16:creationId xmlns:a16="http://schemas.microsoft.com/office/drawing/2014/main" id="{17B192F1-C6EE-4161-8F06-E517EBFED55A}"/>
                </a:ext>
              </a:extLst>
            </p:cNvPr>
            <p:cNvSpPr/>
            <p:nvPr/>
          </p:nvSpPr>
          <p:spPr>
            <a:xfrm>
              <a:off x="3630606" y="4070724"/>
              <a:ext cx="21731" cy="27940"/>
            </a:xfrm>
            <a:custGeom>
              <a:avLst/>
              <a:gdLst>
                <a:gd name="connsiteX0" fmla="*/ 22973 w 21731"/>
                <a:gd name="connsiteY0" fmla="*/ 28561 h 27940"/>
                <a:gd name="connsiteX1" fmla="*/ 22042 w 21731"/>
                <a:gd name="connsiteY1" fmla="*/ 21110 h 27940"/>
                <a:gd name="connsiteX2" fmla="*/ 17695 w 21731"/>
                <a:gd name="connsiteY2" fmla="*/ 13660 h 27940"/>
                <a:gd name="connsiteX3" fmla="*/ 14591 w 21731"/>
                <a:gd name="connsiteY3" fmla="*/ 7451 h 27940"/>
                <a:gd name="connsiteX4" fmla="*/ 7451 w 21731"/>
                <a:gd name="connsiteY4" fmla="*/ 4346 h 27940"/>
                <a:gd name="connsiteX5" fmla="*/ 0 w 21731"/>
                <a:gd name="connsiteY5" fmla="*/ 0 h 27940"/>
                <a:gd name="connsiteX6" fmla="*/ 1242 w 21731"/>
                <a:gd name="connsiteY6" fmla="*/ 7451 h 27940"/>
                <a:gd name="connsiteX7" fmla="*/ 3104 w 21731"/>
                <a:gd name="connsiteY7" fmla="*/ 13660 h 27940"/>
                <a:gd name="connsiteX8" fmla="*/ 5278 w 21731"/>
                <a:gd name="connsiteY8" fmla="*/ 16764 h 27940"/>
                <a:gd name="connsiteX9" fmla="*/ 7451 w 21731"/>
                <a:gd name="connsiteY9" fmla="*/ 21110 h 27940"/>
                <a:gd name="connsiteX10" fmla="*/ 12728 w 21731"/>
                <a:gd name="connsiteY10" fmla="*/ 24215 h 27940"/>
                <a:gd name="connsiteX11" fmla="*/ 12728 w 21731"/>
                <a:gd name="connsiteY11" fmla="*/ 28561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31" h="27940">
                  <a:moveTo>
                    <a:pt x="22973" y="28561"/>
                  </a:moveTo>
                  <a:lnTo>
                    <a:pt x="22042" y="21110"/>
                  </a:lnTo>
                  <a:lnTo>
                    <a:pt x="17695" y="13660"/>
                  </a:lnTo>
                  <a:lnTo>
                    <a:pt x="14591" y="7451"/>
                  </a:lnTo>
                  <a:lnTo>
                    <a:pt x="7451" y="4346"/>
                  </a:lnTo>
                  <a:lnTo>
                    <a:pt x="0" y="0"/>
                  </a:lnTo>
                  <a:lnTo>
                    <a:pt x="1242" y="7451"/>
                  </a:lnTo>
                  <a:lnTo>
                    <a:pt x="3104" y="13660"/>
                  </a:lnTo>
                  <a:lnTo>
                    <a:pt x="5278" y="16764"/>
                  </a:lnTo>
                  <a:lnTo>
                    <a:pt x="7451" y="21110"/>
                  </a:lnTo>
                  <a:lnTo>
                    <a:pt x="12728" y="24215"/>
                  </a:lnTo>
                  <a:lnTo>
                    <a:pt x="12728" y="28561"/>
                  </a:lnTo>
                  <a:close/>
                </a:path>
              </a:pathLst>
            </a:custGeom>
            <a:solidFill>
              <a:srgbClr val="D9D9D9"/>
            </a:solidFill>
            <a:ln w="3104" cap="flat">
              <a:noFill/>
              <a:prstDash val="solid"/>
              <a:miter/>
            </a:ln>
          </p:spPr>
          <p:txBody>
            <a:bodyPr rtlCol="0" anchor="ctr"/>
            <a:lstStyle/>
            <a:p>
              <a:endParaRPr lang="en-US"/>
            </a:p>
          </p:txBody>
        </p:sp>
        <p:sp>
          <p:nvSpPr>
            <p:cNvPr id="38" name="Freeform: Shape 348">
              <a:extLst>
                <a:ext uri="{FF2B5EF4-FFF2-40B4-BE49-F238E27FC236}">
                  <a16:creationId xmlns:a16="http://schemas.microsoft.com/office/drawing/2014/main" id="{0E8CBFC3-F65A-4362-B487-0A12D96917B9}"/>
                </a:ext>
              </a:extLst>
            </p:cNvPr>
            <p:cNvSpPr/>
            <p:nvPr/>
          </p:nvSpPr>
          <p:spPr>
            <a:xfrm>
              <a:off x="3646438" y="4107667"/>
              <a:ext cx="86925" cy="68298"/>
            </a:xfrm>
            <a:custGeom>
              <a:avLst/>
              <a:gdLst>
                <a:gd name="connsiteX0" fmla="*/ 50913 w 86924"/>
                <a:gd name="connsiteY0" fmla="*/ 44394 h 68298"/>
                <a:gd name="connsiteX1" fmla="*/ 54949 w 86924"/>
                <a:gd name="connsiteY1" fmla="*/ 48740 h 68298"/>
                <a:gd name="connsiteX2" fmla="*/ 54949 w 86924"/>
                <a:gd name="connsiteY2" fmla="*/ 51844 h 68298"/>
                <a:gd name="connsiteX3" fmla="*/ 54949 w 86924"/>
                <a:gd name="connsiteY3" fmla="*/ 57122 h 68298"/>
                <a:gd name="connsiteX4" fmla="*/ 56191 w 86924"/>
                <a:gd name="connsiteY4" fmla="*/ 61468 h 68298"/>
                <a:gd name="connsiteX5" fmla="*/ 60226 w 86924"/>
                <a:gd name="connsiteY5" fmla="*/ 64573 h 68298"/>
                <a:gd name="connsiteX6" fmla="*/ 62400 w 86924"/>
                <a:gd name="connsiteY6" fmla="*/ 66746 h 68298"/>
                <a:gd name="connsiteX7" fmla="*/ 63331 w 86924"/>
                <a:gd name="connsiteY7" fmla="*/ 66746 h 68298"/>
                <a:gd name="connsiteX8" fmla="*/ 63331 w 86924"/>
                <a:gd name="connsiteY8" fmla="*/ 68919 h 68298"/>
                <a:gd name="connsiteX9" fmla="*/ 67677 w 86924"/>
                <a:gd name="connsiteY9" fmla="*/ 68919 h 68298"/>
                <a:gd name="connsiteX10" fmla="*/ 70782 w 86924"/>
                <a:gd name="connsiteY10" fmla="*/ 64573 h 68298"/>
                <a:gd name="connsiteX11" fmla="*/ 74817 w 86924"/>
                <a:gd name="connsiteY11" fmla="*/ 63641 h 68298"/>
                <a:gd name="connsiteX12" fmla="*/ 80095 w 86924"/>
                <a:gd name="connsiteY12" fmla="*/ 61468 h 68298"/>
                <a:gd name="connsiteX13" fmla="*/ 82268 w 86924"/>
                <a:gd name="connsiteY13" fmla="*/ 48740 h 68298"/>
                <a:gd name="connsiteX14" fmla="*/ 84131 w 86924"/>
                <a:gd name="connsiteY14" fmla="*/ 31665 h 68298"/>
                <a:gd name="connsiteX15" fmla="*/ 87235 w 86924"/>
                <a:gd name="connsiteY15" fmla="*/ 20179 h 68298"/>
                <a:gd name="connsiteX16" fmla="*/ 87235 w 86924"/>
                <a:gd name="connsiteY16" fmla="*/ 14901 h 68298"/>
                <a:gd name="connsiteX17" fmla="*/ 87235 w 86924"/>
                <a:gd name="connsiteY17" fmla="*/ 9624 h 68298"/>
                <a:gd name="connsiteX18" fmla="*/ 85373 w 86924"/>
                <a:gd name="connsiteY18" fmla="*/ 7451 h 68298"/>
                <a:gd name="connsiteX19" fmla="*/ 84131 w 86924"/>
                <a:gd name="connsiteY19" fmla="*/ 4346 h 68298"/>
                <a:gd name="connsiteX20" fmla="*/ 82268 w 86924"/>
                <a:gd name="connsiteY20" fmla="*/ 2173 h 68298"/>
                <a:gd name="connsiteX21" fmla="*/ 80095 w 86924"/>
                <a:gd name="connsiteY21" fmla="*/ 2173 h 68298"/>
                <a:gd name="connsiteX22" fmla="*/ 77922 w 86924"/>
                <a:gd name="connsiteY22" fmla="*/ 0 h 68298"/>
                <a:gd name="connsiteX23" fmla="*/ 76991 w 86924"/>
                <a:gd name="connsiteY23" fmla="*/ 0 h 68298"/>
                <a:gd name="connsiteX24" fmla="*/ 70782 w 86924"/>
                <a:gd name="connsiteY24" fmla="*/ 0 h 68298"/>
                <a:gd name="connsiteX25" fmla="*/ 70782 w 86924"/>
                <a:gd name="connsiteY25" fmla="*/ 11797 h 68298"/>
                <a:gd name="connsiteX26" fmla="*/ 58053 w 86924"/>
                <a:gd name="connsiteY26" fmla="*/ 11797 h 68298"/>
                <a:gd name="connsiteX27" fmla="*/ 43773 w 86924"/>
                <a:gd name="connsiteY27" fmla="*/ 13970 h 68298"/>
                <a:gd name="connsiteX28" fmla="*/ 31045 w 86924"/>
                <a:gd name="connsiteY28" fmla="*/ 14901 h 68298"/>
                <a:gd name="connsiteX29" fmla="*/ 20800 w 86924"/>
                <a:gd name="connsiteY29" fmla="*/ 11797 h 68298"/>
                <a:gd name="connsiteX30" fmla="*/ 14591 w 86924"/>
                <a:gd name="connsiteY30" fmla="*/ 13970 h 68298"/>
                <a:gd name="connsiteX31" fmla="*/ 11487 w 86924"/>
                <a:gd name="connsiteY31" fmla="*/ 13970 h 68298"/>
                <a:gd name="connsiteX32" fmla="*/ 9313 w 86924"/>
                <a:gd name="connsiteY32" fmla="*/ 13970 h 68298"/>
                <a:gd name="connsiteX33" fmla="*/ 7140 w 86924"/>
                <a:gd name="connsiteY33" fmla="*/ 13970 h 68298"/>
                <a:gd name="connsiteX34" fmla="*/ 7140 w 86924"/>
                <a:gd name="connsiteY34" fmla="*/ 14901 h 68298"/>
                <a:gd name="connsiteX35" fmla="*/ 6209 w 86924"/>
                <a:gd name="connsiteY35" fmla="*/ 17075 h 68298"/>
                <a:gd name="connsiteX36" fmla="*/ 4036 w 86924"/>
                <a:gd name="connsiteY36" fmla="*/ 20179 h 68298"/>
                <a:gd name="connsiteX37" fmla="*/ 0 w 86924"/>
                <a:gd name="connsiteY37" fmla="*/ 20179 h 68298"/>
                <a:gd name="connsiteX38" fmla="*/ 7140 w 86924"/>
                <a:gd name="connsiteY38" fmla="*/ 31665 h 68298"/>
                <a:gd name="connsiteX39" fmla="*/ 16454 w 86924"/>
                <a:gd name="connsiteY39" fmla="*/ 36943 h 68298"/>
                <a:gd name="connsiteX40" fmla="*/ 26077 w 86924"/>
                <a:gd name="connsiteY40" fmla="*/ 39116 h 68298"/>
                <a:gd name="connsiteX41" fmla="*/ 34149 w 86924"/>
                <a:gd name="connsiteY41" fmla="*/ 36943 h 68298"/>
                <a:gd name="connsiteX42" fmla="*/ 43773 w 86924"/>
                <a:gd name="connsiteY42" fmla="*/ 39116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6924" h="68298">
                  <a:moveTo>
                    <a:pt x="50913" y="44394"/>
                  </a:moveTo>
                  <a:lnTo>
                    <a:pt x="54949" y="48740"/>
                  </a:lnTo>
                  <a:lnTo>
                    <a:pt x="54949" y="51844"/>
                  </a:lnTo>
                  <a:lnTo>
                    <a:pt x="54949" y="57122"/>
                  </a:lnTo>
                  <a:lnTo>
                    <a:pt x="56191" y="61468"/>
                  </a:lnTo>
                  <a:lnTo>
                    <a:pt x="60226" y="64573"/>
                  </a:lnTo>
                  <a:lnTo>
                    <a:pt x="62400" y="66746"/>
                  </a:lnTo>
                  <a:lnTo>
                    <a:pt x="63331" y="66746"/>
                  </a:lnTo>
                  <a:lnTo>
                    <a:pt x="63331" y="68919"/>
                  </a:lnTo>
                  <a:lnTo>
                    <a:pt x="67677" y="68919"/>
                  </a:lnTo>
                  <a:lnTo>
                    <a:pt x="70782" y="64573"/>
                  </a:lnTo>
                  <a:lnTo>
                    <a:pt x="74817" y="63641"/>
                  </a:lnTo>
                  <a:lnTo>
                    <a:pt x="80095" y="61468"/>
                  </a:lnTo>
                  <a:lnTo>
                    <a:pt x="82268" y="48740"/>
                  </a:lnTo>
                  <a:lnTo>
                    <a:pt x="84131" y="31665"/>
                  </a:lnTo>
                  <a:lnTo>
                    <a:pt x="87235" y="20179"/>
                  </a:lnTo>
                  <a:lnTo>
                    <a:pt x="87235" y="14901"/>
                  </a:lnTo>
                  <a:lnTo>
                    <a:pt x="87235" y="9624"/>
                  </a:lnTo>
                  <a:lnTo>
                    <a:pt x="85373" y="7451"/>
                  </a:lnTo>
                  <a:lnTo>
                    <a:pt x="84131" y="4346"/>
                  </a:lnTo>
                  <a:lnTo>
                    <a:pt x="82268" y="2173"/>
                  </a:lnTo>
                  <a:lnTo>
                    <a:pt x="80095" y="2173"/>
                  </a:lnTo>
                  <a:lnTo>
                    <a:pt x="77922" y="0"/>
                  </a:lnTo>
                  <a:lnTo>
                    <a:pt x="76991" y="0"/>
                  </a:lnTo>
                  <a:lnTo>
                    <a:pt x="70782" y="0"/>
                  </a:lnTo>
                  <a:lnTo>
                    <a:pt x="70782" y="11797"/>
                  </a:lnTo>
                  <a:lnTo>
                    <a:pt x="58053" y="11797"/>
                  </a:lnTo>
                  <a:lnTo>
                    <a:pt x="43773" y="13970"/>
                  </a:lnTo>
                  <a:lnTo>
                    <a:pt x="31045" y="14901"/>
                  </a:lnTo>
                  <a:lnTo>
                    <a:pt x="20800" y="11797"/>
                  </a:lnTo>
                  <a:lnTo>
                    <a:pt x="14591" y="13970"/>
                  </a:lnTo>
                  <a:lnTo>
                    <a:pt x="11487" y="13970"/>
                  </a:lnTo>
                  <a:lnTo>
                    <a:pt x="9313" y="13970"/>
                  </a:lnTo>
                  <a:lnTo>
                    <a:pt x="7140" y="13970"/>
                  </a:lnTo>
                  <a:lnTo>
                    <a:pt x="7140" y="14901"/>
                  </a:lnTo>
                  <a:lnTo>
                    <a:pt x="6209" y="17075"/>
                  </a:lnTo>
                  <a:lnTo>
                    <a:pt x="4036" y="20179"/>
                  </a:lnTo>
                  <a:lnTo>
                    <a:pt x="0" y="20179"/>
                  </a:lnTo>
                  <a:lnTo>
                    <a:pt x="7140" y="31665"/>
                  </a:lnTo>
                  <a:lnTo>
                    <a:pt x="16454" y="36943"/>
                  </a:lnTo>
                  <a:lnTo>
                    <a:pt x="26077" y="39116"/>
                  </a:lnTo>
                  <a:lnTo>
                    <a:pt x="34149" y="36943"/>
                  </a:lnTo>
                  <a:lnTo>
                    <a:pt x="43773" y="39116"/>
                  </a:lnTo>
                  <a:close/>
                </a:path>
              </a:pathLst>
            </a:custGeom>
            <a:solidFill>
              <a:srgbClr val="D9D9D9"/>
            </a:solidFill>
            <a:ln w="3104" cap="flat">
              <a:noFill/>
              <a:prstDash val="solid"/>
              <a:miter/>
            </a:ln>
          </p:spPr>
          <p:txBody>
            <a:bodyPr rtlCol="0" anchor="ctr"/>
            <a:lstStyle/>
            <a:p>
              <a:endParaRPr lang="en-US"/>
            </a:p>
          </p:txBody>
        </p:sp>
        <p:sp>
          <p:nvSpPr>
            <p:cNvPr id="39" name="Freeform: Shape 349">
              <a:extLst>
                <a:ext uri="{FF2B5EF4-FFF2-40B4-BE49-F238E27FC236}">
                  <a16:creationId xmlns:a16="http://schemas.microsoft.com/office/drawing/2014/main" id="{FC4AF247-EBB9-4C7A-B3EB-2BD0A889CACF}"/>
                </a:ext>
              </a:extLst>
            </p:cNvPr>
            <p:cNvSpPr/>
            <p:nvPr/>
          </p:nvSpPr>
          <p:spPr>
            <a:xfrm>
              <a:off x="3750438" y="4075070"/>
              <a:ext cx="235939" cy="102447"/>
            </a:xfrm>
            <a:custGeom>
              <a:avLst/>
              <a:gdLst>
                <a:gd name="connsiteX0" fmla="*/ 97790 w 235938"/>
                <a:gd name="connsiteY0" fmla="*/ 86614 h 102447"/>
                <a:gd name="connsiteX1" fmla="*/ 97790 w 235938"/>
                <a:gd name="connsiteY1" fmla="*/ 88787 h 102447"/>
                <a:gd name="connsiteX2" fmla="*/ 97790 w 235938"/>
                <a:gd name="connsiteY2" fmla="*/ 89719 h 102447"/>
                <a:gd name="connsiteX3" fmla="*/ 99964 w 235938"/>
                <a:gd name="connsiteY3" fmla="*/ 91892 h 102447"/>
                <a:gd name="connsiteX4" fmla="*/ 103068 w 235938"/>
                <a:gd name="connsiteY4" fmla="*/ 94065 h 102447"/>
                <a:gd name="connsiteX5" fmla="*/ 107414 w 235938"/>
                <a:gd name="connsiteY5" fmla="*/ 96238 h 102447"/>
                <a:gd name="connsiteX6" fmla="*/ 110519 w 235938"/>
                <a:gd name="connsiteY6" fmla="*/ 96238 h 102447"/>
                <a:gd name="connsiteX7" fmla="*/ 112381 w 235938"/>
                <a:gd name="connsiteY7" fmla="*/ 94065 h 102447"/>
                <a:gd name="connsiteX8" fmla="*/ 114554 w 235938"/>
                <a:gd name="connsiteY8" fmla="*/ 89719 h 102447"/>
                <a:gd name="connsiteX9" fmla="*/ 116728 w 235938"/>
                <a:gd name="connsiteY9" fmla="*/ 84441 h 102447"/>
                <a:gd name="connsiteX10" fmla="*/ 119832 w 235938"/>
                <a:gd name="connsiteY10" fmla="*/ 91892 h 102447"/>
                <a:gd name="connsiteX11" fmla="*/ 122937 w 235938"/>
                <a:gd name="connsiteY11" fmla="*/ 99343 h 102447"/>
                <a:gd name="connsiteX12" fmla="*/ 126972 w 235938"/>
                <a:gd name="connsiteY12" fmla="*/ 104620 h 102447"/>
                <a:gd name="connsiteX13" fmla="*/ 136596 w 235938"/>
                <a:gd name="connsiteY13" fmla="*/ 104620 h 102447"/>
                <a:gd name="connsiteX14" fmla="*/ 137527 w 235938"/>
                <a:gd name="connsiteY14" fmla="*/ 101516 h 102447"/>
                <a:gd name="connsiteX15" fmla="*/ 139701 w 235938"/>
                <a:gd name="connsiteY15" fmla="*/ 97170 h 102447"/>
                <a:gd name="connsiteX16" fmla="*/ 143736 w 235938"/>
                <a:gd name="connsiteY16" fmla="*/ 94065 h 102447"/>
                <a:gd name="connsiteX17" fmla="*/ 143736 w 235938"/>
                <a:gd name="connsiteY17" fmla="*/ 89719 h 102447"/>
                <a:gd name="connsiteX18" fmla="*/ 146841 w 235938"/>
                <a:gd name="connsiteY18" fmla="*/ 94065 h 102447"/>
                <a:gd name="connsiteX19" fmla="*/ 149014 w 235938"/>
                <a:gd name="connsiteY19" fmla="*/ 99343 h 102447"/>
                <a:gd name="connsiteX20" fmla="*/ 152118 w 235938"/>
                <a:gd name="connsiteY20" fmla="*/ 104620 h 102447"/>
                <a:gd name="connsiteX21" fmla="*/ 158327 w 235938"/>
                <a:gd name="connsiteY21" fmla="*/ 104620 h 102447"/>
                <a:gd name="connsiteX22" fmla="*/ 163605 w 235938"/>
                <a:gd name="connsiteY22" fmla="*/ 104620 h 102447"/>
                <a:gd name="connsiteX23" fmla="*/ 166709 w 235938"/>
                <a:gd name="connsiteY23" fmla="*/ 103689 h 102447"/>
                <a:gd name="connsiteX24" fmla="*/ 172918 w 235938"/>
                <a:gd name="connsiteY24" fmla="*/ 101516 h 102447"/>
                <a:gd name="connsiteX25" fmla="*/ 178196 w 235938"/>
                <a:gd name="connsiteY25" fmla="*/ 101516 h 102447"/>
                <a:gd name="connsiteX26" fmla="*/ 183163 w 235938"/>
                <a:gd name="connsiteY26" fmla="*/ 99343 h 102447"/>
                <a:gd name="connsiteX27" fmla="*/ 185336 w 235938"/>
                <a:gd name="connsiteY27" fmla="*/ 97170 h 102447"/>
                <a:gd name="connsiteX28" fmla="*/ 188441 w 235938"/>
                <a:gd name="connsiteY28" fmla="*/ 97170 h 102447"/>
                <a:gd name="connsiteX29" fmla="*/ 190614 w 235938"/>
                <a:gd name="connsiteY29" fmla="*/ 96238 h 102447"/>
                <a:gd name="connsiteX30" fmla="*/ 192787 w 235938"/>
                <a:gd name="connsiteY30" fmla="*/ 91892 h 102447"/>
                <a:gd name="connsiteX31" fmla="*/ 195891 w 235938"/>
                <a:gd name="connsiteY31" fmla="*/ 89719 h 102447"/>
                <a:gd name="connsiteX32" fmla="*/ 199927 w 235938"/>
                <a:gd name="connsiteY32" fmla="*/ 89719 h 102447"/>
                <a:gd name="connsiteX33" fmla="*/ 209240 w 235938"/>
                <a:gd name="connsiteY33" fmla="*/ 91892 h 102447"/>
                <a:gd name="connsiteX34" fmla="*/ 221969 w 235938"/>
                <a:gd name="connsiteY34" fmla="*/ 94065 h 102447"/>
                <a:gd name="connsiteX35" fmla="*/ 232213 w 235938"/>
                <a:gd name="connsiteY35" fmla="*/ 94065 h 102447"/>
                <a:gd name="connsiteX36" fmla="*/ 236560 w 235938"/>
                <a:gd name="connsiteY36" fmla="*/ 81337 h 102447"/>
                <a:gd name="connsiteX37" fmla="*/ 236560 w 235938"/>
                <a:gd name="connsiteY37" fmla="*/ 76991 h 102447"/>
                <a:gd name="connsiteX38" fmla="*/ 236560 w 235938"/>
                <a:gd name="connsiteY38" fmla="*/ 73886 h 102447"/>
                <a:gd name="connsiteX39" fmla="*/ 236560 w 235938"/>
                <a:gd name="connsiteY39" fmla="*/ 71713 h 102447"/>
                <a:gd name="connsiteX40" fmla="*/ 234387 w 235938"/>
                <a:gd name="connsiteY40" fmla="*/ 67677 h 102447"/>
                <a:gd name="connsiteX41" fmla="*/ 232213 w 235938"/>
                <a:gd name="connsiteY41" fmla="*/ 62400 h 102447"/>
                <a:gd name="connsiteX42" fmla="*/ 232213 w 235938"/>
                <a:gd name="connsiteY42" fmla="*/ 57122 h 102447"/>
                <a:gd name="connsiteX43" fmla="*/ 209240 w 235938"/>
                <a:gd name="connsiteY43" fmla="*/ 54949 h 102447"/>
                <a:gd name="connsiteX44" fmla="*/ 181300 w 235938"/>
                <a:gd name="connsiteY44" fmla="*/ 57122 h 102447"/>
                <a:gd name="connsiteX45" fmla="*/ 156154 w 235938"/>
                <a:gd name="connsiteY45" fmla="*/ 57122 h 102447"/>
                <a:gd name="connsiteX46" fmla="*/ 130077 w 235938"/>
                <a:gd name="connsiteY46" fmla="*/ 57122 h 102447"/>
                <a:gd name="connsiteX47" fmla="*/ 107414 w 235938"/>
                <a:gd name="connsiteY47" fmla="*/ 51844 h 102447"/>
                <a:gd name="connsiteX48" fmla="*/ 87546 w 235938"/>
                <a:gd name="connsiteY48" fmla="*/ 40047 h 102447"/>
                <a:gd name="connsiteX49" fmla="*/ 87546 w 235938"/>
                <a:gd name="connsiteY49" fmla="*/ 36943 h 102447"/>
                <a:gd name="connsiteX50" fmla="*/ 87546 w 235938"/>
                <a:gd name="connsiteY50" fmla="*/ 31665 h 102447"/>
                <a:gd name="connsiteX51" fmla="*/ 87546 w 235938"/>
                <a:gd name="connsiteY51" fmla="*/ 27319 h 102447"/>
                <a:gd name="connsiteX52" fmla="*/ 85373 w 235938"/>
                <a:gd name="connsiteY52" fmla="*/ 22042 h 102447"/>
                <a:gd name="connsiteX53" fmla="*/ 83199 w 235938"/>
                <a:gd name="connsiteY53" fmla="*/ 16764 h 102447"/>
                <a:gd name="connsiteX54" fmla="*/ 83199 w 235938"/>
                <a:gd name="connsiteY54" fmla="*/ 12418 h 102447"/>
                <a:gd name="connsiteX55" fmla="*/ 65504 w 235938"/>
                <a:gd name="connsiteY55" fmla="*/ 14591 h 102447"/>
                <a:gd name="connsiteX56" fmla="*/ 54328 w 235938"/>
                <a:gd name="connsiteY56" fmla="*/ 14591 h 102447"/>
                <a:gd name="connsiteX57" fmla="*/ 46877 w 235938"/>
                <a:gd name="connsiteY57" fmla="*/ 10555 h 102447"/>
                <a:gd name="connsiteX58" fmla="*/ 43773 w 235938"/>
                <a:gd name="connsiteY58" fmla="*/ 0 h 102447"/>
                <a:gd name="connsiteX59" fmla="*/ 37564 w 235938"/>
                <a:gd name="connsiteY59" fmla="*/ 0 h 102447"/>
                <a:gd name="connsiteX60" fmla="*/ 34460 w 235938"/>
                <a:gd name="connsiteY60" fmla="*/ 1863 h 102447"/>
                <a:gd name="connsiteX61" fmla="*/ 30113 w 235938"/>
                <a:gd name="connsiteY61" fmla="*/ 1863 h 102447"/>
                <a:gd name="connsiteX62" fmla="*/ 27009 w 235938"/>
                <a:gd name="connsiteY62" fmla="*/ 3104 h 102447"/>
                <a:gd name="connsiteX63" fmla="*/ 16764 w 235938"/>
                <a:gd name="connsiteY63" fmla="*/ 5278 h 102447"/>
                <a:gd name="connsiteX64" fmla="*/ 7451 w 235938"/>
                <a:gd name="connsiteY64" fmla="*/ 5278 h 102447"/>
                <a:gd name="connsiteX65" fmla="*/ 0 w 235938"/>
                <a:gd name="connsiteY65" fmla="*/ 7140 h 102447"/>
                <a:gd name="connsiteX66" fmla="*/ 0 w 235938"/>
                <a:gd name="connsiteY66" fmla="*/ 12418 h 102447"/>
                <a:gd name="connsiteX67" fmla="*/ 2173 w 235938"/>
                <a:gd name="connsiteY67" fmla="*/ 14591 h 102447"/>
                <a:gd name="connsiteX68" fmla="*/ 2173 w 235938"/>
                <a:gd name="connsiteY68" fmla="*/ 16764 h 102447"/>
                <a:gd name="connsiteX69" fmla="*/ 2173 w 235938"/>
                <a:gd name="connsiteY69" fmla="*/ 18006 h 102447"/>
                <a:gd name="connsiteX70" fmla="*/ 3104 w 235938"/>
                <a:gd name="connsiteY70" fmla="*/ 19869 h 102447"/>
                <a:gd name="connsiteX71" fmla="*/ 17695 w 235938"/>
                <a:gd name="connsiteY71" fmla="*/ 25146 h 102447"/>
                <a:gd name="connsiteX72" fmla="*/ 34460 w 235938"/>
                <a:gd name="connsiteY72" fmla="*/ 31665 h 102447"/>
                <a:gd name="connsiteX73" fmla="*/ 52155 w 235938"/>
                <a:gd name="connsiteY73" fmla="*/ 32597 h 102447"/>
                <a:gd name="connsiteX74" fmla="*/ 52155 w 235938"/>
                <a:gd name="connsiteY74" fmla="*/ 44394 h 102447"/>
                <a:gd name="connsiteX75" fmla="*/ 56191 w 235938"/>
                <a:gd name="connsiteY75" fmla="*/ 52776 h 102447"/>
                <a:gd name="connsiteX76" fmla="*/ 59295 w 235938"/>
                <a:gd name="connsiteY76" fmla="*/ 58985 h 102447"/>
                <a:gd name="connsiteX77" fmla="*/ 61468 w 235938"/>
                <a:gd name="connsiteY77" fmla="*/ 66435 h 102447"/>
                <a:gd name="connsiteX78" fmla="*/ 59295 w 235938"/>
                <a:gd name="connsiteY78" fmla="*/ 76991 h 102447"/>
                <a:gd name="connsiteX79" fmla="*/ 61468 w 235938"/>
                <a:gd name="connsiteY79" fmla="*/ 79164 h 102447"/>
                <a:gd name="connsiteX80" fmla="*/ 65504 w 235938"/>
                <a:gd name="connsiteY80" fmla="*/ 81337 h 102447"/>
                <a:gd name="connsiteX81" fmla="*/ 66746 w 235938"/>
                <a:gd name="connsiteY81" fmla="*/ 82268 h 102447"/>
                <a:gd name="connsiteX82" fmla="*/ 70782 w 235938"/>
                <a:gd name="connsiteY82" fmla="*/ 84441 h 102447"/>
                <a:gd name="connsiteX83" fmla="*/ 72955 w 235938"/>
                <a:gd name="connsiteY83" fmla="*/ 84441 h 102447"/>
                <a:gd name="connsiteX84" fmla="*/ 73886 w 235938"/>
                <a:gd name="connsiteY84" fmla="*/ 86614 h 102447"/>
                <a:gd name="connsiteX85" fmla="*/ 80095 w 235938"/>
                <a:gd name="connsiteY85" fmla="*/ 84441 h 102447"/>
                <a:gd name="connsiteX86" fmla="*/ 83199 w 235938"/>
                <a:gd name="connsiteY86" fmla="*/ 84441 h 102447"/>
                <a:gd name="connsiteX87" fmla="*/ 88477 w 235938"/>
                <a:gd name="connsiteY87" fmla="*/ 82268 h 102447"/>
                <a:gd name="connsiteX88" fmla="*/ 92823 w 235938"/>
                <a:gd name="connsiteY88" fmla="*/ 82268 h 102447"/>
                <a:gd name="connsiteX89" fmla="*/ 94686 w 235938"/>
                <a:gd name="connsiteY89" fmla="*/ 81337 h 102447"/>
                <a:gd name="connsiteX90" fmla="*/ 95928 w 235938"/>
                <a:gd name="connsiteY90" fmla="*/ 81337 h 102447"/>
                <a:gd name="connsiteX91" fmla="*/ 97790 w 235938"/>
                <a:gd name="connsiteY91" fmla="*/ 82268 h 102447"/>
                <a:gd name="connsiteX92" fmla="*/ 97790 w 235938"/>
                <a:gd name="connsiteY92" fmla="*/ 84441 h 10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35938" h="102447">
                  <a:moveTo>
                    <a:pt x="97790" y="86614"/>
                  </a:moveTo>
                  <a:lnTo>
                    <a:pt x="97790" y="88787"/>
                  </a:lnTo>
                  <a:lnTo>
                    <a:pt x="97790" y="89719"/>
                  </a:lnTo>
                  <a:lnTo>
                    <a:pt x="99964" y="91892"/>
                  </a:lnTo>
                  <a:lnTo>
                    <a:pt x="103068" y="94065"/>
                  </a:lnTo>
                  <a:lnTo>
                    <a:pt x="107414" y="96238"/>
                  </a:lnTo>
                  <a:lnTo>
                    <a:pt x="110519" y="96238"/>
                  </a:lnTo>
                  <a:lnTo>
                    <a:pt x="112381" y="94065"/>
                  </a:lnTo>
                  <a:lnTo>
                    <a:pt x="114554" y="89719"/>
                  </a:lnTo>
                  <a:lnTo>
                    <a:pt x="116728" y="84441"/>
                  </a:lnTo>
                  <a:lnTo>
                    <a:pt x="119832" y="91892"/>
                  </a:lnTo>
                  <a:lnTo>
                    <a:pt x="122937" y="99343"/>
                  </a:lnTo>
                  <a:lnTo>
                    <a:pt x="126972" y="104620"/>
                  </a:lnTo>
                  <a:lnTo>
                    <a:pt x="136596" y="104620"/>
                  </a:lnTo>
                  <a:lnTo>
                    <a:pt x="137527" y="101516"/>
                  </a:lnTo>
                  <a:lnTo>
                    <a:pt x="139701" y="97170"/>
                  </a:lnTo>
                  <a:lnTo>
                    <a:pt x="143736" y="94065"/>
                  </a:lnTo>
                  <a:lnTo>
                    <a:pt x="143736" y="89719"/>
                  </a:lnTo>
                  <a:lnTo>
                    <a:pt x="146841" y="94065"/>
                  </a:lnTo>
                  <a:lnTo>
                    <a:pt x="149014" y="99343"/>
                  </a:lnTo>
                  <a:lnTo>
                    <a:pt x="152118" y="104620"/>
                  </a:lnTo>
                  <a:lnTo>
                    <a:pt x="158327" y="104620"/>
                  </a:lnTo>
                  <a:lnTo>
                    <a:pt x="163605" y="104620"/>
                  </a:lnTo>
                  <a:lnTo>
                    <a:pt x="166709" y="103689"/>
                  </a:lnTo>
                  <a:lnTo>
                    <a:pt x="172918" y="101516"/>
                  </a:lnTo>
                  <a:lnTo>
                    <a:pt x="178196" y="101516"/>
                  </a:lnTo>
                  <a:lnTo>
                    <a:pt x="183163" y="99343"/>
                  </a:lnTo>
                  <a:lnTo>
                    <a:pt x="185336" y="97170"/>
                  </a:lnTo>
                  <a:lnTo>
                    <a:pt x="188441" y="97170"/>
                  </a:lnTo>
                  <a:lnTo>
                    <a:pt x="190614" y="96238"/>
                  </a:lnTo>
                  <a:lnTo>
                    <a:pt x="192787" y="91892"/>
                  </a:lnTo>
                  <a:lnTo>
                    <a:pt x="195891" y="89719"/>
                  </a:lnTo>
                  <a:lnTo>
                    <a:pt x="199927" y="89719"/>
                  </a:lnTo>
                  <a:lnTo>
                    <a:pt x="209240" y="91892"/>
                  </a:lnTo>
                  <a:lnTo>
                    <a:pt x="221969" y="94065"/>
                  </a:lnTo>
                  <a:lnTo>
                    <a:pt x="232213" y="94065"/>
                  </a:lnTo>
                  <a:lnTo>
                    <a:pt x="236560" y="81337"/>
                  </a:lnTo>
                  <a:lnTo>
                    <a:pt x="236560" y="76991"/>
                  </a:lnTo>
                  <a:lnTo>
                    <a:pt x="236560" y="73886"/>
                  </a:lnTo>
                  <a:lnTo>
                    <a:pt x="236560" y="71713"/>
                  </a:lnTo>
                  <a:lnTo>
                    <a:pt x="234387" y="67677"/>
                  </a:lnTo>
                  <a:lnTo>
                    <a:pt x="232213" y="62400"/>
                  </a:lnTo>
                  <a:lnTo>
                    <a:pt x="232213" y="57122"/>
                  </a:lnTo>
                  <a:lnTo>
                    <a:pt x="209240" y="54949"/>
                  </a:lnTo>
                  <a:lnTo>
                    <a:pt x="181300" y="57122"/>
                  </a:lnTo>
                  <a:lnTo>
                    <a:pt x="156154" y="57122"/>
                  </a:lnTo>
                  <a:lnTo>
                    <a:pt x="130077" y="57122"/>
                  </a:lnTo>
                  <a:lnTo>
                    <a:pt x="107414" y="51844"/>
                  </a:lnTo>
                  <a:lnTo>
                    <a:pt x="87546" y="40047"/>
                  </a:lnTo>
                  <a:lnTo>
                    <a:pt x="87546" y="36943"/>
                  </a:lnTo>
                  <a:lnTo>
                    <a:pt x="87546" y="31665"/>
                  </a:lnTo>
                  <a:lnTo>
                    <a:pt x="87546" y="27319"/>
                  </a:lnTo>
                  <a:lnTo>
                    <a:pt x="85373" y="22042"/>
                  </a:lnTo>
                  <a:lnTo>
                    <a:pt x="83199" y="16764"/>
                  </a:lnTo>
                  <a:lnTo>
                    <a:pt x="83199" y="12418"/>
                  </a:lnTo>
                  <a:lnTo>
                    <a:pt x="65504" y="14591"/>
                  </a:lnTo>
                  <a:lnTo>
                    <a:pt x="54328" y="14591"/>
                  </a:lnTo>
                  <a:lnTo>
                    <a:pt x="46877" y="10555"/>
                  </a:lnTo>
                  <a:lnTo>
                    <a:pt x="43773" y="0"/>
                  </a:lnTo>
                  <a:lnTo>
                    <a:pt x="37564" y="0"/>
                  </a:lnTo>
                  <a:lnTo>
                    <a:pt x="34460" y="1863"/>
                  </a:lnTo>
                  <a:lnTo>
                    <a:pt x="30113" y="1863"/>
                  </a:lnTo>
                  <a:lnTo>
                    <a:pt x="27009" y="3104"/>
                  </a:lnTo>
                  <a:lnTo>
                    <a:pt x="16764" y="5278"/>
                  </a:lnTo>
                  <a:lnTo>
                    <a:pt x="7451" y="5278"/>
                  </a:lnTo>
                  <a:lnTo>
                    <a:pt x="0" y="7140"/>
                  </a:lnTo>
                  <a:lnTo>
                    <a:pt x="0" y="12418"/>
                  </a:lnTo>
                  <a:lnTo>
                    <a:pt x="2173" y="14591"/>
                  </a:lnTo>
                  <a:lnTo>
                    <a:pt x="2173" y="16764"/>
                  </a:lnTo>
                  <a:lnTo>
                    <a:pt x="2173" y="18006"/>
                  </a:lnTo>
                  <a:lnTo>
                    <a:pt x="3104" y="19869"/>
                  </a:lnTo>
                  <a:lnTo>
                    <a:pt x="17695" y="25146"/>
                  </a:lnTo>
                  <a:lnTo>
                    <a:pt x="34460" y="31665"/>
                  </a:lnTo>
                  <a:lnTo>
                    <a:pt x="52155" y="32597"/>
                  </a:lnTo>
                  <a:lnTo>
                    <a:pt x="52155" y="44394"/>
                  </a:lnTo>
                  <a:lnTo>
                    <a:pt x="56191" y="52776"/>
                  </a:lnTo>
                  <a:lnTo>
                    <a:pt x="59295" y="58985"/>
                  </a:lnTo>
                  <a:lnTo>
                    <a:pt x="61468" y="66435"/>
                  </a:lnTo>
                  <a:lnTo>
                    <a:pt x="59295" y="76991"/>
                  </a:lnTo>
                  <a:lnTo>
                    <a:pt x="61468" y="79164"/>
                  </a:lnTo>
                  <a:lnTo>
                    <a:pt x="65504" y="81337"/>
                  </a:lnTo>
                  <a:lnTo>
                    <a:pt x="66746" y="82268"/>
                  </a:lnTo>
                  <a:lnTo>
                    <a:pt x="70782" y="84441"/>
                  </a:lnTo>
                  <a:lnTo>
                    <a:pt x="72955" y="84441"/>
                  </a:lnTo>
                  <a:lnTo>
                    <a:pt x="73886" y="86614"/>
                  </a:lnTo>
                  <a:lnTo>
                    <a:pt x="80095" y="84441"/>
                  </a:lnTo>
                  <a:lnTo>
                    <a:pt x="83199" y="84441"/>
                  </a:lnTo>
                  <a:lnTo>
                    <a:pt x="88477" y="82268"/>
                  </a:lnTo>
                  <a:lnTo>
                    <a:pt x="92823" y="82268"/>
                  </a:lnTo>
                  <a:lnTo>
                    <a:pt x="94686" y="81337"/>
                  </a:lnTo>
                  <a:lnTo>
                    <a:pt x="95928" y="81337"/>
                  </a:lnTo>
                  <a:lnTo>
                    <a:pt x="97790" y="82268"/>
                  </a:lnTo>
                  <a:lnTo>
                    <a:pt x="97790" y="84441"/>
                  </a:lnTo>
                  <a:close/>
                </a:path>
              </a:pathLst>
            </a:custGeom>
            <a:solidFill>
              <a:srgbClr val="D9D9D9"/>
            </a:solidFill>
            <a:ln w="3104" cap="flat">
              <a:noFill/>
              <a:prstDash val="solid"/>
              <a:miter/>
            </a:ln>
          </p:spPr>
          <p:txBody>
            <a:bodyPr rtlCol="0" anchor="ctr"/>
            <a:lstStyle/>
            <a:p>
              <a:endParaRPr lang="en-US"/>
            </a:p>
          </p:txBody>
        </p:sp>
        <p:sp>
          <p:nvSpPr>
            <p:cNvPr id="40" name="Freeform: Shape 350">
              <a:extLst>
                <a:ext uri="{FF2B5EF4-FFF2-40B4-BE49-F238E27FC236}">
                  <a16:creationId xmlns:a16="http://schemas.microsoft.com/office/drawing/2014/main" id="{C33BF03E-4782-4A0F-8AF6-1B5F6F8CF0FE}"/>
                </a:ext>
              </a:extLst>
            </p:cNvPr>
            <p:cNvSpPr/>
            <p:nvPr/>
          </p:nvSpPr>
          <p:spPr>
            <a:xfrm>
              <a:off x="6856448" y="5409987"/>
              <a:ext cx="24836" cy="58985"/>
            </a:xfrm>
            <a:custGeom>
              <a:avLst/>
              <a:gdLst>
                <a:gd name="connsiteX0" fmla="*/ 5277 w 24835"/>
                <a:gd name="connsiteY0" fmla="*/ 50913 h 58984"/>
                <a:gd name="connsiteX1" fmla="*/ 12418 w 24835"/>
                <a:gd name="connsiteY1" fmla="*/ 60227 h 58984"/>
                <a:gd name="connsiteX2" fmla="*/ 27009 w 24835"/>
                <a:gd name="connsiteY2" fmla="*/ 23283 h 58984"/>
                <a:gd name="connsiteX3" fmla="*/ 27009 w 24835"/>
                <a:gd name="connsiteY3" fmla="*/ 15833 h 58984"/>
                <a:gd name="connsiteX4" fmla="*/ 27009 w 24835"/>
                <a:gd name="connsiteY4" fmla="*/ 10555 h 58984"/>
                <a:gd name="connsiteX5" fmla="*/ 25146 w 24835"/>
                <a:gd name="connsiteY5" fmla="*/ 7451 h 58984"/>
                <a:gd name="connsiteX6" fmla="*/ 22973 w 24835"/>
                <a:gd name="connsiteY6" fmla="*/ 3104 h 58984"/>
                <a:gd name="connsiteX7" fmla="*/ 19869 w 24835"/>
                <a:gd name="connsiteY7" fmla="*/ 0 h 58984"/>
                <a:gd name="connsiteX8" fmla="*/ 0 w 24835"/>
                <a:gd name="connsiteY8" fmla="*/ 27630 h 58984"/>
                <a:gd name="connsiteX9" fmla="*/ 2173 w 24835"/>
                <a:gd name="connsiteY9" fmla="*/ 42531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58984">
                  <a:moveTo>
                    <a:pt x="5277" y="50913"/>
                  </a:moveTo>
                  <a:lnTo>
                    <a:pt x="12418" y="60227"/>
                  </a:lnTo>
                  <a:lnTo>
                    <a:pt x="27009" y="23283"/>
                  </a:lnTo>
                  <a:lnTo>
                    <a:pt x="27009" y="15833"/>
                  </a:lnTo>
                  <a:lnTo>
                    <a:pt x="27009" y="10555"/>
                  </a:lnTo>
                  <a:lnTo>
                    <a:pt x="25146" y="7451"/>
                  </a:lnTo>
                  <a:lnTo>
                    <a:pt x="22973" y="3104"/>
                  </a:lnTo>
                  <a:lnTo>
                    <a:pt x="19869" y="0"/>
                  </a:lnTo>
                  <a:lnTo>
                    <a:pt x="0" y="27630"/>
                  </a:lnTo>
                  <a:lnTo>
                    <a:pt x="2173" y="42531"/>
                  </a:lnTo>
                  <a:close/>
                </a:path>
              </a:pathLst>
            </a:custGeom>
            <a:solidFill>
              <a:srgbClr val="D9D9D9"/>
            </a:solidFill>
            <a:ln w="3104" cap="flat">
              <a:noFill/>
              <a:prstDash val="solid"/>
              <a:miter/>
            </a:ln>
          </p:spPr>
          <p:txBody>
            <a:bodyPr rtlCol="0" anchor="ctr"/>
            <a:lstStyle/>
            <a:p>
              <a:endParaRPr lang="en-US"/>
            </a:p>
          </p:txBody>
        </p:sp>
        <p:sp>
          <p:nvSpPr>
            <p:cNvPr id="41" name="Freeform: Shape 351">
              <a:extLst>
                <a:ext uri="{FF2B5EF4-FFF2-40B4-BE49-F238E27FC236}">
                  <a16:creationId xmlns:a16="http://schemas.microsoft.com/office/drawing/2014/main" id="{52D706F4-80BB-41E4-A32F-D9926F95D11F}"/>
                </a:ext>
              </a:extLst>
            </p:cNvPr>
            <p:cNvSpPr/>
            <p:nvPr/>
          </p:nvSpPr>
          <p:spPr>
            <a:xfrm>
              <a:off x="6876316" y="5644063"/>
              <a:ext cx="68298" cy="65194"/>
            </a:xfrm>
            <a:custGeom>
              <a:avLst/>
              <a:gdLst>
                <a:gd name="connsiteX0" fmla="*/ 43773 w 68298"/>
                <a:gd name="connsiteY0" fmla="*/ 12418 h 65193"/>
                <a:gd name="connsiteX1" fmla="*/ 31355 w 68298"/>
                <a:gd name="connsiteY1" fmla="*/ 19868 h 65193"/>
                <a:gd name="connsiteX2" fmla="*/ 17695 w 68298"/>
                <a:gd name="connsiteY2" fmla="*/ 24215 h 65193"/>
                <a:gd name="connsiteX3" fmla="*/ 3104 w 68298"/>
                <a:gd name="connsiteY3" fmla="*/ 29492 h 65193"/>
                <a:gd name="connsiteX4" fmla="*/ 3104 w 68298"/>
                <a:gd name="connsiteY4" fmla="*/ 33838 h 65193"/>
                <a:gd name="connsiteX5" fmla="*/ 2173 w 68298"/>
                <a:gd name="connsiteY5" fmla="*/ 33838 h 65193"/>
                <a:gd name="connsiteX6" fmla="*/ 2173 w 68298"/>
                <a:gd name="connsiteY6" fmla="*/ 34770 h 65193"/>
                <a:gd name="connsiteX7" fmla="*/ 0 w 68298"/>
                <a:gd name="connsiteY7" fmla="*/ 36943 h 65193"/>
                <a:gd name="connsiteX8" fmla="*/ 0 w 68298"/>
                <a:gd name="connsiteY8" fmla="*/ 46567 h 65193"/>
                <a:gd name="connsiteX9" fmla="*/ 7140 w 68298"/>
                <a:gd name="connsiteY9" fmla="*/ 42221 h 65193"/>
                <a:gd name="connsiteX10" fmla="*/ 14591 w 68298"/>
                <a:gd name="connsiteY10" fmla="*/ 40979 h 65193"/>
                <a:gd name="connsiteX11" fmla="*/ 21731 w 68298"/>
                <a:gd name="connsiteY11" fmla="*/ 36943 h 65193"/>
                <a:gd name="connsiteX12" fmla="*/ 27009 w 68298"/>
                <a:gd name="connsiteY12" fmla="*/ 33838 h 65193"/>
                <a:gd name="connsiteX13" fmla="*/ 31355 w 68298"/>
                <a:gd name="connsiteY13" fmla="*/ 40979 h 65193"/>
                <a:gd name="connsiteX14" fmla="*/ 32286 w 68298"/>
                <a:gd name="connsiteY14" fmla="*/ 46567 h 65193"/>
                <a:gd name="connsiteX15" fmla="*/ 34459 w 68298"/>
                <a:gd name="connsiteY15" fmla="*/ 51844 h 65193"/>
                <a:gd name="connsiteX16" fmla="*/ 36322 w 68298"/>
                <a:gd name="connsiteY16" fmla="*/ 55880 h 65193"/>
                <a:gd name="connsiteX17" fmla="*/ 41600 w 68298"/>
                <a:gd name="connsiteY17" fmla="*/ 58985 h 65193"/>
                <a:gd name="connsiteX18" fmla="*/ 46877 w 68298"/>
                <a:gd name="connsiteY18" fmla="*/ 61158 h 65193"/>
                <a:gd name="connsiteX19" fmla="*/ 46877 w 68298"/>
                <a:gd name="connsiteY19" fmla="*/ 66435 h 65193"/>
                <a:gd name="connsiteX20" fmla="*/ 56191 w 68298"/>
                <a:gd name="connsiteY20" fmla="*/ 66435 h 65193"/>
                <a:gd name="connsiteX21" fmla="*/ 56191 w 68298"/>
                <a:gd name="connsiteY21" fmla="*/ 61158 h 65193"/>
                <a:gd name="connsiteX22" fmla="*/ 56191 w 68298"/>
                <a:gd name="connsiteY22" fmla="*/ 58985 h 65193"/>
                <a:gd name="connsiteX23" fmla="*/ 56191 w 68298"/>
                <a:gd name="connsiteY23" fmla="*/ 57122 h 65193"/>
                <a:gd name="connsiteX24" fmla="*/ 58364 w 68298"/>
                <a:gd name="connsiteY24" fmla="*/ 55880 h 65193"/>
                <a:gd name="connsiteX25" fmla="*/ 56191 w 68298"/>
                <a:gd name="connsiteY25" fmla="*/ 53707 h 65193"/>
                <a:gd name="connsiteX26" fmla="*/ 54018 w 68298"/>
                <a:gd name="connsiteY26" fmla="*/ 51844 h 65193"/>
                <a:gd name="connsiteX27" fmla="*/ 53086 w 68298"/>
                <a:gd name="connsiteY27" fmla="*/ 49671 h 65193"/>
                <a:gd name="connsiteX28" fmla="*/ 53086 w 68298"/>
                <a:gd name="connsiteY28" fmla="*/ 46567 h 65193"/>
                <a:gd name="connsiteX29" fmla="*/ 54018 w 68298"/>
                <a:gd name="connsiteY29" fmla="*/ 48429 h 65193"/>
                <a:gd name="connsiteX30" fmla="*/ 56191 w 68298"/>
                <a:gd name="connsiteY30" fmla="*/ 48429 h 65193"/>
                <a:gd name="connsiteX31" fmla="*/ 58364 w 68298"/>
                <a:gd name="connsiteY31" fmla="*/ 48429 h 65193"/>
                <a:gd name="connsiteX32" fmla="*/ 58364 w 68298"/>
                <a:gd name="connsiteY32" fmla="*/ 49671 h 65193"/>
                <a:gd name="connsiteX33" fmla="*/ 60227 w 68298"/>
                <a:gd name="connsiteY33" fmla="*/ 53707 h 65193"/>
                <a:gd name="connsiteX34" fmla="*/ 63641 w 68298"/>
                <a:gd name="connsiteY34" fmla="*/ 51844 h 65193"/>
                <a:gd name="connsiteX35" fmla="*/ 65504 w 68298"/>
                <a:gd name="connsiteY35" fmla="*/ 51844 h 65193"/>
                <a:gd name="connsiteX36" fmla="*/ 65504 w 68298"/>
                <a:gd name="connsiteY36" fmla="*/ 49671 h 65193"/>
                <a:gd name="connsiteX37" fmla="*/ 67677 w 68298"/>
                <a:gd name="connsiteY37" fmla="*/ 49671 h 65193"/>
                <a:gd name="connsiteX38" fmla="*/ 67677 w 68298"/>
                <a:gd name="connsiteY38" fmla="*/ 46567 h 65193"/>
                <a:gd name="connsiteX39" fmla="*/ 68608 w 68298"/>
                <a:gd name="connsiteY39" fmla="*/ 42221 h 65193"/>
                <a:gd name="connsiteX40" fmla="*/ 70781 w 68298"/>
                <a:gd name="connsiteY40" fmla="*/ 42221 h 65193"/>
                <a:gd name="connsiteX41" fmla="*/ 70781 w 68298"/>
                <a:gd name="connsiteY41" fmla="*/ 40979 h 65193"/>
                <a:gd name="connsiteX42" fmla="*/ 68608 w 68298"/>
                <a:gd name="connsiteY42" fmla="*/ 40979 h 65193"/>
                <a:gd name="connsiteX43" fmla="*/ 67677 w 68298"/>
                <a:gd name="connsiteY43" fmla="*/ 36943 h 65193"/>
                <a:gd name="connsiteX44" fmla="*/ 67677 w 68298"/>
                <a:gd name="connsiteY44" fmla="*/ 19868 h 65193"/>
                <a:gd name="connsiteX45" fmla="*/ 61468 w 68298"/>
                <a:gd name="connsiteY45" fmla="*/ 9313 h 65193"/>
                <a:gd name="connsiteX46" fmla="*/ 53086 w 68298"/>
                <a:gd name="connsiteY46" fmla="*/ 0 h 6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8298" h="65193">
                  <a:moveTo>
                    <a:pt x="43773" y="12418"/>
                  </a:moveTo>
                  <a:lnTo>
                    <a:pt x="31355" y="19868"/>
                  </a:lnTo>
                  <a:lnTo>
                    <a:pt x="17695" y="24215"/>
                  </a:lnTo>
                  <a:lnTo>
                    <a:pt x="3104" y="29492"/>
                  </a:lnTo>
                  <a:lnTo>
                    <a:pt x="3104" y="33838"/>
                  </a:lnTo>
                  <a:lnTo>
                    <a:pt x="2173" y="33838"/>
                  </a:lnTo>
                  <a:lnTo>
                    <a:pt x="2173" y="34770"/>
                  </a:lnTo>
                  <a:lnTo>
                    <a:pt x="0" y="36943"/>
                  </a:lnTo>
                  <a:lnTo>
                    <a:pt x="0" y="46567"/>
                  </a:lnTo>
                  <a:lnTo>
                    <a:pt x="7140" y="42221"/>
                  </a:lnTo>
                  <a:lnTo>
                    <a:pt x="14591" y="40979"/>
                  </a:lnTo>
                  <a:lnTo>
                    <a:pt x="21731" y="36943"/>
                  </a:lnTo>
                  <a:lnTo>
                    <a:pt x="27009" y="33838"/>
                  </a:lnTo>
                  <a:lnTo>
                    <a:pt x="31355" y="40979"/>
                  </a:lnTo>
                  <a:lnTo>
                    <a:pt x="32286" y="46567"/>
                  </a:lnTo>
                  <a:lnTo>
                    <a:pt x="34459" y="51844"/>
                  </a:lnTo>
                  <a:lnTo>
                    <a:pt x="36322" y="55880"/>
                  </a:lnTo>
                  <a:lnTo>
                    <a:pt x="41600" y="58985"/>
                  </a:lnTo>
                  <a:lnTo>
                    <a:pt x="46877" y="61158"/>
                  </a:lnTo>
                  <a:lnTo>
                    <a:pt x="46877" y="66435"/>
                  </a:lnTo>
                  <a:lnTo>
                    <a:pt x="56191" y="66435"/>
                  </a:lnTo>
                  <a:lnTo>
                    <a:pt x="56191" y="61158"/>
                  </a:lnTo>
                  <a:lnTo>
                    <a:pt x="56191" y="58985"/>
                  </a:lnTo>
                  <a:lnTo>
                    <a:pt x="56191" y="57122"/>
                  </a:lnTo>
                  <a:lnTo>
                    <a:pt x="58364" y="55880"/>
                  </a:lnTo>
                  <a:lnTo>
                    <a:pt x="56191" y="53707"/>
                  </a:lnTo>
                  <a:lnTo>
                    <a:pt x="54018" y="51844"/>
                  </a:lnTo>
                  <a:lnTo>
                    <a:pt x="53086" y="49671"/>
                  </a:lnTo>
                  <a:lnTo>
                    <a:pt x="53086" y="46567"/>
                  </a:lnTo>
                  <a:lnTo>
                    <a:pt x="54018" y="48429"/>
                  </a:lnTo>
                  <a:lnTo>
                    <a:pt x="56191" y="48429"/>
                  </a:lnTo>
                  <a:lnTo>
                    <a:pt x="58364" y="48429"/>
                  </a:lnTo>
                  <a:lnTo>
                    <a:pt x="58364" y="49671"/>
                  </a:lnTo>
                  <a:lnTo>
                    <a:pt x="60227" y="53707"/>
                  </a:lnTo>
                  <a:lnTo>
                    <a:pt x="63641" y="51844"/>
                  </a:lnTo>
                  <a:lnTo>
                    <a:pt x="65504" y="51844"/>
                  </a:lnTo>
                  <a:lnTo>
                    <a:pt x="65504" y="49671"/>
                  </a:lnTo>
                  <a:lnTo>
                    <a:pt x="67677" y="49671"/>
                  </a:lnTo>
                  <a:lnTo>
                    <a:pt x="67677" y="46567"/>
                  </a:lnTo>
                  <a:lnTo>
                    <a:pt x="68608" y="42221"/>
                  </a:lnTo>
                  <a:lnTo>
                    <a:pt x="70781" y="42221"/>
                  </a:lnTo>
                  <a:lnTo>
                    <a:pt x="70781" y="40979"/>
                  </a:lnTo>
                  <a:lnTo>
                    <a:pt x="68608" y="40979"/>
                  </a:lnTo>
                  <a:lnTo>
                    <a:pt x="67677" y="36943"/>
                  </a:lnTo>
                  <a:lnTo>
                    <a:pt x="67677" y="19868"/>
                  </a:lnTo>
                  <a:lnTo>
                    <a:pt x="61468" y="9313"/>
                  </a:lnTo>
                  <a:lnTo>
                    <a:pt x="53086" y="0"/>
                  </a:lnTo>
                  <a:close/>
                </a:path>
              </a:pathLst>
            </a:custGeom>
            <a:solidFill>
              <a:srgbClr val="D9D9D9"/>
            </a:solidFill>
            <a:ln w="3104" cap="flat">
              <a:noFill/>
              <a:prstDash val="solid"/>
              <a:miter/>
            </a:ln>
          </p:spPr>
          <p:txBody>
            <a:bodyPr rtlCol="0" anchor="ctr"/>
            <a:lstStyle/>
            <a:p>
              <a:endParaRPr lang="en-US"/>
            </a:p>
          </p:txBody>
        </p:sp>
        <p:sp>
          <p:nvSpPr>
            <p:cNvPr id="42" name="Freeform: Shape 352">
              <a:extLst>
                <a:ext uri="{FF2B5EF4-FFF2-40B4-BE49-F238E27FC236}">
                  <a16:creationId xmlns:a16="http://schemas.microsoft.com/office/drawing/2014/main" id="{F89ACB6D-1465-42B5-B5F1-1311B693D27A}"/>
                </a:ext>
              </a:extLst>
            </p:cNvPr>
            <p:cNvSpPr/>
            <p:nvPr/>
          </p:nvSpPr>
          <p:spPr>
            <a:xfrm>
              <a:off x="6851170" y="5514917"/>
              <a:ext cx="83820" cy="139701"/>
            </a:xfrm>
            <a:custGeom>
              <a:avLst/>
              <a:gdLst>
                <a:gd name="connsiteX0" fmla="*/ 7450 w 83820"/>
                <a:gd name="connsiteY0" fmla="*/ 76991 h 139700"/>
                <a:gd name="connsiteX1" fmla="*/ 12728 w 83820"/>
                <a:gd name="connsiteY1" fmla="*/ 90961 h 139700"/>
                <a:gd name="connsiteX2" fmla="*/ 14591 w 83820"/>
                <a:gd name="connsiteY2" fmla="*/ 91892 h 139700"/>
                <a:gd name="connsiteX3" fmla="*/ 14591 w 83820"/>
                <a:gd name="connsiteY3" fmla="*/ 94065 h 139700"/>
                <a:gd name="connsiteX4" fmla="*/ 15833 w 83820"/>
                <a:gd name="connsiteY4" fmla="*/ 96238 h 139700"/>
                <a:gd name="connsiteX5" fmla="*/ 17695 w 83820"/>
                <a:gd name="connsiteY5" fmla="*/ 98411 h 139700"/>
                <a:gd name="connsiteX6" fmla="*/ 17695 w 83820"/>
                <a:gd name="connsiteY6" fmla="*/ 91892 h 139700"/>
                <a:gd name="connsiteX7" fmla="*/ 19868 w 83820"/>
                <a:gd name="connsiteY7" fmla="*/ 86614 h 139700"/>
                <a:gd name="connsiteX8" fmla="*/ 22042 w 83820"/>
                <a:gd name="connsiteY8" fmla="*/ 81337 h 139700"/>
                <a:gd name="connsiteX9" fmla="*/ 22042 w 83820"/>
                <a:gd name="connsiteY9" fmla="*/ 73886 h 139700"/>
                <a:gd name="connsiteX10" fmla="*/ 42841 w 83820"/>
                <a:gd name="connsiteY10" fmla="*/ 83510 h 139700"/>
                <a:gd name="connsiteX11" fmla="*/ 61468 w 83820"/>
                <a:gd name="connsiteY11" fmla="*/ 98411 h 139700"/>
                <a:gd name="connsiteX12" fmla="*/ 64572 w 83820"/>
                <a:gd name="connsiteY12" fmla="*/ 98411 h 139700"/>
                <a:gd name="connsiteX13" fmla="*/ 63641 w 83820"/>
                <a:gd name="connsiteY13" fmla="*/ 101516 h 139700"/>
                <a:gd name="connsiteX14" fmla="*/ 61468 w 83820"/>
                <a:gd name="connsiteY14" fmla="*/ 103689 h 139700"/>
                <a:gd name="connsiteX15" fmla="*/ 61468 w 83820"/>
                <a:gd name="connsiteY15" fmla="*/ 105862 h 139700"/>
                <a:gd name="connsiteX16" fmla="*/ 59605 w 83820"/>
                <a:gd name="connsiteY16" fmla="*/ 106793 h 139700"/>
                <a:gd name="connsiteX17" fmla="*/ 57432 w 83820"/>
                <a:gd name="connsiteY17" fmla="*/ 111140 h 139700"/>
                <a:gd name="connsiteX18" fmla="*/ 57432 w 83820"/>
                <a:gd name="connsiteY18" fmla="*/ 114244 h 139700"/>
                <a:gd name="connsiteX19" fmla="*/ 45015 w 83820"/>
                <a:gd name="connsiteY19" fmla="*/ 114244 h 139700"/>
                <a:gd name="connsiteX20" fmla="*/ 45015 w 83820"/>
                <a:gd name="connsiteY20" fmla="*/ 101516 h 139700"/>
                <a:gd name="connsiteX21" fmla="*/ 37564 w 83820"/>
                <a:gd name="connsiteY21" fmla="*/ 101516 h 139700"/>
                <a:gd name="connsiteX22" fmla="*/ 32286 w 83820"/>
                <a:gd name="connsiteY22" fmla="*/ 103689 h 139700"/>
                <a:gd name="connsiteX23" fmla="*/ 28250 w 83820"/>
                <a:gd name="connsiteY23" fmla="*/ 103689 h 139700"/>
                <a:gd name="connsiteX24" fmla="*/ 27319 w 83820"/>
                <a:gd name="connsiteY24" fmla="*/ 105862 h 139700"/>
                <a:gd name="connsiteX25" fmla="*/ 27319 w 83820"/>
                <a:gd name="connsiteY25" fmla="*/ 106793 h 139700"/>
                <a:gd name="connsiteX26" fmla="*/ 25146 w 83820"/>
                <a:gd name="connsiteY26" fmla="*/ 111140 h 139700"/>
                <a:gd name="connsiteX27" fmla="*/ 25146 w 83820"/>
                <a:gd name="connsiteY27" fmla="*/ 116417 h 139700"/>
                <a:gd name="connsiteX28" fmla="*/ 25146 w 83820"/>
                <a:gd name="connsiteY28" fmla="*/ 121695 h 139700"/>
                <a:gd name="connsiteX29" fmla="*/ 30423 w 83820"/>
                <a:gd name="connsiteY29" fmla="*/ 123558 h 139700"/>
                <a:gd name="connsiteX30" fmla="*/ 32286 w 83820"/>
                <a:gd name="connsiteY30" fmla="*/ 123558 h 139700"/>
                <a:gd name="connsiteX31" fmla="*/ 34459 w 83820"/>
                <a:gd name="connsiteY31" fmla="*/ 125731 h 139700"/>
                <a:gd name="connsiteX32" fmla="*/ 34459 w 83820"/>
                <a:gd name="connsiteY32" fmla="*/ 127904 h 139700"/>
                <a:gd name="connsiteX33" fmla="*/ 34459 w 83820"/>
                <a:gd name="connsiteY33" fmla="*/ 129146 h 139700"/>
                <a:gd name="connsiteX34" fmla="*/ 34459 w 83820"/>
                <a:gd name="connsiteY34" fmla="*/ 131008 h 139700"/>
                <a:gd name="connsiteX35" fmla="*/ 34459 w 83820"/>
                <a:gd name="connsiteY35" fmla="*/ 134423 h 139700"/>
                <a:gd name="connsiteX36" fmla="*/ 37564 w 83820"/>
                <a:gd name="connsiteY36" fmla="*/ 138459 h 139700"/>
                <a:gd name="connsiteX37" fmla="*/ 37564 w 83820"/>
                <a:gd name="connsiteY37" fmla="*/ 141563 h 139700"/>
                <a:gd name="connsiteX38" fmla="*/ 42841 w 83820"/>
                <a:gd name="connsiteY38" fmla="*/ 138459 h 139700"/>
                <a:gd name="connsiteX39" fmla="*/ 49050 w 83820"/>
                <a:gd name="connsiteY39" fmla="*/ 136286 h 139700"/>
                <a:gd name="connsiteX40" fmla="*/ 52155 w 83820"/>
                <a:gd name="connsiteY40" fmla="*/ 131008 h 139700"/>
                <a:gd name="connsiteX41" fmla="*/ 54328 w 83820"/>
                <a:gd name="connsiteY41" fmla="*/ 125731 h 139700"/>
                <a:gd name="connsiteX42" fmla="*/ 57432 w 83820"/>
                <a:gd name="connsiteY42" fmla="*/ 118280 h 139700"/>
                <a:gd name="connsiteX43" fmla="*/ 59605 w 83820"/>
                <a:gd name="connsiteY43" fmla="*/ 120453 h 139700"/>
                <a:gd name="connsiteX44" fmla="*/ 61468 w 83820"/>
                <a:gd name="connsiteY44" fmla="*/ 120453 h 139700"/>
                <a:gd name="connsiteX45" fmla="*/ 63641 w 83820"/>
                <a:gd name="connsiteY45" fmla="*/ 120453 h 139700"/>
                <a:gd name="connsiteX46" fmla="*/ 63641 w 83820"/>
                <a:gd name="connsiteY46" fmla="*/ 121695 h 139700"/>
                <a:gd name="connsiteX47" fmla="*/ 64572 w 83820"/>
                <a:gd name="connsiteY47" fmla="*/ 125731 h 139700"/>
                <a:gd name="connsiteX48" fmla="*/ 70781 w 83820"/>
                <a:gd name="connsiteY48" fmla="*/ 123558 h 139700"/>
                <a:gd name="connsiteX49" fmla="*/ 74196 w 83820"/>
                <a:gd name="connsiteY49" fmla="*/ 123558 h 139700"/>
                <a:gd name="connsiteX50" fmla="*/ 74196 w 83820"/>
                <a:gd name="connsiteY50" fmla="*/ 121695 h 139700"/>
                <a:gd name="connsiteX51" fmla="*/ 74196 w 83820"/>
                <a:gd name="connsiteY51" fmla="*/ 120453 h 139700"/>
                <a:gd name="connsiteX52" fmla="*/ 74196 w 83820"/>
                <a:gd name="connsiteY52" fmla="*/ 118280 h 139700"/>
                <a:gd name="connsiteX53" fmla="*/ 76059 w 83820"/>
                <a:gd name="connsiteY53" fmla="*/ 118280 h 139700"/>
                <a:gd name="connsiteX54" fmla="*/ 79164 w 83820"/>
                <a:gd name="connsiteY54" fmla="*/ 116417 h 139700"/>
                <a:gd name="connsiteX55" fmla="*/ 85373 w 83820"/>
                <a:gd name="connsiteY55" fmla="*/ 114244 h 139700"/>
                <a:gd name="connsiteX56" fmla="*/ 78232 w 83820"/>
                <a:gd name="connsiteY56" fmla="*/ 101516 h 139700"/>
                <a:gd name="connsiteX57" fmla="*/ 68919 w 83820"/>
                <a:gd name="connsiteY57" fmla="*/ 91892 h 139700"/>
                <a:gd name="connsiteX58" fmla="*/ 61468 w 83820"/>
                <a:gd name="connsiteY58" fmla="*/ 83510 h 139700"/>
                <a:gd name="connsiteX59" fmla="*/ 57432 w 83820"/>
                <a:gd name="connsiteY59" fmla="*/ 69850 h 139700"/>
                <a:gd name="connsiteX60" fmla="*/ 49982 w 83820"/>
                <a:gd name="connsiteY60" fmla="*/ 68609 h 139700"/>
                <a:gd name="connsiteX61" fmla="*/ 46877 w 83820"/>
                <a:gd name="connsiteY61" fmla="*/ 66435 h 139700"/>
                <a:gd name="connsiteX62" fmla="*/ 42841 w 83820"/>
                <a:gd name="connsiteY62" fmla="*/ 64573 h 139700"/>
                <a:gd name="connsiteX63" fmla="*/ 39737 w 83820"/>
                <a:gd name="connsiteY63" fmla="*/ 64573 h 139700"/>
                <a:gd name="connsiteX64" fmla="*/ 35391 w 83820"/>
                <a:gd name="connsiteY64" fmla="*/ 64573 h 139700"/>
                <a:gd name="connsiteX65" fmla="*/ 28250 w 83820"/>
                <a:gd name="connsiteY65" fmla="*/ 64573 h 139700"/>
                <a:gd name="connsiteX66" fmla="*/ 28250 w 83820"/>
                <a:gd name="connsiteY66" fmla="*/ 61158 h 139700"/>
                <a:gd name="connsiteX67" fmla="*/ 25146 w 83820"/>
                <a:gd name="connsiteY67" fmla="*/ 61158 h 139700"/>
                <a:gd name="connsiteX68" fmla="*/ 27319 w 83820"/>
                <a:gd name="connsiteY68" fmla="*/ 42221 h 139700"/>
                <a:gd name="connsiteX69" fmla="*/ 30423 w 83820"/>
                <a:gd name="connsiteY69" fmla="*/ 31666 h 139700"/>
                <a:gd name="connsiteX70" fmla="*/ 32286 w 83820"/>
                <a:gd name="connsiteY70" fmla="*/ 18937 h 139700"/>
                <a:gd name="connsiteX71" fmla="*/ 32286 w 83820"/>
                <a:gd name="connsiteY71" fmla="*/ 0 h 139700"/>
                <a:gd name="connsiteX72" fmla="*/ 25146 w 83820"/>
                <a:gd name="connsiteY72" fmla="*/ 0 h 139700"/>
                <a:gd name="connsiteX73" fmla="*/ 19868 w 83820"/>
                <a:gd name="connsiteY73" fmla="*/ 0 h 139700"/>
                <a:gd name="connsiteX74" fmla="*/ 14591 w 83820"/>
                <a:gd name="connsiteY74" fmla="*/ 1863 h 139700"/>
                <a:gd name="connsiteX75" fmla="*/ 8382 w 83820"/>
                <a:gd name="connsiteY75" fmla="*/ 4036 h 139700"/>
                <a:gd name="connsiteX76" fmla="*/ 1241 w 83820"/>
                <a:gd name="connsiteY76" fmla="*/ 22042 h 139700"/>
                <a:gd name="connsiteX77" fmla="*/ 0 w 83820"/>
                <a:gd name="connsiteY77" fmla="*/ 40048 h 139700"/>
                <a:gd name="connsiteX78" fmla="*/ 1241 w 83820"/>
                <a:gd name="connsiteY78" fmla="*/ 61158 h 13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83820" h="139700">
                  <a:moveTo>
                    <a:pt x="7450" y="76991"/>
                  </a:moveTo>
                  <a:lnTo>
                    <a:pt x="12728" y="90961"/>
                  </a:lnTo>
                  <a:lnTo>
                    <a:pt x="14591" y="91892"/>
                  </a:lnTo>
                  <a:lnTo>
                    <a:pt x="14591" y="94065"/>
                  </a:lnTo>
                  <a:lnTo>
                    <a:pt x="15833" y="96238"/>
                  </a:lnTo>
                  <a:lnTo>
                    <a:pt x="17695" y="98411"/>
                  </a:lnTo>
                  <a:lnTo>
                    <a:pt x="17695" y="91892"/>
                  </a:lnTo>
                  <a:lnTo>
                    <a:pt x="19868" y="86614"/>
                  </a:lnTo>
                  <a:lnTo>
                    <a:pt x="22042" y="81337"/>
                  </a:lnTo>
                  <a:lnTo>
                    <a:pt x="22042" y="73886"/>
                  </a:lnTo>
                  <a:lnTo>
                    <a:pt x="42841" y="83510"/>
                  </a:lnTo>
                  <a:lnTo>
                    <a:pt x="61468" y="98411"/>
                  </a:lnTo>
                  <a:lnTo>
                    <a:pt x="64572" y="98411"/>
                  </a:lnTo>
                  <a:lnTo>
                    <a:pt x="63641" y="101516"/>
                  </a:lnTo>
                  <a:lnTo>
                    <a:pt x="61468" y="103689"/>
                  </a:lnTo>
                  <a:lnTo>
                    <a:pt x="61468" y="105862"/>
                  </a:lnTo>
                  <a:lnTo>
                    <a:pt x="59605" y="106793"/>
                  </a:lnTo>
                  <a:lnTo>
                    <a:pt x="57432" y="111140"/>
                  </a:lnTo>
                  <a:lnTo>
                    <a:pt x="57432" y="114244"/>
                  </a:lnTo>
                  <a:lnTo>
                    <a:pt x="45015" y="114244"/>
                  </a:lnTo>
                  <a:lnTo>
                    <a:pt x="45015" y="101516"/>
                  </a:lnTo>
                  <a:lnTo>
                    <a:pt x="37564" y="101516"/>
                  </a:lnTo>
                  <a:lnTo>
                    <a:pt x="32286" y="103689"/>
                  </a:lnTo>
                  <a:lnTo>
                    <a:pt x="28250" y="103689"/>
                  </a:lnTo>
                  <a:lnTo>
                    <a:pt x="27319" y="105862"/>
                  </a:lnTo>
                  <a:lnTo>
                    <a:pt x="27319" y="106793"/>
                  </a:lnTo>
                  <a:lnTo>
                    <a:pt x="25146" y="111140"/>
                  </a:lnTo>
                  <a:lnTo>
                    <a:pt x="25146" y="116417"/>
                  </a:lnTo>
                  <a:lnTo>
                    <a:pt x="25146" y="121695"/>
                  </a:lnTo>
                  <a:lnTo>
                    <a:pt x="30423" y="123558"/>
                  </a:lnTo>
                  <a:lnTo>
                    <a:pt x="32286" y="123558"/>
                  </a:lnTo>
                  <a:lnTo>
                    <a:pt x="34459" y="125731"/>
                  </a:lnTo>
                  <a:lnTo>
                    <a:pt x="34459" y="127904"/>
                  </a:lnTo>
                  <a:lnTo>
                    <a:pt x="34459" y="129146"/>
                  </a:lnTo>
                  <a:lnTo>
                    <a:pt x="34459" y="131008"/>
                  </a:lnTo>
                  <a:lnTo>
                    <a:pt x="34459" y="134423"/>
                  </a:lnTo>
                  <a:lnTo>
                    <a:pt x="37564" y="138459"/>
                  </a:lnTo>
                  <a:lnTo>
                    <a:pt x="37564" y="141563"/>
                  </a:lnTo>
                  <a:lnTo>
                    <a:pt x="42841" y="138459"/>
                  </a:lnTo>
                  <a:lnTo>
                    <a:pt x="49050" y="136286"/>
                  </a:lnTo>
                  <a:lnTo>
                    <a:pt x="52155" y="131008"/>
                  </a:lnTo>
                  <a:lnTo>
                    <a:pt x="54328" y="125731"/>
                  </a:lnTo>
                  <a:lnTo>
                    <a:pt x="57432" y="118280"/>
                  </a:lnTo>
                  <a:lnTo>
                    <a:pt x="59605" y="120453"/>
                  </a:lnTo>
                  <a:lnTo>
                    <a:pt x="61468" y="120453"/>
                  </a:lnTo>
                  <a:lnTo>
                    <a:pt x="63641" y="120453"/>
                  </a:lnTo>
                  <a:lnTo>
                    <a:pt x="63641" y="121695"/>
                  </a:lnTo>
                  <a:lnTo>
                    <a:pt x="64572" y="125731"/>
                  </a:lnTo>
                  <a:lnTo>
                    <a:pt x="70781" y="123558"/>
                  </a:lnTo>
                  <a:lnTo>
                    <a:pt x="74196" y="123558"/>
                  </a:lnTo>
                  <a:lnTo>
                    <a:pt x="74196" y="121695"/>
                  </a:lnTo>
                  <a:lnTo>
                    <a:pt x="74196" y="120453"/>
                  </a:lnTo>
                  <a:lnTo>
                    <a:pt x="74196" y="118280"/>
                  </a:lnTo>
                  <a:lnTo>
                    <a:pt x="76059" y="118280"/>
                  </a:lnTo>
                  <a:lnTo>
                    <a:pt x="79164" y="116417"/>
                  </a:lnTo>
                  <a:lnTo>
                    <a:pt x="85373" y="114244"/>
                  </a:lnTo>
                  <a:lnTo>
                    <a:pt x="78232" y="101516"/>
                  </a:lnTo>
                  <a:lnTo>
                    <a:pt x="68919" y="91892"/>
                  </a:lnTo>
                  <a:lnTo>
                    <a:pt x="61468" y="83510"/>
                  </a:lnTo>
                  <a:lnTo>
                    <a:pt x="57432" y="69850"/>
                  </a:lnTo>
                  <a:lnTo>
                    <a:pt x="49982" y="68609"/>
                  </a:lnTo>
                  <a:lnTo>
                    <a:pt x="46877" y="66435"/>
                  </a:lnTo>
                  <a:lnTo>
                    <a:pt x="42841" y="64573"/>
                  </a:lnTo>
                  <a:lnTo>
                    <a:pt x="39737" y="64573"/>
                  </a:lnTo>
                  <a:lnTo>
                    <a:pt x="35391" y="64573"/>
                  </a:lnTo>
                  <a:lnTo>
                    <a:pt x="28250" y="64573"/>
                  </a:lnTo>
                  <a:lnTo>
                    <a:pt x="28250" y="61158"/>
                  </a:lnTo>
                  <a:lnTo>
                    <a:pt x="25146" y="61158"/>
                  </a:lnTo>
                  <a:lnTo>
                    <a:pt x="27319" y="42221"/>
                  </a:lnTo>
                  <a:lnTo>
                    <a:pt x="30423" y="31666"/>
                  </a:lnTo>
                  <a:lnTo>
                    <a:pt x="32286" y="18937"/>
                  </a:lnTo>
                  <a:lnTo>
                    <a:pt x="32286" y="0"/>
                  </a:lnTo>
                  <a:lnTo>
                    <a:pt x="25146" y="0"/>
                  </a:lnTo>
                  <a:lnTo>
                    <a:pt x="19868" y="0"/>
                  </a:lnTo>
                  <a:lnTo>
                    <a:pt x="14591" y="1863"/>
                  </a:lnTo>
                  <a:lnTo>
                    <a:pt x="8382" y="4036"/>
                  </a:lnTo>
                  <a:lnTo>
                    <a:pt x="1241" y="22042"/>
                  </a:lnTo>
                  <a:lnTo>
                    <a:pt x="0" y="40048"/>
                  </a:lnTo>
                  <a:lnTo>
                    <a:pt x="1241" y="61158"/>
                  </a:lnTo>
                  <a:close/>
                </a:path>
              </a:pathLst>
            </a:custGeom>
            <a:solidFill>
              <a:srgbClr val="D9D9D9"/>
            </a:solidFill>
            <a:ln w="3104" cap="flat">
              <a:noFill/>
              <a:prstDash val="solid"/>
              <a:miter/>
            </a:ln>
          </p:spPr>
          <p:txBody>
            <a:bodyPr rtlCol="0" anchor="ctr"/>
            <a:lstStyle/>
            <a:p>
              <a:endParaRPr lang="en-US"/>
            </a:p>
          </p:txBody>
        </p:sp>
        <p:sp>
          <p:nvSpPr>
            <p:cNvPr id="43" name="Freeform: Shape 353">
              <a:extLst>
                <a:ext uri="{FF2B5EF4-FFF2-40B4-BE49-F238E27FC236}">
                  <a16:creationId xmlns:a16="http://schemas.microsoft.com/office/drawing/2014/main" id="{27ED7074-23FA-4D54-AFB3-BA8ECBD42919}"/>
                </a:ext>
              </a:extLst>
            </p:cNvPr>
            <p:cNvSpPr/>
            <p:nvPr/>
          </p:nvSpPr>
          <p:spPr>
            <a:xfrm>
              <a:off x="6849307" y="5908563"/>
              <a:ext cx="46567" cy="15522"/>
            </a:xfrm>
            <a:custGeom>
              <a:avLst/>
              <a:gdLst>
                <a:gd name="connsiteX0" fmla="*/ 39427 w 46566"/>
                <a:gd name="connsiteY0" fmla="*/ 12728 h 15522"/>
                <a:gd name="connsiteX1" fmla="*/ 46878 w 46566"/>
                <a:gd name="connsiteY1" fmla="*/ 12728 h 15522"/>
                <a:gd name="connsiteX2" fmla="*/ 44704 w 46566"/>
                <a:gd name="connsiteY2" fmla="*/ 9313 h 15522"/>
                <a:gd name="connsiteX3" fmla="*/ 44704 w 46566"/>
                <a:gd name="connsiteY3" fmla="*/ 5277 h 15522"/>
                <a:gd name="connsiteX4" fmla="*/ 44704 w 46566"/>
                <a:gd name="connsiteY4" fmla="*/ 3104 h 15522"/>
                <a:gd name="connsiteX5" fmla="*/ 43773 w 46566"/>
                <a:gd name="connsiteY5" fmla="*/ 3104 h 15522"/>
                <a:gd name="connsiteX6" fmla="*/ 39427 w 46566"/>
                <a:gd name="connsiteY6" fmla="*/ 0 h 15522"/>
                <a:gd name="connsiteX7" fmla="*/ 30113 w 46566"/>
                <a:gd name="connsiteY7" fmla="*/ 5277 h 15522"/>
                <a:gd name="connsiteX8" fmla="*/ 21731 w 46566"/>
                <a:gd name="connsiteY8" fmla="*/ 5277 h 15522"/>
                <a:gd name="connsiteX9" fmla="*/ 12418 w 46566"/>
                <a:gd name="connsiteY9" fmla="*/ 5277 h 15522"/>
                <a:gd name="connsiteX10" fmla="*/ 3104 w 46566"/>
                <a:gd name="connsiteY10" fmla="*/ 9313 h 15522"/>
                <a:gd name="connsiteX11" fmla="*/ 1863 w 46566"/>
                <a:gd name="connsiteY11" fmla="*/ 10555 h 15522"/>
                <a:gd name="connsiteX12" fmla="*/ 0 w 46566"/>
                <a:gd name="connsiteY12" fmla="*/ 10555 h 15522"/>
                <a:gd name="connsiteX13" fmla="*/ 0 w 46566"/>
                <a:gd name="connsiteY13" fmla="*/ 12728 h 15522"/>
                <a:gd name="connsiteX14" fmla="*/ 12418 w 46566"/>
                <a:gd name="connsiteY14" fmla="*/ 16764 h 15522"/>
                <a:gd name="connsiteX15" fmla="*/ 27009 w 46566"/>
                <a:gd name="connsiteY15" fmla="*/ 16764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566" h="15522">
                  <a:moveTo>
                    <a:pt x="39427" y="12728"/>
                  </a:moveTo>
                  <a:lnTo>
                    <a:pt x="46878" y="12728"/>
                  </a:lnTo>
                  <a:lnTo>
                    <a:pt x="44704" y="9313"/>
                  </a:lnTo>
                  <a:lnTo>
                    <a:pt x="44704" y="5277"/>
                  </a:lnTo>
                  <a:lnTo>
                    <a:pt x="44704" y="3104"/>
                  </a:lnTo>
                  <a:lnTo>
                    <a:pt x="43773" y="3104"/>
                  </a:lnTo>
                  <a:lnTo>
                    <a:pt x="39427" y="0"/>
                  </a:lnTo>
                  <a:lnTo>
                    <a:pt x="30113" y="5277"/>
                  </a:lnTo>
                  <a:lnTo>
                    <a:pt x="21731" y="5277"/>
                  </a:lnTo>
                  <a:lnTo>
                    <a:pt x="12418" y="5277"/>
                  </a:lnTo>
                  <a:lnTo>
                    <a:pt x="3104" y="9313"/>
                  </a:lnTo>
                  <a:lnTo>
                    <a:pt x="1863" y="10555"/>
                  </a:lnTo>
                  <a:lnTo>
                    <a:pt x="0" y="10555"/>
                  </a:lnTo>
                  <a:lnTo>
                    <a:pt x="0" y="12728"/>
                  </a:lnTo>
                  <a:lnTo>
                    <a:pt x="12418" y="16764"/>
                  </a:lnTo>
                  <a:lnTo>
                    <a:pt x="27009" y="16764"/>
                  </a:lnTo>
                  <a:close/>
                </a:path>
              </a:pathLst>
            </a:custGeom>
            <a:solidFill>
              <a:srgbClr val="D9D9D9"/>
            </a:solidFill>
            <a:ln w="3104" cap="flat">
              <a:noFill/>
              <a:prstDash val="solid"/>
              <a:miter/>
            </a:ln>
          </p:spPr>
          <p:txBody>
            <a:bodyPr rtlCol="0" anchor="ctr"/>
            <a:lstStyle/>
            <a:p>
              <a:endParaRPr lang="en-US"/>
            </a:p>
          </p:txBody>
        </p:sp>
        <p:sp>
          <p:nvSpPr>
            <p:cNvPr id="44" name="Freeform: Shape 354">
              <a:extLst>
                <a:ext uri="{FF2B5EF4-FFF2-40B4-BE49-F238E27FC236}">
                  <a16:creationId xmlns:a16="http://schemas.microsoft.com/office/drawing/2014/main" id="{9CBD3D06-7EFC-40A8-B3D4-09DF3BE8748C}"/>
                </a:ext>
              </a:extLst>
            </p:cNvPr>
            <p:cNvSpPr/>
            <p:nvPr/>
          </p:nvSpPr>
          <p:spPr>
            <a:xfrm>
              <a:off x="6900220" y="5913840"/>
              <a:ext cx="55880" cy="31045"/>
            </a:xfrm>
            <a:custGeom>
              <a:avLst/>
              <a:gdLst>
                <a:gd name="connsiteX0" fmla="*/ 5278 w 55880"/>
                <a:gd name="connsiteY0" fmla="*/ 29492 h 31044"/>
                <a:gd name="connsiteX1" fmla="*/ 7451 w 55880"/>
                <a:gd name="connsiteY1" fmla="*/ 29492 h 31044"/>
                <a:gd name="connsiteX2" fmla="*/ 8382 w 55880"/>
                <a:gd name="connsiteY2" fmla="*/ 31666 h 31044"/>
                <a:gd name="connsiteX3" fmla="*/ 12418 w 55880"/>
                <a:gd name="connsiteY3" fmla="*/ 31666 h 31044"/>
                <a:gd name="connsiteX4" fmla="*/ 25146 w 55880"/>
                <a:gd name="connsiteY4" fmla="*/ 22042 h 31044"/>
                <a:gd name="connsiteX5" fmla="*/ 39737 w 55880"/>
                <a:gd name="connsiteY5" fmla="*/ 12728 h 31044"/>
                <a:gd name="connsiteX6" fmla="*/ 52155 w 55880"/>
                <a:gd name="connsiteY6" fmla="*/ 4036 h 31044"/>
                <a:gd name="connsiteX7" fmla="*/ 56191 w 55880"/>
                <a:gd name="connsiteY7" fmla="*/ 4036 h 31044"/>
                <a:gd name="connsiteX8" fmla="*/ 56191 w 55880"/>
                <a:gd name="connsiteY8" fmla="*/ 0 h 31044"/>
                <a:gd name="connsiteX9" fmla="*/ 36322 w 55880"/>
                <a:gd name="connsiteY9" fmla="*/ 0 h 31044"/>
                <a:gd name="connsiteX10" fmla="*/ 17696 w 55880"/>
                <a:gd name="connsiteY10" fmla="*/ 12728 h 31044"/>
                <a:gd name="connsiteX11" fmla="*/ 0 w 55880"/>
                <a:gd name="connsiteY11" fmla="*/ 24215 h 31044"/>
                <a:gd name="connsiteX12" fmla="*/ 0 w 55880"/>
                <a:gd name="connsiteY12" fmla="*/ 27319 h 31044"/>
                <a:gd name="connsiteX13" fmla="*/ 3104 w 55880"/>
                <a:gd name="connsiteY13" fmla="*/ 27319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880" h="31044">
                  <a:moveTo>
                    <a:pt x="5278" y="29492"/>
                  </a:moveTo>
                  <a:lnTo>
                    <a:pt x="7451" y="29492"/>
                  </a:lnTo>
                  <a:lnTo>
                    <a:pt x="8382" y="31666"/>
                  </a:lnTo>
                  <a:lnTo>
                    <a:pt x="12418" y="31666"/>
                  </a:lnTo>
                  <a:lnTo>
                    <a:pt x="25146" y="22042"/>
                  </a:lnTo>
                  <a:lnTo>
                    <a:pt x="39737" y="12728"/>
                  </a:lnTo>
                  <a:lnTo>
                    <a:pt x="52155" y="4036"/>
                  </a:lnTo>
                  <a:lnTo>
                    <a:pt x="56191" y="4036"/>
                  </a:lnTo>
                  <a:lnTo>
                    <a:pt x="56191" y="0"/>
                  </a:lnTo>
                  <a:lnTo>
                    <a:pt x="36322" y="0"/>
                  </a:lnTo>
                  <a:lnTo>
                    <a:pt x="17696" y="12728"/>
                  </a:lnTo>
                  <a:lnTo>
                    <a:pt x="0" y="24215"/>
                  </a:lnTo>
                  <a:lnTo>
                    <a:pt x="0" y="27319"/>
                  </a:lnTo>
                  <a:lnTo>
                    <a:pt x="3104" y="27319"/>
                  </a:lnTo>
                  <a:close/>
                </a:path>
              </a:pathLst>
            </a:custGeom>
            <a:solidFill>
              <a:srgbClr val="D9D9D9"/>
            </a:solidFill>
            <a:ln w="3104" cap="flat">
              <a:noFill/>
              <a:prstDash val="solid"/>
              <a:miter/>
            </a:ln>
          </p:spPr>
          <p:txBody>
            <a:bodyPr rtlCol="0" anchor="ctr"/>
            <a:lstStyle/>
            <a:p>
              <a:endParaRPr lang="en-US"/>
            </a:p>
          </p:txBody>
        </p:sp>
        <p:sp>
          <p:nvSpPr>
            <p:cNvPr id="45" name="Freeform: Shape 355">
              <a:extLst>
                <a:ext uri="{FF2B5EF4-FFF2-40B4-BE49-F238E27FC236}">
                  <a16:creationId xmlns:a16="http://schemas.microsoft.com/office/drawing/2014/main" id="{CD2CC92E-90C9-476C-9B2B-6100CF368351}"/>
                </a:ext>
              </a:extLst>
            </p:cNvPr>
            <p:cNvSpPr/>
            <p:nvPr/>
          </p:nvSpPr>
          <p:spPr>
            <a:xfrm>
              <a:off x="6939958" y="5274633"/>
              <a:ext cx="15522" cy="12418"/>
            </a:xfrm>
            <a:custGeom>
              <a:avLst/>
              <a:gdLst>
                <a:gd name="connsiteX0" fmla="*/ 16453 w 15522"/>
                <a:gd name="connsiteY0" fmla="*/ 0 h 12417"/>
                <a:gd name="connsiteX1" fmla="*/ 4036 w 15522"/>
                <a:gd name="connsiteY1" fmla="*/ 0 h 12417"/>
                <a:gd name="connsiteX2" fmla="*/ 4036 w 15522"/>
                <a:gd name="connsiteY2" fmla="*/ 4346 h 12417"/>
                <a:gd name="connsiteX3" fmla="*/ 0 w 15522"/>
                <a:gd name="connsiteY3" fmla="*/ 4346 h 12417"/>
                <a:gd name="connsiteX4" fmla="*/ 0 w 15522"/>
                <a:gd name="connsiteY4" fmla="*/ 12728 h 12417"/>
                <a:gd name="connsiteX5" fmla="*/ 16453 w 15522"/>
                <a:gd name="connsiteY5"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 h="12417">
                  <a:moveTo>
                    <a:pt x="16453" y="0"/>
                  </a:moveTo>
                  <a:lnTo>
                    <a:pt x="4036" y="0"/>
                  </a:lnTo>
                  <a:lnTo>
                    <a:pt x="4036" y="4346"/>
                  </a:lnTo>
                  <a:lnTo>
                    <a:pt x="0" y="4346"/>
                  </a:lnTo>
                  <a:lnTo>
                    <a:pt x="0" y="12728"/>
                  </a:lnTo>
                  <a:lnTo>
                    <a:pt x="16453" y="12728"/>
                  </a:lnTo>
                  <a:close/>
                </a:path>
              </a:pathLst>
            </a:custGeom>
            <a:solidFill>
              <a:srgbClr val="D9D9D9"/>
            </a:solidFill>
            <a:ln w="3104" cap="flat">
              <a:noFill/>
              <a:prstDash val="solid"/>
              <a:miter/>
            </a:ln>
          </p:spPr>
          <p:txBody>
            <a:bodyPr rtlCol="0" anchor="ctr"/>
            <a:lstStyle/>
            <a:p>
              <a:endParaRPr lang="en-US"/>
            </a:p>
          </p:txBody>
        </p:sp>
        <p:sp>
          <p:nvSpPr>
            <p:cNvPr id="46" name="Freeform: Shape 356">
              <a:extLst>
                <a:ext uri="{FF2B5EF4-FFF2-40B4-BE49-F238E27FC236}">
                  <a16:creationId xmlns:a16="http://schemas.microsoft.com/office/drawing/2014/main" id="{917290C2-3131-48B5-B3EF-E8BAC6F8EFDD}"/>
                </a:ext>
              </a:extLst>
            </p:cNvPr>
            <p:cNvSpPr/>
            <p:nvPr/>
          </p:nvSpPr>
          <p:spPr>
            <a:xfrm>
              <a:off x="6808639" y="5623884"/>
              <a:ext cx="40358" cy="46567"/>
            </a:xfrm>
            <a:custGeom>
              <a:avLst/>
              <a:gdLst>
                <a:gd name="connsiteX0" fmla="*/ 21731 w 40357"/>
                <a:gd name="connsiteY0" fmla="*/ 31666 h 46566"/>
                <a:gd name="connsiteX1" fmla="*/ 29182 w 40357"/>
                <a:gd name="connsiteY1" fmla="*/ 22042 h 46566"/>
                <a:gd name="connsiteX2" fmla="*/ 40668 w 40357"/>
                <a:gd name="connsiteY2" fmla="*/ 12728 h 46566"/>
                <a:gd name="connsiteX3" fmla="*/ 38495 w 40357"/>
                <a:gd name="connsiteY3" fmla="*/ 9313 h 46566"/>
                <a:gd name="connsiteX4" fmla="*/ 38495 w 40357"/>
                <a:gd name="connsiteY4" fmla="*/ 5278 h 46566"/>
                <a:gd name="connsiteX5" fmla="*/ 38495 w 40357"/>
                <a:gd name="connsiteY5" fmla="*/ 4036 h 46566"/>
                <a:gd name="connsiteX6" fmla="*/ 36322 w 40357"/>
                <a:gd name="connsiteY6" fmla="*/ 4036 h 46566"/>
                <a:gd name="connsiteX7" fmla="*/ 35391 w 40357"/>
                <a:gd name="connsiteY7" fmla="*/ 4036 h 46566"/>
                <a:gd name="connsiteX8" fmla="*/ 31045 w 40357"/>
                <a:gd name="connsiteY8" fmla="*/ 0 h 46566"/>
                <a:gd name="connsiteX9" fmla="*/ 23905 w 40357"/>
                <a:gd name="connsiteY9" fmla="*/ 16764 h 46566"/>
                <a:gd name="connsiteX10" fmla="*/ 11487 w 40357"/>
                <a:gd name="connsiteY10" fmla="*/ 29492 h 46566"/>
                <a:gd name="connsiteX11" fmla="*/ 0 w 40357"/>
                <a:gd name="connsiteY11" fmla="*/ 42221 h 46566"/>
                <a:gd name="connsiteX12" fmla="*/ 0 w 40357"/>
                <a:gd name="connsiteY12" fmla="*/ 46567 h 46566"/>
                <a:gd name="connsiteX13" fmla="*/ 13349 w 40357"/>
                <a:gd name="connsiteY13" fmla="*/ 39116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7" h="46566">
                  <a:moveTo>
                    <a:pt x="21731" y="31666"/>
                  </a:moveTo>
                  <a:lnTo>
                    <a:pt x="29182" y="22042"/>
                  </a:lnTo>
                  <a:lnTo>
                    <a:pt x="40668" y="12728"/>
                  </a:lnTo>
                  <a:lnTo>
                    <a:pt x="38495" y="9313"/>
                  </a:lnTo>
                  <a:lnTo>
                    <a:pt x="38495" y="5278"/>
                  </a:lnTo>
                  <a:lnTo>
                    <a:pt x="38495" y="4036"/>
                  </a:lnTo>
                  <a:lnTo>
                    <a:pt x="36322" y="4036"/>
                  </a:lnTo>
                  <a:lnTo>
                    <a:pt x="35391" y="4036"/>
                  </a:lnTo>
                  <a:lnTo>
                    <a:pt x="31045" y="0"/>
                  </a:lnTo>
                  <a:lnTo>
                    <a:pt x="23905" y="16764"/>
                  </a:lnTo>
                  <a:lnTo>
                    <a:pt x="11487" y="29492"/>
                  </a:lnTo>
                  <a:lnTo>
                    <a:pt x="0" y="42221"/>
                  </a:lnTo>
                  <a:lnTo>
                    <a:pt x="0" y="46567"/>
                  </a:lnTo>
                  <a:lnTo>
                    <a:pt x="13349" y="39116"/>
                  </a:lnTo>
                  <a:close/>
                </a:path>
              </a:pathLst>
            </a:custGeom>
            <a:solidFill>
              <a:srgbClr val="D9D9D9"/>
            </a:solidFill>
            <a:ln w="3104" cap="flat">
              <a:noFill/>
              <a:prstDash val="solid"/>
              <a:miter/>
            </a:ln>
          </p:spPr>
          <p:txBody>
            <a:bodyPr rtlCol="0" anchor="ctr"/>
            <a:lstStyle/>
            <a:p>
              <a:endParaRPr lang="en-US"/>
            </a:p>
          </p:txBody>
        </p:sp>
        <p:sp>
          <p:nvSpPr>
            <p:cNvPr id="47" name="Freeform: Shape 357">
              <a:extLst>
                <a:ext uri="{FF2B5EF4-FFF2-40B4-BE49-F238E27FC236}">
                  <a16:creationId xmlns:a16="http://schemas.microsoft.com/office/drawing/2014/main" id="{580B6F98-C352-4B83-8D48-22602F3D784E}"/>
                </a:ext>
              </a:extLst>
            </p:cNvPr>
            <p:cNvSpPr/>
            <p:nvPr/>
          </p:nvSpPr>
          <p:spPr>
            <a:xfrm>
              <a:off x="4168919" y="5514917"/>
              <a:ext cx="24836" cy="12418"/>
            </a:xfrm>
            <a:custGeom>
              <a:avLst/>
              <a:gdLst>
                <a:gd name="connsiteX0" fmla="*/ 27009 w 24835"/>
                <a:gd name="connsiteY0" fmla="*/ 4036 h 12417"/>
                <a:gd name="connsiteX1" fmla="*/ 21731 w 24835"/>
                <a:gd name="connsiteY1" fmla="*/ 1863 h 12417"/>
                <a:gd name="connsiteX2" fmla="*/ 14591 w 24835"/>
                <a:gd name="connsiteY2" fmla="*/ 1863 h 12417"/>
                <a:gd name="connsiteX3" fmla="*/ 7140 w 24835"/>
                <a:gd name="connsiteY3" fmla="*/ 0 h 12417"/>
                <a:gd name="connsiteX4" fmla="*/ 0 w 24835"/>
                <a:gd name="connsiteY4" fmla="*/ 0 h 12417"/>
                <a:gd name="connsiteX5" fmla="*/ 0 w 24835"/>
                <a:gd name="connsiteY5" fmla="*/ 12728 h 12417"/>
                <a:gd name="connsiteX6" fmla="*/ 27009 w 24835"/>
                <a:gd name="connsiteY6"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35" h="12417">
                  <a:moveTo>
                    <a:pt x="27009" y="4036"/>
                  </a:moveTo>
                  <a:lnTo>
                    <a:pt x="21731" y="1863"/>
                  </a:lnTo>
                  <a:lnTo>
                    <a:pt x="14591" y="1863"/>
                  </a:lnTo>
                  <a:lnTo>
                    <a:pt x="7140" y="0"/>
                  </a:lnTo>
                  <a:lnTo>
                    <a:pt x="0" y="0"/>
                  </a:lnTo>
                  <a:lnTo>
                    <a:pt x="0" y="12728"/>
                  </a:lnTo>
                  <a:lnTo>
                    <a:pt x="27009" y="12728"/>
                  </a:lnTo>
                  <a:close/>
                </a:path>
              </a:pathLst>
            </a:custGeom>
            <a:solidFill>
              <a:srgbClr val="D9D9D9"/>
            </a:solidFill>
            <a:ln w="3104" cap="flat">
              <a:noFill/>
              <a:prstDash val="solid"/>
              <a:miter/>
            </a:ln>
          </p:spPr>
          <p:txBody>
            <a:bodyPr rtlCol="0" anchor="ctr"/>
            <a:lstStyle/>
            <a:p>
              <a:endParaRPr lang="en-US"/>
            </a:p>
          </p:txBody>
        </p:sp>
        <p:sp>
          <p:nvSpPr>
            <p:cNvPr id="48" name="Freeform: Shape 358">
              <a:extLst>
                <a:ext uri="{FF2B5EF4-FFF2-40B4-BE49-F238E27FC236}">
                  <a16:creationId xmlns:a16="http://schemas.microsoft.com/office/drawing/2014/main" id="{2B33D8EA-33C7-441C-BF53-FDACFE8C56D1}"/>
                </a:ext>
              </a:extLst>
            </p:cNvPr>
            <p:cNvSpPr/>
            <p:nvPr/>
          </p:nvSpPr>
          <p:spPr>
            <a:xfrm>
              <a:off x="2808235" y="5420542"/>
              <a:ext cx="27940" cy="15522"/>
            </a:xfrm>
            <a:custGeom>
              <a:avLst/>
              <a:gdLst>
                <a:gd name="connsiteX0" fmla="*/ 16764 w 27940"/>
                <a:gd name="connsiteY0" fmla="*/ 2173 h 15522"/>
                <a:gd name="connsiteX1" fmla="*/ 13660 w 27940"/>
                <a:gd name="connsiteY1" fmla="*/ 2173 h 15522"/>
                <a:gd name="connsiteX2" fmla="*/ 6209 w 27940"/>
                <a:gd name="connsiteY2" fmla="*/ 2173 h 15522"/>
                <a:gd name="connsiteX3" fmla="*/ 0 w 27940"/>
                <a:gd name="connsiteY3" fmla="*/ 0 h 15522"/>
                <a:gd name="connsiteX4" fmla="*/ 0 w 27940"/>
                <a:gd name="connsiteY4" fmla="*/ 17075 h 15522"/>
                <a:gd name="connsiteX5" fmla="*/ 7451 w 27940"/>
                <a:gd name="connsiteY5" fmla="*/ 17075 h 15522"/>
                <a:gd name="connsiteX6" fmla="*/ 13660 w 27940"/>
                <a:gd name="connsiteY6" fmla="*/ 17075 h 15522"/>
                <a:gd name="connsiteX7" fmla="*/ 18937 w 27940"/>
                <a:gd name="connsiteY7" fmla="*/ 14901 h 15522"/>
                <a:gd name="connsiteX8" fmla="*/ 24215 w 27940"/>
                <a:gd name="connsiteY8" fmla="*/ 12728 h 15522"/>
                <a:gd name="connsiteX9" fmla="*/ 28251 w 27940"/>
                <a:gd name="connsiteY9" fmla="*/ 12728 h 15522"/>
                <a:gd name="connsiteX10" fmla="*/ 28251 w 27940"/>
                <a:gd name="connsiteY10" fmla="*/ 5278 h 15522"/>
                <a:gd name="connsiteX11" fmla="*/ 22042 w 27940"/>
                <a:gd name="connsiteY11" fmla="*/ 4346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40" h="15522">
                  <a:moveTo>
                    <a:pt x="16764" y="2173"/>
                  </a:moveTo>
                  <a:lnTo>
                    <a:pt x="13660" y="2173"/>
                  </a:lnTo>
                  <a:lnTo>
                    <a:pt x="6209" y="2173"/>
                  </a:lnTo>
                  <a:lnTo>
                    <a:pt x="0" y="0"/>
                  </a:lnTo>
                  <a:lnTo>
                    <a:pt x="0" y="17075"/>
                  </a:lnTo>
                  <a:lnTo>
                    <a:pt x="7451" y="17075"/>
                  </a:lnTo>
                  <a:lnTo>
                    <a:pt x="13660" y="17075"/>
                  </a:lnTo>
                  <a:lnTo>
                    <a:pt x="18937" y="14901"/>
                  </a:lnTo>
                  <a:lnTo>
                    <a:pt x="24215" y="12728"/>
                  </a:lnTo>
                  <a:lnTo>
                    <a:pt x="28251" y="12728"/>
                  </a:lnTo>
                  <a:lnTo>
                    <a:pt x="28251" y="5278"/>
                  </a:lnTo>
                  <a:lnTo>
                    <a:pt x="22042" y="4346"/>
                  </a:lnTo>
                  <a:close/>
                </a:path>
              </a:pathLst>
            </a:custGeom>
            <a:solidFill>
              <a:srgbClr val="D9D9D9"/>
            </a:solidFill>
            <a:ln w="3104" cap="flat">
              <a:noFill/>
              <a:prstDash val="solid"/>
              <a:miter/>
            </a:ln>
          </p:spPr>
          <p:txBody>
            <a:bodyPr rtlCol="0" anchor="ctr"/>
            <a:lstStyle/>
            <a:p>
              <a:endParaRPr lang="en-US"/>
            </a:p>
          </p:txBody>
        </p:sp>
        <p:sp>
          <p:nvSpPr>
            <p:cNvPr id="49" name="Freeform: Shape 359">
              <a:extLst>
                <a:ext uri="{FF2B5EF4-FFF2-40B4-BE49-F238E27FC236}">
                  <a16:creationId xmlns:a16="http://schemas.microsoft.com/office/drawing/2014/main" id="{8A2F0738-4BBA-40E2-93BE-6BE414E4FC43}"/>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solidFill>
              <a:srgbClr val="D9D9D9"/>
            </a:solidFill>
            <a:ln w="3104" cap="flat">
              <a:noFill/>
              <a:prstDash val="solid"/>
              <a:miter/>
            </a:ln>
          </p:spPr>
          <p:txBody>
            <a:bodyPr rtlCol="0" anchor="ctr"/>
            <a:lstStyle/>
            <a:p>
              <a:endParaRPr lang="en-US"/>
            </a:p>
          </p:txBody>
        </p:sp>
        <p:sp>
          <p:nvSpPr>
            <p:cNvPr id="50" name="Freeform: Shape 360">
              <a:extLst>
                <a:ext uri="{FF2B5EF4-FFF2-40B4-BE49-F238E27FC236}">
                  <a16:creationId xmlns:a16="http://schemas.microsoft.com/office/drawing/2014/main" id="{9E41DD70-1ED6-4703-82F1-6114B032C7D8}"/>
                </a:ext>
              </a:extLst>
            </p:cNvPr>
            <p:cNvSpPr/>
            <p:nvPr/>
          </p:nvSpPr>
          <p:spPr>
            <a:xfrm>
              <a:off x="4243736" y="5014168"/>
              <a:ext cx="18627" cy="37253"/>
            </a:xfrm>
            <a:custGeom>
              <a:avLst/>
              <a:gdLst>
                <a:gd name="connsiteX0" fmla="*/ 3104 w 18626"/>
                <a:gd name="connsiteY0" fmla="*/ 31976 h 37253"/>
                <a:gd name="connsiteX1" fmla="*/ 3104 w 18626"/>
                <a:gd name="connsiteY1" fmla="*/ 32907 h 37253"/>
                <a:gd name="connsiteX2" fmla="*/ 3104 w 18626"/>
                <a:gd name="connsiteY2" fmla="*/ 35080 h 37253"/>
                <a:gd name="connsiteX3" fmla="*/ 5278 w 18626"/>
                <a:gd name="connsiteY3" fmla="*/ 37253 h 37253"/>
                <a:gd name="connsiteX4" fmla="*/ 12728 w 18626"/>
                <a:gd name="connsiteY4" fmla="*/ 37253 h 37253"/>
                <a:gd name="connsiteX5" fmla="*/ 14591 w 18626"/>
                <a:gd name="connsiteY5" fmla="*/ 37253 h 37253"/>
                <a:gd name="connsiteX6" fmla="*/ 14591 w 18626"/>
                <a:gd name="connsiteY6" fmla="*/ 35080 h 37253"/>
                <a:gd name="connsiteX7" fmla="*/ 15833 w 18626"/>
                <a:gd name="connsiteY7" fmla="*/ 35080 h 37253"/>
                <a:gd name="connsiteX8" fmla="*/ 17695 w 18626"/>
                <a:gd name="connsiteY8" fmla="*/ 35080 h 37253"/>
                <a:gd name="connsiteX9" fmla="*/ 19869 w 18626"/>
                <a:gd name="connsiteY9" fmla="*/ 32907 h 37253"/>
                <a:gd name="connsiteX10" fmla="*/ 17695 w 18626"/>
                <a:gd name="connsiteY10" fmla="*/ 22352 h 37253"/>
                <a:gd name="connsiteX11" fmla="*/ 15833 w 18626"/>
                <a:gd name="connsiteY11" fmla="*/ 9624 h 37253"/>
                <a:gd name="connsiteX12" fmla="*/ 12728 w 18626"/>
                <a:gd name="connsiteY12" fmla="*/ 0 h 37253"/>
                <a:gd name="connsiteX13" fmla="*/ 0 w 18626"/>
                <a:gd name="connsiteY13" fmla="*/ 29803 h 37253"/>
                <a:gd name="connsiteX14" fmla="*/ 1242 w 18626"/>
                <a:gd name="connsiteY14" fmla="*/ 31976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37253">
                  <a:moveTo>
                    <a:pt x="3104" y="31976"/>
                  </a:moveTo>
                  <a:lnTo>
                    <a:pt x="3104" y="32907"/>
                  </a:lnTo>
                  <a:lnTo>
                    <a:pt x="3104" y="35080"/>
                  </a:lnTo>
                  <a:lnTo>
                    <a:pt x="5278" y="37253"/>
                  </a:lnTo>
                  <a:lnTo>
                    <a:pt x="12728" y="37253"/>
                  </a:lnTo>
                  <a:lnTo>
                    <a:pt x="14591" y="37253"/>
                  </a:lnTo>
                  <a:lnTo>
                    <a:pt x="14591" y="35080"/>
                  </a:lnTo>
                  <a:lnTo>
                    <a:pt x="15833" y="35080"/>
                  </a:lnTo>
                  <a:lnTo>
                    <a:pt x="17695" y="35080"/>
                  </a:lnTo>
                  <a:lnTo>
                    <a:pt x="19869" y="32907"/>
                  </a:lnTo>
                  <a:lnTo>
                    <a:pt x="17695" y="22352"/>
                  </a:lnTo>
                  <a:lnTo>
                    <a:pt x="15833" y="9624"/>
                  </a:lnTo>
                  <a:lnTo>
                    <a:pt x="12728" y="0"/>
                  </a:lnTo>
                  <a:lnTo>
                    <a:pt x="0" y="29803"/>
                  </a:lnTo>
                  <a:lnTo>
                    <a:pt x="1242" y="31976"/>
                  </a:lnTo>
                  <a:close/>
                </a:path>
              </a:pathLst>
            </a:custGeom>
            <a:solidFill>
              <a:srgbClr val="D9D9D9"/>
            </a:solidFill>
            <a:ln w="3104" cap="flat">
              <a:noFill/>
              <a:prstDash val="solid"/>
              <a:miter/>
            </a:ln>
          </p:spPr>
          <p:txBody>
            <a:bodyPr rtlCol="0" anchor="ctr"/>
            <a:lstStyle/>
            <a:p>
              <a:endParaRPr lang="en-US"/>
            </a:p>
          </p:txBody>
        </p:sp>
        <p:sp>
          <p:nvSpPr>
            <p:cNvPr id="51" name="Freeform: Shape 361">
              <a:extLst>
                <a:ext uri="{FF2B5EF4-FFF2-40B4-BE49-F238E27FC236}">
                  <a16:creationId xmlns:a16="http://schemas.microsoft.com/office/drawing/2014/main" id="{60739705-8F60-4612-9BA9-A684098FD700}"/>
                </a:ext>
              </a:extLst>
            </p:cNvPr>
            <p:cNvSpPr/>
            <p:nvPr/>
          </p:nvSpPr>
          <p:spPr>
            <a:xfrm>
              <a:off x="6688807" y="5690630"/>
              <a:ext cx="149014" cy="161432"/>
            </a:xfrm>
            <a:custGeom>
              <a:avLst/>
              <a:gdLst>
                <a:gd name="connsiteX0" fmla="*/ 11486 w 149013"/>
                <a:gd name="connsiteY0" fmla="*/ 128835 h 161431"/>
                <a:gd name="connsiteX1" fmla="*/ 23904 w 149013"/>
                <a:gd name="connsiteY1" fmla="*/ 145910 h 161431"/>
                <a:gd name="connsiteX2" fmla="*/ 36322 w 149013"/>
                <a:gd name="connsiteY2" fmla="*/ 151187 h 161431"/>
                <a:gd name="connsiteX3" fmla="*/ 49051 w 149013"/>
                <a:gd name="connsiteY3" fmla="*/ 153360 h 161431"/>
                <a:gd name="connsiteX4" fmla="*/ 62400 w 149013"/>
                <a:gd name="connsiteY4" fmla="*/ 153360 h 161431"/>
                <a:gd name="connsiteX5" fmla="*/ 72955 w 149013"/>
                <a:gd name="connsiteY5" fmla="*/ 155533 h 161431"/>
                <a:gd name="connsiteX6" fmla="*/ 84441 w 149013"/>
                <a:gd name="connsiteY6" fmla="*/ 161742 h 161431"/>
                <a:gd name="connsiteX7" fmla="*/ 90650 w 149013"/>
                <a:gd name="connsiteY7" fmla="*/ 161742 h 161431"/>
                <a:gd name="connsiteX8" fmla="*/ 96859 w 149013"/>
                <a:gd name="connsiteY8" fmla="*/ 160811 h 161431"/>
                <a:gd name="connsiteX9" fmla="*/ 102137 w 149013"/>
                <a:gd name="connsiteY9" fmla="*/ 160811 h 161431"/>
                <a:gd name="connsiteX10" fmla="*/ 107104 w 149013"/>
                <a:gd name="connsiteY10" fmla="*/ 156465 h 161431"/>
                <a:gd name="connsiteX11" fmla="*/ 116728 w 149013"/>
                <a:gd name="connsiteY11" fmla="*/ 138459 h 161431"/>
                <a:gd name="connsiteX12" fmla="*/ 121695 w 149013"/>
                <a:gd name="connsiteY12" fmla="*/ 118280 h 161431"/>
                <a:gd name="connsiteX13" fmla="*/ 131319 w 149013"/>
                <a:gd name="connsiteY13" fmla="*/ 101516 h 161431"/>
                <a:gd name="connsiteX14" fmla="*/ 133181 w 149013"/>
                <a:gd name="connsiteY14" fmla="*/ 97170 h 161431"/>
                <a:gd name="connsiteX15" fmla="*/ 134423 w 149013"/>
                <a:gd name="connsiteY15" fmla="*/ 96238 h 161431"/>
                <a:gd name="connsiteX16" fmla="*/ 136286 w 149013"/>
                <a:gd name="connsiteY16" fmla="*/ 94065 h 161431"/>
                <a:gd name="connsiteX17" fmla="*/ 138459 w 149013"/>
                <a:gd name="connsiteY17" fmla="*/ 94065 h 161431"/>
                <a:gd name="connsiteX18" fmla="*/ 141563 w 149013"/>
                <a:gd name="connsiteY18" fmla="*/ 94065 h 161431"/>
                <a:gd name="connsiteX19" fmla="*/ 147772 w 149013"/>
                <a:gd name="connsiteY19" fmla="*/ 91892 h 161431"/>
                <a:gd name="connsiteX20" fmla="*/ 140632 w 149013"/>
                <a:gd name="connsiteY20" fmla="*/ 76991 h 161431"/>
                <a:gd name="connsiteX21" fmla="*/ 133181 w 149013"/>
                <a:gd name="connsiteY21" fmla="*/ 64262 h 161431"/>
                <a:gd name="connsiteX22" fmla="*/ 126972 w 149013"/>
                <a:gd name="connsiteY22" fmla="*/ 47498 h 161431"/>
                <a:gd name="connsiteX23" fmla="*/ 134423 w 149013"/>
                <a:gd name="connsiteY23" fmla="*/ 44394 h 161431"/>
                <a:gd name="connsiteX24" fmla="*/ 140632 w 149013"/>
                <a:gd name="connsiteY24" fmla="*/ 40047 h 161431"/>
                <a:gd name="connsiteX25" fmla="*/ 145910 w 149013"/>
                <a:gd name="connsiteY25" fmla="*/ 34770 h 161431"/>
                <a:gd name="connsiteX26" fmla="*/ 150877 w 149013"/>
                <a:gd name="connsiteY26" fmla="*/ 31666 h 161431"/>
                <a:gd name="connsiteX27" fmla="*/ 145910 w 149013"/>
                <a:gd name="connsiteY27" fmla="*/ 22042 h 161431"/>
                <a:gd name="connsiteX28" fmla="*/ 134423 w 149013"/>
                <a:gd name="connsiteY28" fmla="*/ 10555 h 161431"/>
                <a:gd name="connsiteX29" fmla="*/ 121695 w 149013"/>
                <a:gd name="connsiteY29" fmla="*/ 3104 h 161431"/>
                <a:gd name="connsiteX30" fmla="*/ 111450 w 149013"/>
                <a:gd name="connsiteY30" fmla="*/ 0 h 161431"/>
                <a:gd name="connsiteX31" fmla="*/ 105241 w 149013"/>
                <a:gd name="connsiteY31" fmla="*/ 9313 h 161431"/>
                <a:gd name="connsiteX32" fmla="*/ 99963 w 149013"/>
                <a:gd name="connsiteY32" fmla="*/ 17695 h 161431"/>
                <a:gd name="connsiteX33" fmla="*/ 94686 w 149013"/>
                <a:gd name="connsiteY33" fmla="*/ 27319 h 161431"/>
                <a:gd name="connsiteX34" fmla="*/ 90650 w 149013"/>
                <a:gd name="connsiteY34" fmla="*/ 40047 h 161431"/>
                <a:gd name="connsiteX35" fmla="*/ 84441 w 149013"/>
                <a:gd name="connsiteY35" fmla="*/ 40047 h 161431"/>
                <a:gd name="connsiteX36" fmla="*/ 78232 w 149013"/>
                <a:gd name="connsiteY36" fmla="*/ 40047 h 161431"/>
                <a:gd name="connsiteX37" fmla="*/ 74817 w 149013"/>
                <a:gd name="connsiteY37" fmla="*/ 40047 h 161431"/>
                <a:gd name="connsiteX38" fmla="*/ 72955 w 149013"/>
                <a:gd name="connsiteY38" fmla="*/ 42221 h 161431"/>
                <a:gd name="connsiteX39" fmla="*/ 72955 w 149013"/>
                <a:gd name="connsiteY39" fmla="*/ 44394 h 161431"/>
                <a:gd name="connsiteX40" fmla="*/ 72955 w 149013"/>
                <a:gd name="connsiteY40" fmla="*/ 46256 h 161431"/>
                <a:gd name="connsiteX41" fmla="*/ 70782 w 149013"/>
                <a:gd name="connsiteY41" fmla="*/ 47498 h 161431"/>
                <a:gd name="connsiteX42" fmla="*/ 70782 w 149013"/>
                <a:gd name="connsiteY42" fmla="*/ 49671 h 161431"/>
                <a:gd name="connsiteX43" fmla="*/ 67677 w 149013"/>
                <a:gd name="connsiteY43" fmla="*/ 53707 h 161431"/>
                <a:gd name="connsiteX44" fmla="*/ 63641 w 149013"/>
                <a:gd name="connsiteY44" fmla="*/ 57122 h 161431"/>
                <a:gd name="connsiteX45" fmla="*/ 40668 w 149013"/>
                <a:gd name="connsiteY45" fmla="*/ 60226 h 161431"/>
                <a:gd name="connsiteX46" fmla="*/ 31355 w 149013"/>
                <a:gd name="connsiteY46" fmla="*/ 75128 h 161431"/>
                <a:gd name="connsiteX47" fmla="*/ 23904 w 149013"/>
                <a:gd name="connsiteY47" fmla="*/ 79164 h 161431"/>
                <a:gd name="connsiteX48" fmla="*/ 16764 w 149013"/>
                <a:gd name="connsiteY48" fmla="*/ 76991 h 161431"/>
                <a:gd name="connsiteX49" fmla="*/ 9313 w 149013"/>
                <a:gd name="connsiteY49" fmla="*/ 76991 h 161431"/>
                <a:gd name="connsiteX50" fmla="*/ 0 w 149013"/>
                <a:gd name="connsiteY50" fmla="*/ 81337 h 161431"/>
                <a:gd name="connsiteX51" fmla="*/ 2173 w 149013"/>
                <a:gd name="connsiteY51" fmla="*/ 106793 h 16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9013" h="161431">
                  <a:moveTo>
                    <a:pt x="11486" y="128835"/>
                  </a:moveTo>
                  <a:lnTo>
                    <a:pt x="23904" y="145910"/>
                  </a:lnTo>
                  <a:lnTo>
                    <a:pt x="36322" y="151187"/>
                  </a:lnTo>
                  <a:lnTo>
                    <a:pt x="49051" y="153360"/>
                  </a:lnTo>
                  <a:lnTo>
                    <a:pt x="62400" y="153360"/>
                  </a:lnTo>
                  <a:lnTo>
                    <a:pt x="72955" y="155533"/>
                  </a:lnTo>
                  <a:lnTo>
                    <a:pt x="84441" y="161742"/>
                  </a:lnTo>
                  <a:lnTo>
                    <a:pt x="90650" y="161742"/>
                  </a:lnTo>
                  <a:lnTo>
                    <a:pt x="96859" y="160811"/>
                  </a:lnTo>
                  <a:lnTo>
                    <a:pt x="102137" y="160811"/>
                  </a:lnTo>
                  <a:lnTo>
                    <a:pt x="107104" y="156465"/>
                  </a:lnTo>
                  <a:lnTo>
                    <a:pt x="116728" y="138459"/>
                  </a:lnTo>
                  <a:lnTo>
                    <a:pt x="121695" y="118280"/>
                  </a:lnTo>
                  <a:lnTo>
                    <a:pt x="131319" y="101516"/>
                  </a:lnTo>
                  <a:lnTo>
                    <a:pt x="133181" y="97170"/>
                  </a:lnTo>
                  <a:lnTo>
                    <a:pt x="134423" y="96238"/>
                  </a:lnTo>
                  <a:lnTo>
                    <a:pt x="136286" y="94065"/>
                  </a:lnTo>
                  <a:lnTo>
                    <a:pt x="138459" y="94065"/>
                  </a:lnTo>
                  <a:lnTo>
                    <a:pt x="141563" y="94065"/>
                  </a:lnTo>
                  <a:lnTo>
                    <a:pt x="147772" y="91892"/>
                  </a:lnTo>
                  <a:lnTo>
                    <a:pt x="140632" y="76991"/>
                  </a:lnTo>
                  <a:lnTo>
                    <a:pt x="133181" y="64262"/>
                  </a:lnTo>
                  <a:lnTo>
                    <a:pt x="126972" y="47498"/>
                  </a:lnTo>
                  <a:lnTo>
                    <a:pt x="134423" y="44394"/>
                  </a:lnTo>
                  <a:lnTo>
                    <a:pt x="140632" y="40047"/>
                  </a:lnTo>
                  <a:lnTo>
                    <a:pt x="145910" y="34770"/>
                  </a:lnTo>
                  <a:lnTo>
                    <a:pt x="150877" y="31666"/>
                  </a:lnTo>
                  <a:lnTo>
                    <a:pt x="145910" y="22042"/>
                  </a:lnTo>
                  <a:lnTo>
                    <a:pt x="134423" y="10555"/>
                  </a:lnTo>
                  <a:lnTo>
                    <a:pt x="121695" y="3104"/>
                  </a:lnTo>
                  <a:lnTo>
                    <a:pt x="111450" y="0"/>
                  </a:lnTo>
                  <a:lnTo>
                    <a:pt x="105241" y="9313"/>
                  </a:lnTo>
                  <a:lnTo>
                    <a:pt x="99963" y="17695"/>
                  </a:lnTo>
                  <a:lnTo>
                    <a:pt x="94686" y="27319"/>
                  </a:lnTo>
                  <a:lnTo>
                    <a:pt x="90650" y="40047"/>
                  </a:lnTo>
                  <a:lnTo>
                    <a:pt x="84441" y="40047"/>
                  </a:lnTo>
                  <a:lnTo>
                    <a:pt x="78232" y="40047"/>
                  </a:lnTo>
                  <a:lnTo>
                    <a:pt x="74817" y="40047"/>
                  </a:lnTo>
                  <a:lnTo>
                    <a:pt x="72955" y="42221"/>
                  </a:lnTo>
                  <a:lnTo>
                    <a:pt x="72955" y="44394"/>
                  </a:lnTo>
                  <a:lnTo>
                    <a:pt x="72955" y="46256"/>
                  </a:lnTo>
                  <a:lnTo>
                    <a:pt x="70782" y="47498"/>
                  </a:lnTo>
                  <a:lnTo>
                    <a:pt x="70782" y="49671"/>
                  </a:lnTo>
                  <a:lnTo>
                    <a:pt x="67677" y="53707"/>
                  </a:lnTo>
                  <a:lnTo>
                    <a:pt x="63641" y="57122"/>
                  </a:lnTo>
                  <a:lnTo>
                    <a:pt x="40668" y="60226"/>
                  </a:lnTo>
                  <a:lnTo>
                    <a:pt x="31355" y="75128"/>
                  </a:lnTo>
                  <a:lnTo>
                    <a:pt x="23904" y="79164"/>
                  </a:lnTo>
                  <a:lnTo>
                    <a:pt x="16764" y="76991"/>
                  </a:lnTo>
                  <a:lnTo>
                    <a:pt x="9313" y="76991"/>
                  </a:lnTo>
                  <a:lnTo>
                    <a:pt x="0" y="81337"/>
                  </a:lnTo>
                  <a:lnTo>
                    <a:pt x="2173" y="106793"/>
                  </a:lnTo>
                  <a:close/>
                </a:path>
              </a:pathLst>
            </a:custGeom>
            <a:solidFill>
              <a:srgbClr val="D9D9D9"/>
            </a:solidFill>
            <a:ln w="3104" cap="flat">
              <a:noFill/>
              <a:prstDash val="solid"/>
              <a:miter/>
            </a:ln>
          </p:spPr>
          <p:txBody>
            <a:bodyPr rtlCol="0" anchor="ctr"/>
            <a:lstStyle/>
            <a:p>
              <a:endParaRPr lang="en-US"/>
            </a:p>
          </p:txBody>
        </p:sp>
        <p:sp>
          <p:nvSpPr>
            <p:cNvPr id="52" name="Freeform: Shape 362">
              <a:extLst>
                <a:ext uri="{FF2B5EF4-FFF2-40B4-BE49-F238E27FC236}">
                  <a16:creationId xmlns:a16="http://schemas.microsoft.com/office/drawing/2014/main" id="{C20C50CB-4DD6-46C6-92AC-D0C6C27115D3}"/>
                </a:ext>
              </a:extLst>
            </p:cNvPr>
            <p:cNvSpPr/>
            <p:nvPr/>
          </p:nvSpPr>
          <p:spPr>
            <a:xfrm>
              <a:off x="6961689" y="5762343"/>
              <a:ext cx="15522" cy="46567"/>
            </a:xfrm>
            <a:custGeom>
              <a:avLst/>
              <a:gdLst>
                <a:gd name="connsiteX0" fmla="*/ 7140 w 15522"/>
                <a:gd name="connsiteY0" fmla="*/ 46567 h 46566"/>
                <a:gd name="connsiteX1" fmla="*/ 11486 w 15522"/>
                <a:gd name="connsiteY1" fmla="*/ 42531 h 46566"/>
                <a:gd name="connsiteX2" fmla="*/ 12418 w 15522"/>
                <a:gd name="connsiteY2" fmla="*/ 40358 h 46566"/>
                <a:gd name="connsiteX3" fmla="*/ 12418 w 15522"/>
                <a:gd name="connsiteY3" fmla="*/ 39116 h 46566"/>
                <a:gd name="connsiteX4" fmla="*/ 12418 w 15522"/>
                <a:gd name="connsiteY4" fmla="*/ 37253 h 46566"/>
                <a:gd name="connsiteX5" fmla="*/ 12418 w 15522"/>
                <a:gd name="connsiteY5" fmla="*/ 35080 h 46566"/>
                <a:gd name="connsiteX6" fmla="*/ 12418 w 15522"/>
                <a:gd name="connsiteY6" fmla="*/ 32907 h 46566"/>
                <a:gd name="connsiteX7" fmla="*/ 14591 w 15522"/>
                <a:gd name="connsiteY7" fmla="*/ 31976 h 46566"/>
                <a:gd name="connsiteX8" fmla="*/ 17695 w 15522"/>
                <a:gd name="connsiteY8" fmla="*/ 29803 h 46566"/>
                <a:gd name="connsiteX9" fmla="*/ 17695 w 15522"/>
                <a:gd name="connsiteY9" fmla="*/ 20179 h 46566"/>
                <a:gd name="connsiteX10" fmla="*/ 17695 w 15522"/>
                <a:gd name="connsiteY10" fmla="*/ 12728 h 46566"/>
                <a:gd name="connsiteX11" fmla="*/ 16764 w 15522"/>
                <a:gd name="connsiteY11" fmla="*/ 9624 h 46566"/>
                <a:gd name="connsiteX12" fmla="*/ 12418 w 15522"/>
                <a:gd name="connsiteY12" fmla="*/ 5278 h 46566"/>
                <a:gd name="connsiteX13" fmla="*/ 9313 w 15522"/>
                <a:gd name="connsiteY13" fmla="*/ 3415 h 46566"/>
                <a:gd name="connsiteX14" fmla="*/ 2173 w 15522"/>
                <a:gd name="connsiteY14" fmla="*/ 0 h 46566"/>
                <a:gd name="connsiteX15" fmla="*/ 0 w 15522"/>
                <a:gd name="connsiteY15" fmla="*/ 12728 h 46566"/>
                <a:gd name="connsiteX16" fmla="*/ 0 w 15522"/>
                <a:gd name="connsiteY16" fmla="*/ 25457 h 46566"/>
                <a:gd name="connsiteX17" fmla="*/ 7140 w 15522"/>
                <a:gd name="connsiteY17" fmla="*/ 37253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522" h="46566">
                  <a:moveTo>
                    <a:pt x="7140" y="46567"/>
                  </a:moveTo>
                  <a:lnTo>
                    <a:pt x="11486" y="42531"/>
                  </a:lnTo>
                  <a:lnTo>
                    <a:pt x="12418" y="40358"/>
                  </a:lnTo>
                  <a:lnTo>
                    <a:pt x="12418" y="39116"/>
                  </a:lnTo>
                  <a:lnTo>
                    <a:pt x="12418" y="37253"/>
                  </a:lnTo>
                  <a:lnTo>
                    <a:pt x="12418" y="35080"/>
                  </a:lnTo>
                  <a:lnTo>
                    <a:pt x="12418" y="32907"/>
                  </a:lnTo>
                  <a:lnTo>
                    <a:pt x="14591" y="31976"/>
                  </a:lnTo>
                  <a:lnTo>
                    <a:pt x="17695" y="29803"/>
                  </a:lnTo>
                  <a:lnTo>
                    <a:pt x="17695" y="20179"/>
                  </a:lnTo>
                  <a:lnTo>
                    <a:pt x="17695" y="12728"/>
                  </a:lnTo>
                  <a:lnTo>
                    <a:pt x="16764" y="9624"/>
                  </a:lnTo>
                  <a:lnTo>
                    <a:pt x="12418" y="5278"/>
                  </a:lnTo>
                  <a:lnTo>
                    <a:pt x="9313" y="3415"/>
                  </a:lnTo>
                  <a:lnTo>
                    <a:pt x="2173" y="0"/>
                  </a:lnTo>
                  <a:lnTo>
                    <a:pt x="0" y="12728"/>
                  </a:lnTo>
                  <a:lnTo>
                    <a:pt x="0" y="25457"/>
                  </a:lnTo>
                  <a:lnTo>
                    <a:pt x="7140" y="37253"/>
                  </a:lnTo>
                  <a:close/>
                </a:path>
              </a:pathLst>
            </a:custGeom>
            <a:solidFill>
              <a:srgbClr val="D9D9D9"/>
            </a:solidFill>
            <a:ln w="3104" cap="flat">
              <a:noFill/>
              <a:prstDash val="solid"/>
              <a:miter/>
            </a:ln>
          </p:spPr>
          <p:txBody>
            <a:bodyPr rtlCol="0" anchor="ctr"/>
            <a:lstStyle/>
            <a:p>
              <a:endParaRPr lang="en-US"/>
            </a:p>
          </p:txBody>
        </p:sp>
        <p:sp>
          <p:nvSpPr>
            <p:cNvPr id="53" name="Freeform: Shape 363">
              <a:extLst>
                <a:ext uri="{FF2B5EF4-FFF2-40B4-BE49-F238E27FC236}">
                  <a16:creationId xmlns:a16="http://schemas.microsoft.com/office/drawing/2014/main" id="{6E35E00A-8EF6-47C6-8389-74E27CE7E13E}"/>
                </a:ext>
              </a:extLst>
            </p:cNvPr>
            <p:cNvSpPr/>
            <p:nvPr/>
          </p:nvSpPr>
          <p:spPr>
            <a:xfrm>
              <a:off x="7269030" y="5852372"/>
              <a:ext cx="58985" cy="31045"/>
            </a:xfrm>
            <a:custGeom>
              <a:avLst/>
              <a:gdLst>
                <a:gd name="connsiteX0" fmla="*/ 12418 w 58984"/>
                <a:gd name="connsiteY0" fmla="*/ 28561 h 31044"/>
                <a:gd name="connsiteX1" fmla="*/ 17695 w 58984"/>
                <a:gd name="connsiteY1" fmla="*/ 29492 h 31044"/>
                <a:gd name="connsiteX2" fmla="*/ 23904 w 58984"/>
                <a:gd name="connsiteY2" fmla="*/ 31666 h 31044"/>
                <a:gd name="connsiteX3" fmla="*/ 60537 w 58984"/>
                <a:gd name="connsiteY3" fmla="*/ 21110 h 31044"/>
                <a:gd name="connsiteX4" fmla="*/ 60537 w 58984"/>
                <a:gd name="connsiteY4" fmla="*/ 931 h 31044"/>
                <a:gd name="connsiteX5" fmla="*/ 59605 w 58984"/>
                <a:gd name="connsiteY5" fmla="*/ 0 h 31044"/>
                <a:gd name="connsiteX6" fmla="*/ 50913 w 58984"/>
                <a:gd name="connsiteY6" fmla="*/ 0 h 31044"/>
                <a:gd name="connsiteX7" fmla="*/ 38495 w 58984"/>
                <a:gd name="connsiteY7" fmla="*/ 9624 h 31044"/>
                <a:gd name="connsiteX8" fmla="*/ 21731 w 58984"/>
                <a:gd name="connsiteY8" fmla="*/ 14901 h 31044"/>
                <a:gd name="connsiteX9" fmla="*/ 0 w 58984"/>
                <a:gd name="connsiteY9" fmla="*/ 17075 h 31044"/>
                <a:gd name="connsiteX10" fmla="*/ 0 w 58984"/>
                <a:gd name="connsiteY10" fmla="*/ 24215 h 31044"/>
                <a:gd name="connsiteX11" fmla="*/ 5277 w 58984"/>
                <a:gd name="connsiteY11" fmla="*/ 26388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984" h="31044">
                  <a:moveTo>
                    <a:pt x="12418" y="28561"/>
                  </a:moveTo>
                  <a:lnTo>
                    <a:pt x="17695" y="29492"/>
                  </a:lnTo>
                  <a:lnTo>
                    <a:pt x="23904" y="31666"/>
                  </a:lnTo>
                  <a:lnTo>
                    <a:pt x="60537" y="21110"/>
                  </a:lnTo>
                  <a:lnTo>
                    <a:pt x="60537" y="931"/>
                  </a:lnTo>
                  <a:lnTo>
                    <a:pt x="59605" y="0"/>
                  </a:lnTo>
                  <a:lnTo>
                    <a:pt x="50913" y="0"/>
                  </a:lnTo>
                  <a:lnTo>
                    <a:pt x="38495" y="9624"/>
                  </a:lnTo>
                  <a:lnTo>
                    <a:pt x="21731" y="14901"/>
                  </a:lnTo>
                  <a:lnTo>
                    <a:pt x="0" y="17075"/>
                  </a:lnTo>
                  <a:lnTo>
                    <a:pt x="0" y="24215"/>
                  </a:lnTo>
                  <a:lnTo>
                    <a:pt x="5277" y="26388"/>
                  </a:lnTo>
                  <a:close/>
                </a:path>
              </a:pathLst>
            </a:custGeom>
            <a:solidFill>
              <a:srgbClr val="D9D9D9"/>
            </a:solidFill>
            <a:ln w="3104" cap="flat">
              <a:noFill/>
              <a:prstDash val="solid"/>
              <a:miter/>
            </a:ln>
          </p:spPr>
          <p:txBody>
            <a:bodyPr rtlCol="0" anchor="ctr"/>
            <a:lstStyle/>
            <a:p>
              <a:endParaRPr lang="en-US"/>
            </a:p>
          </p:txBody>
        </p:sp>
        <p:sp>
          <p:nvSpPr>
            <p:cNvPr id="54" name="Freeform: Shape 364">
              <a:extLst>
                <a:ext uri="{FF2B5EF4-FFF2-40B4-BE49-F238E27FC236}">
                  <a16:creationId xmlns:a16="http://schemas.microsoft.com/office/drawing/2014/main" id="{B639A780-B0E7-49A5-8556-30FF07FF7963}"/>
                </a:ext>
              </a:extLst>
            </p:cNvPr>
            <p:cNvSpPr/>
            <p:nvPr/>
          </p:nvSpPr>
          <p:spPr>
            <a:xfrm>
              <a:off x="7008566" y="5801459"/>
              <a:ext cx="291819" cy="152118"/>
            </a:xfrm>
            <a:custGeom>
              <a:avLst/>
              <a:gdLst>
                <a:gd name="connsiteX0" fmla="*/ 207378 w 291819"/>
                <a:gd name="connsiteY0" fmla="*/ 60537 h 152118"/>
                <a:gd name="connsiteX1" fmla="*/ 192787 w 291819"/>
                <a:gd name="connsiteY1" fmla="*/ 49982 h 152118"/>
                <a:gd name="connsiteX2" fmla="*/ 175091 w 291819"/>
                <a:gd name="connsiteY2" fmla="*/ 38185 h 152118"/>
                <a:gd name="connsiteX3" fmla="*/ 153050 w 291819"/>
                <a:gd name="connsiteY3" fmla="*/ 30734 h 152118"/>
                <a:gd name="connsiteX4" fmla="*/ 135354 w 291819"/>
                <a:gd name="connsiteY4" fmla="*/ 23283 h 152118"/>
                <a:gd name="connsiteX5" fmla="*/ 120763 w 291819"/>
                <a:gd name="connsiteY5" fmla="*/ 14901 h 152118"/>
                <a:gd name="connsiteX6" fmla="*/ 102137 w 291819"/>
                <a:gd name="connsiteY6" fmla="*/ 16143 h 152118"/>
                <a:gd name="connsiteX7" fmla="*/ 89719 w 291819"/>
                <a:gd name="connsiteY7" fmla="*/ 20179 h 152118"/>
                <a:gd name="connsiteX8" fmla="*/ 80095 w 291819"/>
                <a:gd name="connsiteY8" fmla="*/ 25456 h 152118"/>
                <a:gd name="connsiteX9" fmla="*/ 70782 w 291819"/>
                <a:gd name="connsiteY9" fmla="*/ 35080 h 152118"/>
                <a:gd name="connsiteX10" fmla="*/ 70782 w 291819"/>
                <a:gd name="connsiteY10" fmla="*/ 38185 h 152118"/>
                <a:gd name="connsiteX11" fmla="*/ 67677 w 291819"/>
                <a:gd name="connsiteY11" fmla="*/ 38185 h 152118"/>
                <a:gd name="connsiteX12" fmla="*/ 67677 w 291819"/>
                <a:gd name="connsiteY12" fmla="*/ 35080 h 152118"/>
                <a:gd name="connsiteX13" fmla="*/ 60537 w 291819"/>
                <a:gd name="connsiteY13" fmla="*/ 25456 h 152118"/>
                <a:gd name="connsiteX14" fmla="*/ 55259 w 291819"/>
                <a:gd name="connsiteY14" fmla="*/ 14901 h 152118"/>
                <a:gd name="connsiteX15" fmla="*/ 50913 w 291819"/>
                <a:gd name="connsiteY15" fmla="*/ 1242 h 152118"/>
                <a:gd name="connsiteX16" fmla="*/ 36322 w 291819"/>
                <a:gd name="connsiteY16" fmla="*/ 0 h 152118"/>
                <a:gd name="connsiteX17" fmla="*/ 26078 w 291819"/>
                <a:gd name="connsiteY17" fmla="*/ 0 h 152118"/>
                <a:gd name="connsiteX18" fmla="*/ 14591 w 291819"/>
                <a:gd name="connsiteY18" fmla="*/ 0 h 152118"/>
                <a:gd name="connsiteX19" fmla="*/ 0 w 291819"/>
                <a:gd name="connsiteY19" fmla="*/ 1242 h 152118"/>
                <a:gd name="connsiteX20" fmla="*/ 0 w 291819"/>
                <a:gd name="connsiteY20" fmla="*/ 10866 h 152118"/>
                <a:gd name="connsiteX21" fmla="*/ 9313 w 291819"/>
                <a:gd name="connsiteY21" fmla="*/ 14901 h 152118"/>
                <a:gd name="connsiteX22" fmla="*/ 20800 w 291819"/>
                <a:gd name="connsiteY22" fmla="*/ 20179 h 152118"/>
                <a:gd name="connsiteX23" fmla="*/ 31355 w 291819"/>
                <a:gd name="connsiteY23" fmla="*/ 22352 h 152118"/>
                <a:gd name="connsiteX24" fmla="*/ 29182 w 291819"/>
                <a:gd name="connsiteY24" fmla="*/ 25456 h 152118"/>
                <a:gd name="connsiteX25" fmla="*/ 28250 w 291819"/>
                <a:gd name="connsiteY25" fmla="*/ 27630 h 152118"/>
                <a:gd name="connsiteX26" fmla="*/ 26078 w 291819"/>
                <a:gd name="connsiteY26" fmla="*/ 29803 h 152118"/>
                <a:gd name="connsiteX27" fmla="*/ 23904 w 291819"/>
                <a:gd name="connsiteY27" fmla="*/ 29803 h 152118"/>
                <a:gd name="connsiteX28" fmla="*/ 20800 w 291819"/>
                <a:gd name="connsiteY28" fmla="*/ 30734 h 152118"/>
                <a:gd name="connsiteX29" fmla="*/ 29182 w 291819"/>
                <a:gd name="connsiteY29" fmla="*/ 42531 h 152118"/>
                <a:gd name="connsiteX30" fmla="*/ 42842 w 291819"/>
                <a:gd name="connsiteY30" fmla="*/ 49982 h 152118"/>
                <a:gd name="connsiteX31" fmla="*/ 58364 w 291819"/>
                <a:gd name="connsiteY31" fmla="*/ 53086 h 152118"/>
                <a:gd name="connsiteX32" fmla="*/ 75128 w 291819"/>
                <a:gd name="connsiteY32" fmla="*/ 58364 h 152118"/>
                <a:gd name="connsiteX33" fmla="*/ 89719 w 291819"/>
                <a:gd name="connsiteY33" fmla="*/ 62710 h 152118"/>
                <a:gd name="connsiteX34" fmla="*/ 102137 w 291819"/>
                <a:gd name="connsiteY34" fmla="*/ 72023 h 152118"/>
                <a:gd name="connsiteX35" fmla="*/ 111450 w 291819"/>
                <a:gd name="connsiteY35" fmla="*/ 87856 h 152118"/>
                <a:gd name="connsiteX36" fmla="*/ 113623 w 291819"/>
                <a:gd name="connsiteY36" fmla="*/ 92202 h 152118"/>
                <a:gd name="connsiteX37" fmla="*/ 111450 w 291819"/>
                <a:gd name="connsiteY37" fmla="*/ 95307 h 152118"/>
                <a:gd name="connsiteX38" fmla="*/ 109277 w 291819"/>
                <a:gd name="connsiteY38" fmla="*/ 99653 h 152118"/>
                <a:gd name="connsiteX39" fmla="*/ 107414 w 291819"/>
                <a:gd name="connsiteY39" fmla="*/ 102757 h 152118"/>
                <a:gd name="connsiteX40" fmla="*/ 106172 w 291819"/>
                <a:gd name="connsiteY40" fmla="*/ 109277 h 152118"/>
                <a:gd name="connsiteX41" fmla="*/ 104310 w 291819"/>
                <a:gd name="connsiteY41" fmla="*/ 116417 h 152118"/>
                <a:gd name="connsiteX42" fmla="*/ 122005 w 291819"/>
                <a:gd name="connsiteY42" fmla="*/ 114554 h 152118"/>
                <a:gd name="connsiteX43" fmla="*/ 135354 w 291819"/>
                <a:gd name="connsiteY43" fmla="*/ 116417 h 152118"/>
                <a:gd name="connsiteX44" fmla="*/ 147772 w 291819"/>
                <a:gd name="connsiteY44" fmla="*/ 119832 h 152118"/>
                <a:gd name="connsiteX45" fmla="*/ 160500 w 291819"/>
                <a:gd name="connsiteY45" fmla="*/ 126972 h 152118"/>
                <a:gd name="connsiteX46" fmla="*/ 172918 w 291819"/>
                <a:gd name="connsiteY46" fmla="*/ 123868 h 152118"/>
                <a:gd name="connsiteX47" fmla="*/ 185336 w 291819"/>
                <a:gd name="connsiteY47" fmla="*/ 116417 h 152118"/>
                <a:gd name="connsiteX48" fmla="*/ 198996 w 291819"/>
                <a:gd name="connsiteY48" fmla="*/ 112381 h 152118"/>
                <a:gd name="connsiteX49" fmla="*/ 209241 w 291819"/>
                <a:gd name="connsiteY49" fmla="*/ 112381 h 152118"/>
                <a:gd name="connsiteX50" fmla="*/ 223831 w 291819"/>
                <a:gd name="connsiteY50" fmla="*/ 119832 h 152118"/>
                <a:gd name="connsiteX51" fmla="*/ 228178 w 291819"/>
                <a:gd name="connsiteY51" fmla="*/ 123868 h 152118"/>
                <a:gd name="connsiteX52" fmla="*/ 231282 w 291819"/>
                <a:gd name="connsiteY52" fmla="*/ 129145 h 152118"/>
                <a:gd name="connsiteX53" fmla="*/ 235318 w 291819"/>
                <a:gd name="connsiteY53" fmla="*/ 136596 h 152118"/>
                <a:gd name="connsiteX54" fmla="*/ 238423 w 291819"/>
                <a:gd name="connsiteY54" fmla="*/ 139701 h 152118"/>
                <a:gd name="connsiteX55" fmla="*/ 243700 w 291819"/>
                <a:gd name="connsiteY55" fmla="*/ 144047 h 152118"/>
                <a:gd name="connsiteX56" fmla="*/ 249909 w 291819"/>
                <a:gd name="connsiteY56" fmla="*/ 146220 h 152118"/>
                <a:gd name="connsiteX57" fmla="*/ 253013 w 291819"/>
                <a:gd name="connsiteY57" fmla="*/ 147151 h 152118"/>
                <a:gd name="connsiteX58" fmla="*/ 257360 w 291819"/>
                <a:gd name="connsiteY58" fmla="*/ 147151 h 152118"/>
                <a:gd name="connsiteX59" fmla="*/ 260464 w 291819"/>
                <a:gd name="connsiteY59" fmla="*/ 147151 h 152118"/>
                <a:gd name="connsiteX60" fmla="*/ 264500 w 291819"/>
                <a:gd name="connsiteY60" fmla="*/ 149324 h 152118"/>
                <a:gd name="connsiteX61" fmla="*/ 267604 w 291819"/>
                <a:gd name="connsiteY61" fmla="*/ 152429 h 152118"/>
                <a:gd name="connsiteX62" fmla="*/ 291819 w 291819"/>
                <a:gd name="connsiteY62" fmla="*/ 152429 h 152118"/>
                <a:gd name="connsiteX63" fmla="*/ 291819 w 291819"/>
                <a:gd name="connsiteY63" fmla="*/ 144047 h 152118"/>
                <a:gd name="connsiteX64" fmla="*/ 270709 w 291819"/>
                <a:gd name="connsiteY64" fmla="*/ 132560 h 152118"/>
                <a:gd name="connsiteX65" fmla="*/ 253013 w 291819"/>
                <a:gd name="connsiteY65" fmla="*/ 117659 h 152118"/>
                <a:gd name="connsiteX66" fmla="*/ 240595 w 291819"/>
                <a:gd name="connsiteY66" fmla="*/ 99653 h 152118"/>
                <a:gd name="connsiteX67" fmla="*/ 236560 w 291819"/>
                <a:gd name="connsiteY67" fmla="*/ 97480 h 152118"/>
                <a:gd name="connsiteX68" fmla="*/ 235318 w 291819"/>
                <a:gd name="connsiteY68" fmla="*/ 97480 h 152118"/>
                <a:gd name="connsiteX69" fmla="*/ 236560 w 291819"/>
                <a:gd name="connsiteY69" fmla="*/ 95307 h 152118"/>
                <a:gd name="connsiteX70" fmla="*/ 238423 w 291819"/>
                <a:gd name="connsiteY70" fmla="*/ 94375 h 152118"/>
                <a:gd name="connsiteX71" fmla="*/ 242768 w 291819"/>
                <a:gd name="connsiteY71" fmla="*/ 94375 h 152118"/>
                <a:gd name="connsiteX72" fmla="*/ 245873 w 291819"/>
                <a:gd name="connsiteY72" fmla="*/ 92202 h 152118"/>
                <a:gd name="connsiteX73" fmla="*/ 248046 w 291819"/>
                <a:gd name="connsiteY73" fmla="*/ 92202 h 152118"/>
                <a:gd name="connsiteX74" fmla="*/ 248046 w 291819"/>
                <a:gd name="connsiteY74" fmla="*/ 82579 h 152118"/>
                <a:gd name="connsiteX75" fmla="*/ 236560 w 291819"/>
                <a:gd name="connsiteY75" fmla="*/ 80405 h 152118"/>
                <a:gd name="connsiteX76" fmla="*/ 228178 w 291819"/>
                <a:gd name="connsiteY76" fmla="*/ 77301 h 152118"/>
                <a:gd name="connsiteX77" fmla="*/ 214518 w 291819"/>
                <a:gd name="connsiteY77" fmla="*/ 7512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91819" h="152118">
                  <a:moveTo>
                    <a:pt x="207378" y="60537"/>
                  </a:moveTo>
                  <a:lnTo>
                    <a:pt x="192787" y="49982"/>
                  </a:lnTo>
                  <a:lnTo>
                    <a:pt x="175091" y="38185"/>
                  </a:lnTo>
                  <a:lnTo>
                    <a:pt x="153050" y="30734"/>
                  </a:lnTo>
                  <a:lnTo>
                    <a:pt x="135354" y="23283"/>
                  </a:lnTo>
                  <a:lnTo>
                    <a:pt x="120763" y="14901"/>
                  </a:lnTo>
                  <a:lnTo>
                    <a:pt x="102137" y="16143"/>
                  </a:lnTo>
                  <a:lnTo>
                    <a:pt x="89719" y="20179"/>
                  </a:lnTo>
                  <a:lnTo>
                    <a:pt x="80095" y="25456"/>
                  </a:lnTo>
                  <a:lnTo>
                    <a:pt x="70782" y="35080"/>
                  </a:lnTo>
                  <a:lnTo>
                    <a:pt x="70782" y="38185"/>
                  </a:lnTo>
                  <a:lnTo>
                    <a:pt x="67677" y="38185"/>
                  </a:lnTo>
                  <a:lnTo>
                    <a:pt x="67677" y="35080"/>
                  </a:lnTo>
                  <a:lnTo>
                    <a:pt x="60537" y="25456"/>
                  </a:lnTo>
                  <a:lnTo>
                    <a:pt x="55259" y="14901"/>
                  </a:lnTo>
                  <a:lnTo>
                    <a:pt x="50913" y="1242"/>
                  </a:lnTo>
                  <a:lnTo>
                    <a:pt x="36322" y="0"/>
                  </a:lnTo>
                  <a:lnTo>
                    <a:pt x="26078" y="0"/>
                  </a:lnTo>
                  <a:lnTo>
                    <a:pt x="14591" y="0"/>
                  </a:lnTo>
                  <a:lnTo>
                    <a:pt x="0" y="1242"/>
                  </a:lnTo>
                  <a:lnTo>
                    <a:pt x="0" y="10866"/>
                  </a:lnTo>
                  <a:lnTo>
                    <a:pt x="9313" y="14901"/>
                  </a:lnTo>
                  <a:lnTo>
                    <a:pt x="20800" y="20179"/>
                  </a:lnTo>
                  <a:lnTo>
                    <a:pt x="31355" y="22352"/>
                  </a:lnTo>
                  <a:lnTo>
                    <a:pt x="29182" y="25456"/>
                  </a:lnTo>
                  <a:lnTo>
                    <a:pt x="28250" y="27630"/>
                  </a:lnTo>
                  <a:lnTo>
                    <a:pt x="26078" y="29803"/>
                  </a:lnTo>
                  <a:lnTo>
                    <a:pt x="23904" y="29803"/>
                  </a:lnTo>
                  <a:lnTo>
                    <a:pt x="20800" y="30734"/>
                  </a:lnTo>
                  <a:lnTo>
                    <a:pt x="29182" y="42531"/>
                  </a:lnTo>
                  <a:lnTo>
                    <a:pt x="42842" y="49982"/>
                  </a:lnTo>
                  <a:lnTo>
                    <a:pt x="58364" y="53086"/>
                  </a:lnTo>
                  <a:lnTo>
                    <a:pt x="75128" y="58364"/>
                  </a:lnTo>
                  <a:lnTo>
                    <a:pt x="89719" y="62710"/>
                  </a:lnTo>
                  <a:lnTo>
                    <a:pt x="102137" y="72023"/>
                  </a:lnTo>
                  <a:lnTo>
                    <a:pt x="111450" y="87856"/>
                  </a:lnTo>
                  <a:lnTo>
                    <a:pt x="113623" y="92202"/>
                  </a:lnTo>
                  <a:lnTo>
                    <a:pt x="111450" y="95307"/>
                  </a:lnTo>
                  <a:lnTo>
                    <a:pt x="109277" y="99653"/>
                  </a:lnTo>
                  <a:lnTo>
                    <a:pt x="107414" y="102757"/>
                  </a:lnTo>
                  <a:lnTo>
                    <a:pt x="106172" y="109277"/>
                  </a:lnTo>
                  <a:lnTo>
                    <a:pt x="104310" y="116417"/>
                  </a:lnTo>
                  <a:lnTo>
                    <a:pt x="122005" y="114554"/>
                  </a:lnTo>
                  <a:lnTo>
                    <a:pt x="135354" y="116417"/>
                  </a:lnTo>
                  <a:lnTo>
                    <a:pt x="147772" y="119832"/>
                  </a:lnTo>
                  <a:lnTo>
                    <a:pt x="160500" y="126972"/>
                  </a:lnTo>
                  <a:lnTo>
                    <a:pt x="172918" y="123868"/>
                  </a:lnTo>
                  <a:lnTo>
                    <a:pt x="185336" y="116417"/>
                  </a:lnTo>
                  <a:lnTo>
                    <a:pt x="198996" y="112381"/>
                  </a:lnTo>
                  <a:lnTo>
                    <a:pt x="209241" y="112381"/>
                  </a:lnTo>
                  <a:lnTo>
                    <a:pt x="223831" y="119832"/>
                  </a:lnTo>
                  <a:lnTo>
                    <a:pt x="228178" y="123868"/>
                  </a:lnTo>
                  <a:lnTo>
                    <a:pt x="231282" y="129145"/>
                  </a:lnTo>
                  <a:lnTo>
                    <a:pt x="235318" y="136596"/>
                  </a:lnTo>
                  <a:lnTo>
                    <a:pt x="238423" y="139701"/>
                  </a:lnTo>
                  <a:lnTo>
                    <a:pt x="243700" y="144047"/>
                  </a:lnTo>
                  <a:lnTo>
                    <a:pt x="249909" y="146220"/>
                  </a:lnTo>
                  <a:lnTo>
                    <a:pt x="253013" y="147151"/>
                  </a:lnTo>
                  <a:lnTo>
                    <a:pt x="257360" y="147151"/>
                  </a:lnTo>
                  <a:lnTo>
                    <a:pt x="260464" y="147151"/>
                  </a:lnTo>
                  <a:lnTo>
                    <a:pt x="264500" y="149324"/>
                  </a:lnTo>
                  <a:lnTo>
                    <a:pt x="267604" y="152429"/>
                  </a:lnTo>
                  <a:lnTo>
                    <a:pt x="291819" y="152429"/>
                  </a:lnTo>
                  <a:lnTo>
                    <a:pt x="291819" y="144047"/>
                  </a:lnTo>
                  <a:lnTo>
                    <a:pt x="270709" y="132560"/>
                  </a:lnTo>
                  <a:lnTo>
                    <a:pt x="253013" y="117659"/>
                  </a:lnTo>
                  <a:lnTo>
                    <a:pt x="240595" y="99653"/>
                  </a:lnTo>
                  <a:lnTo>
                    <a:pt x="236560" y="97480"/>
                  </a:lnTo>
                  <a:lnTo>
                    <a:pt x="235318" y="97480"/>
                  </a:lnTo>
                  <a:lnTo>
                    <a:pt x="236560" y="95307"/>
                  </a:lnTo>
                  <a:lnTo>
                    <a:pt x="238423" y="94375"/>
                  </a:lnTo>
                  <a:lnTo>
                    <a:pt x="242768" y="94375"/>
                  </a:lnTo>
                  <a:lnTo>
                    <a:pt x="245873" y="92202"/>
                  </a:lnTo>
                  <a:lnTo>
                    <a:pt x="248046" y="92202"/>
                  </a:lnTo>
                  <a:lnTo>
                    <a:pt x="248046" y="82579"/>
                  </a:lnTo>
                  <a:lnTo>
                    <a:pt x="236560" y="80405"/>
                  </a:lnTo>
                  <a:lnTo>
                    <a:pt x="228178" y="77301"/>
                  </a:lnTo>
                  <a:lnTo>
                    <a:pt x="214518" y="75128"/>
                  </a:lnTo>
                  <a:close/>
                </a:path>
              </a:pathLst>
            </a:custGeom>
            <a:solidFill>
              <a:srgbClr val="D9D9D9"/>
            </a:solidFill>
            <a:ln w="3104" cap="flat">
              <a:noFill/>
              <a:prstDash val="solid"/>
              <a:miter/>
            </a:ln>
          </p:spPr>
          <p:txBody>
            <a:bodyPr rtlCol="0" anchor="ctr"/>
            <a:lstStyle/>
            <a:p>
              <a:endParaRPr lang="en-US"/>
            </a:p>
          </p:txBody>
        </p:sp>
        <p:sp>
          <p:nvSpPr>
            <p:cNvPr id="55" name="Freeform: Shape 365">
              <a:extLst>
                <a:ext uri="{FF2B5EF4-FFF2-40B4-BE49-F238E27FC236}">
                  <a16:creationId xmlns:a16="http://schemas.microsoft.com/office/drawing/2014/main" id="{0B2A78A2-2AA0-4AA0-BFFC-AC341B4076E1}"/>
                </a:ext>
              </a:extLst>
            </p:cNvPr>
            <p:cNvSpPr/>
            <p:nvPr/>
          </p:nvSpPr>
          <p:spPr>
            <a:xfrm>
              <a:off x="7300385" y="5823811"/>
              <a:ext cx="37253" cy="34149"/>
            </a:xfrm>
            <a:custGeom>
              <a:avLst/>
              <a:gdLst>
                <a:gd name="connsiteX0" fmla="*/ 29182 w 37253"/>
                <a:gd name="connsiteY0" fmla="*/ 29492 h 34149"/>
                <a:gd name="connsiteX1" fmla="*/ 36322 w 37253"/>
                <a:gd name="connsiteY1" fmla="*/ 36012 h 34149"/>
                <a:gd name="connsiteX2" fmla="*/ 39426 w 37253"/>
                <a:gd name="connsiteY2" fmla="*/ 36012 h 34149"/>
                <a:gd name="connsiteX3" fmla="*/ 36322 w 37253"/>
                <a:gd name="connsiteY3" fmla="*/ 22352 h 34149"/>
                <a:gd name="connsiteX4" fmla="*/ 29182 w 37253"/>
                <a:gd name="connsiteY4" fmla="*/ 10555 h 34149"/>
                <a:gd name="connsiteX5" fmla="*/ 19558 w 37253"/>
                <a:gd name="connsiteY5" fmla="*/ 0 h 34149"/>
                <a:gd name="connsiteX6" fmla="*/ 0 w 37253"/>
                <a:gd name="connsiteY6" fmla="*/ 0 h 34149"/>
                <a:gd name="connsiteX7" fmla="*/ 7140 w 37253"/>
                <a:gd name="connsiteY7" fmla="*/ 10555 h 34149"/>
                <a:gd name="connsiteX8" fmla="*/ 17695 w 37253"/>
                <a:gd name="connsiteY8" fmla="*/ 18006 h 34149"/>
                <a:gd name="connsiteX9" fmla="*/ 27009 w 37253"/>
                <a:gd name="connsiteY9" fmla="*/ 27630 h 34149"/>
                <a:gd name="connsiteX10" fmla="*/ 28250 w 37253"/>
                <a:gd name="connsiteY10" fmla="*/ 28561 h 34149"/>
                <a:gd name="connsiteX11" fmla="*/ 29182 w 37253"/>
                <a:gd name="connsiteY11" fmla="*/ 2856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53" h="34149">
                  <a:moveTo>
                    <a:pt x="29182" y="29492"/>
                  </a:moveTo>
                  <a:lnTo>
                    <a:pt x="36322" y="36012"/>
                  </a:lnTo>
                  <a:lnTo>
                    <a:pt x="39426" y="36012"/>
                  </a:lnTo>
                  <a:lnTo>
                    <a:pt x="36322" y="22352"/>
                  </a:lnTo>
                  <a:lnTo>
                    <a:pt x="29182" y="10555"/>
                  </a:lnTo>
                  <a:lnTo>
                    <a:pt x="19558" y="0"/>
                  </a:lnTo>
                  <a:lnTo>
                    <a:pt x="0" y="0"/>
                  </a:lnTo>
                  <a:lnTo>
                    <a:pt x="7140" y="10555"/>
                  </a:lnTo>
                  <a:lnTo>
                    <a:pt x="17695" y="18006"/>
                  </a:lnTo>
                  <a:lnTo>
                    <a:pt x="27009" y="27630"/>
                  </a:lnTo>
                  <a:lnTo>
                    <a:pt x="28250" y="28561"/>
                  </a:lnTo>
                  <a:lnTo>
                    <a:pt x="29182" y="28561"/>
                  </a:lnTo>
                  <a:close/>
                </a:path>
              </a:pathLst>
            </a:custGeom>
            <a:solidFill>
              <a:srgbClr val="D9D9D9"/>
            </a:solidFill>
            <a:ln w="3104" cap="flat">
              <a:noFill/>
              <a:prstDash val="solid"/>
              <a:miter/>
            </a:ln>
          </p:spPr>
          <p:txBody>
            <a:bodyPr rtlCol="0" anchor="ctr"/>
            <a:lstStyle/>
            <a:p>
              <a:endParaRPr lang="en-US"/>
            </a:p>
          </p:txBody>
        </p:sp>
        <p:sp>
          <p:nvSpPr>
            <p:cNvPr id="56" name="Freeform: Shape 366">
              <a:extLst>
                <a:ext uri="{FF2B5EF4-FFF2-40B4-BE49-F238E27FC236}">
                  <a16:creationId xmlns:a16="http://schemas.microsoft.com/office/drawing/2014/main" id="{C67D0806-F706-4616-9586-01B6BE033022}"/>
                </a:ext>
              </a:extLst>
            </p:cNvPr>
            <p:cNvSpPr/>
            <p:nvPr/>
          </p:nvSpPr>
          <p:spPr>
            <a:xfrm>
              <a:off x="7503417" y="6096693"/>
              <a:ext cx="43462" cy="34149"/>
            </a:xfrm>
            <a:custGeom>
              <a:avLst/>
              <a:gdLst>
                <a:gd name="connsiteX0" fmla="*/ 14591 w 43462"/>
                <a:gd name="connsiteY0" fmla="*/ 20179 h 34149"/>
                <a:gd name="connsiteX1" fmla="*/ 23904 w 43462"/>
                <a:gd name="connsiteY1" fmla="*/ 27630 h 34149"/>
                <a:gd name="connsiteX2" fmla="*/ 33218 w 43462"/>
                <a:gd name="connsiteY2" fmla="*/ 35080 h 34149"/>
                <a:gd name="connsiteX3" fmla="*/ 45946 w 43462"/>
                <a:gd name="connsiteY3" fmla="*/ 35080 h 34149"/>
                <a:gd name="connsiteX4" fmla="*/ 45946 w 43462"/>
                <a:gd name="connsiteY4" fmla="*/ 24525 h 34149"/>
                <a:gd name="connsiteX5" fmla="*/ 26078 w 43462"/>
                <a:gd name="connsiteY5" fmla="*/ 12728 h 34149"/>
                <a:gd name="connsiteX6" fmla="*/ 9313 w 43462"/>
                <a:gd name="connsiteY6" fmla="*/ 0 h 34149"/>
                <a:gd name="connsiteX7" fmla="*/ 0 w 43462"/>
                <a:gd name="connsiteY7" fmla="*/ 0 h 34149"/>
                <a:gd name="connsiteX8" fmla="*/ 7140 w 43462"/>
                <a:gd name="connsiteY8" fmla="*/ 108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62" h="34149">
                  <a:moveTo>
                    <a:pt x="14591" y="20179"/>
                  </a:moveTo>
                  <a:lnTo>
                    <a:pt x="23904" y="27630"/>
                  </a:lnTo>
                  <a:lnTo>
                    <a:pt x="33218" y="35080"/>
                  </a:lnTo>
                  <a:lnTo>
                    <a:pt x="45946" y="35080"/>
                  </a:lnTo>
                  <a:lnTo>
                    <a:pt x="45946" y="24525"/>
                  </a:lnTo>
                  <a:lnTo>
                    <a:pt x="26078" y="12728"/>
                  </a:lnTo>
                  <a:lnTo>
                    <a:pt x="9313" y="0"/>
                  </a:lnTo>
                  <a:lnTo>
                    <a:pt x="0" y="0"/>
                  </a:lnTo>
                  <a:lnTo>
                    <a:pt x="7140" y="10866"/>
                  </a:lnTo>
                  <a:close/>
                </a:path>
              </a:pathLst>
            </a:custGeom>
            <a:solidFill>
              <a:srgbClr val="D9D9D9"/>
            </a:solidFill>
            <a:ln w="3104" cap="flat">
              <a:noFill/>
              <a:prstDash val="solid"/>
              <a:miter/>
            </a:ln>
          </p:spPr>
          <p:txBody>
            <a:bodyPr rtlCol="0" anchor="ctr"/>
            <a:lstStyle/>
            <a:p>
              <a:endParaRPr lang="en-US"/>
            </a:p>
          </p:txBody>
        </p:sp>
        <p:sp>
          <p:nvSpPr>
            <p:cNvPr id="57" name="Freeform: Shape 367">
              <a:extLst>
                <a:ext uri="{FF2B5EF4-FFF2-40B4-BE49-F238E27FC236}">
                  <a16:creationId xmlns:a16="http://schemas.microsoft.com/office/drawing/2014/main" id="{EC517BA3-E190-47C7-A6C2-E40C99774B33}"/>
                </a:ext>
              </a:extLst>
            </p:cNvPr>
            <p:cNvSpPr/>
            <p:nvPr/>
          </p:nvSpPr>
          <p:spPr>
            <a:xfrm>
              <a:off x="7529494" y="6010079"/>
              <a:ext cx="18627" cy="31045"/>
            </a:xfrm>
            <a:custGeom>
              <a:avLst/>
              <a:gdLst>
                <a:gd name="connsiteX0" fmla="*/ 5277 w 18626"/>
                <a:gd name="connsiteY0" fmla="*/ 24215 h 31044"/>
                <a:gd name="connsiteX1" fmla="*/ 7140 w 18626"/>
                <a:gd name="connsiteY1" fmla="*/ 32907 h 31044"/>
                <a:gd name="connsiteX2" fmla="*/ 19868 w 18626"/>
                <a:gd name="connsiteY2" fmla="*/ 32907 h 31044"/>
                <a:gd name="connsiteX3" fmla="*/ 17695 w 18626"/>
                <a:gd name="connsiteY3" fmla="*/ 27630 h 31044"/>
                <a:gd name="connsiteX4" fmla="*/ 15522 w 18626"/>
                <a:gd name="connsiteY4" fmla="*/ 24215 h 31044"/>
                <a:gd name="connsiteX5" fmla="*/ 14591 w 18626"/>
                <a:gd name="connsiteY5" fmla="*/ 20179 h 31044"/>
                <a:gd name="connsiteX6" fmla="*/ 12418 w 18626"/>
                <a:gd name="connsiteY6" fmla="*/ 16764 h 31044"/>
                <a:gd name="connsiteX7" fmla="*/ 12418 w 18626"/>
                <a:gd name="connsiteY7" fmla="*/ 10555 h 31044"/>
                <a:gd name="connsiteX8" fmla="*/ 10244 w 18626"/>
                <a:gd name="connsiteY8" fmla="*/ 5278 h 31044"/>
                <a:gd name="connsiteX9" fmla="*/ 8382 w 18626"/>
                <a:gd name="connsiteY9" fmla="*/ 3104 h 31044"/>
                <a:gd name="connsiteX10" fmla="*/ 7140 w 18626"/>
                <a:gd name="connsiteY10" fmla="*/ 3104 h 31044"/>
                <a:gd name="connsiteX11" fmla="*/ 5277 w 18626"/>
                <a:gd name="connsiteY11" fmla="*/ 3104 h 31044"/>
                <a:gd name="connsiteX12" fmla="*/ 5277 w 18626"/>
                <a:gd name="connsiteY12" fmla="*/ 2173 h 31044"/>
                <a:gd name="connsiteX13" fmla="*/ 3104 w 18626"/>
                <a:gd name="connsiteY13" fmla="*/ 0 h 31044"/>
                <a:gd name="connsiteX14" fmla="*/ 0 w 18626"/>
                <a:gd name="connsiteY14" fmla="*/ 0 h 31044"/>
                <a:gd name="connsiteX15" fmla="*/ 0 w 18626"/>
                <a:gd name="connsiteY15" fmla="*/ 10555 h 31044"/>
                <a:gd name="connsiteX16" fmla="*/ 931 w 18626"/>
                <a:gd name="connsiteY16" fmla="*/ 18006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626" h="31044">
                  <a:moveTo>
                    <a:pt x="5277" y="24215"/>
                  </a:moveTo>
                  <a:lnTo>
                    <a:pt x="7140" y="32907"/>
                  </a:lnTo>
                  <a:lnTo>
                    <a:pt x="19868" y="32907"/>
                  </a:lnTo>
                  <a:lnTo>
                    <a:pt x="17695" y="27630"/>
                  </a:lnTo>
                  <a:lnTo>
                    <a:pt x="15522" y="24215"/>
                  </a:lnTo>
                  <a:lnTo>
                    <a:pt x="14591" y="20179"/>
                  </a:lnTo>
                  <a:lnTo>
                    <a:pt x="12418" y="16764"/>
                  </a:lnTo>
                  <a:lnTo>
                    <a:pt x="12418" y="10555"/>
                  </a:lnTo>
                  <a:lnTo>
                    <a:pt x="10244" y="5278"/>
                  </a:lnTo>
                  <a:lnTo>
                    <a:pt x="8382" y="3104"/>
                  </a:lnTo>
                  <a:lnTo>
                    <a:pt x="7140" y="3104"/>
                  </a:lnTo>
                  <a:lnTo>
                    <a:pt x="5277" y="3104"/>
                  </a:lnTo>
                  <a:lnTo>
                    <a:pt x="5277" y="2173"/>
                  </a:lnTo>
                  <a:lnTo>
                    <a:pt x="3104" y="0"/>
                  </a:lnTo>
                  <a:lnTo>
                    <a:pt x="0" y="0"/>
                  </a:lnTo>
                  <a:lnTo>
                    <a:pt x="0" y="10555"/>
                  </a:lnTo>
                  <a:lnTo>
                    <a:pt x="931" y="18006"/>
                  </a:lnTo>
                  <a:close/>
                </a:path>
              </a:pathLst>
            </a:custGeom>
            <a:solidFill>
              <a:srgbClr val="D9D9D9"/>
            </a:solidFill>
            <a:ln w="3104" cap="flat">
              <a:noFill/>
              <a:prstDash val="solid"/>
              <a:miter/>
            </a:ln>
          </p:spPr>
          <p:txBody>
            <a:bodyPr rtlCol="0" anchor="ctr"/>
            <a:lstStyle/>
            <a:p>
              <a:endParaRPr lang="en-US"/>
            </a:p>
          </p:txBody>
        </p:sp>
        <p:sp>
          <p:nvSpPr>
            <p:cNvPr id="58" name="Freeform: Shape 368">
              <a:extLst>
                <a:ext uri="{FF2B5EF4-FFF2-40B4-BE49-F238E27FC236}">
                  <a16:creationId xmlns:a16="http://schemas.microsoft.com/office/drawing/2014/main" id="{C5EF82B3-744C-49F9-8427-EF75E8810AF8}"/>
                </a:ext>
              </a:extLst>
            </p:cNvPr>
            <p:cNvSpPr/>
            <p:nvPr/>
          </p:nvSpPr>
          <p:spPr>
            <a:xfrm>
              <a:off x="7059479" y="5873482"/>
              <a:ext cx="12418" cy="18627"/>
            </a:xfrm>
            <a:custGeom>
              <a:avLst/>
              <a:gdLst>
                <a:gd name="connsiteX0" fmla="*/ 0 w 12417"/>
                <a:gd name="connsiteY0" fmla="*/ 20179 h 18626"/>
                <a:gd name="connsiteX1" fmla="*/ 2173 w 12417"/>
                <a:gd name="connsiteY1" fmla="*/ 18006 h 18626"/>
                <a:gd name="connsiteX2" fmla="*/ 4346 w 12417"/>
                <a:gd name="connsiteY2" fmla="*/ 15833 h 18626"/>
                <a:gd name="connsiteX3" fmla="*/ 13660 w 12417"/>
                <a:gd name="connsiteY3" fmla="*/ 10555 h 18626"/>
                <a:gd name="connsiteX4" fmla="*/ 13660 w 12417"/>
                <a:gd name="connsiteY4" fmla="*/ 3104 h 18626"/>
                <a:gd name="connsiteX5" fmla="*/ 0 w 12417"/>
                <a:gd name="connsiteY5"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17" h="18626">
                  <a:moveTo>
                    <a:pt x="0" y="20179"/>
                  </a:moveTo>
                  <a:lnTo>
                    <a:pt x="2173" y="18006"/>
                  </a:lnTo>
                  <a:lnTo>
                    <a:pt x="4346" y="15833"/>
                  </a:lnTo>
                  <a:lnTo>
                    <a:pt x="13660" y="10555"/>
                  </a:lnTo>
                  <a:lnTo>
                    <a:pt x="13660" y="3104"/>
                  </a:lnTo>
                  <a:lnTo>
                    <a:pt x="0" y="0"/>
                  </a:lnTo>
                  <a:close/>
                </a:path>
              </a:pathLst>
            </a:custGeom>
            <a:solidFill>
              <a:srgbClr val="D9D9D9"/>
            </a:solidFill>
            <a:ln w="3104" cap="flat">
              <a:noFill/>
              <a:prstDash val="solid"/>
              <a:miter/>
            </a:ln>
          </p:spPr>
          <p:txBody>
            <a:bodyPr rtlCol="0" anchor="ctr"/>
            <a:lstStyle/>
            <a:p>
              <a:endParaRPr lang="en-US"/>
            </a:p>
          </p:txBody>
        </p:sp>
        <p:sp>
          <p:nvSpPr>
            <p:cNvPr id="59" name="Freeform: Shape 369">
              <a:extLst>
                <a:ext uri="{FF2B5EF4-FFF2-40B4-BE49-F238E27FC236}">
                  <a16:creationId xmlns:a16="http://schemas.microsoft.com/office/drawing/2014/main" id="{414CE6B0-BFFB-4E46-AE11-631442B58F2A}"/>
                </a:ext>
              </a:extLst>
            </p:cNvPr>
            <p:cNvSpPr/>
            <p:nvPr/>
          </p:nvSpPr>
          <p:spPr>
            <a:xfrm>
              <a:off x="6836579" y="5928431"/>
              <a:ext cx="24836" cy="15522"/>
            </a:xfrm>
            <a:custGeom>
              <a:avLst/>
              <a:gdLst>
                <a:gd name="connsiteX0" fmla="*/ 7451 w 24835"/>
                <a:gd name="connsiteY0" fmla="*/ 9624 h 15522"/>
                <a:gd name="connsiteX1" fmla="*/ 12728 w 24835"/>
                <a:gd name="connsiteY1" fmla="*/ 12728 h 15522"/>
                <a:gd name="connsiteX2" fmla="*/ 17696 w 24835"/>
                <a:gd name="connsiteY2" fmla="*/ 14901 h 15522"/>
                <a:gd name="connsiteX3" fmla="*/ 22973 w 24835"/>
                <a:gd name="connsiteY3" fmla="*/ 17075 h 15522"/>
                <a:gd name="connsiteX4" fmla="*/ 22973 w 24835"/>
                <a:gd name="connsiteY4" fmla="*/ 12728 h 15522"/>
                <a:gd name="connsiteX5" fmla="*/ 27319 w 24835"/>
                <a:gd name="connsiteY5" fmla="*/ 12728 h 15522"/>
                <a:gd name="connsiteX6" fmla="*/ 27319 w 24835"/>
                <a:gd name="connsiteY6" fmla="*/ 5588 h 15522"/>
                <a:gd name="connsiteX7" fmla="*/ 22042 w 24835"/>
                <a:gd name="connsiteY7" fmla="*/ 4346 h 15522"/>
                <a:gd name="connsiteX8" fmla="*/ 17696 w 24835"/>
                <a:gd name="connsiteY8" fmla="*/ 2173 h 15522"/>
                <a:gd name="connsiteX9" fmla="*/ 12728 w 24835"/>
                <a:gd name="connsiteY9" fmla="*/ 2173 h 15522"/>
                <a:gd name="connsiteX10" fmla="*/ 7451 w 24835"/>
                <a:gd name="connsiteY10" fmla="*/ 2173 h 15522"/>
                <a:gd name="connsiteX11" fmla="*/ 0 w 24835"/>
                <a:gd name="connsiteY11" fmla="*/ 0 h 15522"/>
                <a:gd name="connsiteX12" fmla="*/ 3104 w 24835"/>
                <a:gd name="connsiteY12" fmla="*/ 558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835" h="15522">
                  <a:moveTo>
                    <a:pt x="7451" y="9624"/>
                  </a:moveTo>
                  <a:lnTo>
                    <a:pt x="12728" y="12728"/>
                  </a:lnTo>
                  <a:lnTo>
                    <a:pt x="17696" y="14901"/>
                  </a:lnTo>
                  <a:lnTo>
                    <a:pt x="22973" y="17075"/>
                  </a:lnTo>
                  <a:lnTo>
                    <a:pt x="22973" y="12728"/>
                  </a:lnTo>
                  <a:lnTo>
                    <a:pt x="27319" y="12728"/>
                  </a:lnTo>
                  <a:lnTo>
                    <a:pt x="27319" y="5588"/>
                  </a:lnTo>
                  <a:lnTo>
                    <a:pt x="22042" y="4346"/>
                  </a:lnTo>
                  <a:lnTo>
                    <a:pt x="17696" y="2173"/>
                  </a:lnTo>
                  <a:lnTo>
                    <a:pt x="12728" y="2173"/>
                  </a:lnTo>
                  <a:lnTo>
                    <a:pt x="7451" y="2173"/>
                  </a:lnTo>
                  <a:lnTo>
                    <a:pt x="0" y="0"/>
                  </a:lnTo>
                  <a:lnTo>
                    <a:pt x="3104" y="5588"/>
                  </a:lnTo>
                  <a:close/>
                </a:path>
              </a:pathLst>
            </a:custGeom>
            <a:solidFill>
              <a:srgbClr val="D9D9D9"/>
            </a:solidFill>
            <a:ln w="3104" cap="flat">
              <a:noFill/>
              <a:prstDash val="solid"/>
              <a:miter/>
            </a:ln>
          </p:spPr>
          <p:txBody>
            <a:bodyPr rtlCol="0" anchor="ctr"/>
            <a:lstStyle/>
            <a:p>
              <a:endParaRPr lang="en-US"/>
            </a:p>
          </p:txBody>
        </p:sp>
        <p:sp>
          <p:nvSpPr>
            <p:cNvPr id="60" name="Freeform: Shape 370">
              <a:extLst>
                <a:ext uri="{FF2B5EF4-FFF2-40B4-BE49-F238E27FC236}">
                  <a16:creationId xmlns:a16="http://schemas.microsoft.com/office/drawing/2014/main" id="{5DD955A4-FBAA-4A89-B5A9-B29CE7D77B0F}"/>
                </a:ext>
              </a:extLst>
            </p:cNvPr>
            <p:cNvSpPr/>
            <p:nvPr/>
          </p:nvSpPr>
          <p:spPr>
            <a:xfrm>
              <a:off x="6939958" y="5836539"/>
              <a:ext cx="18627" cy="9313"/>
            </a:xfrm>
            <a:custGeom>
              <a:avLst/>
              <a:gdLst>
                <a:gd name="connsiteX0" fmla="*/ 0 w 18626"/>
                <a:gd name="connsiteY0" fmla="*/ 0 h 9313"/>
                <a:gd name="connsiteX1" fmla="*/ 0 w 18626"/>
                <a:gd name="connsiteY1" fmla="*/ 10555 h 9313"/>
                <a:gd name="connsiteX2" fmla="*/ 19558 w 18626"/>
                <a:gd name="connsiteY2" fmla="*/ 10555 h 9313"/>
                <a:gd name="connsiteX3" fmla="*/ 19558 w 18626"/>
                <a:gd name="connsiteY3" fmla="*/ 3104 h 9313"/>
                <a:gd name="connsiteX4" fmla="*/ 18627 w 18626"/>
                <a:gd name="connsiteY4" fmla="*/ 2173 h 9313"/>
                <a:gd name="connsiteX5" fmla="*/ 16453 w 18626"/>
                <a:gd name="connsiteY5"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26" h="9313">
                  <a:moveTo>
                    <a:pt x="0" y="0"/>
                  </a:moveTo>
                  <a:lnTo>
                    <a:pt x="0" y="10555"/>
                  </a:lnTo>
                  <a:lnTo>
                    <a:pt x="19558" y="10555"/>
                  </a:lnTo>
                  <a:lnTo>
                    <a:pt x="19558" y="3104"/>
                  </a:lnTo>
                  <a:lnTo>
                    <a:pt x="18627" y="2173"/>
                  </a:lnTo>
                  <a:lnTo>
                    <a:pt x="16453" y="0"/>
                  </a:lnTo>
                  <a:close/>
                </a:path>
              </a:pathLst>
            </a:custGeom>
            <a:solidFill>
              <a:srgbClr val="D9D9D9"/>
            </a:solidFill>
            <a:ln w="3104" cap="flat">
              <a:noFill/>
              <a:prstDash val="solid"/>
              <a:miter/>
            </a:ln>
          </p:spPr>
          <p:txBody>
            <a:bodyPr rtlCol="0" anchor="ctr"/>
            <a:lstStyle/>
            <a:p>
              <a:endParaRPr lang="en-US"/>
            </a:p>
          </p:txBody>
        </p:sp>
        <p:sp>
          <p:nvSpPr>
            <p:cNvPr id="61" name="Freeform: Shape 371">
              <a:extLst>
                <a:ext uri="{FF2B5EF4-FFF2-40B4-BE49-F238E27FC236}">
                  <a16:creationId xmlns:a16="http://schemas.microsoft.com/office/drawing/2014/main" id="{7257F04C-AD1B-49D9-96F0-895D8B8B9E3F}"/>
                </a:ext>
              </a:extLst>
            </p:cNvPr>
            <p:cNvSpPr/>
            <p:nvPr/>
          </p:nvSpPr>
          <p:spPr>
            <a:xfrm>
              <a:off x="6803361" y="5908563"/>
              <a:ext cx="34149" cy="15522"/>
            </a:xfrm>
            <a:custGeom>
              <a:avLst/>
              <a:gdLst>
                <a:gd name="connsiteX0" fmla="*/ 34459 w 34149"/>
                <a:gd name="connsiteY0" fmla="*/ 9313 h 15522"/>
                <a:gd name="connsiteX1" fmla="*/ 31355 w 34149"/>
                <a:gd name="connsiteY1" fmla="*/ 5277 h 15522"/>
                <a:gd name="connsiteX2" fmla="*/ 27009 w 34149"/>
                <a:gd name="connsiteY2" fmla="*/ 3104 h 15522"/>
                <a:gd name="connsiteX3" fmla="*/ 23904 w 34149"/>
                <a:gd name="connsiteY3" fmla="*/ 2173 h 15522"/>
                <a:gd name="connsiteX4" fmla="*/ 16764 w 34149"/>
                <a:gd name="connsiteY4" fmla="*/ 0 h 15522"/>
                <a:gd name="connsiteX5" fmla="*/ 12418 w 34149"/>
                <a:gd name="connsiteY5" fmla="*/ 3104 h 15522"/>
                <a:gd name="connsiteX6" fmla="*/ 11486 w 34149"/>
                <a:gd name="connsiteY6" fmla="*/ 5277 h 15522"/>
                <a:gd name="connsiteX7" fmla="*/ 5277 w 34149"/>
                <a:gd name="connsiteY7" fmla="*/ 7451 h 15522"/>
                <a:gd name="connsiteX8" fmla="*/ 0 w 34149"/>
                <a:gd name="connsiteY8" fmla="*/ 9313 h 15522"/>
                <a:gd name="connsiteX9" fmla="*/ 0 w 34149"/>
                <a:gd name="connsiteY9" fmla="*/ 16764 h 15522"/>
                <a:gd name="connsiteX10" fmla="*/ 12418 w 34149"/>
                <a:gd name="connsiteY10" fmla="*/ 16764 h 15522"/>
                <a:gd name="connsiteX11" fmla="*/ 23904 w 34149"/>
                <a:gd name="connsiteY11" fmla="*/ 16764 h 15522"/>
                <a:gd name="connsiteX12" fmla="*/ 33218 w 34149"/>
                <a:gd name="connsiteY12" fmla="*/ 12728 h 15522"/>
                <a:gd name="connsiteX13" fmla="*/ 36322 w 34149"/>
                <a:gd name="connsiteY13"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49" h="15522">
                  <a:moveTo>
                    <a:pt x="34459" y="9313"/>
                  </a:moveTo>
                  <a:lnTo>
                    <a:pt x="31355" y="5277"/>
                  </a:lnTo>
                  <a:lnTo>
                    <a:pt x="27009" y="3104"/>
                  </a:lnTo>
                  <a:lnTo>
                    <a:pt x="23904" y="2173"/>
                  </a:lnTo>
                  <a:lnTo>
                    <a:pt x="16764" y="0"/>
                  </a:lnTo>
                  <a:lnTo>
                    <a:pt x="12418" y="3104"/>
                  </a:lnTo>
                  <a:lnTo>
                    <a:pt x="11486" y="5277"/>
                  </a:lnTo>
                  <a:lnTo>
                    <a:pt x="5277" y="7451"/>
                  </a:lnTo>
                  <a:lnTo>
                    <a:pt x="0" y="9313"/>
                  </a:lnTo>
                  <a:lnTo>
                    <a:pt x="0" y="16764"/>
                  </a:lnTo>
                  <a:lnTo>
                    <a:pt x="12418" y="16764"/>
                  </a:lnTo>
                  <a:lnTo>
                    <a:pt x="23904" y="16764"/>
                  </a:lnTo>
                  <a:lnTo>
                    <a:pt x="33218" y="12728"/>
                  </a:lnTo>
                  <a:lnTo>
                    <a:pt x="36322" y="12728"/>
                  </a:lnTo>
                  <a:close/>
                </a:path>
              </a:pathLst>
            </a:custGeom>
            <a:solidFill>
              <a:srgbClr val="D9D9D9"/>
            </a:solidFill>
            <a:ln w="3104" cap="flat">
              <a:noFill/>
              <a:prstDash val="solid"/>
              <a:miter/>
            </a:ln>
          </p:spPr>
          <p:txBody>
            <a:bodyPr rtlCol="0" anchor="ctr"/>
            <a:lstStyle/>
            <a:p>
              <a:endParaRPr lang="en-US"/>
            </a:p>
          </p:txBody>
        </p:sp>
        <p:sp>
          <p:nvSpPr>
            <p:cNvPr id="62" name="Freeform: Shape 372">
              <a:extLst>
                <a:ext uri="{FF2B5EF4-FFF2-40B4-BE49-F238E27FC236}">
                  <a16:creationId xmlns:a16="http://schemas.microsoft.com/office/drawing/2014/main" id="{F42E08A7-8BF1-4226-9EC7-A41E93CC6E8B}"/>
                </a:ext>
              </a:extLst>
            </p:cNvPr>
            <p:cNvSpPr/>
            <p:nvPr/>
          </p:nvSpPr>
          <p:spPr>
            <a:xfrm>
              <a:off x="2868772" y="5437617"/>
              <a:ext cx="34149" cy="12418"/>
            </a:xfrm>
            <a:custGeom>
              <a:avLst/>
              <a:gdLst>
                <a:gd name="connsiteX0" fmla="*/ 34459 w 34149"/>
                <a:gd name="connsiteY0" fmla="*/ 8382 h 12417"/>
                <a:gd name="connsiteX1" fmla="*/ 34459 w 34149"/>
                <a:gd name="connsiteY1" fmla="*/ 5278 h 12417"/>
                <a:gd name="connsiteX2" fmla="*/ 19869 w 34149"/>
                <a:gd name="connsiteY2" fmla="*/ 0 h 12417"/>
                <a:gd name="connsiteX3" fmla="*/ 14591 w 34149"/>
                <a:gd name="connsiteY3" fmla="*/ 2173 h 12417"/>
                <a:gd name="connsiteX4" fmla="*/ 10555 w 34149"/>
                <a:gd name="connsiteY4" fmla="*/ 3104 h 12417"/>
                <a:gd name="connsiteX5" fmla="*/ 5278 w 34149"/>
                <a:gd name="connsiteY5" fmla="*/ 3104 h 12417"/>
                <a:gd name="connsiteX6" fmla="*/ 0 w 34149"/>
                <a:gd name="connsiteY6" fmla="*/ 5278 h 12417"/>
                <a:gd name="connsiteX7" fmla="*/ 0 w 34149"/>
                <a:gd name="connsiteY7" fmla="*/ 12728 h 12417"/>
                <a:gd name="connsiteX8" fmla="*/ 9313 w 34149"/>
                <a:gd name="connsiteY8" fmla="*/ 12728 h 12417"/>
                <a:gd name="connsiteX9" fmla="*/ 19869 w 34149"/>
                <a:gd name="connsiteY9" fmla="*/ 12728 h 12417"/>
                <a:gd name="connsiteX10" fmla="*/ 31355 w 34149"/>
                <a:gd name="connsiteY10" fmla="*/ 8382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149" h="12417">
                  <a:moveTo>
                    <a:pt x="34459" y="8382"/>
                  </a:moveTo>
                  <a:lnTo>
                    <a:pt x="34459" y="5278"/>
                  </a:lnTo>
                  <a:lnTo>
                    <a:pt x="19869" y="0"/>
                  </a:lnTo>
                  <a:lnTo>
                    <a:pt x="14591" y="2173"/>
                  </a:lnTo>
                  <a:lnTo>
                    <a:pt x="10555" y="3104"/>
                  </a:lnTo>
                  <a:lnTo>
                    <a:pt x="5278" y="3104"/>
                  </a:lnTo>
                  <a:lnTo>
                    <a:pt x="0" y="5278"/>
                  </a:lnTo>
                  <a:lnTo>
                    <a:pt x="0" y="12728"/>
                  </a:lnTo>
                  <a:lnTo>
                    <a:pt x="9313" y="12728"/>
                  </a:lnTo>
                  <a:lnTo>
                    <a:pt x="19869" y="12728"/>
                  </a:lnTo>
                  <a:lnTo>
                    <a:pt x="31355" y="8382"/>
                  </a:lnTo>
                  <a:close/>
                </a:path>
              </a:pathLst>
            </a:custGeom>
            <a:solidFill>
              <a:srgbClr val="D9D9D9"/>
            </a:solidFill>
            <a:ln w="3104" cap="flat">
              <a:noFill/>
              <a:prstDash val="solid"/>
              <a:miter/>
            </a:ln>
          </p:spPr>
          <p:txBody>
            <a:bodyPr rtlCol="0" anchor="ctr"/>
            <a:lstStyle/>
            <a:p>
              <a:endParaRPr lang="en-US"/>
            </a:p>
          </p:txBody>
        </p:sp>
        <p:sp>
          <p:nvSpPr>
            <p:cNvPr id="63" name="Freeform: Shape 373">
              <a:extLst>
                <a:ext uri="{FF2B5EF4-FFF2-40B4-BE49-F238E27FC236}">
                  <a16:creationId xmlns:a16="http://schemas.microsoft.com/office/drawing/2014/main" id="{F3F53AAB-B98B-4673-AF81-54F31B1DB785}"/>
                </a:ext>
              </a:extLst>
            </p:cNvPr>
            <p:cNvSpPr/>
            <p:nvPr/>
          </p:nvSpPr>
          <p:spPr>
            <a:xfrm>
              <a:off x="6993044" y="5054526"/>
              <a:ext cx="229730" cy="266983"/>
            </a:xfrm>
            <a:custGeom>
              <a:avLst/>
              <a:gdLst>
                <a:gd name="connsiteX0" fmla="*/ 7140 w 229729"/>
                <a:gd name="connsiteY0" fmla="*/ 247425 h 266983"/>
                <a:gd name="connsiteX1" fmla="*/ 8382 w 229729"/>
                <a:gd name="connsiteY1" fmla="*/ 254876 h 266983"/>
                <a:gd name="connsiteX2" fmla="*/ 10245 w 229729"/>
                <a:gd name="connsiteY2" fmla="*/ 269777 h 266983"/>
                <a:gd name="connsiteX3" fmla="*/ 22663 w 229729"/>
                <a:gd name="connsiteY3" fmla="*/ 269777 h 266983"/>
                <a:gd name="connsiteX4" fmla="*/ 27009 w 229729"/>
                <a:gd name="connsiteY4" fmla="*/ 262327 h 266983"/>
                <a:gd name="connsiteX5" fmla="*/ 30113 w 229729"/>
                <a:gd name="connsiteY5" fmla="*/ 254876 h 266983"/>
                <a:gd name="connsiteX6" fmla="*/ 36322 w 229729"/>
                <a:gd name="connsiteY6" fmla="*/ 249599 h 266983"/>
                <a:gd name="connsiteX7" fmla="*/ 34149 w 229729"/>
                <a:gd name="connsiteY7" fmla="*/ 240285 h 266983"/>
                <a:gd name="connsiteX8" fmla="*/ 34149 w 229729"/>
                <a:gd name="connsiteY8" fmla="*/ 235008 h 266983"/>
                <a:gd name="connsiteX9" fmla="*/ 34149 w 229729"/>
                <a:gd name="connsiteY9" fmla="*/ 231593 h 266983"/>
                <a:gd name="connsiteX10" fmla="*/ 30113 w 229729"/>
                <a:gd name="connsiteY10" fmla="*/ 229730 h 266983"/>
                <a:gd name="connsiteX11" fmla="*/ 27009 w 229729"/>
                <a:gd name="connsiteY11" fmla="*/ 224452 h 266983"/>
                <a:gd name="connsiteX12" fmla="*/ 27009 w 229729"/>
                <a:gd name="connsiteY12" fmla="*/ 220106 h 266983"/>
                <a:gd name="connsiteX13" fmla="*/ 34149 w 229729"/>
                <a:gd name="connsiteY13" fmla="*/ 222279 h 266983"/>
                <a:gd name="connsiteX14" fmla="*/ 37253 w 229729"/>
                <a:gd name="connsiteY14" fmla="*/ 224452 h 266983"/>
                <a:gd name="connsiteX15" fmla="*/ 41600 w 229729"/>
                <a:gd name="connsiteY15" fmla="*/ 224452 h 266983"/>
                <a:gd name="connsiteX16" fmla="*/ 41600 w 229729"/>
                <a:gd name="connsiteY16" fmla="*/ 225384 h 266983"/>
                <a:gd name="connsiteX17" fmla="*/ 41600 w 229729"/>
                <a:gd name="connsiteY17" fmla="*/ 229730 h 266983"/>
                <a:gd name="connsiteX18" fmla="*/ 41600 w 229729"/>
                <a:gd name="connsiteY18" fmla="*/ 231593 h 266983"/>
                <a:gd name="connsiteX19" fmla="*/ 41600 w 229729"/>
                <a:gd name="connsiteY19" fmla="*/ 236870 h 266983"/>
                <a:gd name="connsiteX20" fmla="*/ 43773 w 229729"/>
                <a:gd name="connsiteY20" fmla="*/ 240285 h 266983"/>
                <a:gd name="connsiteX21" fmla="*/ 48740 w 229729"/>
                <a:gd name="connsiteY21" fmla="*/ 239043 h 266983"/>
                <a:gd name="connsiteX22" fmla="*/ 54018 w 229729"/>
                <a:gd name="connsiteY22" fmla="*/ 239043 h 266983"/>
                <a:gd name="connsiteX23" fmla="*/ 56191 w 229729"/>
                <a:gd name="connsiteY23" fmla="*/ 236870 h 266983"/>
                <a:gd name="connsiteX24" fmla="*/ 58364 w 229729"/>
                <a:gd name="connsiteY24" fmla="*/ 235008 h 266983"/>
                <a:gd name="connsiteX25" fmla="*/ 59295 w 229729"/>
                <a:gd name="connsiteY25" fmla="*/ 235008 h 266983"/>
                <a:gd name="connsiteX26" fmla="*/ 61468 w 229729"/>
                <a:gd name="connsiteY26" fmla="*/ 232834 h 266983"/>
                <a:gd name="connsiteX27" fmla="*/ 65504 w 229729"/>
                <a:gd name="connsiteY27" fmla="*/ 232834 h 266983"/>
                <a:gd name="connsiteX28" fmla="*/ 70782 w 229729"/>
                <a:gd name="connsiteY28" fmla="*/ 232834 h 266983"/>
                <a:gd name="connsiteX29" fmla="*/ 72955 w 229729"/>
                <a:gd name="connsiteY29" fmla="*/ 229730 h 266983"/>
                <a:gd name="connsiteX30" fmla="*/ 73886 w 229729"/>
                <a:gd name="connsiteY30" fmla="*/ 224452 h 266983"/>
                <a:gd name="connsiteX31" fmla="*/ 73886 w 229729"/>
                <a:gd name="connsiteY31" fmla="*/ 220106 h 266983"/>
                <a:gd name="connsiteX32" fmla="*/ 76059 w 229729"/>
                <a:gd name="connsiteY32" fmla="*/ 212655 h 266983"/>
                <a:gd name="connsiteX33" fmla="*/ 81026 w 229729"/>
                <a:gd name="connsiteY33" fmla="*/ 220106 h 266983"/>
                <a:gd name="connsiteX34" fmla="*/ 86304 w 229729"/>
                <a:gd name="connsiteY34" fmla="*/ 229730 h 266983"/>
                <a:gd name="connsiteX35" fmla="*/ 112381 w 229729"/>
                <a:gd name="connsiteY35" fmla="*/ 217933 h 266983"/>
                <a:gd name="connsiteX36" fmla="*/ 139390 w 229729"/>
                <a:gd name="connsiteY36" fmla="*/ 205205 h 266983"/>
                <a:gd name="connsiteX37" fmla="*/ 163294 w 229729"/>
                <a:gd name="connsiteY37" fmla="*/ 192476 h 266983"/>
                <a:gd name="connsiteX38" fmla="*/ 165468 w 229729"/>
                <a:gd name="connsiteY38" fmla="*/ 170435 h 266983"/>
                <a:gd name="connsiteX39" fmla="*/ 168572 w 229729"/>
                <a:gd name="connsiteY39" fmla="*/ 152429 h 266983"/>
                <a:gd name="connsiteX40" fmla="*/ 172918 w 229729"/>
                <a:gd name="connsiteY40" fmla="*/ 138459 h 266983"/>
                <a:gd name="connsiteX41" fmla="*/ 173850 w 229729"/>
                <a:gd name="connsiteY41" fmla="*/ 125731 h 266983"/>
                <a:gd name="connsiteX42" fmla="*/ 173850 w 229729"/>
                <a:gd name="connsiteY42" fmla="*/ 113313 h 266983"/>
                <a:gd name="connsiteX43" fmla="*/ 172918 w 229729"/>
                <a:gd name="connsiteY43" fmla="*/ 96238 h 266983"/>
                <a:gd name="connsiteX44" fmla="*/ 166709 w 229729"/>
                <a:gd name="connsiteY44" fmla="*/ 73886 h 266983"/>
                <a:gd name="connsiteX45" fmla="*/ 170745 w 229729"/>
                <a:gd name="connsiteY45" fmla="*/ 72955 h 266983"/>
                <a:gd name="connsiteX46" fmla="*/ 172918 w 229729"/>
                <a:gd name="connsiteY46" fmla="*/ 68609 h 266983"/>
                <a:gd name="connsiteX47" fmla="*/ 176023 w 229729"/>
                <a:gd name="connsiteY47" fmla="*/ 66746 h 266983"/>
                <a:gd name="connsiteX48" fmla="*/ 180059 w 229729"/>
                <a:gd name="connsiteY48" fmla="*/ 65504 h 266983"/>
                <a:gd name="connsiteX49" fmla="*/ 183163 w 229729"/>
                <a:gd name="connsiteY49" fmla="*/ 66746 h 266983"/>
                <a:gd name="connsiteX50" fmla="*/ 186267 w 229729"/>
                <a:gd name="connsiteY50" fmla="*/ 68609 h 266983"/>
                <a:gd name="connsiteX51" fmla="*/ 190614 w 229729"/>
                <a:gd name="connsiteY51" fmla="*/ 73886 h 266983"/>
                <a:gd name="connsiteX52" fmla="*/ 200858 w 229729"/>
                <a:gd name="connsiteY52" fmla="*/ 68609 h 266983"/>
                <a:gd name="connsiteX53" fmla="*/ 208309 w 229729"/>
                <a:gd name="connsiteY53" fmla="*/ 61468 h 266983"/>
                <a:gd name="connsiteX54" fmla="*/ 217622 w 229729"/>
                <a:gd name="connsiteY54" fmla="*/ 54018 h 266983"/>
                <a:gd name="connsiteX55" fmla="*/ 230040 w 229729"/>
                <a:gd name="connsiteY55" fmla="*/ 50603 h 266983"/>
                <a:gd name="connsiteX56" fmla="*/ 230040 w 229729"/>
                <a:gd name="connsiteY56" fmla="*/ 44394 h 266983"/>
                <a:gd name="connsiteX57" fmla="*/ 230040 w 229729"/>
                <a:gd name="connsiteY57" fmla="*/ 41289 h 266983"/>
                <a:gd name="connsiteX58" fmla="*/ 229109 w 229729"/>
                <a:gd name="connsiteY58" fmla="*/ 36943 h 266983"/>
                <a:gd name="connsiteX59" fmla="*/ 226936 w 229729"/>
                <a:gd name="connsiteY59" fmla="*/ 33839 h 266983"/>
                <a:gd name="connsiteX60" fmla="*/ 219796 w 229729"/>
                <a:gd name="connsiteY60" fmla="*/ 28561 h 266983"/>
                <a:gd name="connsiteX61" fmla="*/ 212345 w 229729"/>
                <a:gd name="connsiteY61" fmla="*/ 24215 h 266983"/>
                <a:gd name="connsiteX62" fmla="*/ 200858 w 229729"/>
                <a:gd name="connsiteY62" fmla="*/ 21110 h 266983"/>
                <a:gd name="connsiteX63" fmla="*/ 192476 w 229729"/>
                <a:gd name="connsiteY63" fmla="*/ 13660 h 266983"/>
                <a:gd name="connsiteX64" fmla="*/ 183163 w 229729"/>
                <a:gd name="connsiteY64" fmla="*/ 0 h 266983"/>
                <a:gd name="connsiteX65" fmla="*/ 173850 w 229729"/>
                <a:gd name="connsiteY65" fmla="*/ 9624 h 266983"/>
                <a:gd name="connsiteX66" fmla="*/ 170745 w 229729"/>
                <a:gd name="connsiteY66" fmla="*/ 24215 h 266983"/>
                <a:gd name="connsiteX67" fmla="*/ 170745 w 229729"/>
                <a:gd name="connsiteY67" fmla="*/ 43462 h 266983"/>
                <a:gd name="connsiteX68" fmla="*/ 166709 w 229729"/>
                <a:gd name="connsiteY68" fmla="*/ 43462 h 266983"/>
                <a:gd name="connsiteX69" fmla="*/ 163294 w 229729"/>
                <a:gd name="connsiteY69" fmla="*/ 44394 h 266983"/>
                <a:gd name="connsiteX70" fmla="*/ 158327 w 229729"/>
                <a:gd name="connsiteY70" fmla="*/ 44394 h 266983"/>
                <a:gd name="connsiteX71" fmla="*/ 150877 w 229729"/>
                <a:gd name="connsiteY71" fmla="*/ 46567 h 266983"/>
                <a:gd name="connsiteX72" fmla="*/ 150877 w 229729"/>
                <a:gd name="connsiteY72" fmla="*/ 48740 h 266983"/>
                <a:gd name="connsiteX73" fmla="*/ 150877 w 229729"/>
                <a:gd name="connsiteY73" fmla="*/ 50603 h 266983"/>
                <a:gd name="connsiteX74" fmla="*/ 149014 w 229729"/>
                <a:gd name="connsiteY74" fmla="*/ 51844 h 266983"/>
                <a:gd name="connsiteX75" fmla="*/ 146841 w 229729"/>
                <a:gd name="connsiteY75" fmla="*/ 54018 h 266983"/>
                <a:gd name="connsiteX76" fmla="*/ 146841 w 229729"/>
                <a:gd name="connsiteY76" fmla="*/ 63331 h 266983"/>
                <a:gd name="connsiteX77" fmla="*/ 146841 w 229729"/>
                <a:gd name="connsiteY77" fmla="*/ 70782 h 266983"/>
                <a:gd name="connsiteX78" fmla="*/ 149014 w 229729"/>
                <a:gd name="connsiteY78" fmla="*/ 73886 h 266983"/>
                <a:gd name="connsiteX79" fmla="*/ 150877 w 229729"/>
                <a:gd name="connsiteY79" fmla="*/ 78232 h 266983"/>
                <a:gd name="connsiteX80" fmla="*/ 156154 w 229729"/>
                <a:gd name="connsiteY80" fmla="*/ 81337 h 266983"/>
                <a:gd name="connsiteX81" fmla="*/ 163294 w 229729"/>
                <a:gd name="connsiteY81" fmla="*/ 81337 h 266983"/>
                <a:gd name="connsiteX82" fmla="*/ 152118 w 229729"/>
                <a:gd name="connsiteY82" fmla="*/ 98411 h 266983"/>
                <a:gd name="connsiteX83" fmla="*/ 146841 w 229729"/>
                <a:gd name="connsiteY83" fmla="*/ 111140 h 266983"/>
                <a:gd name="connsiteX84" fmla="*/ 143737 w 229729"/>
                <a:gd name="connsiteY84" fmla="*/ 125731 h 266983"/>
                <a:gd name="connsiteX85" fmla="*/ 139390 w 229729"/>
                <a:gd name="connsiteY85" fmla="*/ 138459 h 266983"/>
                <a:gd name="connsiteX86" fmla="*/ 130077 w 229729"/>
                <a:gd name="connsiteY86" fmla="*/ 150256 h 266983"/>
                <a:gd name="connsiteX87" fmla="*/ 115486 w 229729"/>
                <a:gd name="connsiteY87" fmla="*/ 162984 h 266983"/>
                <a:gd name="connsiteX88" fmla="*/ 114555 w 229729"/>
                <a:gd name="connsiteY88" fmla="*/ 165157 h 266983"/>
                <a:gd name="connsiteX89" fmla="*/ 112381 w 229729"/>
                <a:gd name="connsiteY89" fmla="*/ 165157 h 266983"/>
                <a:gd name="connsiteX90" fmla="*/ 110208 w 229729"/>
                <a:gd name="connsiteY90" fmla="*/ 165157 h 266983"/>
                <a:gd name="connsiteX91" fmla="*/ 108346 w 229729"/>
                <a:gd name="connsiteY91" fmla="*/ 162984 h 266983"/>
                <a:gd name="connsiteX92" fmla="*/ 107104 w 229729"/>
                <a:gd name="connsiteY92" fmla="*/ 159880 h 266983"/>
                <a:gd name="connsiteX93" fmla="*/ 100895 w 229729"/>
                <a:gd name="connsiteY93" fmla="*/ 162984 h 266983"/>
                <a:gd name="connsiteX94" fmla="*/ 97790 w 229729"/>
                <a:gd name="connsiteY94" fmla="*/ 168262 h 266983"/>
                <a:gd name="connsiteX95" fmla="*/ 95617 w 229729"/>
                <a:gd name="connsiteY95" fmla="*/ 172297 h 266983"/>
                <a:gd name="connsiteX96" fmla="*/ 93754 w 229729"/>
                <a:gd name="connsiteY96" fmla="*/ 177886 h 266983"/>
                <a:gd name="connsiteX97" fmla="*/ 90650 w 229729"/>
                <a:gd name="connsiteY97" fmla="*/ 183163 h 266983"/>
                <a:gd name="connsiteX98" fmla="*/ 86304 w 229729"/>
                <a:gd name="connsiteY98" fmla="*/ 188441 h 266983"/>
                <a:gd name="connsiteX99" fmla="*/ 83200 w 229729"/>
                <a:gd name="connsiteY99" fmla="*/ 188441 h 266983"/>
                <a:gd name="connsiteX100" fmla="*/ 80095 w 229729"/>
                <a:gd name="connsiteY100" fmla="*/ 188441 h 266983"/>
                <a:gd name="connsiteX101" fmla="*/ 73886 w 229729"/>
                <a:gd name="connsiteY101" fmla="*/ 187199 h 266983"/>
                <a:gd name="connsiteX102" fmla="*/ 66435 w 229729"/>
                <a:gd name="connsiteY102" fmla="*/ 187199 h 266983"/>
                <a:gd name="connsiteX103" fmla="*/ 59295 w 229729"/>
                <a:gd name="connsiteY103" fmla="*/ 188441 h 266983"/>
                <a:gd name="connsiteX104" fmla="*/ 39426 w 229729"/>
                <a:gd name="connsiteY104" fmla="*/ 197754 h 266983"/>
                <a:gd name="connsiteX105" fmla="*/ 22663 w 229729"/>
                <a:gd name="connsiteY105" fmla="*/ 212655 h 266983"/>
                <a:gd name="connsiteX106" fmla="*/ 10245 w 229729"/>
                <a:gd name="connsiteY106" fmla="*/ 229730 h 266983"/>
                <a:gd name="connsiteX107" fmla="*/ 0 w 229729"/>
                <a:gd name="connsiteY107" fmla="*/ 229730 h 266983"/>
                <a:gd name="connsiteX108" fmla="*/ 3104 w 229729"/>
                <a:gd name="connsiteY108" fmla="*/ 240285 h 26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229729" h="266983">
                  <a:moveTo>
                    <a:pt x="7140" y="247425"/>
                  </a:moveTo>
                  <a:lnTo>
                    <a:pt x="8382" y="254876"/>
                  </a:lnTo>
                  <a:lnTo>
                    <a:pt x="10245" y="269777"/>
                  </a:lnTo>
                  <a:lnTo>
                    <a:pt x="22663" y="269777"/>
                  </a:lnTo>
                  <a:lnTo>
                    <a:pt x="27009" y="262327"/>
                  </a:lnTo>
                  <a:lnTo>
                    <a:pt x="30113" y="254876"/>
                  </a:lnTo>
                  <a:lnTo>
                    <a:pt x="36322" y="249599"/>
                  </a:lnTo>
                  <a:lnTo>
                    <a:pt x="34149" y="240285"/>
                  </a:lnTo>
                  <a:lnTo>
                    <a:pt x="34149" y="235008"/>
                  </a:lnTo>
                  <a:lnTo>
                    <a:pt x="34149" y="231593"/>
                  </a:lnTo>
                  <a:lnTo>
                    <a:pt x="30113" y="229730"/>
                  </a:lnTo>
                  <a:lnTo>
                    <a:pt x="27009" y="224452"/>
                  </a:lnTo>
                  <a:lnTo>
                    <a:pt x="27009" y="220106"/>
                  </a:lnTo>
                  <a:lnTo>
                    <a:pt x="34149" y="222279"/>
                  </a:lnTo>
                  <a:lnTo>
                    <a:pt x="37253" y="224452"/>
                  </a:lnTo>
                  <a:lnTo>
                    <a:pt x="41600" y="224452"/>
                  </a:lnTo>
                  <a:lnTo>
                    <a:pt x="41600" y="225384"/>
                  </a:lnTo>
                  <a:lnTo>
                    <a:pt x="41600" y="229730"/>
                  </a:lnTo>
                  <a:lnTo>
                    <a:pt x="41600" y="231593"/>
                  </a:lnTo>
                  <a:lnTo>
                    <a:pt x="41600" y="236870"/>
                  </a:lnTo>
                  <a:lnTo>
                    <a:pt x="43773" y="240285"/>
                  </a:lnTo>
                  <a:lnTo>
                    <a:pt x="48740" y="239043"/>
                  </a:lnTo>
                  <a:lnTo>
                    <a:pt x="54018" y="239043"/>
                  </a:lnTo>
                  <a:lnTo>
                    <a:pt x="56191" y="236870"/>
                  </a:lnTo>
                  <a:lnTo>
                    <a:pt x="58364" y="235008"/>
                  </a:lnTo>
                  <a:lnTo>
                    <a:pt x="59295" y="235008"/>
                  </a:lnTo>
                  <a:lnTo>
                    <a:pt x="61468" y="232834"/>
                  </a:lnTo>
                  <a:lnTo>
                    <a:pt x="65504" y="232834"/>
                  </a:lnTo>
                  <a:lnTo>
                    <a:pt x="70782" y="232834"/>
                  </a:lnTo>
                  <a:lnTo>
                    <a:pt x="72955" y="229730"/>
                  </a:lnTo>
                  <a:lnTo>
                    <a:pt x="73886" y="224452"/>
                  </a:lnTo>
                  <a:lnTo>
                    <a:pt x="73886" y="220106"/>
                  </a:lnTo>
                  <a:lnTo>
                    <a:pt x="76059" y="212655"/>
                  </a:lnTo>
                  <a:lnTo>
                    <a:pt x="81026" y="220106"/>
                  </a:lnTo>
                  <a:lnTo>
                    <a:pt x="86304" y="229730"/>
                  </a:lnTo>
                  <a:lnTo>
                    <a:pt x="112381" y="217933"/>
                  </a:lnTo>
                  <a:lnTo>
                    <a:pt x="139390" y="205205"/>
                  </a:lnTo>
                  <a:lnTo>
                    <a:pt x="163294" y="192476"/>
                  </a:lnTo>
                  <a:lnTo>
                    <a:pt x="165468" y="170435"/>
                  </a:lnTo>
                  <a:lnTo>
                    <a:pt x="168572" y="152429"/>
                  </a:lnTo>
                  <a:lnTo>
                    <a:pt x="172918" y="138459"/>
                  </a:lnTo>
                  <a:lnTo>
                    <a:pt x="173850" y="125731"/>
                  </a:lnTo>
                  <a:lnTo>
                    <a:pt x="173850" y="113313"/>
                  </a:lnTo>
                  <a:lnTo>
                    <a:pt x="172918" y="96238"/>
                  </a:lnTo>
                  <a:lnTo>
                    <a:pt x="166709" y="73886"/>
                  </a:lnTo>
                  <a:lnTo>
                    <a:pt x="170745" y="72955"/>
                  </a:lnTo>
                  <a:lnTo>
                    <a:pt x="172918" y="68609"/>
                  </a:lnTo>
                  <a:lnTo>
                    <a:pt x="176023" y="66746"/>
                  </a:lnTo>
                  <a:lnTo>
                    <a:pt x="180059" y="65504"/>
                  </a:lnTo>
                  <a:lnTo>
                    <a:pt x="183163" y="66746"/>
                  </a:lnTo>
                  <a:lnTo>
                    <a:pt x="186267" y="68609"/>
                  </a:lnTo>
                  <a:lnTo>
                    <a:pt x="190614" y="73886"/>
                  </a:lnTo>
                  <a:lnTo>
                    <a:pt x="200858" y="68609"/>
                  </a:lnTo>
                  <a:lnTo>
                    <a:pt x="208309" y="61468"/>
                  </a:lnTo>
                  <a:lnTo>
                    <a:pt x="217622" y="54018"/>
                  </a:lnTo>
                  <a:lnTo>
                    <a:pt x="230040" y="50603"/>
                  </a:lnTo>
                  <a:lnTo>
                    <a:pt x="230040" y="44394"/>
                  </a:lnTo>
                  <a:lnTo>
                    <a:pt x="230040" y="41289"/>
                  </a:lnTo>
                  <a:lnTo>
                    <a:pt x="229109" y="36943"/>
                  </a:lnTo>
                  <a:lnTo>
                    <a:pt x="226936" y="33839"/>
                  </a:lnTo>
                  <a:lnTo>
                    <a:pt x="219796" y="28561"/>
                  </a:lnTo>
                  <a:lnTo>
                    <a:pt x="212345" y="24215"/>
                  </a:lnTo>
                  <a:lnTo>
                    <a:pt x="200858" y="21110"/>
                  </a:lnTo>
                  <a:lnTo>
                    <a:pt x="192476" y="13660"/>
                  </a:lnTo>
                  <a:lnTo>
                    <a:pt x="183163" y="0"/>
                  </a:lnTo>
                  <a:lnTo>
                    <a:pt x="173850" y="9624"/>
                  </a:lnTo>
                  <a:lnTo>
                    <a:pt x="170745" y="24215"/>
                  </a:lnTo>
                  <a:lnTo>
                    <a:pt x="170745" y="43462"/>
                  </a:lnTo>
                  <a:lnTo>
                    <a:pt x="166709" y="43462"/>
                  </a:lnTo>
                  <a:lnTo>
                    <a:pt x="163294" y="44394"/>
                  </a:lnTo>
                  <a:lnTo>
                    <a:pt x="158327" y="44394"/>
                  </a:lnTo>
                  <a:lnTo>
                    <a:pt x="150877" y="46567"/>
                  </a:lnTo>
                  <a:lnTo>
                    <a:pt x="150877" y="48740"/>
                  </a:lnTo>
                  <a:lnTo>
                    <a:pt x="150877" y="50603"/>
                  </a:lnTo>
                  <a:lnTo>
                    <a:pt x="149014" y="51844"/>
                  </a:lnTo>
                  <a:lnTo>
                    <a:pt x="146841" y="54018"/>
                  </a:lnTo>
                  <a:lnTo>
                    <a:pt x="146841" y="63331"/>
                  </a:lnTo>
                  <a:lnTo>
                    <a:pt x="146841" y="70782"/>
                  </a:lnTo>
                  <a:lnTo>
                    <a:pt x="149014" y="73886"/>
                  </a:lnTo>
                  <a:lnTo>
                    <a:pt x="150877" y="78232"/>
                  </a:lnTo>
                  <a:lnTo>
                    <a:pt x="156154" y="81337"/>
                  </a:lnTo>
                  <a:lnTo>
                    <a:pt x="163294" y="81337"/>
                  </a:lnTo>
                  <a:lnTo>
                    <a:pt x="152118" y="98411"/>
                  </a:lnTo>
                  <a:lnTo>
                    <a:pt x="146841" y="111140"/>
                  </a:lnTo>
                  <a:lnTo>
                    <a:pt x="143737" y="125731"/>
                  </a:lnTo>
                  <a:lnTo>
                    <a:pt x="139390" y="138459"/>
                  </a:lnTo>
                  <a:lnTo>
                    <a:pt x="130077" y="150256"/>
                  </a:lnTo>
                  <a:lnTo>
                    <a:pt x="115486" y="162984"/>
                  </a:lnTo>
                  <a:lnTo>
                    <a:pt x="114555" y="165157"/>
                  </a:lnTo>
                  <a:lnTo>
                    <a:pt x="112381" y="165157"/>
                  </a:lnTo>
                  <a:lnTo>
                    <a:pt x="110208" y="165157"/>
                  </a:lnTo>
                  <a:lnTo>
                    <a:pt x="108346" y="162984"/>
                  </a:lnTo>
                  <a:lnTo>
                    <a:pt x="107104" y="159880"/>
                  </a:lnTo>
                  <a:lnTo>
                    <a:pt x="100895" y="162984"/>
                  </a:lnTo>
                  <a:lnTo>
                    <a:pt x="97790" y="168262"/>
                  </a:lnTo>
                  <a:lnTo>
                    <a:pt x="95617" y="172297"/>
                  </a:lnTo>
                  <a:lnTo>
                    <a:pt x="93754" y="177886"/>
                  </a:lnTo>
                  <a:lnTo>
                    <a:pt x="90650" y="183163"/>
                  </a:lnTo>
                  <a:lnTo>
                    <a:pt x="86304" y="188441"/>
                  </a:lnTo>
                  <a:lnTo>
                    <a:pt x="83200" y="188441"/>
                  </a:lnTo>
                  <a:lnTo>
                    <a:pt x="80095" y="188441"/>
                  </a:lnTo>
                  <a:lnTo>
                    <a:pt x="73886" y="187199"/>
                  </a:lnTo>
                  <a:lnTo>
                    <a:pt x="66435" y="187199"/>
                  </a:lnTo>
                  <a:lnTo>
                    <a:pt x="59295" y="188441"/>
                  </a:lnTo>
                  <a:lnTo>
                    <a:pt x="39426" y="197754"/>
                  </a:lnTo>
                  <a:lnTo>
                    <a:pt x="22663" y="212655"/>
                  </a:lnTo>
                  <a:lnTo>
                    <a:pt x="10245" y="229730"/>
                  </a:lnTo>
                  <a:lnTo>
                    <a:pt x="0" y="229730"/>
                  </a:lnTo>
                  <a:lnTo>
                    <a:pt x="3104" y="240285"/>
                  </a:lnTo>
                  <a:close/>
                </a:path>
              </a:pathLst>
            </a:custGeom>
            <a:solidFill>
              <a:srgbClr val="D9D9D9"/>
            </a:solidFill>
            <a:ln w="3104" cap="flat">
              <a:noFill/>
              <a:prstDash val="solid"/>
              <a:miter/>
            </a:ln>
          </p:spPr>
          <p:txBody>
            <a:bodyPr rtlCol="0" anchor="ctr"/>
            <a:lstStyle/>
            <a:p>
              <a:endParaRPr lang="en-US"/>
            </a:p>
          </p:txBody>
        </p:sp>
        <p:sp>
          <p:nvSpPr>
            <p:cNvPr id="64" name="Freeform: Shape 374">
              <a:extLst>
                <a:ext uri="{FF2B5EF4-FFF2-40B4-BE49-F238E27FC236}">
                  <a16:creationId xmlns:a16="http://schemas.microsoft.com/office/drawing/2014/main" id="{220CC8E4-C32E-4A3C-B082-3C06B0D57C96}"/>
                </a:ext>
              </a:extLst>
            </p:cNvPr>
            <p:cNvSpPr/>
            <p:nvPr/>
          </p:nvSpPr>
          <p:spPr>
            <a:xfrm>
              <a:off x="6968829" y="5832193"/>
              <a:ext cx="43462" cy="18627"/>
            </a:xfrm>
            <a:custGeom>
              <a:avLst/>
              <a:gdLst>
                <a:gd name="connsiteX0" fmla="*/ 0 w 43462"/>
                <a:gd name="connsiteY0" fmla="*/ 0 h 18626"/>
                <a:gd name="connsiteX1" fmla="*/ 0 w 43462"/>
                <a:gd name="connsiteY1" fmla="*/ 11797 h 18626"/>
                <a:gd name="connsiteX2" fmla="*/ 16764 w 43462"/>
                <a:gd name="connsiteY2" fmla="*/ 11797 h 18626"/>
                <a:gd name="connsiteX3" fmla="*/ 29182 w 43462"/>
                <a:gd name="connsiteY3" fmla="*/ 13970 h 18626"/>
                <a:gd name="connsiteX4" fmla="*/ 39737 w 43462"/>
                <a:gd name="connsiteY4" fmla="*/ 20179 h 18626"/>
                <a:gd name="connsiteX5" fmla="*/ 43773 w 43462"/>
                <a:gd name="connsiteY5" fmla="*/ 20179 h 18626"/>
                <a:gd name="connsiteX6" fmla="*/ 41910 w 43462"/>
                <a:gd name="connsiteY6" fmla="*/ 14901 h 18626"/>
                <a:gd name="connsiteX7" fmla="*/ 41910 w 43462"/>
                <a:gd name="connsiteY7" fmla="*/ 11797 h 18626"/>
                <a:gd name="connsiteX8" fmla="*/ 39737 w 43462"/>
                <a:gd name="connsiteY8" fmla="*/ 7451 h 18626"/>
                <a:gd name="connsiteX9" fmla="*/ 39737 w 43462"/>
                <a:gd name="connsiteY9" fmla="*/ 4346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462" h="18626">
                  <a:moveTo>
                    <a:pt x="0" y="0"/>
                  </a:moveTo>
                  <a:lnTo>
                    <a:pt x="0" y="11797"/>
                  </a:lnTo>
                  <a:lnTo>
                    <a:pt x="16764" y="11797"/>
                  </a:lnTo>
                  <a:lnTo>
                    <a:pt x="29182" y="13970"/>
                  </a:lnTo>
                  <a:lnTo>
                    <a:pt x="39737" y="20179"/>
                  </a:lnTo>
                  <a:lnTo>
                    <a:pt x="43773" y="20179"/>
                  </a:lnTo>
                  <a:lnTo>
                    <a:pt x="41910" y="14901"/>
                  </a:lnTo>
                  <a:lnTo>
                    <a:pt x="41910" y="11797"/>
                  </a:lnTo>
                  <a:lnTo>
                    <a:pt x="39737" y="7451"/>
                  </a:lnTo>
                  <a:lnTo>
                    <a:pt x="39737" y="4346"/>
                  </a:lnTo>
                  <a:close/>
                </a:path>
              </a:pathLst>
            </a:custGeom>
            <a:solidFill>
              <a:srgbClr val="D9D9D9"/>
            </a:solidFill>
            <a:ln w="3104" cap="flat">
              <a:noFill/>
              <a:prstDash val="solid"/>
              <a:miter/>
            </a:ln>
          </p:spPr>
          <p:txBody>
            <a:bodyPr rtlCol="0" anchor="ctr"/>
            <a:lstStyle/>
            <a:p>
              <a:endParaRPr lang="en-US"/>
            </a:p>
          </p:txBody>
        </p:sp>
        <p:sp>
          <p:nvSpPr>
            <p:cNvPr id="65" name="Freeform: Shape 375">
              <a:extLst>
                <a:ext uri="{FF2B5EF4-FFF2-40B4-BE49-F238E27FC236}">
                  <a16:creationId xmlns:a16="http://schemas.microsoft.com/office/drawing/2014/main" id="{916A0E18-C7C5-46C3-9F9D-8A08CEF2301B}"/>
                </a:ext>
              </a:extLst>
            </p:cNvPr>
            <p:cNvSpPr/>
            <p:nvPr/>
          </p:nvSpPr>
          <p:spPr>
            <a:xfrm>
              <a:off x="6983420" y="5324304"/>
              <a:ext cx="15522" cy="24836"/>
            </a:xfrm>
            <a:custGeom>
              <a:avLst/>
              <a:gdLst>
                <a:gd name="connsiteX0" fmla="*/ 10555 w 15522"/>
                <a:gd name="connsiteY0" fmla="*/ 22352 h 24835"/>
                <a:gd name="connsiteX1" fmla="*/ 14591 w 15522"/>
                <a:gd name="connsiteY1" fmla="*/ 17075 h 24835"/>
                <a:gd name="connsiteX2" fmla="*/ 16764 w 15522"/>
                <a:gd name="connsiteY2" fmla="*/ 11797 h 24835"/>
                <a:gd name="connsiteX3" fmla="*/ 16764 w 15522"/>
                <a:gd name="connsiteY3" fmla="*/ 7451 h 24835"/>
                <a:gd name="connsiteX4" fmla="*/ 14591 w 15522"/>
                <a:gd name="connsiteY4" fmla="*/ 4346 h 24835"/>
                <a:gd name="connsiteX5" fmla="*/ 14591 w 15522"/>
                <a:gd name="connsiteY5" fmla="*/ 2173 h 24835"/>
                <a:gd name="connsiteX6" fmla="*/ 12728 w 15522"/>
                <a:gd name="connsiteY6" fmla="*/ 2173 h 24835"/>
                <a:gd name="connsiteX7" fmla="*/ 9624 w 15522"/>
                <a:gd name="connsiteY7" fmla="*/ 0 h 24835"/>
                <a:gd name="connsiteX8" fmla="*/ 7451 w 15522"/>
                <a:gd name="connsiteY8" fmla="*/ 6519 h 24835"/>
                <a:gd name="connsiteX9" fmla="*/ 5277 w 15522"/>
                <a:gd name="connsiteY9" fmla="*/ 9624 h 24835"/>
                <a:gd name="connsiteX10" fmla="*/ 3415 w 15522"/>
                <a:gd name="connsiteY10" fmla="*/ 13660 h 24835"/>
                <a:gd name="connsiteX11" fmla="*/ 0 w 15522"/>
                <a:gd name="connsiteY11" fmla="*/ 14901 h 24835"/>
                <a:gd name="connsiteX12" fmla="*/ 0 w 15522"/>
                <a:gd name="connsiteY12" fmla="*/ 27630 h 24835"/>
                <a:gd name="connsiteX13" fmla="*/ 9624 w 15522"/>
                <a:gd name="connsiteY13"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522" h="24835">
                  <a:moveTo>
                    <a:pt x="10555" y="22352"/>
                  </a:moveTo>
                  <a:lnTo>
                    <a:pt x="14591" y="17075"/>
                  </a:lnTo>
                  <a:lnTo>
                    <a:pt x="16764" y="11797"/>
                  </a:lnTo>
                  <a:lnTo>
                    <a:pt x="16764" y="7451"/>
                  </a:lnTo>
                  <a:lnTo>
                    <a:pt x="14591" y="4346"/>
                  </a:lnTo>
                  <a:lnTo>
                    <a:pt x="14591" y="2173"/>
                  </a:lnTo>
                  <a:lnTo>
                    <a:pt x="12728" y="2173"/>
                  </a:lnTo>
                  <a:lnTo>
                    <a:pt x="9624" y="0"/>
                  </a:lnTo>
                  <a:lnTo>
                    <a:pt x="7451" y="6519"/>
                  </a:lnTo>
                  <a:lnTo>
                    <a:pt x="5277" y="9624"/>
                  </a:lnTo>
                  <a:lnTo>
                    <a:pt x="3415" y="13660"/>
                  </a:lnTo>
                  <a:lnTo>
                    <a:pt x="0" y="14901"/>
                  </a:lnTo>
                  <a:lnTo>
                    <a:pt x="0" y="27630"/>
                  </a:lnTo>
                  <a:lnTo>
                    <a:pt x="9624" y="27630"/>
                  </a:lnTo>
                  <a:close/>
                </a:path>
              </a:pathLst>
            </a:custGeom>
            <a:solidFill>
              <a:srgbClr val="D9D9D9"/>
            </a:solidFill>
            <a:ln w="3104" cap="flat">
              <a:noFill/>
              <a:prstDash val="solid"/>
              <a:miter/>
            </a:ln>
          </p:spPr>
          <p:txBody>
            <a:bodyPr rtlCol="0" anchor="ctr"/>
            <a:lstStyle/>
            <a:p>
              <a:endParaRPr lang="en-US"/>
            </a:p>
          </p:txBody>
        </p:sp>
        <p:sp>
          <p:nvSpPr>
            <p:cNvPr id="66" name="Freeform: Shape 376">
              <a:extLst>
                <a:ext uri="{FF2B5EF4-FFF2-40B4-BE49-F238E27FC236}">
                  <a16:creationId xmlns:a16="http://schemas.microsoft.com/office/drawing/2014/main" id="{1A286E5D-BCA1-434A-85CF-A58A0B2C1105}"/>
                </a:ext>
              </a:extLst>
            </p:cNvPr>
            <p:cNvSpPr/>
            <p:nvPr/>
          </p:nvSpPr>
          <p:spPr>
            <a:xfrm>
              <a:off x="6832543" y="5765758"/>
              <a:ext cx="99343" cy="108656"/>
            </a:xfrm>
            <a:custGeom>
              <a:avLst/>
              <a:gdLst>
                <a:gd name="connsiteX0" fmla="*/ 63641 w 99342"/>
                <a:gd name="connsiteY0" fmla="*/ 107725 h 108656"/>
                <a:gd name="connsiteX1" fmla="*/ 67677 w 99342"/>
                <a:gd name="connsiteY1" fmla="*/ 107725 h 108656"/>
                <a:gd name="connsiteX2" fmla="*/ 63641 w 99342"/>
                <a:gd name="connsiteY2" fmla="*/ 88787 h 108656"/>
                <a:gd name="connsiteX3" fmla="*/ 60537 w 99342"/>
                <a:gd name="connsiteY3" fmla="*/ 78232 h 108656"/>
                <a:gd name="connsiteX4" fmla="*/ 53086 w 99342"/>
                <a:gd name="connsiteY4" fmla="*/ 66435 h 108656"/>
                <a:gd name="connsiteX5" fmla="*/ 46877 w 99342"/>
                <a:gd name="connsiteY5" fmla="*/ 53707 h 108656"/>
                <a:gd name="connsiteX6" fmla="*/ 54017 w 99342"/>
                <a:gd name="connsiteY6" fmla="*/ 50603 h 108656"/>
                <a:gd name="connsiteX7" fmla="*/ 61468 w 99342"/>
                <a:gd name="connsiteY7" fmla="*/ 46567 h 108656"/>
                <a:gd name="connsiteX8" fmla="*/ 67677 w 99342"/>
                <a:gd name="connsiteY8" fmla="*/ 43152 h 108656"/>
                <a:gd name="connsiteX9" fmla="*/ 70781 w 99342"/>
                <a:gd name="connsiteY9" fmla="*/ 43152 h 108656"/>
                <a:gd name="connsiteX10" fmla="*/ 70781 w 99342"/>
                <a:gd name="connsiteY10" fmla="*/ 33838 h 108656"/>
                <a:gd name="connsiteX11" fmla="*/ 50913 w 99342"/>
                <a:gd name="connsiteY11" fmla="*/ 39116 h 108656"/>
                <a:gd name="connsiteX12" fmla="*/ 31355 w 99342"/>
                <a:gd name="connsiteY12" fmla="*/ 46567 h 108656"/>
                <a:gd name="connsiteX13" fmla="*/ 29182 w 99342"/>
                <a:gd name="connsiteY13" fmla="*/ 43152 h 108656"/>
                <a:gd name="connsiteX14" fmla="*/ 27009 w 99342"/>
                <a:gd name="connsiteY14" fmla="*/ 40979 h 108656"/>
                <a:gd name="connsiteX15" fmla="*/ 27009 w 99342"/>
                <a:gd name="connsiteY15" fmla="*/ 39116 h 108656"/>
                <a:gd name="connsiteX16" fmla="*/ 23904 w 99342"/>
                <a:gd name="connsiteY16" fmla="*/ 36943 h 108656"/>
                <a:gd name="connsiteX17" fmla="*/ 23904 w 99342"/>
                <a:gd name="connsiteY17" fmla="*/ 26388 h 108656"/>
                <a:gd name="connsiteX18" fmla="*/ 43773 w 99342"/>
                <a:gd name="connsiteY18" fmla="*/ 24215 h 108656"/>
                <a:gd name="connsiteX19" fmla="*/ 60537 w 99342"/>
                <a:gd name="connsiteY19" fmla="*/ 24215 h 108656"/>
                <a:gd name="connsiteX20" fmla="*/ 80095 w 99342"/>
                <a:gd name="connsiteY20" fmla="*/ 26388 h 108656"/>
                <a:gd name="connsiteX21" fmla="*/ 85373 w 99342"/>
                <a:gd name="connsiteY21" fmla="*/ 21110 h 108656"/>
                <a:gd name="connsiteX22" fmla="*/ 90650 w 99342"/>
                <a:gd name="connsiteY22" fmla="*/ 14591 h 108656"/>
                <a:gd name="connsiteX23" fmla="*/ 96859 w 99342"/>
                <a:gd name="connsiteY23" fmla="*/ 9313 h 108656"/>
                <a:gd name="connsiteX24" fmla="*/ 96859 w 99342"/>
                <a:gd name="connsiteY24" fmla="*/ 7140 h 108656"/>
                <a:gd name="connsiteX25" fmla="*/ 97790 w 99342"/>
                <a:gd name="connsiteY25" fmla="*/ 7140 h 108656"/>
                <a:gd name="connsiteX26" fmla="*/ 99963 w 99342"/>
                <a:gd name="connsiteY26" fmla="*/ 6209 h 108656"/>
                <a:gd name="connsiteX27" fmla="*/ 96859 w 99342"/>
                <a:gd name="connsiteY27" fmla="*/ 6209 h 108656"/>
                <a:gd name="connsiteX28" fmla="*/ 96859 w 99342"/>
                <a:gd name="connsiteY28" fmla="*/ 4036 h 108656"/>
                <a:gd name="connsiteX29" fmla="*/ 94686 w 99342"/>
                <a:gd name="connsiteY29" fmla="*/ 4036 h 108656"/>
                <a:gd name="connsiteX30" fmla="*/ 94686 w 99342"/>
                <a:gd name="connsiteY30" fmla="*/ 1863 h 108656"/>
                <a:gd name="connsiteX31" fmla="*/ 94686 w 99342"/>
                <a:gd name="connsiteY31" fmla="*/ 0 h 108656"/>
                <a:gd name="connsiteX32" fmla="*/ 92823 w 99342"/>
                <a:gd name="connsiteY32" fmla="*/ 0 h 108656"/>
                <a:gd name="connsiteX33" fmla="*/ 90650 w 99342"/>
                <a:gd name="connsiteY33" fmla="*/ 0 h 108656"/>
                <a:gd name="connsiteX34" fmla="*/ 80095 w 99342"/>
                <a:gd name="connsiteY34" fmla="*/ 6209 h 108656"/>
                <a:gd name="connsiteX35" fmla="*/ 68608 w 99342"/>
                <a:gd name="connsiteY35" fmla="*/ 9313 h 108656"/>
                <a:gd name="connsiteX36" fmla="*/ 60537 w 99342"/>
                <a:gd name="connsiteY36" fmla="*/ 11486 h 108656"/>
                <a:gd name="connsiteX37" fmla="*/ 49050 w 99342"/>
                <a:gd name="connsiteY37" fmla="*/ 11486 h 108656"/>
                <a:gd name="connsiteX38" fmla="*/ 31355 w 99342"/>
                <a:gd name="connsiteY38" fmla="*/ 6209 h 108656"/>
                <a:gd name="connsiteX39" fmla="*/ 27009 w 99342"/>
                <a:gd name="connsiteY39" fmla="*/ 11486 h 108656"/>
                <a:gd name="connsiteX40" fmla="*/ 19868 w 99342"/>
                <a:gd name="connsiteY40" fmla="*/ 22042 h 108656"/>
                <a:gd name="connsiteX41" fmla="*/ 12418 w 99342"/>
                <a:gd name="connsiteY41" fmla="*/ 35701 h 108656"/>
                <a:gd name="connsiteX42" fmla="*/ 5277 w 99342"/>
                <a:gd name="connsiteY42" fmla="*/ 50603 h 108656"/>
                <a:gd name="connsiteX43" fmla="*/ 0 w 99342"/>
                <a:gd name="connsiteY43" fmla="*/ 61158 h 108656"/>
                <a:gd name="connsiteX44" fmla="*/ 0 w 99342"/>
                <a:gd name="connsiteY44" fmla="*/ 70782 h 108656"/>
                <a:gd name="connsiteX45" fmla="*/ 4036 w 99342"/>
                <a:gd name="connsiteY45" fmla="*/ 80405 h 108656"/>
                <a:gd name="connsiteX46" fmla="*/ 7140 w 99342"/>
                <a:gd name="connsiteY46" fmla="*/ 86614 h 108656"/>
                <a:gd name="connsiteX47" fmla="*/ 9313 w 99342"/>
                <a:gd name="connsiteY47" fmla="*/ 94065 h 108656"/>
                <a:gd name="connsiteX48" fmla="*/ 7140 w 99342"/>
                <a:gd name="connsiteY48" fmla="*/ 107725 h 108656"/>
                <a:gd name="connsiteX49" fmla="*/ 9313 w 99342"/>
                <a:gd name="connsiteY49" fmla="*/ 107725 h 108656"/>
                <a:gd name="connsiteX50" fmla="*/ 9313 w 99342"/>
                <a:gd name="connsiteY50" fmla="*/ 108966 h 108656"/>
                <a:gd name="connsiteX51" fmla="*/ 11486 w 99342"/>
                <a:gd name="connsiteY51" fmla="*/ 108966 h 108656"/>
                <a:gd name="connsiteX52" fmla="*/ 11486 w 99342"/>
                <a:gd name="connsiteY52" fmla="*/ 110829 h 108656"/>
                <a:gd name="connsiteX53" fmla="*/ 27009 w 99342"/>
                <a:gd name="connsiteY53" fmla="*/ 110829 h 108656"/>
                <a:gd name="connsiteX54" fmla="*/ 27009 w 99342"/>
                <a:gd name="connsiteY54" fmla="*/ 70782 h 108656"/>
                <a:gd name="connsiteX55" fmla="*/ 36322 w 99342"/>
                <a:gd name="connsiteY55" fmla="*/ 83510 h 108656"/>
                <a:gd name="connsiteX56" fmla="*/ 45946 w 99342"/>
                <a:gd name="connsiteY56" fmla="*/ 96238 h 108656"/>
                <a:gd name="connsiteX57" fmla="*/ 56191 w 99342"/>
                <a:gd name="connsiteY57" fmla="*/ 107725 h 108656"/>
                <a:gd name="connsiteX58" fmla="*/ 58364 w 99342"/>
                <a:gd name="connsiteY58" fmla="*/ 107725 h 108656"/>
                <a:gd name="connsiteX59" fmla="*/ 58364 w 99342"/>
                <a:gd name="connsiteY59" fmla="*/ 108966 h 108656"/>
                <a:gd name="connsiteX60" fmla="*/ 60537 w 99342"/>
                <a:gd name="connsiteY60" fmla="*/ 108966 h 108656"/>
                <a:gd name="connsiteX61" fmla="*/ 63641 w 99342"/>
                <a:gd name="connsiteY61" fmla="*/ 110829 h 10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99342" h="108656">
                  <a:moveTo>
                    <a:pt x="63641" y="107725"/>
                  </a:moveTo>
                  <a:lnTo>
                    <a:pt x="67677" y="107725"/>
                  </a:lnTo>
                  <a:lnTo>
                    <a:pt x="63641" y="88787"/>
                  </a:lnTo>
                  <a:lnTo>
                    <a:pt x="60537" y="78232"/>
                  </a:lnTo>
                  <a:lnTo>
                    <a:pt x="53086" y="66435"/>
                  </a:lnTo>
                  <a:lnTo>
                    <a:pt x="46877" y="53707"/>
                  </a:lnTo>
                  <a:lnTo>
                    <a:pt x="54017" y="50603"/>
                  </a:lnTo>
                  <a:lnTo>
                    <a:pt x="61468" y="46567"/>
                  </a:lnTo>
                  <a:lnTo>
                    <a:pt x="67677" y="43152"/>
                  </a:lnTo>
                  <a:lnTo>
                    <a:pt x="70781" y="43152"/>
                  </a:lnTo>
                  <a:lnTo>
                    <a:pt x="70781" y="33838"/>
                  </a:lnTo>
                  <a:lnTo>
                    <a:pt x="50913" y="39116"/>
                  </a:lnTo>
                  <a:lnTo>
                    <a:pt x="31355" y="46567"/>
                  </a:lnTo>
                  <a:lnTo>
                    <a:pt x="29182" y="43152"/>
                  </a:lnTo>
                  <a:lnTo>
                    <a:pt x="27009" y="40979"/>
                  </a:lnTo>
                  <a:lnTo>
                    <a:pt x="27009" y="39116"/>
                  </a:lnTo>
                  <a:lnTo>
                    <a:pt x="23904" y="36943"/>
                  </a:lnTo>
                  <a:lnTo>
                    <a:pt x="23904" y="26388"/>
                  </a:lnTo>
                  <a:lnTo>
                    <a:pt x="43773" y="24215"/>
                  </a:lnTo>
                  <a:lnTo>
                    <a:pt x="60537" y="24215"/>
                  </a:lnTo>
                  <a:lnTo>
                    <a:pt x="80095" y="26388"/>
                  </a:lnTo>
                  <a:lnTo>
                    <a:pt x="85373" y="21110"/>
                  </a:lnTo>
                  <a:lnTo>
                    <a:pt x="90650" y="14591"/>
                  </a:lnTo>
                  <a:lnTo>
                    <a:pt x="96859" y="9313"/>
                  </a:lnTo>
                  <a:lnTo>
                    <a:pt x="96859" y="7140"/>
                  </a:lnTo>
                  <a:lnTo>
                    <a:pt x="97790" y="7140"/>
                  </a:lnTo>
                  <a:lnTo>
                    <a:pt x="99963" y="6209"/>
                  </a:lnTo>
                  <a:lnTo>
                    <a:pt x="96859" y="6209"/>
                  </a:lnTo>
                  <a:lnTo>
                    <a:pt x="96859" y="4036"/>
                  </a:lnTo>
                  <a:lnTo>
                    <a:pt x="94686" y="4036"/>
                  </a:lnTo>
                  <a:lnTo>
                    <a:pt x="94686" y="1863"/>
                  </a:lnTo>
                  <a:lnTo>
                    <a:pt x="94686" y="0"/>
                  </a:lnTo>
                  <a:lnTo>
                    <a:pt x="92823" y="0"/>
                  </a:lnTo>
                  <a:lnTo>
                    <a:pt x="90650" y="0"/>
                  </a:lnTo>
                  <a:lnTo>
                    <a:pt x="80095" y="6209"/>
                  </a:lnTo>
                  <a:lnTo>
                    <a:pt x="68608" y="9313"/>
                  </a:lnTo>
                  <a:lnTo>
                    <a:pt x="60537" y="11486"/>
                  </a:lnTo>
                  <a:lnTo>
                    <a:pt x="49050" y="11486"/>
                  </a:lnTo>
                  <a:lnTo>
                    <a:pt x="31355" y="6209"/>
                  </a:lnTo>
                  <a:lnTo>
                    <a:pt x="27009" y="11486"/>
                  </a:lnTo>
                  <a:lnTo>
                    <a:pt x="19868" y="22042"/>
                  </a:lnTo>
                  <a:lnTo>
                    <a:pt x="12418" y="35701"/>
                  </a:lnTo>
                  <a:lnTo>
                    <a:pt x="5277" y="50603"/>
                  </a:lnTo>
                  <a:lnTo>
                    <a:pt x="0" y="61158"/>
                  </a:lnTo>
                  <a:lnTo>
                    <a:pt x="0" y="70782"/>
                  </a:lnTo>
                  <a:lnTo>
                    <a:pt x="4036" y="80405"/>
                  </a:lnTo>
                  <a:lnTo>
                    <a:pt x="7140" y="86614"/>
                  </a:lnTo>
                  <a:lnTo>
                    <a:pt x="9313" y="94065"/>
                  </a:lnTo>
                  <a:lnTo>
                    <a:pt x="7140" y="107725"/>
                  </a:lnTo>
                  <a:lnTo>
                    <a:pt x="9313" y="107725"/>
                  </a:lnTo>
                  <a:lnTo>
                    <a:pt x="9313" y="108966"/>
                  </a:lnTo>
                  <a:lnTo>
                    <a:pt x="11486" y="108966"/>
                  </a:lnTo>
                  <a:lnTo>
                    <a:pt x="11486" y="110829"/>
                  </a:lnTo>
                  <a:lnTo>
                    <a:pt x="27009" y="110829"/>
                  </a:lnTo>
                  <a:lnTo>
                    <a:pt x="27009" y="70782"/>
                  </a:lnTo>
                  <a:lnTo>
                    <a:pt x="36322" y="83510"/>
                  </a:lnTo>
                  <a:lnTo>
                    <a:pt x="45946" y="96238"/>
                  </a:lnTo>
                  <a:lnTo>
                    <a:pt x="56191" y="107725"/>
                  </a:lnTo>
                  <a:lnTo>
                    <a:pt x="58364" y="107725"/>
                  </a:lnTo>
                  <a:lnTo>
                    <a:pt x="58364" y="108966"/>
                  </a:lnTo>
                  <a:lnTo>
                    <a:pt x="60537" y="108966"/>
                  </a:lnTo>
                  <a:lnTo>
                    <a:pt x="63641" y="110829"/>
                  </a:lnTo>
                  <a:close/>
                </a:path>
              </a:pathLst>
            </a:custGeom>
            <a:solidFill>
              <a:srgbClr val="D9D9D9"/>
            </a:solidFill>
            <a:ln w="3104" cap="flat">
              <a:noFill/>
              <a:prstDash val="solid"/>
              <a:miter/>
            </a:ln>
          </p:spPr>
          <p:txBody>
            <a:bodyPr rtlCol="0" anchor="ctr"/>
            <a:lstStyle/>
            <a:p>
              <a:endParaRPr lang="en-US"/>
            </a:p>
          </p:txBody>
        </p:sp>
        <p:sp>
          <p:nvSpPr>
            <p:cNvPr id="67" name="Freeform: Shape 377">
              <a:extLst>
                <a:ext uri="{FF2B5EF4-FFF2-40B4-BE49-F238E27FC236}">
                  <a16:creationId xmlns:a16="http://schemas.microsoft.com/office/drawing/2014/main" id="{8CF9975E-C896-4A95-9CF0-19FBB476BC4E}"/>
                </a:ext>
              </a:extLst>
            </p:cNvPr>
            <p:cNvSpPr/>
            <p:nvPr/>
          </p:nvSpPr>
          <p:spPr>
            <a:xfrm>
              <a:off x="7352229" y="5852372"/>
              <a:ext cx="21731" cy="34149"/>
            </a:xfrm>
            <a:custGeom>
              <a:avLst/>
              <a:gdLst>
                <a:gd name="connsiteX0" fmla="*/ 18937 w 21731"/>
                <a:gd name="connsiteY0" fmla="*/ 18937 h 34149"/>
                <a:gd name="connsiteX1" fmla="*/ 11487 w 21731"/>
                <a:gd name="connsiteY1" fmla="*/ 7451 h 34149"/>
                <a:gd name="connsiteX2" fmla="*/ 0 w 21731"/>
                <a:gd name="connsiteY2" fmla="*/ 0 h 34149"/>
                <a:gd name="connsiteX3" fmla="*/ 2173 w 21731"/>
                <a:gd name="connsiteY3" fmla="*/ 13660 h 34149"/>
                <a:gd name="connsiteX4" fmla="*/ 4346 w 21731"/>
                <a:gd name="connsiteY4" fmla="*/ 22352 h 34149"/>
                <a:gd name="connsiteX5" fmla="*/ 7451 w 21731"/>
                <a:gd name="connsiteY5" fmla="*/ 31666 h 34149"/>
                <a:gd name="connsiteX6" fmla="*/ 20800 w 21731"/>
                <a:gd name="connsiteY6" fmla="*/ 36943 h 34149"/>
                <a:gd name="connsiteX7" fmla="*/ 20800 w 21731"/>
                <a:gd name="connsiteY7" fmla="*/ 31666 h 34149"/>
                <a:gd name="connsiteX8" fmla="*/ 24215 w 21731"/>
                <a:gd name="connsiteY8" fmla="*/ 316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31" h="34149">
                  <a:moveTo>
                    <a:pt x="18937" y="18937"/>
                  </a:moveTo>
                  <a:lnTo>
                    <a:pt x="11487" y="7451"/>
                  </a:lnTo>
                  <a:lnTo>
                    <a:pt x="0" y="0"/>
                  </a:lnTo>
                  <a:lnTo>
                    <a:pt x="2173" y="13660"/>
                  </a:lnTo>
                  <a:lnTo>
                    <a:pt x="4346" y="22352"/>
                  </a:lnTo>
                  <a:lnTo>
                    <a:pt x="7451" y="31666"/>
                  </a:lnTo>
                  <a:lnTo>
                    <a:pt x="20800" y="36943"/>
                  </a:lnTo>
                  <a:lnTo>
                    <a:pt x="20800" y="31666"/>
                  </a:lnTo>
                  <a:lnTo>
                    <a:pt x="24215" y="31666"/>
                  </a:lnTo>
                  <a:close/>
                </a:path>
              </a:pathLst>
            </a:custGeom>
            <a:solidFill>
              <a:srgbClr val="D9D9D9"/>
            </a:solidFill>
            <a:ln w="3104" cap="flat">
              <a:noFill/>
              <a:prstDash val="solid"/>
              <a:miter/>
            </a:ln>
          </p:spPr>
          <p:txBody>
            <a:bodyPr rtlCol="0" anchor="ctr"/>
            <a:lstStyle/>
            <a:p>
              <a:endParaRPr lang="en-US"/>
            </a:p>
          </p:txBody>
        </p:sp>
        <p:sp>
          <p:nvSpPr>
            <p:cNvPr id="68" name="Freeform: Shape 378">
              <a:extLst>
                <a:ext uri="{FF2B5EF4-FFF2-40B4-BE49-F238E27FC236}">
                  <a16:creationId xmlns:a16="http://schemas.microsoft.com/office/drawing/2014/main" id="{6FFE0C25-38D1-4122-9567-9A12AB2940C6}"/>
                </a:ext>
              </a:extLst>
            </p:cNvPr>
            <p:cNvSpPr/>
            <p:nvPr/>
          </p:nvSpPr>
          <p:spPr>
            <a:xfrm>
              <a:off x="6269084" y="5666105"/>
              <a:ext cx="24836" cy="55880"/>
            </a:xfrm>
            <a:custGeom>
              <a:avLst/>
              <a:gdLst>
                <a:gd name="connsiteX0" fmla="*/ 23904 w 24835"/>
                <a:gd name="connsiteY0" fmla="*/ 41289 h 55880"/>
                <a:gd name="connsiteX1" fmla="*/ 23904 w 24835"/>
                <a:gd name="connsiteY1" fmla="*/ 39116 h 55880"/>
                <a:gd name="connsiteX2" fmla="*/ 23904 w 24835"/>
                <a:gd name="connsiteY2" fmla="*/ 20179 h 55880"/>
                <a:gd name="connsiteX3" fmla="*/ 17695 w 24835"/>
                <a:gd name="connsiteY3" fmla="*/ 7451 h 55880"/>
                <a:gd name="connsiteX4" fmla="*/ 7140 w 24835"/>
                <a:gd name="connsiteY4" fmla="*/ 0 h 55880"/>
                <a:gd name="connsiteX5" fmla="*/ 4967 w 24835"/>
                <a:gd name="connsiteY5" fmla="*/ 5278 h 55880"/>
                <a:gd name="connsiteX6" fmla="*/ 4036 w 24835"/>
                <a:gd name="connsiteY6" fmla="*/ 9624 h 55880"/>
                <a:gd name="connsiteX7" fmla="*/ 1863 w 24835"/>
                <a:gd name="connsiteY7" fmla="*/ 11797 h 55880"/>
                <a:gd name="connsiteX8" fmla="*/ 0 w 24835"/>
                <a:gd name="connsiteY8" fmla="*/ 14901 h 55880"/>
                <a:gd name="connsiteX9" fmla="*/ 0 w 24835"/>
                <a:gd name="connsiteY9" fmla="*/ 36943 h 55880"/>
                <a:gd name="connsiteX10" fmla="*/ 7140 w 24835"/>
                <a:gd name="connsiteY10" fmla="*/ 51844 h 55880"/>
                <a:gd name="connsiteX11" fmla="*/ 9313 w 24835"/>
                <a:gd name="connsiteY11" fmla="*/ 54018 h 55880"/>
                <a:gd name="connsiteX12" fmla="*/ 10244 w 24835"/>
                <a:gd name="connsiteY12" fmla="*/ 54018 h 55880"/>
                <a:gd name="connsiteX13" fmla="*/ 12418 w 24835"/>
                <a:gd name="connsiteY13" fmla="*/ 56191 h 55880"/>
                <a:gd name="connsiteX14" fmla="*/ 14591 w 24835"/>
                <a:gd name="connsiteY14" fmla="*/ 56191 h 55880"/>
                <a:gd name="connsiteX15" fmla="*/ 17695 w 24835"/>
                <a:gd name="connsiteY15" fmla="*/ 54018 h 55880"/>
                <a:gd name="connsiteX16" fmla="*/ 19558 w 24835"/>
                <a:gd name="connsiteY16" fmla="*/ 49671 h 55880"/>
                <a:gd name="connsiteX17" fmla="*/ 23904 w 24835"/>
                <a:gd name="connsiteY17" fmla="*/ 48740 h 55880"/>
                <a:gd name="connsiteX18" fmla="*/ 27009 w 24835"/>
                <a:gd name="connsiteY18" fmla="*/ 48740 h 55880"/>
                <a:gd name="connsiteX19" fmla="*/ 27009 w 24835"/>
                <a:gd name="connsiteY19" fmla="*/ 44394 h 55880"/>
                <a:gd name="connsiteX20" fmla="*/ 27009 w 24835"/>
                <a:gd name="connsiteY20" fmla="*/ 42221 h 55880"/>
                <a:gd name="connsiteX21" fmla="*/ 24836 w 24835"/>
                <a:gd name="connsiteY21" fmla="*/ 41289 h 5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835" h="55880">
                  <a:moveTo>
                    <a:pt x="23904" y="41289"/>
                  </a:moveTo>
                  <a:lnTo>
                    <a:pt x="23904" y="39116"/>
                  </a:lnTo>
                  <a:lnTo>
                    <a:pt x="23904" y="20179"/>
                  </a:lnTo>
                  <a:lnTo>
                    <a:pt x="17695" y="7451"/>
                  </a:lnTo>
                  <a:lnTo>
                    <a:pt x="7140" y="0"/>
                  </a:lnTo>
                  <a:lnTo>
                    <a:pt x="4967" y="5278"/>
                  </a:lnTo>
                  <a:lnTo>
                    <a:pt x="4036" y="9624"/>
                  </a:lnTo>
                  <a:lnTo>
                    <a:pt x="1863" y="11797"/>
                  </a:lnTo>
                  <a:lnTo>
                    <a:pt x="0" y="14901"/>
                  </a:lnTo>
                  <a:lnTo>
                    <a:pt x="0" y="36943"/>
                  </a:lnTo>
                  <a:lnTo>
                    <a:pt x="7140" y="51844"/>
                  </a:lnTo>
                  <a:lnTo>
                    <a:pt x="9313" y="54018"/>
                  </a:lnTo>
                  <a:lnTo>
                    <a:pt x="10244" y="54018"/>
                  </a:lnTo>
                  <a:lnTo>
                    <a:pt x="12418" y="56191"/>
                  </a:lnTo>
                  <a:lnTo>
                    <a:pt x="14591" y="56191"/>
                  </a:lnTo>
                  <a:lnTo>
                    <a:pt x="17695" y="54018"/>
                  </a:lnTo>
                  <a:lnTo>
                    <a:pt x="19558" y="49671"/>
                  </a:lnTo>
                  <a:lnTo>
                    <a:pt x="23904" y="48740"/>
                  </a:lnTo>
                  <a:lnTo>
                    <a:pt x="27009" y="48740"/>
                  </a:lnTo>
                  <a:lnTo>
                    <a:pt x="27009" y="44394"/>
                  </a:lnTo>
                  <a:lnTo>
                    <a:pt x="27009" y="42221"/>
                  </a:lnTo>
                  <a:lnTo>
                    <a:pt x="24836" y="41289"/>
                  </a:lnTo>
                  <a:close/>
                </a:path>
              </a:pathLst>
            </a:custGeom>
            <a:solidFill>
              <a:srgbClr val="D9D9D9"/>
            </a:solidFill>
            <a:ln w="3104" cap="flat">
              <a:noFill/>
              <a:prstDash val="solid"/>
              <a:miter/>
            </a:ln>
          </p:spPr>
          <p:txBody>
            <a:bodyPr rtlCol="0" anchor="ctr"/>
            <a:lstStyle/>
            <a:p>
              <a:endParaRPr lang="en-US"/>
            </a:p>
          </p:txBody>
        </p:sp>
        <p:sp>
          <p:nvSpPr>
            <p:cNvPr id="69" name="Freeform: Shape 379">
              <a:extLst>
                <a:ext uri="{FF2B5EF4-FFF2-40B4-BE49-F238E27FC236}">
                  <a16:creationId xmlns:a16="http://schemas.microsoft.com/office/drawing/2014/main" id="{97C778AF-E4B8-4A0C-8A4F-58EC276174F3}"/>
                </a:ext>
              </a:extLst>
            </p:cNvPr>
            <p:cNvSpPr/>
            <p:nvPr/>
          </p:nvSpPr>
          <p:spPr>
            <a:xfrm>
              <a:off x="6752448" y="5941160"/>
              <a:ext cx="599160" cy="468773"/>
            </a:xfrm>
            <a:custGeom>
              <a:avLst/>
              <a:gdLst>
                <a:gd name="connsiteX0" fmla="*/ 587363 w 599160"/>
                <a:gd name="connsiteY0" fmla="*/ 227557 h 468773"/>
                <a:gd name="connsiteX1" fmla="*/ 578050 w 599160"/>
                <a:gd name="connsiteY1" fmla="*/ 214828 h 468773"/>
                <a:gd name="connsiteX2" fmla="*/ 567495 w 599160"/>
                <a:gd name="connsiteY2" fmla="*/ 202100 h 468773"/>
                <a:gd name="connsiteX3" fmla="*/ 560355 w 599160"/>
                <a:gd name="connsiteY3" fmla="*/ 183163 h 468773"/>
                <a:gd name="connsiteX4" fmla="*/ 540486 w 599160"/>
                <a:gd name="connsiteY4" fmla="*/ 183163 h 468773"/>
                <a:gd name="connsiteX5" fmla="*/ 536450 w 599160"/>
                <a:gd name="connsiteY5" fmla="*/ 165157 h 468773"/>
                <a:gd name="connsiteX6" fmla="*/ 526826 w 599160"/>
                <a:gd name="connsiteY6" fmla="*/ 151498 h 468773"/>
                <a:gd name="connsiteX7" fmla="*/ 523722 w 599160"/>
                <a:gd name="connsiteY7" fmla="*/ 146220 h 468773"/>
                <a:gd name="connsiteX8" fmla="*/ 520617 w 599160"/>
                <a:gd name="connsiteY8" fmla="*/ 143115 h 468773"/>
                <a:gd name="connsiteX9" fmla="*/ 514408 w 599160"/>
                <a:gd name="connsiteY9" fmla="*/ 140942 h 468773"/>
                <a:gd name="connsiteX10" fmla="*/ 509131 w 599160"/>
                <a:gd name="connsiteY10" fmla="*/ 138769 h 468773"/>
                <a:gd name="connsiteX11" fmla="*/ 499818 w 599160"/>
                <a:gd name="connsiteY11" fmla="*/ 138769 h 468773"/>
                <a:gd name="connsiteX12" fmla="*/ 496713 w 599160"/>
                <a:gd name="connsiteY12" fmla="*/ 129145 h 468773"/>
                <a:gd name="connsiteX13" fmla="*/ 492677 w 599160"/>
                <a:gd name="connsiteY13" fmla="*/ 116417 h 468773"/>
                <a:gd name="connsiteX14" fmla="*/ 487400 w 599160"/>
                <a:gd name="connsiteY14" fmla="*/ 98411 h 468773"/>
                <a:gd name="connsiteX15" fmla="*/ 484295 w 599160"/>
                <a:gd name="connsiteY15" fmla="*/ 83820 h 468773"/>
                <a:gd name="connsiteX16" fmla="*/ 479949 w 599160"/>
                <a:gd name="connsiteY16" fmla="*/ 71092 h 468773"/>
                <a:gd name="connsiteX17" fmla="*/ 479949 w 599160"/>
                <a:gd name="connsiteY17" fmla="*/ 64573 h 468773"/>
                <a:gd name="connsiteX18" fmla="*/ 476845 w 599160"/>
                <a:gd name="connsiteY18" fmla="*/ 63641 h 468773"/>
                <a:gd name="connsiteX19" fmla="*/ 472809 w 599160"/>
                <a:gd name="connsiteY19" fmla="*/ 63641 h 468773"/>
                <a:gd name="connsiteX20" fmla="*/ 467531 w 599160"/>
                <a:gd name="connsiteY20" fmla="*/ 61468 h 468773"/>
                <a:gd name="connsiteX21" fmla="*/ 463496 w 599160"/>
                <a:gd name="connsiteY21" fmla="*/ 61468 h 468773"/>
                <a:gd name="connsiteX22" fmla="*/ 458218 w 599160"/>
                <a:gd name="connsiteY22" fmla="*/ 59295 h 468773"/>
                <a:gd name="connsiteX23" fmla="*/ 456045 w 599160"/>
                <a:gd name="connsiteY23" fmla="*/ 57122 h 468773"/>
                <a:gd name="connsiteX24" fmla="*/ 452940 w 599160"/>
                <a:gd name="connsiteY24" fmla="*/ 49982 h 468773"/>
                <a:gd name="connsiteX25" fmla="*/ 448905 w 599160"/>
                <a:gd name="connsiteY25" fmla="*/ 37253 h 468773"/>
                <a:gd name="connsiteX26" fmla="*/ 443627 w 599160"/>
                <a:gd name="connsiteY26" fmla="*/ 22352 h 468773"/>
                <a:gd name="connsiteX27" fmla="*/ 441454 w 599160"/>
                <a:gd name="connsiteY27" fmla="*/ 9624 h 468773"/>
                <a:gd name="connsiteX28" fmla="*/ 440523 w 599160"/>
                <a:gd name="connsiteY28" fmla="*/ 0 h 468773"/>
                <a:gd name="connsiteX29" fmla="*/ 436487 w 599160"/>
                <a:gd name="connsiteY29" fmla="*/ 0 h 468773"/>
                <a:gd name="connsiteX30" fmla="*/ 431209 w 599160"/>
                <a:gd name="connsiteY30" fmla="*/ 19247 h 468773"/>
                <a:gd name="connsiteX31" fmla="*/ 426863 w 599160"/>
                <a:gd name="connsiteY31" fmla="*/ 42531 h 468773"/>
                <a:gd name="connsiteX32" fmla="*/ 425931 w 599160"/>
                <a:gd name="connsiteY32" fmla="*/ 66746 h 468773"/>
                <a:gd name="connsiteX33" fmla="*/ 420654 w 599160"/>
                <a:gd name="connsiteY33" fmla="*/ 91271 h 468773"/>
                <a:gd name="connsiteX34" fmla="*/ 411341 w 599160"/>
                <a:gd name="connsiteY34" fmla="*/ 105862 h 468773"/>
                <a:gd name="connsiteX35" fmla="*/ 398923 w 599160"/>
                <a:gd name="connsiteY35" fmla="*/ 105862 h 468773"/>
                <a:gd name="connsiteX36" fmla="*/ 382159 w 599160"/>
                <a:gd name="connsiteY36" fmla="*/ 100584 h 468773"/>
                <a:gd name="connsiteX37" fmla="*/ 365395 w 599160"/>
                <a:gd name="connsiteY37" fmla="*/ 91271 h 468773"/>
                <a:gd name="connsiteX38" fmla="*/ 348941 w 599160"/>
                <a:gd name="connsiteY38" fmla="*/ 81647 h 468773"/>
                <a:gd name="connsiteX39" fmla="*/ 336213 w 599160"/>
                <a:gd name="connsiteY39" fmla="*/ 74196 h 468773"/>
                <a:gd name="connsiteX40" fmla="*/ 343663 w 599160"/>
                <a:gd name="connsiteY40" fmla="*/ 49982 h 468773"/>
                <a:gd name="connsiteX41" fmla="*/ 356081 w 599160"/>
                <a:gd name="connsiteY41" fmla="*/ 33838 h 468773"/>
                <a:gd name="connsiteX42" fmla="*/ 356081 w 599160"/>
                <a:gd name="connsiteY42" fmla="*/ 24525 h 468773"/>
                <a:gd name="connsiteX43" fmla="*/ 338386 w 599160"/>
                <a:gd name="connsiteY43" fmla="*/ 26698 h 468773"/>
                <a:gd name="connsiteX44" fmla="*/ 321622 w 599160"/>
                <a:gd name="connsiteY44" fmla="*/ 26698 h 468773"/>
                <a:gd name="connsiteX45" fmla="*/ 306099 w 599160"/>
                <a:gd name="connsiteY45" fmla="*/ 24525 h 468773"/>
                <a:gd name="connsiteX46" fmla="*/ 291509 w 599160"/>
                <a:gd name="connsiteY46" fmla="*/ 17075 h 468773"/>
                <a:gd name="connsiteX47" fmla="*/ 276917 w 599160"/>
                <a:gd name="connsiteY47" fmla="*/ 17075 h 468773"/>
                <a:gd name="connsiteX48" fmla="*/ 277849 w 599160"/>
                <a:gd name="connsiteY48" fmla="*/ 19247 h 468773"/>
                <a:gd name="connsiteX49" fmla="*/ 280022 w 599160"/>
                <a:gd name="connsiteY49" fmla="*/ 20179 h 468773"/>
                <a:gd name="connsiteX50" fmla="*/ 280022 w 599160"/>
                <a:gd name="connsiteY50" fmla="*/ 22352 h 468773"/>
                <a:gd name="connsiteX51" fmla="*/ 284368 w 599160"/>
                <a:gd name="connsiteY51" fmla="*/ 24525 h 468773"/>
                <a:gd name="connsiteX52" fmla="*/ 274745 w 599160"/>
                <a:gd name="connsiteY52" fmla="*/ 33838 h 468773"/>
                <a:gd name="connsiteX53" fmla="*/ 265431 w 599160"/>
                <a:gd name="connsiteY53" fmla="*/ 37253 h 468773"/>
                <a:gd name="connsiteX54" fmla="*/ 256118 w 599160"/>
                <a:gd name="connsiteY54" fmla="*/ 42531 h 468773"/>
                <a:gd name="connsiteX55" fmla="*/ 248977 w 599160"/>
                <a:gd name="connsiteY55" fmla="*/ 48740 h 468773"/>
                <a:gd name="connsiteX56" fmla="*/ 243700 w 599160"/>
                <a:gd name="connsiteY56" fmla="*/ 57122 h 468773"/>
                <a:gd name="connsiteX57" fmla="*/ 240595 w 599160"/>
                <a:gd name="connsiteY57" fmla="*/ 74196 h 468773"/>
                <a:gd name="connsiteX58" fmla="*/ 234387 w 599160"/>
                <a:gd name="connsiteY58" fmla="*/ 72023 h 468773"/>
                <a:gd name="connsiteX59" fmla="*/ 230972 w 599160"/>
                <a:gd name="connsiteY59" fmla="*/ 71092 h 468773"/>
                <a:gd name="connsiteX60" fmla="*/ 226005 w 599160"/>
                <a:gd name="connsiteY60" fmla="*/ 71092 h 468773"/>
                <a:gd name="connsiteX61" fmla="*/ 220727 w 599160"/>
                <a:gd name="connsiteY61" fmla="*/ 68919 h 468773"/>
                <a:gd name="connsiteX62" fmla="*/ 218554 w 599160"/>
                <a:gd name="connsiteY62" fmla="*/ 63641 h 468773"/>
                <a:gd name="connsiteX63" fmla="*/ 218554 w 599160"/>
                <a:gd name="connsiteY63" fmla="*/ 59295 h 468773"/>
                <a:gd name="connsiteX64" fmla="*/ 218554 w 599160"/>
                <a:gd name="connsiteY64" fmla="*/ 56191 h 468773"/>
                <a:gd name="connsiteX65" fmla="*/ 216381 w 599160"/>
                <a:gd name="connsiteY65" fmla="*/ 54017 h 468773"/>
                <a:gd name="connsiteX66" fmla="*/ 209241 w 599160"/>
                <a:gd name="connsiteY66" fmla="*/ 49982 h 468773"/>
                <a:gd name="connsiteX67" fmla="*/ 198685 w 599160"/>
                <a:gd name="connsiteY67" fmla="*/ 56191 h 468773"/>
                <a:gd name="connsiteX68" fmla="*/ 187509 w 599160"/>
                <a:gd name="connsiteY68" fmla="*/ 63641 h 468773"/>
                <a:gd name="connsiteX69" fmla="*/ 176954 w 599160"/>
                <a:gd name="connsiteY69" fmla="*/ 72023 h 468773"/>
                <a:gd name="connsiteX70" fmla="*/ 167641 w 599160"/>
                <a:gd name="connsiteY70" fmla="*/ 81647 h 468773"/>
                <a:gd name="connsiteX71" fmla="*/ 160190 w 599160"/>
                <a:gd name="connsiteY71" fmla="*/ 85683 h 468773"/>
                <a:gd name="connsiteX72" fmla="*/ 160190 w 599160"/>
                <a:gd name="connsiteY72" fmla="*/ 98411 h 468773"/>
                <a:gd name="connsiteX73" fmla="*/ 145599 w 599160"/>
                <a:gd name="connsiteY73" fmla="*/ 103689 h 468773"/>
                <a:gd name="connsiteX74" fmla="*/ 134112 w 599160"/>
                <a:gd name="connsiteY74" fmla="*/ 114554 h 468773"/>
                <a:gd name="connsiteX75" fmla="*/ 126041 w 599160"/>
                <a:gd name="connsiteY75" fmla="*/ 129145 h 468773"/>
                <a:gd name="connsiteX76" fmla="*/ 120763 w 599160"/>
                <a:gd name="connsiteY76" fmla="*/ 143115 h 468773"/>
                <a:gd name="connsiteX77" fmla="*/ 106172 w 599160"/>
                <a:gd name="connsiteY77" fmla="*/ 146220 h 468773"/>
                <a:gd name="connsiteX78" fmla="*/ 89409 w 599160"/>
                <a:gd name="connsiteY78" fmla="*/ 150256 h 468773"/>
                <a:gd name="connsiteX79" fmla="*/ 70782 w 599160"/>
                <a:gd name="connsiteY79" fmla="*/ 153671 h 468773"/>
                <a:gd name="connsiteX80" fmla="*/ 56191 w 599160"/>
                <a:gd name="connsiteY80" fmla="*/ 155533 h 468773"/>
                <a:gd name="connsiteX81" fmla="*/ 47809 w 599160"/>
                <a:gd name="connsiteY81" fmla="*/ 155533 h 468773"/>
                <a:gd name="connsiteX82" fmla="*/ 34149 w 599160"/>
                <a:gd name="connsiteY82" fmla="*/ 161121 h 468773"/>
                <a:gd name="connsiteX83" fmla="*/ 23904 w 599160"/>
                <a:gd name="connsiteY83" fmla="*/ 170435 h 468773"/>
                <a:gd name="connsiteX84" fmla="*/ 16454 w 599160"/>
                <a:gd name="connsiteY84" fmla="*/ 180990 h 468773"/>
                <a:gd name="connsiteX85" fmla="*/ 9313 w 599160"/>
                <a:gd name="connsiteY85" fmla="*/ 192787 h 468773"/>
                <a:gd name="connsiteX86" fmla="*/ 0 w 599160"/>
                <a:gd name="connsiteY86" fmla="*/ 203342 h 468773"/>
                <a:gd name="connsiteX87" fmla="*/ 4036 w 599160"/>
                <a:gd name="connsiteY87" fmla="*/ 216070 h 468773"/>
                <a:gd name="connsiteX88" fmla="*/ 7140 w 599160"/>
                <a:gd name="connsiteY88" fmla="*/ 227557 h 468773"/>
                <a:gd name="connsiteX89" fmla="*/ 16454 w 599160"/>
                <a:gd name="connsiteY89" fmla="*/ 237180 h 468773"/>
                <a:gd name="connsiteX90" fmla="*/ 14591 w 599160"/>
                <a:gd name="connsiteY90" fmla="*/ 240285 h 468773"/>
                <a:gd name="connsiteX91" fmla="*/ 13349 w 599160"/>
                <a:gd name="connsiteY91" fmla="*/ 242458 h 468773"/>
                <a:gd name="connsiteX92" fmla="*/ 11176 w 599160"/>
                <a:gd name="connsiteY92" fmla="*/ 244631 h 468773"/>
                <a:gd name="connsiteX93" fmla="*/ 9313 w 599160"/>
                <a:gd name="connsiteY93" fmla="*/ 242458 h 468773"/>
                <a:gd name="connsiteX94" fmla="*/ 7140 w 599160"/>
                <a:gd name="connsiteY94" fmla="*/ 242458 h 468773"/>
                <a:gd name="connsiteX95" fmla="*/ 4036 w 599160"/>
                <a:gd name="connsiteY95" fmla="*/ 240285 h 468773"/>
                <a:gd name="connsiteX96" fmla="*/ 0 w 599160"/>
                <a:gd name="connsiteY96" fmla="*/ 240285 h 468773"/>
                <a:gd name="connsiteX97" fmla="*/ 4036 w 599160"/>
                <a:gd name="connsiteY97" fmla="*/ 253013 h 468773"/>
                <a:gd name="connsiteX98" fmla="*/ 9313 w 599160"/>
                <a:gd name="connsiteY98" fmla="*/ 270088 h 468773"/>
                <a:gd name="connsiteX99" fmla="*/ 18627 w 599160"/>
                <a:gd name="connsiteY99" fmla="*/ 289025 h 468773"/>
                <a:gd name="connsiteX100" fmla="*/ 25767 w 599160"/>
                <a:gd name="connsiteY100" fmla="*/ 309204 h 468773"/>
                <a:gd name="connsiteX101" fmla="*/ 33218 w 599160"/>
                <a:gd name="connsiteY101" fmla="*/ 327210 h 468773"/>
                <a:gd name="connsiteX102" fmla="*/ 34149 w 599160"/>
                <a:gd name="connsiteY102" fmla="*/ 346147 h 468773"/>
                <a:gd name="connsiteX103" fmla="*/ 33218 w 599160"/>
                <a:gd name="connsiteY103" fmla="*/ 361980 h 468773"/>
                <a:gd name="connsiteX104" fmla="*/ 23904 w 599160"/>
                <a:gd name="connsiteY104" fmla="*/ 375639 h 468773"/>
                <a:gd name="connsiteX105" fmla="*/ 27009 w 599160"/>
                <a:gd name="connsiteY105" fmla="*/ 381227 h 468773"/>
                <a:gd name="connsiteX106" fmla="*/ 33218 w 599160"/>
                <a:gd name="connsiteY106" fmla="*/ 386505 h 468773"/>
                <a:gd name="connsiteX107" fmla="*/ 36322 w 599160"/>
                <a:gd name="connsiteY107" fmla="*/ 391782 h 468773"/>
                <a:gd name="connsiteX108" fmla="*/ 40358 w 599160"/>
                <a:gd name="connsiteY108" fmla="*/ 398923 h 468773"/>
                <a:gd name="connsiteX109" fmla="*/ 54949 w 599160"/>
                <a:gd name="connsiteY109" fmla="*/ 398923 h 468773"/>
                <a:gd name="connsiteX110" fmla="*/ 67677 w 599160"/>
                <a:gd name="connsiteY110" fmla="*/ 397991 h 468773"/>
                <a:gd name="connsiteX111" fmla="*/ 77922 w 599160"/>
                <a:gd name="connsiteY111" fmla="*/ 391782 h 468773"/>
                <a:gd name="connsiteX112" fmla="*/ 91582 w 599160"/>
                <a:gd name="connsiteY112" fmla="*/ 386505 h 468773"/>
                <a:gd name="connsiteX113" fmla="*/ 103999 w 599160"/>
                <a:gd name="connsiteY113" fmla="*/ 383090 h 468773"/>
                <a:gd name="connsiteX114" fmla="*/ 121695 w 599160"/>
                <a:gd name="connsiteY114" fmla="*/ 381227 h 468773"/>
                <a:gd name="connsiteX115" fmla="*/ 138459 w 599160"/>
                <a:gd name="connsiteY115" fmla="*/ 383090 h 468773"/>
                <a:gd name="connsiteX116" fmla="*/ 156154 w 599160"/>
                <a:gd name="connsiteY116" fmla="*/ 383090 h 468773"/>
                <a:gd name="connsiteX117" fmla="*/ 163294 w 599160"/>
                <a:gd name="connsiteY117" fmla="*/ 358875 h 468773"/>
                <a:gd name="connsiteX118" fmla="*/ 176954 w 599160"/>
                <a:gd name="connsiteY118" fmla="*/ 354529 h 468773"/>
                <a:gd name="connsiteX119" fmla="*/ 194649 w 599160"/>
                <a:gd name="connsiteY119" fmla="*/ 351425 h 468773"/>
                <a:gd name="connsiteX120" fmla="*/ 214518 w 599160"/>
                <a:gd name="connsiteY120" fmla="*/ 347078 h 468773"/>
                <a:gd name="connsiteX121" fmla="*/ 234387 w 599160"/>
                <a:gd name="connsiteY121" fmla="*/ 346147 h 468773"/>
                <a:gd name="connsiteX122" fmla="*/ 255186 w 599160"/>
                <a:gd name="connsiteY122" fmla="*/ 343974 h 468773"/>
                <a:gd name="connsiteX123" fmla="*/ 269777 w 599160"/>
                <a:gd name="connsiteY123" fmla="*/ 346147 h 468773"/>
                <a:gd name="connsiteX124" fmla="*/ 280022 w 599160"/>
                <a:gd name="connsiteY124" fmla="*/ 349252 h 468773"/>
                <a:gd name="connsiteX125" fmla="*/ 296786 w 599160"/>
                <a:gd name="connsiteY125" fmla="*/ 351425 h 468773"/>
                <a:gd name="connsiteX126" fmla="*/ 309204 w 599160"/>
                <a:gd name="connsiteY126" fmla="*/ 358875 h 468773"/>
                <a:gd name="connsiteX127" fmla="*/ 318517 w 599160"/>
                <a:gd name="connsiteY127" fmla="*/ 368499 h 468773"/>
                <a:gd name="connsiteX128" fmla="*/ 325968 w 599160"/>
                <a:gd name="connsiteY128" fmla="*/ 379054 h 468773"/>
                <a:gd name="connsiteX129" fmla="*/ 331245 w 599160"/>
                <a:gd name="connsiteY129" fmla="*/ 390541 h 468773"/>
                <a:gd name="connsiteX130" fmla="*/ 345837 w 599160"/>
                <a:gd name="connsiteY130" fmla="*/ 384332 h 468773"/>
                <a:gd name="connsiteX131" fmla="*/ 355150 w 599160"/>
                <a:gd name="connsiteY131" fmla="*/ 379054 h 468773"/>
                <a:gd name="connsiteX132" fmla="*/ 363532 w 599160"/>
                <a:gd name="connsiteY132" fmla="*/ 369431 h 468773"/>
                <a:gd name="connsiteX133" fmla="*/ 363532 w 599160"/>
                <a:gd name="connsiteY133" fmla="*/ 375639 h 468773"/>
                <a:gd name="connsiteX134" fmla="*/ 367568 w 599160"/>
                <a:gd name="connsiteY134" fmla="*/ 375639 h 468773"/>
                <a:gd name="connsiteX135" fmla="*/ 363532 w 599160"/>
                <a:gd name="connsiteY135" fmla="*/ 381227 h 468773"/>
                <a:gd name="connsiteX136" fmla="*/ 358254 w 599160"/>
                <a:gd name="connsiteY136" fmla="*/ 386505 h 468773"/>
                <a:gd name="connsiteX137" fmla="*/ 350804 w 599160"/>
                <a:gd name="connsiteY137" fmla="*/ 390541 h 468773"/>
                <a:gd name="connsiteX138" fmla="*/ 350804 w 599160"/>
                <a:gd name="connsiteY138" fmla="*/ 393645 h 468773"/>
                <a:gd name="connsiteX139" fmla="*/ 356081 w 599160"/>
                <a:gd name="connsiteY139" fmla="*/ 393645 h 468773"/>
                <a:gd name="connsiteX140" fmla="*/ 356081 w 599160"/>
                <a:gd name="connsiteY140" fmla="*/ 398923 h 468773"/>
                <a:gd name="connsiteX141" fmla="*/ 358254 w 599160"/>
                <a:gd name="connsiteY141" fmla="*/ 398923 h 468773"/>
                <a:gd name="connsiteX142" fmla="*/ 360427 w 599160"/>
                <a:gd name="connsiteY142" fmla="*/ 398923 h 468773"/>
                <a:gd name="connsiteX143" fmla="*/ 362290 w 599160"/>
                <a:gd name="connsiteY143" fmla="*/ 397991 h 468773"/>
                <a:gd name="connsiteX144" fmla="*/ 362290 w 599160"/>
                <a:gd name="connsiteY144" fmla="*/ 395818 h 468773"/>
                <a:gd name="connsiteX145" fmla="*/ 363532 w 599160"/>
                <a:gd name="connsiteY145" fmla="*/ 393645 h 468773"/>
                <a:gd name="connsiteX146" fmla="*/ 369741 w 599160"/>
                <a:gd name="connsiteY146" fmla="*/ 395818 h 468773"/>
                <a:gd name="connsiteX147" fmla="*/ 370672 w 599160"/>
                <a:gd name="connsiteY147" fmla="*/ 397991 h 468773"/>
                <a:gd name="connsiteX148" fmla="*/ 372845 w 599160"/>
                <a:gd name="connsiteY148" fmla="*/ 398923 h 468773"/>
                <a:gd name="connsiteX149" fmla="*/ 372845 w 599160"/>
                <a:gd name="connsiteY149" fmla="*/ 401096 h 468773"/>
                <a:gd name="connsiteX150" fmla="*/ 372845 w 599160"/>
                <a:gd name="connsiteY150" fmla="*/ 403269 h 468773"/>
                <a:gd name="connsiteX151" fmla="*/ 370672 w 599160"/>
                <a:gd name="connsiteY151" fmla="*/ 405442 h 468773"/>
                <a:gd name="connsiteX152" fmla="*/ 370672 w 599160"/>
                <a:gd name="connsiteY152" fmla="*/ 406373 h 468773"/>
                <a:gd name="connsiteX153" fmla="*/ 372845 w 599160"/>
                <a:gd name="connsiteY153" fmla="*/ 408547 h 468773"/>
                <a:gd name="connsiteX154" fmla="*/ 376881 w 599160"/>
                <a:gd name="connsiteY154" fmla="*/ 410720 h 468773"/>
                <a:gd name="connsiteX155" fmla="*/ 379986 w 599160"/>
                <a:gd name="connsiteY155" fmla="*/ 413824 h 468773"/>
                <a:gd name="connsiteX156" fmla="*/ 385263 w 599160"/>
                <a:gd name="connsiteY156" fmla="*/ 415997 h 468773"/>
                <a:gd name="connsiteX157" fmla="*/ 391472 w 599160"/>
                <a:gd name="connsiteY157" fmla="*/ 418170 h 468773"/>
                <a:gd name="connsiteX158" fmla="*/ 396750 w 599160"/>
                <a:gd name="connsiteY158" fmla="*/ 419102 h 468773"/>
                <a:gd name="connsiteX159" fmla="*/ 403890 w 599160"/>
                <a:gd name="connsiteY159" fmla="*/ 456355 h 468773"/>
                <a:gd name="connsiteX160" fmla="*/ 420654 w 599160"/>
                <a:gd name="connsiteY160" fmla="*/ 458218 h 468773"/>
                <a:gd name="connsiteX161" fmla="*/ 434314 w 599160"/>
                <a:gd name="connsiteY161" fmla="*/ 460391 h 468773"/>
                <a:gd name="connsiteX162" fmla="*/ 447663 w 599160"/>
                <a:gd name="connsiteY162" fmla="*/ 462564 h 468773"/>
                <a:gd name="connsiteX163" fmla="*/ 458218 w 599160"/>
                <a:gd name="connsiteY163" fmla="*/ 458218 h 468773"/>
                <a:gd name="connsiteX164" fmla="*/ 467531 w 599160"/>
                <a:gd name="connsiteY164" fmla="*/ 451078 h 468773"/>
                <a:gd name="connsiteX165" fmla="*/ 479949 w 599160"/>
                <a:gd name="connsiteY165" fmla="*/ 462564 h 468773"/>
                <a:gd name="connsiteX166" fmla="*/ 491436 w 599160"/>
                <a:gd name="connsiteY166" fmla="*/ 470946 h 468773"/>
                <a:gd name="connsiteX167" fmla="*/ 499818 w 599160"/>
                <a:gd name="connsiteY167" fmla="*/ 467842 h 468773"/>
                <a:gd name="connsiteX168" fmla="*/ 513477 w 599160"/>
                <a:gd name="connsiteY168" fmla="*/ 462564 h 468773"/>
                <a:gd name="connsiteX169" fmla="*/ 525895 w 599160"/>
                <a:gd name="connsiteY169" fmla="*/ 456355 h 468773"/>
                <a:gd name="connsiteX170" fmla="*/ 536450 w 599160"/>
                <a:gd name="connsiteY170" fmla="*/ 451078 h 468773"/>
                <a:gd name="connsiteX171" fmla="*/ 545764 w 599160"/>
                <a:gd name="connsiteY171" fmla="*/ 441454 h 468773"/>
                <a:gd name="connsiteX172" fmla="*/ 551041 w 599160"/>
                <a:gd name="connsiteY172" fmla="*/ 428726 h 468773"/>
                <a:gd name="connsiteX173" fmla="*/ 555077 w 599160"/>
                <a:gd name="connsiteY173" fmla="*/ 412893 h 468773"/>
                <a:gd name="connsiteX174" fmla="*/ 560355 w 599160"/>
                <a:gd name="connsiteY174" fmla="*/ 397991 h 468773"/>
                <a:gd name="connsiteX175" fmla="*/ 563459 w 599160"/>
                <a:gd name="connsiteY175" fmla="*/ 383090 h 468773"/>
                <a:gd name="connsiteX176" fmla="*/ 574945 w 599160"/>
                <a:gd name="connsiteY176" fmla="*/ 358875 h 468773"/>
                <a:gd name="connsiteX177" fmla="*/ 584259 w 599160"/>
                <a:gd name="connsiteY177" fmla="*/ 336523 h 468773"/>
                <a:gd name="connsiteX178" fmla="*/ 592641 w 599160"/>
                <a:gd name="connsiteY178" fmla="*/ 316655 h 468773"/>
                <a:gd name="connsiteX179" fmla="*/ 598850 w 599160"/>
                <a:gd name="connsiteY179" fmla="*/ 294303 h 468773"/>
                <a:gd name="connsiteX180" fmla="*/ 599781 w 599160"/>
                <a:gd name="connsiteY180" fmla="*/ 271950 h 468773"/>
                <a:gd name="connsiteX181" fmla="*/ 596677 w 599160"/>
                <a:gd name="connsiteY181" fmla="*/ 244631 h 468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599160" h="468773">
                  <a:moveTo>
                    <a:pt x="587363" y="227557"/>
                  </a:moveTo>
                  <a:lnTo>
                    <a:pt x="578050" y="214828"/>
                  </a:lnTo>
                  <a:lnTo>
                    <a:pt x="567495" y="202100"/>
                  </a:lnTo>
                  <a:lnTo>
                    <a:pt x="560355" y="183163"/>
                  </a:lnTo>
                  <a:lnTo>
                    <a:pt x="540486" y="183163"/>
                  </a:lnTo>
                  <a:lnTo>
                    <a:pt x="536450" y="165157"/>
                  </a:lnTo>
                  <a:lnTo>
                    <a:pt x="526826" y="151498"/>
                  </a:lnTo>
                  <a:lnTo>
                    <a:pt x="523722" y="146220"/>
                  </a:lnTo>
                  <a:lnTo>
                    <a:pt x="520617" y="143115"/>
                  </a:lnTo>
                  <a:lnTo>
                    <a:pt x="514408" y="140942"/>
                  </a:lnTo>
                  <a:lnTo>
                    <a:pt x="509131" y="138769"/>
                  </a:lnTo>
                  <a:lnTo>
                    <a:pt x="499818" y="138769"/>
                  </a:lnTo>
                  <a:lnTo>
                    <a:pt x="496713" y="129145"/>
                  </a:lnTo>
                  <a:lnTo>
                    <a:pt x="492677" y="116417"/>
                  </a:lnTo>
                  <a:lnTo>
                    <a:pt x="487400" y="98411"/>
                  </a:lnTo>
                  <a:lnTo>
                    <a:pt x="484295" y="83820"/>
                  </a:lnTo>
                  <a:lnTo>
                    <a:pt x="479949" y="71092"/>
                  </a:lnTo>
                  <a:lnTo>
                    <a:pt x="479949" y="64573"/>
                  </a:lnTo>
                  <a:lnTo>
                    <a:pt x="476845" y="63641"/>
                  </a:lnTo>
                  <a:lnTo>
                    <a:pt x="472809" y="63641"/>
                  </a:lnTo>
                  <a:lnTo>
                    <a:pt x="467531" y="61468"/>
                  </a:lnTo>
                  <a:lnTo>
                    <a:pt x="463496" y="61468"/>
                  </a:lnTo>
                  <a:lnTo>
                    <a:pt x="458218" y="59295"/>
                  </a:lnTo>
                  <a:lnTo>
                    <a:pt x="456045" y="57122"/>
                  </a:lnTo>
                  <a:lnTo>
                    <a:pt x="452940" y="49982"/>
                  </a:lnTo>
                  <a:lnTo>
                    <a:pt x="448905" y="37253"/>
                  </a:lnTo>
                  <a:lnTo>
                    <a:pt x="443627" y="22352"/>
                  </a:lnTo>
                  <a:lnTo>
                    <a:pt x="441454" y="9624"/>
                  </a:lnTo>
                  <a:lnTo>
                    <a:pt x="440523" y="0"/>
                  </a:lnTo>
                  <a:lnTo>
                    <a:pt x="436487" y="0"/>
                  </a:lnTo>
                  <a:lnTo>
                    <a:pt x="431209" y="19247"/>
                  </a:lnTo>
                  <a:lnTo>
                    <a:pt x="426863" y="42531"/>
                  </a:lnTo>
                  <a:lnTo>
                    <a:pt x="425931" y="66746"/>
                  </a:lnTo>
                  <a:lnTo>
                    <a:pt x="420654" y="91271"/>
                  </a:lnTo>
                  <a:lnTo>
                    <a:pt x="411341" y="105862"/>
                  </a:lnTo>
                  <a:lnTo>
                    <a:pt x="398923" y="105862"/>
                  </a:lnTo>
                  <a:lnTo>
                    <a:pt x="382159" y="100584"/>
                  </a:lnTo>
                  <a:lnTo>
                    <a:pt x="365395" y="91271"/>
                  </a:lnTo>
                  <a:lnTo>
                    <a:pt x="348941" y="81647"/>
                  </a:lnTo>
                  <a:lnTo>
                    <a:pt x="336213" y="74196"/>
                  </a:lnTo>
                  <a:lnTo>
                    <a:pt x="343663" y="49982"/>
                  </a:lnTo>
                  <a:lnTo>
                    <a:pt x="356081" y="33838"/>
                  </a:lnTo>
                  <a:lnTo>
                    <a:pt x="356081" y="24525"/>
                  </a:lnTo>
                  <a:lnTo>
                    <a:pt x="338386" y="26698"/>
                  </a:lnTo>
                  <a:lnTo>
                    <a:pt x="321622" y="26698"/>
                  </a:lnTo>
                  <a:lnTo>
                    <a:pt x="306099" y="24525"/>
                  </a:lnTo>
                  <a:lnTo>
                    <a:pt x="291509" y="17075"/>
                  </a:lnTo>
                  <a:lnTo>
                    <a:pt x="276917" y="17075"/>
                  </a:lnTo>
                  <a:lnTo>
                    <a:pt x="277849" y="19247"/>
                  </a:lnTo>
                  <a:lnTo>
                    <a:pt x="280022" y="20179"/>
                  </a:lnTo>
                  <a:lnTo>
                    <a:pt x="280022" y="22352"/>
                  </a:lnTo>
                  <a:lnTo>
                    <a:pt x="284368" y="24525"/>
                  </a:lnTo>
                  <a:lnTo>
                    <a:pt x="274745" y="33838"/>
                  </a:lnTo>
                  <a:lnTo>
                    <a:pt x="265431" y="37253"/>
                  </a:lnTo>
                  <a:lnTo>
                    <a:pt x="256118" y="42531"/>
                  </a:lnTo>
                  <a:lnTo>
                    <a:pt x="248977" y="48740"/>
                  </a:lnTo>
                  <a:lnTo>
                    <a:pt x="243700" y="57122"/>
                  </a:lnTo>
                  <a:lnTo>
                    <a:pt x="240595" y="74196"/>
                  </a:lnTo>
                  <a:lnTo>
                    <a:pt x="234387" y="72023"/>
                  </a:lnTo>
                  <a:lnTo>
                    <a:pt x="230972" y="71092"/>
                  </a:lnTo>
                  <a:lnTo>
                    <a:pt x="226005" y="71092"/>
                  </a:lnTo>
                  <a:lnTo>
                    <a:pt x="220727" y="68919"/>
                  </a:lnTo>
                  <a:lnTo>
                    <a:pt x="218554" y="63641"/>
                  </a:lnTo>
                  <a:lnTo>
                    <a:pt x="218554" y="59295"/>
                  </a:lnTo>
                  <a:lnTo>
                    <a:pt x="218554" y="56191"/>
                  </a:lnTo>
                  <a:lnTo>
                    <a:pt x="216381" y="54017"/>
                  </a:lnTo>
                  <a:lnTo>
                    <a:pt x="209241" y="49982"/>
                  </a:lnTo>
                  <a:lnTo>
                    <a:pt x="198685" y="56191"/>
                  </a:lnTo>
                  <a:lnTo>
                    <a:pt x="187509" y="63641"/>
                  </a:lnTo>
                  <a:lnTo>
                    <a:pt x="176954" y="72023"/>
                  </a:lnTo>
                  <a:lnTo>
                    <a:pt x="167641" y="81647"/>
                  </a:lnTo>
                  <a:lnTo>
                    <a:pt x="160190" y="85683"/>
                  </a:lnTo>
                  <a:lnTo>
                    <a:pt x="160190" y="98411"/>
                  </a:lnTo>
                  <a:lnTo>
                    <a:pt x="145599" y="103689"/>
                  </a:lnTo>
                  <a:lnTo>
                    <a:pt x="134112" y="114554"/>
                  </a:lnTo>
                  <a:lnTo>
                    <a:pt x="126041" y="129145"/>
                  </a:lnTo>
                  <a:lnTo>
                    <a:pt x="120763" y="143115"/>
                  </a:lnTo>
                  <a:lnTo>
                    <a:pt x="106172" y="146220"/>
                  </a:lnTo>
                  <a:lnTo>
                    <a:pt x="89409" y="150256"/>
                  </a:lnTo>
                  <a:lnTo>
                    <a:pt x="70782" y="153671"/>
                  </a:lnTo>
                  <a:lnTo>
                    <a:pt x="56191" y="155533"/>
                  </a:lnTo>
                  <a:lnTo>
                    <a:pt x="47809" y="155533"/>
                  </a:lnTo>
                  <a:lnTo>
                    <a:pt x="34149" y="161121"/>
                  </a:lnTo>
                  <a:lnTo>
                    <a:pt x="23904" y="170435"/>
                  </a:lnTo>
                  <a:lnTo>
                    <a:pt x="16454" y="180990"/>
                  </a:lnTo>
                  <a:lnTo>
                    <a:pt x="9313" y="192787"/>
                  </a:lnTo>
                  <a:lnTo>
                    <a:pt x="0" y="203342"/>
                  </a:lnTo>
                  <a:lnTo>
                    <a:pt x="4036" y="216070"/>
                  </a:lnTo>
                  <a:lnTo>
                    <a:pt x="7140" y="227557"/>
                  </a:lnTo>
                  <a:lnTo>
                    <a:pt x="16454" y="237180"/>
                  </a:lnTo>
                  <a:lnTo>
                    <a:pt x="14591" y="240285"/>
                  </a:lnTo>
                  <a:lnTo>
                    <a:pt x="13349" y="242458"/>
                  </a:lnTo>
                  <a:lnTo>
                    <a:pt x="11176" y="244631"/>
                  </a:lnTo>
                  <a:lnTo>
                    <a:pt x="9313" y="242458"/>
                  </a:lnTo>
                  <a:lnTo>
                    <a:pt x="7140" y="242458"/>
                  </a:lnTo>
                  <a:lnTo>
                    <a:pt x="4036" y="240285"/>
                  </a:lnTo>
                  <a:lnTo>
                    <a:pt x="0" y="240285"/>
                  </a:lnTo>
                  <a:lnTo>
                    <a:pt x="4036" y="253013"/>
                  </a:lnTo>
                  <a:lnTo>
                    <a:pt x="9313" y="270088"/>
                  </a:lnTo>
                  <a:lnTo>
                    <a:pt x="18627" y="289025"/>
                  </a:lnTo>
                  <a:lnTo>
                    <a:pt x="25767" y="309204"/>
                  </a:lnTo>
                  <a:lnTo>
                    <a:pt x="33218" y="327210"/>
                  </a:lnTo>
                  <a:lnTo>
                    <a:pt x="34149" y="346147"/>
                  </a:lnTo>
                  <a:lnTo>
                    <a:pt x="33218" y="361980"/>
                  </a:lnTo>
                  <a:lnTo>
                    <a:pt x="23904" y="375639"/>
                  </a:lnTo>
                  <a:lnTo>
                    <a:pt x="27009" y="381227"/>
                  </a:lnTo>
                  <a:lnTo>
                    <a:pt x="33218" y="386505"/>
                  </a:lnTo>
                  <a:lnTo>
                    <a:pt x="36322" y="391782"/>
                  </a:lnTo>
                  <a:lnTo>
                    <a:pt x="40358" y="398923"/>
                  </a:lnTo>
                  <a:lnTo>
                    <a:pt x="54949" y="398923"/>
                  </a:lnTo>
                  <a:lnTo>
                    <a:pt x="67677" y="397991"/>
                  </a:lnTo>
                  <a:lnTo>
                    <a:pt x="77922" y="391782"/>
                  </a:lnTo>
                  <a:lnTo>
                    <a:pt x="91582" y="386505"/>
                  </a:lnTo>
                  <a:lnTo>
                    <a:pt x="103999" y="383090"/>
                  </a:lnTo>
                  <a:lnTo>
                    <a:pt x="121695" y="381227"/>
                  </a:lnTo>
                  <a:lnTo>
                    <a:pt x="138459" y="383090"/>
                  </a:lnTo>
                  <a:lnTo>
                    <a:pt x="156154" y="383090"/>
                  </a:lnTo>
                  <a:lnTo>
                    <a:pt x="163294" y="358875"/>
                  </a:lnTo>
                  <a:lnTo>
                    <a:pt x="176954" y="354529"/>
                  </a:lnTo>
                  <a:lnTo>
                    <a:pt x="194649" y="351425"/>
                  </a:lnTo>
                  <a:lnTo>
                    <a:pt x="214518" y="347078"/>
                  </a:lnTo>
                  <a:lnTo>
                    <a:pt x="234387" y="346147"/>
                  </a:lnTo>
                  <a:lnTo>
                    <a:pt x="255186" y="343974"/>
                  </a:lnTo>
                  <a:lnTo>
                    <a:pt x="269777" y="346147"/>
                  </a:lnTo>
                  <a:lnTo>
                    <a:pt x="280022" y="349252"/>
                  </a:lnTo>
                  <a:lnTo>
                    <a:pt x="296786" y="351425"/>
                  </a:lnTo>
                  <a:lnTo>
                    <a:pt x="309204" y="358875"/>
                  </a:lnTo>
                  <a:lnTo>
                    <a:pt x="318517" y="368499"/>
                  </a:lnTo>
                  <a:lnTo>
                    <a:pt x="325968" y="379054"/>
                  </a:lnTo>
                  <a:lnTo>
                    <a:pt x="331245" y="390541"/>
                  </a:lnTo>
                  <a:lnTo>
                    <a:pt x="345837" y="384332"/>
                  </a:lnTo>
                  <a:lnTo>
                    <a:pt x="355150" y="379054"/>
                  </a:lnTo>
                  <a:lnTo>
                    <a:pt x="363532" y="369431"/>
                  </a:lnTo>
                  <a:lnTo>
                    <a:pt x="363532" y="375639"/>
                  </a:lnTo>
                  <a:lnTo>
                    <a:pt x="367568" y="375639"/>
                  </a:lnTo>
                  <a:lnTo>
                    <a:pt x="363532" y="381227"/>
                  </a:lnTo>
                  <a:lnTo>
                    <a:pt x="358254" y="386505"/>
                  </a:lnTo>
                  <a:lnTo>
                    <a:pt x="350804" y="390541"/>
                  </a:lnTo>
                  <a:lnTo>
                    <a:pt x="350804" y="393645"/>
                  </a:lnTo>
                  <a:lnTo>
                    <a:pt x="356081" y="393645"/>
                  </a:lnTo>
                  <a:lnTo>
                    <a:pt x="356081" y="398923"/>
                  </a:lnTo>
                  <a:lnTo>
                    <a:pt x="358254" y="398923"/>
                  </a:lnTo>
                  <a:lnTo>
                    <a:pt x="360427" y="398923"/>
                  </a:lnTo>
                  <a:lnTo>
                    <a:pt x="362290" y="397991"/>
                  </a:lnTo>
                  <a:lnTo>
                    <a:pt x="362290" y="395818"/>
                  </a:lnTo>
                  <a:lnTo>
                    <a:pt x="363532" y="393645"/>
                  </a:lnTo>
                  <a:lnTo>
                    <a:pt x="369741" y="395818"/>
                  </a:lnTo>
                  <a:lnTo>
                    <a:pt x="370672" y="397991"/>
                  </a:lnTo>
                  <a:lnTo>
                    <a:pt x="372845" y="398923"/>
                  </a:lnTo>
                  <a:lnTo>
                    <a:pt x="372845" y="401096"/>
                  </a:lnTo>
                  <a:lnTo>
                    <a:pt x="372845" y="403269"/>
                  </a:lnTo>
                  <a:lnTo>
                    <a:pt x="370672" y="405442"/>
                  </a:lnTo>
                  <a:lnTo>
                    <a:pt x="370672" y="406373"/>
                  </a:lnTo>
                  <a:lnTo>
                    <a:pt x="372845" y="408547"/>
                  </a:lnTo>
                  <a:lnTo>
                    <a:pt x="376881" y="410720"/>
                  </a:lnTo>
                  <a:lnTo>
                    <a:pt x="379986" y="413824"/>
                  </a:lnTo>
                  <a:lnTo>
                    <a:pt x="385263" y="415997"/>
                  </a:lnTo>
                  <a:lnTo>
                    <a:pt x="391472" y="418170"/>
                  </a:lnTo>
                  <a:lnTo>
                    <a:pt x="396750" y="419102"/>
                  </a:lnTo>
                  <a:lnTo>
                    <a:pt x="403890" y="456355"/>
                  </a:lnTo>
                  <a:lnTo>
                    <a:pt x="420654" y="458218"/>
                  </a:lnTo>
                  <a:lnTo>
                    <a:pt x="434314" y="460391"/>
                  </a:lnTo>
                  <a:lnTo>
                    <a:pt x="447663" y="462564"/>
                  </a:lnTo>
                  <a:lnTo>
                    <a:pt x="458218" y="458218"/>
                  </a:lnTo>
                  <a:lnTo>
                    <a:pt x="467531" y="451078"/>
                  </a:lnTo>
                  <a:lnTo>
                    <a:pt x="479949" y="462564"/>
                  </a:lnTo>
                  <a:lnTo>
                    <a:pt x="491436" y="470946"/>
                  </a:lnTo>
                  <a:lnTo>
                    <a:pt x="499818" y="467842"/>
                  </a:lnTo>
                  <a:lnTo>
                    <a:pt x="513477" y="462564"/>
                  </a:lnTo>
                  <a:lnTo>
                    <a:pt x="525895" y="456355"/>
                  </a:lnTo>
                  <a:lnTo>
                    <a:pt x="536450" y="451078"/>
                  </a:lnTo>
                  <a:lnTo>
                    <a:pt x="545764" y="441454"/>
                  </a:lnTo>
                  <a:lnTo>
                    <a:pt x="551041" y="428726"/>
                  </a:lnTo>
                  <a:lnTo>
                    <a:pt x="555077" y="412893"/>
                  </a:lnTo>
                  <a:lnTo>
                    <a:pt x="560355" y="397991"/>
                  </a:lnTo>
                  <a:lnTo>
                    <a:pt x="563459" y="383090"/>
                  </a:lnTo>
                  <a:lnTo>
                    <a:pt x="574945" y="358875"/>
                  </a:lnTo>
                  <a:lnTo>
                    <a:pt x="584259" y="336523"/>
                  </a:lnTo>
                  <a:lnTo>
                    <a:pt x="592641" y="316655"/>
                  </a:lnTo>
                  <a:lnTo>
                    <a:pt x="598850" y="294303"/>
                  </a:lnTo>
                  <a:lnTo>
                    <a:pt x="599781" y="271950"/>
                  </a:lnTo>
                  <a:lnTo>
                    <a:pt x="596677" y="244631"/>
                  </a:lnTo>
                  <a:close/>
                </a:path>
              </a:pathLst>
            </a:custGeom>
            <a:solidFill>
              <a:srgbClr val="D9D9D9"/>
            </a:solidFill>
            <a:ln w="3104" cap="flat">
              <a:noFill/>
              <a:prstDash val="solid"/>
              <a:miter/>
            </a:ln>
          </p:spPr>
          <p:txBody>
            <a:bodyPr rtlCol="0" anchor="ctr"/>
            <a:lstStyle/>
            <a:p>
              <a:endParaRPr lang="en-US"/>
            </a:p>
          </p:txBody>
        </p:sp>
        <p:sp>
          <p:nvSpPr>
            <p:cNvPr id="70" name="Freeform: Shape 380">
              <a:extLst>
                <a:ext uri="{FF2B5EF4-FFF2-40B4-BE49-F238E27FC236}">
                  <a16:creationId xmlns:a16="http://schemas.microsoft.com/office/drawing/2014/main" id="{750568DB-49C6-42EF-9F2E-2946456559F9}"/>
                </a:ext>
              </a:extLst>
            </p:cNvPr>
            <p:cNvSpPr/>
            <p:nvPr/>
          </p:nvSpPr>
          <p:spPr>
            <a:xfrm>
              <a:off x="7376444" y="5893661"/>
              <a:ext cx="15522" cy="9313"/>
            </a:xfrm>
            <a:custGeom>
              <a:avLst/>
              <a:gdLst>
                <a:gd name="connsiteX0" fmla="*/ 9313 w 15522"/>
                <a:gd name="connsiteY0" fmla="*/ 5278 h 9313"/>
                <a:gd name="connsiteX1" fmla="*/ 9313 w 15522"/>
                <a:gd name="connsiteY1" fmla="*/ 3104 h 9313"/>
                <a:gd name="connsiteX2" fmla="*/ 7140 w 15522"/>
                <a:gd name="connsiteY2" fmla="*/ 2173 h 9313"/>
                <a:gd name="connsiteX3" fmla="*/ 4967 w 15522"/>
                <a:gd name="connsiteY3" fmla="*/ 2173 h 9313"/>
                <a:gd name="connsiteX4" fmla="*/ 3104 w 15522"/>
                <a:gd name="connsiteY4" fmla="*/ 0 h 9313"/>
                <a:gd name="connsiteX5" fmla="*/ 0 w 15522"/>
                <a:gd name="connsiteY5" fmla="*/ 0 h 9313"/>
                <a:gd name="connsiteX6" fmla="*/ 3104 w 15522"/>
                <a:gd name="connsiteY6" fmla="*/ 3104 h 9313"/>
                <a:gd name="connsiteX7" fmla="*/ 4967 w 15522"/>
                <a:gd name="connsiteY7" fmla="*/ 5278 h 9313"/>
                <a:gd name="connsiteX8" fmla="*/ 7140 w 15522"/>
                <a:gd name="connsiteY8" fmla="*/ 7451 h 9313"/>
                <a:gd name="connsiteX9" fmla="*/ 10245 w 15522"/>
                <a:gd name="connsiteY9" fmla="*/ 9624 h 9313"/>
                <a:gd name="connsiteX10" fmla="*/ 16454 w 15522"/>
                <a:gd name="connsiteY10" fmla="*/ 10555 h 9313"/>
                <a:gd name="connsiteX11" fmla="*/ 16454 w 15522"/>
                <a:gd name="connsiteY11" fmla="*/ 7451 h 9313"/>
                <a:gd name="connsiteX12" fmla="*/ 12418 w 15522"/>
                <a:gd name="connsiteY12" fmla="*/ 7451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522" h="9313">
                  <a:moveTo>
                    <a:pt x="9313" y="5278"/>
                  </a:moveTo>
                  <a:lnTo>
                    <a:pt x="9313" y="3104"/>
                  </a:lnTo>
                  <a:lnTo>
                    <a:pt x="7140" y="2173"/>
                  </a:lnTo>
                  <a:lnTo>
                    <a:pt x="4967" y="2173"/>
                  </a:lnTo>
                  <a:lnTo>
                    <a:pt x="3104" y="0"/>
                  </a:lnTo>
                  <a:lnTo>
                    <a:pt x="0" y="0"/>
                  </a:lnTo>
                  <a:lnTo>
                    <a:pt x="3104" y="3104"/>
                  </a:lnTo>
                  <a:lnTo>
                    <a:pt x="4967" y="5278"/>
                  </a:lnTo>
                  <a:lnTo>
                    <a:pt x="7140" y="7451"/>
                  </a:lnTo>
                  <a:lnTo>
                    <a:pt x="10245" y="9624"/>
                  </a:lnTo>
                  <a:lnTo>
                    <a:pt x="16454" y="10555"/>
                  </a:lnTo>
                  <a:lnTo>
                    <a:pt x="16454" y="7451"/>
                  </a:lnTo>
                  <a:lnTo>
                    <a:pt x="12418" y="7451"/>
                  </a:lnTo>
                  <a:close/>
                </a:path>
              </a:pathLst>
            </a:custGeom>
            <a:solidFill>
              <a:srgbClr val="D9D9D9"/>
            </a:solidFill>
            <a:ln w="3104" cap="flat">
              <a:noFill/>
              <a:prstDash val="solid"/>
              <a:miter/>
            </a:ln>
          </p:spPr>
          <p:txBody>
            <a:bodyPr rtlCol="0" anchor="ctr"/>
            <a:lstStyle/>
            <a:p>
              <a:endParaRPr lang="en-US"/>
            </a:p>
          </p:txBody>
        </p:sp>
        <p:sp>
          <p:nvSpPr>
            <p:cNvPr id="71" name="Freeform: Shape 381">
              <a:extLst>
                <a:ext uri="{FF2B5EF4-FFF2-40B4-BE49-F238E27FC236}">
                  <a16:creationId xmlns:a16="http://schemas.microsoft.com/office/drawing/2014/main" id="{2E62580D-6638-4866-9E35-E0046DD886AC}"/>
                </a:ext>
              </a:extLst>
            </p:cNvPr>
            <p:cNvSpPr/>
            <p:nvPr/>
          </p:nvSpPr>
          <p:spPr>
            <a:xfrm>
              <a:off x="2900127" y="5457796"/>
              <a:ext cx="55880" cy="37253"/>
            </a:xfrm>
            <a:custGeom>
              <a:avLst/>
              <a:gdLst>
                <a:gd name="connsiteX0" fmla="*/ 29182 w 55880"/>
                <a:gd name="connsiteY0" fmla="*/ 5278 h 37253"/>
                <a:gd name="connsiteX1" fmla="*/ 12418 w 55880"/>
                <a:gd name="connsiteY1" fmla="*/ 0 h 37253"/>
                <a:gd name="connsiteX2" fmla="*/ 10245 w 55880"/>
                <a:gd name="connsiteY2" fmla="*/ 1863 h 37253"/>
                <a:gd name="connsiteX3" fmla="*/ 8072 w 55880"/>
                <a:gd name="connsiteY3" fmla="*/ 1863 h 37253"/>
                <a:gd name="connsiteX4" fmla="*/ 8072 w 55880"/>
                <a:gd name="connsiteY4" fmla="*/ 3104 h 37253"/>
                <a:gd name="connsiteX5" fmla="*/ 7140 w 55880"/>
                <a:gd name="connsiteY5" fmla="*/ 3104 h 37253"/>
                <a:gd name="connsiteX6" fmla="*/ 3104 w 55880"/>
                <a:gd name="connsiteY6" fmla="*/ 5278 h 37253"/>
                <a:gd name="connsiteX7" fmla="*/ 3104 w 55880"/>
                <a:gd name="connsiteY7" fmla="*/ 18006 h 37253"/>
                <a:gd name="connsiteX8" fmla="*/ 3104 w 55880"/>
                <a:gd name="connsiteY8" fmla="*/ 27319 h 37253"/>
                <a:gd name="connsiteX9" fmla="*/ 0 w 55880"/>
                <a:gd name="connsiteY9" fmla="*/ 36943 h 37253"/>
                <a:gd name="connsiteX10" fmla="*/ 3104 w 55880"/>
                <a:gd name="connsiteY10" fmla="*/ 36943 h 37253"/>
                <a:gd name="connsiteX11" fmla="*/ 3104 w 55880"/>
                <a:gd name="connsiteY11" fmla="*/ 40047 h 37253"/>
                <a:gd name="connsiteX12" fmla="*/ 15522 w 55880"/>
                <a:gd name="connsiteY12" fmla="*/ 36943 h 37253"/>
                <a:gd name="connsiteX13" fmla="*/ 27009 w 55880"/>
                <a:gd name="connsiteY13" fmla="*/ 34770 h 37253"/>
                <a:gd name="connsiteX14" fmla="*/ 39427 w 55880"/>
                <a:gd name="connsiteY14" fmla="*/ 32597 h 37253"/>
                <a:gd name="connsiteX15" fmla="*/ 51844 w 55880"/>
                <a:gd name="connsiteY15" fmla="*/ 24215 h 37253"/>
                <a:gd name="connsiteX16" fmla="*/ 56191 w 55880"/>
                <a:gd name="connsiteY16" fmla="*/ 24215 h 37253"/>
                <a:gd name="connsiteX17" fmla="*/ 56191 w 55880"/>
                <a:gd name="connsiteY17" fmla="*/ 19868 h 37253"/>
                <a:gd name="connsiteX18" fmla="*/ 41600 w 55880"/>
                <a:gd name="connsiteY18" fmla="*/ 12418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80" h="37253">
                  <a:moveTo>
                    <a:pt x="29182" y="5278"/>
                  </a:moveTo>
                  <a:lnTo>
                    <a:pt x="12418" y="0"/>
                  </a:lnTo>
                  <a:lnTo>
                    <a:pt x="10245" y="1863"/>
                  </a:lnTo>
                  <a:lnTo>
                    <a:pt x="8072" y="1863"/>
                  </a:lnTo>
                  <a:lnTo>
                    <a:pt x="8072" y="3104"/>
                  </a:lnTo>
                  <a:lnTo>
                    <a:pt x="7140" y="3104"/>
                  </a:lnTo>
                  <a:lnTo>
                    <a:pt x="3104" y="5278"/>
                  </a:lnTo>
                  <a:lnTo>
                    <a:pt x="3104" y="18006"/>
                  </a:lnTo>
                  <a:lnTo>
                    <a:pt x="3104" y="27319"/>
                  </a:lnTo>
                  <a:lnTo>
                    <a:pt x="0" y="36943"/>
                  </a:lnTo>
                  <a:lnTo>
                    <a:pt x="3104" y="36943"/>
                  </a:lnTo>
                  <a:lnTo>
                    <a:pt x="3104" y="40047"/>
                  </a:lnTo>
                  <a:lnTo>
                    <a:pt x="15522" y="36943"/>
                  </a:lnTo>
                  <a:lnTo>
                    <a:pt x="27009" y="34770"/>
                  </a:lnTo>
                  <a:lnTo>
                    <a:pt x="39427" y="32597"/>
                  </a:lnTo>
                  <a:lnTo>
                    <a:pt x="51844" y="24215"/>
                  </a:lnTo>
                  <a:lnTo>
                    <a:pt x="56191" y="24215"/>
                  </a:lnTo>
                  <a:lnTo>
                    <a:pt x="56191" y="19868"/>
                  </a:lnTo>
                  <a:lnTo>
                    <a:pt x="41600" y="12418"/>
                  </a:lnTo>
                  <a:close/>
                </a:path>
              </a:pathLst>
            </a:custGeom>
            <a:solidFill>
              <a:srgbClr val="D9D9D9"/>
            </a:solidFill>
            <a:ln w="3104" cap="flat">
              <a:noFill/>
              <a:prstDash val="solid"/>
              <a:miter/>
            </a:ln>
          </p:spPr>
          <p:txBody>
            <a:bodyPr rtlCol="0" anchor="ctr"/>
            <a:lstStyle/>
            <a:p>
              <a:endParaRPr lang="en-US"/>
            </a:p>
          </p:txBody>
        </p:sp>
        <p:sp>
          <p:nvSpPr>
            <p:cNvPr id="72" name="Freeform: Shape 382">
              <a:extLst>
                <a:ext uri="{FF2B5EF4-FFF2-40B4-BE49-F238E27FC236}">
                  <a16:creationId xmlns:a16="http://schemas.microsoft.com/office/drawing/2014/main" id="{87E67A7C-554F-4DC8-9AFA-01509DE2148A}"/>
                </a:ext>
              </a:extLst>
            </p:cNvPr>
            <p:cNvSpPr/>
            <p:nvPr/>
          </p:nvSpPr>
          <p:spPr>
            <a:xfrm>
              <a:off x="6488880" y="5710498"/>
              <a:ext cx="301132" cy="207999"/>
            </a:xfrm>
            <a:custGeom>
              <a:avLst/>
              <a:gdLst>
                <a:gd name="connsiteX0" fmla="*/ 284368 w 301132"/>
                <a:gd name="connsiteY0" fmla="*/ 210793 h 207998"/>
                <a:gd name="connsiteX1" fmla="*/ 294613 w 301132"/>
                <a:gd name="connsiteY1" fmla="*/ 207378 h 207998"/>
                <a:gd name="connsiteX2" fmla="*/ 297718 w 301132"/>
                <a:gd name="connsiteY2" fmla="*/ 205515 h 207998"/>
                <a:gd name="connsiteX3" fmla="*/ 299891 w 301132"/>
                <a:gd name="connsiteY3" fmla="*/ 205515 h 207998"/>
                <a:gd name="connsiteX4" fmla="*/ 302064 w 301132"/>
                <a:gd name="connsiteY4" fmla="*/ 203342 h 207998"/>
                <a:gd name="connsiteX5" fmla="*/ 303926 w 301132"/>
                <a:gd name="connsiteY5" fmla="*/ 203342 h 207998"/>
                <a:gd name="connsiteX6" fmla="*/ 287473 w 301132"/>
                <a:gd name="connsiteY6" fmla="*/ 195891 h 207998"/>
                <a:gd name="connsiteX7" fmla="*/ 269777 w 301132"/>
                <a:gd name="connsiteY7" fmla="*/ 186267 h 207998"/>
                <a:gd name="connsiteX8" fmla="*/ 250840 w 301132"/>
                <a:gd name="connsiteY8" fmla="*/ 178817 h 207998"/>
                <a:gd name="connsiteX9" fmla="*/ 234387 w 301132"/>
                <a:gd name="connsiteY9" fmla="*/ 173539 h 207998"/>
                <a:gd name="connsiteX10" fmla="*/ 226936 w 301132"/>
                <a:gd name="connsiteY10" fmla="*/ 175712 h 207998"/>
                <a:gd name="connsiteX11" fmla="*/ 219796 w 301132"/>
                <a:gd name="connsiteY11" fmla="*/ 178817 h 207998"/>
                <a:gd name="connsiteX12" fmla="*/ 211413 w 301132"/>
                <a:gd name="connsiteY12" fmla="*/ 183163 h 207998"/>
                <a:gd name="connsiteX13" fmla="*/ 199927 w 301132"/>
                <a:gd name="connsiteY13" fmla="*/ 183163 h 207998"/>
                <a:gd name="connsiteX14" fmla="*/ 190614 w 301132"/>
                <a:gd name="connsiteY14" fmla="*/ 177886 h 207998"/>
                <a:gd name="connsiteX15" fmla="*/ 184094 w 301132"/>
                <a:gd name="connsiteY15" fmla="*/ 171366 h 207998"/>
                <a:gd name="connsiteX16" fmla="*/ 174781 w 301132"/>
                <a:gd name="connsiteY16" fmla="*/ 168262 h 207998"/>
                <a:gd name="connsiteX17" fmla="*/ 160190 w 301132"/>
                <a:gd name="connsiteY17" fmla="*/ 166089 h 207998"/>
                <a:gd name="connsiteX18" fmla="*/ 160190 w 301132"/>
                <a:gd name="connsiteY18" fmla="*/ 144047 h 207998"/>
                <a:gd name="connsiteX19" fmla="*/ 163294 w 301132"/>
                <a:gd name="connsiteY19" fmla="*/ 126041 h 207998"/>
                <a:gd name="connsiteX20" fmla="*/ 145599 w 301132"/>
                <a:gd name="connsiteY20" fmla="*/ 111140 h 207998"/>
                <a:gd name="connsiteX21" fmla="*/ 133181 w 301132"/>
                <a:gd name="connsiteY21" fmla="*/ 92202 h 207998"/>
                <a:gd name="connsiteX22" fmla="*/ 121695 w 301132"/>
                <a:gd name="connsiteY22" fmla="*/ 76370 h 207998"/>
                <a:gd name="connsiteX23" fmla="*/ 109277 w 301132"/>
                <a:gd name="connsiteY23" fmla="*/ 61468 h 207998"/>
                <a:gd name="connsiteX24" fmla="*/ 101826 w 301132"/>
                <a:gd name="connsiteY24" fmla="*/ 54018 h 207998"/>
                <a:gd name="connsiteX25" fmla="*/ 99964 w 301132"/>
                <a:gd name="connsiteY25" fmla="*/ 54018 h 207998"/>
                <a:gd name="connsiteX26" fmla="*/ 99964 w 301132"/>
                <a:gd name="connsiteY26" fmla="*/ 51844 h 207998"/>
                <a:gd name="connsiteX27" fmla="*/ 94686 w 301132"/>
                <a:gd name="connsiteY27" fmla="*/ 47809 h 207998"/>
                <a:gd name="connsiteX28" fmla="*/ 76991 w 301132"/>
                <a:gd name="connsiteY28" fmla="*/ 39116 h 207998"/>
                <a:gd name="connsiteX29" fmla="*/ 62400 w 301132"/>
                <a:gd name="connsiteY29" fmla="*/ 29803 h 207998"/>
                <a:gd name="connsiteX30" fmla="*/ 47809 w 301132"/>
                <a:gd name="connsiteY30" fmla="*/ 20179 h 207998"/>
                <a:gd name="connsiteX31" fmla="*/ 34149 w 301132"/>
                <a:gd name="connsiteY31" fmla="*/ 4346 h 207998"/>
                <a:gd name="connsiteX32" fmla="*/ 0 w 301132"/>
                <a:gd name="connsiteY32" fmla="*/ 0 h 207998"/>
                <a:gd name="connsiteX33" fmla="*/ 4967 w 301132"/>
                <a:gd name="connsiteY33" fmla="*/ 17075 h 207998"/>
                <a:gd name="connsiteX34" fmla="*/ 16454 w 301132"/>
                <a:gd name="connsiteY34" fmla="*/ 27630 h 207998"/>
                <a:gd name="connsiteX35" fmla="*/ 29182 w 301132"/>
                <a:gd name="connsiteY35" fmla="*/ 39116 h 207998"/>
                <a:gd name="connsiteX36" fmla="*/ 40358 w 301132"/>
                <a:gd name="connsiteY36" fmla="*/ 47809 h 207998"/>
                <a:gd name="connsiteX37" fmla="*/ 50913 w 301132"/>
                <a:gd name="connsiteY37" fmla="*/ 61468 h 207998"/>
                <a:gd name="connsiteX38" fmla="*/ 62400 w 301132"/>
                <a:gd name="connsiteY38" fmla="*/ 77301 h 207998"/>
                <a:gd name="connsiteX39" fmla="*/ 72644 w 301132"/>
                <a:gd name="connsiteY39" fmla="*/ 98411 h 207998"/>
                <a:gd name="connsiteX40" fmla="*/ 85373 w 301132"/>
                <a:gd name="connsiteY40" fmla="*/ 118590 h 207998"/>
                <a:gd name="connsiteX41" fmla="*/ 97790 w 301132"/>
                <a:gd name="connsiteY41" fmla="*/ 136596 h 207998"/>
                <a:gd name="connsiteX42" fmla="*/ 114555 w 301132"/>
                <a:gd name="connsiteY42" fmla="*/ 153671 h 207998"/>
                <a:gd name="connsiteX43" fmla="*/ 133181 w 301132"/>
                <a:gd name="connsiteY43" fmla="*/ 164226 h 207998"/>
                <a:gd name="connsiteX44" fmla="*/ 155223 w 301132"/>
                <a:gd name="connsiteY44" fmla="*/ 170435 h 207998"/>
                <a:gd name="connsiteX45" fmla="*/ 153050 w 301132"/>
                <a:gd name="connsiteY45" fmla="*/ 173539 h 207998"/>
                <a:gd name="connsiteX46" fmla="*/ 150877 w 301132"/>
                <a:gd name="connsiteY46" fmla="*/ 175712 h 207998"/>
                <a:gd name="connsiteX47" fmla="*/ 147772 w 301132"/>
                <a:gd name="connsiteY47" fmla="*/ 178817 h 207998"/>
                <a:gd name="connsiteX48" fmla="*/ 155223 w 301132"/>
                <a:gd name="connsiteY48" fmla="*/ 183163 h 207998"/>
                <a:gd name="connsiteX49" fmla="*/ 170745 w 301132"/>
                <a:gd name="connsiteY49" fmla="*/ 190614 h 207998"/>
                <a:gd name="connsiteX50" fmla="*/ 190614 w 301132"/>
                <a:gd name="connsiteY50" fmla="*/ 195891 h 207998"/>
                <a:gd name="connsiteX51" fmla="*/ 216691 w 301132"/>
                <a:gd name="connsiteY51" fmla="*/ 201169 h 207998"/>
                <a:gd name="connsiteX52" fmla="*/ 240595 w 301132"/>
                <a:gd name="connsiteY52" fmla="*/ 207378 h 207998"/>
                <a:gd name="connsiteX53" fmla="*/ 263569 w 301132"/>
                <a:gd name="connsiteY53" fmla="*/ 210793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01132" h="207998">
                  <a:moveTo>
                    <a:pt x="284368" y="210793"/>
                  </a:moveTo>
                  <a:lnTo>
                    <a:pt x="294613" y="207378"/>
                  </a:lnTo>
                  <a:lnTo>
                    <a:pt x="297718" y="205515"/>
                  </a:lnTo>
                  <a:lnTo>
                    <a:pt x="299891" y="205515"/>
                  </a:lnTo>
                  <a:lnTo>
                    <a:pt x="302064" y="203342"/>
                  </a:lnTo>
                  <a:lnTo>
                    <a:pt x="303926" y="203342"/>
                  </a:lnTo>
                  <a:lnTo>
                    <a:pt x="287473" y="195891"/>
                  </a:lnTo>
                  <a:lnTo>
                    <a:pt x="269777" y="186267"/>
                  </a:lnTo>
                  <a:lnTo>
                    <a:pt x="250840" y="178817"/>
                  </a:lnTo>
                  <a:lnTo>
                    <a:pt x="234387" y="173539"/>
                  </a:lnTo>
                  <a:lnTo>
                    <a:pt x="226936" y="175712"/>
                  </a:lnTo>
                  <a:lnTo>
                    <a:pt x="219796" y="178817"/>
                  </a:lnTo>
                  <a:lnTo>
                    <a:pt x="211413" y="183163"/>
                  </a:lnTo>
                  <a:lnTo>
                    <a:pt x="199927" y="183163"/>
                  </a:lnTo>
                  <a:lnTo>
                    <a:pt x="190614" y="177886"/>
                  </a:lnTo>
                  <a:lnTo>
                    <a:pt x="184094" y="171366"/>
                  </a:lnTo>
                  <a:lnTo>
                    <a:pt x="174781" y="168262"/>
                  </a:lnTo>
                  <a:lnTo>
                    <a:pt x="160190" y="166089"/>
                  </a:lnTo>
                  <a:lnTo>
                    <a:pt x="160190" y="144047"/>
                  </a:lnTo>
                  <a:lnTo>
                    <a:pt x="163294" y="126041"/>
                  </a:lnTo>
                  <a:lnTo>
                    <a:pt x="145599" y="111140"/>
                  </a:lnTo>
                  <a:lnTo>
                    <a:pt x="133181" y="92202"/>
                  </a:lnTo>
                  <a:lnTo>
                    <a:pt x="121695" y="76370"/>
                  </a:lnTo>
                  <a:lnTo>
                    <a:pt x="109277" y="61468"/>
                  </a:lnTo>
                  <a:lnTo>
                    <a:pt x="101826" y="54018"/>
                  </a:lnTo>
                  <a:lnTo>
                    <a:pt x="99964" y="54018"/>
                  </a:lnTo>
                  <a:lnTo>
                    <a:pt x="99964" y="51844"/>
                  </a:lnTo>
                  <a:lnTo>
                    <a:pt x="94686" y="47809"/>
                  </a:lnTo>
                  <a:lnTo>
                    <a:pt x="76991" y="39116"/>
                  </a:lnTo>
                  <a:lnTo>
                    <a:pt x="62400" y="29803"/>
                  </a:lnTo>
                  <a:lnTo>
                    <a:pt x="47809" y="20179"/>
                  </a:lnTo>
                  <a:lnTo>
                    <a:pt x="34149" y="4346"/>
                  </a:lnTo>
                  <a:lnTo>
                    <a:pt x="0" y="0"/>
                  </a:lnTo>
                  <a:lnTo>
                    <a:pt x="4967" y="17075"/>
                  </a:lnTo>
                  <a:lnTo>
                    <a:pt x="16454" y="27630"/>
                  </a:lnTo>
                  <a:lnTo>
                    <a:pt x="29182" y="39116"/>
                  </a:lnTo>
                  <a:lnTo>
                    <a:pt x="40358" y="47809"/>
                  </a:lnTo>
                  <a:lnTo>
                    <a:pt x="50913" y="61468"/>
                  </a:lnTo>
                  <a:lnTo>
                    <a:pt x="62400" y="77301"/>
                  </a:lnTo>
                  <a:lnTo>
                    <a:pt x="72644" y="98411"/>
                  </a:lnTo>
                  <a:lnTo>
                    <a:pt x="85373" y="118590"/>
                  </a:lnTo>
                  <a:lnTo>
                    <a:pt x="97790" y="136596"/>
                  </a:lnTo>
                  <a:lnTo>
                    <a:pt x="114555" y="153671"/>
                  </a:lnTo>
                  <a:lnTo>
                    <a:pt x="133181" y="164226"/>
                  </a:lnTo>
                  <a:lnTo>
                    <a:pt x="155223" y="170435"/>
                  </a:lnTo>
                  <a:lnTo>
                    <a:pt x="153050" y="173539"/>
                  </a:lnTo>
                  <a:lnTo>
                    <a:pt x="150877" y="175712"/>
                  </a:lnTo>
                  <a:lnTo>
                    <a:pt x="147772" y="178817"/>
                  </a:lnTo>
                  <a:lnTo>
                    <a:pt x="155223" y="183163"/>
                  </a:lnTo>
                  <a:lnTo>
                    <a:pt x="170745" y="190614"/>
                  </a:lnTo>
                  <a:lnTo>
                    <a:pt x="190614" y="195891"/>
                  </a:lnTo>
                  <a:lnTo>
                    <a:pt x="216691" y="201169"/>
                  </a:lnTo>
                  <a:lnTo>
                    <a:pt x="240595" y="207378"/>
                  </a:lnTo>
                  <a:lnTo>
                    <a:pt x="263569" y="210793"/>
                  </a:lnTo>
                  <a:close/>
                </a:path>
              </a:pathLst>
            </a:custGeom>
            <a:solidFill>
              <a:srgbClr val="D9D9D9"/>
            </a:solidFill>
            <a:ln w="3104" cap="flat">
              <a:noFill/>
              <a:prstDash val="solid"/>
              <a:miter/>
            </a:ln>
          </p:spPr>
          <p:txBody>
            <a:bodyPr rtlCol="0" anchor="ctr"/>
            <a:lstStyle/>
            <a:p>
              <a:endParaRPr lang="en-US"/>
            </a:p>
          </p:txBody>
        </p:sp>
        <p:sp>
          <p:nvSpPr>
            <p:cNvPr id="73" name="Freeform: Shape 383">
              <a:extLst>
                <a:ext uri="{FF2B5EF4-FFF2-40B4-BE49-F238E27FC236}">
                  <a16:creationId xmlns:a16="http://schemas.microsoft.com/office/drawing/2014/main" id="{0A91EE3B-C2F2-46C1-B6F1-7CF6C661C87A}"/>
                </a:ext>
              </a:extLst>
            </p:cNvPr>
            <p:cNvSpPr/>
            <p:nvPr/>
          </p:nvSpPr>
          <p:spPr>
            <a:xfrm>
              <a:off x="7403453" y="5901112"/>
              <a:ext cx="24836" cy="21731"/>
            </a:xfrm>
            <a:custGeom>
              <a:avLst/>
              <a:gdLst>
                <a:gd name="connsiteX0" fmla="*/ 26078 w 24835"/>
                <a:gd name="connsiteY0" fmla="*/ 24215 h 21731"/>
                <a:gd name="connsiteX1" fmla="*/ 21731 w 24835"/>
                <a:gd name="connsiteY1" fmla="*/ 18006 h 21731"/>
                <a:gd name="connsiteX2" fmla="*/ 19869 w 24835"/>
                <a:gd name="connsiteY2" fmla="*/ 12728 h 21731"/>
                <a:gd name="connsiteX3" fmla="*/ 16454 w 24835"/>
                <a:gd name="connsiteY3" fmla="*/ 9624 h 21731"/>
                <a:gd name="connsiteX4" fmla="*/ 11487 w 24835"/>
                <a:gd name="connsiteY4" fmla="*/ 5278 h 21731"/>
                <a:gd name="connsiteX5" fmla="*/ 7140 w 24835"/>
                <a:gd name="connsiteY5" fmla="*/ 3104 h 21731"/>
                <a:gd name="connsiteX6" fmla="*/ 0 w 24835"/>
                <a:gd name="connsiteY6" fmla="*/ 0 h 21731"/>
                <a:gd name="connsiteX7" fmla="*/ 4036 w 24835"/>
                <a:gd name="connsiteY7" fmla="*/ 7451 h 21731"/>
                <a:gd name="connsiteX8" fmla="*/ 7140 w 24835"/>
                <a:gd name="connsiteY8" fmla="*/ 12728 h 21731"/>
                <a:gd name="connsiteX9" fmla="*/ 11487 w 24835"/>
                <a:gd name="connsiteY9" fmla="*/ 16764 h 21731"/>
                <a:gd name="connsiteX10" fmla="*/ 16454 w 24835"/>
                <a:gd name="connsiteY10" fmla="*/ 20179 h 21731"/>
                <a:gd name="connsiteX11" fmla="*/ 19869 w 24835"/>
                <a:gd name="connsiteY11"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835" h="21731">
                  <a:moveTo>
                    <a:pt x="26078" y="24215"/>
                  </a:moveTo>
                  <a:lnTo>
                    <a:pt x="21731" y="18006"/>
                  </a:lnTo>
                  <a:lnTo>
                    <a:pt x="19869" y="12728"/>
                  </a:lnTo>
                  <a:lnTo>
                    <a:pt x="16454" y="9624"/>
                  </a:lnTo>
                  <a:lnTo>
                    <a:pt x="11487" y="5278"/>
                  </a:lnTo>
                  <a:lnTo>
                    <a:pt x="7140" y="3104"/>
                  </a:lnTo>
                  <a:lnTo>
                    <a:pt x="0" y="0"/>
                  </a:lnTo>
                  <a:lnTo>
                    <a:pt x="4036" y="7451"/>
                  </a:lnTo>
                  <a:lnTo>
                    <a:pt x="7140" y="12728"/>
                  </a:lnTo>
                  <a:lnTo>
                    <a:pt x="11487" y="16764"/>
                  </a:lnTo>
                  <a:lnTo>
                    <a:pt x="16454" y="20179"/>
                  </a:lnTo>
                  <a:lnTo>
                    <a:pt x="19869" y="24215"/>
                  </a:lnTo>
                  <a:close/>
                </a:path>
              </a:pathLst>
            </a:custGeom>
            <a:solidFill>
              <a:srgbClr val="D9D9D9"/>
            </a:solidFill>
            <a:ln w="3104" cap="flat">
              <a:noFill/>
              <a:prstDash val="solid"/>
              <a:miter/>
            </a:ln>
          </p:spPr>
          <p:txBody>
            <a:bodyPr rtlCol="0" anchor="ctr"/>
            <a:lstStyle/>
            <a:p>
              <a:endParaRPr lang="en-US"/>
            </a:p>
          </p:txBody>
        </p:sp>
        <p:sp>
          <p:nvSpPr>
            <p:cNvPr id="74" name="Freeform: Shape 384">
              <a:extLst>
                <a:ext uri="{FF2B5EF4-FFF2-40B4-BE49-F238E27FC236}">
                  <a16:creationId xmlns:a16="http://schemas.microsoft.com/office/drawing/2014/main" id="{07C7F30F-AE0B-48CD-933C-EA2350FA006D}"/>
                </a:ext>
              </a:extLst>
            </p:cNvPr>
            <p:cNvSpPr/>
            <p:nvPr/>
          </p:nvSpPr>
          <p:spPr>
            <a:xfrm>
              <a:off x="7568921" y="6290411"/>
              <a:ext cx="93134" cy="145910"/>
            </a:xfrm>
            <a:custGeom>
              <a:avLst/>
              <a:gdLst>
                <a:gd name="connsiteX0" fmla="*/ 89719 w 93133"/>
                <a:gd name="connsiteY0" fmla="*/ 63641 h 145909"/>
                <a:gd name="connsiteX1" fmla="*/ 87546 w 93133"/>
                <a:gd name="connsiteY1" fmla="*/ 66746 h 145909"/>
                <a:gd name="connsiteX2" fmla="*/ 83510 w 93133"/>
                <a:gd name="connsiteY2" fmla="*/ 69850 h 145909"/>
                <a:gd name="connsiteX3" fmla="*/ 80406 w 93133"/>
                <a:gd name="connsiteY3" fmla="*/ 69850 h 145909"/>
                <a:gd name="connsiteX4" fmla="*/ 78232 w 93133"/>
                <a:gd name="connsiteY4" fmla="*/ 69850 h 145909"/>
                <a:gd name="connsiteX5" fmla="*/ 75128 w 93133"/>
                <a:gd name="connsiteY5" fmla="*/ 69850 h 145909"/>
                <a:gd name="connsiteX6" fmla="*/ 68919 w 93133"/>
                <a:gd name="connsiteY6" fmla="*/ 69850 h 145909"/>
                <a:gd name="connsiteX7" fmla="*/ 63641 w 93133"/>
                <a:gd name="connsiteY7" fmla="*/ 69850 h 145909"/>
                <a:gd name="connsiteX8" fmla="*/ 53086 w 93133"/>
                <a:gd name="connsiteY8" fmla="*/ 48740 h 145909"/>
                <a:gd name="connsiteX9" fmla="*/ 38495 w 93133"/>
                <a:gd name="connsiteY9" fmla="*/ 31976 h 145909"/>
                <a:gd name="connsiteX10" fmla="*/ 23904 w 93133"/>
                <a:gd name="connsiteY10" fmla="*/ 17075 h 145909"/>
                <a:gd name="connsiteX11" fmla="*/ 7451 w 93133"/>
                <a:gd name="connsiteY11" fmla="*/ 0 h 145909"/>
                <a:gd name="connsiteX12" fmla="*/ 0 w 93133"/>
                <a:gd name="connsiteY12" fmla="*/ 0 h 145909"/>
                <a:gd name="connsiteX13" fmla="*/ 4346 w 93133"/>
                <a:gd name="connsiteY13" fmla="*/ 11797 h 145909"/>
                <a:gd name="connsiteX14" fmla="*/ 9313 w 93133"/>
                <a:gd name="connsiteY14" fmla="*/ 26388 h 145909"/>
                <a:gd name="connsiteX15" fmla="*/ 17695 w 93133"/>
                <a:gd name="connsiteY15" fmla="*/ 42531 h 145909"/>
                <a:gd name="connsiteX16" fmla="*/ 29182 w 93133"/>
                <a:gd name="connsiteY16" fmla="*/ 61468 h 145909"/>
                <a:gd name="connsiteX17" fmla="*/ 36633 w 93133"/>
                <a:gd name="connsiteY17" fmla="*/ 74196 h 145909"/>
                <a:gd name="connsiteX18" fmla="*/ 43773 w 93133"/>
                <a:gd name="connsiteY18" fmla="*/ 81647 h 145909"/>
                <a:gd name="connsiteX19" fmla="*/ 38495 w 93133"/>
                <a:gd name="connsiteY19" fmla="*/ 86925 h 145909"/>
                <a:gd name="connsiteX20" fmla="*/ 32286 w 93133"/>
                <a:gd name="connsiteY20" fmla="*/ 92202 h 145909"/>
                <a:gd name="connsiteX21" fmla="*/ 27319 w 93133"/>
                <a:gd name="connsiteY21" fmla="*/ 96238 h 145909"/>
                <a:gd name="connsiteX22" fmla="*/ 23904 w 93133"/>
                <a:gd name="connsiteY22" fmla="*/ 101826 h 145909"/>
                <a:gd name="connsiteX23" fmla="*/ 22042 w 93133"/>
                <a:gd name="connsiteY23" fmla="*/ 103689 h 145909"/>
                <a:gd name="connsiteX24" fmla="*/ 22042 w 93133"/>
                <a:gd name="connsiteY24" fmla="*/ 105862 h 145909"/>
                <a:gd name="connsiteX25" fmla="*/ 23904 w 93133"/>
                <a:gd name="connsiteY25" fmla="*/ 107104 h 145909"/>
                <a:gd name="connsiteX26" fmla="*/ 27319 w 93133"/>
                <a:gd name="connsiteY26" fmla="*/ 108966 h 145909"/>
                <a:gd name="connsiteX27" fmla="*/ 31355 w 93133"/>
                <a:gd name="connsiteY27" fmla="*/ 111140 h 145909"/>
                <a:gd name="connsiteX28" fmla="*/ 34459 w 93133"/>
                <a:gd name="connsiteY28" fmla="*/ 113313 h 145909"/>
                <a:gd name="connsiteX29" fmla="*/ 38495 w 93133"/>
                <a:gd name="connsiteY29" fmla="*/ 114244 h 145909"/>
                <a:gd name="connsiteX30" fmla="*/ 41910 w 93133"/>
                <a:gd name="connsiteY30" fmla="*/ 116417 h 145909"/>
                <a:gd name="connsiteX31" fmla="*/ 43773 w 93133"/>
                <a:gd name="connsiteY31" fmla="*/ 118590 h 145909"/>
                <a:gd name="connsiteX32" fmla="*/ 43773 w 93133"/>
                <a:gd name="connsiteY32" fmla="*/ 121695 h 145909"/>
                <a:gd name="connsiteX33" fmla="*/ 43773 w 93133"/>
                <a:gd name="connsiteY33" fmla="*/ 126041 h 145909"/>
                <a:gd name="connsiteX34" fmla="*/ 41910 w 93133"/>
                <a:gd name="connsiteY34" fmla="*/ 129145 h 145909"/>
                <a:gd name="connsiteX35" fmla="*/ 41910 w 93133"/>
                <a:gd name="connsiteY35" fmla="*/ 135665 h 145909"/>
                <a:gd name="connsiteX36" fmla="*/ 41910 w 93133"/>
                <a:gd name="connsiteY36" fmla="*/ 138769 h 145909"/>
                <a:gd name="connsiteX37" fmla="*/ 43773 w 93133"/>
                <a:gd name="connsiteY37" fmla="*/ 142805 h 145909"/>
                <a:gd name="connsiteX38" fmla="*/ 43773 w 93133"/>
                <a:gd name="connsiteY38" fmla="*/ 148083 h 145909"/>
                <a:gd name="connsiteX39" fmla="*/ 54328 w 93133"/>
                <a:gd name="connsiteY39" fmla="*/ 136596 h 145909"/>
                <a:gd name="connsiteX40" fmla="*/ 63641 w 93133"/>
                <a:gd name="connsiteY40" fmla="*/ 126041 h 145909"/>
                <a:gd name="connsiteX41" fmla="*/ 75128 w 93133"/>
                <a:gd name="connsiteY41" fmla="*/ 114244 h 145909"/>
                <a:gd name="connsiteX42" fmla="*/ 75128 w 93133"/>
                <a:gd name="connsiteY42" fmla="*/ 101826 h 145909"/>
                <a:gd name="connsiteX43" fmla="*/ 87546 w 93133"/>
                <a:gd name="connsiteY43" fmla="*/ 101826 h 145909"/>
                <a:gd name="connsiteX44" fmla="*/ 89719 w 93133"/>
                <a:gd name="connsiteY44" fmla="*/ 98411 h 145909"/>
                <a:gd name="connsiteX45" fmla="*/ 90650 w 93133"/>
                <a:gd name="connsiteY45" fmla="*/ 92202 h 145909"/>
                <a:gd name="connsiteX46" fmla="*/ 92823 w 93133"/>
                <a:gd name="connsiteY46" fmla="*/ 86925 h 145909"/>
                <a:gd name="connsiteX47" fmla="*/ 94996 w 93133"/>
                <a:gd name="connsiteY47" fmla="*/ 81647 h 145909"/>
                <a:gd name="connsiteX48" fmla="*/ 94996 w 93133"/>
                <a:gd name="connsiteY48" fmla="*/ 57122 h 145909"/>
                <a:gd name="connsiteX49" fmla="*/ 90650 w 93133"/>
                <a:gd name="connsiteY49" fmla="*/ 57122 h 145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3133" h="145909">
                  <a:moveTo>
                    <a:pt x="89719" y="63641"/>
                  </a:moveTo>
                  <a:lnTo>
                    <a:pt x="87546" y="66746"/>
                  </a:lnTo>
                  <a:lnTo>
                    <a:pt x="83510" y="69850"/>
                  </a:lnTo>
                  <a:lnTo>
                    <a:pt x="80406" y="69850"/>
                  </a:lnTo>
                  <a:lnTo>
                    <a:pt x="78232" y="69850"/>
                  </a:lnTo>
                  <a:lnTo>
                    <a:pt x="75128" y="69850"/>
                  </a:lnTo>
                  <a:lnTo>
                    <a:pt x="68919" y="69850"/>
                  </a:lnTo>
                  <a:lnTo>
                    <a:pt x="63641" y="69850"/>
                  </a:lnTo>
                  <a:lnTo>
                    <a:pt x="53086" y="48740"/>
                  </a:lnTo>
                  <a:lnTo>
                    <a:pt x="38495" y="31976"/>
                  </a:lnTo>
                  <a:lnTo>
                    <a:pt x="23904" y="17075"/>
                  </a:lnTo>
                  <a:lnTo>
                    <a:pt x="7451" y="0"/>
                  </a:lnTo>
                  <a:lnTo>
                    <a:pt x="0" y="0"/>
                  </a:lnTo>
                  <a:lnTo>
                    <a:pt x="4346" y="11797"/>
                  </a:lnTo>
                  <a:lnTo>
                    <a:pt x="9313" y="26388"/>
                  </a:lnTo>
                  <a:lnTo>
                    <a:pt x="17695" y="42531"/>
                  </a:lnTo>
                  <a:lnTo>
                    <a:pt x="29182" y="61468"/>
                  </a:lnTo>
                  <a:lnTo>
                    <a:pt x="36633" y="74196"/>
                  </a:lnTo>
                  <a:lnTo>
                    <a:pt x="43773" y="81647"/>
                  </a:lnTo>
                  <a:lnTo>
                    <a:pt x="38495" y="86925"/>
                  </a:lnTo>
                  <a:lnTo>
                    <a:pt x="32286" y="92202"/>
                  </a:lnTo>
                  <a:lnTo>
                    <a:pt x="27319" y="96238"/>
                  </a:lnTo>
                  <a:lnTo>
                    <a:pt x="23904" y="101826"/>
                  </a:lnTo>
                  <a:lnTo>
                    <a:pt x="22042" y="103689"/>
                  </a:lnTo>
                  <a:lnTo>
                    <a:pt x="22042" y="105862"/>
                  </a:lnTo>
                  <a:lnTo>
                    <a:pt x="23904" y="107104"/>
                  </a:lnTo>
                  <a:lnTo>
                    <a:pt x="27319" y="108966"/>
                  </a:lnTo>
                  <a:lnTo>
                    <a:pt x="31355" y="111140"/>
                  </a:lnTo>
                  <a:lnTo>
                    <a:pt x="34459" y="113313"/>
                  </a:lnTo>
                  <a:lnTo>
                    <a:pt x="38495" y="114244"/>
                  </a:lnTo>
                  <a:lnTo>
                    <a:pt x="41910" y="116417"/>
                  </a:lnTo>
                  <a:lnTo>
                    <a:pt x="43773" y="118590"/>
                  </a:lnTo>
                  <a:lnTo>
                    <a:pt x="43773" y="121695"/>
                  </a:lnTo>
                  <a:lnTo>
                    <a:pt x="43773" y="126041"/>
                  </a:lnTo>
                  <a:lnTo>
                    <a:pt x="41910" y="129145"/>
                  </a:lnTo>
                  <a:lnTo>
                    <a:pt x="41910" y="135665"/>
                  </a:lnTo>
                  <a:lnTo>
                    <a:pt x="41910" y="138769"/>
                  </a:lnTo>
                  <a:lnTo>
                    <a:pt x="43773" y="142805"/>
                  </a:lnTo>
                  <a:lnTo>
                    <a:pt x="43773" y="148083"/>
                  </a:lnTo>
                  <a:lnTo>
                    <a:pt x="54328" y="136596"/>
                  </a:lnTo>
                  <a:lnTo>
                    <a:pt x="63641" y="126041"/>
                  </a:lnTo>
                  <a:lnTo>
                    <a:pt x="75128" y="114244"/>
                  </a:lnTo>
                  <a:lnTo>
                    <a:pt x="75128" y="101826"/>
                  </a:lnTo>
                  <a:lnTo>
                    <a:pt x="87546" y="101826"/>
                  </a:lnTo>
                  <a:lnTo>
                    <a:pt x="89719" y="98411"/>
                  </a:lnTo>
                  <a:lnTo>
                    <a:pt x="90650" y="92202"/>
                  </a:lnTo>
                  <a:lnTo>
                    <a:pt x="92823" y="86925"/>
                  </a:lnTo>
                  <a:lnTo>
                    <a:pt x="94996" y="81647"/>
                  </a:lnTo>
                  <a:lnTo>
                    <a:pt x="94996" y="57122"/>
                  </a:lnTo>
                  <a:lnTo>
                    <a:pt x="90650" y="57122"/>
                  </a:lnTo>
                  <a:close/>
                </a:path>
              </a:pathLst>
            </a:custGeom>
            <a:solidFill>
              <a:srgbClr val="D9D9D9"/>
            </a:solidFill>
            <a:ln w="3104" cap="flat">
              <a:noFill/>
              <a:prstDash val="solid"/>
              <a:miter/>
            </a:ln>
          </p:spPr>
          <p:txBody>
            <a:bodyPr rtlCol="0" anchor="ctr"/>
            <a:lstStyle/>
            <a:p>
              <a:endParaRPr lang="en-US"/>
            </a:p>
          </p:txBody>
        </p:sp>
        <p:sp>
          <p:nvSpPr>
            <p:cNvPr id="75" name="Freeform: Shape 385">
              <a:extLst>
                <a:ext uri="{FF2B5EF4-FFF2-40B4-BE49-F238E27FC236}">
                  <a16:creationId xmlns:a16="http://schemas.microsoft.com/office/drawing/2014/main" id="{9EFB415D-A0F9-4C6B-89E9-615D0AEAF912}"/>
                </a:ext>
              </a:extLst>
            </p:cNvPr>
            <p:cNvSpPr/>
            <p:nvPr/>
          </p:nvSpPr>
          <p:spPr>
            <a:xfrm>
              <a:off x="7483548" y="6426076"/>
              <a:ext cx="117969" cy="136596"/>
            </a:xfrm>
            <a:custGeom>
              <a:avLst/>
              <a:gdLst>
                <a:gd name="connsiteX0" fmla="*/ 116728 w 117969"/>
                <a:gd name="connsiteY0" fmla="*/ 7140 h 136596"/>
                <a:gd name="connsiteX1" fmla="*/ 116728 w 117969"/>
                <a:gd name="connsiteY1" fmla="*/ 3104 h 136596"/>
                <a:gd name="connsiteX2" fmla="*/ 114555 w 117969"/>
                <a:gd name="connsiteY2" fmla="*/ 3104 h 136596"/>
                <a:gd name="connsiteX3" fmla="*/ 112692 w 117969"/>
                <a:gd name="connsiteY3" fmla="*/ 3104 h 136596"/>
                <a:gd name="connsiteX4" fmla="*/ 112692 w 117969"/>
                <a:gd name="connsiteY4" fmla="*/ 5278 h 136596"/>
                <a:gd name="connsiteX5" fmla="*/ 110519 w 117969"/>
                <a:gd name="connsiteY5" fmla="*/ 8382 h 136596"/>
                <a:gd name="connsiteX6" fmla="*/ 109277 w 117969"/>
                <a:gd name="connsiteY6" fmla="*/ 10555 h 136596"/>
                <a:gd name="connsiteX7" fmla="*/ 109277 w 117969"/>
                <a:gd name="connsiteY7" fmla="*/ 12418 h 136596"/>
                <a:gd name="connsiteX8" fmla="*/ 105241 w 117969"/>
                <a:gd name="connsiteY8" fmla="*/ 8382 h 136596"/>
                <a:gd name="connsiteX9" fmla="*/ 103068 w 117969"/>
                <a:gd name="connsiteY9" fmla="*/ 7140 h 136596"/>
                <a:gd name="connsiteX10" fmla="*/ 102137 w 117969"/>
                <a:gd name="connsiteY10" fmla="*/ 5278 h 136596"/>
                <a:gd name="connsiteX11" fmla="*/ 99963 w 117969"/>
                <a:gd name="connsiteY11" fmla="*/ 3104 h 136596"/>
                <a:gd name="connsiteX12" fmla="*/ 95928 w 117969"/>
                <a:gd name="connsiteY12" fmla="*/ 931 h 136596"/>
                <a:gd name="connsiteX13" fmla="*/ 92823 w 117969"/>
                <a:gd name="connsiteY13" fmla="*/ 0 h 136596"/>
                <a:gd name="connsiteX14" fmla="*/ 87546 w 117969"/>
                <a:gd name="connsiteY14" fmla="*/ 8382 h 136596"/>
                <a:gd name="connsiteX15" fmla="*/ 80406 w 117969"/>
                <a:gd name="connsiteY15" fmla="*/ 23283 h 136596"/>
                <a:gd name="connsiteX16" fmla="*/ 70782 w 117969"/>
                <a:gd name="connsiteY16" fmla="*/ 37874 h 136596"/>
                <a:gd name="connsiteX17" fmla="*/ 63641 w 117969"/>
                <a:gd name="connsiteY17" fmla="*/ 52776 h 136596"/>
                <a:gd name="connsiteX18" fmla="*/ 54328 w 117969"/>
                <a:gd name="connsiteY18" fmla="*/ 65504 h 136596"/>
                <a:gd name="connsiteX19" fmla="*/ 49051 w 117969"/>
                <a:gd name="connsiteY19" fmla="*/ 71713 h 136596"/>
                <a:gd name="connsiteX20" fmla="*/ 38495 w 117969"/>
                <a:gd name="connsiteY20" fmla="*/ 75128 h 136596"/>
                <a:gd name="connsiteX21" fmla="*/ 27009 w 117969"/>
                <a:gd name="connsiteY21" fmla="*/ 76991 h 136596"/>
                <a:gd name="connsiteX22" fmla="*/ 16764 w 117969"/>
                <a:gd name="connsiteY22" fmla="*/ 80406 h 136596"/>
                <a:gd name="connsiteX23" fmla="*/ 12418 w 117969"/>
                <a:gd name="connsiteY23" fmla="*/ 84441 h 136596"/>
                <a:gd name="connsiteX24" fmla="*/ 10555 w 117969"/>
                <a:gd name="connsiteY24" fmla="*/ 89719 h 136596"/>
                <a:gd name="connsiteX25" fmla="*/ 9313 w 117969"/>
                <a:gd name="connsiteY25" fmla="*/ 94997 h 136596"/>
                <a:gd name="connsiteX26" fmla="*/ 7451 w 117969"/>
                <a:gd name="connsiteY26" fmla="*/ 99343 h 136596"/>
                <a:gd name="connsiteX27" fmla="*/ 5277 w 117969"/>
                <a:gd name="connsiteY27" fmla="*/ 104620 h 136596"/>
                <a:gd name="connsiteX28" fmla="*/ 0 w 117969"/>
                <a:gd name="connsiteY28" fmla="*/ 108967 h 136596"/>
                <a:gd name="connsiteX29" fmla="*/ 7451 w 117969"/>
                <a:gd name="connsiteY29" fmla="*/ 119522 h 136596"/>
                <a:gd name="connsiteX30" fmla="*/ 14591 w 117969"/>
                <a:gd name="connsiteY30" fmla="*/ 124799 h 136596"/>
                <a:gd name="connsiteX31" fmla="*/ 23904 w 117969"/>
                <a:gd name="connsiteY31" fmla="*/ 131008 h 136596"/>
                <a:gd name="connsiteX32" fmla="*/ 32286 w 117969"/>
                <a:gd name="connsiteY32" fmla="*/ 137528 h 136596"/>
                <a:gd name="connsiteX33" fmla="*/ 39737 w 117969"/>
                <a:gd name="connsiteY33" fmla="*/ 137528 h 136596"/>
                <a:gd name="connsiteX34" fmla="*/ 45946 w 117969"/>
                <a:gd name="connsiteY34" fmla="*/ 132250 h 136596"/>
                <a:gd name="connsiteX35" fmla="*/ 51224 w 117969"/>
                <a:gd name="connsiteY35" fmla="*/ 128835 h 136596"/>
                <a:gd name="connsiteX36" fmla="*/ 56191 w 117969"/>
                <a:gd name="connsiteY36" fmla="*/ 124799 h 136596"/>
                <a:gd name="connsiteX37" fmla="*/ 61468 w 117969"/>
                <a:gd name="connsiteY37" fmla="*/ 121695 h 136596"/>
                <a:gd name="connsiteX38" fmla="*/ 65814 w 117969"/>
                <a:gd name="connsiteY38" fmla="*/ 117349 h 136596"/>
                <a:gd name="connsiteX39" fmla="*/ 67677 w 117969"/>
                <a:gd name="connsiteY39" fmla="*/ 109898 h 136596"/>
                <a:gd name="connsiteX40" fmla="*/ 67677 w 117969"/>
                <a:gd name="connsiteY40" fmla="*/ 104620 h 136596"/>
                <a:gd name="connsiteX41" fmla="*/ 68919 w 117969"/>
                <a:gd name="connsiteY41" fmla="*/ 99343 h 136596"/>
                <a:gd name="connsiteX42" fmla="*/ 68919 w 117969"/>
                <a:gd name="connsiteY42" fmla="*/ 94065 h 136596"/>
                <a:gd name="connsiteX43" fmla="*/ 72955 w 117969"/>
                <a:gd name="connsiteY43" fmla="*/ 87856 h 136596"/>
                <a:gd name="connsiteX44" fmla="*/ 76059 w 117969"/>
                <a:gd name="connsiteY44" fmla="*/ 86614 h 136596"/>
                <a:gd name="connsiteX45" fmla="*/ 82268 w 117969"/>
                <a:gd name="connsiteY45" fmla="*/ 82268 h 136596"/>
                <a:gd name="connsiteX46" fmla="*/ 87546 w 117969"/>
                <a:gd name="connsiteY46" fmla="*/ 80406 h 136596"/>
                <a:gd name="connsiteX47" fmla="*/ 92823 w 117969"/>
                <a:gd name="connsiteY47" fmla="*/ 79164 h 136596"/>
                <a:gd name="connsiteX48" fmla="*/ 98101 w 117969"/>
                <a:gd name="connsiteY48" fmla="*/ 75128 h 136596"/>
                <a:gd name="connsiteX49" fmla="*/ 99963 w 117969"/>
                <a:gd name="connsiteY49" fmla="*/ 71713 h 136596"/>
                <a:gd name="connsiteX50" fmla="*/ 95928 w 117969"/>
                <a:gd name="connsiteY50" fmla="*/ 60227 h 136596"/>
                <a:gd name="connsiteX51" fmla="*/ 107414 w 117969"/>
                <a:gd name="connsiteY51" fmla="*/ 42221 h 136596"/>
                <a:gd name="connsiteX52" fmla="*/ 119832 w 117969"/>
                <a:gd name="connsiteY52" fmla="*/ 27319 h 136596"/>
                <a:gd name="connsiteX53" fmla="*/ 119832 w 117969"/>
                <a:gd name="connsiteY53" fmla="*/ 22042 h 136596"/>
                <a:gd name="connsiteX54" fmla="*/ 119832 w 117969"/>
                <a:gd name="connsiteY54" fmla="*/ 15833 h 136596"/>
                <a:gd name="connsiteX55" fmla="*/ 117659 w 117969"/>
                <a:gd name="connsiteY55" fmla="*/ 10555 h 13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7969" h="136596">
                  <a:moveTo>
                    <a:pt x="116728" y="7140"/>
                  </a:moveTo>
                  <a:lnTo>
                    <a:pt x="116728" y="3104"/>
                  </a:lnTo>
                  <a:lnTo>
                    <a:pt x="114555" y="3104"/>
                  </a:lnTo>
                  <a:lnTo>
                    <a:pt x="112692" y="3104"/>
                  </a:lnTo>
                  <a:lnTo>
                    <a:pt x="112692" y="5278"/>
                  </a:lnTo>
                  <a:lnTo>
                    <a:pt x="110519" y="8382"/>
                  </a:lnTo>
                  <a:lnTo>
                    <a:pt x="109277" y="10555"/>
                  </a:lnTo>
                  <a:lnTo>
                    <a:pt x="109277" y="12418"/>
                  </a:lnTo>
                  <a:lnTo>
                    <a:pt x="105241" y="8382"/>
                  </a:lnTo>
                  <a:lnTo>
                    <a:pt x="103068" y="7140"/>
                  </a:lnTo>
                  <a:lnTo>
                    <a:pt x="102137" y="5278"/>
                  </a:lnTo>
                  <a:lnTo>
                    <a:pt x="99963" y="3104"/>
                  </a:lnTo>
                  <a:lnTo>
                    <a:pt x="95928" y="931"/>
                  </a:lnTo>
                  <a:lnTo>
                    <a:pt x="92823" y="0"/>
                  </a:lnTo>
                  <a:lnTo>
                    <a:pt x="87546" y="8382"/>
                  </a:lnTo>
                  <a:lnTo>
                    <a:pt x="80406" y="23283"/>
                  </a:lnTo>
                  <a:lnTo>
                    <a:pt x="70782" y="37874"/>
                  </a:lnTo>
                  <a:lnTo>
                    <a:pt x="63641" y="52776"/>
                  </a:lnTo>
                  <a:lnTo>
                    <a:pt x="54328" y="65504"/>
                  </a:lnTo>
                  <a:lnTo>
                    <a:pt x="49051" y="71713"/>
                  </a:lnTo>
                  <a:lnTo>
                    <a:pt x="38495" y="75128"/>
                  </a:lnTo>
                  <a:lnTo>
                    <a:pt x="27009" y="76991"/>
                  </a:lnTo>
                  <a:lnTo>
                    <a:pt x="16764" y="80406"/>
                  </a:lnTo>
                  <a:lnTo>
                    <a:pt x="12418" y="84441"/>
                  </a:lnTo>
                  <a:lnTo>
                    <a:pt x="10555" y="89719"/>
                  </a:lnTo>
                  <a:lnTo>
                    <a:pt x="9313" y="94997"/>
                  </a:lnTo>
                  <a:lnTo>
                    <a:pt x="7451" y="99343"/>
                  </a:lnTo>
                  <a:lnTo>
                    <a:pt x="5277" y="104620"/>
                  </a:lnTo>
                  <a:lnTo>
                    <a:pt x="0" y="108967"/>
                  </a:lnTo>
                  <a:lnTo>
                    <a:pt x="7451" y="119522"/>
                  </a:lnTo>
                  <a:lnTo>
                    <a:pt x="14591" y="124799"/>
                  </a:lnTo>
                  <a:lnTo>
                    <a:pt x="23904" y="131008"/>
                  </a:lnTo>
                  <a:lnTo>
                    <a:pt x="32286" y="137528"/>
                  </a:lnTo>
                  <a:lnTo>
                    <a:pt x="39737" y="137528"/>
                  </a:lnTo>
                  <a:lnTo>
                    <a:pt x="45946" y="132250"/>
                  </a:lnTo>
                  <a:lnTo>
                    <a:pt x="51224" y="128835"/>
                  </a:lnTo>
                  <a:lnTo>
                    <a:pt x="56191" y="124799"/>
                  </a:lnTo>
                  <a:lnTo>
                    <a:pt x="61468" y="121695"/>
                  </a:lnTo>
                  <a:lnTo>
                    <a:pt x="65814" y="117349"/>
                  </a:lnTo>
                  <a:lnTo>
                    <a:pt x="67677" y="109898"/>
                  </a:lnTo>
                  <a:lnTo>
                    <a:pt x="67677" y="104620"/>
                  </a:lnTo>
                  <a:lnTo>
                    <a:pt x="68919" y="99343"/>
                  </a:lnTo>
                  <a:lnTo>
                    <a:pt x="68919" y="94065"/>
                  </a:lnTo>
                  <a:lnTo>
                    <a:pt x="72955" y="87856"/>
                  </a:lnTo>
                  <a:lnTo>
                    <a:pt x="76059" y="86614"/>
                  </a:lnTo>
                  <a:lnTo>
                    <a:pt x="82268" y="82268"/>
                  </a:lnTo>
                  <a:lnTo>
                    <a:pt x="87546" y="80406"/>
                  </a:lnTo>
                  <a:lnTo>
                    <a:pt x="92823" y="79164"/>
                  </a:lnTo>
                  <a:lnTo>
                    <a:pt x="98101" y="75128"/>
                  </a:lnTo>
                  <a:lnTo>
                    <a:pt x="99963" y="71713"/>
                  </a:lnTo>
                  <a:lnTo>
                    <a:pt x="95928" y="60227"/>
                  </a:lnTo>
                  <a:lnTo>
                    <a:pt x="107414" y="42221"/>
                  </a:lnTo>
                  <a:lnTo>
                    <a:pt x="119832" y="27319"/>
                  </a:lnTo>
                  <a:lnTo>
                    <a:pt x="119832" y="22042"/>
                  </a:lnTo>
                  <a:lnTo>
                    <a:pt x="119832" y="15833"/>
                  </a:lnTo>
                  <a:lnTo>
                    <a:pt x="117659" y="10555"/>
                  </a:lnTo>
                  <a:close/>
                </a:path>
              </a:pathLst>
            </a:custGeom>
            <a:solidFill>
              <a:srgbClr val="D9D9D9"/>
            </a:solidFill>
            <a:ln w="3104" cap="flat">
              <a:noFill/>
              <a:prstDash val="solid"/>
              <a:miter/>
            </a:ln>
          </p:spPr>
          <p:txBody>
            <a:bodyPr rtlCol="0" anchor="ctr"/>
            <a:lstStyle/>
            <a:p>
              <a:endParaRPr lang="en-US"/>
            </a:p>
          </p:txBody>
        </p:sp>
        <p:sp>
          <p:nvSpPr>
            <p:cNvPr id="76" name="Freeform: Shape 386">
              <a:extLst>
                <a:ext uri="{FF2B5EF4-FFF2-40B4-BE49-F238E27FC236}">
                  <a16:creationId xmlns:a16="http://schemas.microsoft.com/office/drawing/2014/main" id="{7C570989-3FAE-4D04-9940-5313374A5E97}"/>
                </a:ext>
              </a:extLst>
            </p:cNvPr>
            <p:cNvSpPr/>
            <p:nvPr/>
          </p:nvSpPr>
          <p:spPr>
            <a:xfrm>
              <a:off x="7696203" y="6032431"/>
              <a:ext cx="18627" cy="27940"/>
            </a:xfrm>
            <a:custGeom>
              <a:avLst/>
              <a:gdLst>
                <a:gd name="connsiteX0" fmla="*/ 19558 w 18626"/>
                <a:gd name="connsiteY0" fmla="*/ 30424 h 27940"/>
                <a:gd name="connsiteX1" fmla="*/ 18627 w 18626"/>
                <a:gd name="connsiteY1" fmla="*/ 23283 h 27940"/>
                <a:gd name="connsiteX2" fmla="*/ 16454 w 18626"/>
                <a:gd name="connsiteY2" fmla="*/ 16764 h 27940"/>
                <a:gd name="connsiteX3" fmla="*/ 12418 w 18626"/>
                <a:gd name="connsiteY3" fmla="*/ 10555 h 27940"/>
                <a:gd name="connsiteX4" fmla="*/ 11486 w 18626"/>
                <a:gd name="connsiteY4" fmla="*/ 7140 h 27940"/>
                <a:gd name="connsiteX5" fmla="*/ 9313 w 18626"/>
                <a:gd name="connsiteY5" fmla="*/ 5278 h 27940"/>
                <a:gd name="connsiteX6" fmla="*/ 9313 w 18626"/>
                <a:gd name="connsiteY6" fmla="*/ 3104 h 27940"/>
                <a:gd name="connsiteX7" fmla="*/ 7140 w 18626"/>
                <a:gd name="connsiteY7" fmla="*/ 1863 h 27940"/>
                <a:gd name="connsiteX8" fmla="*/ 4036 w 18626"/>
                <a:gd name="connsiteY8" fmla="*/ 0 h 27940"/>
                <a:gd name="connsiteX9" fmla="*/ 0 w 18626"/>
                <a:gd name="connsiteY9" fmla="*/ 0 h 27940"/>
                <a:gd name="connsiteX10" fmla="*/ 1863 w 18626"/>
                <a:gd name="connsiteY10" fmla="*/ 5278 h 27940"/>
                <a:gd name="connsiteX11" fmla="*/ 4036 w 18626"/>
                <a:gd name="connsiteY11" fmla="*/ 10555 h 27940"/>
                <a:gd name="connsiteX12" fmla="*/ 4967 w 18626"/>
                <a:gd name="connsiteY12" fmla="*/ 14591 h 27940"/>
                <a:gd name="connsiteX13" fmla="*/ 7140 w 18626"/>
                <a:gd name="connsiteY13" fmla="*/ 19869 h 27940"/>
                <a:gd name="connsiteX14" fmla="*/ 12418 w 18626"/>
                <a:gd name="connsiteY14" fmla="*/ 23283 h 27940"/>
                <a:gd name="connsiteX15" fmla="*/ 12418 w 18626"/>
                <a:gd name="connsiteY15" fmla="*/ 30424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27940">
                  <a:moveTo>
                    <a:pt x="19558" y="30424"/>
                  </a:moveTo>
                  <a:lnTo>
                    <a:pt x="18627" y="23283"/>
                  </a:lnTo>
                  <a:lnTo>
                    <a:pt x="16454" y="16764"/>
                  </a:lnTo>
                  <a:lnTo>
                    <a:pt x="12418" y="10555"/>
                  </a:lnTo>
                  <a:lnTo>
                    <a:pt x="11486" y="7140"/>
                  </a:lnTo>
                  <a:lnTo>
                    <a:pt x="9313" y="5278"/>
                  </a:lnTo>
                  <a:lnTo>
                    <a:pt x="9313" y="3104"/>
                  </a:lnTo>
                  <a:lnTo>
                    <a:pt x="7140" y="1863"/>
                  </a:lnTo>
                  <a:lnTo>
                    <a:pt x="4036" y="0"/>
                  </a:lnTo>
                  <a:lnTo>
                    <a:pt x="0" y="0"/>
                  </a:lnTo>
                  <a:lnTo>
                    <a:pt x="1863" y="5278"/>
                  </a:lnTo>
                  <a:lnTo>
                    <a:pt x="4036" y="10555"/>
                  </a:lnTo>
                  <a:lnTo>
                    <a:pt x="4967" y="14591"/>
                  </a:lnTo>
                  <a:lnTo>
                    <a:pt x="7140" y="19869"/>
                  </a:lnTo>
                  <a:lnTo>
                    <a:pt x="12418" y="23283"/>
                  </a:lnTo>
                  <a:lnTo>
                    <a:pt x="12418" y="30424"/>
                  </a:lnTo>
                  <a:close/>
                </a:path>
              </a:pathLst>
            </a:custGeom>
            <a:solidFill>
              <a:srgbClr val="D9D9D9"/>
            </a:solidFill>
            <a:ln w="3104" cap="flat">
              <a:noFill/>
              <a:prstDash val="solid"/>
              <a:miter/>
            </a:ln>
          </p:spPr>
          <p:txBody>
            <a:bodyPr rtlCol="0" anchor="ctr"/>
            <a:lstStyle/>
            <a:p>
              <a:endParaRPr lang="en-US"/>
            </a:p>
          </p:txBody>
        </p:sp>
        <p:sp>
          <p:nvSpPr>
            <p:cNvPr id="77" name="Freeform: Shape 387">
              <a:extLst>
                <a:ext uri="{FF2B5EF4-FFF2-40B4-BE49-F238E27FC236}">
                  <a16:creationId xmlns:a16="http://schemas.microsoft.com/office/drawing/2014/main" id="{606A6F40-946F-421C-89E3-9F8334FC7F9B}"/>
                </a:ext>
              </a:extLst>
            </p:cNvPr>
            <p:cNvSpPr/>
            <p:nvPr/>
          </p:nvSpPr>
          <p:spPr>
            <a:xfrm>
              <a:off x="7436671" y="5917876"/>
              <a:ext cx="18627" cy="21731"/>
            </a:xfrm>
            <a:custGeom>
              <a:avLst/>
              <a:gdLst>
                <a:gd name="connsiteX0" fmla="*/ 12418 w 18626"/>
                <a:gd name="connsiteY0" fmla="*/ 23283 h 21731"/>
                <a:gd name="connsiteX1" fmla="*/ 19869 w 18626"/>
                <a:gd name="connsiteY1" fmla="*/ 23283 h 21731"/>
                <a:gd name="connsiteX2" fmla="*/ 12418 w 18626"/>
                <a:gd name="connsiteY2" fmla="*/ 0 h 21731"/>
                <a:gd name="connsiteX3" fmla="*/ 0 w 18626"/>
                <a:gd name="connsiteY3" fmla="*/ 0 h 21731"/>
                <a:gd name="connsiteX4" fmla="*/ 931 w 18626"/>
                <a:gd name="connsiteY4" fmla="*/ 5277 h 21731"/>
                <a:gd name="connsiteX5" fmla="*/ 3104 w 18626"/>
                <a:gd name="connsiteY5" fmla="*/ 8692 h 21731"/>
                <a:gd name="connsiteX6" fmla="*/ 5277 w 18626"/>
                <a:gd name="connsiteY6" fmla="*/ 12728 h 21731"/>
                <a:gd name="connsiteX7" fmla="*/ 7451 w 18626"/>
                <a:gd name="connsiteY7" fmla="*/ 16143 h 21731"/>
                <a:gd name="connsiteX8" fmla="*/ 12418 w 18626"/>
                <a:gd name="connsiteY8" fmla="*/ 2017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26" h="21731">
                  <a:moveTo>
                    <a:pt x="12418" y="23283"/>
                  </a:moveTo>
                  <a:lnTo>
                    <a:pt x="19869" y="23283"/>
                  </a:lnTo>
                  <a:lnTo>
                    <a:pt x="12418" y="0"/>
                  </a:lnTo>
                  <a:lnTo>
                    <a:pt x="0" y="0"/>
                  </a:lnTo>
                  <a:lnTo>
                    <a:pt x="931" y="5277"/>
                  </a:lnTo>
                  <a:lnTo>
                    <a:pt x="3104" y="8692"/>
                  </a:lnTo>
                  <a:lnTo>
                    <a:pt x="5277" y="12728"/>
                  </a:lnTo>
                  <a:lnTo>
                    <a:pt x="7451" y="16143"/>
                  </a:lnTo>
                  <a:lnTo>
                    <a:pt x="12418" y="20179"/>
                  </a:lnTo>
                  <a:close/>
                </a:path>
              </a:pathLst>
            </a:custGeom>
            <a:solidFill>
              <a:srgbClr val="D9D9D9"/>
            </a:solidFill>
            <a:ln w="3104" cap="flat">
              <a:noFill/>
              <a:prstDash val="solid"/>
              <a:miter/>
            </a:ln>
          </p:spPr>
          <p:txBody>
            <a:bodyPr rtlCol="0" anchor="ctr"/>
            <a:lstStyle/>
            <a:p>
              <a:endParaRPr lang="en-US"/>
            </a:p>
          </p:txBody>
        </p:sp>
        <p:sp>
          <p:nvSpPr>
            <p:cNvPr id="78" name="Freeform: Shape 388">
              <a:extLst>
                <a:ext uri="{FF2B5EF4-FFF2-40B4-BE49-F238E27FC236}">
                  <a16:creationId xmlns:a16="http://schemas.microsoft.com/office/drawing/2014/main" id="{89914D1B-B714-48DA-8938-78D4AE4737DB}"/>
                </a:ext>
              </a:extLst>
            </p:cNvPr>
            <p:cNvSpPr/>
            <p:nvPr/>
          </p:nvSpPr>
          <p:spPr>
            <a:xfrm>
              <a:off x="7423321" y="5928431"/>
              <a:ext cx="18627" cy="15522"/>
            </a:xfrm>
            <a:custGeom>
              <a:avLst/>
              <a:gdLst>
                <a:gd name="connsiteX0" fmla="*/ 13349 w 18626"/>
                <a:gd name="connsiteY0" fmla="*/ 4346 h 15522"/>
                <a:gd name="connsiteX1" fmla="*/ 9313 w 18626"/>
                <a:gd name="connsiteY1" fmla="*/ 0 h 15522"/>
                <a:gd name="connsiteX2" fmla="*/ 6209 w 18626"/>
                <a:gd name="connsiteY2" fmla="*/ 4346 h 15522"/>
                <a:gd name="connsiteX3" fmla="*/ 4036 w 18626"/>
                <a:gd name="connsiteY3" fmla="*/ 4346 h 15522"/>
                <a:gd name="connsiteX4" fmla="*/ 1863 w 18626"/>
                <a:gd name="connsiteY4" fmla="*/ 4346 h 15522"/>
                <a:gd name="connsiteX5" fmla="*/ 1863 w 18626"/>
                <a:gd name="connsiteY5" fmla="*/ 5588 h 15522"/>
                <a:gd name="connsiteX6" fmla="*/ 1863 w 18626"/>
                <a:gd name="connsiteY6" fmla="*/ 9624 h 15522"/>
                <a:gd name="connsiteX7" fmla="*/ 0 w 18626"/>
                <a:gd name="connsiteY7" fmla="*/ 12728 h 15522"/>
                <a:gd name="connsiteX8" fmla="*/ 6209 w 18626"/>
                <a:gd name="connsiteY8" fmla="*/ 14901 h 15522"/>
                <a:gd name="connsiteX9" fmla="*/ 7140 w 18626"/>
                <a:gd name="connsiteY9" fmla="*/ 14901 h 15522"/>
                <a:gd name="connsiteX10" fmla="*/ 9313 w 18626"/>
                <a:gd name="connsiteY10" fmla="*/ 14901 h 15522"/>
                <a:gd name="connsiteX11" fmla="*/ 11176 w 18626"/>
                <a:gd name="connsiteY11" fmla="*/ 17075 h 15522"/>
                <a:gd name="connsiteX12" fmla="*/ 13349 w 18626"/>
                <a:gd name="connsiteY12" fmla="*/ 17075 h 15522"/>
                <a:gd name="connsiteX13" fmla="*/ 20800 w 18626"/>
                <a:gd name="connsiteY13" fmla="*/ 17075 h 15522"/>
                <a:gd name="connsiteX14" fmla="*/ 20800 w 18626"/>
                <a:gd name="connsiteY14" fmla="*/ 9624 h 15522"/>
                <a:gd name="connsiteX15" fmla="*/ 16454 w 18626"/>
                <a:gd name="connsiteY15" fmla="*/ 745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15522">
                  <a:moveTo>
                    <a:pt x="13349" y="4346"/>
                  </a:moveTo>
                  <a:lnTo>
                    <a:pt x="9313" y="0"/>
                  </a:lnTo>
                  <a:lnTo>
                    <a:pt x="6209" y="4346"/>
                  </a:lnTo>
                  <a:lnTo>
                    <a:pt x="4036" y="4346"/>
                  </a:lnTo>
                  <a:lnTo>
                    <a:pt x="1863" y="4346"/>
                  </a:lnTo>
                  <a:lnTo>
                    <a:pt x="1863" y="5588"/>
                  </a:lnTo>
                  <a:lnTo>
                    <a:pt x="1863" y="9624"/>
                  </a:lnTo>
                  <a:lnTo>
                    <a:pt x="0" y="12728"/>
                  </a:lnTo>
                  <a:lnTo>
                    <a:pt x="6209" y="14901"/>
                  </a:lnTo>
                  <a:lnTo>
                    <a:pt x="7140" y="14901"/>
                  </a:lnTo>
                  <a:lnTo>
                    <a:pt x="9313" y="14901"/>
                  </a:lnTo>
                  <a:lnTo>
                    <a:pt x="11176" y="17075"/>
                  </a:lnTo>
                  <a:lnTo>
                    <a:pt x="13349" y="17075"/>
                  </a:lnTo>
                  <a:lnTo>
                    <a:pt x="20800" y="17075"/>
                  </a:lnTo>
                  <a:lnTo>
                    <a:pt x="20800" y="9624"/>
                  </a:lnTo>
                  <a:lnTo>
                    <a:pt x="16454" y="7451"/>
                  </a:lnTo>
                  <a:close/>
                </a:path>
              </a:pathLst>
            </a:custGeom>
            <a:solidFill>
              <a:srgbClr val="D9D9D9"/>
            </a:solidFill>
            <a:ln w="3104" cap="flat">
              <a:noFill/>
              <a:prstDash val="solid"/>
              <a:miter/>
            </a:ln>
          </p:spPr>
          <p:txBody>
            <a:bodyPr rtlCol="0" anchor="ctr"/>
            <a:lstStyle/>
            <a:p>
              <a:endParaRPr lang="en-US"/>
            </a:p>
          </p:txBody>
        </p:sp>
        <p:sp>
          <p:nvSpPr>
            <p:cNvPr id="79" name="Freeform: Shape 389">
              <a:extLst>
                <a:ext uri="{FF2B5EF4-FFF2-40B4-BE49-F238E27FC236}">
                  <a16:creationId xmlns:a16="http://schemas.microsoft.com/office/drawing/2014/main" id="{5B2E238C-AB8B-4217-8AA5-D99D1F0E2B23}"/>
                </a:ext>
              </a:extLst>
            </p:cNvPr>
            <p:cNvSpPr/>
            <p:nvPr/>
          </p:nvSpPr>
          <p:spPr>
            <a:xfrm>
              <a:off x="7449089" y="5945506"/>
              <a:ext cx="12418" cy="12418"/>
            </a:xfrm>
            <a:custGeom>
              <a:avLst/>
              <a:gdLst>
                <a:gd name="connsiteX0" fmla="*/ 0 w 12417"/>
                <a:gd name="connsiteY0" fmla="*/ 3104 h 12417"/>
                <a:gd name="connsiteX1" fmla="*/ 0 w 12417"/>
                <a:gd name="connsiteY1" fmla="*/ 5278 h 12417"/>
                <a:gd name="connsiteX2" fmla="*/ 2173 w 12417"/>
                <a:gd name="connsiteY2" fmla="*/ 5278 h 12417"/>
                <a:gd name="connsiteX3" fmla="*/ 2173 w 12417"/>
                <a:gd name="connsiteY3" fmla="*/ 7451 h 12417"/>
                <a:gd name="connsiteX4" fmla="*/ 3104 w 12417"/>
                <a:gd name="connsiteY4" fmla="*/ 8382 h 12417"/>
                <a:gd name="connsiteX5" fmla="*/ 3104 w 12417"/>
                <a:gd name="connsiteY5" fmla="*/ 12728 h 12417"/>
                <a:gd name="connsiteX6" fmla="*/ 14591 w 12417"/>
                <a:gd name="connsiteY6" fmla="*/ 12728 h 12417"/>
                <a:gd name="connsiteX7" fmla="*/ 14591 w 12417"/>
                <a:gd name="connsiteY7" fmla="*/ 5278 h 12417"/>
                <a:gd name="connsiteX8" fmla="*/ 0 w 12417"/>
                <a:gd name="connsiteY8"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17" h="12417">
                  <a:moveTo>
                    <a:pt x="0" y="3104"/>
                  </a:moveTo>
                  <a:lnTo>
                    <a:pt x="0" y="5278"/>
                  </a:lnTo>
                  <a:lnTo>
                    <a:pt x="2173" y="5278"/>
                  </a:lnTo>
                  <a:lnTo>
                    <a:pt x="2173" y="7451"/>
                  </a:lnTo>
                  <a:lnTo>
                    <a:pt x="3104" y="8382"/>
                  </a:lnTo>
                  <a:lnTo>
                    <a:pt x="3104" y="12728"/>
                  </a:lnTo>
                  <a:lnTo>
                    <a:pt x="14591" y="12728"/>
                  </a:lnTo>
                  <a:lnTo>
                    <a:pt x="14591" y="5278"/>
                  </a:lnTo>
                  <a:lnTo>
                    <a:pt x="0" y="0"/>
                  </a:lnTo>
                  <a:close/>
                </a:path>
              </a:pathLst>
            </a:custGeom>
            <a:solidFill>
              <a:srgbClr val="D9D9D9"/>
            </a:solidFill>
            <a:ln w="3104" cap="flat">
              <a:noFill/>
              <a:prstDash val="solid"/>
              <a:miter/>
            </a:ln>
          </p:spPr>
          <p:txBody>
            <a:bodyPr rtlCol="0" anchor="ctr"/>
            <a:lstStyle/>
            <a:p>
              <a:endParaRPr lang="en-US"/>
            </a:p>
          </p:txBody>
        </p:sp>
        <p:sp>
          <p:nvSpPr>
            <p:cNvPr id="80" name="Freeform: Shape 390">
              <a:extLst>
                <a:ext uri="{FF2B5EF4-FFF2-40B4-BE49-F238E27FC236}">
                  <a16:creationId xmlns:a16="http://schemas.microsoft.com/office/drawing/2014/main" id="{0A45E216-93A5-414D-8B8E-3E719EF5B95A}"/>
                </a:ext>
              </a:extLst>
            </p:cNvPr>
            <p:cNvSpPr/>
            <p:nvPr/>
          </p:nvSpPr>
          <p:spPr>
            <a:xfrm>
              <a:off x="7229293" y="6429180"/>
              <a:ext cx="52776" cy="68298"/>
            </a:xfrm>
            <a:custGeom>
              <a:avLst/>
              <a:gdLst>
                <a:gd name="connsiteX0" fmla="*/ 46877 w 52775"/>
                <a:gd name="connsiteY0" fmla="*/ 0 h 68298"/>
                <a:gd name="connsiteX1" fmla="*/ 37564 w 52775"/>
                <a:gd name="connsiteY1" fmla="*/ 9313 h 68298"/>
                <a:gd name="connsiteX2" fmla="*/ 27319 w 52775"/>
                <a:gd name="connsiteY2" fmla="*/ 11487 h 68298"/>
                <a:gd name="connsiteX3" fmla="*/ 14591 w 52775"/>
                <a:gd name="connsiteY3" fmla="*/ 4036 h 68298"/>
                <a:gd name="connsiteX4" fmla="*/ 0 w 52775"/>
                <a:gd name="connsiteY4" fmla="*/ 4036 h 68298"/>
                <a:gd name="connsiteX5" fmla="*/ 7451 w 52775"/>
                <a:gd name="connsiteY5" fmla="*/ 24215 h 68298"/>
                <a:gd name="connsiteX6" fmla="*/ 14591 w 52775"/>
                <a:gd name="connsiteY6" fmla="*/ 46567 h 68298"/>
                <a:gd name="connsiteX7" fmla="*/ 19869 w 52775"/>
                <a:gd name="connsiteY7" fmla="*/ 68609 h 68298"/>
                <a:gd name="connsiteX8" fmla="*/ 32286 w 52775"/>
                <a:gd name="connsiteY8" fmla="*/ 62400 h 68298"/>
                <a:gd name="connsiteX9" fmla="*/ 41910 w 52775"/>
                <a:gd name="connsiteY9" fmla="*/ 57122 h 68298"/>
                <a:gd name="connsiteX10" fmla="*/ 49982 w 52775"/>
                <a:gd name="connsiteY10" fmla="*/ 47498 h 68298"/>
                <a:gd name="connsiteX11" fmla="*/ 54328 w 52775"/>
                <a:gd name="connsiteY11" fmla="*/ 31666 h 68298"/>
                <a:gd name="connsiteX12" fmla="*/ 52155 w 52775"/>
                <a:gd name="connsiteY12" fmla="*/ 14902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775" h="68298">
                  <a:moveTo>
                    <a:pt x="46877" y="0"/>
                  </a:moveTo>
                  <a:lnTo>
                    <a:pt x="37564" y="9313"/>
                  </a:lnTo>
                  <a:lnTo>
                    <a:pt x="27319" y="11487"/>
                  </a:lnTo>
                  <a:lnTo>
                    <a:pt x="14591" y="4036"/>
                  </a:lnTo>
                  <a:lnTo>
                    <a:pt x="0" y="4036"/>
                  </a:lnTo>
                  <a:lnTo>
                    <a:pt x="7451" y="24215"/>
                  </a:lnTo>
                  <a:lnTo>
                    <a:pt x="14591" y="46567"/>
                  </a:lnTo>
                  <a:lnTo>
                    <a:pt x="19869" y="68609"/>
                  </a:lnTo>
                  <a:lnTo>
                    <a:pt x="32286" y="62400"/>
                  </a:lnTo>
                  <a:lnTo>
                    <a:pt x="41910" y="57122"/>
                  </a:lnTo>
                  <a:lnTo>
                    <a:pt x="49982" y="47498"/>
                  </a:lnTo>
                  <a:lnTo>
                    <a:pt x="54328" y="31666"/>
                  </a:lnTo>
                  <a:lnTo>
                    <a:pt x="52155" y="14902"/>
                  </a:lnTo>
                  <a:close/>
                </a:path>
              </a:pathLst>
            </a:custGeom>
            <a:solidFill>
              <a:srgbClr val="D9D9D9"/>
            </a:solidFill>
            <a:ln w="3104" cap="flat">
              <a:noFill/>
              <a:prstDash val="solid"/>
              <a:miter/>
            </a:ln>
          </p:spPr>
          <p:txBody>
            <a:bodyPr rtlCol="0" anchor="ctr"/>
            <a:lstStyle/>
            <a:p>
              <a:endParaRPr lang="en-US"/>
            </a:p>
          </p:txBody>
        </p:sp>
        <p:sp>
          <p:nvSpPr>
            <p:cNvPr id="81" name="Freeform: Shape 391">
              <a:extLst>
                <a:ext uri="{FF2B5EF4-FFF2-40B4-BE49-F238E27FC236}">
                  <a16:creationId xmlns:a16="http://schemas.microsoft.com/office/drawing/2014/main" id="{E50DB06C-8374-43EF-80E4-0915B5EF0B32}"/>
                </a:ext>
              </a:extLst>
            </p:cNvPr>
            <p:cNvSpPr/>
            <p:nvPr/>
          </p:nvSpPr>
          <p:spPr>
            <a:xfrm>
              <a:off x="4103104" y="5644063"/>
              <a:ext cx="9313" cy="12418"/>
            </a:xfrm>
            <a:custGeom>
              <a:avLst/>
              <a:gdLst>
                <a:gd name="connsiteX0" fmla="*/ 2173 w 9313"/>
                <a:gd name="connsiteY0" fmla="*/ 5278 h 12417"/>
                <a:gd name="connsiteX1" fmla="*/ 2173 w 9313"/>
                <a:gd name="connsiteY1" fmla="*/ 7140 h 12417"/>
                <a:gd name="connsiteX2" fmla="*/ 2173 w 9313"/>
                <a:gd name="connsiteY2" fmla="*/ 9313 h 12417"/>
                <a:gd name="connsiteX3" fmla="*/ 4346 w 9313"/>
                <a:gd name="connsiteY3" fmla="*/ 11487 h 12417"/>
                <a:gd name="connsiteX4" fmla="*/ 5278 w 9313"/>
                <a:gd name="connsiteY4" fmla="*/ 11487 h 12417"/>
                <a:gd name="connsiteX5" fmla="*/ 9624 w 9313"/>
                <a:gd name="connsiteY5" fmla="*/ 12418 h 12417"/>
                <a:gd name="connsiteX6" fmla="*/ 9624 w 9313"/>
                <a:gd name="connsiteY6" fmla="*/ 5278 h 12417"/>
                <a:gd name="connsiteX7" fmla="*/ 0 w 9313"/>
                <a:gd name="connsiteY7"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13" h="12417">
                  <a:moveTo>
                    <a:pt x="2173" y="5278"/>
                  </a:moveTo>
                  <a:lnTo>
                    <a:pt x="2173" y="7140"/>
                  </a:lnTo>
                  <a:lnTo>
                    <a:pt x="2173" y="9313"/>
                  </a:lnTo>
                  <a:lnTo>
                    <a:pt x="4346" y="11487"/>
                  </a:lnTo>
                  <a:lnTo>
                    <a:pt x="5278" y="11487"/>
                  </a:lnTo>
                  <a:lnTo>
                    <a:pt x="9624" y="12418"/>
                  </a:lnTo>
                  <a:lnTo>
                    <a:pt x="9624" y="5278"/>
                  </a:lnTo>
                  <a:lnTo>
                    <a:pt x="0" y="0"/>
                  </a:lnTo>
                  <a:close/>
                </a:path>
              </a:pathLst>
            </a:custGeom>
            <a:solidFill>
              <a:srgbClr val="D9D9D9"/>
            </a:solidFill>
            <a:ln w="3104" cap="flat">
              <a:noFill/>
              <a:prstDash val="solid"/>
              <a:miter/>
            </a:ln>
          </p:spPr>
          <p:txBody>
            <a:bodyPr rtlCol="0" anchor="ctr"/>
            <a:lstStyle/>
            <a:p>
              <a:endParaRPr lang="en-US"/>
            </a:p>
          </p:txBody>
        </p:sp>
        <p:sp>
          <p:nvSpPr>
            <p:cNvPr id="82" name="Freeform: Shape 392">
              <a:extLst>
                <a:ext uri="{FF2B5EF4-FFF2-40B4-BE49-F238E27FC236}">
                  <a16:creationId xmlns:a16="http://schemas.microsoft.com/office/drawing/2014/main" id="{3EDC41CE-4D05-4DC7-9CCE-C6209FD57290}"/>
                </a:ext>
              </a:extLst>
            </p:cNvPr>
            <p:cNvSpPr/>
            <p:nvPr/>
          </p:nvSpPr>
          <p:spPr>
            <a:xfrm>
              <a:off x="4008418" y="5514917"/>
              <a:ext cx="34149" cy="18627"/>
            </a:xfrm>
            <a:custGeom>
              <a:avLst/>
              <a:gdLst>
                <a:gd name="connsiteX0" fmla="*/ 21731 w 34149"/>
                <a:gd name="connsiteY0" fmla="*/ 5278 h 18626"/>
                <a:gd name="connsiteX1" fmla="*/ 16764 w 34149"/>
                <a:gd name="connsiteY1" fmla="*/ 1863 h 18626"/>
                <a:gd name="connsiteX2" fmla="*/ 7140 w 34149"/>
                <a:gd name="connsiteY2" fmla="*/ 0 h 18626"/>
                <a:gd name="connsiteX3" fmla="*/ 6209 w 34149"/>
                <a:gd name="connsiteY3" fmla="*/ 1863 h 18626"/>
                <a:gd name="connsiteX4" fmla="*/ 4036 w 34149"/>
                <a:gd name="connsiteY4" fmla="*/ 1863 h 18626"/>
                <a:gd name="connsiteX5" fmla="*/ 2173 w 34149"/>
                <a:gd name="connsiteY5" fmla="*/ 4036 h 18626"/>
                <a:gd name="connsiteX6" fmla="*/ 0 w 34149"/>
                <a:gd name="connsiteY6" fmla="*/ 4036 h 18626"/>
                <a:gd name="connsiteX7" fmla="*/ 0 w 34149"/>
                <a:gd name="connsiteY7" fmla="*/ 16764 h 18626"/>
                <a:gd name="connsiteX8" fmla="*/ 6209 w 34149"/>
                <a:gd name="connsiteY8" fmla="*/ 18937 h 18626"/>
                <a:gd name="connsiteX9" fmla="*/ 13660 w 34149"/>
                <a:gd name="connsiteY9" fmla="*/ 18937 h 18626"/>
                <a:gd name="connsiteX10" fmla="*/ 16764 w 34149"/>
                <a:gd name="connsiteY10" fmla="*/ 19869 h 18626"/>
                <a:gd name="connsiteX11" fmla="*/ 21731 w 34149"/>
                <a:gd name="connsiteY11" fmla="*/ 18937 h 18626"/>
                <a:gd name="connsiteX12" fmla="*/ 28251 w 34149"/>
                <a:gd name="connsiteY12" fmla="*/ 16764 h 18626"/>
                <a:gd name="connsiteX13" fmla="*/ 35391 w 34149"/>
                <a:gd name="connsiteY13" fmla="*/ 16764 h 18626"/>
                <a:gd name="connsiteX14" fmla="*/ 35391 w 34149"/>
                <a:gd name="connsiteY14" fmla="*/ 12728 h 18626"/>
                <a:gd name="connsiteX15" fmla="*/ 29182 w 34149"/>
                <a:gd name="connsiteY15" fmla="*/ 9313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18626">
                  <a:moveTo>
                    <a:pt x="21731" y="5278"/>
                  </a:moveTo>
                  <a:lnTo>
                    <a:pt x="16764" y="1863"/>
                  </a:lnTo>
                  <a:lnTo>
                    <a:pt x="7140" y="0"/>
                  </a:lnTo>
                  <a:lnTo>
                    <a:pt x="6209" y="1863"/>
                  </a:lnTo>
                  <a:lnTo>
                    <a:pt x="4036" y="1863"/>
                  </a:lnTo>
                  <a:lnTo>
                    <a:pt x="2173" y="4036"/>
                  </a:lnTo>
                  <a:lnTo>
                    <a:pt x="0" y="4036"/>
                  </a:lnTo>
                  <a:lnTo>
                    <a:pt x="0" y="16764"/>
                  </a:lnTo>
                  <a:lnTo>
                    <a:pt x="6209" y="18937"/>
                  </a:lnTo>
                  <a:lnTo>
                    <a:pt x="13660" y="18937"/>
                  </a:lnTo>
                  <a:lnTo>
                    <a:pt x="16764" y="19869"/>
                  </a:lnTo>
                  <a:lnTo>
                    <a:pt x="21731" y="18937"/>
                  </a:lnTo>
                  <a:lnTo>
                    <a:pt x="28251" y="16764"/>
                  </a:lnTo>
                  <a:lnTo>
                    <a:pt x="35391" y="16764"/>
                  </a:lnTo>
                  <a:lnTo>
                    <a:pt x="35391" y="12728"/>
                  </a:lnTo>
                  <a:lnTo>
                    <a:pt x="29182" y="9313"/>
                  </a:lnTo>
                  <a:close/>
                </a:path>
              </a:pathLst>
            </a:custGeom>
            <a:solidFill>
              <a:srgbClr val="D9D9D9"/>
            </a:solidFill>
            <a:ln w="3104" cap="flat">
              <a:noFill/>
              <a:prstDash val="solid"/>
              <a:miter/>
            </a:ln>
          </p:spPr>
          <p:txBody>
            <a:bodyPr rtlCol="0" anchor="ctr"/>
            <a:lstStyle/>
            <a:p>
              <a:endParaRPr lang="en-US"/>
            </a:p>
          </p:txBody>
        </p:sp>
        <p:sp>
          <p:nvSpPr>
            <p:cNvPr id="83" name="Freeform: Shape 393">
              <a:extLst>
                <a:ext uri="{FF2B5EF4-FFF2-40B4-BE49-F238E27FC236}">
                  <a16:creationId xmlns:a16="http://schemas.microsoft.com/office/drawing/2014/main" id="{07078769-3A43-43EB-B67E-667A92E54B4C}"/>
                </a:ext>
              </a:extLst>
            </p:cNvPr>
            <p:cNvSpPr/>
            <p:nvPr/>
          </p:nvSpPr>
          <p:spPr>
            <a:xfrm>
              <a:off x="3912490" y="5445999"/>
              <a:ext cx="155223" cy="58985"/>
            </a:xfrm>
            <a:custGeom>
              <a:avLst/>
              <a:gdLst>
                <a:gd name="connsiteX0" fmla="*/ 156465 w 155222"/>
                <a:gd name="connsiteY0" fmla="*/ 44394 h 58984"/>
                <a:gd name="connsiteX1" fmla="*/ 134423 w 155222"/>
                <a:gd name="connsiteY1" fmla="*/ 33838 h 58984"/>
                <a:gd name="connsiteX2" fmla="*/ 114554 w 155222"/>
                <a:gd name="connsiteY2" fmla="*/ 24215 h 58984"/>
                <a:gd name="connsiteX3" fmla="*/ 94996 w 155222"/>
                <a:gd name="connsiteY3" fmla="*/ 14901 h 58984"/>
                <a:gd name="connsiteX4" fmla="*/ 68919 w 155222"/>
                <a:gd name="connsiteY4" fmla="*/ 6519 h 58984"/>
                <a:gd name="connsiteX5" fmla="*/ 39737 w 155222"/>
                <a:gd name="connsiteY5" fmla="*/ 0 h 58984"/>
                <a:gd name="connsiteX6" fmla="*/ 36633 w 155222"/>
                <a:gd name="connsiteY6" fmla="*/ 2173 h 58984"/>
                <a:gd name="connsiteX7" fmla="*/ 32286 w 155222"/>
                <a:gd name="connsiteY7" fmla="*/ 2173 h 58984"/>
                <a:gd name="connsiteX8" fmla="*/ 29182 w 155222"/>
                <a:gd name="connsiteY8" fmla="*/ 4346 h 58984"/>
                <a:gd name="connsiteX9" fmla="*/ 23904 w 155222"/>
                <a:gd name="connsiteY9" fmla="*/ 4346 h 58984"/>
                <a:gd name="connsiteX10" fmla="*/ 17695 w 155222"/>
                <a:gd name="connsiteY10" fmla="*/ 9624 h 58984"/>
                <a:gd name="connsiteX11" fmla="*/ 12418 w 155222"/>
                <a:gd name="connsiteY11" fmla="*/ 13660 h 58984"/>
                <a:gd name="connsiteX12" fmla="*/ 7451 w 155222"/>
                <a:gd name="connsiteY12" fmla="*/ 21110 h 58984"/>
                <a:gd name="connsiteX13" fmla="*/ 0 w 155222"/>
                <a:gd name="connsiteY13" fmla="*/ 21110 h 58984"/>
                <a:gd name="connsiteX14" fmla="*/ 3104 w 155222"/>
                <a:gd name="connsiteY14" fmla="*/ 22352 h 58984"/>
                <a:gd name="connsiteX15" fmla="*/ 10555 w 155222"/>
                <a:gd name="connsiteY15" fmla="*/ 26388 h 58984"/>
                <a:gd name="connsiteX16" fmla="*/ 16764 w 155222"/>
                <a:gd name="connsiteY16" fmla="*/ 28561 h 58984"/>
                <a:gd name="connsiteX17" fmla="*/ 22042 w 155222"/>
                <a:gd name="connsiteY17" fmla="*/ 22352 h 58984"/>
                <a:gd name="connsiteX18" fmla="*/ 25146 w 155222"/>
                <a:gd name="connsiteY18" fmla="*/ 17075 h 58984"/>
                <a:gd name="connsiteX19" fmla="*/ 31355 w 155222"/>
                <a:gd name="connsiteY19" fmla="*/ 11797 h 58984"/>
                <a:gd name="connsiteX20" fmla="*/ 58364 w 155222"/>
                <a:gd name="connsiteY20" fmla="*/ 24215 h 58984"/>
                <a:gd name="connsiteX21" fmla="*/ 83510 w 155222"/>
                <a:gd name="connsiteY21" fmla="*/ 36943 h 58984"/>
                <a:gd name="connsiteX22" fmla="*/ 110519 w 155222"/>
                <a:gd name="connsiteY22" fmla="*/ 44394 h 58984"/>
                <a:gd name="connsiteX23" fmla="*/ 112692 w 155222"/>
                <a:gd name="connsiteY23" fmla="*/ 48740 h 58984"/>
                <a:gd name="connsiteX24" fmla="*/ 112692 w 155222"/>
                <a:gd name="connsiteY24" fmla="*/ 50913 h 58984"/>
                <a:gd name="connsiteX25" fmla="*/ 112692 w 155222"/>
                <a:gd name="connsiteY25" fmla="*/ 51844 h 58984"/>
                <a:gd name="connsiteX26" fmla="*/ 112692 w 155222"/>
                <a:gd name="connsiteY26" fmla="*/ 54017 h 58984"/>
                <a:gd name="connsiteX27" fmla="*/ 112692 w 155222"/>
                <a:gd name="connsiteY27" fmla="*/ 58364 h 58984"/>
                <a:gd name="connsiteX28" fmla="*/ 110519 w 155222"/>
                <a:gd name="connsiteY28" fmla="*/ 61468 h 58984"/>
                <a:gd name="connsiteX29" fmla="*/ 124178 w 155222"/>
                <a:gd name="connsiteY29" fmla="*/ 59295 h 58984"/>
                <a:gd name="connsiteX30" fmla="*/ 136596 w 155222"/>
                <a:gd name="connsiteY30" fmla="*/ 56191 h 58984"/>
                <a:gd name="connsiteX31" fmla="*/ 146841 w 155222"/>
                <a:gd name="connsiteY31" fmla="*/ 51844 h 58984"/>
                <a:gd name="connsiteX32" fmla="*/ 156465 w 155222"/>
                <a:gd name="connsiteY32" fmla="*/ 51844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5222" h="58984">
                  <a:moveTo>
                    <a:pt x="156465" y="44394"/>
                  </a:moveTo>
                  <a:lnTo>
                    <a:pt x="134423" y="33838"/>
                  </a:lnTo>
                  <a:lnTo>
                    <a:pt x="114554" y="24215"/>
                  </a:lnTo>
                  <a:lnTo>
                    <a:pt x="94996" y="14901"/>
                  </a:lnTo>
                  <a:lnTo>
                    <a:pt x="68919" y="6519"/>
                  </a:lnTo>
                  <a:lnTo>
                    <a:pt x="39737" y="0"/>
                  </a:lnTo>
                  <a:lnTo>
                    <a:pt x="36633" y="2173"/>
                  </a:lnTo>
                  <a:lnTo>
                    <a:pt x="32286" y="2173"/>
                  </a:lnTo>
                  <a:lnTo>
                    <a:pt x="29182" y="4346"/>
                  </a:lnTo>
                  <a:lnTo>
                    <a:pt x="23904" y="4346"/>
                  </a:lnTo>
                  <a:lnTo>
                    <a:pt x="17695" y="9624"/>
                  </a:lnTo>
                  <a:lnTo>
                    <a:pt x="12418" y="13660"/>
                  </a:lnTo>
                  <a:lnTo>
                    <a:pt x="7451" y="21110"/>
                  </a:lnTo>
                  <a:lnTo>
                    <a:pt x="0" y="21110"/>
                  </a:lnTo>
                  <a:lnTo>
                    <a:pt x="3104" y="22352"/>
                  </a:lnTo>
                  <a:lnTo>
                    <a:pt x="10555" y="26388"/>
                  </a:lnTo>
                  <a:lnTo>
                    <a:pt x="16764" y="28561"/>
                  </a:lnTo>
                  <a:lnTo>
                    <a:pt x="22042" y="22352"/>
                  </a:lnTo>
                  <a:lnTo>
                    <a:pt x="25146" y="17075"/>
                  </a:lnTo>
                  <a:lnTo>
                    <a:pt x="31355" y="11797"/>
                  </a:lnTo>
                  <a:lnTo>
                    <a:pt x="58364" y="24215"/>
                  </a:lnTo>
                  <a:lnTo>
                    <a:pt x="83510" y="36943"/>
                  </a:lnTo>
                  <a:lnTo>
                    <a:pt x="110519" y="44394"/>
                  </a:lnTo>
                  <a:lnTo>
                    <a:pt x="112692" y="48740"/>
                  </a:lnTo>
                  <a:lnTo>
                    <a:pt x="112692" y="50913"/>
                  </a:lnTo>
                  <a:lnTo>
                    <a:pt x="112692" y="51844"/>
                  </a:lnTo>
                  <a:lnTo>
                    <a:pt x="112692" y="54017"/>
                  </a:lnTo>
                  <a:lnTo>
                    <a:pt x="112692" y="58364"/>
                  </a:lnTo>
                  <a:lnTo>
                    <a:pt x="110519" y="61468"/>
                  </a:lnTo>
                  <a:lnTo>
                    <a:pt x="124178" y="59295"/>
                  </a:lnTo>
                  <a:lnTo>
                    <a:pt x="136596" y="56191"/>
                  </a:lnTo>
                  <a:lnTo>
                    <a:pt x="146841" y="51844"/>
                  </a:lnTo>
                  <a:lnTo>
                    <a:pt x="156465" y="51844"/>
                  </a:lnTo>
                  <a:close/>
                </a:path>
              </a:pathLst>
            </a:custGeom>
            <a:solidFill>
              <a:srgbClr val="D9D9D9"/>
            </a:solidFill>
            <a:ln w="3104" cap="flat">
              <a:noFill/>
              <a:prstDash val="solid"/>
              <a:miter/>
            </a:ln>
          </p:spPr>
          <p:txBody>
            <a:bodyPr rtlCol="0" anchor="ctr"/>
            <a:lstStyle/>
            <a:p>
              <a:endParaRPr lang="en-US"/>
            </a:p>
          </p:txBody>
        </p:sp>
        <p:sp>
          <p:nvSpPr>
            <p:cNvPr id="84" name="Freeform: Shape 394">
              <a:extLst>
                <a:ext uri="{FF2B5EF4-FFF2-40B4-BE49-F238E27FC236}">
                  <a16:creationId xmlns:a16="http://schemas.microsoft.com/office/drawing/2014/main" id="{2FB1A0BB-01EB-4004-A41B-2C24AD62C8CF}"/>
                </a:ext>
              </a:extLst>
            </p:cNvPr>
            <p:cNvSpPr/>
            <p:nvPr/>
          </p:nvSpPr>
          <p:spPr>
            <a:xfrm>
              <a:off x="4008418" y="5417438"/>
              <a:ext cx="12418" cy="24836"/>
            </a:xfrm>
            <a:custGeom>
              <a:avLst/>
              <a:gdLst>
                <a:gd name="connsiteX0" fmla="*/ 6209 w 12417"/>
                <a:gd name="connsiteY0" fmla="*/ 3104 h 24835"/>
                <a:gd name="connsiteX1" fmla="*/ 0 w 12417"/>
                <a:gd name="connsiteY1" fmla="*/ 0 h 24835"/>
                <a:gd name="connsiteX2" fmla="*/ 0 w 12417"/>
                <a:gd name="connsiteY2" fmla="*/ 7451 h 24835"/>
                <a:gd name="connsiteX3" fmla="*/ 0 w 12417"/>
                <a:gd name="connsiteY3" fmla="*/ 10555 h 24835"/>
                <a:gd name="connsiteX4" fmla="*/ 2173 w 12417"/>
                <a:gd name="connsiteY4" fmla="*/ 14901 h 24835"/>
                <a:gd name="connsiteX5" fmla="*/ 4036 w 12417"/>
                <a:gd name="connsiteY5" fmla="*/ 18006 h 24835"/>
                <a:gd name="connsiteX6" fmla="*/ 6209 w 12417"/>
                <a:gd name="connsiteY6" fmla="*/ 20179 h 24835"/>
                <a:gd name="connsiteX7" fmla="*/ 7140 w 12417"/>
                <a:gd name="connsiteY7" fmla="*/ 25457 h 24835"/>
                <a:gd name="connsiteX8" fmla="*/ 14591 w 12417"/>
                <a:gd name="connsiteY8" fmla="*/ 25457 h 24835"/>
                <a:gd name="connsiteX9" fmla="*/ 14591 w 12417"/>
                <a:gd name="connsiteY9" fmla="*/ 15833 h 24835"/>
                <a:gd name="connsiteX10" fmla="*/ 13660 w 12417"/>
                <a:gd name="connsiteY10" fmla="*/ 10555 h 24835"/>
                <a:gd name="connsiteX11" fmla="*/ 9313 w 12417"/>
                <a:gd name="connsiteY11" fmla="*/ 7451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24835">
                  <a:moveTo>
                    <a:pt x="6209" y="3104"/>
                  </a:moveTo>
                  <a:lnTo>
                    <a:pt x="0" y="0"/>
                  </a:lnTo>
                  <a:lnTo>
                    <a:pt x="0" y="7451"/>
                  </a:lnTo>
                  <a:lnTo>
                    <a:pt x="0" y="10555"/>
                  </a:lnTo>
                  <a:lnTo>
                    <a:pt x="2173" y="14901"/>
                  </a:lnTo>
                  <a:lnTo>
                    <a:pt x="4036" y="18006"/>
                  </a:lnTo>
                  <a:lnTo>
                    <a:pt x="6209" y="20179"/>
                  </a:lnTo>
                  <a:lnTo>
                    <a:pt x="7140" y="25457"/>
                  </a:lnTo>
                  <a:lnTo>
                    <a:pt x="14591" y="25457"/>
                  </a:lnTo>
                  <a:lnTo>
                    <a:pt x="14591" y="15833"/>
                  </a:lnTo>
                  <a:lnTo>
                    <a:pt x="13660" y="10555"/>
                  </a:lnTo>
                  <a:lnTo>
                    <a:pt x="9313" y="7451"/>
                  </a:lnTo>
                  <a:close/>
                </a:path>
              </a:pathLst>
            </a:custGeom>
            <a:solidFill>
              <a:srgbClr val="D9D9D9"/>
            </a:solidFill>
            <a:ln w="3104" cap="flat">
              <a:noFill/>
              <a:prstDash val="solid"/>
              <a:miter/>
            </a:ln>
          </p:spPr>
          <p:txBody>
            <a:bodyPr rtlCol="0" anchor="ctr"/>
            <a:lstStyle/>
            <a:p>
              <a:endParaRPr lang="en-US"/>
            </a:p>
          </p:txBody>
        </p:sp>
        <p:sp>
          <p:nvSpPr>
            <p:cNvPr id="85" name="Freeform: Shape 395">
              <a:extLst>
                <a:ext uri="{FF2B5EF4-FFF2-40B4-BE49-F238E27FC236}">
                  <a16:creationId xmlns:a16="http://schemas.microsoft.com/office/drawing/2014/main" id="{205154E5-CE03-448C-BD9D-95C3572DB492}"/>
                </a:ext>
              </a:extLst>
            </p:cNvPr>
            <p:cNvSpPr/>
            <p:nvPr/>
          </p:nvSpPr>
          <p:spPr>
            <a:xfrm>
              <a:off x="4000036" y="5393223"/>
              <a:ext cx="27940" cy="15522"/>
            </a:xfrm>
            <a:custGeom>
              <a:avLst/>
              <a:gdLst>
                <a:gd name="connsiteX0" fmla="*/ 29182 w 27940"/>
                <a:gd name="connsiteY0" fmla="*/ 16764 h 15522"/>
                <a:gd name="connsiteX1" fmla="*/ 29182 w 27940"/>
                <a:gd name="connsiteY1" fmla="*/ 12728 h 15522"/>
                <a:gd name="connsiteX2" fmla="*/ 30113 w 27940"/>
                <a:gd name="connsiteY2" fmla="*/ 10555 h 15522"/>
                <a:gd name="connsiteX3" fmla="*/ 30113 w 27940"/>
                <a:gd name="connsiteY3" fmla="*/ 9313 h 15522"/>
                <a:gd name="connsiteX4" fmla="*/ 29182 w 27940"/>
                <a:gd name="connsiteY4" fmla="*/ 7451 h 15522"/>
                <a:gd name="connsiteX5" fmla="*/ 29182 w 27940"/>
                <a:gd name="connsiteY5" fmla="*/ 5277 h 15522"/>
                <a:gd name="connsiteX6" fmla="*/ 25146 w 27940"/>
                <a:gd name="connsiteY6" fmla="*/ 3104 h 15522"/>
                <a:gd name="connsiteX7" fmla="*/ 22973 w 27940"/>
                <a:gd name="connsiteY7" fmla="*/ 0 h 15522"/>
                <a:gd name="connsiteX8" fmla="*/ 0 w 27940"/>
                <a:gd name="connsiteY8" fmla="*/ 0 h 15522"/>
                <a:gd name="connsiteX9" fmla="*/ 0 w 27940"/>
                <a:gd name="connsiteY9" fmla="*/ 3104 h 15522"/>
                <a:gd name="connsiteX10" fmla="*/ 931 w 27940"/>
                <a:gd name="connsiteY10" fmla="*/ 7451 h 15522"/>
                <a:gd name="connsiteX11" fmla="*/ 5278 w 27940"/>
                <a:gd name="connsiteY11" fmla="*/ 9313 h 15522"/>
                <a:gd name="connsiteX12" fmla="*/ 8382 w 27940"/>
                <a:gd name="connsiteY12" fmla="*/ 9313 h 15522"/>
                <a:gd name="connsiteX13" fmla="*/ 12418 w 27940"/>
                <a:gd name="connsiteY13" fmla="*/ 10555 h 15522"/>
                <a:gd name="connsiteX14" fmla="*/ 17695 w 27940"/>
                <a:gd name="connsiteY14" fmla="*/ 10555 h 15522"/>
                <a:gd name="connsiteX15" fmla="*/ 22973 w 27940"/>
                <a:gd name="connsiteY15"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940" h="15522">
                  <a:moveTo>
                    <a:pt x="29182" y="16764"/>
                  </a:moveTo>
                  <a:lnTo>
                    <a:pt x="29182" y="12728"/>
                  </a:lnTo>
                  <a:lnTo>
                    <a:pt x="30113" y="10555"/>
                  </a:lnTo>
                  <a:lnTo>
                    <a:pt x="30113" y="9313"/>
                  </a:lnTo>
                  <a:lnTo>
                    <a:pt x="29182" y="7451"/>
                  </a:lnTo>
                  <a:lnTo>
                    <a:pt x="29182" y="5277"/>
                  </a:lnTo>
                  <a:lnTo>
                    <a:pt x="25146" y="3104"/>
                  </a:lnTo>
                  <a:lnTo>
                    <a:pt x="22973" y="0"/>
                  </a:lnTo>
                  <a:lnTo>
                    <a:pt x="0" y="0"/>
                  </a:lnTo>
                  <a:lnTo>
                    <a:pt x="0" y="3104"/>
                  </a:lnTo>
                  <a:lnTo>
                    <a:pt x="931" y="7451"/>
                  </a:lnTo>
                  <a:lnTo>
                    <a:pt x="5278" y="9313"/>
                  </a:lnTo>
                  <a:lnTo>
                    <a:pt x="8382" y="9313"/>
                  </a:lnTo>
                  <a:lnTo>
                    <a:pt x="12418" y="10555"/>
                  </a:lnTo>
                  <a:lnTo>
                    <a:pt x="17695" y="10555"/>
                  </a:lnTo>
                  <a:lnTo>
                    <a:pt x="22973" y="12728"/>
                  </a:lnTo>
                  <a:close/>
                </a:path>
              </a:pathLst>
            </a:custGeom>
            <a:solidFill>
              <a:srgbClr val="D9D9D9"/>
            </a:solidFill>
            <a:ln w="3104" cap="flat">
              <a:noFill/>
              <a:prstDash val="solid"/>
              <a:miter/>
            </a:ln>
          </p:spPr>
          <p:txBody>
            <a:bodyPr rtlCol="0" anchor="ctr"/>
            <a:lstStyle/>
            <a:p>
              <a:endParaRPr lang="en-US"/>
            </a:p>
          </p:txBody>
        </p:sp>
        <p:sp>
          <p:nvSpPr>
            <p:cNvPr id="86" name="Freeform: Shape 396">
              <a:extLst>
                <a:ext uri="{FF2B5EF4-FFF2-40B4-BE49-F238E27FC236}">
                  <a16:creationId xmlns:a16="http://schemas.microsoft.com/office/drawing/2014/main" id="{E4C89DBC-80EF-4990-8E04-C9C32BAD8CFD}"/>
                </a:ext>
              </a:extLst>
            </p:cNvPr>
            <p:cNvSpPr/>
            <p:nvPr/>
          </p:nvSpPr>
          <p:spPr>
            <a:xfrm>
              <a:off x="5743810" y="6002628"/>
              <a:ext cx="99343" cy="207999"/>
            </a:xfrm>
            <a:custGeom>
              <a:avLst/>
              <a:gdLst>
                <a:gd name="connsiteX0" fmla="*/ 92823 w 99342"/>
                <a:gd name="connsiteY0" fmla="*/ 0 h 207998"/>
                <a:gd name="connsiteX1" fmla="*/ 83510 w 99342"/>
                <a:gd name="connsiteY1" fmla="*/ 5278 h 207998"/>
                <a:gd name="connsiteX2" fmla="*/ 72023 w 99342"/>
                <a:gd name="connsiteY2" fmla="*/ 14901 h 207998"/>
                <a:gd name="connsiteX3" fmla="*/ 59606 w 99342"/>
                <a:gd name="connsiteY3" fmla="*/ 27630 h 207998"/>
                <a:gd name="connsiteX4" fmla="*/ 49051 w 99342"/>
                <a:gd name="connsiteY4" fmla="*/ 40358 h 207998"/>
                <a:gd name="connsiteX5" fmla="*/ 37564 w 99342"/>
                <a:gd name="connsiteY5" fmla="*/ 51844 h 207998"/>
                <a:gd name="connsiteX6" fmla="*/ 32286 w 99342"/>
                <a:gd name="connsiteY6" fmla="*/ 60226 h 207998"/>
                <a:gd name="connsiteX7" fmla="*/ 12728 w 99342"/>
                <a:gd name="connsiteY7" fmla="*/ 60226 h 207998"/>
                <a:gd name="connsiteX8" fmla="*/ 12728 w 99342"/>
                <a:gd name="connsiteY8" fmla="*/ 75128 h 207998"/>
                <a:gd name="connsiteX9" fmla="*/ 14591 w 99342"/>
                <a:gd name="connsiteY9" fmla="*/ 90029 h 207998"/>
                <a:gd name="connsiteX10" fmla="*/ 15833 w 99342"/>
                <a:gd name="connsiteY10" fmla="*/ 104931 h 207998"/>
                <a:gd name="connsiteX11" fmla="*/ 15833 w 99342"/>
                <a:gd name="connsiteY11" fmla="*/ 114244 h 207998"/>
                <a:gd name="connsiteX12" fmla="*/ 10555 w 99342"/>
                <a:gd name="connsiteY12" fmla="*/ 129145 h 207998"/>
                <a:gd name="connsiteX13" fmla="*/ 5278 w 99342"/>
                <a:gd name="connsiteY13" fmla="*/ 144047 h 207998"/>
                <a:gd name="connsiteX14" fmla="*/ 0 w 99342"/>
                <a:gd name="connsiteY14" fmla="*/ 156775 h 207998"/>
                <a:gd name="connsiteX15" fmla="*/ 1242 w 99342"/>
                <a:gd name="connsiteY15" fmla="*/ 171366 h 207998"/>
                <a:gd name="connsiteX16" fmla="*/ 8382 w 99342"/>
                <a:gd name="connsiteY16" fmla="*/ 186267 h 207998"/>
                <a:gd name="connsiteX17" fmla="*/ 10555 w 99342"/>
                <a:gd name="connsiteY17" fmla="*/ 193718 h 207998"/>
                <a:gd name="connsiteX18" fmla="*/ 14591 w 99342"/>
                <a:gd name="connsiteY18" fmla="*/ 198996 h 207998"/>
                <a:gd name="connsiteX19" fmla="*/ 19869 w 99342"/>
                <a:gd name="connsiteY19" fmla="*/ 203342 h 207998"/>
                <a:gd name="connsiteX20" fmla="*/ 25146 w 99342"/>
                <a:gd name="connsiteY20" fmla="*/ 205205 h 207998"/>
                <a:gd name="connsiteX21" fmla="*/ 32286 w 99342"/>
                <a:gd name="connsiteY21" fmla="*/ 206446 h 207998"/>
                <a:gd name="connsiteX22" fmla="*/ 32286 w 99342"/>
                <a:gd name="connsiteY22" fmla="*/ 210482 h 207998"/>
                <a:gd name="connsiteX23" fmla="*/ 45015 w 99342"/>
                <a:gd name="connsiteY23" fmla="*/ 201169 h 207998"/>
                <a:gd name="connsiteX24" fmla="*/ 52155 w 99342"/>
                <a:gd name="connsiteY24" fmla="*/ 190614 h 207998"/>
                <a:gd name="connsiteX25" fmla="*/ 54328 w 99342"/>
                <a:gd name="connsiteY25" fmla="*/ 176644 h 207998"/>
                <a:gd name="connsiteX26" fmla="*/ 56501 w 99342"/>
                <a:gd name="connsiteY26" fmla="*/ 160811 h 207998"/>
                <a:gd name="connsiteX27" fmla="*/ 59606 w 99342"/>
                <a:gd name="connsiteY27" fmla="*/ 141874 h 207998"/>
                <a:gd name="connsiteX28" fmla="*/ 66746 w 99342"/>
                <a:gd name="connsiteY28" fmla="*/ 126972 h 207998"/>
                <a:gd name="connsiteX29" fmla="*/ 76059 w 99342"/>
                <a:gd name="connsiteY29" fmla="*/ 108966 h 207998"/>
                <a:gd name="connsiteX30" fmla="*/ 86614 w 99342"/>
                <a:gd name="connsiteY30" fmla="*/ 90029 h 207998"/>
                <a:gd name="connsiteX31" fmla="*/ 95928 w 99342"/>
                <a:gd name="connsiteY31" fmla="*/ 69850 h 207998"/>
                <a:gd name="connsiteX32" fmla="*/ 101205 w 99342"/>
                <a:gd name="connsiteY32" fmla="*/ 49671 h 207998"/>
                <a:gd name="connsiteX33" fmla="*/ 101205 w 99342"/>
                <a:gd name="connsiteY33" fmla="*/ 27630 h 207998"/>
                <a:gd name="connsiteX34" fmla="*/ 92823 w 99342"/>
                <a:gd name="connsiteY34" fmla="*/ 7451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342" h="207998">
                  <a:moveTo>
                    <a:pt x="92823" y="0"/>
                  </a:moveTo>
                  <a:lnTo>
                    <a:pt x="83510" y="5278"/>
                  </a:lnTo>
                  <a:lnTo>
                    <a:pt x="72023" y="14901"/>
                  </a:lnTo>
                  <a:lnTo>
                    <a:pt x="59606" y="27630"/>
                  </a:lnTo>
                  <a:lnTo>
                    <a:pt x="49051" y="40358"/>
                  </a:lnTo>
                  <a:lnTo>
                    <a:pt x="37564" y="51844"/>
                  </a:lnTo>
                  <a:lnTo>
                    <a:pt x="32286" y="60226"/>
                  </a:lnTo>
                  <a:lnTo>
                    <a:pt x="12728" y="60226"/>
                  </a:lnTo>
                  <a:lnTo>
                    <a:pt x="12728" y="75128"/>
                  </a:lnTo>
                  <a:lnTo>
                    <a:pt x="14591" y="90029"/>
                  </a:lnTo>
                  <a:lnTo>
                    <a:pt x="15833" y="104931"/>
                  </a:lnTo>
                  <a:lnTo>
                    <a:pt x="15833" y="114244"/>
                  </a:lnTo>
                  <a:lnTo>
                    <a:pt x="10555" y="129145"/>
                  </a:lnTo>
                  <a:lnTo>
                    <a:pt x="5278" y="144047"/>
                  </a:lnTo>
                  <a:lnTo>
                    <a:pt x="0" y="156775"/>
                  </a:lnTo>
                  <a:lnTo>
                    <a:pt x="1242" y="171366"/>
                  </a:lnTo>
                  <a:lnTo>
                    <a:pt x="8382" y="186267"/>
                  </a:lnTo>
                  <a:lnTo>
                    <a:pt x="10555" y="193718"/>
                  </a:lnTo>
                  <a:lnTo>
                    <a:pt x="14591" y="198996"/>
                  </a:lnTo>
                  <a:lnTo>
                    <a:pt x="19869" y="203342"/>
                  </a:lnTo>
                  <a:lnTo>
                    <a:pt x="25146" y="205205"/>
                  </a:lnTo>
                  <a:lnTo>
                    <a:pt x="32286" y="206446"/>
                  </a:lnTo>
                  <a:lnTo>
                    <a:pt x="32286" y="210482"/>
                  </a:lnTo>
                  <a:lnTo>
                    <a:pt x="45015" y="201169"/>
                  </a:lnTo>
                  <a:lnTo>
                    <a:pt x="52155" y="190614"/>
                  </a:lnTo>
                  <a:lnTo>
                    <a:pt x="54328" y="176644"/>
                  </a:lnTo>
                  <a:lnTo>
                    <a:pt x="56501" y="160811"/>
                  </a:lnTo>
                  <a:lnTo>
                    <a:pt x="59606" y="141874"/>
                  </a:lnTo>
                  <a:lnTo>
                    <a:pt x="66746" y="126972"/>
                  </a:lnTo>
                  <a:lnTo>
                    <a:pt x="76059" y="108966"/>
                  </a:lnTo>
                  <a:lnTo>
                    <a:pt x="86614" y="90029"/>
                  </a:lnTo>
                  <a:lnTo>
                    <a:pt x="95928" y="69850"/>
                  </a:lnTo>
                  <a:lnTo>
                    <a:pt x="101205" y="49671"/>
                  </a:lnTo>
                  <a:lnTo>
                    <a:pt x="101205" y="27630"/>
                  </a:lnTo>
                  <a:lnTo>
                    <a:pt x="92823" y="7451"/>
                  </a:lnTo>
                  <a:close/>
                </a:path>
              </a:pathLst>
            </a:custGeom>
            <a:solidFill>
              <a:srgbClr val="D9D9D9"/>
            </a:solidFill>
            <a:ln w="3104" cap="flat">
              <a:noFill/>
              <a:prstDash val="solid"/>
              <a:miter/>
            </a:ln>
          </p:spPr>
          <p:txBody>
            <a:bodyPr rtlCol="0" anchor="ctr"/>
            <a:lstStyle/>
            <a:p>
              <a:endParaRPr lang="en-US"/>
            </a:p>
          </p:txBody>
        </p:sp>
        <p:sp>
          <p:nvSpPr>
            <p:cNvPr id="87" name="Freeform: Shape 397">
              <a:extLst>
                <a:ext uri="{FF2B5EF4-FFF2-40B4-BE49-F238E27FC236}">
                  <a16:creationId xmlns:a16="http://schemas.microsoft.com/office/drawing/2014/main" id="{F3B704F5-2CE9-4C38-9875-8ABFBACE82E3}"/>
                </a:ext>
              </a:extLst>
            </p:cNvPr>
            <p:cNvSpPr/>
            <p:nvPr/>
          </p:nvSpPr>
          <p:spPr>
            <a:xfrm>
              <a:off x="4236596" y="6662015"/>
              <a:ext cx="74507" cy="31045"/>
            </a:xfrm>
            <a:custGeom>
              <a:avLst/>
              <a:gdLst>
                <a:gd name="connsiteX0" fmla="*/ 46877 w 74506"/>
                <a:gd name="connsiteY0" fmla="*/ 3104 h 31044"/>
                <a:gd name="connsiteX1" fmla="*/ 32286 w 74506"/>
                <a:gd name="connsiteY1" fmla="*/ 0 h 31044"/>
                <a:gd name="connsiteX2" fmla="*/ 21731 w 74506"/>
                <a:gd name="connsiteY2" fmla="*/ 5278 h 31044"/>
                <a:gd name="connsiteX3" fmla="*/ 10245 w 74506"/>
                <a:gd name="connsiteY3" fmla="*/ 10555 h 31044"/>
                <a:gd name="connsiteX4" fmla="*/ 0 w 74506"/>
                <a:gd name="connsiteY4" fmla="*/ 14591 h 31044"/>
                <a:gd name="connsiteX5" fmla="*/ 0 w 74506"/>
                <a:gd name="connsiteY5" fmla="*/ 31666 h 31044"/>
                <a:gd name="connsiteX6" fmla="*/ 12418 w 74506"/>
                <a:gd name="connsiteY6" fmla="*/ 27319 h 31044"/>
                <a:gd name="connsiteX7" fmla="*/ 21731 w 74506"/>
                <a:gd name="connsiteY7" fmla="*/ 25457 h 31044"/>
                <a:gd name="connsiteX8" fmla="*/ 30113 w 74506"/>
                <a:gd name="connsiteY8" fmla="*/ 20179 h 31044"/>
                <a:gd name="connsiteX9" fmla="*/ 39427 w 74506"/>
                <a:gd name="connsiteY9" fmla="*/ 10555 h 31044"/>
                <a:gd name="connsiteX10" fmla="*/ 42531 w 74506"/>
                <a:gd name="connsiteY10" fmla="*/ 10555 h 31044"/>
                <a:gd name="connsiteX11" fmla="*/ 41600 w 74506"/>
                <a:gd name="connsiteY11" fmla="*/ 14591 h 31044"/>
                <a:gd name="connsiteX12" fmla="*/ 39427 w 74506"/>
                <a:gd name="connsiteY12" fmla="*/ 16764 h 31044"/>
                <a:gd name="connsiteX13" fmla="*/ 39427 w 74506"/>
                <a:gd name="connsiteY13" fmla="*/ 18006 h 31044"/>
                <a:gd name="connsiteX14" fmla="*/ 37564 w 74506"/>
                <a:gd name="connsiteY14" fmla="*/ 20179 h 31044"/>
                <a:gd name="connsiteX15" fmla="*/ 34460 w 74506"/>
                <a:gd name="connsiteY15" fmla="*/ 22042 h 31044"/>
                <a:gd name="connsiteX16" fmla="*/ 32286 w 74506"/>
                <a:gd name="connsiteY16" fmla="*/ 24215 h 31044"/>
                <a:gd name="connsiteX17" fmla="*/ 32286 w 74506"/>
                <a:gd name="connsiteY17" fmla="*/ 31666 h 31044"/>
                <a:gd name="connsiteX18" fmla="*/ 46877 w 74506"/>
                <a:gd name="connsiteY18" fmla="*/ 27319 h 31044"/>
                <a:gd name="connsiteX19" fmla="*/ 59295 w 74506"/>
                <a:gd name="connsiteY19" fmla="*/ 22042 h 31044"/>
                <a:gd name="connsiteX20" fmla="*/ 71713 w 74506"/>
                <a:gd name="connsiteY20" fmla="*/ 14591 h 31044"/>
                <a:gd name="connsiteX21" fmla="*/ 76059 w 74506"/>
                <a:gd name="connsiteY21" fmla="*/ 14591 h 31044"/>
                <a:gd name="connsiteX22" fmla="*/ 63641 w 74506"/>
                <a:gd name="connsiteY22" fmla="*/ 931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4506" h="31044">
                  <a:moveTo>
                    <a:pt x="46877" y="3104"/>
                  </a:moveTo>
                  <a:lnTo>
                    <a:pt x="32286" y="0"/>
                  </a:lnTo>
                  <a:lnTo>
                    <a:pt x="21731" y="5278"/>
                  </a:lnTo>
                  <a:lnTo>
                    <a:pt x="10245" y="10555"/>
                  </a:lnTo>
                  <a:lnTo>
                    <a:pt x="0" y="14591"/>
                  </a:lnTo>
                  <a:lnTo>
                    <a:pt x="0" y="31666"/>
                  </a:lnTo>
                  <a:lnTo>
                    <a:pt x="12418" y="27319"/>
                  </a:lnTo>
                  <a:lnTo>
                    <a:pt x="21731" y="25457"/>
                  </a:lnTo>
                  <a:lnTo>
                    <a:pt x="30113" y="20179"/>
                  </a:lnTo>
                  <a:lnTo>
                    <a:pt x="39427" y="10555"/>
                  </a:lnTo>
                  <a:lnTo>
                    <a:pt x="42531" y="10555"/>
                  </a:lnTo>
                  <a:lnTo>
                    <a:pt x="41600" y="14591"/>
                  </a:lnTo>
                  <a:lnTo>
                    <a:pt x="39427" y="16764"/>
                  </a:lnTo>
                  <a:lnTo>
                    <a:pt x="39427" y="18006"/>
                  </a:lnTo>
                  <a:lnTo>
                    <a:pt x="37564" y="20179"/>
                  </a:lnTo>
                  <a:lnTo>
                    <a:pt x="34460" y="22042"/>
                  </a:lnTo>
                  <a:lnTo>
                    <a:pt x="32286" y="24215"/>
                  </a:lnTo>
                  <a:lnTo>
                    <a:pt x="32286" y="31666"/>
                  </a:lnTo>
                  <a:lnTo>
                    <a:pt x="46877" y="27319"/>
                  </a:lnTo>
                  <a:lnTo>
                    <a:pt x="59295" y="22042"/>
                  </a:lnTo>
                  <a:lnTo>
                    <a:pt x="71713" y="14591"/>
                  </a:lnTo>
                  <a:lnTo>
                    <a:pt x="76059" y="14591"/>
                  </a:lnTo>
                  <a:lnTo>
                    <a:pt x="63641" y="9313"/>
                  </a:lnTo>
                  <a:close/>
                </a:path>
              </a:pathLst>
            </a:custGeom>
            <a:solidFill>
              <a:srgbClr val="D9D9D9"/>
            </a:solidFill>
            <a:ln w="3104" cap="flat">
              <a:noFill/>
              <a:prstDash val="solid"/>
              <a:miter/>
            </a:ln>
          </p:spPr>
          <p:txBody>
            <a:bodyPr rtlCol="0" anchor="ctr"/>
            <a:lstStyle/>
            <a:p>
              <a:endParaRPr lang="en-US"/>
            </a:p>
          </p:txBody>
        </p:sp>
        <p:sp>
          <p:nvSpPr>
            <p:cNvPr id="88" name="Freeform: Shape 398">
              <a:extLst>
                <a:ext uri="{FF2B5EF4-FFF2-40B4-BE49-F238E27FC236}">
                  <a16:creationId xmlns:a16="http://schemas.microsoft.com/office/drawing/2014/main" id="{2B2078F6-1897-4B35-87EB-BA2D5BBD1141}"/>
                </a:ext>
              </a:extLst>
            </p:cNvPr>
            <p:cNvSpPr/>
            <p:nvPr/>
          </p:nvSpPr>
          <p:spPr>
            <a:xfrm>
              <a:off x="4403305" y="5779417"/>
              <a:ext cx="34149" cy="31045"/>
            </a:xfrm>
            <a:custGeom>
              <a:avLst/>
              <a:gdLst>
                <a:gd name="connsiteX0" fmla="*/ 27009 w 34149"/>
                <a:gd name="connsiteY0" fmla="*/ 23283 h 31044"/>
                <a:gd name="connsiteX1" fmla="*/ 26078 w 34149"/>
                <a:gd name="connsiteY1" fmla="*/ 22042 h 31044"/>
                <a:gd name="connsiteX2" fmla="*/ 23904 w 34149"/>
                <a:gd name="connsiteY2" fmla="*/ 22042 h 31044"/>
                <a:gd name="connsiteX3" fmla="*/ 19558 w 34149"/>
                <a:gd name="connsiteY3" fmla="*/ 22042 h 31044"/>
                <a:gd name="connsiteX4" fmla="*/ 16454 w 34149"/>
                <a:gd name="connsiteY4" fmla="*/ 20179 h 31044"/>
                <a:gd name="connsiteX5" fmla="*/ 16454 w 34149"/>
                <a:gd name="connsiteY5" fmla="*/ 0 h 31044"/>
                <a:gd name="connsiteX6" fmla="*/ 12418 w 34149"/>
                <a:gd name="connsiteY6" fmla="*/ 0 h 31044"/>
                <a:gd name="connsiteX7" fmla="*/ 4967 w 34149"/>
                <a:gd name="connsiteY7" fmla="*/ 12728 h 31044"/>
                <a:gd name="connsiteX8" fmla="*/ 0 w 34149"/>
                <a:gd name="connsiteY8" fmla="*/ 12728 h 31044"/>
                <a:gd name="connsiteX9" fmla="*/ 0 w 34149"/>
                <a:gd name="connsiteY9" fmla="*/ 15833 h 31044"/>
                <a:gd name="connsiteX10" fmla="*/ 11487 w 34149"/>
                <a:gd name="connsiteY10" fmla="*/ 20179 h 31044"/>
                <a:gd name="connsiteX11" fmla="*/ 21731 w 34149"/>
                <a:gd name="connsiteY11" fmla="*/ 25457 h 31044"/>
                <a:gd name="connsiteX12" fmla="*/ 29182 w 34149"/>
                <a:gd name="connsiteY12" fmla="*/ 30734 h 31044"/>
                <a:gd name="connsiteX13" fmla="*/ 33218 w 34149"/>
                <a:gd name="connsiteY13" fmla="*/ 32907 h 31044"/>
                <a:gd name="connsiteX14" fmla="*/ 34149 w 34149"/>
                <a:gd name="connsiteY14" fmla="*/ 30734 h 31044"/>
                <a:gd name="connsiteX15" fmla="*/ 34149 w 34149"/>
                <a:gd name="connsiteY15" fmla="*/ 29492 h 31044"/>
                <a:gd name="connsiteX16" fmla="*/ 36322 w 34149"/>
                <a:gd name="connsiteY16" fmla="*/ 27319 h 31044"/>
                <a:gd name="connsiteX17" fmla="*/ 36322 w 34149"/>
                <a:gd name="connsiteY17" fmla="*/ 23283 h 31044"/>
                <a:gd name="connsiteX18" fmla="*/ 29182 w 34149"/>
                <a:gd name="connsiteY18" fmla="*/ 2328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31044">
                  <a:moveTo>
                    <a:pt x="27009" y="23283"/>
                  </a:moveTo>
                  <a:lnTo>
                    <a:pt x="26078" y="22042"/>
                  </a:lnTo>
                  <a:lnTo>
                    <a:pt x="23904" y="22042"/>
                  </a:lnTo>
                  <a:lnTo>
                    <a:pt x="19558" y="22042"/>
                  </a:lnTo>
                  <a:lnTo>
                    <a:pt x="16454" y="20179"/>
                  </a:lnTo>
                  <a:lnTo>
                    <a:pt x="16454" y="0"/>
                  </a:lnTo>
                  <a:lnTo>
                    <a:pt x="12418" y="0"/>
                  </a:lnTo>
                  <a:lnTo>
                    <a:pt x="4967" y="12728"/>
                  </a:lnTo>
                  <a:lnTo>
                    <a:pt x="0" y="12728"/>
                  </a:lnTo>
                  <a:lnTo>
                    <a:pt x="0" y="15833"/>
                  </a:lnTo>
                  <a:lnTo>
                    <a:pt x="11487" y="20179"/>
                  </a:lnTo>
                  <a:lnTo>
                    <a:pt x="21731" y="25457"/>
                  </a:lnTo>
                  <a:lnTo>
                    <a:pt x="29182" y="30734"/>
                  </a:lnTo>
                  <a:lnTo>
                    <a:pt x="33218" y="32907"/>
                  </a:lnTo>
                  <a:lnTo>
                    <a:pt x="34149" y="30734"/>
                  </a:lnTo>
                  <a:lnTo>
                    <a:pt x="34149" y="29492"/>
                  </a:lnTo>
                  <a:lnTo>
                    <a:pt x="36322" y="27319"/>
                  </a:lnTo>
                  <a:lnTo>
                    <a:pt x="36322" y="23283"/>
                  </a:lnTo>
                  <a:lnTo>
                    <a:pt x="29182" y="23283"/>
                  </a:lnTo>
                  <a:close/>
                </a:path>
              </a:pathLst>
            </a:custGeom>
            <a:solidFill>
              <a:srgbClr val="D9D9D9"/>
            </a:solidFill>
            <a:ln w="3104" cap="flat">
              <a:noFill/>
              <a:prstDash val="solid"/>
              <a:miter/>
            </a:ln>
          </p:spPr>
          <p:txBody>
            <a:bodyPr rtlCol="0" anchor="ctr"/>
            <a:lstStyle/>
            <a:p>
              <a:endParaRPr lang="en-US"/>
            </a:p>
          </p:txBody>
        </p:sp>
        <p:sp>
          <p:nvSpPr>
            <p:cNvPr id="89" name="Freeform: Shape 399">
              <a:extLst>
                <a:ext uri="{FF2B5EF4-FFF2-40B4-BE49-F238E27FC236}">
                  <a16:creationId xmlns:a16="http://schemas.microsoft.com/office/drawing/2014/main" id="{A8AFF0D2-2107-48AC-8919-50B716C71FA5}"/>
                </a:ext>
              </a:extLst>
            </p:cNvPr>
            <p:cNvSpPr/>
            <p:nvPr/>
          </p:nvSpPr>
          <p:spPr>
            <a:xfrm>
              <a:off x="4237527" y="6453395"/>
              <a:ext cx="12418" cy="18627"/>
            </a:xfrm>
            <a:custGeom>
              <a:avLst/>
              <a:gdLst>
                <a:gd name="connsiteX0" fmla="*/ 4346 w 12417"/>
                <a:gd name="connsiteY0" fmla="*/ 15833 h 18626"/>
                <a:gd name="connsiteX1" fmla="*/ 6209 w 12417"/>
                <a:gd name="connsiteY1" fmla="*/ 20179 h 18626"/>
                <a:gd name="connsiteX2" fmla="*/ 14591 w 12417"/>
                <a:gd name="connsiteY2" fmla="*/ 20179 h 18626"/>
                <a:gd name="connsiteX3" fmla="*/ 13660 w 12417"/>
                <a:gd name="connsiteY3" fmla="*/ 14901 h 18626"/>
                <a:gd name="connsiteX4" fmla="*/ 13660 w 12417"/>
                <a:gd name="connsiteY4" fmla="*/ 10555 h 18626"/>
                <a:gd name="connsiteX5" fmla="*/ 11487 w 12417"/>
                <a:gd name="connsiteY5" fmla="*/ 7451 h 18626"/>
                <a:gd name="connsiteX6" fmla="*/ 9313 w 12417"/>
                <a:gd name="connsiteY6" fmla="*/ 5277 h 18626"/>
                <a:gd name="connsiteX7" fmla="*/ 6209 w 12417"/>
                <a:gd name="connsiteY7" fmla="*/ 3104 h 18626"/>
                <a:gd name="connsiteX8" fmla="*/ 2173 w 12417"/>
                <a:gd name="connsiteY8" fmla="*/ 0 h 18626"/>
                <a:gd name="connsiteX9" fmla="*/ 2173 w 12417"/>
                <a:gd name="connsiteY9" fmla="*/ 5277 h 18626"/>
                <a:gd name="connsiteX10" fmla="*/ 0 w 12417"/>
                <a:gd name="connsiteY10" fmla="*/ 8382 h 18626"/>
                <a:gd name="connsiteX11" fmla="*/ 2173 w 12417"/>
                <a:gd name="connsiteY11" fmla="*/ 10555 h 18626"/>
                <a:gd name="connsiteX12" fmla="*/ 2173 w 12417"/>
                <a:gd name="connsiteY12" fmla="*/ 12728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8626">
                  <a:moveTo>
                    <a:pt x="4346" y="15833"/>
                  </a:moveTo>
                  <a:lnTo>
                    <a:pt x="6209" y="20179"/>
                  </a:lnTo>
                  <a:lnTo>
                    <a:pt x="14591" y="20179"/>
                  </a:lnTo>
                  <a:lnTo>
                    <a:pt x="13660" y="14901"/>
                  </a:lnTo>
                  <a:lnTo>
                    <a:pt x="13660" y="10555"/>
                  </a:lnTo>
                  <a:lnTo>
                    <a:pt x="11487" y="7451"/>
                  </a:lnTo>
                  <a:lnTo>
                    <a:pt x="9313" y="5277"/>
                  </a:lnTo>
                  <a:lnTo>
                    <a:pt x="6209" y="3104"/>
                  </a:lnTo>
                  <a:lnTo>
                    <a:pt x="2173" y="0"/>
                  </a:lnTo>
                  <a:lnTo>
                    <a:pt x="2173" y="5277"/>
                  </a:lnTo>
                  <a:lnTo>
                    <a:pt x="0" y="8382"/>
                  </a:lnTo>
                  <a:lnTo>
                    <a:pt x="2173" y="10555"/>
                  </a:lnTo>
                  <a:lnTo>
                    <a:pt x="2173" y="12728"/>
                  </a:lnTo>
                  <a:close/>
                </a:path>
              </a:pathLst>
            </a:custGeom>
            <a:solidFill>
              <a:srgbClr val="D9D9D9"/>
            </a:solidFill>
            <a:ln w="3104" cap="flat">
              <a:noFill/>
              <a:prstDash val="solid"/>
              <a:miter/>
            </a:ln>
          </p:spPr>
          <p:txBody>
            <a:bodyPr rtlCol="0" anchor="ctr"/>
            <a:lstStyle/>
            <a:p>
              <a:endParaRPr lang="en-US"/>
            </a:p>
          </p:txBody>
        </p:sp>
        <p:sp>
          <p:nvSpPr>
            <p:cNvPr id="90" name="Freeform: Shape 400">
              <a:extLst>
                <a:ext uri="{FF2B5EF4-FFF2-40B4-BE49-F238E27FC236}">
                  <a16:creationId xmlns:a16="http://schemas.microsoft.com/office/drawing/2014/main" id="{92CA2223-0EC6-4D9A-9476-19107179E4BF}"/>
                </a:ext>
              </a:extLst>
            </p:cNvPr>
            <p:cNvSpPr/>
            <p:nvPr/>
          </p:nvSpPr>
          <p:spPr>
            <a:xfrm>
              <a:off x="4152155" y="6693680"/>
              <a:ext cx="58985" cy="52776"/>
            </a:xfrm>
            <a:custGeom>
              <a:avLst/>
              <a:gdLst>
                <a:gd name="connsiteX0" fmla="*/ 29182 w 58984"/>
                <a:gd name="connsiteY0" fmla="*/ 22352 h 52775"/>
                <a:gd name="connsiteX1" fmla="*/ 14591 w 58984"/>
                <a:gd name="connsiteY1" fmla="*/ 8382 h 52775"/>
                <a:gd name="connsiteX2" fmla="*/ 0 w 58984"/>
                <a:gd name="connsiteY2" fmla="*/ 0 h 52775"/>
                <a:gd name="connsiteX3" fmla="*/ 0 w 58984"/>
                <a:gd name="connsiteY3" fmla="*/ 15833 h 52775"/>
                <a:gd name="connsiteX4" fmla="*/ 4036 w 58984"/>
                <a:gd name="connsiteY4" fmla="*/ 34770 h 52775"/>
                <a:gd name="connsiteX5" fmla="*/ 7451 w 58984"/>
                <a:gd name="connsiteY5" fmla="*/ 49671 h 52775"/>
                <a:gd name="connsiteX6" fmla="*/ 14591 w 58984"/>
                <a:gd name="connsiteY6" fmla="*/ 51844 h 52775"/>
                <a:gd name="connsiteX7" fmla="*/ 27009 w 58984"/>
                <a:gd name="connsiteY7" fmla="*/ 54949 h 52775"/>
                <a:gd name="connsiteX8" fmla="*/ 41600 w 58984"/>
                <a:gd name="connsiteY8" fmla="*/ 54949 h 52775"/>
                <a:gd name="connsiteX9" fmla="*/ 50913 w 58984"/>
                <a:gd name="connsiteY9" fmla="*/ 52776 h 52775"/>
                <a:gd name="connsiteX10" fmla="*/ 60537 w 58984"/>
                <a:gd name="connsiteY10" fmla="*/ 52776 h 52775"/>
                <a:gd name="connsiteX11" fmla="*/ 60537 w 58984"/>
                <a:gd name="connsiteY11" fmla="*/ 44394 h 52775"/>
                <a:gd name="connsiteX12" fmla="*/ 43773 w 58984"/>
                <a:gd name="connsiteY12" fmla="*/ 34770 h 5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984" h="52775">
                  <a:moveTo>
                    <a:pt x="29182" y="22352"/>
                  </a:moveTo>
                  <a:lnTo>
                    <a:pt x="14591" y="8382"/>
                  </a:lnTo>
                  <a:lnTo>
                    <a:pt x="0" y="0"/>
                  </a:lnTo>
                  <a:lnTo>
                    <a:pt x="0" y="15833"/>
                  </a:lnTo>
                  <a:lnTo>
                    <a:pt x="4036" y="34770"/>
                  </a:lnTo>
                  <a:lnTo>
                    <a:pt x="7451" y="49671"/>
                  </a:lnTo>
                  <a:lnTo>
                    <a:pt x="14591" y="51844"/>
                  </a:lnTo>
                  <a:lnTo>
                    <a:pt x="27009" y="54949"/>
                  </a:lnTo>
                  <a:lnTo>
                    <a:pt x="41600" y="54949"/>
                  </a:lnTo>
                  <a:lnTo>
                    <a:pt x="50913" y="52776"/>
                  </a:lnTo>
                  <a:lnTo>
                    <a:pt x="60537" y="52776"/>
                  </a:lnTo>
                  <a:lnTo>
                    <a:pt x="60537" y="44394"/>
                  </a:lnTo>
                  <a:lnTo>
                    <a:pt x="43773" y="34770"/>
                  </a:lnTo>
                  <a:close/>
                </a:path>
              </a:pathLst>
            </a:custGeom>
            <a:solidFill>
              <a:srgbClr val="D9D9D9"/>
            </a:solidFill>
            <a:ln w="3104" cap="flat">
              <a:noFill/>
              <a:prstDash val="solid"/>
              <a:miter/>
            </a:ln>
          </p:spPr>
          <p:txBody>
            <a:bodyPr rtlCol="0" anchor="ctr"/>
            <a:lstStyle/>
            <a:p>
              <a:endParaRPr lang="en-US"/>
            </a:p>
          </p:txBody>
        </p:sp>
        <p:sp>
          <p:nvSpPr>
            <p:cNvPr id="91" name="Freeform: Shape 401">
              <a:extLst>
                <a:ext uri="{FF2B5EF4-FFF2-40B4-BE49-F238E27FC236}">
                  <a16:creationId xmlns:a16="http://schemas.microsoft.com/office/drawing/2014/main" id="{9F484D90-5D5F-4A78-9439-49C59F1A0B38}"/>
                </a:ext>
              </a:extLst>
            </p:cNvPr>
            <p:cNvSpPr/>
            <p:nvPr/>
          </p:nvSpPr>
          <p:spPr>
            <a:xfrm>
              <a:off x="4063677" y="5497843"/>
              <a:ext cx="86925" cy="34149"/>
            </a:xfrm>
            <a:custGeom>
              <a:avLst/>
              <a:gdLst>
                <a:gd name="connsiteX0" fmla="*/ 88477 w 86924"/>
                <a:gd name="connsiteY0" fmla="*/ 17075 h 34149"/>
                <a:gd name="connsiteX1" fmla="*/ 70782 w 86924"/>
                <a:gd name="connsiteY1" fmla="*/ 11797 h 34149"/>
                <a:gd name="connsiteX2" fmla="*/ 56191 w 86924"/>
                <a:gd name="connsiteY2" fmla="*/ 6519 h 34149"/>
                <a:gd name="connsiteX3" fmla="*/ 37564 w 86924"/>
                <a:gd name="connsiteY3" fmla="*/ 2173 h 34149"/>
                <a:gd name="connsiteX4" fmla="*/ 15522 w 86924"/>
                <a:gd name="connsiteY4" fmla="*/ 0 h 34149"/>
                <a:gd name="connsiteX5" fmla="*/ 17695 w 86924"/>
                <a:gd name="connsiteY5" fmla="*/ 6519 h 34149"/>
                <a:gd name="connsiteX6" fmla="*/ 19869 w 86924"/>
                <a:gd name="connsiteY6" fmla="*/ 9624 h 34149"/>
                <a:gd name="connsiteX7" fmla="*/ 21731 w 86924"/>
                <a:gd name="connsiteY7" fmla="*/ 11797 h 34149"/>
                <a:gd name="connsiteX8" fmla="*/ 24836 w 86924"/>
                <a:gd name="connsiteY8" fmla="*/ 14902 h 34149"/>
                <a:gd name="connsiteX9" fmla="*/ 29182 w 86924"/>
                <a:gd name="connsiteY9" fmla="*/ 17075 h 34149"/>
                <a:gd name="connsiteX10" fmla="*/ 22973 w 86924"/>
                <a:gd name="connsiteY10" fmla="*/ 18937 h 34149"/>
                <a:gd name="connsiteX11" fmla="*/ 15522 w 86924"/>
                <a:gd name="connsiteY11" fmla="*/ 21110 h 34149"/>
                <a:gd name="connsiteX12" fmla="*/ 9313 w 86924"/>
                <a:gd name="connsiteY12" fmla="*/ 21110 h 34149"/>
                <a:gd name="connsiteX13" fmla="*/ 0 w 86924"/>
                <a:gd name="connsiteY13" fmla="*/ 21110 h 34149"/>
                <a:gd name="connsiteX14" fmla="*/ 5278 w 86924"/>
                <a:gd name="connsiteY14" fmla="*/ 33839 h 34149"/>
                <a:gd name="connsiteX15" fmla="*/ 15522 w 86924"/>
                <a:gd name="connsiteY15" fmla="*/ 33839 h 34149"/>
                <a:gd name="connsiteX16" fmla="*/ 30113 w 86924"/>
                <a:gd name="connsiteY16" fmla="*/ 36012 h 34149"/>
                <a:gd name="connsiteX17" fmla="*/ 43773 w 86924"/>
                <a:gd name="connsiteY17" fmla="*/ 36943 h 34149"/>
                <a:gd name="connsiteX18" fmla="*/ 49050 w 86924"/>
                <a:gd name="connsiteY18" fmla="*/ 36943 h 34149"/>
                <a:gd name="connsiteX19" fmla="*/ 52155 w 86924"/>
                <a:gd name="connsiteY19" fmla="*/ 26388 h 34149"/>
                <a:gd name="connsiteX20" fmla="*/ 54018 w 86924"/>
                <a:gd name="connsiteY20" fmla="*/ 24525 h 34149"/>
                <a:gd name="connsiteX21" fmla="*/ 56191 w 86924"/>
                <a:gd name="connsiteY21" fmla="*/ 26388 h 34149"/>
                <a:gd name="connsiteX22" fmla="*/ 58364 w 86924"/>
                <a:gd name="connsiteY22" fmla="*/ 28561 h 34149"/>
                <a:gd name="connsiteX23" fmla="*/ 59295 w 86924"/>
                <a:gd name="connsiteY23" fmla="*/ 29803 h 34149"/>
                <a:gd name="connsiteX24" fmla="*/ 59295 w 86924"/>
                <a:gd name="connsiteY24" fmla="*/ 31666 h 34149"/>
                <a:gd name="connsiteX25" fmla="*/ 59295 w 86924"/>
                <a:gd name="connsiteY25" fmla="*/ 33839 h 34149"/>
                <a:gd name="connsiteX26" fmla="*/ 65504 w 86924"/>
                <a:gd name="connsiteY26" fmla="*/ 33839 h 34149"/>
                <a:gd name="connsiteX27" fmla="*/ 68609 w 86924"/>
                <a:gd name="connsiteY27" fmla="*/ 31666 h 34149"/>
                <a:gd name="connsiteX28" fmla="*/ 72955 w 86924"/>
                <a:gd name="connsiteY28" fmla="*/ 29803 h 34149"/>
                <a:gd name="connsiteX29" fmla="*/ 77922 w 86924"/>
                <a:gd name="connsiteY29" fmla="*/ 28561 h 34149"/>
                <a:gd name="connsiteX30" fmla="*/ 81337 w 86924"/>
                <a:gd name="connsiteY30" fmla="*/ 26388 h 34149"/>
                <a:gd name="connsiteX31" fmla="*/ 88477 w 86924"/>
                <a:gd name="connsiteY31" fmla="*/ 26388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6924" h="34149">
                  <a:moveTo>
                    <a:pt x="88477" y="17075"/>
                  </a:moveTo>
                  <a:lnTo>
                    <a:pt x="70782" y="11797"/>
                  </a:lnTo>
                  <a:lnTo>
                    <a:pt x="56191" y="6519"/>
                  </a:lnTo>
                  <a:lnTo>
                    <a:pt x="37564" y="2173"/>
                  </a:lnTo>
                  <a:lnTo>
                    <a:pt x="15522" y="0"/>
                  </a:lnTo>
                  <a:lnTo>
                    <a:pt x="17695" y="6519"/>
                  </a:lnTo>
                  <a:lnTo>
                    <a:pt x="19869" y="9624"/>
                  </a:lnTo>
                  <a:lnTo>
                    <a:pt x="21731" y="11797"/>
                  </a:lnTo>
                  <a:lnTo>
                    <a:pt x="24836" y="14902"/>
                  </a:lnTo>
                  <a:lnTo>
                    <a:pt x="29182" y="17075"/>
                  </a:lnTo>
                  <a:lnTo>
                    <a:pt x="22973" y="18937"/>
                  </a:lnTo>
                  <a:lnTo>
                    <a:pt x="15522" y="21110"/>
                  </a:lnTo>
                  <a:lnTo>
                    <a:pt x="9313" y="21110"/>
                  </a:lnTo>
                  <a:lnTo>
                    <a:pt x="0" y="21110"/>
                  </a:lnTo>
                  <a:lnTo>
                    <a:pt x="5278" y="33839"/>
                  </a:lnTo>
                  <a:lnTo>
                    <a:pt x="15522" y="33839"/>
                  </a:lnTo>
                  <a:lnTo>
                    <a:pt x="30113" y="36012"/>
                  </a:lnTo>
                  <a:lnTo>
                    <a:pt x="43773" y="36943"/>
                  </a:lnTo>
                  <a:lnTo>
                    <a:pt x="49050" y="36943"/>
                  </a:lnTo>
                  <a:lnTo>
                    <a:pt x="52155" y="26388"/>
                  </a:lnTo>
                  <a:lnTo>
                    <a:pt x="54018" y="24525"/>
                  </a:lnTo>
                  <a:lnTo>
                    <a:pt x="56191" y="26388"/>
                  </a:lnTo>
                  <a:lnTo>
                    <a:pt x="58364" y="28561"/>
                  </a:lnTo>
                  <a:lnTo>
                    <a:pt x="59295" y="29803"/>
                  </a:lnTo>
                  <a:lnTo>
                    <a:pt x="59295" y="31666"/>
                  </a:lnTo>
                  <a:lnTo>
                    <a:pt x="59295" y="33839"/>
                  </a:lnTo>
                  <a:lnTo>
                    <a:pt x="65504" y="33839"/>
                  </a:lnTo>
                  <a:lnTo>
                    <a:pt x="68609" y="31666"/>
                  </a:lnTo>
                  <a:lnTo>
                    <a:pt x="72955" y="29803"/>
                  </a:lnTo>
                  <a:lnTo>
                    <a:pt x="77922" y="28561"/>
                  </a:lnTo>
                  <a:lnTo>
                    <a:pt x="81337" y="26388"/>
                  </a:lnTo>
                  <a:lnTo>
                    <a:pt x="88477" y="26388"/>
                  </a:lnTo>
                  <a:close/>
                </a:path>
              </a:pathLst>
            </a:custGeom>
            <a:solidFill>
              <a:srgbClr val="D9D9D9"/>
            </a:solidFill>
            <a:ln w="3104" cap="flat">
              <a:noFill/>
              <a:prstDash val="solid"/>
              <a:miter/>
            </a:ln>
          </p:spPr>
          <p:txBody>
            <a:bodyPr rtlCol="0" anchor="ctr"/>
            <a:lstStyle/>
            <a:p>
              <a:endParaRPr lang="en-US"/>
            </a:p>
          </p:txBody>
        </p:sp>
        <p:sp>
          <p:nvSpPr>
            <p:cNvPr id="92" name="Freeform: Shape 402">
              <a:extLst>
                <a:ext uri="{FF2B5EF4-FFF2-40B4-BE49-F238E27FC236}">
                  <a16:creationId xmlns:a16="http://schemas.microsoft.com/office/drawing/2014/main" id="{300105D3-766E-4E91-AFE1-77A4C6379C90}"/>
                </a:ext>
              </a:extLst>
            </p:cNvPr>
            <p:cNvSpPr/>
            <p:nvPr/>
          </p:nvSpPr>
          <p:spPr>
            <a:xfrm>
              <a:off x="4215796" y="5526404"/>
              <a:ext cx="34149" cy="12418"/>
            </a:xfrm>
            <a:custGeom>
              <a:avLst/>
              <a:gdLst>
                <a:gd name="connsiteX0" fmla="*/ 27940 w 34149"/>
                <a:gd name="connsiteY0" fmla="*/ 12728 h 12417"/>
                <a:gd name="connsiteX1" fmla="*/ 31045 w 34149"/>
                <a:gd name="connsiteY1" fmla="*/ 10555 h 12417"/>
                <a:gd name="connsiteX2" fmla="*/ 33218 w 34149"/>
                <a:gd name="connsiteY2" fmla="*/ 7451 h 12417"/>
                <a:gd name="connsiteX3" fmla="*/ 36322 w 34149"/>
                <a:gd name="connsiteY3" fmla="*/ 5278 h 12417"/>
                <a:gd name="connsiteX4" fmla="*/ 27940 w 34149"/>
                <a:gd name="connsiteY4" fmla="*/ 1242 h 12417"/>
                <a:gd name="connsiteX5" fmla="*/ 20800 w 34149"/>
                <a:gd name="connsiteY5" fmla="*/ 0 h 12417"/>
                <a:gd name="connsiteX6" fmla="*/ 13349 w 34149"/>
                <a:gd name="connsiteY6" fmla="*/ 0 h 12417"/>
                <a:gd name="connsiteX7" fmla="*/ 0 w 34149"/>
                <a:gd name="connsiteY7" fmla="*/ 1242 h 12417"/>
                <a:gd name="connsiteX8" fmla="*/ 0 w 34149"/>
                <a:gd name="connsiteY8" fmla="*/ 12728 h 12417"/>
                <a:gd name="connsiteX9" fmla="*/ 6209 w 34149"/>
                <a:gd name="connsiteY9" fmla="*/ 10555 h 12417"/>
                <a:gd name="connsiteX10" fmla="*/ 11487 w 34149"/>
                <a:gd name="connsiteY10" fmla="*/ 10555 h 12417"/>
                <a:gd name="connsiteX11" fmla="*/ 16454 w 34149"/>
                <a:gd name="connsiteY11" fmla="*/ 10555 h 12417"/>
                <a:gd name="connsiteX12" fmla="*/ 21731 w 34149"/>
                <a:gd name="connsiteY12"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149" h="12417">
                  <a:moveTo>
                    <a:pt x="27940" y="12728"/>
                  </a:moveTo>
                  <a:lnTo>
                    <a:pt x="31045" y="10555"/>
                  </a:lnTo>
                  <a:lnTo>
                    <a:pt x="33218" y="7451"/>
                  </a:lnTo>
                  <a:lnTo>
                    <a:pt x="36322" y="5278"/>
                  </a:lnTo>
                  <a:lnTo>
                    <a:pt x="27940" y="1242"/>
                  </a:lnTo>
                  <a:lnTo>
                    <a:pt x="20800" y="0"/>
                  </a:lnTo>
                  <a:lnTo>
                    <a:pt x="13349" y="0"/>
                  </a:lnTo>
                  <a:lnTo>
                    <a:pt x="0" y="1242"/>
                  </a:lnTo>
                  <a:lnTo>
                    <a:pt x="0" y="12728"/>
                  </a:lnTo>
                  <a:lnTo>
                    <a:pt x="6209" y="10555"/>
                  </a:lnTo>
                  <a:lnTo>
                    <a:pt x="11487" y="10555"/>
                  </a:lnTo>
                  <a:lnTo>
                    <a:pt x="16454" y="10555"/>
                  </a:lnTo>
                  <a:lnTo>
                    <a:pt x="21731" y="12728"/>
                  </a:lnTo>
                  <a:close/>
                </a:path>
              </a:pathLst>
            </a:custGeom>
            <a:solidFill>
              <a:srgbClr val="D9D9D9"/>
            </a:solidFill>
            <a:ln w="3104" cap="flat">
              <a:noFill/>
              <a:prstDash val="solid"/>
              <a:miter/>
            </a:ln>
          </p:spPr>
          <p:txBody>
            <a:bodyPr rtlCol="0" anchor="ctr"/>
            <a:lstStyle/>
            <a:p>
              <a:endParaRPr lang="en-US"/>
            </a:p>
          </p:txBody>
        </p:sp>
        <p:sp>
          <p:nvSpPr>
            <p:cNvPr id="93" name="Freeform: Shape 403">
              <a:extLst>
                <a:ext uri="{FF2B5EF4-FFF2-40B4-BE49-F238E27FC236}">
                  <a16:creationId xmlns:a16="http://schemas.microsoft.com/office/drawing/2014/main" id="{E5513914-7A80-4B67-A461-15AE427FD6BB}"/>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noFill/>
            <a:ln w="3104" cap="flat">
              <a:noFill/>
              <a:prstDash val="solid"/>
              <a:miter/>
            </a:ln>
          </p:spPr>
          <p:txBody>
            <a:bodyPr rtlCol="0" anchor="ctr"/>
            <a:lstStyle/>
            <a:p>
              <a:endParaRPr lang="en-US"/>
            </a:p>
          </p:txBody>
        </p:sp>
        <p:sp>
          <p:nvSpPr>
            <p:cNvPr id="94" name="Freeform: Shape 404">
              <a:extLst>
                <a:ext uri="{FF2B5EF4-FFF2-40B4-BE49-F238E27FC236}">
                  <a16:creationId xmlns:a16="http://schemas.microsoft.com/office/drawing/2014/main" id="{161A34D0-A560-43F9-9F4D-C1788D51D8A9}"/>
                </a:ext>
              </a:extLst>
            </p:cNvPr>
            <p:cNvSpPr/>
            <p:nvPr/>
          </p:nvSpPr>
          <p:spPr>
            <a:xfrm>
              <a:off x="3707286" y="4372477"/>
              <a:ext cx="55880" cy="43462"/>
            </a:xfrm>
            <a:custGeom>
              <a:avLst/>
              <a:gdLst>
                <a:gd name="connsiteX0" fmla="*/ 16764 w 55880"/>
                <a:gd name="connsiteY0" fmla="*/ 37564 h 43462"/>
                <a:gd name="connsiteX1" fmla="*/ 23904 w 55880"/>
                <a:gd name="connsiteY1" fmla="*/ 45015 h 43462"/>
                <a:gd name="connsiteX2" fmla="*/ 32286 w 55880"/>
                <a:gd name="connsiteY2" fmla="*/ 45015 h 43462"/>
                <a:gd name="connsiteX3" fmla="*/ 38495 w 55880"/>
                <a:gd name="connsiteY3" fmla="*/ 44083 h 43462"/>
                <a:gd name="connsiteX4" fmla="*/ 43773 w 55880"/>
                <a:gd name="connsiteY4" fmla="*/ 44083 h 43462"/>
                <a:gd name="connsiteX5" fmla="*/ 46877 w 55880"/>
                <a:gd name="connsiteY5" fmla="*/ 41910 h 43462"/>
                <a:gd name="connsiteX6" fmla="*/ 51224 w 55880"/>
                <a:gd name="connsiteY6" fmla="*/ 36633 h 43462"/>
                <a:gd name="connsiteX7" fmla="*/ 56191 w 55880"/>
                <a:gd name="connsiteY7" fmla="*/ 36633 h 43462"/>
                <a:gd name="connsiteX8" fmla="*/ 41600 w 55880"/>
                <a:gd name="connsiteY8" fmla="*/ 22973 h 43462"/>
                <a:gd name="connsiteX9" fmla="*/ 27009 w 55880"/>
                <a:gd name="connsiteY9" fmla="*/ 10245 h 43462"/>
                <a:gd name="connsiteX10" fmla="*/ 10555 w 55880"/>
                <a:gd name="connsiteY10" fmla="*/ 0 h 43462"/>
                <a:gd name="connsiteX11" fmla="*/ 12418 w 55880"/>
                <a:gd name="connsiteY11" fmla="*/ 7140 h 43462"/>
                <a:gd name="connsiteX12" fmla="*/ 12418 w 55880"/>
                <a:gd name="connsiteY12" fmla="*/ 10245 h 43462"/>
                <a:gd name="connsiteX13" fmla="*/ 14591 w 55880"/>
                <a:gd name="connsiteY13" fmla="*/ 12418 h 43462"/>
                <a:gd name="connsiteX14" fmla="*/ 16764 w 55880"/>
                <a:gd name="connsiteY14" fmla="*/ 15522 h 43462"/>
                <a:gd name="connsiteX15" fmla="*/ 0 w 55880"/>
                <a:gd name="connsiteY15" fmla="*/ 25146 h 43462"/>
                <a:gd name="connsiteX16" fmla="*/ 0 w 55880"/>
                <a:gd name="connsiteY16" fmla="*/ 29182 h 43462"/>
                <a:gd name="connsiteX17" fmla="*/ 9313 w 55880"/>
                <a:gd name="connsiteY17" fmla="*/ 32286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880" h="43462">
                  <a:moveTo>
                    <a:pt x="16764" y="37564"/>
                  </a:moveTo>
                  <a:lnTo>
                    <a:pt x="23904" y="45015"/>
                  </a:lnTo>
                  <a:lnTo>
                    <a:pt x="32286" y="45015"/>
                  </a:lnTo>
                  <a:lnTo>
                    <a:pt x="38495" y="44083"/>
                  </a:lnTo>
                  <a:lnTo>
                    <a:pt x="43773" y="44083"/>
                  </a:lnTo>
                  <a:lnTo>
                    <a:pt x="46877" y="41910"/>
                  </a:lnTo>
                  <a:lnTo>
                    <a:pt x="51224" y="36633"/>
                  </a:lnTo>
                  <a:lnTo>
                    <a:pt x="56191" y="36633"/>
                  </a:lnTo>
                  <a:lnTo>
                    <a:pt x="41600" y="22973"/>
                  </a:lnTo>
                  <a:lnTo>
                    <a:pt x="27009" y="10245"/>
                  </a:lnTo>
                  <a:lnTo>
                    <a:pt x="10555" y="0"/>
                  </a:lnTo>
                  <a:lnTo>
                    <a:pt x="12418" y="7140"/>
                  </a:lnTo>
                  <a:lnTo>
                    <a:pt x="12418" y="10245"/>
                  </a:lnTo>
                  <a:lnTo>
                    <a:pt x="14591" y="12418"/>
                  </a:lnTo>
                  <a:lnTo>
                    <a:pt x="16764" y="15522"/>
                  </a:lnTo>
                  <a:lnTo>
                    <a:pt x="0" y="25146"/>
                  </a:lnTo>
                  <a:lnTo>
                    <a:pt x="0" y="29182"/>
                  </a:lnTo>
                  <a:lnTo>
                    <a:pt x="9313" y="32286"/>
                  </a:lnTo>
                  <a:close/>
                </a:path>
              </a:pathLst>
            </a:custGeom>
            <a:solidFill>
              <a:srgbClr val="D9D9D9"/>
            </a:solidFill>
            <a:ln w="3104" cap="flat">
              <a:noFill/>
              <a:prstDash val="solid"/>
              <a:miter/>
            </a:ln>
          </p:spPr>
          <p:txBody>
            <a:bodyPr rtlCol="0" anchor="ctr"/>
            <a:lstStyle/>
            <a:p>
              <a:endParaRPr lang="en-US"/>
            </a:p>
          </p:txBody>
        </p:sp>
        <p:sp>
          <p:nvSpPr>
            <p:cNvPr id="95" name="Freeform: Shape 405">
              <a:extLst>
                <a:ext uri="{FF2B5EF4-FFF2-40B4-BE49-F238E27FC236}">
                  <a16:creationId xmlns:a16="http://schemas.microsoft.com/office/drawing/2014/main" id="{50FDB276-308A-4BC5-B05B-534C93DB89F1}"/>
                </a:ext>
              </a:extLst>
            </p:cNvPr>
            <p:cNvSpPr/>
            <p:nvPr/>
          </p:nvSpPr>
          <p:spPr>
            <a:xfrm>
              <a:off x="3927081" y="4626422"/>
              <a:ext cx="24836" cy="21731"/>
            </a:xfrm>
            <a:custGeom>
              <a:avLst/>
              <a:gdLst>
                <a:gd name="connsiteX0" fmla="*/ 24215 w 24835"/>
                <a:gd name="connsiteY0" fmla="*/ 4346 h 21731"/>
                <a:gd name="connsiteX1" fmla="*/ 19869 w 24835"/>
                <a:gd name="connsiteY1" fmla="*/ 0 h 21731"/>
                <a:gd name="connsiteX2" fmla="*/ 14591 w 24835"/>
                <a:gd name="connsiteY2" fmla="*/ 6519 h 21731"/>
                <a:gd name="connsiteX3" fmla="*/ 7451 w 24835"/>
                <a:gd name="connsiteY3" fmla="*/ 9624 h 21731"/>
                <a:gd name="connsiteX4" fmla="*/ 0 w 24835"/>
                <a:gd name="connsiteY4" fmla="*/ 12728 h 21731"/>
                <a:gd name="connsiteX5" fmla="*/ 0 w 24835"/>
                <a:gd name="connsiteY5" fmla="*/ 17075 h 21731"/>
                <a:gd name="connsiteX6" fmla="*/ 4346 w 24835"/>
                <a:gd name="connsiteY6" fmla="*/ 17075 h 21731"/>
                <a:gd name="connsiteX7" fmla="*/ 9624 w 24835"/>
                <a:gd name="connsiteY7" fmla="*/ 20179 h 21731"/>
                <a:gd name="connsiteX8" fmla="*/ 16764 w 24835"/>
                <a:gd name="connsiteY8" fmla="*/ 22042 h 21731"/>
                <a:gd name="connsiteX9" fmla="*/ 24215 w 24835"/>
                <a:gd name="connsiteY9" fmla="*/ 24215 h 21731"/>
                <a:gd name="connsiteX10" fmla="*/ 24215 w 24835"/>
                <a:gd name="connsiteY10" fmla="*/ 20179 h 21731"/>
                <a:gd name="connsiteX11" fmla="*/ 27319 w 24835"/>
                <a:gd name="connsiteY11" fmla="*/ 20179 h 21731"/>
                <a:gd name="connsiteX12" fmla="*/ 27319 w 24835"/>
                <a:gd name="connsiteY12" fmla="*/ 14901 h 21731"/>
                <a:gd name="connsiteX13" fmla="*/ 27319 w 24835"/>
                <a:gd name="connsiteY13" fmla="*/ 11797 h 21731"/>
                <a:gd name="connsiteX14" fmla="*/ 26077 w 24835"/>
                <a:gd name="connsiteY14" fmla="*/ 7451 h 21731"/>
                <a:gd name="connsiteX15" fmla="*/ 26077 w 24835"/>
                <a:gd name="connsiteY15" fmla="*/ 651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5" h="21731">
                  <a:moveTo>
                    <a:pt x="24215" y="4346"/>
                  </a:moveTo>
                  <a:lnTo>
                    <a:pt x="19869" y="0"/>
                  </a:lnTo>
                  <a:lnTo>
                    <a:pt x="14591" y="6519"/>
                  </a:lnTo>
                  <a:lnTo>
                    <a:pt x="7451" y="9624"/>
                  </a:lnTo>
                  <a:lnTo>
                    <a:pt x="0" y="12728"/>
                  </a:lnTo>
                  <a:lnTo>
                    <a:pt x="0" y="17075"/>
                  </a:lnTo>
                  <a:lnTo>
                    <a:pt x="4346" y="17075"/>
                  </a:lnTo>
                  <a:lnTo>
                    <a:pt x="9624" y="20179"/>
                  </a:lnTo>
                  <a:lnTo>
                    <a:pt x="16764" y="22042"/>
                  </a:lnTo>
                  <a:lnTo>
                    <a:pt x="24215" y="24215"/>
                  </a:lnTo>
                  <a:lnTo>
                    <a:pt x="24215" y="20179"/>
                  </a:lnTo>
                  <a:lnTo>
                    <a:pt x="27319" y="20179"/>
                  </a:lnTo>
                  <a:lnTo>
                    <a:pt x="27319" y="14901"/>
                  </a:lnTo>
                  <a:lnTo>
                    <a:pt x="27319" y="11797"/>
                  </a:lnTo>
                  <a:lnTo>
                    <a:pt x="26077" y="7451"/>
                  </a:lnTo>
                  <a:lnTo>
                    <a:pt x="26077" y="6519"/>
                  </a:lnTo>
                  <a:close/>
                </a:path>
              </a:pathLst>
            </a:custGeom>
            <a:solidFill>
              <a:srgbClr val="D9D9D9"/>
            </a:solidFill>
            <a:ln w="3104" cap="flat">
              <a:noFill/>
              <a:prstDash val="solid"/>
              <a:miter/>
            </a:ln>
          </p:spPr>
          <p:txBody>
            <a:bodyPr rtlCol="0" anchor="ctr"/>
            <a:lstStyle/>
            <a:p>
              <a:endParaRPr lang="en-US"/>
            </a:p>
          </p:txBody>
        </p:sp>
        <p:sp>
          <p:nvSpPr>
            <p:cNvPr id="96" name="Freeform: Shape 406">
              <a:extLst>
                <a:ext uri="{FF2B5EF4-FFF2-40B4-BE49-F238E27FC236}">
                  <a16:creationId xmlns:a16="http://schemas.microsoft.com/office/drawing/2014/main" id="{2550965B-93EB-4FF9-B9EC-D08817562C02}"/>
                </a:ext>
              </a:extLst>
            </p:cNvPr>
            <p:cNvSpPr/>
            <p:nvPr/>
          </p:nvSpPr>
          <p:spPr>
            <a:xfrm>
              <a:off x="3587454" y="4223153"/>
              <a:ext cx="37253" cy="31045"/>
            </a:xfrm>
            <a:custGeom>
              <a:avLst/>
              <a:gdLst>
                <a:gd name="connsiteX0" fmla="*/ 19869 w 37253"/>
                <a:gd name="connsiteY0" fmla="*/ 33528 h 31044"/>
                <a:gd name="connsiteX1" fmla="*/ 25146 w 37253"/>
                <a:gd name="connsiteY1" fmla="*/ 31665 h 31044"/>
                <a:gd name="connsiteX2" fmla="*/ 30424 w 37253"/>
                <a:gd name="connsiteY2" fmla="*/ 31665 h 31044"/>
                <a:gd name="connsiteX3" fmla="*/ 34460 w 37253"/>
                <a:gd name="connsiteY3" fmla="*/ 29492 h 31044"/>
                <a:gd name="connsiteX4" fmla="*/ 39737 w 37253"/>
                <a:gd name="connsiteY4" fmla="*/ 29492 h 31044"/>
                <a:gd name="connsiteX5" fmla="*/ 39737 w 37253"/>
                <a:gd name="connsiteY5" fmla="*/ 22042 h 31044"/>
                <a:gd name="connsiteX6" fmla="*/ 37564 w 37253"/>
                <a:gd name="connsiteY6" fmla="*/ 16764 h 31044"/>
                <a:gd name="connsiteX7" fmla="*/ 37564 w 37253"/>
                <a:gd name="connsiteY7" fmla="*/ 12728 h 31044"/>
                <a:gd name="connsiteX8" fmla="*/ 36633 w 37253"/>
                <a:gd name="connsiteY8" fmla="*/ 7451 h 31044"/>
                <a:gd name="connsiteX9" fmla="*/ 30424 w 37253"/>
                <a:gd name="connsiteY9" fmla="*/ 4346 h 31044"/>
                <a:gd name="connsiteX10" fmla="*/ 22973 w 37253"/>
                <a:gd name="connsiteY10" fmla="*/ 2173 h 31044"/>
                <a:gd name="connsiteX11" fmla="*/ 15833 w 37253"/>
                <a:gd name="connsiteY11" fmla="*/ 0 h 31044"/>
                <a:gd name="connsiteX12" fmla="*/ 7451 w 37253"/>
                <a:gd name="connsiteY12" fmla="*/ 0 h 31044"/>
                <a:gd name="connsiteX13" fmla="*/ 0 w 37253"/>
                <a:gd name="connsiteY13" fmla="*/ 16764 h 31044"/>
                <a:gd name="connsiteX14" fmla="*/ 10555 w 37253"/>
                <a:gd name="connsiteY14" fmla="*/ 24215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53" h="31044">
                  <a:moveTo>
                    <a:pt x="19869" y="33528"/>
                  </a:moveTo>
                  <a:lnTo>
                    <a:pt x="25146" y="31665"/>
                  </a:lnTo>
                  <a:lnTo>
                    <a:pt x="30424" y="31665"/>
                  </a:lnTo>
                  <a:lnTo>
                    <a:pt x="34460" y="29492"/>
                  </a:lnTo>
                  <a:lnTo>
                    <a:pt x="39737" y="29492"/>
                  </a:lnTo>
                  <a:lnTo>
                    <a:pt x="39737" y="22042"/>
                  </a:lnTo>
                  <a:lnTo>
                    <a:pt x="37564" y="16764"/>
                  </a:lnTo>
                  <a:lnTo>
                    <a:pt x="37564" y="12728"/>
                  </a:lnTo>
                  <a:lnTo>
                    <a:pt x="36633" y="7451"/>
                  </a:lnTo>
                  <a:lnTo>
                    <a:pt x="30424" y="4346"/>
                  </a:lnTo>
                  <a:lnTo>
                    <a:pt x="22973" y="2173"/>
                  </a:lnTo>
                  <a:lnTo>
                    <a:pt x="15833" y="0"/>
                  </a:lnTo>
                  <a:lnTo>
                    <a:pt x="7451" y="0"/>
                  </a:lnTo>
                  <a:lnTo>
                    <a:pt x="0" y="16764"/>
                  </a:lnTo>
                  <a:lnTo>
                    <a:pt x="10555" y="24215"/>
                  </a:lnTo>
                  <a:close/>
                </a:path>
              </a:pathLst>
            </a:custGeom>
            <a:solidFill>
              <a:srgbClr val="D9D9D9"/>
            </a:solidFill>
            <a:ln w="3104" cap="flat">
              <a:noFill/>
              <a:prstDash val="solid"/>
              <a:miter/>
            </a:ln>
          </p:spPr>
          <p:txBody>
            <a:bodyPr rtlCol="0" anchor="ctr"/>
            <a:lstStyle/>
            <a:p>
              <a:endParaRPr lang="en-US"/>
            </a:p>
          </p:txBody>
        </p:sp>
        <p:sp>
          <p:nvSpPr>
            <p:cNvPr id="97" name="Freeform: Shape 407">
              <a:extLst>
                <a:ext uri="{FF2B5EF4-FFF2-40B4-BE49-F238E27FC236}">
                  <a16:creationId xmlns:a16="http://schemas.microsoft.com/office/drawing/2014/main" id="{59F77F48-A0F9-41AC-9D3F-C045A8E9A58B}"/>
                </a:ext>
              </a:extLst>
            </p:cNvPr>
            <p:cNvSpPr/>
            <p:nvPr/>
          </p:nvSpPr>
          <p:spPr>
            <a:xfrm>
              <a:off x="2717274" y="4696893"/>
              <a:ext cx="18627" cy="9313"/>
            </a:xfrm>
            <a:custGeom>
              <a:avLst/>
              <a:gdLst>
                <a:gd name="connsiteX0" fmla="*/ 4346 w 18626"/>
                <a:gd name="connsiteY0" fmla="*/ 3104 h 9313"/>
                <a:gd name="connsiteX1" fmla="*/ 7451 w 18626"/>
                <a:gd name="connsiteY1" fmla="*/ 5278 h 9313"/>
                <a:gd name="connsiteX2" fmla="*/ 11486 w 18626"/>
                <a:gd name="connsiteY2" fmla="*/ 8382 h 9313"/>
                <a:gd name="connsiteX3" fmla="*/ 16764 w 18626"/>
                <a:gd name="connsiteY3" fmla="*/ 10555 h 9313"/>
                <a:gd name="connsiteX4" fmla="*/ 16764 w 18626"/>
                <a:gd name="connsiteY4" fmla="*/ 7451 h 9313"/>
                <a:gd name="connsiteX5" fmla="*/ 20800 w 18626"/>
                <a:gd name="connsiteY5" fmla="*/ 7451 h 9313"/>
                <a:gd name="connsiteX6" fmla="*/ 20800 w 18626"/>
                <a:gd name="connsiteY6" fmla="*/ 0 h 9313"/>
                <a:gd name="connsiteX7" fmla="*/ 0 w 18626"/>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26" h="9313">
                  <a:moveTo>
                    <a:pt x="4346" y="3104"/>
                  </a:moveTo>
                  <a:lnTo>
                    <a:pt x="7451" y="5278"/>
                  </a:lnTo>
                  <a:lnTo>
                    <a:pt x="11486" y="8382"/>
                  </a:lnTo>
                  <a:lnTo>
                    <a:pt x="16764" y="10555"/>
                  </a:lnTo>
                  <a:lnTo>
                    <a:pt x="16764" y="7451"/>
                  </a:lnTo>
                  <a:lnTo>
                    <a:pt x="20800" y="7451"/>
                  </a:lnTo>
                  <a:lnTo>
                    <a:pt x="20800" y="0"/>
                  </a:lnTo>
                  <a:lnTo>
                    <a:pt x="0" y="0"/>
                  </a:lnTo>
                  <a:close/>
                </a:path>
              </a:pathLst>
            </a:custGeom>
            <a:solidFill>
              <a:srgbClr val="D9D9D9"/>
            </a:solidFill>
            <a:ln w="3104" cap="flat">
              <a:noFill/>
              <a:prstDash val="solid"/>
              <a:miter/>
            </a:ln>
          </p:spPr>
          <p:txBody>
            <a:bodyPr rtlCol="0" anchor="ctr"/>
            <a:lstStyle/>
            <a:p>
              <a:endParaRPr lang="en-US"/>
            </a:p>
          </p:txBody>
        </p:sp>
        <p:sp>
          <p:nvSpPr>
            <p:cNvPr id="98" name="Freeform: Shape 408">
              <a:extLst>
                <a:ext uri="{FF2B5EF4-FFF2-40B4-BE49-F238E27FC236}">
                  <a16:creationId xmlns:a16="http://schemas.microsoft.com/office/drawing/2014/main" id="{67140244-E262-4B0B-BC09-0E116BA32330}"/>
                </a:ext>
              </a:extLst>
            </p:cNvPr>
            <p:cNvSpPr/>
            <p:nvPr/>
          </p:nvSpPr>
          <p:spPr>
            <a:xfrm>
              <a:off x="2917512" y="4768295"/>
              <a:ext cx="31045" cy="34149"/>
            </a:xfrm>
            <a:custGeom>
              <a:avLst/>
              <a:gdLst>
                <a:gd name="connsiteX0" fmla="*/ 21731 w 31044"/>
                <a:gd name="connsiteY0" fmla="*/ 3104 h 34149"/>
                <a:gd name="connsiteX1" fmla="*/ 16764 w 31044"/>
                <a:gd name="connsiteY1" fmla="*/ 5278 h 34149"/>
                <a:gd name="connsiteX2" fmla="*/ 13349 w 31044"/>
                <a:gd name="connsiteY2" fmla="*/ 7451 h 34149"/>
                <a:gd name="connsiteX3" fmla="*/ 0 w 31044"/>
                <a:gd name="connsiteY3" fmla="*/ 12728 h 34149"/>
                <a:gd name="connsiteX4" fmla="*/ 2173 w 31044"/>
                <a:gd name="connsiteY4" fmla="*/ 18006 h 34149"/>
                <a:gd name="connsiteX5" fmla="*/ 2173 w 31044"/>
                <a:gd name="connsiteY5" fmla="*/ 23283 h 34149"/>
                <a:gd name="connsiteX6" fmla="*/ 4036 w 31044"/>
                <a:gd name="connsiteY6" fmla="*/ 29492 h 34149"/>
                <a:gd name="connsiteX7" fmla="*/ 6209 w 31044"/>
                <a:gd name="connsiteY7" fmla="*/ 32597 h 34149"/>
                <a:gd name="connsiteX8" fmla="*/ 9313 w 31044"/>
                <a:gd name="connsiteY8" fmla="*/ 36943 h 34149"/>
                <a:gd name="connsiteX9" fmla="*/ 11487 w 31044"/>
                <a:gd name="connsiteY9" fmla="*/ 34770 h 34149"/>
                <a:gd name="connsiteX10" fmla="*/ 18627 w 31044"/>
                <a:gd name="connsiteY10" fmla="*/ 30424 h 34149"/>
                <a:gd name="connsiteX11" fmla="*/ 26077 w 31044"/>
                <a:gd name="connsiteY11" fmla="*/ 25146 h 34149"/>
                <a:gd name="connsiteX12" fmla="*/ 31355 w 31044"/>
                <a:gd name="connsiteY12" fmla="*/ 15833 h 34149"/>
                <a:gd name="connsiteX13" fmla="*/ 31355 w 31044"/>
                <a:gd name="connsiteY13" fmla="*/ 8382 h 34149"/>
                <a:gd name="connsiteX14" fmla="*/ 26077 w 31044"/>
                <a:gd name="connsiteY14" fmla="*/ 0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044" h="34149">
                  <a:moveTo>
                    <a:pt x="21731" y="3104"/>
                  </a:moveTo>
                  <a:lnTo>
                    <a:pt x="16764" y="5278"/>
                  </a:lnTo>
                  <a:lnTo>
                    <a:pt x="13349" y="7451"/>
                  </a:lnTo>
                  <a:lnTo>
                    <a:pt x="0" y="12728"/>
                  </a:lnTo>
                  <a:lnTo>
                    <a:pt x="2173" y="18006"/>
                  </a:lnTo>
                  <a:lnTo>
                    <a:pt x="2173" y="23283"/>
                  </a:lnTo>
                  <a:lnTo>
                    <a:pt x="4036" y="29492"/>
                  </a:lnTo>
                  <a:lnTo>
                    <a:pt x="6209" y="32597"/>
                  </a:lnTo>
                  <a:lnTo>
                    <a:pt x="9313" y="36943"/>
                  </a:lnTo>
                  <a:lnTo>
                    <a:pt x="11487" y="34770"/>
                  </a:lnTo>
                  <a:lnTo>
                    <a:pt x="18627" y="30424"/>
                  </a:lnTo>
                  <a:lnTo>
                    <a:pt x="26077" y="25146"/>
                  </a:lnTo>
                  <a:lnTo>
                    <a:pt x="31355" y="15833"/>
                  </a:lnTo>
                  <a:lnTo>
                    <a:pt x="31355" y="8382"/>
                  </a:lnTo>
                  <a:lnTo>
                    <a:pt x="26077" y="0"/>
                  </a:lnTo>
                  <a:close/>
                </a:path>
              </a:pathLst>
            </a:custGeom>
            <a:solidFill>
              <a:srgbClr val="D9D9D9"/>
            </a:solidFill>
            <a:ln w="3104" cap="flat">
              <a:noFill/>
              <a:prstDash val="solid"/>
              <a:miter/>
            </a:ln>
          </p:spPr>
          <p:txBody>
            <a:bodyPr rtlCol="0" anchor="ctr"/>
            <a:lstStyle/>
            <a:p>
              <a:endParaRPr lang="en-US"/>
            </a:p>
          </p:txBody>
        </p:sp>
        <p:sp>
          <p:nvSpPr>
            <p:cNvPr id="99" name="Freeform: Shape 409">
              <a:extLst>
                <a:ext uri="{FF2B5EF4-FFF2-40B4-BE49-F238E27FC236}">
                  <a16:creationId xmlns:a16="http://schemas.microsoft.com/office/drawing/2014/main" id="{757A1DDA-9FA3-414F-954F-836B0AF0AF9C}"/>
                </a:ext>
              </a:extLst>
            </p:cNvPr>
            <p:cNvSpPr/>
            <p:nvPr/>
          </p:nvSpPr>
          <p:spPr>
            <a:xfrm>
              <a:off x="3423849" y="4239917"/>
              <a:ext cx="245252" cy="170745"/>
            </a:xfrm>
            <a:custGeom>
              <a:avLst/>
              <a:gdLst>
                <a:gd name="connsiteX0" fmla="*/ 7451 w 245252"/>
                <a:gd name="connsiteY0" fmla="*/ 86304 h 170745"/>
                <a:gd name="connsiteX1" fmla="*/ 12418 w 245252"/>
                <a:gd name="connsiteY1" fmla="*/ 96859 h 170745"/>
                <a:gd name="connsiteX2" fmla="*/ 14591 w 245252"/>
                <a:gd name="connsiteY2" fmla="*/ 108346 h 170745"/>
                <a:gd name="connsiteX3" fmla="*/ 30424 w 245252"/>
                <a:gd name="connsiteY3" fmla="*/ 108346 h 170745"/>
                <a:gd name="connsiteX4" fmla="*/ 43773 w 245252"/>
                <a:gd name="connsiteY4" fmla="*/ 108346 h 170745"/>
                <a:gd name="connsiteX5" fmla="*/ 49982 w 245252"/>
                <a:gd name="connsiteY5" fmla="*/ 108346 h 170745"/>
                <a:gd name="connsiteX6" fmla="*/ 63641 w 245252"/>
                <a:gd name="connsiteY6" fmla="*/ 110519 h 170745"/>
                <a:gd name="connsiteX7" fmla="*/ 70782 w 245252"/>
                <a:gd name="connsiteY7" fmla="*/ 111450 h 170745"/>
                <a:gd name="connsiteX8" fmla="*/ 76059 w 245252"/>
                <a:gd name="connsiteY8" fmla="*/ 115486 h 170745"/>
                <a:gd name="connsiteX9" fmla="*/ 83510 w 245252"/>
                <a:gd name="connsiteY9" fmla="*/ 120763 h 170745"/>
                <a:gd name="connsiteX10" fmla="*/ 83510 w 245252"/>
                <a:gd name="connsiteY10" fmla="*/ 125110 h 170745"/>
                <a:gd name="connsiteX11" fmla="*/ 66746 w 245252"/>
                <a:gd name="connsiteY11" fmla="*/ 126041 h 170745"/>
                <a:gd name="connsiteX12" fmla="*/ 49982 w 245252"/>
                <a:gd name="connsiteY12" fmla="*/ 128214 h 170745"/>
                <a:gd name="connsiteX13" fmla="*/ 36633 w 245252"/>
                <a:gd name="connsiteY13" fmla="*/ 132560 h 170745"/>
                <a:gd name="connsiteX14" fmla="*/ 27009 w 245252"/>
                <a:gd name="connsiteY14" fmla="*/ 140942 h 170745"/>
                <a:gd name="connsiteX15" fmla="*/ 22973 w 245252"/>
                <a:gd name="connsiteY15" fmla="*/ 140942 h 170745"/>
                <a:gd name="connsiteX16" fmla="*/ 29182 w 245252"/>
                <a:gd name="connsiteY16" fmla="*/ 152429 h 170745"/>
                <a:gd name="connsiteX17" fmla="*/ 37564 w 245252"/>
                <a:gd name="connsiteY17" fmla="*/ 157706 h 170745"/>
                <a:gd name="connsiteX18" fmla="*/ 46877 w 245252"/>
                <a:gd name="connsiteY18" fmla="*/ 159880 h 170745"/>
                <a:gd name="connsiteX19" fmla="*/ 57432 w 245252"/>
                <a:gd name="connsiteY19" fmla="*/ 161742 h 170745"/>
                <a:gd name="connsiteX20" fmla="*/ 70782 w 245252"/>
                <a:gd name="connsiteY20" fmla="*/ 164847 h 170745"/>
                <a:gd name="connsiteX21" fmla="*/ 95928 w 245252"/>
                <a:gd name="connsiteY21" fmla="*/ 172297 h 170745"/>
                <a:gd name="connsiteX22" fmla="*/ 117659 w 245252"/>
                <a:gd name="connsiteY22" fmla="*/ 172297 h 170745"/>
                <a:gd name="connsiteX23" fmla="*/ 137527 w 245252"/>
                <a:gd name="connsiteY23" fmla="*/ 169193 h 170745"/>
                <a:gd name="connsiteX24" fmla="*/ 157396 w 245252"/>
                <a:gd name="connsiteY24" fmla="*/ 162984 h 170745"/>
                <a:gd name="connsiteX25" fmla="*/ 178196 w 245252"/>
                <a:gd name="connsiteY25" fmla="*/ 159880 h 170745"/>
                <a:gd name="connsiteX26" fmla="*/ 195891 w 245252"/>
                <a:gd name="connsiteY26" fmla="*/ 161742 h 170745"/>
                <a:gd name="connsiteX27" fmla="*/ 214828 w 245252"/>
                <a:gd name="connsiteY27" fmla="*/ 169193 h 170745"/>
                <a:gd name="connsiteX28" fmla="*/ 225073 w 245252"/>
                <a:gd name="connsiteY28" fmla="*/ 169193 h 170745"/>
                <a:gd name="connsiteX29" fmla="*/ 234387 w 245252"/>
                <a:gd name="connsiteY29" fmla="*/ 167020 h 170745"/>
                <a:gd name="connsiteX30" fmla="*/ 244010 w 245252"/>
                <a:gd name="connsiteY30" fmla="*/ 164847 h 170745"/>
                <a:gd name="connsiteX31" fmla="*/ 241837 w 245252"/>
                <a:gd name="connsiteY31" fmla="*/ 159880 h 170745"/>
                <a:gd name="connsiteX32" fmla="*/ 241837 w 245252"/>
                <a:gd name="connsiteY32" fmla="*/ 157706 h 170745"/>
                <a:gd name="connsiteX33" fmla="*/ 241837 w 245252"/>
                <a:gd name="connsiteY33" fmla="*/ 154602 h 170745"/>
                <a:gd name="connsiteX34" fmla="*/ 239664 w 245252"/>
                <a:gd name="connsiteY34" fmla="*/ 154602 h 170745"/>
                <a:gd name="connsiteX35" fmla="*/ 237491 w 245252"/>
                <a:gd name="connsiteY35" fmla="*/ 152429 h 170745"/>
                <a:gd name="connsiteX36" fmla="*/ 234387 w 245252"/>
                <a:gd name="connsiteY36" fmla="*/ 148083 h 170745"/>
                <a:gd name="connsiteX37" fmla="*/ 234387 w 245252"/>
                <a:gd name="connsiteY37" fmla="*/ 140942 h 170745"/>
                <a:gd name="connsiteX38" fmla="*/ 237491 w 245252"/>
                <a:gd name="connsiteY38" fmla="*/ 142805 h 170745"/>
                <a:gd name="connsiteX39" fmla="*/ 239664 w 245252"/>
                <a:gd name="connsiteY39" fmla="*/ 144978 h 170745"/>
                <a:gd name="connsiteX40" fmla="*/ 241837 w 245252"/>
                <a:gd name="connsiteY40" fmla="*/ 147151 h 170745"/>
                <a:gd name="connsiteX41" fmla="*/ 244010 w 245252"/>
                <a:gd name="connsiteY41" fmla="*/ 148083 h 170745"/>
                <a:gd name="connsiteX42" fmla="*/ 247115 w 245252"/>
                <a:gd name="connsiteY42" fmla="*/ 148083 h 170745"/>
                <a:gd name="connsiteX43" fmla="*/ 244942 w 245252"/>
                <a:gd name="connsiteY43" fmla="*/ 132560 h 170745"/>
                <a:gd name="connsiteX44" fmla="*/ 239664 w 245252"/>
                <a:gd name="connsiteY44" fmla="*/ 122937 h 170745"/>
                <a:gd name="connsiteX45" fmla="*/ 230351 w 245252"/>
                <a:gd name="connsiteY45" fmla="*/ 115486 h 170745"/>
                <a:gd name="connsiteX46" fmla="*/ 219796 w 245252"/>
                <a:gd name="connsiteY46" fmla="*/ 113623 h 170745"/>
                <a:gd name="connsiteX47" fmla="*/ 203342 w 245252"/>
                <a:gd name="connsiteY47" fmla="*/ 111450 h 170745"/>
                <a:gd name="connsiteX48" fmla="*/ 198064 w 245252"/>
                <a:gd name="connsiteY48" fmla="*/ 83199 h 170745"/>
                <a:gd name="connsiteX49" fmla="*/ 192787 w 245252"/>
                <a:gd name="connsiteY49" fmla="*/ 54638 h 170745"/>
                <a:gd name="connsiteX50" fmla="*/ 185647 w 245252"/>
                <a:gd name="connsiteY50" fmla="*/ 32597 h 170745"/>
                <a:gd name="connsiteX51" fmla="*/ 171987 w 245252"/>
                <a:gd name="connsiteY51" fmla="*/ 14901 h 170745"/>
                <a:gd name="connsiteX52" fmla="*/ 150256 w 245252"/>
                <a:gd name="connsiteY52" fmla="*/ 0 h 170745"/>
                <a:gd name="connsiteX53" fmla="*/ 144978 w 245252"/>
                <a:gd name="connsiteY53" fmla="*/ 10555 h 170745"/>
                <a:gd name="connsiteX54" fmla="*/ 143736 w 245252"/>
                <a:gd name="connsiteY54" fmla="*/ 22042 h 170745"/>
                <a:gd name="connsiteX55" fmla="*/ 150256 w 245252"/>
                <a:gd name="connsiteY55" fmla="*/ 32597 h 170745"/>
                <a:gd name="connsiteX56" fmla="*/ 150256 w 245252"/>
                <a:gd name="connsiteY56" fmla="*/ 40048 h 170745"/>
                <a:gd name="connsiteX57" fmla="*/ 150256 w 245252"/>
                <a:gd name="connsiteY57" fmla="*/ 46256 h 170745"/>
                <a:gd name="connsiteX58" fmla="*/ 149014 w 245252"/>
                <a:gd name="connsiteY58" fmla="*/ 51534 h 170745"/>
                <a:gd name="connsiteX59" fmla="*/ 146841 w 245252"/>
                <a:gd name="connsiteY59" fmla="*/ 56812 h 170745"/>
                <a:gd name="connsiteX60" fmla="*/ 141874 w 245252"/>
                <a:gd name="connsiteY60" fmla="*/ 49361 h 170745"/>
                <a:gd name="connsiteX61" fmla="*/ 134423 w 245252"/>
                <a:gd name="connsiteY61" fmla="*/ 38806 h 170745"/>
                <a:gd name="connsiteX62" fmla="*/ 127283 w 245252"/>
                <a:gd name="connsiteY62" fmla="*/ 24215 h 170745"/>
                <a:gd name="connsiteX63" fmla="*/ 122005 w 245252"/>
                <a:gd name="connsiteY63" fmla="*/ 25457 h 170745"/>
                <a:gd name="connsiteX64" fmla="*/ 115796 w 245252"/>
                <a:gd name="connsiteY64" fmla="*/ 25457 h 170745"/>
                <a:gd name="connsiteX65" fmla="*/ 114555 w 245252"/>
                <a:gd name="connsiteY65" fmla="*/ 27319 h 170745"/>
                <a:gd name="connsiteX66" fmla="*/ 110519 w 245252"/>
                <a:gd name="connsiteY66" fmla="*/ 29492 h 170745"/>
                <a:gd name="connsiteX67" fmla="*/ 108346 w 245252"/>
                <a:gd name="connsiteY67" fmla="*/ 31666 h 170745"/>
                <a:gd name="connsiteX68" fmla="*/ 107414 w 245252"/>
                <a:gd name="connsiteY68" fmla="*/ 36943 h 170745"/>
                <a:gd name="connsiteX69" fmla="*/ 103068 w 245252"/>
                <a:gd name="connsiteY69" fmla="*/ 32597 h 170745"/>
                <a:gd name="connsiteX70" fmla="*/ 99964 w 245252"/>
                <a:gd name="connsiteY70" fmla="*/ 31666 h 170745"/>
                <a:gd name="connsiteX71" fmla="*/ 98101 w 245252"/>
                <a:gd name="connsiteY71" fmla="*/ 27319 h 170745"/>
                <a:gd name="connsiteX72" fmla="*/ 95928 w 245252"/>
                <a:gd name="connsiteY72" fmla="*/ 24215 h 170745"/>
                <a:gd name="connsiteX73" fmla="*/ 93755 w 245252"/>
                <a:gd name="connsiteY73" fmla="*/ 22042 h 170745"/>
                <a:gd name="connsiteX74" fmla="*/ 90650 w 245252"/>
                <a:gd name="connsiteY74" fmla="*/ 20179 h 170745"/>
                <a:gd name="connsiteX75" fmla="*/ 83510 w 245252"/>
                <a:gd name="connsiteY75" fmla="*/ 20179 h 170745"/>
                <a:gd name="connsiteX76" fmla="*/ 72023 w 245252"/>
                <a:gd name="connsiteY76" fmla="*/ 20179 h 170745"/>
                <a:gd name="connsiteX77" fmla="*/ 59295 w 245252"/>
                <a:gd name="connsiteY77" fmla="*/ 20179 h 170745"/>
                <a:gd name="connsiteX78" fmla="*/ 49982 w 245252"/>
                <a:gd name="connsiteY78" fmla="*/ 20179 h 170745"/>
                <a:gd name="connsiteX79" fmla="*/ 49982 w 245252"/>
                <a:gd name="connsiteY79" fmla="*/ 16764 h 170745"/>
                <a:gd name="connsiteX80" fmla="*/ 49050 w 245252"/>
                <a:gd name="connsiteY80" fmla="*/ 14901 h 170745"/>
                <a:gd name="connsiteX81" fmla="*/ 49050 w 245252"/>
                <a:gd name="connsiteY81" fmla="*/ 12728 h 170745"/>
                <a:gd name="connsiteX82" fmla="*/ 49982 w 245252"/>
                <a:gd name="connsiteY82" fmla="*/ 12728 h 170745"/>
                <a:gd name="connsiteX83" fmla="*/ 49982 w 245252"/>
                <a:gd name="connsiteY83" fmla="*/ 10555 h 170745"/>
                <a:gd name="connsiteX84" fmla="*/ 49982 w 245252"/>
                <a:gd name="connsiteY84" fmla="*/ 7451 h 170745"/>
                <a:gd name="connsiteX85" fmla="*/ 46877 w 245252"/>
                <a:gd name="connsiteY85" fmla="*/ 7451 h 170745"/>
                <a:gd name="connsiteX86" fmla="*/ 34459 w 245252"/>
                <a:gd name="connsiteY86" fmla="*/ 5278 h 170745"/>
                <a:gd name="connsiteX87" fmla="*/ 22973 w 245252"/>
                <a:gd name="connsiteY87" fmla="*/ 12728 h 170745"/>
                <a:gd name="connsiteX88" fmla="*/ 14591 w 245252"/>
                <a:gd name="connsiteY88" fmla="*/ 24215 h 170745"/>
                <a:gd name="connsiteX89" fmla="*/ 7451 w 245252"/>
                <a:gd name="connsiteY89" fmla="*/ 36943 h 170745"/>
                <a:gd name="connsiteX90" fmla="*/ 0 w 245252"/>
                <a:gd name="connsiteY90" fmla="*/ 47498 h 170745"/>
                <a:gd name="connsiteX91" fmla="*/ 0 w 245252"/>
                <a:gd name="connsiteY91" fmla="*/ 66125 h 170745"/>
                <a:gd name="connsiteX92" fmla="*/ 3104 w 245252"/>
                <a:gd name="connsiteY92" fmla="*/ 76680 h 17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45252" h="170745">
                  <a:moveTo>
                    <a:pt x="7451" y="86304"/>
                  </a:moveTo>
                  <a:lnTo>
                    <a:pt x="12418" y="96859"/>
                  </a:lnTo>
                  <a:lnTo>
                    <a:pt x="14591" y="108346"/>
                  </a:lnTo>
                  <a:lnTo>
                    <a:pt x="30424" y="108346"/>
                  </a:lnTo>
                  <a:lnTo>
                    <a:pt x="43773" y="108346"/>
                  </a:lnTo>
                  <a:lnTo>
                    <a:pt x="49982" y="108346"/>
                  </a:lnTo>
                  <a:lnTo>
                    <a:pt x="63641" y="110519"/>
                  </a:lnTo>
                  <a:lnTo>
                    <a:pt x="70782" y="111450"/>
                  </a:lnTo>
                  <a:lnTo>
                    <a:pt x="76059" y="115486"/>
                  </a:lnTo>
                  <a:lnTo>
                    <a:pt x="83510" y="120763"/>
                  </a:lnTo>
                  <a:lnTo>
                    <a:pt x="83510" y="125110"/>
                  </a:lnTo>
                  <a:lnTo>
                    <a:pt x="66746" y="126041"/>
                  </a:lnTo>
                  <a:lnTo>
                    <a:pt x="49982" y="128214"/>
                  </a:lnTo>
                  <a:lnTo>
                    <a:pt x="36633" y="132560"/>
                  </a:lnTo>
                  <a:lnTo>
                    <a:pt x="27009" y="140942"/>
                  </a:lnTo>
                  <a:lnTo>
                    <a:pt x="22973" y="140942"/>
                  </a:lnTo>
                  <a:lnTo>
                    <a:pt x="29182" y="152429"/>
                  </a:lnTo>
                  <a:lnTo>
                    <a:pt x="37564" y="157706"/>
                  </a:lnTo>
                  <a:lnTo>
                    <a:pt x="46877" y="159880"/>
                  </a:lnTo>
                  <a:lnTo>
                    <a:pt x="57432" y="161742"/>
                  </a:lnTo>
                  <a:lnTo>
                    <a:pt x="70782" y="164847"/>
                  </a:lnTo>
                  <a:lnTo>
                    <a:pt x="95928" y="172297"/>
                  </a:lnTo>
                  <a:lnTo>
                    <a:pt x="117659" y="172297"/>
                  </a:lnTo>
                  <a:lnTo>
                    <a:pt x="137527" y="169193"/>
                  </a:lnTo>
                  <a:lnTo>
                    <a:pt x="157396" y="162984"/>
                  </a:lnTo>
                  <a:lnTo>
                    <a:pt x="178196" y="159880"/>
                  </a:lnTo>
                  <a:lnTo>
                    <a:pt x="195891" y="161742"/>
                  </a:lnTo>
                  <a:lnTo>
                    <a:pt x="214828" y="169193"/>
                  </a:lnTo>
                  <a:lnTo>
                    <a:pt x="225073" y="169193"/>
                  </a:lnTo>
                  <a:lnTo>
                    <a:pt x="234387" y="167020"/>
                  </a:lnTo>
                  <a:lnTo>
                    <a:pt x="244010" y="164847"/>
                  </a:lnTo>
                  <a:lnTo>
                    <a:pt x="241837" y="159880"/>
                  </a:lnTo>
                  <a:lnTo>
                    <a:pt x="241837" y="157706"/>
                  </a:lnTo>
                  <a:lnTo>
                    <a:pt x="241837" y="154602"/>
                  </a:lnTo>
                  <a:lnTo>
                    <a:pt x="239664" y="154602"/>
                  </a:lnTo>
                  <a:lnTo>
                    <a:pt x="237491" y="152429"/>
                  </a:lnTo>
                  <a:lnTo>
                    <a:pt x="234387" y="148083"/>
                  </a:lnTo>
                  <a:lnTo>
                    <a:pt x="234387" y="140942"/>
                  </a:lnTo>
                  <a:lnTo>
                    <a:pt x="237491" y="142805"/>
                  </a:lnTo>
                  <a:lnTo>
                    <a:pt x="239664" y="144978"/>
                  </a:lnTo>
                  <a:lnTo>
                    <a:pt x="241837" y="147151"/>
                  </a:lnTo>
                  <a:lnTo>
                    <a:pt x="244010" y="148083"/>
                  </a:lnTo>
                  <a:lnTo>
                    <a:pt x="247115" y="148083"/>
                  </a:lnTo>
                  <a:lnTo>
                    <a:pt x="244942" y="132560"/>
                  </a:lnTo>
                  <a:lnTo>
                    <a:pt x="239664" y="122937"/>
                  </a:lnTo>
                  <a:lnTo>
                    <a:pt x="230351" y="115486"/>
                  </a:lnTo>
                  <a:lnTo>
                    <a:pt x="219796" y="113623"/>
                  </a:lnTo>
                  <a:lnTo>
                    <a:pt x="203342" y="111450"/>
                  </a:lnTo>
                  <a:lnTo>
                    <a:pt x="198064" y="83199"/>
                  </a:lnTo>
                  <a:lnTo>
                    <a:pt x="192787" y="54638"/>
                  </a:lnTo>
                  <a:lnTo>
                    <a:pt x="185647" y="32597"/>
                  </a:lnTo>
                  <a:lnTo>
                    <a:pt x="171987" y="14901"/>
                  </a:lnTo>
                  <a:lnTo>
                    <a:pt x="150256" y="0"/>
                  </a:lnTo>
                  <a:lnTo>
                    <a:pt x="144978" y="10555"/>
                  </a:lnTo>
                  <a:lnTo>
                    <a:pt x="143736" y="22042"/>
                  </a:lnTo>
                  <a:lnTo>
                    <a:pt x="150256" y="32597"/>
                  </a:lnTo>
                  <a:lnTo>
                    <a:pt x="150256" y="40048"/>
                  </a:lnTo>
                  <a:lnTo>
                    <a:pt x="150256" y="46256"/>
                  </a:lnTo>
                  <a:lnTo>
                    <a:pt x="149014" y="51534"/>
                  </a:lnTo>
                  <a:lnTo>
                    <a:pt x="146841" y="56812"/>
                  </a:lnTo>
                  <a:lnTo>
                    <a:pt x="141874" y="49361"/>
                  </a:lnTo>
                  <a:lnTo>
                    <a:pt x="134423" y="38806"/>
                  </a:lnTo>
                  <a:lnTo>
                    <a:pt x="127283" y="24215"/>
                  </a:lnTo>
                  <a:lnTo>
                    <a:pt x="122005" y="25457"/>
                  </a:lnTo>
                  <a:lnTo>
                    <a:pt x="115796" y="25457"/>
                  </a:lnTo>
                  <a:lnTo>
                    <a:pt x="114555" y="27319"/>
                  </a:lnTo>
                  <a:lnTo>
                    <a:pt x="110519" y="29492"/>
                  </a:lnTo>
                  <a:lnTo>
                    <a:pt x="108346" y="31666"/>
                  </a:lnTo>
                  <a:lnTo>
                    <a:pt x="107414" y="36943"/>
                  </a:lnTo>
                  <a:lnTo>
                    <a:pt x="103068" y="32597"/>
                  </a:lnTo>
                  <a:lnTo>
                    <a:pt x="99964" y="31666"/>
                  </a:lnTo>
                  <a:lnTo>
                    <a:pt x="98101" y="27319"/>
                  </a:lnTo>
                  <a:lnTo>
                    <a:pt x="95928" y="24215"/>
                  </a:lnTo>
                  <a:lnTo>
                    <a:pt x="93755" y="22042"/>
                  </a:lnTo>
                  <a:lnTo>
                    <a:pt x="90650" y="20179"/>
                  </a:lnTo>
                  <a:lnTo>
                    <a:pt x="83510" y="20179"/>
                  </a:lnTo>
                  <a:lnTo>
                    <a:pt x="72023" y="20179"/>
                  </a:lnTo>
                  <a:lnTo>
                    <a:pt x="59295" y="20179"/>
                  </a:lnTo>
                  <a:lnTo>
                    <a:pt x="49982" y="20179"/>
                  </a:lnTo>
                  <a:lnTo>
                    <a:pt x="49982" y="16764"/>
                  </a:lnTo>
                  <a:lnTo>
                    <a:pt x="49050" y="14901"/>
                  </a:lnTo>
                  <a:lnTo>
                    <a:pt x="49050" y="12728"/>
                  </a:lnTo>
                  <a:lnTo>
                    <a:pt x="49982" y="12728"/>
                  </a:lnTo>
                  <a:lnTo>
                    <a:pt x="49982" y="10555"/>
                  </a:lnTo>
                  <a:lnTo>
                    <a:pt x="49982" y="7451"/>
                  </a:lnTo>
                  <a:lnTo>
                    <a:pt x="46877" y="7451"/>
                  </a:lnTo>
                  <a:lnTo>
                    <a:pt x="34459" y="5278"/>
                  </a:lnTo>
                  <a:lnTo>
                    <a:pt x="22973" y="12728"/>
                  </a:lnTo>
                  <a:lnTo>
                    <a:pt x="14591" y="24215"/>
                  </a:lnTo>
                  <a:lnTo>
                    <a:pt x="7451" y="36943"/>
                  </a:lnTo>
                  <a:lnTo>
                    <a:pt x="0" y="47498"/>
                  </a:lnTo>
                  <a:lnTo>
                    <a:pt x="0" y="66125"/>
                  </a:lnTo>
                  <a:lnTo>
                    <a:pt x="3104" y="76680"/>
                  </a:lnTo>
                  <a:close/>
                </a:path>
              </a:pathLst>
            </a:custGeom>
            <a:solidFill>
              <a:srgbClr val="D9D9D9"/>
            </a:solidFill>
            <a:ln w="3104" cap="flat">
              <a:noFill/>
              <a:prstDash val="solid"/>
              <a:miter/>
            </a:ln>
          </p:spPr>
          <p:txBody>
            <a:bodyPr rtlCol="0" anchor="ctr"/>
            <a:lstStyle/>
            <a:p>
              <a:endParaRPr lang="en-US"/>
            </a:p>
          </p:txBody>
        </p:sp>
        <p:sp>
          <p:nvSpPr>
            <p:cNvPr id="100" name="Freeform: Shape 410">
              <a:extLst>
                <a:ext uri="{FF2B5EF4-FFF2-40B4-BE49-F238E27FC236}">
                  <a16:creationId xmlns:a16="http://schemas.microsoft.com/office/drawing/2014/main" id="{E75E9866-FCB3-4F6E-93B1-6E23CAF07457}"/>
                </a:ext>
              </a:extLst>
            </p:cNvPr>
            <p:cNvSpPr/>
            <p:nvPr/>
          </p:nvSpPr>
          <p:spPr>
            <a:xfrm>
              <a:off x="2687161" y="4573956"/>
              <a:ext cx="37253" cy="27940"/>
            </a:xfrm>
            <a:custGeom>
              <a:avLst/>
              <a:gdLst>
                <a:gd name="connsiteX0" fmla="*/ 32286 w 37253"/>
                <a:gd name="connsiteY0" fmla="*/ 23283 h 27940"/>
                <a:gd name="connsiteX1" fmla="*/ 36322 w 37253"/>
                <a:gd name="connsiteY1" fmla="*/ 23283 h 27940"/>
                <a:gd name="connsiteX2" fmla="*/ 39737 w 37253"/>
                <a:gd name="connsiteY2" fmla="*/ 19869 h 27940"/>
                <a:gd name="connsiteX3" fmla="*/ 30113 w 37253"/>
                <a:gd name="connsiteY3" fmla="*/ 8382 h 27940"/>
                <a:gd name="connsiteX4" fmla="*/ 17695 w 37253"/>
                <a:gd name="connsiteY4" fmla="*/ 3104 h 27940"/>
                <a:gd name="connsiteX5" fmla="*/ 0 w 37253"/>
                <a:gd name="connsiteY5" fmla="*/ 0 h 27940"/>
                <a:gd name="connsiteX6" fmla="*/ 0 w 37253"/>
                <a:gd name="connsiteY6" fmla="*/ 7451 h 27940"/>
                <a:gd name="connsiteX7" fmla="*/ 0 w 37253"/>
                <a:gd name="connsiteY7" fmla="*/ 10555 h 27940"/>
                <a:gd name="connsiteX8" fmla="*/ 3104 w 37253"/>
                <a:gd name="connsiteY8" fmla="*/ 14901 h 27940"/>
                <a:gd name="connsiteX9" fmla="*/ 5278 w 37253"/>
                <a:gd name="connsiteY9" fmla="*/ 15833 h 27940"/>
                <a:gd name="connsiteX10" fmla="*/ 10555 w 37253"/>
                <a:gd name="connsiteY10" fmla="*/ 18006 h 27940"/>
                <a:gd name="connsiteX11" fmla="*/ 14591 w 37253"/>
                <a:gd name="connsiteY11" fmla="*/ 22042 h 27940"/>
                <a:gd name="connsiteX12" fmla="*/ 19869 w 37253"/>
                <a:gd name="connsiteY12" fmla="*/ 25146 h 27940"/>
                <a:gd name="connsiteX13" fmla="*/ 22973 w 37253"/>
                <a:gd name="connsiteY13" fmla="*/ 29492 h 27940"/>
                <a:gd name="connsiteX14" fmla="*/ 29182 w 37253"/>
                <a:gd name="connsiteY14" fmla="*/ 27319 h 27940"/>
                <a:gd name="connsiteX15" fmla="*/ 30113 w 37253"/>
                <a:gd name="connsiteY15" fmla="*/ 251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3" h="27940">
                  <a:moveTo>
                    <a:pt x="32286" y="23283"/>
                  </a:moveTo>
                  <a:lnTo>
                    <a:pt x="36322" y="23283"/>
                  </a:lnTo>
                  <a:lnTo>
                    <a:pt x="39737" y="19869"/>
                  </a:lnTo>
                  <a:lnTo>
                    <a:pt x="30113" y="8382"/>
                  </a:lnTo>
                  <a:lnTo>
                    <a:pt x="17695" y="3104"/>
                  </a:lnTo>
                  <a:lnTo>
                    <a:pt x="0" y="0"/>
                  </a:lnTo>
                  <a:lnTo>
                    <a:pt x="0" y="7451"/>
                  </a:lnTo>
                  <a:lnTo>
                    <a:pt x="0" y="10555"/>
                  </a:lnTo>
                  <a:lnTo>
                    <a:pt x="3104" y="14901"/>
                  </a:lnTo>
                  <a:lnTo>
                    <a:pt x="5278" y="15833"/>
                  </a:lnTo>
                  <a:lnTo>
                    <a:pt x="10555" y="18006"/>
                  </a:lnTo>
                  <a:lnTo>
                    <a:pt x="14591" y="22042"/>
                  </a:lnTo>
                  <a:lnTo>
                    <a:pt x="19869" y="25146"/>
                  </a:lnTo>
                  <a:lnTo>
                    <a:pt x="22973" y="29492"/>
                  </a:lnTo>
                  <a:lnTo>
                    <a:pt x="29182" y="27319"/>
                  </a:lnTo>
                  <a:lnTo>
                    <a:pt x="30113" y="25146"/>
                  </a:lnTo>
                  <a:close/>
                </a:path>
              </a:pathLst>
            </a:custGeom>
            <a:solidFill>
              <a:srgbClr val="D9D9D9"/>
            </a:solidFill>
            <a:ln w="3104" cap="flat">
              <a:noFill/>
              <a:prstDash val="solid"/>
              <a:miter/>
            </a:ln>
          </p:spPr>
          <p:txBody>
            <a:bodyPr rtlCol="0" anchor="ctr"/>
            <a:lstStyle/>
            <a:p>
              <a:endParaRPr lang="en-US"/>
            </a:p>
          </p:txBody>
        </p:sp>
        <p:sp>
          <p:nvSpPr>
            <p:cNvPr id="101" name="Freeform: Shape 411">
              <a:extLst>
                <a:ext uri="{FF2B5EF4-FFF2-40B4-BE49-F238E27FC236}">
                  <a16:creationId xmlns:a16="http://schemas.microsoft.com/office/drawing/2014/main" id="{CFF48D86-C31F-41C8-8B9B-98E46E9160C2}"/>
                </a:ext>
              </a:extLst>
            </p:cNvPr>
            <p:cNvSpPr/>
            <p:nvPr/>
          </p:nvSpPr>
          <p:spPr>
            <a:xfrm>
              <a:off x="3878341" y="4529873"/>
              <a:ext cx="93134" cy="86925"/>
            </a:xfrm>
            <a:custGeom>
              <a:avLst/>
              <a:gdLst>
                <a:gd name="connsiteX0" fmla="*/ 60226 w 93133"/>
                <a:gd name="connsiteY0" fmla="*/ 29492 h 86924"/>
                <a:gd name="connsiteX1" fmla="*/ 39427 w 93133"/>
                <a:gd name="connsiteY1" fmla="*/ 29492 h 86924"/>
                <a:gd name="connsiteX2" fmla="*/ 39427 w 93133"/>
                <a:gd name="connsiteY2" fmla="*/ 22042 h 86924"/>
                <a:gd name="connsiteX3" fmla="*/ 39427 w 93133"/>
                <a:gd name="connsiteY3" fmla="*/ 15833 h 86924"/>
                <a:gd name="connsiteX4" fmla="*/ 38495 w 93133"/>
                <a:gd name="connsiteY4" fmla="*/ 12728 h 86924"/>
                <a:gd name="connsiteX5" fmla="*/ 36322 w 93133"/>
                <a:gd name="connsiteY5" fmla="*/ 8382 h 86924"/>
                <a:gd name="connsiteX6" fmla="*/ 36322 w 93133"/>
                <a:gd name="connsiteY6" fmla="*/ 0 h 86924"/>
                <a:gd name="connsiteX7" fmla="*/ 24836 w 93133"/>
                <a:gd name="connsiteY7" fmla="*/ 10555 h 86924"/>
                <a:gd name="connsiteX8" fmla="*/ 17695 w 93133"/>
                <a:gd name="connsiteY8" fmla="*/ 25146 h 86924"/>
                <a:gd name="connsiteX9" fmla="*/ 10245 w 93133"/>
                <a:gd name="connsiteY9" fmla="*/ 40048 h 86924"/>
                <a:gd name="connsiteX10" fmla="*/ 0 w 93133"/>
                <a:gd name="connsiteY10" fmla="*/ 52465 h 86924"/>
                <a:gd name="connsiteX11" fmla="*/ 3104 w 93133"/>
                <a:gd name="connsiteY11" fmla="*/ 56812 h 86924"/>
                <a:gd name="connsiteX12" fmla="*/ 7140 w 93133"/>
                <a:gd name="connsiteY12" fmla="*/ 58985 h 86924"/>
                <a:gd name="connsiteX13" fmla="*/ 9313 w 93133"/>
                <a:gd name="connsiteY13" fmla="*/ 58985 h 86924"/>
                <a:gd name="connsiteX14" fmla="*/ 12418 w 93133"/>
                <a:gd name="connsiteY14" fmla="*/ 59916 h 86924"/>
                <a:gd name="connsiteX15" fmla="*/ 16454 w 93133"/>
                <a:gd name="connsiteY15" fmla="*/ 59916 h 86924"/>
                <a:gd name="connsiteX16" fmla="*/ 19558 w 93133"/>
                <a:gd name="connsiteY16" fmla="*/ 62089 h 86924"/>
                <a:gd name="connsiteX17" fmla="*/ 24836 w 93133"/>
                <a:gd name="connsiteY17" fmla="*/ 63952 h 86924"/>
                <a:gd name="connsiteX18" fmla="*/ 27009 w 93133"/>
                <a:gd name="connsiteY18" fmla="*/ 69229 h 86924"/>
                <a:gd name="connsiteX19" fmla="*/ 29182 w 93133"/>
                <a:gd name="connsiteY19" fmla="*/ 73576 h 86924"/>
                <a:gd name="connsiteX20" fmla="*/ 31045 w 93133"/>
                <a:gd name="connsiteY20" fmla="*/ 76680 h 86924"/>
                <a:gd name="connsiteX21" fmla="*/ 29182 w 93133"/>
                <a:gd name="connsiteY21" fmla="*/ 81026 h 86924"/>
                <a:gd name="connsiteX22" fmla="*/ 29182 w 93133"/>
                <a:gd name="connsiteY22" fmla="*/ 84131 h 86924"/>
                <a:gd name="connsiteX23" fmla="*/ 29182 w 93133"/>
                <a:gd name="connsiteY23" fmla="*/ 89408 h 86924"/>
                <a:gd name="connsiteX24" fmla="*/ 43773 w 93133"/>
                <a:gd name="connsiteY24" fmla="*/ 84131 h 86924"/>
                <a:gd name="connsiteX25" fmla="*/ 54018 w 93133"/>
                <a:gd name="connsiteY25" fmla="*/ 74507 h 86924"/>
                <a:gd name="connsiteX26" fmla="*/ 60226 w 93133"/>
                <a:gd name="connsiteY26" fmla="*/ 59916 h 86924"/>
                <a:gd name="connsiteX27" fmla="*/ 65504 w 93133"/>
                <a:gd name="connsiteY27" fmla="*/ 63952 h 86924"/>
                <a:gd name="connsiteX28" fmla="*/ 68608 w 93133"/>
                <a:gd name="connsiteY28" fmla="*/ 66125 h 86924"/>
                <a:gd name="connsiteX29" fmla="*/ 72955 w 93133"/>
                <a:gd name="connsiteY29" fmla="*/ 69229 h 86924"/>
                <a:gd name="connsiteX30" fmla="*/ 72955 w 93133"/>
                <a:gd name="connsiteY30" fmla="*/ 71403 h 86924"/>
                <a:gd name="connsiteX31" fmla="*/ 72955 w 93133"/>
                <a:gd name="connsiteY31" fmla="*/ 74507 h 86924"/>
                <a:gd name="connsiteX32" fmla="*/ 72955 w 93133"/>
                <a:gd name="connsiteY32" fmla="*/ 81026 h 86924"/>
                <a:gd name="connsiteX33" fmla="*/ 72955 w 93133"/>
                <a:gd name="connsiteY33" fmla="*/ 86304 h 86924"/>
                <a:gd name="connsiteX34" fmla="*/ 77922 w 93133"/>
                <a:gd name="connsiteY34" fmla="*/ 84131 h 86924"/>
                <a:gd name="connsiteX35" fmla="*/ 83199 w 93133"/>
                <a:gd name="connsiteY35" fmla="*/ 84131 h 86924"/>
                <a:gd name="connsiteX36" fmla="*/ 85373 w 93133"/>
                <a:gd name="connsiteY36" fmla="*/ 84131 h 86924"/>
                <a:gd name="connsiteX37" fmla="*/ 87546 w 93133"/>
                <a:gd name="connsiteY37" fmla="*/ 81958 h 86924"/>
                <a:gd name="connsiteX38" fmla="*/ 89408 w 93133"/>
                <a:gd name="connsiteY38" fmla="*/ 81026 h 86924"/>
                <a:gd name="connsiteX39" fmla="*/ 92513 w 93133"/>
                <a:gd name="connsiteY39" fmla="*/ 76680 h 86924"/>
                <a:gd name="connsiteX40" fmla="*/ 94686 w 93133"/>
                <a:gd name="connsiteY40" fmla="*/ 74507 h 86924"/>
                <a:gd name="connsiteX41" fmla="*/ 94686 w 93133"/>
                <a:gd name="connsiteY41" fmla="*/ 73576 h 86924"/>
                <a:gd name="connsiteX42" fmla="*/ 95617 w 93133"/>
                <a:gd name="connsiteY42" fmla="*/ 71403 h 86924"/>
                <a:gd name="connsiteX43" fmla="*/ 95617 w 93133"/>
                <a:gd name="connsiteY43" fmla="*/ 69229 h 86924"/>
                <a:gd name="connsiteX44" fmla="*/ 77922 w 93133"/>
                <a:gd name="connsiteY44" fmla="*/ 49361 h 8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3133" h="86924">
                  <a:moveTo>
                    <a:pt x="60226" y="29492"/>
                  </a:moveTo>
                  <a:lnTo>
                    <a:pt x="39427" y="29492"/>
                  </a:lnTo>
                  <a:lnTo>
                    <a:pt x="39427" y="22042"/>
                  </a:lnTo>
                  <a:lnTo>
                    <a:pt x="39427" y="15833"/>
                  </a:lnTo>
                  <a:lnTo>
                    <a:pt x="38495" y="12728"/>
                  </a:lnTo>
                  <a:lnTo>
                    <a:pt x="36322" y="8382"/>
                  </a:lnTo>
                  <a:lnTo>
                    <a:pt x="36322" y="0"/>
                  </a:lnTo>
                  <a:lnTo>
                    <a:pt x="24836" y="10555"/>
                  </a:lnTo>
                  <a:lnTo>
                    <a:pt x="17695" y="25146"/>
                  </a:lnTo>
                  <a:lnTo>
                    <a:pt x="10245" y="40048"/>
                  </a:lnTo>
                  <a:lnTo>
                    <a:pt x="0" y="52465"/>
                  </a:lnTo>
                  <a:lnTo>
                    <a:pt x="3104" y="56812"/>
                  </a:lnTo>
                  <a:lnTo>
                    <a:pt x="7140" y="58985"/>
                  </a:lnTo>
                  <a:lnTo>
                    <a:pt x="9313" y="58985"/>
                  </a:lnTo>
                  <a:lnTo>
                    <a:pt x="12418" y="59916"/>
                  </a:lnTo>
                  <a:lnTo>
                    <a:pt x="16454" y="59916"/>
                  </a:lnTo>
                  <a:lnTo>
                    <a:pt x="19558" y="62089"/>
                  </a:lnTo>
                  <a:lnTo>
                    <a:pt x="24836" y="63952"/>
                  </a:lnTo>
                  <a:lnTo>
                    <a:pt x="27009" y="69229"/>
                  </a:lnTo>
                  <a:lnTo>
                    <a:pt x="29182" y="73576"/>
                  </a:lnTo>
                  <a:lnTo>
                    <a:pt x="31045" y="76680"/>
                  </a:lnTo>
                  <a:lnTo>
                    <a:pt x="29182" y="81026"/>
                  </a:lnTo>
                  <a:lnTo>
                    <a:pt x="29182" y="84131"/>
                  </a:lnTo>
                  <a:lnTo>
                    <a:pt x="29182" y="89408"/>
                  </a:lnTo>
                  <a:lnTo>
                    <a:pt x="43773" y="84131"/>
                  </a:lnTo>
                  <a:lnTo>
                    <a:pt x="54018" y="74507"/>
                  </a:lnTo>
                  <a:lnTo>
                    <a:pt x="60226" y="59916"/>
                  </a:lnTo>
                  <a:lnTo>
                    <a:pt x="65504" y="63952"/>
                  </a:lnTo>
                  <a:lnTo>
                    <a:pt x="68608" y="66125"/>
                  </a:lnTo>
                  <a:lnTo>
                    <a:pt x="72955" y="69229"/>
                  </a:lnTo>
                  <a:lnTo>
                    <a:pt x="72955" y="71403"/>
                  </a:lnTo>
                  <a:lnTo>
                    <a:pt x="72955" y="74507"/>
                  </a:lnTo>
                  <a:lnTo>
                    <a:pt x="72955" y="81026"/>
                  </a:lnTo>
                  <a:lnTo>
                    <a:pt x="72955" y="86304"/>
                  </a:lnTo>
                  <a:lnTo>
                    <a:pt x="77922" y="84131"/>
                  </a:lnTo>
                  <a:lnTo>
                    <a:pt x="83199" y="84131"/>
                  </a:lnTo>
                  <a:lnTo>
                    <a:pt x="85373" y="84131"/>
                  </a:lnTo>
                  <a:lnTo>
                    <a:pt x="87546" y="81958"/>
                  </a:lnTo>
                  <a:lnTo>
                    <a:pt x="89408" y="81026"/>
                  </a:lnTo>
                  <a:lnTo>
                    <a:pt x="92513" y="76680"/>
                  </a:lnTo>
                  <a:lnTo>
                    <a:pt x="94686" y="74507"/>
                  </a:lnTo>
                  <a:lnTo>
                    <a:pt x="94686" y="73576"/>
                  </a:lnTo>
                  <a:lnTo>
                    <a:pt x="95617" y="71403"/>
                  </a:lnTo>
                  <a:lnTo>
                    <a:pt x="95617" y="69229"/>
                  </a:lnTo>
                  <a:lnTo>
                    <a:pt x="77922" y="49361"/>
                  </a:lnTo>
                  <a:close/>
                </a:path>
              </a:pathLst>
            </a:custGeom>
            <a:solidFill>
              <a:srgbClr val="D9D9D9"/>
            </a:solidFill>
            <a:ln w="3104" cap="flat">
              <a:noFill/>
              <a:prstDash val="solid"/>
              <a:miter/>
            </a:ln>
          </p:spPr>
          <p:txBody>
            <a:bodyPr rtlCol="0" anchor="ctr"/>
            <a:lstStyle/>
            <a:p>
              <a:endParaRPr lang="en-US"/>
            </a:p>
          </p:txBody>
        </p:sp>
        <p:sp>
          <p:nvSpPr>
            <p:cNvPr id="102" name="Freeform: Shape 412">
              <a:extLst>
                <a:ext uri="{FF2B5EF4-FFF2-40B4-BE49-F238E27FC236}">
                  <a16:creationId xmlns:a16="http://schemas.microsoft.com/office/drawing/2014/main" id="{0A77B185-C8CA-436F-ACEF-CFF4A1D07983}"/>
                </a:ext>
              </a:extLst>
            </p:cNvPr>
            <p:cNvSpPr/>
            <p:nvPr/>
          </p:nvSpPr>
          <p:spPr>
            <a:xfrm>
              <a:off x="4263915" y="4941524"/>
              <a:ext cx="93134" cy="111760"/>
            </a:xfrm>
            <a:custGeom>
              <a:avLst/>
              <a:gdLst>
                <a:gd name="connsiteX0" fmla="*/ 54018 w 93133"/>
                <a:gd name="connsiteY0" fmla="*/ 51534 h 111760"/>
                <a:gd name="connsiteX1" fmla="*/ 53086 w 93133"/>
                <a:gd name="connsiteY1" fmla="*/ 39116 h 111760"/>
                <a:gd name="connsiteX2" fmla="*/ 50913 w 93133"/>
                <a:gd name="connsiteY2" fmla="*/ 28561 h 111760"/>
                <a:gd name="connsiteX3" fmla="*/ 50913 w 93133"/>
                <a:gd name="connsiteY3" fmla="*/ 14901 h 111760"/>
                <a:gd name="connsiteX4" fmla="*/ 50913 w 93133"/>
                <a:gd name="connsiteY4" fmla="*/ 0 h 111760"/>
                <a:gd name="connsiteX5" fmla="*/ 39427 w 93133"/>
                <a:gd name="connsiteY5" fmla="*/ 0 h 111760"/>
                <a:gd name="connsiteX6" fmla="*/ 29182 w 93133"/>
                <a:gd name="connsiteY6" fmla="*/ 24215 h 111760"/>
                <a:gd name="connsiteX7" fmla="*/ 21731 w 93133"/>
                <a:gd name="connsiteY7" fmla="*/ 48430 h 111760"/>
                <a:gd name="connsiteX8" fmla="*/ 10245 w 93133"/>
                <a:gd name="connsiteY8" fmla="*/ 70471 h 111760"/>
                <a:gd name="connsiteX9" fmla="*/ 0 w 93133"/>
                <a:gd name="connsiteY9" fmla="*/ 85062 h 111760"/>
                <a:gd name="connsiteX10" fmla="*/ 4036 w 93133"/>
                <a:gd name="connsiteY10" fmla="*/ 88477 h 111760"/>
                <a:gd name="connsiteX11" fmla="*/ 9313 w 93133"/>
                <a:gd name="connsiteY11" fmla="*/ 90340 h 111760"/>
                <a:gd name="connsiteX12" fmla="*/ 14591 w 93133"/>
                <a:gd name="connsiteY12" fmla="*/ 90340 h 111760"/>
                <a:gd name="connsiteX13" fmla="*/ 19558 w 93133"/>
                <a:gd name="connsiteY13" fmla="*/ 92513 h 111760"/>
                <a:gd name="connsiteX14" fmla="*/ 23904 w 93133"/>
                <a:gd name="connsiteY14" fmla="*/ 92513 h 111760"/>
                <a:gd name="connsiteX15" fmla="*/ 27009 w 93133"/>
                <a:gd name="connsiteY15" fmla="*/ 92513 h 111760"/>
                <a:gd name="connsiteX16" fmla="*/ 36322 w 93133"/>
                <a:gd name="connsiteY16" fmla="*/ 92513 h 111760"/>
                <a:gd name="connsiteX17" fmla="*/ 41600 w 93133"/>
                <a:gd name="connsiteY17" fmla="*/ 92513 h 111760"/>
                <a:gd name="connsiteX18" fmla="*/ 45635 w 93133"/>
                <a:gd name="connsiteY18" fmla="*/ 94686 h 111760"/>
                <a:gd name="connsiteX19" fmla="*/ 46877 w 93133"/>
                <a:gd name="connsiteY19" fmla="*/ 95617 h 111760"/>
                <a:gd name="connsiteX20" fmla="*/ 46877 w 93133"/>
                <a:gd name="connsiteY20" fmla="*/ 97790 h 111760"/>
                <a:gd name="connsiteX21" fmla="*/ 46877 w 93133"/>
                <a:gd name="connsiteY21" fmla="*/ 103068 h 111760"/>
                <a:gd name="connsiteX22" fmla="*/ 46877 w 93133"/>
                <a:gd name="connsiteY22" fmla="*/ 108346 h 111760"/>
                <a:gd name="connsiteX23" fmla="*/ 56191 w 93133"/>
                <a:gd name="connsiteY23" fmla="*/ 103068 h 111760"/>
                <a:gd name="connsiteX24" fmla="*/ 63331 w 93133"/>
                <a:gd name="connsiteY24" fmla="*/ 95617 h 111760"/>
                <a:gd name="connsiteX25" fmla="*/ 70782 w 93133"/>
                <a:gd name="connsiteY25" fmla="*/ 88477 h 111760"/>
                <a:gd name="connsiteX26" fmla="*/ 74817 w 93133"/>
                <a:gd name="connsiteY26" fmla="*/ 88477 h 111760"/>
                <a:gd name="connsiteX27" fmla="*/ 74817 w 93133"/>
                <a:gd name="connsiteY27" fmla="*/ 92513 h 111760"/>
                <a:gd name="connsiteX28" fmla="*/ 74817 w 93133"/>
                <a:gd name="connsiteY28" fmla="*/ 95617 h 111760"/>
                <a:gd name="connsiteX29" fmla="*/ 72955 w 93133"/>
                <a:gd name="connsiteY29" fmla="*/ 97790 h 111760"/>
                <a:gd name="connsiteX30" fmla="*/ 72955 w 93133"/>
                <a:gd name="connsiteY30" fmla="*/ 99964 h 111760"/>
                <a:gd name="connsiteX31" fmla="*/ 70782 w 93133"/>
                <a:gd name="connsiteY31" fmla="*/ 100895 h 111760"/>
                <a:gd name="connsiteX32" fmla="*/ 70782 w 93133"/>
                <a:gd name="connsiteY32" fmla="*/ 108346 h 111760"/>
                <a:gd name="connsiteX33" fmla="*/ 74817 w 93133"/>
                <a:gd name="connsiteY33" fmla="*/ 107104 h 111760"/>
                <a:gd name="connsiteX34" fmla="*/ 76059 w 93133"/>
                <a:gd name="connsiteY34" fmla="*/ 107104 h 111760"/>
                <a:gd name="connsiteX35" fmla="*/ 76059 w 93133"/>
                <a:gd name="connsiteY35" fmla="*/ 105241 h 111760"/>
                <a:gd name="connsiteX36" fmla="*/ 77922 w 93133"/>
                <a:gd name="connsiteY36" fmla="*/ 105241 h 111760"/>
                <a:gd name="connsiteX37" fmla="*/ 80095 w 93133"/>
                <a:gd name="connsiteY37" fmla="*/ 100895 h 111760"/>
                <a:gd name="connsiteX38" fmla="*/ 80095 w 93133"/>
                <a:gd name="connsiteY38" fmla="*/ 103068 h 111760"/>
                <a:gd name="connsiteX39" fmla="*/ 82268 w 93133"/>
                <a:gd name="connsiteY39" fmla="*/ 105241 h 111760"/>
                <a:gd name="connsiteX40" fmla="*/ 82268 w 93133"/>
                <a:gd name="connsiteY40" fmla="*/ 107104 h 111760"/>
                <a:gd name="connsiteX41" fmla="*/ 82268 w 93133"/>
                <a:gd name="connsiteY41" fmla="*/ 108346 h 111760"/>
                <a:gd name="connsiteX42" fmla="*/ 83200 w 93133"/>
                <a:gd name="connsiteY42" fmla="*/ 112381 h 111760"/>
                <a:gd name="connsiteX43" fmla="*/ 87546 w 93133"/>
                <a:gd name="connsiteY43" fmla="*/ 112381 h 111760"/>
                <a:gd name="connsiteX44" fmla="*/ 89408 w 93133"/>
                <a:gd name="connsiteY44" fmla="*/ 99964 h 111760"/>
                <a:gd name="connsiteX45" fmla="*/ 92513 w 93133"/>
                <a:gd name="connsiteY45" fmla="*/ 87235 h 111760"/>
                <a:gd name="connsiteX46" fmla="*/ 94686 w 93133"/>
                <a:gd name="connsiteY46" fmla="*/ 75749 h 111760"/>
                <a:gd name="connsiteX47" fmla="*/ 92513 w 93133"/>
                <a:gd name="connsiteY47" fmla="*/ 73576 h 111760"/>
                <a:gd name="connsiteX48" fmla="*/ 90650 w 93133"/>
                <a:gd name="connsiteY48" fmla="*/ 73576 h 111760"/>
                <a:gd name="connsiteX49" fmla="*/ 89408 w 93133"/>
                <a:gd name="connsiteY49" fmla="*/ 73576 h 111760"/>
                <a:gd name="connsiteX50" fmla="*/ 87546 w 93133"/>
                <a:gd name="connsiteY50" fmla="*/ 73576 h 111760"/>
                <a:gd name="connsiteX51" fmla="*/ 85373 w 93133"/>
                <a:gd name="connsiteY51" fmla="*/ 73576 h 111760"/>
                <a:gd name="connsiteX52" fmla="*/ 83200 w 93133"/>
                <a:gd name="connsiteY52" fmla="*/ 72644 h 111760"/>
                <a:gd name="connsiteX53" fmla="*/ 74817 w 93133"/>
                <a:gd name="connsiteY53" fmla="*/ 72644 h 111760"/>
                <a:gd name="connsiteX54" fmla="*/ 74817 w 93133"/>
                <a:gd name="connsiteY54" fmla="*/ 51534 h 11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3133" h="111760">
                  <a:moveTo>
                    <a:pt x="54018" y="51534"/>
                  </a:moveTo>
                  <a:lnTo>
                    <a:pt x="53086" y="39116"/>
                  </a:lnTo>
                  <a:lnTo>
                    <a:pt x="50913" y="28561"/>
                  </a:lnTo>
                  <a:lnTo>
                    <a:pt x="50913" y="14901"/>
                  </a:lnTo>
                  <a:lnTo>
                    <a:pt x="50913" y="0"/>
                  </a:lnTo>
                  <a:lnTo>
                    <a:pt x="39427" y="0"/>
                  </a:lnTo>
                  <a:lnTo>
                    <a:pt x="29182" y="24215"/>
                  </a:lnTo>
                  <a:lnTo>
                    <a:pt x="21731" y="48430"/>
                  </a:lnTo>
                  <a:lnTo>
                    <a:pt x="10245" y="70471"/>
                  </a:lnTo>
                  <a:lnTo>
                    <a:pt x="0" y="85062"/>
                  </a:lnTo>
                  <a:lnTo>
                    <a:pt x="4036" y="88477"/>
                  </a:lnTo>
                  <a:lnTo>
                    <a:pt x="9313" y="90340"/>
                  </a:lnTo>
                  <a:lnTo>
                    <a:pt x="14591" y="90340"/>
                  </a:lnTo>
                  <a:lnTo>
                    <a:pt x="19558" y="92513"/>
                  </a:lnTo>
                  <a:lnTo>
                    <a:pt x="23904" y="92513"/>
                  </a:lnTo>
                  <a:lnTo>
                    <a:pt x="27009" y="92513"/>
                  </a:lnTo>
                  <a:lnTo>
                    <a:pt x="36322" y="92513"/>
                  </a:lnTo>
                  <a:lnTo>
                    <a:pt x="41600" y="92513"/>
                  </a:lnTo>
                  <a:lnTo>
                    <a:pt x="45635" y="94686"/>
                  </a:lnTo>
                  <a:lnTo>
                    <a:pt x="46877" y="95617"/>
                  </a:lnTo>
                  <a:lnTo>
                    <a:pt x="46877" y="97790"/>
                  </a:lnTo>
                  <a:lnTo>
                    <a:pt x="46877" y="103068"/>
                  </a:lnTo>
                  <a:lnTo>
                    <a:pt x="46877" y="108346"/>
                  </a:lnTo>
                  <a:lnTo>
                    <a:pt x="56191" y="103068"/>
                  </a:lnTo>
                  <a:lnTo>
                    <a:pt x="63331" y="95617"/>
                  </a:lnTo>
                  <a:lnTo>
                    <a:pt x="70782" y="88477"/>
                  </a:lnTo>
                  <a:lnTo>
                    <a:pt x="74817" y="88477"/>
                  </a:lnTo>
                  <a:lnTo>
                    <a:pt x="74817" y="92513"/>
                  </a:lnTo>
                  <a:lnTo>
                    <a:pt x="74817" y="95617"/>
                  </a:lnTo>
                  <a:lnTo>
                    <a:pt x="72955" y="97790"/>
                  </a:lnTo>
                  <a:lnTo>
                    <a:pt x="72955" y="99964"/>
                  </a:lnTo>
                  <a:lnTo>
                    <a:pt x="70782" y="100895"/>
                  </a:lnTo>
                  <a:lnTo>
                    <a:pt x="70782" y="108346"/>
                  </a:lnTo>
                  <a:lnTo>
                    <a:pt x="74817" y="107104"/>
                  </a:lnTo>
                  <a:lnTo>
                    <a:pt x="76059" y="107104"/>
                  </a:lnTo>
                  <a:lnTo>
                    <a:pt x="76059" y="105241"/>
                  </a:lnTo>
                  <a:lnTo>
                    <a:pt x="77922" y="105241"/>
                  </a:lnTo>
                  <a:lnTo>
                    <a:pt x="80095" y="100895"/>
                  </a:lnTo>
                  <a:lnTo>
                    <a:pt x="80095" y="103068"/>
                  </a:lnTo>
                  <a:lnTo>
                    <a:pt x="82268" y="105241"/>
                  </a:lnTo>
                  <a:lnTo>
                    <a:pt x="82268" y="107104"/>
                  </a:lnTo>
                  <a:lnTo>
                    <a:pt x="82268" y="108346"/>
                  </a:lnTo>
                  <a:lnTo>
                    <a:pt x="83200" y="112381"/>
                  </a:lnTo>
                  <a:lnTo>
                    <a:pt x="87546" y="112381"/>
                  </a:lnTo>
                  <a:lnTo>
                    <a:pt x="89408" y="99964"/>
                  </a:lnTo>
                  <a:lnTo>
                    <a:pt x="92513" y="87235"/>
                  </a:lnTo>
                  <a:lnTo>
                    <a:pt x="94686" y="75749"/>
                  </a:lnTo>
                  <a:lnTo>
                    <a:pt x="92513" y="73576"/>
                  </a:lnTo>
                  <a:lnTo>
                    <a:pt x="90650" y="73576"/>
                  </a:lnTo>
                  <a:lnTo>
                    <a:pt x="89408" y="73576"/>
                  </a:lnTo>
                  <a:lnTo>
                    <a:pt x="87546" y="73576"/>
                  </a:lnTo>
                  <a:lnTo>
                    <a:pt x="85373" y="73576"/>
                  </a:lnTo>
                  <a:lnTo>
                    <a:pt x="83200" y="72644"/>
                  </a:lnTo>
                  <a:lnTo>
                    <a:pt x="74817" y="72644"/>
                  </a:lnTo>
                  <a:lnTo>
                    <a:pt x="74817" y="51534"/>
                  </a:lnTo>
                  <a:close/>
                </a:path>
              </a:pathLst>
            </a:custGeom>
            <a:solidFill>
              <a:srgbClr val="D9D9D9"/>
            </a:solidFill>
            <a:ln w="3104" cap="flat">
              <a:noFill/>
              <a:prstDash val="solid"/>
              <a:miter/>
            </a:ln>
          </p:spPr>
          <p:txBody>
            <a:bodyPr rtlCol="0" anchor="ctr"/>
            <a:lstStyle/>
            <a:p>
              <a:endParaRPr lang="en-US"/>
            </a:p>
          </p:txBody>
        </p:sp>
        <p:sp>
          <p:nvSpPr>
            <p:cNvPr id="103" name="Freeform: Shape 413">
              <a:extLst>
                <a:ext uri="{FF2B5EF4-FFF2-40B4-BE49-F238E27FC236}">
                  <a16:creationId xmlns:a16="http://schemas.microsoft.com/office/drawing/2014/main" id="{7E67F9BE-2A71-4C15-BB3F-9251C3F73DB4}"/>
                </a:ext>
              </a:extLst>
            </p:cNvPr>
            <p:cNvSpPr/>
            <p:nvPr/>
          </p:nvSpPr>
          <p:spPr>
            <a:xfrm>
              <a:off x="4034496" y="4432083"/>
              <a:ext cx="27940" cy="40358"/>
            </a:xfrm>
            <a:custGeom>
              <a:avLst/>
              <a:gdLst>
                <a:gd name="connsiteX0" fmla="*/ 4346 w 27940"/>
                <a:gd name="connsiteY0" fmla="*/ 42221 h 40357"/>
                <a:gd name="connsiteX1" fmla="*/ 12418 w 27940"/>
                <a:gd name="connsiteY1" fmla="*/ 40979 h 40357"/>
                <a:gd name="connsiteX2" fmla="*/ 18937 w 27940"/>
                <a:gd name="connsiteY2" fmla="*/ 40979 h 40357"/>
                <a:gd name="connsiteX3" fmla="*/ 23904 w 27940"/>
                <a:gd name="connsiteY3" fmla="*/ 39116 h 40357"/>
                <a:gd name="connsiteX4" fmla="*/ 29182 w 27940"/>
                <a:gd name="connsiteY4" fmla="*/ 36943 h 40357"/>
                <a:gd name="connsiteX5" fmla="*/ 27009 w 27940"/>
                <a:gd name="connsiteY5" fmla="*/ 29492 h 40357"/>
                <a:gd name="connsiteX6" fmla="*/ 26077 w 27940"/>
                <a:gd name="connsiteY6" fmla="*/ 24215 h 40357"/>
                <a:gd name="connsiteX7" fmla="*/ 23904 w 27940"/>
                <a:gd name="connsiteY7" fmla="*/ 18937 h 40357"/>
                <a:gd name="connsiteX8" fmla="*/ 19869 w 27940"/>
                <a:gd name="connsiteY8" fmla="*/ 12728 h 40357"/>
                <a:gd name="connsiteX9" fmla="*/ 18937 w 27940"/>
                <a:gd name="connsiteY9" fmla="*/ 9624 h 40357"/>
                <a:gd name="connsiteX10" fmla="*/ 18937 w 27940"/>
                <a:gd name="connsiteY10" fmla="*/ 7451 h 40357"/>
                <a:gd name="connsiteX11" fmla="*/ 18937 w 27940"/>
                <a:gd name="connsiteY11" fmla="*/ 5278 h 40357"/>
                <a:gd name="connsiteX12" fmla="*/ 16764 w 27940"/>
                <a:gd name="connsiteY12" fmla="*/ 4346 h 40357"/>
                <a:gd name="connsiteX13" fmla="*/ 14591 w 27940"/>
                <a:gd name="connsiteY13" fmla="*/ 4346 h 40357"/>
                <a:gd name="connsiteX14" fmla="*/ 12418 w 27940"/>
                <a:gd name="connsiteY14" fmla="*/ 2173 h 40357"/>
                <a:gd name="connsiteX15" fmla="*/ 9313 w 27940"/>
                <a:gd name="connsiteY15" fmla="*/ 0 h 40357"/>
                <a:gd name="connsiteX16" fmla="*/ 5278 w 27940"/>
                <a:gd name="connsiteY16" fmla="*/ 5278 h 40357"/>
                <a:gd name="connsiteX17" fmla="*/ 4346 w 27940"/>
                <a:gd name="connsiteY17" fmla="*/ 9624 h 40357"/>
                <a:gd name="connsiteX18" fmla="*/ 0 w 27940"/>
                <a:gd name="connsiteY18" fmla="*/ 12728 h 40357"/>
                <a:gd name="connsiteX19" fmla="*/ 0 w 27940"/>
                <a:gd name="connsiteY19" fmla="*/ 24215 h 40357"/>
                <a:gd name="connsiteX20" fmla="*/ 2173 w 27940"/>
                <a:gd name="connsiteY20" fmla="*/ 33839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40" h="40357">
                  <a:moveTo>
                    <a:pt x="4346" y="42221"/>
                  </a:moveTo>
                  <a:lnTo>
                    <a:pt x="12418" y="40979"/>
                  </a:lnTo>
                  <a:lnTo>
                    <a:pt x="18937" y="40979"/>
                  </a:lnTo>
                  <a:lnTo>
                    <a:pt x="23904" y="39116"/>
                  </a:lnTo>
                  <a:lnTo>
                    <a:pt x="29182" y="36943"/>
                  </a:lnTo>
                  <a:lnTo>
                    <a:pt x="27009" y="29492"/>
                  </a:lnTo>
                  <a:lnTo>
                    <a:pt x="26077" y="24215"/>
                  </a:lnTo>
                  <a:lnTo>
                    <a:pt x="23904" y="18937"/>
                  </a:lnTo>
                  <a:lnTo>
                    <a:pt x="19869" y="12728"/>
                  </a:lnTo>
                  <a:lnTo>
                    <a:pt x="18937" y="9624"/>
                  </a:lnTo>
                  <a:lnTo>
                    <a:pt x="18937" y="7451"/>
                  </a:lnTo>
                  <a:lnTo>
                    <a:pt x="18937" y="5278"/>
                  </a:lnTo>
                  <a:lnTo>
                    <a:pt x="16764" y="4346"/>
                  </a:lnTo>
                  <a:lnTo>
                    <a:pt x="14591" y="4346"/>
                  </a:lnTo>
                  <a:lnTo>
                    <a:pt x="12418" y="2173"/>
                  </a:lnTo>
                  <a:lnTo>
                    <a:pt x="9313" y="0"/>
                  </a:lnTo>
                  <a:lnTo>
                    <a:pt x="5278" y="5278"/>
                  </a:lnTo>
                  <a:lnTo>
                    <a:pt x="4346" y="9624"/>
                  </a:lnTo>
                  <a:lnTo>
                    <a:pt x="0" y="12728"/>
                  </a:lnTo>
                  <a:lnTo>
                    <a:pt x="0" y="24215"/>
                  </a:lnTo>
                  <a:lnTo>
                    <a:pt x="2173" y="33839"/>
                  </a:lnTo>
                  <a:close/>
                </a:path>
              </a:pathLst>
            </a:custGeom>
            <a:solidFill>
              <a:srgbClr val="D9D9D9"/>
            </a:solidFill>
            <a:ln w="3104" cap="flat">
              <a:noFill/>
              <a:prstDash val="solid"/>
              <a:miter/>
            </a:ln>
          </p:spPr>
          <p:txBody>
            <a:bodyPr rtlCol="0" anchor="ctr"/>
            <a:lstStyle/>
            <a:p>
              <a:endParaRPr lang="en-US"/>
            </a:p>
          </p:txBody>
        </p:sp>
        <p:sp>
          <p:nvSpPr>
            <p:cNvPr id="104" name="Freeform: Shape 414">
              <a:extLst>
                <a:ext uri="{FF2B5EF4-FFF2-40B4-BE49-F238E27FC236}">
                  <a16:creationId xmlns:a16="http://schemas.microsoft.com/office/drawing/2014/main" id="{4AEDD7F5-E68D-4C4A-865F-B573E5B696B8}"/>
                </a:ext>
              </a:extLst>
            </p:cNvPr>
            <p:cNvSpPr/>
            <p:nvPr/>
          </p:nvSpPr>
          <p:spPr>
            <a:xfrm>
              <a:off x="3958436" y="4877572"/>
              <a:ext cx="15522" cy="9313"/>
            </a:xfrm>
            <a:custGeom>
              <a:avLst/>
              <a:gdLst>
                <a:gd name="connsiteX0" fmla="*/ 0 w 15522"/>
                <a:gd name="connsiteY0" fmla="*/ 11487 h 9313"/>
                <a:gd name="connsiteX1" fmla="*/ 5278 w 15522"/>
                <a:gd name="connsiteY1" fmla="*/ 11487 h 9313"/>
                <a:gd name="connsiteX2" fmla="*/ 7451 w 15522"/>
                <a:gd name="connsiteY2" fmla="*/ 9313 h 9313"/>
                <a:gd name="connsiteX3" fmla="*/ 9313 w 15522"/>
                <a:gd name="connsiteY3" fmla="*/ 9313 h 9313"/>
                <a:gd name="connsiteX4" fmla="*/ 10555 w 15522"/>
                <a:gd name="connsiteY4" fmla="*/ 9313 h 9313"/>
                <a:gd name="connsiteX5" fmla="*/ 12418 w 15522"/>
                <a:gd name="connsiteY5" fmla="*/ 7451 h 9313"/>
                <a:gd name="connsiteX6" fmla="*/ 15522 w 15522"/>
                <a:gd name="connsiteY6" fmla="*/ 7451 h 9313"/>
                <a:gd name="connsiteX7" fmla="*/ 15522 w 15522"/>
                <a:gd name="connsiteY7" fmla="*/ 0 h 9313"/>
                <a:gd name="connsiteX8" fmla="*/ 0 w 15522"/>
                <a:gd name="connsiteY8"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2" h="9313">
                  <a:moveTo>
                    <a:pt x="0" y="11487"/>
                  </a:moveTo>
                  <a:lnTo>
                    <a:pt x="5278" y="11487"/>
                  </a:lnTo>
                  <a:lnTo>
                    <a:pt x="7451" y="9313"/>
                  </a:lnTo>
                  <a:lnTo>
                    <a:pt x="9313" y="9313"/>
                  </a:lnTo>
                  <a:lnTo>
                    <a:pt x="10555" y="9313"/>
                  </a:lnTo>
                  <a:lnTo>
                    <a:pt x="12418" y="7451"/>
                  </a:lnTo>
                  <a:lnTo>
                    <a:pt x="15522" y="7451"/>
                  </a:lnTo>
                  <a:lnTo>
                    <a:pt x="15522" y="0"/>
                  </a:lnTo>
                  <a:lnTo>
                    <a:pt x="0" y="0"/>
                  </a:lnTo>
                  <a:close/>
                </a:path>
              </a:pathLst>
            </a:custGeom>
            <a:solidFill>
              <a:srgbClr val="D9D9D9"/>
            </a:solidFill>
            <a:ln w="3104" cap="flat">
              <a:noFill/>
              <a:prstDash val="solid"/>
              <a:miter/>
            </a:ln>
          </p:spPr>
          <p:txBody>
            <a:bodyPr rtlCol="0" anchor="ctr"/>
            <a:lstStyle/>
            <a:p>
              <a:endParaRPr lang="en-US"/>
            </a:p>
          </p:txBody>
        </p:sp>
        <p:sp>
          <p:nvSpPr>
            <p:cNvPr id="105" name="Freeform: Shape 415">
              <a:extLst>
                <a:ext uri="{FF2B5EF4-FFF2-40B4-BE49-F238E27FC236}">
                  <a16:creationId xmlns:a16="http://schemas.microsoft.com/office/drawing/2014/main" id="{012282C5-93CD-48EC-96F3-974B5E3A8B01}"/>
                </a:ext>
              </a:extLst>
            </p:cNvPr>
            <p:cNvSpPr/>
            <p:nvPr/>
          </p:nvSpPr>
          <p:spPr>
            <a:xfrm>
              <a:off x="4347115" y="4401659"/>
              <a:ext cx="40358" cy="34149"/>
            </a:xfrm>
            <a:custGeom>
              <a:avLst/>
              <a:gdLst>
                <a:gd name="connsiteX0" fmla="*/ 13660 w 40357"/>
                <a:gd name="connsiteY0" fmla="*/ 25457 h 34149"/>
                <a:gd name="connsiteX1" fmla="*/ 18937 w 40357"/>
                <a:gd name="connsiteY1" fmla="*/ 30424 h 34149"/>
                <a:gd name="connsiteX2" fmla="*/ 23904 w 40357"/>
                <a:gd name="connsiteY2" fmla="*/ 35701 h 34149"/>
                <a:gd name="connsiteX3" fmla="*/ 27009 w 40357"/>
                <a:gd name="connsiteY3" fmla="*/ 34770 h 34149"/>
                <a:gd name="connsiteX4" fmla="*/ 29182 w 40357"/>
                <a:gd name="connsiteY4" fmla="*/ 32597 h 34149"/>
                <a:gd name="connsiteX5" fmla="*/ 31355 w 40357"/>
                <a:gd name="connsiteY5" fmla="*/ 32597 h 34149"/>
                <a:gd name="connsiteX6" fmla="*/ 33528 w 40357"/>
                <a:gd name="connsiteY6" fmla="*/ 32597 h 34149"/>
                <a:gd name="connsiteX7" fmla="*/ 33528 w 40357"/>
                <a:gd name="connsiteY7" fmla="*/ 30424 h 34149"/>
                <a:gd name="connsiteX8" fmla="*/ 36633 w 40357"/>
                <a:gd name="connsiteY8" fmla="*/ 27319 h 34149"/>
                <a:gd name="connsiteX9" fmla="*/ 36633 w 40357"/>
                <a:gd name="connsiteY9" fmla="*/ 25457 h 34149"/>
                <a:gd name="connsiteX10" fmla="*/ 38495 w 40357"/>
                <a:gd name="connsiteY10" fmla="*/ 25457 h 34149"/>
                <a:gd name="connsiteX11" fmla="*/ 38495 w 40357"/>
                <a:gd name="connsiteY11" fmla="*/ 23283 h 34149"/>
                <a:gd name="connsiteX12" fmla="*/ 40668 w 40357"/>
                <a:gd name="connsiteY12" fmla="*/ 20179 h 34149"/>
                <a:gd name="connsiteX13" fmla="*/ 34459 w 40357"/>
                <a:gd name="connsiteY13" fmla="*/ 14901 h 34149"/>
                <a:gd name="connsiteX14" fmla="*/ 29182 w 40357"/>
                <a:gd name="connsiteY14" fmla="*/ 10555 h 34149"/>
                <a:gd name="connsiteX15" fmla="*/ 26077 w 40357"/>
                <a:gd name="connsiteY15" fmla="*/ 7451 h 34149"/>
                <a:gd name="connsiteX16" fmla="*/ 18937 w 40357"/>
                <a:gd name="connsiteY16" fmla="*/ 3104 h 34149"/>
                <a:gd name="connsiteX17" fmla="*/ 11487 w 40357"/>
                <a:gd name="connsiteY17" fmla="*/ 0 h 34149"/>
                <a:gd name="connsiteX18" fmla="*/ 9313 w 40357"/>
                <a:gd name="connsiteY18" fmla="*/ 1242 h 34149"/>
                <a:gd name="connsiteX19" fmla="*/ 7451 w 40357"/>
                <a:gd name="connsiteY19" fmla="*/ 3104 h 34149"/>
                <a:gd name="connsiteX20" fmla="*/ 4346 w 40357"/>
                <a:gd name="connsiteY20" fmla="*/ 3104 h 34149"/>
                <a:gd name="connsiteX21" fmla="*/ 0 w 40357"/>
                <a:gd name="connsiteY21" fmla="*/ 15833 h 34149"/>
                <a:gd name="connsiteX22" fmla="*/ 6209 w 40357"/>
                <a:gd name="connsiteY22" fmla="*/ 20179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357" h="34149">
                  <a:moveTo>
                    <a:pt x="13660" y="25457"/>
                  </a:moveTo>
                  <a:lnTo>
                    <a:pt x="18937" y="30424"/>
                  </a:lnTo>
                  <a:lnTo>
                    <a:pt x="23904" y="35701"/>
                  </a:lnTo>
                  <a:lnTo>
                    <a:pt x="27009" y="34770"/>
                  </a:lnTo>
                  <a:lnTo>
                    <a:pt x="29182" y="32597"/>
                  </a:lnTo>
                  <a:lnTo>
                    <a:pt x="31355" y="32597"/>
                  </a:lnTo>
                  <a:lnTo>
                    <a:pt x="33528" y="32597"/>
                  </a:lnTo>
                  <a:lnTo>
                    <a:pt x="33528" y="30424"/>
                  </a:lnTo>
                  <a:lnTo>
                    <a:pt x="36633" y="27319"/>
                  </a:lnTo>
                  <a:lnTo>
                    <a:pt x="36633" y="25457"/>
                  </a:lnTo>
                  <a:lnTo>
                    <a:pt x="38495" y="25457"/>
                  </a:lnTo>
                  <a:lnTo>
                    <a:pt x="38495" y="23283"/>
                  </a:lnTo>
                  <a:lnTo>
                    <a:pt x="40668" y="20179"/>
                  </a:lnTo>
                  <a:lnTo>
                    <a:pt x="34459" y="14901"/>
                  </a:lnTo>
                  <a:lnTo>
                    <a:pt x="29182" y="10555"/>
                  </a:lnTo>
                  <a:lnTo>
                    <a:pt x="26077" y="7451"/>
                  </a:lnTo>
                  <a:lnTo>
                    <a:pt x="18937" y="3104"/>
                  </a:lnTo>
                  <a:lnTo>
                    <a:pt x="11487" y="0"/>
                  </a:lnTo>
                  <a:lnTo>
                    <a:pt x="9313" y="1242"/>
                  </a:lnTo>
                  <a:lnTo>
                    <a:pt x="7451" y="3104"/>
                  </a:lnTo>
                  <a:lnTo>
                    <a:pt x="4346" y="3104"/>
                  </a:lnTo>
                  <a:lnTo>
                    <a:pt x="0" y="15833"/>
                  </a:lnTo>
                  <a:lnTo>
                    <a:pt x="6209" y="20179"/>
                  </a:lnTo>
                  <a:close/>
                </a:path>
              </a:pathLst>
            </a:custGeom>
            <a:solidFill>
              <a:srgbClr val="D9D9D9"/>
            </a:solidFill>
            <a:ln w="3104" cap="flat">
              <a:noFill/>
              <a:prstDash val="solid"/>
              <a:miter/>
            </a:ln>
          </p:spPr>
          <p:txBody>
            <a:bodyPr rtlCol="0" anchor="ctr"/>
            <a:lstStyle/>
            <a:p>
              <a:endParaRPr lang="en-US"/>
            </a:p>
          </p:txBody>
        </p:sp>
        <p:sp>
          <p:nvSpPr>
            <p:cNvPr id="106" name="Freeform: Shape 416">
              <a:extLst>
                <a:ext uri="{FF2B5EF4-FFF2-40B4-BE49-F238E27FC236}">
                  <a16:creationId xmlns:a16="http://schemas.microsoft.com/office/drawing/2014/main" id="{664DA4C9-E492-4526-94A2-ABC67DA8AD38}"/>
                </a:ext>
              </a:extLst>
            </p:cNvPr>
            <p:cNvSpPr/>
            <p:nvPr/>
          </p:nvSpPr>
          <p:spPr>
            <a:xfrm>
              <a:off x="4024251" y="4593825"/>
              <a:ext cx="12418" cy="15522"/>
            </a:xfrm>
            <a:custGeom>
              <a:avLst/>
              <a:gdLst>
                <a:gd name="connsiteX0" fmla="*/ 4967 w 12417"/>
                <a:gd name="connsiteY0" fmla="*/ 17075 h 15522"/>
                <a:gd name="connsiteX1" fmla="*/ 7140 w 12417"/>
                <a:gd name="connsiteY1" fmla="*/ 14901 h 15522"/>
                <a:gd name="connsiteX2" fmla="*/ 8072 w 12417"/>
                <a:gd name="connsiteY2" fmla="*/ 14901 h 15522"/>
                <a:gd name="connsiteX3" fmla="*/ 10245 w 12417"/>
                <a:gd name="connsiteY3" fmla="*/ 12728 h 15522"/>
                <a:gd name="connsiteX4" fmla="*/ 12418 w 12417"/>
                <a:gd name="connsiteY4" fmla="*/ 10555 h 15522"/>
                <a:gd name="connsiteX5" fmla="*/ 14591 w 12417"/>
                <a:gd name="connsiteY5" fmla="*/ 9624 h 15522"/>
                <a:gd name="connsiteX6" fmla="*/ 14591 w 12417"/>
                <a:gd name="connsiteY6" fmla="*/ 7451 h 15522"/>
                <a:gd name="connsiteX7" fmla="*/ 14591 w 12417"/>
                <a:gd name="connsiteY7" fmla="*/ 5278 h 15522"/>
                <a:gd name="connsiteX8" fmla="*/ 10245 w 12417"/>
                <a:gd name="connsiteY8" fmla="*/ 5278 h 15522"/>
                <a:gd name="connsiteX9" fmla="*/ 8072 w 12417"/>
                <a:gd name="connsiteY9" fmla="*/ 3415 h 15522"/>
                <a:gd name="connsiteX10" fmla="*/ 7140 w 12417"/>
                <a:gd name="connsiteY10" fmla="*/ 2173 h 15522"/>
                <a:gd name="connsiteX11" fmla="*/ 3104 w 12417"/>
                <a:gd name="connsiteY11" fmla="*/ 0 h 15522"/>
                <a:gd name="connsiteX12" fmla="*/ 931 w 12417"/>
                <a:gd name="connsiteY12" fmla="*/ 5278 h 15522"/>
                <a:gd name="connsiteX13" fmla="*/ 0 w 12417"/>
                <a:gd name="connsiteY13" fmla="*/ 7451 h 15522"/>
                <a:gd name="connsiteX14" fmla="*/ 0 w 12417"/>
                <a:gd name="connsiteY14" fmla="*/ 10555 h 15522"/>
                <a:gd name="connsiteX15" fmla="*/ 0 w 12417"/>
                <a:gd name="connsiteY15" fmla="*/ 17075 h 15522"/>
                <a:gd name="connsiteX16" fmla="*/ 3104 w 12417"/>
                <a:gd name="connsiteY16" fmla="*/ 1707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17" h="15522">
                  <a:moveTo>
                    <a:pt x="4967" y="17075"/>
                  </a:moveTo>
                  <a:lnTo>
                    <a:pt x="7140" y="14901"/>
                  </a:lnTo>
                  <a:lnTo>
                    <a:pt x="8072" y="14901"/>
                  </a:lnTo>
                  <a:lnTo>
                    <a:pt x="10245" y="12728"/>
                  </a:lnTo>
                  <a:lnTo>
                    <a:pt x="12418" y="10555"/>
                  </a:lnTo>
                  <a:lnTo>
                    <a:pt x="14591" y="9624"/>
                  </a:lnTo>
                  <a:lnTo>
                    <a:pt x="14591" y="7451"/>
                  </a:lnTo>
                  <a:lnTo>
                    <a:pt x="14591" y="5278"/>
                  </a:lnTo>
                  <a:lnTo>
                    <a:pt x="10245" y="5278"/>
                  </a:lnTo>
                  <a:lnTo>
                    <a:pt x="8072" y="3415"/>
                  </a:lnTo>
                  <a:lnTo>
                    <a:pt x="7140" y="2173"/>
                  </a:lnTo>
                  <a:lnTo>
                    <a:pt x="3104" y="0"/>
                  </a:lnTo>
                  <a:lnTo>
                    <a:pt x="931" y="5278"/>
                  </a:lnTo>
                  <a:lnTo>
                    <a:pt x="0" y="7451"/>
                  </a:lnTo>
                  <a:lnTo>
                    <a:pt x="0" y="10555"/>
                  </a:lnTo>
                  <a:lnTo>
                    <a:pt x="0" y="17075"/>
                  </a:lnTo>
                  <a:lnTo>
                    <a:pt x="3104" y="17075"/>
                  </a:lnTo>
                  <a:close/>
                </a:path>
              </a:pathLst>
            </a:custGeom>
            <a:solidFill>
              <a:srgbClr val="D9D9D9"/>
            </a:solidFill>
            <a:ln w="3104" cap="flat">
              <a:noFill/>
              <a:prstDash val="solid"/>
              <a:miter/>
            </a:ln>
          </p:spPr>
          <p:txBody>
            <a:bodyPr rtlCol="0" anchor="ctr"/>
            <a:lstStyle/>
            <a:p>
              <a:endParaRPr lang="en-US"/>
            </a:p>
          </p:txBody>
        </p:sp>
        <p:sp>
          <p:nvSpPr>
            <p:cNvPr id="107" name="Freeform: Shape 417">
              <a:extLst>
                <a:ext uri="{FF2B5EF4-FFF2-40B4-BE49-F238E27FC236}">
                  <a16:creationId xmlns:a16="http://schemas.microsoft.com/office/drawing/2014/main" id="{F8164FEE-B791-44D3-874A-536A3FE70E53}"/>
                </a:ext>
              </a:extLst>
            </p:cNvPr>
            <p:cNvSpPr/>
            <p:nvPr/>
          </p:nvSpPr>
          <p:spPr>
            <a:xfrm>
              <a:off x="3970854" y="4639150"/>
              <a:ext cx="21731" cy="27940"/>
            </a:xfrm>
            <a:custGeom>
              <a:avLst/>
              <a:gdLst>
                <a:gd name="connsiteX0" fmla="*/ 2173 w 21731"/>
                <a:gd name="connsiteY0" fmla="*/ 13660 h 27940"/>
                <a:gd name="connsiteX1" fmla="*/ 2173 w 21731"/>
                <a:gd name="connsiteY1" fmla="*/ 14591 h 27940"/>
                <a:gd name="connsiteX2" fmla="*/ 2173 w 21731"/>
                <a:gd name="connsiteY2" fmla="*/ 16764 h 27940"/>
                <a:gd name="connsiteX3" fmla="*/ 0 w 21731"/>
                <a:gd name="connsiteY3" fmla="*/ 21110 h 27940"/>
                <a:gd name="connsiteX4" fmla="*/ 2173 w 21731"/>
                <a:gd name="connsiteY4" fmla="*/ 22042 h 27940"/>
                <a:gd name="connsiteX5" fmla="*/ 2173 w 21731"/>
                <a:gd name="connsiteY5" fmla="*/ 24215 h 27940"/>
                <a:gd name="connsiteX6" fmla="*/ 3104 w 21731"/>
                <a:gd name="connsiteY6" fmla="*/ 24215 h 27940"/>
                <a:gd name="connsiteX7" fmla="*/ 3104 w 21731"/>
                <a:gd name="connsiteY7" fmla="*/ 28251 h 27940"/>
                <a:gd name="connsiteX8" fmla="*/ 9624 w 21731"/>
                <a:gd name="connsiteY8" fmla="*/ 28251 h 27940"/>
                <a:gd name="connsiteX9" fmla="*/ 14591 w 21731"/>
                <a:gd name="connsiteY9" fmla="*/ 26388 h 27940"/>
                <a:gd name="connsiteX10" fmla="*/ 16764 w 21731"/>
                <a:gd name="connsiteY10" fmla="*/ 26388 h 27940"/>
                <a:gd name="connsiteX11" fmla="*/ 19869 w 21731"/>
                <a:gd name="connsiteY11" fmla="*/ 24215 h 27940"/>
                <a:gd name="connsiteX12" fmla="*/ 24215 w 21731"/>
                <a:gd name="connsiteY12" fmla="*/ 24215 h 27940"/>
                <a:gd name="connsiteX13" fmla="*/ 22042 w 21731"/>
                <a:gd name="connsiteY13" fmla="*/ 16764 h 27940"/>
                <a:gd name="connsiteX14" fmla="*/ 17695 w 21731"/>
                <a:gd name="connsiteY14" fmla="*/ 9313 h 27940"/>
                <a:gd name="connsiteX15" fmla="*/ 12728 w 21731"/>
                <a:gd name="connsiteY15" fmla="*/ 4346 h 27940"/>
                <a:gd name="connsiteX16" fmla="*/ 7451 w 21731"/>
                <a:gd name="connsiteY16" fmla="*/ 0 h 27940"/>
                <a:gd name="connsiteX17" fmla="*/ 3104 w 21731"/>
                <a:gd name="connsiteY17" fmla="*/ 11487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731" h="27940">
                  <a:moveTo>
                    <a:pt x="2173" y="13660"/>
                  </a:moveTo>
                  <a:lnTo>
                    <a:pt x="2173" y="14591"/>
                  </a:lnTo>
                  <a:lnTo>
                    <a:pt x="2173" y="16764"/>
                  </a:lnTo>
                  <a:lnTo>
                    <a:pt x="0" y="21110"/>
                  </a:lnTo>
                  <a:lnTo>
                    <a:pt x="2173" y="22042"/>
                  </a:lnTo>
                  <a:lnTo>
                    <a:pt x="2173" y="24215"/>
                  </a:lnTo>
                  <a:lnTo>
                    <a:pt x="3104" y="24215"/>
                  </a:lnTo>
                  <a:lnTo>
                    <a:pt x="3104" y="28251"/>
                  </a:lnTo>
                  <a:lnTo>
                    <a:pt x="9624" y="28251"/>
                  </a:lnTo>
                  <a:lnTo>
                    <a:pt x="14591" y="26388"/>
                  </a:lnTo>
                  <a:lnTo>
                    <a:pt x="16764" y="26388"/>
                  </a:lnTo>
                  <a:lnTo>
                    <a:pt x="19869" y="24215"/>
                  </a:lnTo>
                  <a:lnTo>
                    <a:pt x="24215" y="24215"/>
                  </a:lnTo>
                  <a:lnTo>
                    <a:pt x="22042" y="16764"/>
                  </a:lnTo>
                  <a:lnTo>
                    <a:pt x="17695" y="9313"/>
                  </a:lnTo>
                  <a:lnTo>
                    <a:pt x="12728" y="4346"/>
                  </a:lnTo>
                  <a:lnTo>
                    <a:pt x="7451" y="0"/>
                  </a:lnTo>
                  <a:lnTo>
                    <a:pt x="3104" y="11487"/>
                  </a:lnTo>
                  <a:close/>
                </a:path>
              </a:pathLst>
            </a:custGeom>
            <a:solidFill>
              <a:srgbClr val="D9D9D9"/>
            </a:solidFill>
            <a:ln w="3104" cap="flat">
              <a:noFill/>
              <a:prstDash val="solid"/>
              <a:miter/>
            </a:ln>
          </p:spPr>
          <p:txBody>
            <a:bodyPr rtlCol="0" anchor="ctr"/>
            <a:lstStyle/>
            <a:p>
              <a:endParaRPr lang="en-US"/>
            </a:p>
          </p:txBody>
        </p:sp>
        <p:sp>
          <p:nvSpPr>
            <p:cNvPr id="108" name="Freeform: Shape 418">
              <a:extLst>
                <a:ext uri="{FF2B5EF4-FFF2-40B4-BE49-F238E27FC236}">
                  <a16:creationId xmlns:a16="http://schemas.microsoft.com/office/drawing/2014/main" id="{DEF3777F-5256-434F-B9B4-4E1A16BB6310}"/>
                </a:ext>
              </a:extLst>
            </p:cNvPr>
            <p:cNvSpPr/>
            <p:nvPr/>
          </p:nvSpPr>
          <p:spPr>
            <a:xfrm>
              <a:off x="7159753" y="4855531"/>
              <a:ext cx="43462" cy="189372"/>
            </a:xfrm>
            <a:custGeom>
              <a:avLst/>
              <a:gdLst>
                <a:gd name="connsiteX0" fmla="*/ 44704 w 43462"/>
                <a:gd name="connsiteY0" fmla="*/ 130077 h 189371"/>
                <a:gd name="connsiteX1" fmla="*/ 39427 w 43462"/>
                <a:gd name="connsiteY1" fmla="*/ 108035 h 189371"/>
                <a:gd name="connsiteX2" fmla="*/ 30113 w 43462"/>
                <a:gd name="connsiteY2" fmla="*/ 88167 h 189371"/>
                <a:gd name="connsiteX3" fmla="*/ 24836 w 43462"/>
                <a:gd name="connsiteY3" fmla="*/ 70471 h 189371"/>
                <a:gd name="connsiteX4" fmla="*/ 21731 w 43462"/>
                <a:gd name="connsiteY4" fmla="*/ 51534 h 189371"/>
                <a:gd name="connsiteX5" fmla="*/ 21731 w 43462"/>
                <a:gd name="connsiteY5" fmla="*/ 35701 h 189371"/>
                <a:gd name="connsiteX6" fmla="*/ 21731 w 43462"/>
                <a:gd name="connsiteY6" fmla="*/ 18937 h 189371"/>
                <a:gd name="connsiteX7" fmla="*/ 15522 w 43462"/>
                <a:gd name="connsiteY7" fmla="*/ 6209 h 189371"/>
                <a:gd name="connsiteX8" fmla="*/ 15522 w 43462"/>
                <a:gd name="connsiteY8" fmla="*/ 4036 h 189371"/>
                <a:gd name="connsiteX9" fmla="*/ 14591 w 43462"/>
                <a:gd name="connsiteY9" fmla="*/ 4036 h 189371"/>
                <a:gd name="connsiteX10" fmla="*/ 14591 w 43462"/>
                <a:gd name="connsiteY10" fmla="*/ 2173 h 189371"/>
                <a:gd name="connsiteX11" fmla="*/ 12418 w 43462"/>
                <a:gd name="connsiteY11" fmla="*/ 0 h 189371"/>
                <a:gd name="connsiteX12" fmla="*/ 10245 w 43462"/>
                <a:gd name="connsiteY12" fmla="*/ 7451 h 189371"/>
                <a:gd name="connsiteX13" fmla="*/ 9313 w 43462"/>
                <a:gd name="connsiteY13" fmla="*/ 13660 h 189371"/>
                <a:gd name="connsiteX14" fmla="*/ 7140 w 43462"/>
                <a:gd name="connsiteY14" fmla="*/ 16764 h 189371"/>
                <a:gd name="connsiteX15" fmla="*/ 5278 w 43462"/>
                <a:gd name="connsiteY15" fmla="*/ 21110 h 189371"/>
                <a:gd name="connsiteX16" fmla="*/ 3104 w 43462"/>
                <a:gd name="connsiteY16" fmla="*/ 24215 h 189371"/>
                <a:gd name="connsiteX17" fmla="*/ 0 w 43462"/>
                <a:gd name="connsiteY17" fmla="*/ 29492 h 189371"/>
                <a:gd name="connsiteX18" fmla="*/ 0 w 43462"/>
                <a:gd name="connsiteY18" fmla="*/ 70471 h 189371"/>
                <a:gd name="connsiteX19" fmla="*/ 3104 w 43462"/>
                <a:gd name="connsiteY19" fmla="*/ 85993 h 189371"/>
                <a:gd name="connsiteX20" fmla="*/ 3104 w 43462"/>
                <a:gd name="connsiteY20" fmla="*/ 110208 h 189371"/>
                <a:gd name="connsiteX21" fmla="*/ 3104 w 43462"/>
                <a:gd name="connsiteY21" fmla="*/ 136596 h 189371"/>
                <a:gd name="connsiteX22" fmla="*/ 3104 w 43462"/>
                <a:gd name="connsiteY22" fmla="*/ 159569 h 189371"/>
                <a:gd name="connsiteX23" fmla="*/ 5278 w 43462"/>
                <a:gd name="connsiteY23" fmla="*/ 180679 h 189371"/>
                <a:gd name="connsiteX24" fmla="*/ 9313 w 43462"/>
                <a:gd name="connsiteY24" fmla="*/ 191235 h 189371"/>
                <a:gd name="connsiteX25" fmla="*/ 12418 w 43462"/>
                <a:gd name="connsiteY25" fmla="*/ 189061 h 189371"/>
                <a:gd name="connsiteX26" fmla="*/ 14591 w 43462"/>
                <a:gd name="connsiteY26" fmla="*/ 189061 h 189371"/>
                <a:gd name="connsiteX27" fmla="*/ 19869 w 43462"/>
                <a:gd name="connsiteY27" fmla="*/ 186888 h 189371"/>
                <a:gd name="connsiteX28" fmla="*/ 22973 w 43462"/>
                <a:gd name="connsiteY28" fmla="*/ 186888 h 189371"/>
                <a:gd name="connsiteX29" fmla="*/ 29182 w 43462"/>
                <a:gd name="connsiteY29" fmla="*/ 186888 h 189371"/>
                <a:gd name="connsiteX30" fmla="*/ 24836 w 43462"/>
                <a:gd name="connsiteY30" fmla="*/ 169193 h 189371"/>
                <a:gd name="connsiteX31" fmla="*/ 22973 w 43462"/>
                <a:gd name="connsiteY31" fmla="*/ 156465 h 189371"/>
                <a:gd name="connsiteX32" fmla="*/ 19869 w 43462"/>
                <a:gd name="connsiteY32" fmla="*/ 143736 h 189371"/>
                <a:gd name="connsiteX33" fmla="*/ 19869 w 43462"/>
                <a:gd name="connsiteY33" fmla="*/ 126972 h 18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3462" h="189371">
                  <a:moveTo>
                    <a:pt x="44704" y="130077"/>
                  </a:moveTo>
                  <a:lnTo>
                    <a:pt x="39427" y="108035"/>
                  </a:lnTo>
                  <a:lnTo>
                    <a:pt x="30113" y="88167"/>
                  </a:lnTo>
                  <a:lnTo>
                    <a:pt x="24836" y="70471"/>
                  </a:lnTo>
                  <a:lnTo>
                    <a:pt x="21731" y="51534"/>
                  </a:lnTo>
                  <a:lnTo>
                    <a:pt x="21731" y="35701"/>
                  </a:lnTo>
                  <a:lnTo>
                    <a:pt x="21731" y="18937"/>
                  </a:lnTo>
                  <a:lnTo>
                    <a:pt x="15522" y="6209"/>
                  </a:lnTo>
                  <a:lnTo>
                    <a:pt x="15522" y="4036"/>
                  </a:lnTo>
                  <a:lnTo>
                    <a:pt x="14591" y="4036"/>
                  </a:lnTo>
                  <a:lnTo>
                    <a:pt x="14591" y="2173"/>
                  </a:lnTo>
                  <a:lnTo>
                    <a:pt x="12418" y="0"/>
                  </a:lnTo>
                  <a:lnTo>
                    <a:pt x="10245" y="7451"/>
                  </a:lnTo>
                  <a:lnTo>
                    <a:pt x="9313" y="13660"/>
                  </a:lnTo>
                  <a:lnTo>
                    <a:pt x="7140" y="16764"/>
                  </a:lnTo>
                  <a:lnTo>
                    <a:pt x="5278" y="21110"/>
                  </a:lnTo>
                  <a:lnTo>
                    <a:pt x="3104" y="24215"/>
                  </a:lnTo>
                  <a:lnTo>
                    <a:pt x="0" y="29492"/>
                  </a:lnTo>
                  <a:lnTo>
                    <a:pt x="0" y="70471"/>
                  </a:lnTo>
                  <a:lnTo>
                    <a:pt x="3104" y="85993"/>
                  </a:lnTo>
                  <a:lnTo>
                    <a:pt x="3104" y="110208"/>
                  </a:lnTo>
                  <a:lnTo>
                    <a:pt x="3104" y="136596"/>
                  </a:lnTo>
                  <a:lnTo>
                    <a:pt x="3104" y="159569"/>
                  </a:lnTo>
                  <a:lnTo>
                    <a:pt x="5278" y="180679"/>
                  </a:lnTo>
                  <a:lnTo>
                    <a:pt x="9313" y="191235"/>
                  </a:lnTo>
                  <a:lnTo>
                    <a:pt x="12418" y="189061"/>
                  </a:lnTo>
                  <a:lnTo>
                    <a:pt x="14591" y="189061"/>
                  </a:lnTo>
                  <a:lnTo>
                    <a:pt x="19869" y="186888"/>
                  </a:lnTo>
                  <a:lnTo>
                    <a:pt x="22973" y="186888"/>
                  </a:lnTo>
                  <a:lnTo>
                    <a:pt x="29182" y="186888"/>
                  </a:lnTo>
                  <a:lnTo>
                    <a:pt x="24836" y="169193"/>
                  </a:lnTo>
                  <a:lnTo>
                    <a:pt x="22973" y="156465"/>
                  </a:lnTo>
                  <a:lnTo>
                    <a:pt x="19869" y="143736"/>
                  </a:lnTo>
                  <a:lnTo>
                    <a:pt x="19869" y="126972"/>
                  </a:lnTo>
                  <a:close/>
                </a:path>
              </a:pathLst>
            </a:custGeom>
            <a:solidFill>
              <a:srgbClr val="D9D9D9"/>
            </a:solidFill>
            <a:ln w="3104" cap="flat">
              <a:noFill/>
              <a:prstDash val="solid"/>
              <a:miter/>
            </a:ln>
          </p:spPr>
          <p:txBody>
            <a:bodyPr rtlCol="0" anchor="ctr"/>
            <a:lstStyle/>
            <a:p>
              <a:endParaRPr lang="en-US"/>
            </a:p>
          </p:txBody>
        </p:sp>
        <p:sp>
          <p:nvSpPr>
            <p:cNvPr id="109" name="Freeform: Shape 419">
              <a:extLst>
                <a:ext uri="{FF2B5EF4-FFF2-40B4-BE49-F238E27FC236}">
                  <a16:creationId xmlns:a16="http://schemas.microsoft.com/office/drawing/2014/main" id="{12DDE794-A452-4C27-859F-5C4CC3515315}"/>
                </a:ext>
              </a:extLst>
            </p:cNvPr>
            <p:cNvSpPr/>
            <p:nvPr/>
          </p:nvSpPr>
          <p:spPr>
            <a:xfrm>
              <a:off x="3223922" y="4869190"/>
              <a:ext cx="34149" cy="43462"/>
            </a:xfrm>
            <a:custGeom>
              <a:avLst/>
              <a:gdLst>
                <a:gd name="connsiteX0" fmla="*/ 29182 w 34149"/>
                <a:gd name="connsiteY0" fmla="*/ 17695 h 43462"/>
                <a:gd name="connsiteX1" fmla="*/ 27009 w 34149"/>
                <a:gd name="connsiteY1" fmla="*/ 3104 h 43462"/>
                <a:gd name="connsiteX2" fmla="*/ 19558 w 34149"/>
                <a:gd name="connsiteY2" fmla="*/ 3104 h 43462"/>
                <a:gd name="connsiteX3" fmla="*/ 14591 w 34149"/>
                <a:gd name="connsiteY3" fmla="*/ 3104 h 43462"/>
                <a:gd name="connsiteX4" fmla="*/ 10245 w 34149"/>
                <a:gd name="connsiteY4" fmla="*/ 931 h 43462"/>
                <a:gd name="connsiteX5" fmla="*/ 7140 w 34149"/>
                <a:gd name="connsiteY5" fmla="*/ 0 h 43462"/>
                <a:gd name="connsiteX6" fmla="*/ 0 w 34149"/>
                <a:gd name="connsiteY6" fmla="*/ 0 h 43462"/>
                <a:gd name="connsiteX7" fmla="*/ 0 w 34149"/>
                <a:gd name="connsiteY7" fmla="*/ 5278 h 43462"/>
                <a:gd name="connsiteX8" fmla="*/ 0 w 34149"/>
                <a:gd name="connsiteY8" fmla="*/ 8382 h 43462"/>
                <a:gd name="connsiteX9" fmla="*/ 931 w 34149"/>
                <a:gd name="connsiteY9" fmla="*/ 12728 h 43462"/>
                <a:gd name="connsiteX10" fmla="*/ 3104 w 34149"/>
                <a:gd name="connsiteY10" fmla="*/ 15833 h 43462"/>
                <a:gd name="connsiteX11" fmla="*/ 7140 w 34149"/>
                <a:gd name="connsiteY11" fmla="*/ 22042 h 43462"/>
                <a:gd name="connsiteX12" fmla="*/ 10245 w 34149"/>
                <a:gd name="connsiteY12" fmla="*/ 27319 h 43462"/>
                <a:gd name="connsiteX13" fmla="*/ 14591 w 34149"/>
                <a:gd name="connsiteY13" fmla="*/ 30424 h 43462"/>
                <a:gd name="connsiteX14" fmla="*/ 19558 w 34149"/>
                <a:gd name="connsiteY14" fmla="*/ 34770 h 43462"/>
                <a:gd name="connsiteX15" fmla="*/ 22973 w 34149"/>
                <a:gd name="connsiteY15" fmla="*/ 37874 h 43462"/>
                <a:gd name="connsiteX16" fmla="*/ 27009 w 34149"/>
                <a:gd name="connsiteY16" fmla="*/ 44083 h 43462"/>
                <a:gd name="connsiteX17" fmla="*/ 34149 w 34149"/>
                <a:gd name="connsiteY17" fmla="*/ 44083 h 43462"/>
                <a:gd name="connsiteX18" fmla="*/ 32286 w 34149"/>
                <a:gd name="connsiteY18" fmla="*/ 29492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43462">
                  <a:moveTo>
                    <a:pt x="29182" y="17695"/>
                  </a:moveTo>
                  <a:lnTo>
                    <a:pt x="27009" y="3104"/>
                  </a:lnTo>
                  <a:lnTo>
                    <a:pt x="19558" y="3104"/>
                  </a:lnTo>
                  <a:lnTo>
                    <a:pt x="14591" y="3104"/>
                  </a:lnTo>
                  <a:lnTo>
                    <a:pt x="10245" y="931"/>
                  </a:lnTo>
                  <a:lnTo>
                    <a:pt x="7140" y="0"/>
                  </a:lnTo>
                  <a:lnTo>
                    <a:pt x="0" y="0"/>
                  </a:lnTo>
                  <a:lnTo>
                    <a:pt x="0" y="5278"/>
                  </a:lnTo>
                  <a:lnTo>
                    <a:pt x="0" y="8382"/>
                  </a:lnTo>
                  <a:lnTo>
                    <a:pt x="931" y="12728"/>
                  </a:lnTo>
                  <a:lnTo>
                    <a:pt x="3104" y="15833"/>
                  </a:lnTo>
                  <a:lnTo>
                    <a:pt x="7140" y="22042"/>
                  </a:lnTo>
                  <a:lnTo>
                    <a:pt x="10245" y="27319"/>
                  </a:lnTo>
                  <a:lnTo>
                    <a:pt x="14591" y="30424"/>
                  </a:lnTo>
                  <a:lnTo>
                    <a:pt x="19558" y="34770"/>
                  </a:lnTo>
                  <a:lnTo>
                    <a:pt x="22973" y="37874"/>
                  </a:lnTo>
                  <a:lnTo>
                    <a:pt x="27009" y="44083"/>
                  </a:lnTo>
                  <a:lnTo>
                    <a:pt x="34149" y="44083"/>
                  </a:lnTo>
                  <a:lnTo>
                    <a:pt x="32286" y="29492"/>
                  </a:lnTo>
                  <a:close/>
                </a:path>
              </a:pathLst>
            </a:custGeom>
            <a:solidFill>
              <a:srgbClr val="D9D9D9"/>
            </a:solidFill>
            <a:ln w="3104" cap="flat">
              <a:noFill/>
              <a:prstDash val="solid"/>
              <a:miter/>
            </a:ln>
          </p:spPr>
          <p:txBody>
            <a:bodyPr rtlCol="0" anchor="ctr"/>
            <a:lstStyle/>
            <a:p>
              <a:endParaRPr lang="en-US"/>
            </a:p>
          </p:txBody>
        </p:sp>
        <p:sp>
          <p:nvSpPr>
            <p:cNvPr id="110" name="Freeform: Shape 420">
              <a:extLst>
                <a:ext uri="{FF2B5EF4-FFF2-40B4-BE49-F238E27FC236}">
                  <a16:creationId xmlns:a16="http://schemas.microsoft.com/office/drawing/2014/main" id="{F2261233-2605-487D-89CB-DC8F7E7D9702}"/>
                </a:ext>
              </a:extLst>
            </p:cNvPr>
            <p:cNvSpPr/>
            <p:nvPr/>
          </p:nvSpPr>
          <p:spPr>
            <a:xfrm>
              <a:off x="5439263" y="4744081"/>
              <a:ext cx="18627" cy="18627"/>
            </a:xfrm>
            <a:custGeom>
              <a:avLst/>
              <a:gdLst>
                <a:gd name="connsiteX0" fmla="*/ 931 w 18626"/>
                <a:gd name="connsiteY0" fmla="*/ 3104 h 18626"/>
                <a:gd name="connsiteX1" fmla="*/ 0 w 18626"/>
                <a:gd name="connsiteY1" fmla="*/ 7451 h 18626"/>
                <a:gd name="connsiteX2" fmla="*/ 0 w 18626"/>
                <a:gd name="connsiteY2" fmla="*/ 9624 h 18626"/>
                <a:gd name="connsiteX3" fmla="*/ 0 w 18626"/>
                <a:gd name="connsiteY3" fmla="*/ 12728 h 18626"/>
                <a:gd name="connsiteX4" fmla="*/ 0 w 18626"/>
                <a:gd name="connsiteY4" fmla="*/ 16764 h 18626"/>
                <a:gd name="connsiteX5" fmla="*/ 931 w 18626"/>
                <a:gd name="connsiteY5" fmla="*/ 16764 h 18626"/>
                <a:gd name="connsiteX6" fmla="*/ 3104 w 18626"/>
                <a:gd name="connsiteY6" fmla="*/ 18006 h 18626"/>
                <a:gd name="connsiteX7" fmla="*/ 5278 w 18626"/>
                <a:gd name="connsiteY7" fmla="*/ 18006 h 18626"/>
                <a:gd name="connsiteX8" fmla="*/ 8382 w 18626"/>
                <a:gd name="connsiteY8" fmla="*/ 20179 h 18626"/>
                <a:gd name="connsiteX9" fmla="*/ 10555 w 18626"/>
                <a:gd name="connsiteY9" fmla="*/ 16764 h 18626"/>
                <a:gd name="connsiteX10" fmla="*/ 14591 w 18626"/>
                <a:gd name="connsiteY10" fmla="*/ 14901 h 18626"/>
                <a:gd name="connsiteX11" fmla="*/ 15522 w 18626"/>
                <a:gd name="connsiteY11" fmla="*/ 12728 h 18626"/>
                <a:gd name="connsiteX12" fmla="*/ 19869 w 18626"/>
                <a:gd name="connsiteY12" fmla="*/ 12728 h 18626"/>
                <a:gd name="connsiteX13" fmla="*/ 19869 w 18626"/>
                <a:gd name="connsiteY13" fmla="*/ 7451 h 18626"/>
                <a:gd name="connsiteX14" fmla="*/ 5278 w 18626"/>
                <a:gd name="connsiteY14"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18626">
                  <a:moveTo>
                    <a:pt x="931" y="3104"/>
                  </a:moveTo>
                  <a:lnTo>
                    <a:pt x="0" y="7451"/>
                  </a:lnTo>
                  <a:lnTo>
                    <a:pt x="0" y="9624"/>
                  </a:lnTo>
                  <a:lnTo>
                    <a:pt x="0" y="12728"/>
                  </a:lnTo>
                  <a:lnTo>
                    <a:pt x="0" y="16764"/>
                  </a:lnTo>
                  <a:lnTo>
                    <a:pt x="931" y="16764"/>
                  </a:lnTo>
                  <a:lnTo>
                    <a:pt x="3104" y="18006"/>
                  </a:lnTo>
                  <a:lnTo>
                    <a:pt x="5278" y="18006"/>
                  </a:lnTo>
                  <a:lnTo>
                    <a:pt x="8382" y="20179"/>
                  </a:lnTo>
                  <a:lnTo>
                    <a:pt x="10555" y="16764"/>
                  </a:lnTo>
                  <a:lnTo>
                    <a:pt x="14591" y="14901"/>
                  </a:lnTo>
                  <a:lnTo>
                    <a:pt x="15522" y="12728"/>
                  </a:lnTo>
                  <a:lnTo>
                    <a:pt x="19869" y="12728"/>
                  </a:lnTo>
                  <a:lnTo>
                    <a:pt x="19869" y="7451"/>
                  </a:lnTo>
                  <a:lnTo>
                    <a:pt x="5278" y="0"/>
                  </a:lnTo>
                  <a:close/>
                </a:path>
              </a:pathLst>
            </a:custGeom>
            <a:solidFill>
              <a:srgbClr val="D9D9D9"/>
            </a:solidFill>
            <a:ln w="3104" cap="flat">
              <a:noFill/>
              <a:prstDash val="solid"/>
              <a:miter/>
            </a:ln>
          </p:spPr>
          <p:txBody>
            <a:bodyPr rtlCol="0" anchor="ctr"/>
            <a:lstStyle/>
            <a:p>
              <a:endParaRPr lang="en-US"/>
            </a:p>
          </p:txBody>
        </p:sp>
        <p:sp>
          <p:nvSpPr>
            <p:cNvPr id="111" name="Freeform: Shape 421">
              <a:extLst>
                <a:ext uri="{FF2B5EF4-FFF2-40B4-BE49-F238E27FC236}">
                  <a16:creationId xmlns:a16="http://schemas.microsoft.com/office/drawing/2014/main" id="{A2F3FA7E-9B79-493D-B2AC-4C8B3BD7FB3D}"/>
                </a:ext>
              </a:extLst>
            </p:cNvPr>
            <p:cNvSpPr/>
            <p:nvPr/>
          </p:nvSpPr>
          <p:spPr>
            <a:xfrm>
              <a:off x="5039098" y="4734767"/>
              <a:ext cx="111760" cy="217312"/>
            </a:xfrm>
            <a:custGeom>
              <a:avLst/>
              <a:gdLst>
                <a:gd name="connsiteX0" fmla="*/ 103068 w 111760"/>
                <a:gd name="connsiteY0" fmla="*/ 141874 h 217312"/>
                <a:gd name="connsiteX1" fmla="*/ 93755 w 111760"/>
                <a:gd name="connsiteY1" fmla="*/ 122937 h 217312"/>
                <a:gd name="connsiteX2" fmla="*/ 83510 w 111760"/>
                <a:gd name="connsiteY2" fmla="*/ 106173 h 217312"/>
                <a:gd name="connsiteX3" fmla="*/ 70782 w 111760"/>
                <a:gd name="connsiteY3" fmla="*/ 92513 h 217312"/>
                <a:gd name="connsiteX4" fmla="*/ 61468 w 111760"/>
                <a:gd name="connsiteY4" fmla="*/ 78853 h 217312"/>
                <a:gd name="connsiteX5" fmla="*/ 52155 w 111760"/>
                <a:gd name="connsiteY5" fmla="*/ 70471 h 217312"/>
                <a:gd name="connsiteX6" fmla="*/ 56191 w 111760"/>
                <a:gd name="connsiteY6" fmla="*/ 63021 h 217312"/>
                <a:gd name="connsiteX7" fmla="*/ 61468 w 111760"/>
                <a:gd name="connsiteY7" fmla="*/ 53397 h 217312"/>
                <a:gd name="connsiteX8" fmla="*/ 64573 w 111760"/>
                <a:gd name="connsiteY8" fmla="*/ 41910 h 217312"/>
                <a:gd name="connsiteX9" fmla="*/ 59295 w 111760"/>
                <a:gd name="connsiteY9" fmla="*/ 29492 h 217312"/>
                <a:gd name="connsiteX10" fmla="*/ 59295 w 111760"/>
                <a:gd name="connsiteY10" fmla="*/ 22042 h 217312"/>
                <a:gd name="connsiteX11" fmla="*/ 54328 w 111760"/>
                <a:gd name="connsiteY11" fmla="*/ 22042 h 217312"/>
                <a:gd name="connsiteX12" fmla="*/ 49982 w 111760"/>
                <a:gd name="connsiteY12" fmla="*/ 24215 h 217312"/>
                <a:gd name="connsiteX13" fmla="*/ 49051 w 111760"/>
                <a:gd name="connsiteY13" fmla="*/ 26078 h 217312"/>
                <a:gd name="connsiteX14" fmla="*/ 44704 w 111760"/>
                <a:gd name="connsiteY14" fmla="*/ 29492 h 217312"/>
                <a:gd name="connsiteX15" fmla="*/ 35391 w 111760"/>
                <a:gd name="connsiteY15" fmla="*/ 29492 h 217312"/>
                <a:gd name="connsiteX16" fmla="*/ 39737 w 111760"/>
                <a:gd name="connsiteY16" fmla="*/ 24215 h 217312"/>
                <a:gd name="connsiteX17" fmla="*/ 42842 w 111760"/>
                <a:gd name="connsiteY17" fmla="*/ 18937 h 217312"/>
                <a:gd name="connsiteX18" fmla="*/ 44704 w 111760"/>
                <a:gd name="connsiteY18" fmla="*/ 12418 h 217312"/>
                <a:gd name="connsiteX19" fmla="*/ 49051 w 111760"/>
                <a:gd name="connsiteY19" fmla="*/ 5278 h 217312"/>
                <a:gd name="connsiteX20" fmla="*/ 34460 w 111760"/>
                <a:gd name="connsiteY20" fmla="*/ 2173 h 217312"/>
                <a:gd name="connsiteX21" fmla="*/ 15522 w 111760"/>
                <a:gd name="connsiteY21" fmla="*/ 0 h 217312"/>
                <a:gd name="connsiteX22" fmla="*/ 14591 w 111760"/>
                <a:gd name="connsiteY22" fmla="*/ 16764 h 217312"/>
                <a:gd name="connsiteX23" fmla="*/ 8382 w 111760"/>
                <a:gd name="connsiteY23" fmla="*/ 27319 h 217312"/>
                <a:gd name="connsiteX24" fmla="*/ 3104 w 111760"/>
                <a:gd name="connsiteY24" fmla="*/ 36633 h 217312"/>
                <a:gd name="connsiteX25" fmla="*/ 0 w 111760"/>
                <a:gd name="connsiteY25" fmla="*/ 46257 h 217312"/>
                <a:gd name="connsiteX26" fmla="*/ 931 w 111760"/>
                <a:gd name="connsiteY26" fmla="*/ 58674 h 217312"/>
                <a:gd name="connsiteX27" fmla="*/ 5278 w 111760"/>
                <a:gd name="connsiteY27" fmla="*/ 75438 h 217312"/>
                <a:gd name="connsiteX28" fmla="*/ 8382 w 111760"/>
                <a:gd name="connsiteY28" fmla="*/ 93444 h 217312"/>
                <a:gd name="connsiteX29" fmla="*/ 10555 w 111760"/>
                <a:gd name="connsiteY29" fmla="*/ 92513 h 217312"/>
                <a:gd name="connsiteX30" fmla="*/ 12418 w 111760"/>
                <a:gd name="connsiteY30" fmla="*/ 90340 h 217312"/>
                <a:gd name="connsiteX31" fmla="*/ 14591 w 111760"/>
                <a:gd name="connsiteY31" fmla="*/ 90340 h 217312"/>
                <a:gd name="connsiteX32" fmla="*/ 14591 w 111760"/>
                <a:gd name="connsiteY32" fmla="*/ 88167 h 217312"/>
                <a:gd name="connsiteX33" fmla="*/ 14591 w 111760"/>
                <a:gd name="connsiteY33" fmla="*/ 85994 h 217312"/>
                <a:gd name="connsiteX34" fmla="*/ 15522 w 111760"/>
                <a:gd name="connsiteY34" fmla="*/ 82889 h 217312"/>
                <a:gd name="connsiteX35" fmla="*/ 19869 w 111760"/>
                <a:gd name="connsiteY35" fmla="*/ 82889 h 217312"/>
                <a:gd name="connsiteX36" fmla="*/ 19869 w 111760"/>
                <a:gd name="connsiteY36" fmla="*/ 85994 h 217312"/>
                <a:gd name="connsiteX37" fmla="*/ 19869 w 111760"/>
                <a:gd name="connsiteY37" fmla="*/ 88167 h 217312"/>
                <a:gd name="connsiteX38" fmla="*/ 17695 w 111760"/>
                <a:gd name="connsiteY38" fmla="*/ 90340 h 217312"/>
                <a:gd name="connsiteX39" fmla="*/ 17695 w 111760"/>
                <a:gd name="connsiteY39" fmla="*/ 92513 h 217312"/>
                <a:gd name="connsiteX40" fmla="*/ 15522 w 111760"/>
                <a:gd name="connsiteY40" fmla="*/ 93444 h 217312"/>
                <a:gd name="connsiteX41" fmla="*/ 17695 w 111760"/>
                <a:gd name="connsiteY41" fmla="*/ 97480 h 217312"/>
                <a:gd name="connsiteX42" fmla="*/ 17695 w 111760"/>
                <a:gd name="connsiteY42" fmla="*/ 100895 h 217312"/>
                <a:gd name="connsiteX43" fmla="*/ 17695 w 111760"/>
                <a:gd name="connsiteY43" fmla="*/ 102758 h 217312"/>
                <a:gd name="connsiteX44" fmla="*/ 19869 w 111760"/>
                <a:gd name="connsiteY44" fmla="*/ 104931 h 217312"/>
                <a:gd name="connsiteX45" fmla="*/ 19869 w 111760"/>
                <a:gd name="connsiteY45" fmla="*/ 106173 h 217312"/>
                <a:gd name="connsiteX46" fmla="*/ 22973 w 111760"/>
                <a:gd name="connsiteY46" fmla="*/ 106173 h 217312"/>
                <a:gd name="connsiteX47" fmla="*/ 27009 w 111760"/>
                <a:gd name="connsiteY47" fmla="*/ 108035 h 217312"/>
                <a:gd name="connsiteX48" fmla="*/ 30113 w 111760"/>
                <a:gd name="connsiteY48" fmla="*/ 108035 h 217312"/>
                <a:gd name="connsiteX49" fmla="*/ 32286 w 111760"/>
                <a:gd name="connsiteY49" fmla="*/ 108035 h 217312"/>
                <a:gd name="connsiteX50" fmla="*/ 35391 w 111760"/>
                <a:gd name="connsiteY50" fmla="*/ 110208 h 217312"/>
                <a:gd name="connsiteX51" fmla="*/ 39737 w 111760"/>
                <a:gd name="connsiteY51" fmla="*/ 112381 h 217312"/>
                <a:gd name="connsiteX52" fmla="*/ 41600 w 111760"/>
                <a:gd name="connsiteY52" fmla="*/ 112381 h 217312"/>
                <a:gd name="connsiteX53" fmla="*/ 41600 w 111760"/>
                <a:gd name="connsiteY53" fmla="*/ 113313 h 217312"/>
                <a:gd name="connsiteX54" fmla="*/ 42842 w 111760"/>
                <a:gd name="connsiteY54" fmla="*/ 113313 h 217312"/>
                <a:gd name="connsiteX55" fmla="*/ 44704 w 111760"/>
                <a:gd name="connsiteY55" fmla="*/ 117659 h 217312"/>
                <a:gd name="connsiteX56" fmla="*/ 44704 w 111760"/>
                <a:gd name="connsiteY56" fmla="*/ 119832 h 217312"/>
                <a:gd name="connsiteX57" fmla="*/ 46877 w 111760"/>
                <a:gd name="connsiteY57" fmla="*/ 120763 h 217312"/>
                <a:gd name="connsiteX58" fmla="*/ 46877 w 111760"/>
                <a:gd name="connsiteY58" fmla="*/ 122937 h 217312"/>
                <a:gd name="connsiteX59" fmla="*/ 49051 w 111760"/>
                <a:gd name="connsiteY59" fmla="*/ 126972 h 217312"/>
                <a:gd name="connsiteX60" fmla="*/ 42842 w 111760"/>
                <a:gd name="connsiteY60" fmla="*/ 130077 h 217312"/>
                <a:gd name="connsiteX61" fmla="*/ 35391 w 111760"/>
                <a:gd name="connsiteY61" fmla="*/ 134423 h 217312"/>
                <a:gd name="connsiteX62" fmla="*/ 32286 w 111760"/>
                <a:gd name="connsiteY62" fmla="*/ 137528 h 217312"/>
                <a:gd name="connsiteX63" fmla="*/ 27009 w 111760"/>
                <a:gd name="connsiteY63" fmla="*/ 142805 h 217312"/>
                <a:gd name="connsiteX64" fmla="*/ 25146 w 111760"/>
                <a:gd name="connsiteY64" fmla="*/ 150256 h 217312"/>
                <a:gd name="connsiteX65" fmla="*/ 22973 w 111760"/>
                <a:gd name="connsiteY65" fmla="*/ 154292 h 217312"/>
                <a:gd name="connsiteX66" fmla="*/ 22973 w 111760"/>
                <a:gd name="connsiteY66" fmla="*/ 156465 h 217312"/>
                <a:gd name="connsiteX67" fmla="*/ 25146 w 111760"/>
                <a:gd name="connsiteY67" fmla="*/ 157396 h 217312"/>
                <a:gd name="connsiteX68" fmla="*/ 25146 w 111760"/>
                <a:gd name="connsiteY68" fmla="*/ 159569 h 217312"/>
                <a:gd name="connsiteX69" fmla="*/ 29182 w 111760"/>
                <a:gd name="connsiteY69" fmla="*/ 163915 h 217312"/>
                <a:gd name="connsiteX70" fmla="*/ 15522 w 111760"/>
                <a:gd name="connsiteY70" fmla="*/ 167020 h 217312"/>
                <a:gd name="connsiteX71" fmla="*/ 17695 w 111760"/>
                <a:gd name="connsiteY71" fmla="*/ 172297 h 217312"/>
                <a:gd name="connsiteX72" fmla="*/ 17695 w 111760"/>
                <a:gd name="connsiteY72" fmla="*/ 176333 h 217312"/>
                <a:gd name="connsiteX73" fmla="*/ 19869 w 111760"/>
                <a:gd name="connsiteY73" fmla="*/ 178506 h 217312"/>
                <a:gd name="connsiteX74" fmla="*/ 19869 w 111760"/>
                <a:gd name="connsiteY74" fmla="*/ 179438 h 217312"/>
                <a:gd name="connsiteX75" fmla="*/ 22973 w 111760"/>
                <a:gd name="connsiteY75" fmla="*/ 181611 h 217312"/>
                <a:gd name="connsiteX76" fmla="*/ 27009 w 111760"/>
                <a:gd name="connsiteY76" fmla="*/ 181611 h 217312"/>
                <a:gd name="connsiteX77" fmla="*/ 32286 w 111760"/>
                <a:gd name="connsiteY77" fmla="*/ 181611 h 217312"/>
                <a:gd name="connsiteX78" fmla="*/ 22973 w 111760"/>
                <a:gd name="connsiteY78" fmla="*/ 198375 h 217312"/>
                <a:gd name="connsiteX79" fmla="*/ 12418 w 111760"/>
                <a:gd name="connsiteY79" fmla="*/ 214208 h 217312"/>
                <a:gd name="connsiteX80" fmla="*/ 12418 w 111760"/>
                <a:gd name="connsiteY80" fmla="*/ 218554 h 217312"/>
                <a:gd name="connsiteX81" fmla="*/ 29182 w 111760"/>
                <a:gd name="connsiteY81" fmla="*/ 216381 h 217312"/>
                <a:gd name="connsiteX82" fmla="*/ 49051 w 111760"/>
                <a:gd name="connsiteY82" fmla="*/ 211103 h 217312"/>
                <a:gd name="connsiteX83" fmla="*/ 70782 w 111760"/>
                <a:gd name="connsiteY83" fmla="*/ 205826 h 217312"/>
                <a:gd name="connsiteX84" fmla="*/ 88477 w 111760"/>
                <a:gd name="connsiteY84" fmla="*/ 198375 h 217312"/>
                <a:gd name="connsiteX85" fmla="*/ 99964 w 111760"/>
                <a:gd name="connsiteY85" fmla="*/ 191235 h 217312"/>
                <a:gd name="connsiteX86" fmla="*/ 108346 w 111760"/>
                <a:gd name="connsiteY86" fmla="*/ 183784 h 217312"/>
                <a:gd name="connsiteX87" fmla="*/ 112692 w 111760"/>
                <a:gd name="connsiteY87" fmla="*/ 171056 h 217312"/>
                <a:gd name="connsiteX88" fmla="*/ 110519 w 111760"/>
                <a:gd name="connsiteY88" fmla="*/ 157396 h 21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11760" h="217312">
                  <a:moveTo>
                    <a:pt x="103068" y="141874"/>
                  </a:moveTo>
                  <a:lnTo>
                    <a:pt x="93755" y="122937"/>
                  </a:lnTo>
                  <a:lnTo>
                    <a:pt x="83510" y="106173"/>
                  </a:lnTo>
                  <a:lnTo>
                    <a:pt x="70782" y="92513"/>
                  </a:lnTo>
                  <a:lnTo>
                    <a:pt x="61468" y="78853"/>
                  </a:lnTo>
                  <a:lnTo>
                    <a:pt x="52155" y="70471"/>
                  </a:lnTo>
                  <a:lnTo>
                    <a:pt x="56191" y="63021"/>
                  </a:lnTo>
                  <a:lnTo>
                    <a:pt x="61468" y="53397"/>
                  </a:lnTo>
                  <a:lnTo>
                    <a:pt x="64573" y="41910"/>
                  </a:lnTo>
                  <a:lnTo>
                    <a:pt x="59295" y="29492"/>
                  </a:lnTo>
                  <a:lnTo>
                    <a:pt x="59295" y="22042"/>
                  </a:lnTo>
                  <a:lnTo>
                    <a:pt x="54328" y="22042"/>
                  </a:lnTo>
                  <a:lnTo>
                    <a:pt x="49982" y="24215"/>
                  </a:lnTo>
                  <a:lnTo>
                    <a:pt x="49051" y="26078"/>
                  </a:lnTo>
                  <a:lnTo>
                    <a:pt x="44704" y="29492"/>
                  </a:lnTo>
                  <a:lnTo>
                    <a:pt x="35391" y="29492"/>
                  </a:lnTo>
                  <a:lnTo>
                    <a:pt x="39737" y="24215"/>
                  </a:lnTo>
                  <a:lnTo>
                    <a:pt x="42842" y="18937"/>
                  </a:lnTo>
                  <a:lnTo>
                    <a:pt x="44704" y="12418"/>
                  </a:lnTo>
                  <a:lnTo>
                    <a:pt x="49051" y="5278"/>
                  </a:lnTo>
                  <a:lnTo>
                    <a:pt x="34460" y="2173"/>
                  </a:lnTo>
                  <a:lnTo>
                    <a:pt x="15522" y="0"/>
                  </a:lnTo>
                  <a:lnTo>
                    <a:pt x="14591" y="16764"/>
                  </a:lnTo>
                  <a:lnTo>
                    <a:pt x="8382" y="27319"/>
                  </a:lnTo>
                  <a:lnTo>
                    <a:pt x="3104" y="36633"/>
                  </a:lnTo>
                  <a:lnTo>
                    <a:pt x="0" y="46257"/>
                  </a:lnTo>
                  <a:lnTo>
                    <a:pt x="931" y="58674"/>
                  </a:lnTo>
                  <a:lnTo>
                    <a:pt x="5278" y="75438"/>
                  </a:lnTo>
                  <a:lnTo>
                    <a:pt x="8382" y="93444"/>
                  </a:lnTo>
                  <a:lnTo>
                    <a:pt x="10555" y="92513"/>
                  </a:lnTo>
                  <a:lnTo>
                    <a:pt x="12418" y="90340"/>
                  </a:lnTo>
                  <a:lnTo>
                    <a:pt x="14591" y="90340"/>
                  </a:lnTo>
                  <a:lnTo>
                    <a:pt x="14591" y="88167"/>
                  </a:lnTo>
                  <a:lnTo>
                    <a:pt x="14591" y="85994"/>
                  </a:lnTo>
                  <a:lnTo>
                    <a:pt x="15522" y="82889"/>
                  </a:lnTo>
                  <a:lnTo>
                    <a:pt x="19869" y="82889"/>
                  </a:lnTo>
                  <a:lnTo>
                    <a:pt x="19869" y="85994"/>
                  </a:lnTo>
                  <a:lnTo>
                    <a:pt x="19869" y="88167"/>
                  </a:lnTo>
                  <a:lnTo>
                    <a:pt x="17695" y="90340"/>
                  </a:lnTo>
                  <a:lnTo>
                    <a:pt x="17695" y="92513"/>
                  </a:lnTo>
                  <a:lnTo>
                    <a:pt x="15522" y="93444"/>
                  </a:lnTo>
                  <a:lnTo>
                    <a:pt x="17695" y="97480"/>
                  </a:lnTo>
                  <a:lnTo>
                    <a:pt x="17695" y="100895"/>
                  </a:lnTo>
                  <a:lnTo>
                    <a:pt x="17695" y="102758"/>
                  </a:lnTo>
                  <a:lnTo>
                    <a:pt x="19869" y="104931"/>
                  </a:lnTo>
                  <a:lnTo>
                    <a:pt x="19869" y="106173"/>
                  </a:lnTo>
                  <a:lnTo>
                    <a:pt x="22973" y="106173"/>
                  </a:lnTo>
                  <a:lnTo>
                    <a:pt x="27009" y="108035"/>
                  </a:lnTo>
                  <a:lnTo>
                    <a:pt x="30113" y="108035"/>
                  </a:lnTo>
                  <a:lnTo>
                    <a:pt x="32286" y="108035"/>
                  </a:lnTo>
                  <a:lnTo>
                    <a:pt x="35391" y="110208"/>
                  </a:lnTo>
                  <a:lnTo>
                    <a:pt x="39737" y="112381"/>
                  </a:lnTo>
                  <a:lnTo>
                    <a:pt x="41600" y="112381"/>
                  </a:lnTo>
                  <a:lnTo>
                    <a:pt x="41600" y="113313"/>
                  </a:lnTo>
                  <a:lnTo>
                    <a:pt x="42842" y="113313"/>
                  </a:lnTo>
                  <a:lnTo>
                    <a:pt x="44704" y="117659"/>
                  </a:lnTo>
                  <a:lnTo>
                    <a:pt x="44704" y="119832"/>
                  </a:lnTo>
                  <a:lnTo>
                    <a:pt x="46877" y="120763"/>
                  </a:lnTo>
                  <a:lnTo>
                    <a:pt x="46877" y="122937"/>
                  </a:lnTo>
                  <a:lnTo>
                    <a:pt x="49051" y="126972"/>
                  </a:lnTo>
                  <a:lnTo>
                    <a:pt x="42842" y="130077"/>
                  </a:lnTo>
                  <a:lnTo>
                    <a:pt x="35391" y="134423"/>
                  </a:lnTo>
                  <a:lnTo>
                    <a:pt x="32286" y="137528"/>
                  </a:lnTo>
                  <a:lnTo>
                    <a:pt x="27009" y="142805"/>
                  </a:lnTo>
                  <a:lnTo>
                    <a:pt x="25146" y="150256"/>
                  </a:lnTo>
                  <a:lnTo>
                    <a:pt x="22973" y="154292"/>
                  </a:lnTo>
                  <a:lnTo>
                    <a:pt x="22973" y="156465"/>
                  </a:lnTo>
                  <a:lnTo>
                    <a:pt x="25146" y="157396"/>
                  </a:lnTo>
                  <a:lnTo>
                    <a:pt x="25146" y="159569"/>
                  </a:lnTo>
                  <a:lnTo>
                    <a:pt x="29182" y="163915"/>
                  </a:lnTo>
                  <a:lnTo>
                    <a:pt x="15522" y="167020"/>
                  </a:lnTo>
                  <a:lnTo>
                    <a:pt x="17695" y="172297"/>
                  </a:lnTo>
                  <a:lnTo>
                    <a:pt x="17695" y="176333"/>
                  </a:lnTo>
                  <a:lnTo>
                    <a:pt x="19869" y="178506"/>
                  </a:lnTo>
                  <a:lnTo>
                    <a:pt x="19869" y="179438"/>
                  </a:lnTo>
                  <a:lnTo>
                    <a:pt x="22973" y="181611"/>
                  </a:lnTo>
                  <a:lnTo>
                    <a:pt x="27009" y="181611"/>
                  </a:lnTo>
                  <a:lnTo>
                    <a:pt x="32286" y="181611"/>
                  </a:lnTo>
                  <a:lnTo>
                    <a:pt x="22973" y="198375"/>
                  </a:lnTo>
                  <a:lnTo>
                    <a:pt x="12418" y="214208"/>
                  </a:lnTo>
                  <a:lnTo>
                    <a:pt x="12418" y="218554"/>
                  </a:lnTo>
                  <a:lnTo>
                    <a:pt x="29182" y="216381"/>
                  </a:lnTo>
                  <a:lnTo>
                    <a:pt x="49051" y="211103"/>
                  </a:lnTo>
                  <a:lnTo>
                    <a:pt x="70782" y="205826"/>
                  </a:lnTo>
                  <a:lnTo>
                    <a:pt x="88477" y="198375"/>
                  </a:lnTo>
                  <a:lnTo>
                    <a:pt x="99964" y="191235"/>
                  </a:lnTo>
                  <a:lnTo>
                    <a:pt x="108346" y="183784"/>
                  </a:lnTo>
                  <a:lnTo>
                    <a:pt x="112692" y="171056"/>
                  </a:lnTo>
                  <a:lnTo>
                    <a:pt x="110519" y="157396"/>
                  </a:lnTo>
                  <a:close/>
                </a:path>
              </a:pathLst>
            </a:custGeom>
            <a:solidFill>
              <a:srgbClr val="D9D9D9"/>
            </a:solidFill>
            <a:ln w="3104" cap="flat">
              <a:noFill/>
              <a:prstDash val="solid"/>
              <a:miter/>
            </a:ln>
          </p:spPr>
          <p:txBody>
            <a:bodyPr rtlCol="0" anchor="ctr"/>
            <a:lstStyle/>
            <a:p>
              <a:endParaRPr lang="en-US"/>
            </a:p>
          </p:txBody>
        </p:sp>
        <p:sp>
          <p:nvSpPr>
            <p:cNvPr id="112" name="Freeform: Shape 422">
              <a:extLst>
                <a:ext uri="{FF2B5EF4-FFF2-40B4-BE49-F238E27FC236}">
                  <a16:creationId xmlns:a16="http://schemas.microsoft.com/office/drawing/2014/main" id="{35242E39-C301-4752-973C-4B8FA2ED162F}"/>
                </a:ext>
              </a:extLst>
            </p:cNvPr>
            <p:cNvSpPr/>
            <p:nvPr/>
          </p:nvSpPr>
          <p:spPr>
            <a:xfrm>
              <a:off x="5278762" y="4812379"/>
              <a:ext cx="24836" cy="34149"/>
            </a:xfrm>
            <a:custGeom>
              <a:avLst/>
              <a:gdLst>
                <a:gd name="connsiteX0" fmla="*/ 23904 w 24835"/>
                <a:gd name="connsiteY0" fmla="*/ 10555 h 34149"/>
                <a:gd name="connsiteX1" fmla="*/ 23904 w 24835"/>
                <a:gd name="connsiteY1" fmla="*/ 7451 h 34149"/>
                <a:gd name="connsiteX2" fmla="*/ 22042 w 24835"/>
                <a:gd name="connsiteY2" fmla="*/ 5278 h 34149"/>
                <a:gd name="connsiteX3" fmla="*/ 19869 w 24835"/>
                <a:gd name="connsiteY3" fmla="*/ 3104 h 34149"/>
                <a:gd name="connsiteX4" fmla="*/ 16764 w 24835"/>
                <a:gd name="connsiteY4" fmla="*/ 0 h 34149"/>
                <a:gd name="connsiteX5" fmla="*/ 9313 w 24835"/>
                <a:gd name="connsiteY5" fmla="*/ 10555 h 34149"/>
                <a:gd name="connsiteX6" fmla="*/ 2173 w 24835"/>
                <a:gd name="connsiteY6" fmla="*/ 14901 h 34149"/>
                <a:gd name="connsiteX7" fmla="*/ 0 w 24835"/>
                <a:gd name="connsiteY7" fmla="*/ 15833 h 34149"/>
                <a:gd name="connsiteX8" fmla="*/ 0 w 24835"/>
                <a:gd name="connsiteY8" fmla="*/ 18006 h 34149"/>
                <a:gd name="connsiteX9" fmla="*/ 3104 w 24835"/>
                <a:gd name="connsiteY9" fmla="*/ 23283 h 34149"/>
                <a:gd name="connsiteX10" fmla="*/ 9313 w 24835"/>
                <a:gd name="connsiteY10" fmla="*/ 35701 h 34149"/>
                <a:gd name="connsiteX11" fmla="*/ 12418 w 24835"/>
                <a:gd name="connsiteY11" fmla="*/ 35701 h 34149"/>
                <a:gd name="connsiteX12" fmla="*/ 14591 w 24835"/>
                <a:gd name="connsiteY12" fmla="*/ 34770 h 34149"/>
                <a:gd name="connsiteX13" fmla="*/ 16764 w 24835"/>
                <a:gd name="connsiteY13" fmla="*/ 34770 h 34149"/>
                <a:gd name="connsiteX14" fmla="*/ 17695 w 24835"/>
                <a:gd name="connsiteY14" fmla="*/ 34770 h 34149"/>
                <a:gd name="connsiteX15" fmla="*/ 19869 w 24835"/>
                <a:gd name="connsiteY15" fmla="*/ 32597 h 34149"/>
                <a:gd name="connsiteX16" fmla="*/ 22042 w 24835"/>
                <a:gd name="connsiteY16" fmla="*/ 30424 h 34149"/>
                <a:gd name="connsiteX17" fmla="*/ 22042 w 24835"/>
                <a:gd name="connsiteY17" fmla="*/ 28561 h 34149"/>
                <a:gd name="connsiteX18" fmla="*/ 22042 w 24835"/>
                <a:gd name="connsiteY18" fmla="*/ 27319 h 34149"/>
                <a:gd name="connsiteX19" fmla="*/ 22042 w 24835"/>
                <a:gd name="connsiteY19" fmla="*/ 25146 h 34149"/>
                <a:gd name="connsiteX20" fmla="*/ 23904 w 24835"/>
                <a:gd name="connsiteY20" fmla="*/ 23283 h 34149"/>
                <a:gd name="connsiteX21" fmla="*/ 25146 w 24835"/>
                <a:gd name="connsiteY21" fmla="*/ 19869 h 34149"/>
                <a:gd name="connsiteX22" fmla="*/ 23904 w 24835"/>
                <a:gd name="connsiteY22" fmla="*/ 1490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5" h="34149">
                  <a:moveTo>
                    <a:pt x="23904" y="10555"/>
                  </a:moveTo>
                  <a:lnTo>
                    <a:pt x="23904" y="7451"/>
                  </a:lnTo>
                  <a:lnTo>
                    <a:pt x="22042" y="5278"/>
                  </a:lnTo>
                  <a:lnTo>
                    <a:pt x="19869" y="3104"/>
                  </a:lnTo>
                  <a:lnTo>
                    <a:pt x="16764" y="0"/>
                  </a:lnTo>
                  <a:lnTo>
                    <a:pt x="9313" y="10555"/>
                  </a:lnTo>
                  <a:lnTo>
                    <a:pt x="2173" y="14901"/>
                  </a:lnTo>
                  <a:lnTo>
                    <a:pt x="0" y="15833"/>
                  </a:lnTo>
                  <a:lnTo>
                    <a:pt x="0" y="18006"/>
                  </a:lnTo>
                  <a:lnTo>
                    <a:pt x="3104" y="23283"/>
                  </a:lnTo>
                  <a:lnTo>
                    <a:pt x="9313" y="35701"/>
                  </a:lnTo>
                  <a:lnTo>
                    <a:pt x="12418" y="35701"/>
                  </a:lnTo>
                  <a:lnTo>
                    <a:pt x="14591" y="34770"/>
                  </a:lnTo>
                  <a:lnTo>
                    <a:pt x="16764" y="34770"/>
                  </a:lnTo>
                  <a:lnTo>
                    <a:pt x="17695" y="34770"/>
                  </a:lnTo>
                  <a:lnTo>
                    <a:pt x="19869" y="32597"/>
                  </a:lnTo>
                  <a:lnTo>
                    <a:pt x="22042" y="30424"/>
                  </a:lnTo>
                  <a:lnTo>
                    <a:pt x="22042" y="28561"/>
                  </a:lnTo>
                  <a:lnTo>
                    <a:pt x="22042" y="27319"/>
                  </a:lnTo>
                  <a:lnTo>
                    <a:pt x="22042" y="25146"/>
                  </a:lnTo>
                  <a:lnTo>
                    <a:pt x="23904" y="23283"/>
                  </a:lnTo>
                  <a:lnTo>
                    <a:pt x="25146" y="19869"/>
                  </a:lnTo>
                  <a:lnTo>
                    <a:pt x="23904" y="14901"/>
                  </a:lnTo>
                  <a:close/>
                </a:path>
              </a:pathLst>
            </a:custGeom>
            <a:solidFill>
              <a:srgbClr val="D9D9D9"/>
            </a:solidFill>
            <a:ln w="3104" cap="flat">
              <a:noFill/>
              <a:prstDash val="solid"/>
              <a:miter/>
            </a:ln>
          </p:spPr>
          <p:txBody>
            <a:bodyPr rtlCol="0" anchor="ctr"/>
            <a:lstStyle/>
            <a:p>
              <a:endParaRPr lang="en-US"/>
            </a:p>
          </p:txBody>
        </p:sp>
        <p:sp>
          <p:nvSpPr>
            <p:cNvPr id="113" name="Freeform: Shape 423">
              <a:extLst>
                <a:ext uri="{FF2B5EF4-FFF2-40B4-BE49-F238E27FC236}">
                  <a16:creationId xmlns:a16="http://schemas.microsoft.com/office/drawing/2014/main" id="{4EA28F85-2111-4E93-B0CF-280E62110F41}"/>
                </a:ext>
              </a:extLst>
            </p:cNvPr>
            <p:cNvSpPr/>
            <p:nvPr/>
          </p:nvSpPr>
          <p:spPr>
            <a:xfrm>
              <a:off x="7689063" y="4320943"/>
              <a:ext cx="49671" cy="27940"/>
            </a:xfrm>
            <a:custGeom>
              <a:avLst/>
              <a:gdLst>
                <a:gd name="connsiteX0" fmla="*/ 49051 w 49671"/>
                <a:gd name="connsiteY0" fmla="*/ 12418 h 27940"/>
                <a:gd name="connsiteX1" fmla="*/ 44704 w 49671"/>
                <a:gd name="connsiteY1" fmla="*/ 10555 h 27940"/>
                <a:gd name="connsiteX2" fmla="*/ 43773 w 49671"/>
                <a:gd name="connsiteY2" fmla="*/ 10555 h 27940"/>
                <a:gd name="connsiteX3" fmla="*/ 41600 w 49671"/>
                <a:gd name="connsiteY3" fmla="*/ 10555 h 27940"/>
                <a:gd name="connsiteX4" fmla="*/ 37564 w 49671"/>
                <a:gd name="connsiteY4" fmla="*/ 10555 h 27940"/>
                <a:gd name="connsiteX5" fmla="*/ 36322 w 49671"/>
                <a:gd name="connsiteY5" fmla="*/ 10555 h 27940"/>
                <a:gd name="connsiteX6" fmla="*/ 34460 w 49671"/>
                <a:gd name="connsiteY6" fmla="*/ 9313 h 27940"/>
                <a:gd name="connsiteX7" fmla="*/ 30113 w 49671"/>
                <a:gd name="connsiteY7" fmla="*/ 9313 h 27940"/>
                <a:gd name="connsiteX8" fmla="*/ 27009 w 49671"/>
                <a:gd name="connsiteY8" fmla="*/ 5278 h 27940"/>
                <a:gd name="connsiteX9" fmla="*/ 22973 w 49671"/>
                <a:gd name="connsiteY9" fmla="*/ 0 h 27940"/>
                <a:gd name="connsiteX10" fmla="*/ 15522 w 49671"/>
                <a:gd name="connsiteY10" fmla="*/ 3104 h 27940"/>
                <a:gd name="connsiteX11" fmla="*/ 10555 w 49671"/>
                <a:gd name="connsiteY11" fmla="*/ 7451 h 27940"/>
                <a:gd name="connsiteX12" fmla="*/ 5278 w 49671"/>
                <a:gd name="connsiteY12" fmla="*/ 10555 h 27940"/>
                <a:gd name="connsiteX13" fmla="*/ 0 w 49671"/>
                <a:gd name="connsiteY13" fmla="*/ 15833 h 27940"/>
                <a:gd name="connsiteX14" fmla="*/ 0 w 49671"/>
                <a:gd name="connsiteY14" fmla="*/ 30424 h 27940"/>
                <a:gd name="connsiteX15" fmla="*/ 36322 w 49671"/>
                <a:gd name="connsiteY15" fmla="*/ 27319 h 27940"/>
                <a:gd name="connsiteX16" fmla="*/ 43773 w 49671"/>
                <a:gd name="connsiteY16" fmla="*/ 22042 h 27940"/>
                <a:gd name="connsiteX17" fmla="*/ 50913 w 49671"/>
                <a:gd name="connsiteY17" fmla="*/ 15833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671" h="27940">
                  <a:moveTo>
                    <a:pt x="49051" y="12418"/>
                  </a:moveTo>
                  <a:lnTo>
                    <a:pt x="44704" y="10555"/>
                  </a:lnTo>
                  <a:lnTo>
                    <a:pt x="43773" y="10555"/>
                  </a:lnTo>
                  <a:lnTo>
                    <a:pt x="41600" y="10555"/>
                  </a:lnTo>
                  <a:lnTo>
                    <a:pt x="37564" y="10555"/>
                  </a:lnTo>
                  <a:lnTo>
                    <a:pt x="36322" y="10555"/>
                  </a:lnTo>
                  <a:lnTo>
                    <a:pt x="34460" y="9313"/>
                  </a:lnTo>
                  <a:lnTo>
                    <a:pt x="30113" y="9313"/>
                  </a:lnTo>
                  <a:lnTo>
                    <a:pt x="27009" y="5278"/>
                  </a:lnTo>
                  <a:lnTo>
                    <a:pt x="22973" y="0"/>
                  </a:lnTo>
                  <a:lnTo>
                    <a:pt x="15522" y="3104"/>
                  </a:lnTo>
                  <a:lnTo>
                    <a:pt x="10555" y="7451"/>
                  </a:lnTo>
                  <a:lnTo>
                    <a:pt x="5278" y="10555"/>
                  </a:lnTo>
                  <a:lnTo>
                    <a:pt x="0" y="15833"/>
                  </a:lnTo>
                  <a:lnTo>
                    <a:pt x="0" y="30424"/>
                  </a:lnTo>
                  <a:lnTo>
                    <a:pt x="36322" y="27319"/>
                  </a:lnTo>
                  <a:lnTo>
                    <a:pt x="43773" y="22042"/>
                  </a:lnTo>
                  <a:lnTo>
                    <a:pt x="50913" y="15833"/>
                  </a:lnTo>
                  <a:close/>
                </a:path>
              </a:pathLst>
            </a:custGeom>
            <a:solidFill>
              <a:srgbClr val="D9D9D9"/>
            </a:solidFill>
            <a:ln w="3104" cap="flat">
              <a:noFill/>
              <a:prstDash val="solid"/>
              <a:miter/>
            </a:ln>
          </p:spPr>
          <p:txBody>
            <a:bodyPr rtlCol="0" anchor="ctr"/>
            <a:lstStyle/>
            <a:p>
              <a:endParaRPr lang="en-US"/>
            </a:p>
          </p:txBody>
        </p:sp>
        <p:sp>
          <p:nvSpPr>
            <p:cNvPr id="114" name="Freeform: Shape 424">
              <a:extLst>
                <a:ext uri="{FF2B5EF4-FFF2-40B4-BE49-F238E27FC236}">
                  <a16:creationId xmlns:a16="http://schemas.microsoft.com/office/drawing/2014/main" id="{39FB0CE9-F033-4D2F-A039-BDB576AECEE1}"/>
                </a:ext>
              </a:extLst>
            </p:cNvPr>
            <p:cNvSpPr/>
            <p:nvPr/>
          </p:nvSpPr>
          <p:spPr>
            <a:xfrm>
              <a:off x="5774854" y="4394519"/>
              <a:ext cx="15522" cy="9313"/>
            </a:xfrm>
            <a:custGeom>
              <a:avLst/>
              <a:gdLst>
                <a:gd name="connsiteX0" fmla="*/ 0 w 15522"/>
                <a:gd name="connsiteY0" fmla="*/ 931 h 9313"/>
                <a:gd name="connsiteX1" fmla="*/ 2173 w 15522"/>
                <a:gd name="connsiteY1" fmla="*/ 3104 h 9313"/>
                <a:gd name="connsiteX2" fmla="*/ 2173 w 15522"/>
                <a:gd name="connsiteY2" fmla="*/ 5278 h 9313"/>
                <a:gd name="connsiteX3" fmla="*/ 4036 w 15522"/>
                <a:gd name="connsiteY3" fmla="*/ 8382 h 9313"/>
                <a:gd name="connsiteX4" fmla="*/ 4036 w 15522"/>
                <a:gd name="connsiteY4" fmla="*/ 10245 h 9313"/>
                <a:gd name="connsiteX5" fmla="*/ 7140 w 15522"/>
                <a:gd name="connsiteY5" fmla="*/ 10245 h 9313"/>
                <a:gd name="connsiteX6" fmla="*/ 9313 w 15522"/>
                <a:gd name="connsiteY6" fmla="*/ 10245 h 9313"/>
                <a:gd name="connsiteX7" fmla="*/ 13349 w 15522"/>
                <a:gd name="connsiteY7" fmla="*/ 7140 h 9313"/>
                <a:gd name="connsiteX8" fmla="*/ 16764 w 15522"/>
                <a:gd name="connsiteY8" fmla="*/ 7140 h 9313"/>
                <a:gd name="connsiteX9" fmla="*/ 16764 w 15522"/>
                <a:gd name="connsiteY9" fmla="*/ 0 h 9313"/>
                <a:gd name="connsiteX10" fmla="*/ 0 w 15522"/>
                <a:gd name="connsiteY10"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22" h="9313">
                  <a:moveTo>
                    <a:pt x="0" y="931"/>
                  </a:moveTo>
                  <a:lnTo>
                    <a:pt x="2173" y="3104"/>
                  </a:lnTo>
                  <a:lnTo>
                    <a:pt x="2173" y="5278"/>
                  </a:lnTo>
                  <a:lnTo>
                    <a:pt x="4036" y="8382"/>
                  </a:lnTo>
                  <a:lnTo>
                    <a:pt x="4036" y="10245"/>
                  </a:lnTo>
                  <a:lnTo>
                    <a:pt x="7140" y="10245"/>
                  </a:lnTo>
                  <a:lnTo>
                    <a:pt x="9313" y="10245"/>
                  </a:lnTo>
                  <a:lnTo>
                    <a:pt x="13349" y="7140"/>
                  </a:lnTo>
                  <a:lnTo>
                    <a:pt x="16764" y="7140"/>
                  </a:lnTo>
                  <a:lnTo>
                    <a:pt x="16764" y="0"/>
                  </a:lnTo>
                  <a:lnTo>
                    <a:pt x="0" y="0"/>
                  </a:lnTo>
                  <a:close/>
                </a:path>
              </a:pathLst>
            </a:custGeom>
            <a:solidFill>
              <a:srgbClr val="D9D9D9"/>
            </a:solidFill>
            <a:ln w="3104" cap="flat">
              <a:noFill/>
              <a:prstDash val="solid"/>
              <a:miter/>
            </a:ln>
          </p:spPr>
          <p:txBody>
            <a:bodyPr rtlCol="0" anchor="ctr"/>
            <a:lstStyle/>
            <a:p>
              <a:endParaRPr lang="en-US"/>
            </a:p>
          </p:txBody>
        </p:sp>
        <p:sp>
          <p:nvSpPr>
            <p:cNvPr id="115" name="Freeform: Shape 425">
              <a:extLst>
                <a:ext uri="{FF2B5EF4-FFF2-40B4-BE49-F238E27FC236}">
                  <a16:creationId xmlns:a16="http://schemas.microsoft.com/office/drawing/2014/main" id="{E1C1236D-1A00-4832-B071-BBBBD147F04C}"/>
                </a:ext>
              </a:extLst>
            </p:cNvPr>
            <p:cNvSpPr/>
            <p:nvPr/>
          </p:nvSpPr>
          <p:spPr>
            <a:xfrm>
              <a:off x="7132744" y="4215702"/>
              <a:ext cx="55880" cy="21731"/>
            </a:xfrm>
            <a:custGeom>
              <a:avLst/>
              <a:gdLst>
                <a:gd name="connsiteX0" fmla="*/ 51844 w 55880"/>
                <a:gd name="connsiteY0" fmla="*/ 7451 h 21731"/>
                <a:gd name="connsiteX1" fmla="*/ 36322 w 55880"/>
                <a:gd name="connsiteY1" fmla="*/ 4346 h 21731"/>
                <a:gd name="connsiteX2" fmla="*/ 19558 w 55880"/>
                <a:gd name="connsiteY2" fmla="*/ 0 h 21731"/>
                <a:gd name="connsiteX3" fmla="*/ 0 w 55880"/>
                <a:gd name="connsiteY3" fmla="*/ 0 h 21731"/>
                <a:gd name="connsiteX4" fmla="*/ 0 w 55880"/>
                <a:gd name="connsiteY4" fmla="*/ 7451 h 21731"/>
                <a:gd name="connsiteX5" fmla="*/ 931 w 55880"/>
                <a:gd name="connsiteY5" fmla="*/ 13660 h 21731"/>
                <a:gd name="connsiteX6" fmla="*/ 931 w 55880"/>
                <a:gd name="connsiteY6" fmla="*/ 18937 h 21731"/>
                <a:gd name="connsiteX7" fmla="*/ 3104 w 55880"/>
                <a:gd name="connsiteY7" fmla="*/ 24215 h 21731"/>
                <a:gd name="connsiteX8" fmla="*/ 56191 w 55880"/>
                <a:gd name="connsiteY8"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0" h="21731">
                  <a:moveTo>
                    <a:pt x="51844" y="7451"/>
                  </a:moveTo>
                  <a:lnTo>
                    <a:pt x="36322" y="4346"/>
                  </a:lnTo>
                  <a:lnTo>
                    <a:pt x="19558" y="0"/>
                  </a:lnTo>
                  <a:lnTo>
                    <a:pt x="0" y="0"/>
                  </a:lnTo>
                  <a:lnTo>
                    <a:pt x="0" y="7451"/>
                  </a:lnTo>
                  <a:lnTo>
                    <a:pt x="931" y="13660"/>
                  </a:lnTo>
                  <a:lnTo>
                    <a:pt x="931" y="18937"/>
                  </a:lnTo>
                  <a:lnTo>
                    <a:pt x="3104" y="24215"/>
                  </a:lnTo>
                  <a:lnTo>
                    <a:pt x="56191" y="24215"/>
                  </a:lnTo>
                  <a:close/>
                </a:path>
              </a:pathLst>
            </a:custGeom>
            <a:solidFill>
              <a:srgbClr val="D9D9D9"/>
            </a:solidFill>
            <a:ln w="3104" cap="flat">
              <a:noFill/>
              <a:prstDash val="solid"/>
              <a:miter/>
            </a:ln>
          </p:spPr>
          <p:txBody>
            <a:bodyPr rtlCol="0" anchor="ctr"/>
            <a:lstStyle/>
            <a:p>
              <a:endParaRPr lang="en-US"/>
            </a:p>
          </p:txBody>
        </p:sp>
        <p:sp>
          <p:nvSpPr>
            <p:cNvPr id="116" name="Freeform: Shape 426">
              <a:extLst>
                <a:ext uri="{FF2B5EF4-FFF2-40B4-BE49-F238E27FC236}">
                  <a16:creationId xmlns:a16="http://schemas.microsoft.com/office/drawing/2014/main" id="{AD417806-0CEE-4682-9E80-0C83E59FDA1E}"/>
                </a:ext>
              </a:extLst>
            </p:cNvPr>
            <p:cNvSpPr/>
            <p:nvPr/>
          </p:nvSpPr>
          <p:spPr>
            <a:xfrm>
              <a:off x="5371586" y="4771400"/>
              <a:ext cx="18627" cy="27940"/>
            </a:xfrm>
            <a:custGeom>
              <a:avLst/>
              <a:gdLst>
                <a:gd name="connsiteX0" fmla="*/ 16454 w 18626"/>
                <a:gd name="connsiteY0" fmla="*/ 2173 h 27940"/>
                <a:gd name="connsiteX1" fmla="*/ 14591 w 18626"/>
                <a:gd name="connsiteY1" fmla="*/ 2173 h 27940"/>
                <a:gd name="connsiteX2" fmla="*/ 12418 w 18626"/>
                <a:gd name="connsiteY2" fmla="*/ 2173 h 27940"/>
                <a:gd name="connsiteX3" fmla="*/ 7140 w 18626"/>
                <a:gd name="connsiteY3" fmla="*/ 0 h 27940"/>
                <a:gd name="connsiteX4" fmla="*/ 7140 w 18626"/>
                <a:gd name="connsiteY4" fmla="*/ 5278 h 27940"/>
                <a:gd name="connsiteX5" fmla="*/ 5278 w 18626"/>
                <a:gd name="connsiteY5" fmla="*/ 9624 h 27940"/>
                <a:gd name="connsiteX6" fmla="*/ 3104 w 18626"/>
                <a:gd name="connsiteY6" fmla="*/ 12728 h 27940"/>
                <a:gd name="connsiteX7" fmla="*/ 0 w 18626"/>
                <a:gd name="connsiteY7" fmla="*/ 16764 h 27940"/>
                <a:gd name="connsiteX8" fmla="*/ 1863 w 18626"/>
                <a:gd name="connsiteY8" fmla="*/ 20179 h 27940"/>
                <a:gd name="connsiteX9" fmla="*/ 1863 w 18626"/>
                <a:gd name="connsiteY9" fmla="*/ 22042 h 27940"/>
                <a:gd name="connsiteX10" fmla="*/ 1863 w 18626"/>
                <a:gd name="connsiteY10" fmla="*/ 24215 h 27940"/>
                <a:gd name="connsiteX11" fmla="*/ 3104 w 18626"/>
                <a:gd name="connsiteY11" fmla="*/ 24215 h 27940"/>
                <a:gd name="connsiteX12" fmla="*/ 3104 w 18626"/>
                <a:gd name="connsiteY12" fmla="*/ 29492 h 27940"/>
                <a:gd name="connsiteX13" fmla="*/ 9313 w 18626"/>
                <a:gd name="connsiteY13" fmla="*/ 26388 h 27940"/>
                <a:gd name="connsiteX14" fmla="*/ 12418 w 18626"/>
                <a:gd name="connsiteY14" fmla="*/ 20179 h 27940"/>
                <a:gd name="connsiteX15" fmla="*/ 14591 w 18626"/>
                <a:gd name="connsiteY15" fmla="*/ 14901 h 27940"/>
                <a:gd name="connsiteX16" fmla="*/ 16454 w 18626"/>
                <a:gd name="connsiteY16" fmla="*/ 9624 h 27940"/>
                <a:gd name="connsiteX17" fmla="*/ 19868 w 18626"/>
                <a:gd name="connsiteY17" fmla="*/ 4346 h 27940"/>
                <a:gd name="connsiteX18" fmla="*/ 17695 w 18626"/>
                <a:gd name="connsiteY18" fmla="*/ 43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626" h="27940">
                  <a:moveTo>
                    <a:pt x="16454" y="2173"/>
                  </a:moveTo>
                  <a:lnTo>
                    <a:pt x="14591" y="2173"/>
                  </a:lnTo>
                  <a:lnTo>
                    <a:pt x="12418" y="2173"/>
                  </a:lnTo>
                  <a:lnTo>
                    <a:pt x="7140" y="0"/>
                  </a:lnTo>
                  <a:lnTo>
                    <a:pt x="7140" y="5278"/>
                  </a:lnTo>
                  <a:lnTo>
                    <a:pt x="5278" y="9624"/>
                  </a:lnTo>
                  <a:lnTo>
                    <a:pt x="3104" y="12728"/>
                  </a:lnTo>
                  <a:lnTo>
                    <a:pt x="0" y="16764"/>
                  </a:lnTo>
                  <a:lnTo>
                    <a:pt x="1863" y="20179"/>
                  </a:lnTo>
                  <a:lnTo>
                    <a:pt x="1863" y="22042"/>
                  </a:lnTo>
                  <a:lnTo>
                    <a:pt x="1863" y="24215"/>
                  </a:lnTo>
                  <a:lnTo>
                    <a:pt x="3104" y="24215"/>
                  </a:lnTo>
                  <a:lnTo>
                    <a:pt x="3104" y="29492"/>
                  </a:lnTo>
                  <a:lnTo>
                    <a:pt x="9313" y="26388"/>
                  </a:lnTo>
                  <a:lnTo>
                    <a:pt x="12418" y="20179"/>
                  </a:lnTo>
                  <a:lnTo>
                    <a:pt x="14591" y="14901"/>
                  </a:lnTo>
                  <a:lnTo>
                    <a:pt x="16454" y="9624"/>
                  </a:lnTo>
                  <a:lnTo>
                    <a:pt x="19868" y="4346"/>
                  </a:lnTo>
                  <a:lnTo>
                    <a:pt x="17695" y="4346"/>
                  </a:lnTo>
                  <a:close/>
                </a:path>
              </a:pathLst>
            </a:custGeom>
            <a:solidFill>
              <a:srgbClr val="D9D9D9"/>
            </a:solidFill>
            <a:ln w="3104" cap="flat">
              <a:noFill/>
              <a:prstDash val="solid"/>
              <a:miter/>
            </a:ln>
          </p:spPr>
          <p:txBody>
            <a:bodyPr rtlCol="0" anchor="ctr"/>
            <a:lstStyle/>
            <a:p>
              <a:endParaRPr lang="en-US"/>
            </a:p>
          </p:txBody>
        </p:sp>
        <p:sp>
          <p:nvSpPr>
            <p:cNvPr id="117" name="Freeform: Shape 427">
              <a:extLst>
                <a:ext uri="{FF2B5EF4-FFF2-40B4-BE49-F238E27FC236}">
                  <a16:creationId xmlns:a16="http://schemas.microsoft.com/office/drawing/2014/main" id="{B94FEE12-9870-44FA-AD05-AB1DF205D39F}"/>
                </a:ext>
              </a:extLst>
            </p:cNvPr>
            <p:cNvSpPr/>
            <p:nvPr/>
          </p:nvSpPr>
          <p:spPr>
            <a:xfrm>
              <a:off x="4983839" y="4840940"/>
              <a:ext cx="52776" cy="80716"/>
            </a:xfrm>
            <a:custGeom>
              <a:avLst/>
              <a:gdLst>
                <a:gd name="connsiteX0" fmla="*/ 34460 w 52775"/>
                <a:gd name="connsiteY0" fmla="*/ 1863 h 80715"/>
                <a:gd name="connsiteX1" fmla="*/ 23904 w 52775"/>
                <a:gd name="connsiteY1" fmla="*/ 7140 h 80715"/>
                <a:gd name="connsiteX2" fmla="*/ 14591 w 52775"/>
                <a:gd name="connsiteY2" fmla="*/ 14591 h 80715"/>
                <a:gd name="connsiteX3" fmla="*/ 4346 w 52775"/>
                <a:gd name="connsiteY3" fmla="*/ 23904 h 80715"/>
                <a:gd name="connsiteX4" fmla="*/ 5278 w 52775"/>
                <a:gd name="connsiteY4" fmla="*/ 42841 h 80715"/>
                <a:gd name="connsiteX5" fmla="*/ 5278 w 52775"/>
                <a:gd name="connsiteY5" fmla="*/ 58674 h 80715"/>
                <a:gd name="connsiteX6" fmla="*/ 0 w 52775"/>
                <a:gd name="connsiteY6" fmla="*/ 72334 h 80715"/>
                <a:gd name="connsiteX7" fmla="*/ 0 w 52775"/>
                <a:gd name="connsiteY7" fmla="*/ 80716 h 80715"/>
                <a:gd name="connsiteX8" fmla="*/ 19869 w 52775"/>
                <a:gd name="connsiteY8" fmla="*/ 79785 h 80715"/>
                <a:gd name="connsiteX9" fmla="*/ 33528 w 52775"/>
                <a:gd name="connsiteY9" fmla="*/ 75438 h 80715"/>
                <a:gd name="connsiteX10" fmla="*/ 48119 w 52775"/>
                <a:gd name="connsiteY10" fmla="*/ 67988 h 80715"/>
                <a:gd name="connsiteX11" fmla="*/ 53086 w 52775"/>
                <a:gd name="connsiteY11" fmla="*/ 44083 h 80715"/>
                <a:gd name="connsiteX12" fmla="*/ 55259 w 52775"/>
                <a:gd name="connsiteY12" fmla="*/ 22042 h 80715"/>
                <a:gd name="connsiteX13" fmla="*/ 51224 w 52775"/>
                <a:gd name="connsiteY13" fmla="*/ 0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75" h="80715">
                  <a:moveTo>
                    <a:pt x="34460" y="1863"/>
                  </a:moveTo>
                  <a:lnTo>
                    <a:pt x="23904" y="7140"/>
                  </a:lnTo>
                  <a:lnTo>
                    <a:pt x="14591" y="14591"/>
                  </a:lnTo>
                  <a:lnTo>
                    <a:pt x="4346" y="23904"/>
                  </a:lnTo>
                  <a:lnTo>
                    <a:pt x="5278" y="42841"/>
                  </a:lnTo>
                  <a:lnTo>
                    <a:pt x="5278" y="58674"/>
                  </a:lnTo>
                  <a:lnTo>
                    <a:pt x="0" y="72334"/>
                  </a:lnTo>
                  <a:lnTo>
                    <a:pt x="0" y="80716"/>
                  </a:lnTo>
                  <a:lnTo>
                    <a:pt x="19869" y="79785"/>
                  </a:lnTo>
                  <a:lnTo>
                    <a:pt x="33528" y="75438"/>
                  </a:lnTo>
                  <a:lnTo>
                    <a:pt x="48119" y="67988"/>
                  </a:lnTo>
                  <a:lnTo>
                    <a:pt x="53086" y="44083"/>
                  </a:lnTo>
                  <a:lnTo>
                    <a:pt x="55259" y="22042"/>
                  </a:lnTo>
                  <a:lnTo>
                    <a:pt x="51224" y="0"/>
                  </a:lnTo>
                  <a:close/>
                </a:path>
              </a:pathLst>
            </a:custGeom>
            <a:solidFill>
              <a:srgbClr val="D9D9D9"/>
            </a:solidFill>
            <a:ln w="3104" cap="flat">
              <a:noFill/>
              <a:prstDash val="solid"/>
              <a:miter/>
            </a:ln>
          </p:spPr>
          <p:txBody>
            <a:bodyPr rtlCol="0" anchor="ctr"/>
            <a:lstStyle/>
            <a:p>
              <a:endParaRPr lang="en-US"/>
            </a:p>
          </p:txBody>
        </p:sp>
        <p:sp>
          <p:nvSpPr>
            <p:cNvPr id="118" name="Freeform: Shape 428">
              <a:extLst>
                <a:ext uri="{FF2B5EF4-FFF2-40B4-BE49-F238E27FC236}">
                  <a16:creationId xmlns:a16="http://schemas.microsoft.com/office/drawing/2014/main" id="{222277CF-24A5-42EC-A827-3CA9ECB8083D}"/>
                </a:ext>
              </a:extLst>
            </p:cNvPr>
            <p:cNvSpPr/>
            <p:nvPr/>
          </p:nvSpPr>
          <p:spPr>
            <a:xfrm>
              <a:off x="4217969" y="4962635"/>
              <a:ext cx="31045" cy="18627"/>
            </a:xfrm>
            <a:custGeom>
              <a:avLst/>
              <a:gdLst>
                <a:gd name="connsiteX0" fmla="*/ 0 w 31044"/>
                <a:gd name="connsiteY0" fmla="*/ 0 h 18626"/>
                <a:gd name="connsiteX1" fmla="*/ 4036 w 31044"/>
                <a:gd name="connsiteY1" fmla="*/ 5278 h 18626"/>
                <a:gd name="connsiteX2" fmla="*/ 6209 w 31044"/>
                <a:gd name="connsiteY2" fmla="*/ 8382 h 18626"/>
                <a:gd name="connsiteX3" fmla="*/ 7140 w 31044"/>
                <a:gd name="connsiteY3" fmla="*/ 12728 h 18626"/>
                <a:gd name="connsiteX4" fmla="*/ 9313 w 31044"/>
                <a:gd name="connsiteY4" fmla="*/ 14591 h 18626"/>
                <a:gd name="connsiteX5" fmla="*/ 13660 w 31044"/>
                <a:gd name="connsiteY5" fmla="*/ 19869 h 18626"/>
                <a:gd name="connsiteX6" fmla="*/ 18627 w 31044"/>
                <a:gd name="connsiteY6" fmla="*/ 18006 h 18626"/>
                <a:gd name="connsiteX7" fmla="*/ 21731 w 31044"/>
                <a:gd name="connsiteY7" fmla="*/ 18006 h 18626"/>
                <a:gd name="connsiteX8" fmla="*/ 26077 w 31044"/>
                <a:gd name="connsiteY8" fmla="*/ 18006 h 18626"/>
                <a:gd name="connsiteX9" fmla="*/ 29182 w 31044"/>
                <a:gd name="connsiteY9" fmla="*/ 15833 h 18626"/>
                <a:gd name="connsiteX10" fmla="*/ 33218 w 31044"/>
                <a:gd name="connsiteY10" fmla="*/ 15833 h 18626"/>
                <a:gd name="connsiteX11" fmla="*/ 33218 w 31044"/>
                <a:gd name="connsiteY11" fmla="*/ 7451 h 18626"/>
                <a:gd name="connsiteX12" fmla="*/ 21731 w 31044"/>
                <a:gd name="connsiteY12" fmla="*/ 3104 h 18626"/>
                <a:gd name="connsiteX13" fmla="*/ 13660 w 31044"/>
                <a:gd name="connsiteY13" fmla="*/ 931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44" h="18626">
                  <a:moveTo>
                    <a:pt x="0" y="0"/>
                  </a:moveTo>
                  <a:lnTo>
                    <a:pt x="4036" y="5278"/>
                  </a:lnTo>
                  <a:lnTo>
                    <a:pt x="6209" y="8382"/>
                  </a:lnTo>
                  <a:lnTo>
                    <a:pt x="7140" y="12728"/>
                  </a:lnTo>
                  <a:lnTo>
                    <a:pt x="9313" y="14591"/>
                  </a:lnTo>
                  <a:lnTo>
                    <a:pt x="13660" y="19869"/>
                  </a:lnTo>
                  <a:lnTo>
                    <a:pt x="18627" y="18006"/>
                  </a:lnTo>
                  <a:lnTo>
                    <a:pt x="21731" y="18006"/>
                  </a:lnTo>
                  <a:lnTo>
                    <a:pt x="26077" y="18006"/>
                  </a:lnTo>
                  <a:lnTo>
                    <a:pt x="29182" y="15833"/>
                  </a:lnTo>
                  <a:lnTo>
                    <a:pt x="33218" y="15833"/>
                  </a:lnTo>
                  <a:lnTo>
                    <a:pt x="33218" y="7451"/>
                  </a:lnTo>
                  <a:lnTo>
                    <a:pt x="21731" y="3104"/>
                  </a:lnTo>
                  <a:lnTo>
                    <a:pt x="13660" y="931"/>
                  </a:lnTo>
                  <a:close/>
                </a:path>
              </a:pathLst>
            </a:custGeom>
            <a:solidFill>
              <a:srgbClr val="D9D9D9"/>
            </a:solidFill>
            <a:ln w="3104" cap="flat">
              <a:noFill/>
              <a:prstDash val="solid"/>
              <a:miter/>
            </a:ln>
          </p:spPr>
          <p:txBody>
            <a:bodyPr rtlCol="0" anchor="ctr"/>
            <a:lstStyle/>
            <a:p>
              <a:endParaRPr lang="en-US"/>
            </a:p>
          </p:txBody>
        </p:sp>
        <p:sp>
          <p:nvSpPr>
            <p:cNvPr id="119" name="Freeform: Shape 429">
              <a:extLst>
                <a:ext uri="{FF2B5EF4-FFF2-40B4-BE49-F238E27FC236}">
                  <a16:creationId xmlns:a16="http://schemas.microsoft.com/office/drawing/2014/main" id="{088776E9-0A17-4381-9E1F-09184455AE79}"/>
                </a:ext>
              </a:extLst>
            </p:cNvPr>
            <p:cNvSpPr/>
            <p:nvPr/>
          </p:nvSpPr>
          <p:spPr>
            <a:xfrm>
              <a:off x="4778634" y="4498518"/>
              <a:ext cx="158327" cy="117969"/>
            </a:xfrm>
            <a:custGeom>
              <a:avLst/>
              <a:gdLst>
                <a:gd name="connsiteX0" fmla="*/ 156154 w 158327"/>
                <a:gd name="connsiteY0" fmla="*/ 29182 h 117969"/>
                <a:gd name="connsiteX1" fmla="*/ 156154 w 158327"/>
                <a:gd name="connsiteY1" fmla="*/ 23904 h 117969"/>
                <a:gd name="connsiteX2" fmla="*/ 156154 w 158327"/>
                <a:gd name="connsiteY2" fmla="*/ 16764 h 117969"/>
                <a:gd name="connsiteX3" fmla="*/ 154292 w 158327"/>
                <a:gd name="connsiteY3" fmla="*/ 12418 h 117969"/>
                <a:gd name="connsiteX4" fmla="*/ 154292 w 158327"/>
                <a:gd name="connsiteY4" fmla="*/ 9313 h 117969"/>
                <a:gd name="connsiteX5" fmla="*/ 153050 w 158327"/>
                <a:gd name="connsiteY5" fmla="*/ 7140 h 117969"/>
                <a:gd name="connsiteX6" fmla="*/ 151187 w 158327"/>
                <a:gd name="connsiteY6" fmla="*/ 4036 h 117969"/>
                <a:gd name="connsiteX7" fmla="*/ 149014 w 158327"/>
                <a:gd name="connsiteY7" fmla="*/ 0 h 117969"/>
                <a:gd name="connsiteX8" fmla="*/ 134423 w 158327"/>
                <a:gd name="connsiteY8" fmla="*/ 1863 h 117969"/>
                <a:gd name="connsiteX9" fmla="*/ 126972 w 158327"/>
                <a:gd name="connsiteY9" fmla="*/ 7140 h 117969"/>
                <a:gd name="connsiteX10" fmla="*/ 119832 w 158327"/>
                <a:gd name="connsiteY10" fmla="*/ 12418 h 117969"/>
                <a:gd name="connsiteX11" fmla="*/ 114554 w 158327"/>
                <a:gd name="connsiteY11" fmla="*/ 18937 h 117969"/>
                <a:gd name="connsiteX12" fmla="*/ 105241 w 158327"/>
                <a:gd name="connsiteY12" fmla="*/ 23904 h 117969"/>
                <a:gd name="connsiteX13" fmla="*/ 102137 w 158327"/>
                <a:gd name="connsiteY13" fmla="*/ 23904 h 117969"/>
                <a:gd name="connsiteX14" fmla="*/ 99964 w 158327"/>
                <a:gd name="connsiteY14" fmla="*/ 23904 h 117969"/>
                <a:gd name="connsiteX15" fmla="*/ 97790 w 158327"/>
                <a:gd name="connsiteY15" fmla="*/ 23904 h 117969"/>
                <a:gd name="connsiteX16" fmla="*/ 97790 w 158327"/>
                <a:gd name="connsiteY16" fmla="*/ 22042 h 117969"/>
                <a:gd name="connsiteX17" fmla="*/ 94686 w 158327"/>
                <a:gd name="connsiteY17" fmla="*/ 19869 h 117969"/>
                <a:gd name="connsiteX18" fmla="*/ 92823 w 158327"/>
                <a:gd name="connsiteY18" fmla="*/ 14591 h 117969"/>
                <a:gd name="connsiteX19" fmla="*/ 78232 w 158327"/>
                <a:gd name="connsiteY19" fmla="*/ 19869 h 117969"/>
                <a:gd name="connsiteX20" fmla="*/ 67677 w 158327"/>
                <a:gd name="connsiteY20" fmla="*/ 27319 h 117969"/>
                <a:gd name="connsiteX21" fmla="*/ 56191 w 158327"/>
                <a:gd name="connsiteY21" fmla="*/ 36633 h 117969"/>
                <a:gd name="connsiteX22" fmla="*/ 53086 w 158327"/>
                <a:gd name="connsiteY22" fmla="*/ 29182 h 117969"/>
                <a:gd name="connsiteX23" fmla="*/ 49050 w 158327"/>
                <a:gd name="connsiteY23" fmla="*/ 26077 h 117969"/>
                <a:gd name="connsiteX24" fmla="*/ 45946 w 158327"/>
                <a:gd name="connsiteY24" fmla="*/ 19869 h 117969"/>
                <a:gd name="connsiteX25" fmla="*/ 39427 w 158327"/>
                <a:gd name="connsiteY25" fmla="*/ 14591 h 117969"/>
                <a:gd name="connsiteX26" fmla="*/ 24836 w 158327"/>
                <a:gd name="connsiteY26" fmla="*/ 18937 h 117969"/>
                <a:gd name="connsiteX27" fmla="*/ 16764 w 158327"/>
                <a:gd name="connsiteY27" fmla="*/ 22042 h 117969"/>
                <a:gd name="connsiteX28" fmla="*/ 9313 w 158327"/>
                <a:gd name="connsiteY28" fmla="*/ 29182 h 117969"/>
                <a:gd name="connsiteX29" fmla="*/ 0 w 158327"/>
                <a:gd name="connsiteY29" fmla="*/ 36633 h 117969"/>
                <a:gd name="connsiteX30" fmla="*/ 5278 w 158327"/>
                <a:gd name="connsiteY30" fmla="*/ 47188 h 117969"/>
                <a:gd name="connsiteX31" fmla="*/ 32286 w 158327"/>
                <a:gd name="connsiteY31" fmla="*/ 47188 h 117969"/>
                <a:gd name="connsiteX32" fmla="*/ 32286 w 158327"/>
                <a:gd name="connsiteY32" fmla="*/ 60847 h 117969"/>
                <a:gd name="connsiteX33" fmla="*/ 27009 w 158327"/>
                <a:gd name="connsiteY33" fmla="*/ 60847 h 117969"/>
                <a:gd name="connsiteX34" fmla="*/ 21731 w 158327"/>
                <a:gd name="connsiteY34" fmla="*/ 60847 h 117969"/>
                <a:gd name="connsiteX35" fmla="*/ 19868 w 158327"/>
                <a:gd name="connsiteY35" fmla="*/ 61779 h 117969"/>
                <a:gd name="connsiteX36" fmla="*/ 17695 w 158327"/>
                <a:gd name="connsiteY36" fmla="*/ 61779 h 117969"/>
                <a:gd name="connsiteX37" fmla="*/ 16764 w 158327"/>
                <a:gd name="connsiteY37" fmla="*/ 63952 h 117969"/>
                <a:gd name="connsiteX38" fmla="*/ 12418 w 158327"/>
                <a:gd name="connsiteY38" fmla="*/ 68298 h 117969"/>
                <a:gd name="connsiteX39" fmla="*/ 9313 w 158327"/>
                <a:gd name="connsiteY39" fmla="*/ 68298 h 117969"/>
                <a:gd name="connsiteX40" fmla="*/ 14591 w 158327"/>
                <a:gd name="connsiteY40" fmla="*/ 71403 h 117969"/>
                <a:gd name="connsiteX41" fmla="*/ 19868 w 158327"/>
                <a:gd name="connsiteY41" fmla="*/ 75438 h 117969"/>
                <a:gd name="connsiteX42" fmla="*/ 27009 w 158327"/>
                <a:gd name="connsiteY42" fmla="*/ 76680 h 117969"/>
                <a:gd name="connsiteX43" fmla="*/ 32286 w 158327"/>
                <a:gd name="connsiteY43" fmla="*/ 80716 h 117969"/>
                <a:gd name="connsiteX44" fmla="*/ 31355 w 158327"/>
                <a:gd name="connsiteY44" fmla="*/ 83820 h 117969"/>
                <a:gd name="connsiteX45" fmla="*/ 31355 w 158327"/>
                <a:gd name="connsiteY45" fmla="*/ 85993 h 117969"/>
                <a:gd name="connsiteX46" fmla="*/ 29182 w 158327"/>
                <a:gd name="connsiteY46" fmla="*/ 88167 h 117969"/>
                <a:gd name="connsiteX47" fmla="*/ 27009 w 158327"/>
                <a:gd name="connsiteY47" fmla="*/ 90340 h 117969"/>
                <a:gd name="connsiteX48" fmla="*/ 24836 w 158327"/>
                <a:gd name="connsiteY48" fmla="*/ 91271 h 117969"/>
                <a:gd name="connsiteX49" fmla="*/ 29182 w 158327"/>
                <a:gd name="connsiteY49" fmla="*/ 95307 h 117969"/>
                <a:gd name="connsiteX50" fmla="*/ 38495 w 158327"/>
                <a:gd name="connsiteY50" fmla="*/ 100584 h 117969"/>
                <a:gd name="connsiteX51" fmla="*/ 49050 w 158327"/>
                <a:gd name="connsiteY51" fmla="*/ 105862 h 117969"/>
                <a:gd name="connsiteX52" fmla="*/ 61468 w 158327"/>
                <a:gd name="connsiteY52" fmla="*/ 113313 h 117969"/>
                <a:gd name="connsiteX53" fmla="*/ 70782 w 158327"/>
                <a:gd name="connsiteY53" fmla="*/ 117659 h 117969"/>
                <a:gd name="connsiteX54" fmla="*/ 76059 w 158327"/>
                <a:gd name="connsiteY54" fmla="*/ 120763 h 117969"/>
                <a:gd name="connsiteX55" fmla="*/ 94686 w 158327"/>
                <a:gd name="connsiteY55" fmla="*/ 105862 h 117969"/>
                <a:gd name="connsiteX56" fmla="*/ 116728 w 158327"/>
                <a:gd name="connsiteY56" fmla="*/ 95307 h 117969"/>
                <a:gd name="connsiteX57" fmla="*/ 139701 w 158327"/>
                <a:gd name="connsiteY57" fmla="*/ 85993 h 117969"/>
                <a:gd name="connsiteX58" fmla="*/ 160501 w 158327"/>
                <a:gd name="connsiteY58" fmla="*/ 75438 h 117969"/>
                <a:gd name="connsiteX59" fmla="*/ 160501 w 158327"/>
                <a:gd name="connsiteY59" fmla="*/ 60847 h 117969"/>
                <a:gd name="connsiteX60" fmla="*/ 158327 w 158327"/>
                <a:gd name="connsiteY60" fmla="*/ 44083 h 11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8327" h="117969">
                  <a:moveTo>
                    <a:pt x="156154" y="29182"/>
                  </a:moveTo>
                  <a:lnTo>
                    <a:pt x="156154" y="23904"/>
                  </a:lnTo>
                  <a:lnTo>
                    <a:pt x="156154" y="16764"/>
                  </a:lnTo>
                  <a:lnTo>
                    <a:pt x="154292" y="12418"/>
                  </a:lnTo>
                  <a:lnTo>
                    <a:pt x="154292" y="9313"/>
                  </a:lnTo>
                  <a:lnTo>
                    <a:pt x="153050" y="7140"/>
                  </a:lnTo>
                  <a:lnTo>
                    <a:pt x="151187" y="4036"/>
                  </a:lnTo>
                  <a:lnTo>
                    <a:pt x="149014" y="0"/>
                  </a:lnTo>
                  <a:lnTo>
                    <a:pt x="134423" y="1863"/>
                  </a:lnTo>
                  <a:lnTo>
                    <a:pt x="126972" y="7140"/>
                  </a:lnTo>
                  <a:lnTo>
                    <a:pt x="119832" y="12418"/>
                  </a:lnTo>
                  <a:lnTo>
                    <a:pt x="114554" y="18937"/>
                  </a:lnTo>
                  <a:lnTo>
                    <a:pt x="105241" y="23904"/>
                  </a:lnTo>
                  <a:lnTo>
                    <a:pt x="102137" y="23904"/>
                  </a:lnTo>
                  <a:lnTo>
                    <a:pt x="99964" y="23904"/>
                  </a:lnTo>
                  <a:lnTo>
                    <a:pt x="97790" y="23904"/>
                  </a:lnTo>
                  <a:lnTo>
                    <a:pt x="97790" y="22042"/>
                  </a:lnTo>
                  <a:lnTo>
                    <a:pt x="94686" y="19869"/>
                  </a:lnTo>
                  <a:lnTo>
                    <a:pt x="92823" y="14591"/>
                  </a:lnTo>
                  <a:lnTo>
                    <a:pt x="78232" y="19869"/>
                  </a:lnTo>
                  <a:lnTo>
                    <a:pt x="67677" y="27319"/>
                  </a:lnTo>
                  <a:lnTo>
                    <a:pt x="56191" y="36633"/>
                  </a:lnTo>
                  <a:lnTo>
                    <a:pt x="53086" y="29182"/>
                  </a:lnTo>
                  <a:lnTo>
                    <a:pt x="49050" y="26077"/>
                  </a:lnTo>
                  <a:lnTo>
                    <a:pt x="45946" y="19869"/>
                  </a:lnTo>
                  <a:lnTo>
                    <a:pt x="39427" y="14591"/>
                  </a:lnTo>
                  <a:lnTo>
                    <a:pt x="24836" y="18937"/>
                  </a:lnTo>
                  <a:lnTo>
                    <a:pt x="16764" y="22042"/>
                  </a:lnTo>
                  <a:lnTo>
                    <a:pt x="9313" y="29182"/>
                  </a:lnTo>
                  <a:lnTo>
                    <a:pt x="0" y="36633"/>
                  </a:lnTo>
                  <a:lnTo>
                    <a:pt x="5278" y="47188"/>
                  </a:lnTo>
                  <a:lnTo>
                    <a:pt x="32286" y="47188"/>
                  </a:lnTo>
                  <a:lnTo>
                    <a:pt x="32286" y="60847"/>
                  </a:lnTo>
                  <a:lnTo>
                    <a:pt x="27009" y="60847"/>
                  </a:lnTo>
                  <a:lnTo>
                    <a:pt x="21731" y="60847"/>
                  </a:lnTo>
                  <a:lnTo>
                    <a:pt x="19868" y="61779"/>
                  </a:lnTo>
                  <a:lnTo>
                    <a:pt x="17695" y="61779"/>
                  </a:lnTo>
                  <a:lnTo>
                    <a:pt x="16764" y="63952"/>
                  </a:lnTo>
                  <a:lnTo>
                    <a:pt x="12418" y="68298"/>
                  </a:lnTo>
                  <a:lnTo>
                    <a:pt x="9313" y="68298"/>
                  </a:lnTo>
                  <a:lnTo>
                    <a:pt x="14591" y="71403"/>
                  </a:lnTo>
                  <a:lnTo>
                    <a:pt x="19868" y="75438"/>
                  </a:lnTo>
                  <a:lnTo>
                    <a:pt x="27009" y="76680"/>
                  </a:lnTo>
                  <a:lnTo>
                    <a:pt x="32286" y="80716"/>
                  </a:lnTo>
                  <a:lnTo>
                    <a:pt x="31355" y="83820"/>
                  </a:lnTo>
                  <a:lnTo>
                    <a:pt x="31355" y="85993"/>
                  </a:lnTo>
                  <a:lnTo>
                    <a:pt x="29182" y="88167"/>
                  </a:lnTo>
                  <a:lnTo>
                    <a:pt x="27009" y="90340"/>
                  </a:lnTo>
                  <a:lnTo>
                    <a:pt x="24836" y="91271"/>
                  </a:lnTo>
                  <a:lnTo>
                    <a:pt x="29182" y="95307"/>
                  </a:lnTo>
                  <a:lnTo>
                    <a:pt x="38495" y="100584"/>
                  </a:lnTo>
                  <a:lnTo>
                    <a:pt x="49050" y="105862"/>
                  </a:lnTo>
                  <a:lnTo>
                    <a:pt x="61468" y="113313"/>
                  </a:lnTo>
                  <a:lnTo>
                    <a:pt x="70782" y="117659"/>
                  </a:lnTo>
                  <a:lnTo>
                    <a:pt x="76059" y="120763"/>
                  </a:lnTo>
                  <a:lnTo>
                    <a:pt x="94686" y="105862"/>
                  </a:lnTo>
                  <a:lnTo>
                    <a:pt x="116728" y="95307"/>
                  </a:lnTo>
                  <a:lnTo>
                    <a:pt x="139701" y="85993"/>
                  </a:lnTo>
                  <a:lnTo>
                    <a:pt x="160501" y="75438"/>
                  </a:lnTo>
                  <a:lnTo>
                    <a:pt x="160501" y="60847"/>
                  </a:lnTo>
                  <a:lnTo>
                    <a:pt x="158327" y="44083"/>
                  </a:lnTo>
                  <a:close/>
                </a:path>
              </a:pathLst>
            </a:custGeom>
            <a:solidFill>
              <a:srgbClr val="D9D9D9"/>
            </a:solidFill>
            <a:ln w="3104" cap="flat">
              <a:noFill/>
              <a:prstDash val="solid"/>
              <a:miter/>
            </a:ln>
          </p:spPr>
          <p:txBody>
            <a:bodyPr rtlCol="0" anchor="ctr"/>
            <a:lstStyle/>
            <a:p>
              <a:endParaRPr lang="en-US"/>
            </a:p>
          </p:txBody>
        </p:sp>
      </p:grpSp>
      <p:grpSp>
        <p:nvGrpSpPr>
          <p:cNvPr id="120" name="Group 285">
            <a:extLst>
              <a:ext uri="{FF2B5EF4-FFF2-40B4-BE49-F238E27FC236}">
                <a16:creationId xmlns:a16="http://schemas.microsoft.com/office/drawing/2014/main" id="{32949C7B-3EF6-4FF0-84AD-4AB7F65048BD}"/>
              </a:ext>
            </a:extLst>
          </p:cNvPr>
          <p:cNvGrpSpPr/>
          <p:nvPr/>
        </p:nvGrpSpPr>
        <p:grpSpPr>
          <a:xfrm>
            <a:off x="10523339" y="7268535"/>
            <a:ext cx="6988881" cy="1107434"/>
            <a:chOff x="3131840" y="2184347"/>
            <a:chExt cx="3096344" cy="738289"/>
          </a:xfrm>
        </p:grpSpPr>
        <p:sp>
          <p:nvSpPr>
            <p:cNvPr id="121" name="TextBox 120">
              <a:extLst>
                <a:ext uri="{FF2B5EF4-FFF2-40B4-BE49-F238E27FC236}">
                  <a16:creationId xmlns:a16="http://schemas.microsoft.com/office/drawing/2014/main" id="{7D253151-7CC9-4013-8BF7-EE493D66063D}"/>
                </a:ext>
              </a:extLst>
            </p:cNvPr>
            <p:cNvSpPr txBox="1"/>
            <p:nvPr/>
          </p:nvSpPr>
          <p:spPr>
            <a:xfrm>
              <a:off x="3131840" y="2184347"/>
              <a:ext cx="3096344" cy="348813"/>
            </a:xfrm>
            <a:prstGeom prst="rect">
              <a:avLst/>
            </a:prstGeom>
            <a:noFill/>
          </p:spPr>
          <p:txBody>
            <a:bodyPr wrap="square" rtlCol="0" anchor="ctr">
              <a:spAutoFit/>
            </a:bodyPr>
            <a:lstStyle/>
            <a:p>
              <a:r>
                <a:rPr lang="fr-FR" altLang="ko-KR" sz="2800" b="1" dirty="0">
                  <a:solidFill>
                    <a:schemeClr val="tx1">
                      <a:lumMod val="75000"/>
                      <a:lumOff val="25000"/>
                    </a:schemeClr>
                  </a:solidFill>
                  <a:cs typeface="Arial" pitchFamily="34" charset="0"/>
                </a:rPr>
                <a:t>Défis</a:t>
              </a:r>
              <a:r>
                <a:rPr lang="en-US" altLang="ko-KR" sz="2800" b="1" dirty="0">
                  <a:solidFill>
                    <a:schemeClr val="tx1">
                      <a:lumMod val="75000"/>
                      <a:lumOff val="25000"/>
                    </a:schemeClr>
                  </a:solidFill>
                  <a:cs typeface="Arial" pitchFamily="34" charset="0"/>
                </a:rPr>
                <a:t> au </a:t>
              </a:r>
              <a:r>
                <a:rPr lang="fr-FR" altLang="ko-KR" sz="2800" b="1" dirty="0">
                  <a:solidFill>
                    <a:schemeClr val="tx1">
                      <a:lumMod val="75000"/>
                      <a:lumOff val="25000"/>
                    </a:schemeClr>
                  </a:solidFill>
                  <a:cs typeface="Arial" pitchFamily="34" charset="0"/>
                </a:rPr>
                <a:t>développement</a:t>
              </a:r>
              <a:r>
                <a:rPr lang="en-US" altLang="ko-KR" sz="2800" b="1" dirty="0">
                  <a:solidFill>
                    <a:schemeClr val="tx1">
                      <a:lumMod val="75000"/>
                      <a:lumOff val="25000"/>
                    </a:schemeClr>
                  </a:solidFill>
                  <a:cs typeface="Arial" pitchFamily="34" charset="0"/>
                </a:rPr>
                <a:t> </a:t>
              </a:r>
              <a:endParaRPr lang="ko-KR" altLang="en-US" sz="2800" b="1" dirty="0">
                <a:solidFill>
                  <a:schemeClr val="tx1">
                    <a:lumMod val="75000"/>
                    <a:lumOff val="25000"/>
                  </a:schemeClr>
                </a:solidFill>
                <a:cs typeface="Arial" pitchFamily="34" charset="0"/>
              </a:endParaRPr>
            </a:p>
          </p:txBody>
        </p:sp>
        <p:sp>
          <p:nvSpPr>
            <p:cNvPr id="122" name="TextBox 121">
              <a:extLst>
                <a:ext uri="{FF2B5EF4-FFF2-40B4-BE49-F238E27FC236}">
                  <a16:creationId xmlns:a16="http://schemas.microsoft.com/office/drawing/2014/main" id="{DB7304A5-A4C5-4A57-B213-010E358C5736}"/>
                </a:ext>
              </a:extLst>
            </p:cNvPr>
            <p:cNvSpPr txBox="1"/>
            <p:nvPr/>
          </p:nvSpPr>
          <p:spPr>
            <a:xfrm>
              <a:off x="3131840" y="2450712"/>
              <a:ext cx="3096344" cy="471924"/>
            </a:xfrm>
            <a:prstGeom prst="rect">
              <a:avLst/>
            </a:prstGeom>
            <a:noFill/>
          </p:spPr>
          <p:txBody>
            <a:bodyPr wrap="square" rtlCol="0">
              <a:spAutoFit/>
            </a:bodyPr>
            <a:lstStyle/>
            <a:p>
              <a:r>
                <a:rPr lang="fr-FR" altLang="ko-KR" sz="2000" dirty="0">
                  <a:solidFill>
                    <a:schemeClr val="tx1">
                      <a:lumMod val="75000"/>
                      <a:lumOff val="25000"/>
                    </a:schemeClr>
                  </a:solidFill>
                  <a:cs typeface="Arial" pitchFamily="34" charset="0"/>
                </a:rPr>
                <a:t>Les conflits constituent les défis pour le développement les plus exigeants de notre époque et surtout en Afrique</a:t>
              </a:r>
              <a:endParaRPr lang="en-US" altLang="ko-KR" sz="2000" dirty="0">
                <a:solidFill>
                  <a:schemeClr val="tx1">
                    <a:lumMod val="75000"/>
                    <a:lumOff val="25000"/>
                  </a:schemeClr>
                </a:solidFill>
                <a:cs typeface="Arial" pitchFamily="34" charset="0"/>
              </a:endParaRPr>
            </a:p>
          </p:txBody>
        </p:sp>
      </p:grpSp>
      <p:grpSp>
        <p:nvGrpSpPr>
          <p:cNvPr id="126" name="Group 291">
            <a:extLst>
              <a:ext uri="{FF2B5EF4-FFF2-40B4-BE49-F238E27FC236}">
                <a16:creationId xmlns:a16="http://schemas.microsoft.com/office/drawing/2014/main" id="{DC1BA575-7A6B-4637-AAF4-ACE7B94FB815}"/>
              </a:ext>
            </a:extLst>
          </p:cNvPr>
          <p:cNvGrpSpPr/>
          <p:nvPr/>
        </p:nvGrpSpPr>
        <p:grpSpPr>
          <a:xfrm>
            <a:off x="960558" y="7187098"/>
            <a:ext cx="6588000" cy="1230547"/>
            <a:chOff x="3131840" y="2184346"/>
            <a:chExt cx="3096344" cy="820364"/>
          </a:xfrm>
        </p:grpSpPr>
        <p:sp>
          <p:nvSpPr>
            <p:cNvPr id="127" name="TextBox 126">
              <a:extLst>
                <a:ext uri="{FF2B5EF4-FFF2-40B4-BE49-F238E27FC236}">
                  <a16:creationId xmlns:a16="http://schemas.microsoft.com/office/drawing/2014/main" id="{AEA0A4C2-CE98-4B92-9BF3-0C7BF0AE5B53}"/>
                </a:ext>
              </a:extLst>
            </p:cNvPr>
            <p:cNvSpPr txBox="1"/>
            <p:nvPr/>
          </p:nvSpPr>
          <p:spPr>
            <a:xfrm>
              <a:off x="3131840" y="2184346"/>
              <a:ext cx="3096344" cy="348813"/>
            </a:xfrm>
            <a:prstGeom prst="rect">
              <a:avLst/>
            </a:prstGeom>
            <a:noFill/>
          </p:spPr>
          <p:txBody>
            <a:bodyPr wrap="square" rtlCol="0" anchor="ctr">
              <a:spAutoFit/>
            </a:bodyPr>
            <a:lstStyle/>
            <a:p>
              <a:pPr algn="r"/>
              <a:r>
                <a:rPr lang="fr-FR" altLang="ko-KR" sz="2800" b="1" dirty="0">
                  <a:solidFill>
                    <a:schemeClr val="tx1">
                      <a:lumMod val="75000"/>
                      <a:lumOff val="25000"/>
                    </a:schemeClr>
                  </a:solidFill>
                  <a:cs typeface="Arial" pitchFamily="34" charset="0"/>
                </a:rPr>
                <a:t>Conflits</a:t>
              </a:r>
            </a:p>
          </p:txBody>
        </p:sp>
        <p:sp>
          <p:nvSpPr>
            <p:cNvPr id="128" name="TextBox 127">
              <a:extLst>
                <a:ext uri="{FF2B5EF4-FFF2-40B4-BE49-F238E27FC236}">
                  <a16:creationId xmlns:a16="http://schemas.microsoft.com/office/drawing/2014/main" id="{F1EC950B-FB5F-4DB5-930B-4CB3D07C1F43}"/>
                </a:ext>
              </a:extLst>
            </p:cNvPr>
            <p:cNvSpPr txBox="1"/>
            <p:nvPr/>
          </p:nvSpPr>
          <p:spPr>
            <a:xfrm>
              <a:off x="3131840" y="2450712"/>
              <a:ext cx="3096344" cy="553998"/>
            </a:xfrm>
            <a:prstGeom prst="rect">
              <a:avLst/>
            </a:prstGeom>
            <a:noFill/>
          </p:spPr>
          <p:txBody>
            <a:bodyPr wrap="square" rtlCol="0">
              <a:spAutoFit/>
            </a:bodyPr>
            <a:lstStyle/>
            <a:p>
              <a:pPr algn="r"/>
              <a:r>
                <a:rPr lang="fr-FR" altLang="ko-KR" sz="2400" dirty="0">
                  <a:solidFill>
                    <a:schemeClr val="tx1">
                      <a:lumMod val="75000"/>
                      <a:lumOff val="25000"/>
                    </a:schemeClr>
                  </a:solidFill>
                  <a:cs typeface="Arial" pitchFamily="34" charset="0"/>
                </a:rPr>
                <a:t>une attention  de plus en plus croissante aux situations de conflit et de fragilité</a:t>
              </a:r>
              <a:endParaRPr lang="ko-KR" altLang="en-US" sz="2400" dirty="0">
                <a:solidFill>
                  <a:schemeClr val="tx1">
                    <a:lumMod val="75000"/>
                    <a:lumOff val="25000"/>
                  </a:schemeClr>
                </a:solidFill>
                <a:cs typeface="Arial" pitchFamily="34" charset="0"/>
              </a:endParaRPr>
            </a:p>
          </p:txBody>
        </p:sp>
      </p:grpSp>
      <p:sp>
        <p:nvSpPr>
          <p:cNvPr id="132" name="Freeform 323">
            <a:extLst>
              <a:ext uri="{FF2B5EF4-FFF2-40B4-BE49-F238E27FC236}">
                <a16:creationId xmlns:a16="http://schemas.microsoft.com/office/drawing/2014/main" id="{8F8B91C0-827B-4275-9335-5974162629A7}"/>
              </a:ext>
            </a:extLst>
          </p:cNvPr>
          <p:cNvSpPr/>
          <p:nvPr/>
        </p:nvSpPr>
        <p:spPr>
          <a:xfrm>
            <a:off x="11268521" y="3314700"/>
            <a:ext cx="2819850" cy="427302"/>
          </a:xfrm>
          <a:custGeom>
            <a:avLst/>
            <a:gdLst>
              <a:gd name="connsiteX0" fmla="*/ 0 w 1400175"/>
              <a:gd name="connsiteY0" fmla="*/ 0 h 590550"/>
              <a:gd name="connsiteX1" fmla="*/ 1400175 w 1400175"/>
              <a:gd name="connsiteY1" fmla="*/ 0 h 590550"/>
              <a:gd name="connsiteX2" fmla="*/ 1400175 w 1400175"/>
              <a:gd name="connsiteY2" fmla="*/ 590550 h 590550"/>
            </a:gdLst>
            <a:ahLst/>
            <a:cxnLst>
              <a:cxn ang="0">
                <a:pos x="connsiteX0" y="connsiteY0"/>
              </a:cxn>
              <a:cxn ang="0">
                <a:pos x="connsiteX1" y="connsiteY1"/>
              </a:cxn>
              <a:cxn ang="0">
                <a:pos x="connsiteX2" y="connsiteY2"/>
              </a:cxn>
            </a:cxnLst>
            <a:rect l="l" t="t" r="r" b="b"/>
            <a:pathLst>
              <a:path w="1400175" h="590550">
                <a:moveTo>
                  <a:pt x="0" y="0"/>
                </a:moveTo>
                <a:lnTo>
                  <a:pt x="1400175" y="0"/>
                </a:lnTo>
                <a:lnTo>
                  <a:pt x="1400175" y="590550"/>
                </a:lnTo>
              </a:path>
            </a:pathLst>
          </a:custGeom>
          <a:ln w="25400">
            <a:solidFill>
              <a:schemeClr val="accent4"/>
            </a:solidFill>
            <a:headEnd type="oval" w="lg" len="lg"/>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33" name="Freeform 325">
            <a:extLst>
              <a:ext uri="{FF2B5EF4-FFF2-40B4-BE49-F238E27FC236}">
                <a16:creationId xmlns:a16="http://schemas.microsoft.com/office/drawing/2014/main" id="{B7BAF4E7-284C-4130-876B-8B5CAF68EAC5}"/>
              </a:ext>
            </a:extLst>
          </p:cNvPr>
          <p:cNvSpPr/>
          <p:nvPr/>
        </p:nvSpPr>
        <p:spPr>
          <a:xfrm>
            <a:off x="11077522" y="4305300"/>
            <a:ext cx="1897223" cy="1640568"/>
          </a:xfrm>
          <a:custGeom>
            <a:avLst/>
            <a:gdLst>
              <a:gd name="connsiteX0" fmla="*/ 0 w 495300"/>
              <a:gd name="connsiteY0" fmla="*/ 0 h 962025"/>
              <a:gd name="connsiteX1" fmla="*/ 0 w 495300"/>
              <a:gd name="connsiteY1" fmla="*/ 962025 h 962025"/>
              <a:gd name="connsiteX2" fmla="*/ 495300 w 495300"/>
              <a:gd name="connsiteY2" fmla="*/ 962025 h 962025"/>
            </a:gdLst>
            <a:ahLst/>
            <a:cxnLst>
              <a:cxn ang="0">
                <a:pos x="connsiteX0" y="connsiteY0"/>
              </a:cxn>
              <a:cxn ang="0">
                <a:pos x="connsiteX1" y="connsiteY1"/>
              </a:cxn>
              <a:cxn ang="0">
                <a:pos x="connsiteX2" y="connsiteY2"/>
              </a:cxn>
            </a:cxnLst>
            <a:rect l="l" t="t" r="r" b="b"/>
            <a:pathLst>
              <a:path w="495300" h="962025">
                <a:moveTo>
                  <a:pt x="0" y="0"/>
                </a:moveTo>
                <a:lnTo>
                  <a:pt x="0" y="962025"/>
                </a:lnTo>
                <a:lnTo>
                  <a:pt x="495300" y="962025"/>
                </a:lnTo>
              </a:path>
            </a:pathLst>
          </a:custGeom>
          <a:ln w="25400">
            <a:solidFill>
              <a:schemeClr val="accent3"/>
            </a:solidFill>
            <a:headEnd type="oval" w="lg" len="lg"/>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34" name="Freeform 326">
            <a:extLst>
              <a:ext uri="{FF2B5EF4-FFF2-40B4-BE49-F238E27FC236}">
                <a16:creationId xmlns:a16="http://schemas.microsoft.com/office/drawing/2014/main" id="{84920C31-0398-4CF2-ADA8-6FB10CB82D4A}"/>
              </a:ext>
            </a:extLst>
          </p:cNvPr>
          <p:cNvSpPr/>
          <p:nvPr/>
        </p:nvSpPr>
        <p:spPr>
          <a:xfrm>
            <a:off x="5083760" y="4152900"/>
            <a:ext cx="1535597" cy="749876"/>
          </a:xfrm>
          <a:custGeom>
            <a:avLst/>
            <a:gdLst>
              <a:gd name="connsiteX0" fmla="*/ 1381125 w 1381125"/>
              <a:gd name="connsiteY0" fmla="*/ 0 h 371475"/>
              <a:gd name="connsiteX1" fmla="*/ 0 w 1381125"/>
              <a:gd name="connsiteY1" fmla="*/ 0 h 371475"/>
              <a:gd name="connsiteX2" fmla="*/ 0 w 1381125"/>
              <a:gd name="connsiteY2" fmla="*/ 371475 h 371475"/>
            </a:gdLst>
            <a:ahLst/>
            <a:cxnLst>
              <a:cxn ang="0">
                <a:pos x="connsiteX0" y="connsiteY0"/>
              </a:cxn>
              <a:cxn ang="0">
                <a:pos x="connsiteX1" y="connsiteY1"/>
              </a:cxn>
              <a:cxn ang="0">
                <a:pos x="connsiteX2" y="connsiteY2"/>
              </a:cxn>
            </a:cxnLst>
            <a:rect l="l" t="t" r="r" b="b"/>
            <a:pathLst>
              <a:path w="1381125" h="371475">
                <a:moveTo>
                  <a:pt x="1381125" y="0"/>
                </a:moveTo>
                <a:lnTo>
                  <a:pt x="0" y="0"/>
                </a:lnTo>
                <a:lnTo>
                  <a:pt x="0" y="371475"/>
                </a:lnTo>
              </a:path>
            </a:pathLst>
          </a:custGeom>
          <a:ln w="25400">
            <a:solidFill>
              <a:schemeClr val="accent2"/>
            </a:solidFill>
            <a:headEnd type="oval" w="lg" len="lg"/>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35" name="Freeform 327">
            <a:extLst>
              <a:ext uri="{FF2B5EF4-FFF2-40B4-BE49-F238E27FC236}">
                <a16:creationId xmlns:a16="http://schemas.microsoft.com/office/drawing/2014/main" id="{0361BF93-A58C-4DF9-95DB-AEC4ED427FA4}"/>
              </a:ext>
            </a:extLst>
          </p:cNvPr>
          <p:cNvSpPr/>
          <p:nvPr/>
        </p:nvSpPr>
        <p:spPr>
          <a:xfrm>
            <a:off x="3939923" y="2533809"/>
            <a:ext cx="4120748" cy="476091"/>
          </a:xfrm>
          <a:custGeom>
            <a:avLst/>
            <a:gdLst>
              <a:gd name="connsiteX0" fmla="*/ 1381125 w 1381125"/>
              <a:gd name="connsiteY0" fmla="*/ 0 h 371475"/>
              <a:gd name="connsiteX1" fmla="*/ 0 w 1381125"/>
              <a:gd name="connsiteY1" fmla="*/ 0 h 371475"/>
              <a:gd name="connsiteX2" fmla="*/ 0 w 1381125"/>
              <a:gd name="connsiteY2" fmla="*/ 371475 h 371475"/>
            </a:gdLst>
            <a:ahLst/>
            <a:cxnLst>
              <a:cxn ang="0">
                <a:pos x="connsiteX0" y="connsiteY0"/>
              </a:cxn>
              <a:cxn ang="0">
                <a:pos x="connsiteX1" y="connsiteY1"/>
              </a:cxn>
              <a:cxn ang="0">
                <a:pos x="connsiteX2" y="connsiteY2"/>
              </a:cxn>
            </a:cxnLst>
            <a:rect l="l" t="t" r="r" b="b"/>
            <a:pathLst>
              <a:path w="1381125" h="371475">
                <a:moveTo>
                  <a:pt x="1381125" y="0"/>
                </a:moveTo>
                <a:lnTo>
                  <a:pt x="0" y="0"/>
                </a:lnTo>
                <a:lnTo>
                  <a:pt x="0" y="371475"/>
                </a:lnTo>
              </a:path>
            </a:pathLst>
          </a:custGeom>
          <a:ln w="25400">
            <a:solidFill>
              <a:schemeClr val="accent1"/>
            </a:solidFill>
            <a:headEnd type="oval" w="lg" len="lg"/>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grpSp>
        <p:nvGrpSpPr>
          <p:cNvPr id="136" name="Group 297">
            <a:extLst>
              <a:ext uri="{FF2B5EF4-FFF2-40B4-BE49-F238E27FC236}">
                <a16:creationId xmlns:a16="http://schemas.microsoft.com/office/drawing/2014/main" id="{7FA54A04-0871-4F9A-9B9F-C6A3B8AE39A5}"/>
              </a:ext>
            </a:extLst>
          </p:cNvPr>
          <p:cNvGrpSpPr/>
          <p:nvPr/>
        </p:nvGrpSpPr>
        <p:grpSpPr>
          <a:xfrm>
            <a:off x="13372153" y="3707633"/>
            <a:ext cx="3612193" cy="1480058"/>
            <a:chOff x="3131840" y="2220255"/>
            <a:chExt cx="3096344" cy="986705"/>
          </a:xfrm>
        </p:grpSpPr>
        <p:sp>
          <p:nvSpPr>
            <p:cNvPr id="137" name="TextBox 136">
              <a:extLst>
                <a:ext uri="{FF2B5EF4-FFF2-40B4-BE49-F238E27FC236}">
                  <a16:creationId xmlns:a16="http://schemas.microsoft.com/office/drawing/2014/main" id="{5F122963-1C22-4AD5-94D9-EEAFAC631901}"/>
                </a:ext>
              </a:extLst>
            </p:cNvPr>
            <p:cNvSpPr txBox="1"/>
            <p:nvPr/>
          </p:nvSpPr>
          <p:spPr>
            <a:xfrm>
              <a:off x="3131840" y="2220255"/>
              <a:ext cx="3096344" cy="276998"/>
            </a:xfrm>
            <a:prstGeom prst="rect">
              <a:avLst/>
            </a:prstGeom>
            <a:noFill/>
          </p:spPr>
          <p:txBody>
            <a:bodyPr wrap="square" rtlCol="0" anchor="ctr">
              <a:spAutoFit/>
            </a:bodyPr>
            <a:lstStyle/>
            <a:p>
              <a:r>
                <a:rPr lang="fr-FR" altLang="ko-KR" sz="2100" b="1" dirty="0">
                  <a:solidFill>
                    <a:schemeClr val="accent4"/>
                  </a:solidFill>
                  <a:cs typeface="Arial" pitchFamily="34" charset="0"/>
                </a:rPr>
                <a:t>Situation</a:t>
              </a:r>
              <a:r>
                <a:rPr lang="en-US" altLang="ko-KR" sz="2100" b="1" dirty="0">
                  <a:solidFill>
                    <a:schemeClr val="accent4"/>
                  </a:solidFill>
                  <a:cs typeface="Arial" pitchFamily="34" charset="0"/>
                </a:rPr>
                <a:t> </a:t>
              </a:r>
              <a:r>
                <a:rPr lang="fr-FR" altLang="ko-KR" sz="2100" b="1" dirty="0">
                  <a:solidFill>
                    <a:schemeClr val="accent4"/>
                  </a:solidFill>
                  <a:cs typeface="Arial" pitchFamily="34" charset="0"/>
                </a:rPr>
                <a:t>économique</a:t>
              </a:r>
              <a:r>
                <a:rPr lang="en-US" altLang="ko-KR" sz="2100" b="1" dirty="0">
                  <a:solidFill>
                    <a:schemeClr val="accent4"/>
                  </a:solidFill>
                  <a:cs typeface="Arial" pitchFamily="34" charset="0"/>
                </a:rPr>
                <a:t> </a:t>
              </a:r>
              <a:endParaRPr lang="ko-KR" altLang="en-US" sz="2100" b="1" dirty="0">
                <a:solidFill>
                  <a:schemeClr val="accent4"/>
                </a:solidFill>
                <a:cs typeface="Arial" pitchFamily="34" charset="0"/>
              </a:endParaRPr>
            </a:p>
          </p:txBody>
        </p:sp>
        <p:sp>
          <p:nvSpPr>
            <p:cNvPr id="138" name="TextBox 137">
              <a:extLst>
                <a:ext uri="{FF2B5EF4-FFF2-40B4-BE49-F238E27FC236}">
                  <a16:creationId xmlns:a16="http://schemas.microsoft.com/office/drawing/2014/main" id="{EFCD14EF-AF08-49D4-982B-D6F81900C7D6}"/>
                </a:ext>
              </a:extLst>
            </p:cNvPr>
            <p:cNvSpPr txBox="1"/>
            <p:nvPr/>
          </p:nvSpPr>
          <p:spPr>
            <a:xfrm>
              <a:off x="3131840" y="2468296"/>
              <a:ext cx="3096344" cy="738664"/>
            </a:xfrm>
            <a:prstGeom prst="rect">
              <a:avLst/>
            </a:prstGeom>
            <a:noFill/>
          </p:spPr>
          <p:txBody>
            <a:bodyPr wrap="square" rtlCol="0">
              <a:spAutoFit/>
            </a:bodyPr>
            <a:lstStyle/>
            <a:p>
              <a:pPr marL="285750" indent="-285750">
                <a:buFont typeface="Wingdings" panose="05000000000000000000" pitchFamily="2" charset="2"/>
                <a:buChar char="§"/>
              </a:pPr>
              <a:r>
                <a:rPr lang="fr-FR" altLang="ko-KR" sz="1650" dirty="0">
                  <a:solidFill>
                    <a:schemeClr val="tx1">
                      <a:lumMod val="75000"/>
                      <a:lumOff val="25000"/>
                    </a:schemeClr>
                  </a:solidFill>
                  <a:cs typeface="Arial" pitchFamily="34" charset="0"/>
                </a:rPr>
                <a:t>1996-2022, en moyenne, une réduction de  20% de croissance économique annuelle (UNECA, 2024) </a:t>
              </a:r>
            </a:p>
          </p:txBody>
        </p:sp>
      </p:grpSp>
      <p:grpSp>
        <p:nvGrpSpPr>
          <p:cNvPr id="139" name="Group 297">
            <a:extLst>
              <a:ext uri="{FF2B5EF4-FFF2-40B4-BE49-F238E27FC236}">
                <a16:creationId xmlns:a16="http://schemas.microsoft.com/office/drawing/2014/main" id="{F6F418B7-C010-4BE5-A728-3FAB9E2129D6}"/>
              </a:ext>
            </a:extLst>
          </p:cNvPr>
          <p:cNvGrpSpPr/>
          <p:nvPr/>
        </p:nvGrpSpPr>
        <p:grpSpPr>
          <a:xfrm>
            <a:off x="13114874" y="5590901"/>
            <a:ext cx="3724814" cy="1226143"/>
            <a:chOff x="3131840" y="2220255"/>
            <a:chExt cx="3096344" cy="817428"/>
          </a:xfrm>
        </p:grpSpPr>
        <p:sp>
          <p:nvSpPr>
            <p:cNvPr id="140" name="TextBox 139">
              <a:extLst>
                <a:ext uri="{FF2B5EF4-FFF2-40B4-BE49-F238E27FC236}">
                  <a16:creationId xmlns:a16="http://schemas.microsoft.com/office/drawing/2014/main" id="{BC55A838-7652-42F2-8817-101EAD1FF9FB}"/>
                </a:ext>
              </a:extLst>
            </p:cNvPr>
            <p:cNvSpPr txBox="1"/>
            <p:nvPr/>
          </p:nvSpPr>
          <p:spPr>
            <a:xfrm>
              <a:off x="3131840" y="2220255"/>
              <a:ext cx="3096344" cy="276998"/>
            </a:xfrm>
            <a:prstGeom prst="rect">
              <a:avLst/>
            </a:prstGeom>
            <a:noFill/>
          </p:spPr>
          <p:txBody>
            <a:bodyPr wrap="square" rtlCol="0" anchor="ctr">
              <a:spAutoFit/>
            </a:bodyPr>
            <a:lstStyle/>
            <a:p>
              <a:r>
                <a:rPr lang="fr-FR" altLang="ko-KR" sz="2100" b="1" dirty="0">
                  <a:solidFill>
                    <a:schemeClr val="accent3"/>
                  </a:solidFill>
                  <a:cs typeface="Arial" pitchFamily="34" charset="0"/>
                </a:rPr>
                <a:t>Développement</a:t>
              </a:r>
              <a:r>
                <a:rPr lang="en-US" altLang="ko-KR" sz="2100" b="1" dirty="0">
                  <a:solidFill>
                    <a:schemeClr val="accent3"/>
                  </a:solidFill>
                  <a:cs typeface="Arial" pitchFamily="34" charset="0"/>
                </a:rPr>
                <a:t> </a:t>
              </a:r>
              <a:r>
                <a:rPr lang="fr-FR" altLang="ko-KR" sz="2100" b="1" dirty="0">
                  <a:solidFill>
                    <a:schemeClr val="accent3"/>
                  </a:solidFill>
                  <a:cs typeface="Arial" pitchFamily="34" charset="0"/>
                </a:rPr>
                <a:t>Humain</a:t>
              </a:r>
              <a:r>
                <a:rPr lang="en-US" altLang="ko-KR" sz="2100" b="1" dirty="0">
                  <a:solidFill>
                    <a:schemeClr val="accent3"/>
                  </a:solidFill>
                  <a:cs typeface="Arial" pitchFamily="34" charset="0"/>
                </a:rPr>
                <a:t> </a:t>
              </a:r>
              <a:endParaRPr lang="ko-KR" altLang="en-US" sz="2100" b="1" dirty="0">
                <a:solidFill>
                  <a:schemeClr val="accent3"/>
                </a:solidFill>
                <a:cs typeface="Arial" pitchFamily="34" charset="0"/>
              </a:endParaRPr>
            </a:p>
          </p:txBody>
        </p:sp>
        <p:sp>
          <p:nvSpPr>
            <p:cNvPr id="141" name="TextBox 140">
              <a:extLst>
                <a:ext uri="{FF2B5EF4-FFF2-40B4-BE49-F238E27FC236}">
                  <a16:creationId xmlns:a16="http://schemas.microsoft.com/office/drawing/2014/main" id="{4A2F8A66-6363-498A-BF20-044AFE4DDE90}"/>
                </a:ext>
              </a:extLst>
            </p:cNvPr>
            <p:cNvSpPr txBox="1"/>
            <p:nvPr/>
          </p:nvSpPr>
          <p:spPr>
            <a:xfrm>
              <a:off x="3131840" y="2468297"/>
              <a:ext cx="3096344" cy="569386"/>
            </a:xfrm>
            <a:prstGeom prst="rect">
              <a:avLst/>
            </a:prstGeom>
            <a:noFill/>
          </p:spPr>
          <p:txBody>
            <a:bodyPr wrap="square" rtlCol="0">
              <a:spAutoFit/>
            </a:bodyPr>
            <a:lstStyle/>
            <a:p>
              <a:pPr marL="285750" indent="-285750">
                <a:buFont typeface="Wingdings" panose="05000000000000000000" pitchFamily="2" charset="2"/>
                <a:buChar char="§"/>
              </a:pPr>
              <a:r>
                <a:rPr lang="fr-FR" altLang="ko-KR" sz="1650" dirty="0">
                  <a:solidFill>
                    <a:schemeClr val="tx1">
                      <a:lumMod val="75000"/>
                      <a:lumOff val="25000"/>
                    </a:schemeClr>
                  </a:solidFill>
                  <a:cs typeface="Arial" pitchFamily="34" charset="0"/>
                </a:rPr>
                <a:t>Une diminution de 2,5% de leurs scores en matière de résultats sociaux (UNECA, 2024) </a:t>
              </a:r>
              <a:endParaRPr lang="en-US" altLang="ko-KR" sz="1650" dirty="0">
                <a:solidFill>
                  <a:schemeClr val="tx1">
                    <a:lumMod val="75000"/>
                    <a:lumOff val="25000"/>
                  </a:schemeClr>
                </a:solidFill>
                <a:cs typeface="Arial" pitchFamily="34" charset="0"/>
              </a:endParaRPr>
            </a:p>
          </p:txBody>
        </p:sp>
      </p:grpSp>
      <p:grpSp>
        <p:nvGrpSpPr>
          <p:cNvPr id="142" name="Group 297">
            <a:extLst>
              <a:ext uri="{FF2B5EF4-FFF2-40B4-BE49-F238E27FC236}">
                <a16:creationId xmlns:a16="http://schemas.microsoft.com/office/drawing/2014/main" id="{6AA07E34-B0A4-41A2-A5AB-22B264649E1D}"/>
              </a:ext>
            </a:extLst>
          </p:cNvPr>
          <p:cNvGrpSpPr/>
          <p:nvPr/>
        </p:nvGrpSpPr>
        <p:grpSpPr>
          <a:xfrm>
            <a:off x="916748" y="4948707"/>
            <a:ext cx="4975951" cy="2318748"/>
            <a:chOff x="3131840" y="2220255"/>
            <a:chExt cx="3096344" cy="1545832"/>
          </a:xfrm>
        </p:grpSpPr>
        <p:sp>
          <p:nvSpPr>
            <p:cNvPr id="143" name="TextBox 142">
              <a:extLst>
                <a:ext uri="{FF2B5EF4-FFF2-40B4-BE49-F238E27FC236}">
                  <a16:creationId xmlns:a16="http://schemas.microsoft.com/office/drawing/2014/main" id="{78E17F1C-2C33-4199-B9FF-9C5A31729E5E}"/>
                </a:ext>
              </a:extLst>
            </p:cNvPr>
            <p:cNvSpPr txBox="1"/>
            <p:nvPr/>
          </p:nvSpPr>
          <p:spPr>
            <a:xfrm>
              <a:off x="3131840" y="2220255"/>
              <a:ext cx="3096344" cy="276998"/>
            </a:xfrm>
            <a:prstGeom prst="rect">
              <a:avLst/>
            </a:prstGeom>
            <a:noFill/>
          </p:spPr>
          <p:txBody>
            <a:bodyPr wrap="square" rtlCol="0" anchor="ctr">
              <a:spAutoFit/>
            </a:bodyPr>
            <a:lstStyle/>
            <a:p>
              <a:pPr algn="r"/>
              <a:r>
                <a:rPr lang="fr-FR" altLang="ko-KR" sz="2100" b="1" dirty="0">
                  <a:solidFill>
                    <a:schemeClr val="accent2"/>
                  </a:solidFill>
                  <a:cs typeface="Arial" pitchFamily="34" charset="0"/>
                </a:rPr>
                <a:t>Déplacés/décès </a:t>
              </a:r>
              <a:r>
                <a:rPr lang="en-US" altLang="ko-KR" sz="2100" b="1" dirty="0">
                  <a:solidFill>
                    <a:schemeClr val="accent2"/>
                  </a:solidFill>
                  <a:cs typeface="Arial" pitchFamily="34" charset="0"/>
                </a:rPr>
                <a:t> </a:t>
              </a:r>
              <a:endParaRPr lang="ko-KR" altLang="en-US" sz="2100" b="1" dirty="0">
                <a:solidFill>
                  <a:schemeClr val="accent2"/>
                </a:solidFill>
                <a:cs typeface="Arial" pitchFamily="34" charset="0"/>
              </a:endParaRPr>
            </a:p>
          </p:txBody>
        </p:sp>
        <p:sp>
          <p:nvSpPr>
            <p:cNvPr id="144" name="TextBox 143">
              <a:extLst>
                <a:ext uri="{FF2B5EF4-FFF2-40B4-BE49-F238E27FC236}">
                  <a16:creationId xmlns:a16="http://schemas.microsoft.com/office/drawing/2014/main" id="{598E4127-3745-4EB8-B831-4EFEE0DEE5F7}"/>
                </a:ext>
              </a:extLst>
            </p:cNvPr>
            <p:cNvSpPr txBox="1"/>
            <p:nvPr/>
          </p:nvSpPr>
          <p:spPr>
            <a:xfrm>
              <a:off x="3131840" y="2468296"/>
              <a:ext cx="3096344" cy="1297791"/>
            </a:xfrm>
            <a:prstGeom prst="rect">
              <a:avLst/>
            </a:prstGeom>
            <a:noFill/>
          </p:spPr>
          <p:txBody>
            <a:bodyPr wrap="square" rtlCol="0">
              <a:spAutoFit/>
            </a:bodyPr>
            <a:lstStyle/>
            <a:p>
              <a:pPr marL="285750" indent="-285750" algn="r">
                <a:buFont typeface="Wingdings" panose="05000000000000000000" pitchFamily="2" charset="2"/>
                <a:buChar char="§"/>
              </a:pPr>
              <a:r>
                <a:rPr lang="fr-FR" altLang="ko-KR" sz="1650" dirty="0">
                  <a:solidFill>
                    <a:schemeClr val="tx1">
                      <a:lumMod val="75000"/>
                      <a:lumOff val="25000"/>
                    </a:schemeClr>
                  </a:solidFill>
                  <a:cs typeface="Arial" pitchFamily="34" charset="0"/>
                </a:rPr>
                <a:t>Sur dix ans, le nombre d’Africains déplacés de force s’élève à plus de 40 millions. Et de 3,2 millions de plus l’année dernière (CESA, 2023).</a:t>
              </a:r>
            </a:p>
            <a:p>
              <a:pPr marL="171450" indent="-171450" algn="r">
                <a:buFont typeface="Wingdings" panose="05000000000000000000" pitchFamily="2" charset="2"/>
                <a:buChar char="§"/>
              </a:pPr>
              <a:endParaRPr lang="fr-FR" altLang="ko-KR" sz="500" dirty="0">
                <a:solidFill>
                  <a:schemeClr val="tx1">
                    <a:lumMod val="75000"/>
                    <a:lumOff val="25000"/>
                  </a:schemeClr>
                </a:solidFill>
                <a:cs typeface="Arial" pitchFamily="34" charset="0"/>
              </a:endParaRPr>
            </a:p>
            <a:p>
              <a:pPr marL="285750" indent="-285750" algn="r">
                <a:buFont typeface="Wingdings" panose="05000000000000000000" pitchFamily="2" charset="2"/>
                <a:buChar char="§"/>
              </a:pPr>
              <a:r>
                <a:rPr lang="fr-FR" altLang="ko-KR" sz="1650" dirty="0">
                  <a:solidFill>
                    <a:schemeClr val="tx1">
                      <a:lumMod val="75000"/>
                      <a:lumOff val="25000"/>
                    </a:schemeClr>
                  </a:solidFill>
                  <a:cs typeface="Arial" pitchFamily="34" charset="0"/>
                </a:rPr>
                <a:t>Au total, selon </a:t>
              </a:r>
              <a:r>
                <a:rPr lang="fr-FR" altLang="ko-KR" sz="1650" dirty="0" err="1">
                  <a:solidFill>
                    <a:schemeClr val="tx1">
                      <a:lumMod val="75000"/>
                      <a:lumOff val="25000"/>
                    </a:schemeClr>
                  </a:solidFill>
                  <a:cs typeface="Arial" pitchFamily="34" charset="0"/>
                </a:rPr>
                <a:t>Acled</a:t>
              </a:r>
              <a:r>
                <a:rPr lang="fr-FR" altLang="ko-KR" sz="1650" dirty="0">
                  <a:solidFill>
                    <a:schemeClr val="tx1">
                      <a:lumMod val="75000"/>
                      <a:lumOff val="25000"/>
                    </a:schemeClr>
                  </a:solidFill>
                  <a:cs typeface="Arial" pitchFamily="34" charset="0"/>
                </a:rPr>
                <a:t>, 11.276 civils ont été tués dans les trois pays sahéliens (Mali, Burkina, Niger) depuis 2012.</a:t>
              </a:r>
            </a:p>
            <a:p>
              <a:pPr algn="r"/>
              <a:endParaRPr lang="fr-FR" altLang="ko-KR" sz="1650" dirty="0">
                <a:solidFill>
                  <a:schemeClr val="tx1">
                    <a:lumMod val="75000"/>
                    <a:lumOff val="25000"/>
                  </a:schemeClr>
                </a:solidFill>
                <a:cs typeface="Arial" pitchFamily="34" charset="0"/>
              </a:endParaRPr>
            </a:p>
          </p:txBody>
        </p:sp>
      </p:grpSp>
      <p:grpSp>
        <p:nvGrpSpPr>
          <p:cNvPr id="145" name="Group 297">
            <a:extLst>
              <a:ext uri="{FF2B5EF4-FFF2-40B4-BE49-F238E27FC236}">
                <a16:creationId xmlns:a16="http://schemas.microsoft.com/office/drawing/2014/main" id="{00669D4C-2F7A-4CF6-9987-EA51B22A8FD1}"/>
              </a:ext>
            </a:extLst>
          </p:cNvPr>
          <p:cNvGrpSpPr/>
          <p:nvPr/>
        </p:nvGrpSpPr>
        <p:grpSpPr>
          <a:xfrm>
            <a:off x="1933108" y="2901441"/>
            <a:ext cx="2712962" cy="1480059"/>
            <a:chOff x="3131840" y="2220254"/>
            <a:chExt cx="3096344" cy="986705"/>
          </a:xfrm>
        </p:grpSpPr>
        <p:sp>
          <p:nvSpPr>
            <p:cNvPr id="146" name="TextBox 145">
              <a:extLst>
                <a:ext uri="{FF2B5EF4-FFF2-40B4-BE49-F238E27FC236}">
                  <a16:creationId xmlns:a16="http://schemas.microsoft.com/office/drawing/2014/main" id="{3DFF7CAB-3E94-42F6-822F-C657A21E2396}"/>
                </a:ext>
              </a:extLst>
            </p:cNvPr>
            <p:cNvSpPr txBox="1"/>
            <p:nvPr/>
          </p:nvSpPr>
          <p:spPr>
            <a:xfrm>
              <a:off x="3131840" y="2220254"/>
              <a:ext cx="3096344" cy="276999"/>
            </a:xfrm>
            <a:prstGeom prst="rect">
              <a:avLst/>
            </a:prstGeom>
            <a:noFill/>
          </p:spPr>
          <p:txBody>
            <a:bodyPr wrap="square" rtlCol="0" anchor="ctr">
              <a:spAutoFit/>
            </a:bodyPr>
            <a:lstStyle/>
            <a:p>
              <a:pPr algn="ctr"/>
              <a:r>
                <a:rPr lang="fr-FR" altLang="ko-KR" sz="2100" b="1" dirty="0">
                  <a:solidFill>
                    <a:schemeClr val="accent1"/>
                  </a:solidFill>
                  <a:cs typeface="Arial" pitchFamily="34" charset="0"/>
                </a:rPr>
                <a:t>                 Pays    </a:t>
              </a:r>
            </a:p>
          </p:txBody>
        </p:sp>
        <p:sp>
          <p:nvSpPr>
            <p:cNvPr id="147" name="TextBox 146">
              <a:extLst>
                <a:ext uri="{FF2B5EF4-FFF2-40B4-BE49-F238E27FC236}">
                  <a16:creationId xmlns:a16="http://schemas.microsoft.com/office/drawing/2014/main" id="{258C05E9-9897-4D74-B200-AD032697CC16}"/>
                </a:ext>
              </a:extLst>
            </p:cNvPr>
            <p:cNvSpPr txBox="1"/>
            <p:nvPr/>
          </p:nvSpPr>
          <p:spPr>
            <a:xfrm>
              <a:off x="3131840" y="2468296"/>
              <a:ext cx="3096344" cy="738663"/>
            </a:xfrm>
            <a:prstGeom prst="rect">
              <a:avLst/>
            </a:prstGeom>
            <a:noFill/>
          </p:spPr>
          <p:txBody>
            <a:bodyPr wrap="square" rtlCol="0">
              <a:spAutoFit/>
            </a:bodyPr>
            <a:lstStyle/>
            <a:p>
              <a:pPr marL="285750" indent="-285750" algn="r">
                <a:buFont typeface="Wingdings" panose="05000000000000000000" pitchFamily="2" charset="2"/>
                <a:buChar char="§"/>
              </a:pPr>
              <a:r>
                <a:rPr lang="fr-FR" altLang="ko-KR" sz="1650" dirty="0">
                  <a:solidFill>
                    <a:schemeClr val="tx1">
                      <a:lumMod val="75000"/>
                      <a:lumOff val="25000"/>
                    </a:schemeClr>
                  </a:solidFill>
                  <a:cs typeface="Arial" pitchFamily="34" charset="0"/>
                </a:rPr>
                <a:t>Environ 30% des pays africains touchés par les conflits en 2019 (UNECA, 2024) </a:t>
              </a:r>
              <a:endParaRPr lang="en-US" altLang="ko-KR" sz="1650" dirty="0">
                <a:solidFill>
                  <a:schemeClr val="tx1">
                    <a:lumMod val="75000"/>
                    <a:lumOff val="25000"/>
                  </a:schemeClr>
                </a:solidFill>
                <a:cs typeface="Arial" pitchFamily="34" charset="0"/>
              </a:endParaRPr>
            </a:p>
          </p:txBody>
        </p:sp>
      </p:grpSp>
      <p:sp>
        <p:nvSpPr>
          <p:cNvPr id="154" name="object 3">
            <a:extLst>
              <a:ext uri="{FF2B5EF4-FFF2-40B4-BE49-F238E27FC236}">
                <a16:creationId xmlns:a16="http://schemas.microsoft.com/office/drawing/2014/main" id="{96F11004-CFD2-F9C7-6D16-78FF96AB3FD0}"/>
              </a:ext>
            </a:extLst>
          </p:cNvPr>
          <p:cNvSpPr/>
          <p:nvPr/>
        </p:nvSpPr>
        <p:spPr>
          <a:xfrm>
            <a:off x="0" y="8797925"/>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155" name="object 6">
            <a:extLst>
              <a:ext uri="{FF2B5EF4-FFF2-40B4-BE49-F238E27FC236}">
                <a16:creationId xmlns:a16="http://schemas.microsoft.com/office/drawing/2014/main" id="{B64AE3F3-0243-1278-2C15-BC168D14FF54}"/>
              </a:ext>
            </a:extLst>
          </p:cNvPr>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156" name="Picture 155" descr="A blue text on a black background&#10;&#10;Description automatically generated">
            <a:extLst>
              <a:ext uri="{FF2B5EF4-FFF2-40B4-BE49-F238E27FC236}">
                <a16:creationId xmlns:a16="http://schemas.microsoft.com/office/drawing/2014/main" id="{527E4F71-DF6E-7FA5-5C11-74214517C9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57" name="Image 1">
            <a:extLst>
              <a:ext uri="{FF2B5EF4-FFF2-40B4-BE49-F238E27FC236}">
                <a16:creationId xmlns:a16="http://schemas.microsoft.com/office/drawing/2014/main" id="{2C98C89F-B730-5409-0AF6-61A0C870AB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58" name="object 6">
            <a:extLst>
              <a:ext uri="{FF2B5EF4-FFF2-40B4-BE49-F238E27FC236}">
                <a16:creationId xmlns:a16="http://schemas.microsoft.com/office/drawing/2014/main" id="{3B8B9127-5758-95BE-9571-A5491AD52628}"/>
              </a:ext>
            </a:extLst>
          </p:cNvPr>
          <p:cNvSpPr txBox="1">
            <a:spLocks/>
          </p:cNvSpPr>
          <p:nvPr/>
        </p:nvSpPr>
        <p:spPr>
          <a:xfrm>
            <a:off x="273276" y="782716"/>
            <a:ext cx="7848600" cy="574516"/>
          </a:xfrm>
          <a:prstGeom prst="rect">
            <a:avLst/>
          </a:prstGeom>
        </p:spPr>
        <p:txBody>
          <a:bodyPr vert="horz" wrap="square" lIns="0" tIns="12700" rIns="0" bIns="0" rtlCol="0">
            <a:spAutoFit/>
          </a:bodyPr>
          <a:lstStyle>
            <a:lvl1pPr marL="12700">
              <a:lnSpc>
                <a:spcPct val="100000"/>
              </a:lnSpc>
              <a:spcBef>
                <a:spcPts val="100"/>
              </a:spcBef>
              <a:defRPr sz="3650" b="1" i="0" spc="-20">
                <a:solidFill>
                  <a:srgbClr val="001689"/>
                </a:solidFill>
                <a:latin typeface="DM Sans"/>
                <a:ea typeface="+mj-ea"/>
                <a:cs typeface="DM Sans"/>
              </a:defRPr>
            </a:lvl1pPr>
          </a:lstStyle>
          <a:p>
            <a:r>
              <a:rPr lang="fr-FR" dirty="0"/>
              <a:t>Evaluation en contexte de conflit</a:t>
            </a:r>
          </a:p>
        </p:txBody>
      </p:sp>
      <p:sp>
        <p:nvSpPr>
          <p:cNvPr id="159" name="Graphic 7">
            <a:extLst>
              <a:ext uri="{FF2B5EF4-FFF2-40B4-BE49-F238E27FC236}">
                <a16:creationId xmlns:a16="http://schemas.microsoft.com/office/drawing/2014/main" id="{4325E494-AD15-49F3-7A9B-3875D040B8C7}"/>
              </a:ext>
            </a:extLst>
          </p:cNvPr>
          <p:cNvSpPr/>
          <p:nvPr/>
        </p:nvSpPr>
        <p:spPr>
          <a:xfrm>
            <a:off x="7810147" y="7444351"/>
            <a:ext cx="926432" cy="673906"/>
          </a:xfrm>
          <a:custGeom>
            <a:avLst/>
            <a:gdLst>
              <a:gd name="connsiteX0" fmla="*/ 2576036 w 6134100"/>
              <a:gd name="connsiteY0" fmla="*/ 7144 h 2762250"/>
              <a:gd name="connsiteX1" fmla="*/ 2558891 w 6134100"/>
              <a:gd name="connsiteY1" fmla="*/ 11906 h 2762250"/>
              <a:gd name="connsiteX2" fmla="*/ 2556986 w 6134100"/>
              <a:gd name="connsiteY2" fmla="*/ 91916 h 2762250"/>
              <a:gd name="connsiteX3" fmla="*/ 2573179 w 6134100"/>
              <a:gd name="connsiteY3" fmla="*/ 184309 h 2762250"/>
              <a:gd name="connsiteX4" fmla="*/ 2579846 w 6134100"/>
              <a:gd name="connsiteY4" fmla="*/ 230029 h 2762250"/>
              <a:gd name="connsiteX5" fmla="*/ 2586514 w 6134100"/>
              <a:gd name="connsiteY5" fmla="*/ 254794 h 2762250"/>
              <a:gd name="connsiteX6" fmla="*/ 2606516 w 6134100"/>
              <a:gd name="connsiteY6" fmla="*/ 347186 h 2762250"/>
              <a:gd name="connsiteX7" fmla="*/ 2616041 w 6134100"/>
              <a:gd name="connsiteY7" fmla="*/ 374809 h 2762250"/>
              <a:gd name="connsiteX8" fmla="*/ 2643664 w 6134100"/>
              <a:gd name="connsiteY8" fmla="*/ 601504 h 2762250"/>
              <a:gd name="connsiteX9" fmla="*/ 2634139 w 6134100"/>
              <a:gd name="connsiteY9" fmla="*/ 617696 h 2762250"/>
              <a:gd name="connsiteX10" fmla="*/ 2614136 w 6134100"/>
              <a:gd name="connsiteY10" fmla="*/ 630079 h 2762250"/>
              <a:gd name="connsiteX11" fmla="*/ 2564606 w 6134100"/>
              <a:gd name="connsiteY11" fmla="*/ 706279 h 2762250"/>
              <a:gd name="connsiteX12" fmla="*/ 2540794 w 6134100"/>
              <a:gd name="connsiteY12" fmla="*/ 763429 h 2762250"/>
              <a:gd name="connsiteX13" fmla="*/ 2510314 w 6134100"/>
              <a:gd name="connsiteY13" fmla="*/ 807244 h 2762250"/>
              <a:gd name="connsiteX14" fmla="*/ 2508409 w 6134100"/>
              <a:gd name="connsiteY14" fmla="*/ 866299 h 2762250"/>
              <a:gd name="connsiteX15" fmla="*/ 2542699 w 6134100"/>
              <a:gd name="connsiteY15" fmla="*/ 965359 h 2762250"/>
              <a:gd name="connsiteX16" fmla="*/ 2616994 w 6134100"/>
              <a:gd name="connsiteY16" fmla="*/ 1010126 h 2762250"/>
              <a:gd name="connsiteX17" fmla="*/ 2636996 w 6134100"/>
              <a:gd name="connsiteY17" fmla="*/ 1021556 h 2762250"/>
              <a:gd name="connsiteX18" fmla="*/ 2653189 w 6134100"/>
              <a:gd name="connsiteY18" fmla="*/ 1054894 h 2762250"/>
              <a:gd name="connsiteX19" fmla="*/ 2655094 w 6134100"/>
              <a:gd name="connsiteY19" fmla="*/ 1073944 h 2762250"/>
              <a:gd name="connsiteX20" fmla="*/ 2677001 w 6134100"/>
              <a:gd name="connsiteY20" fmla="*/ 1130141 h 2762250"/>
              <a:gd name="connsiteX21" fmla="*/ 2673191 w 6134100"/>
              <a:gd name="connsiteY21" fmla="*/ 1123474 h 2762250"/>
              <a:gd name="connsiteX22" fmla="*/ 2621756 w 6134100"/>
              <a:gd name="connsiteY22" fmla="*/ 1138714 h 2762250"/>
              <a:gd name="connsiteX23" fmla="*/ 2593181 w 6134100"/>
              <a:gd name="connsiteY23" fmla="*/ 1163479 h 2762250"/>
              <a:gd name="connsiteX24" fmla="*/ 2609374 w 6134100"/>
              <a:gd name="connsiteY24" fmla="*/ 1175861 h 2762250"/>
              <a:gd name="connsiteX25" fmla="*/ 2625566 w 6134100"/>
              <a:gd name="connsiteY25" fmla="*/ 1188244 h 2762250"/>
              <a:gd name="connsiteX26" fmla="*/ 2613184 w 6134100"/>
              <a:gd name="connsiteY26" fmla="*/ 1218724 h 2762250"/>
              <a:gd name="connsiteX27" fmla="*/ 2605564 w 6134100"/>
              <a:gd name="connsiteY27" fmla="*/ 1318736 h 2762250"/>
              <a:gd name="connsiteX28" fmla="*/ 2648426 w 6134100"/>
              <a:gd name="connsiteY28" fmla="*/ 1387316 h 2762250"/>
              <a:gd name="connsiteX29" fmla="*/ 2632234 w 6134100"/>
              <a:gd name="connsiteY29" fmla="*/ 1430179 h 2762250"/>
              <a:gd name="connsiteX30" fmla="*/ 2632234 w 6134100"/>
              <a:gd name="connsiteY30" fmla="*/ 1528286 h 2762250"/>
              <a:gd name="connsiteX31" fmla="*/ 2656046 w 6134100"/>
              <a:gd name="connsiteY31" fmla="*/ 1552099 h 2762250"/>
              <a:gd name="connsiteX32" fmla="*/ 2653189 w 6134100"/>
              <a:gd name="connsiteY32" fmla="*/ 1622584 h 2762250"/>
              <a:gd name="connsiteX33" fmla="*/ 2643664 w 6134100"/>
              <a:gd name="connsiteY33" fmla="*/ 1696879 h 2762250"/>
              <a:gd name="connsiteX34" fmla="*/ 2624614 w 6134100"/>
              <a:gd name="connsiteY34" fmla="*/ 1803559 h 2762250"/>
              <a:gd name="connsiteX35" fmla="*/ 2628424 w 6134100"/>
              <a:gd name="connsiteY35" fmla="*/ 1871186 h 2762250"/>
              <a:gd name="connsiteX36" fmla="*/ 2656999 w 6134100"/>
              <a:gd name="connsiteY36" fmla="*/ 1914049 h 2762250"/>
              <a:gd name="connsiteX37" fmla="*/ 2697956 w 6134100"/>
              <a:gd name="connsiteY37" fmla="*/ 2023586 h 2762250"/>
              <a:gd name="connsiteX38" fmla="*/ 2706529 w 6134100"/>
              <a:gd name="connsiteY38" fmla="*/ 2083594 h 2762250"/>
              <a:gd name="connsiteX39" fmla="*/ 2703671 w 6134100"/>
              <a:gd name="connsiteY39" fmla="*/ 2103596 h 2762250"/>
              <a:gd name="connsiteX40" fmla="*/ 2694146 w 6134100"/>
              <a:gd name="connsiteY40" fmla="*/ 2185511 h 2762250"/>
              <a:gd name="connsiteX41" fmla="*/ 2702719 w 6134100"/>
              <a:gd name="connsiteY41" fmla="*/ 2270284 h 2762250"/>
              <a:gd name="connsiteX42" fmla="*/ 2717959 w 6134100"/>
              <a:gd name="connsiteY42" fmla="*/ 2298859 h 2762250"/>
              <a:gd name="connsiteX43" fmla="*/ 2735104 w 6134100"/>
              <a:gd name="connsiteY43" fmla="*/ 2310289 h 2762250"/>
              <a:gd name="connsiteX44" fmla="*/ 2751296 w 6134100"/>
              <a:gd name="connsiteY44" fmla="*/ 2341721 h 2762250"/>
              <a:gd name="connsiteX45" fmla="*/ 2727484 w 6134100"/>
              <a:gd name="connsiteY45" fmla="*/ 2431256 h 2762250"/>
              <a:gd name="connsiteX46" fmla="*/ 2711291 w 6134100"/>
              <a:gd name="connsiteY46" fmla="*/ 2459831 h 2762250"/>
              <a:gd name="connsiteX47" fmla="*/ 2642711 w 6134100"/>
              <a:gd name="connsiteY47" fmla="*/ 2475071 h 2762250"/>
              <a:gd name="connsiteX48" fmla="*/ 2530316 w 6134100"/>
              <a:gd name="connsiteY48" fmla="*/ 2478881 h 2762250"/>
              <a:gd name="connsiteX49" fmla="*/ 2488406 w 6134100"/>
              <a:gd name="connsiteY49" fmla="*/ 2474119 h 2762250"/>
              <a:gd name="connsiteX50" fmla="*/ 2433161 w 6134100"/>
              <a:gd name="connsiteY50" fmla="*/ 2470309 h 2762250"/>
              <a:gd name="connsiteX51" fmla="*/ 2297906 w 6134100"/>
              <a:gd name="connsiteY51" fmla="*/ 2483644 h 2762250"/>
              <a:gd name="connsiteX52" fmla="*/ 2169319 w 6134100"/>
              <a:gd name="connsiteY52" fmla="*/ 2487454 h 2762250"/>
              <a:gd name="connsiteX53" fmla="*/ 2161699 w 6134100"/>
              <a:gd name="connsiteY53" fmla="*/ 2462689 h 2762250"/>
              <a:gd name="connsiteX54" fmla="*/ 2135981 w 6134100"/>
              <a:gd name="connsiteY54" fmla="*/ 2424589 h 2762250"/>
              <a:gd name="connsiteX55" fmla="*/ 2110264 w 6134100"/>
              <a:gd name="connsiteY55" fmla="*/ 2376011 h 2762250"/>
              <a:gd name="connsiteX56" fmla="*/ 2121694 w 6134100"/>
              <a:gd name="connsiteY56" fmla="*/ 2300764 h 2762250"/>
              <a:gd name="connsiteX57" fmla="*/ 2153126 w 6134100"/>
              <a:gd name="connsiteY57" fmla="*/ 2238851 h 2762250"/>
              <a:gd name="connsiteX58" fmla="*/ 2136934 w 6134100"/>
              <a:gd name="connsiteY58" fmla="*/ 2152174 h 2762250"/>
              <a:gd name="connsiteX59" fmla="*/ 2103596 w 6134100"/>
              <a:gd name="connsiteY59" fmla="*/ 1967389 h 2762250"/>
              <a:gd name="connsiteX60" fmla="*/ 2132171 w 6134100"/>
              <a:gd name="connsiteY60" fmla="*/ 1809274 h 2762250"/>
              <a:gd name="connsiteX61" fmla="*/ 2140744 w 6134100"/>
              <a:gd name="connsiteY61" fmla="*/ 1731169 h 2762250"/>
              <a:gd name="connsiteX62" fmla="*/ 2136934 w 6134100"/>
              <a:gd name="connsiteY62" fmla="*/ 1656874 h 2762250"/>
              <a:gd name="connsiteX63" fmla="*/ 2146459 w 6134100"/>
              <a:gd name="connsiteY63" fmla="*/ 1624489 h 2762250"/>
              <a:gd name="connsiteX64" fmla="*/ 2137886 w 6134100"/>
              <a:gd name="connsiteY64" fmla="*/ 1597819 h 2762250"/>
              <a:gd name="connsiteX65" fmla="*/ 2125504 w 6134100"/>
              <a:gd name="connsiteY65" fmla="*/ 1573054 h 2762250"/>
              <a:gd name="connsiteX66" fmla="*/ 2132171 w 6134100"/>
              <a:gd name="connsiteY66" fmla="*/ 1544479 h 2762250"/>
              <a:gd name="connsiteX67" fmla="*/ 2138839 w 6134100"/>
              <a:gd name="connsiteY67" fmla="*/ 1555909 h 2762250"/>
              <a:gd name="connsiteX68" fmla="*/ 2155031 w 6134100"/>
              <a:gd name="connsiteY68" fmla="*/ 1581626 h 2762250"/>
              <a:gd name="connsiteX69" fmla="*/ 2197894 w 6134100"/>
              <a:gd name="connsiteY69" fmla="*/ 1579721 h 2762250"/>
              <a:gd name="connsiteX70" fmla="*/ 2213134 w 6134100"/>
              <a:gd name="connsiteY70" fmla="*/ 1571149 h 2762250"/>
              <a:gd name="connsiteX71" fmla="*/ 2240756 w 6134100"/>
              <a:gd name="connsiteY71" fmla="*/ 1504474 h 2762250"/>
              <a:gd name="connsiteX72" fmla="*/ 2263616 w 6134100"/>
              <a:gd name="connsiteY72" fmla="*/ 1449229 h 2762250"/>
              <a:gd name="connsiteX73" fmla="*/ 2277904 w 6134100"/>
              <a:gd name="connsiteY73" fmla="*/ 1384459 h 2762250"/>
              <a:gd name="connsiteX74" fmla="*/ 2285524 w 6134100"/>
              <a:gd name="connsiteY74" fmla="*/ 1369219 h 2762250"/>
              <a:gd name="connsiteX75" fmla="*/ 2307431 w 6134100"/>
              <a:gd name="connsiteY75" fmla="*/ 1354931 h 2762250"/>
              <a:gd name="connsiteX76" fmla="*/ 2310289 w 6134100"/>
              <a:gd name="connsiteY76" fmla="*/ 1323499 h 2762250"/>
              <a:gd name="connsiteX77" fmla="*/ 2310289 w 6134100"/>
              <a:gd name="connsiteY77" fmla="*/ 1276826 h 2762250"/>
              <a:gd name="connsiteX78" fmla="*/ 2323624 w 6134100"/>
              <a:gd name="connsiteY78" fmla="*/ 1173956 h 2762250"/>
              <a:gd name="connsiteX79" fmla="*/ 2343626 w 6134100"/>
              <a:gd name="connsiteY79" fmla="*/ 1078706 h 2762250"/>
              <a:gd name="connsiteX80" fmla="*/ 2346484 w 6134100"/>
              <a:gd name="connsiteY80" fmla="*/ 1020604 h 2762250"/>
              <a:gd name="connsiteX81" fmla="*/ 2326481 w 6134100"/>
              <a:gd name="connsiteY81" fmla="*/ 963454 h 2762250"/>
              <a:gd name="connsiteX82" fmla="*/ 2324576 w 6134100"/>
              <a:gd name="connsiteY82" fmla="*/ 936784 h 2762250"/>
              <a:gd name="connsiteX83" fmla="*/ 2321719 w 6134100"/>
              <a:gd name="connsiteY83" fmla="*/ 906304 h 2762250"/>
              <a:gd name="connsiteX84" fmla="*/ 2311241 w 6134100"/>
              <a:gd name="connsiteY84" fmla="*/ 871061 h 2762250"/>
              <a:gd name="connsiteX85" fmla="*/ 2278856 w 6134100"/>
              <a:gd name="connsiteY85" fmla="*/ 814864 h 2762250"/>
              <a:gd name="connsiteX86" fmla="*/ 2229326 w 6134100"/>
              <a:gd name="connsiteY86" fmla="*/ 795814 h 2762250"/>
              <a:gd name="connsiteX87" fmla="*/ 2177891 w 6134100"/>
              <a:gd name="connsiteY87" fmla="*/ 761524 h 2762250"/>
              <a:gd name="connsiteX88" fmla="*/ 2117884 w 6134100"/>
              <a:gd name="connsiteY88" fmla="*/ 723424 h 2762250"/>
              <a:gd name="connsiteX89" fmla="*/ 2106454 w 6134100"/>
              <a:gd name="connsiteY89" fmla="*/ 704374 h 2762250"/>
              <a:gd name="connsiteX90" fmla="*/ 2183606 w 6134100"/>
              <a:gd name="connsiteY90" fmla="*/ 602456 h 2762250"/>
              <a:gd name="connsiteX91" fmla="*/ 2197894 w 6134100"/>
              <a:gd name="connsiteY91" fmla="*/ 575786 h 2762250"/>
              <a:gd name="connsiteX92" fmla="*/ 2186464 w 6134100"/>
              <a:gd name="connsiteY92" fmla="*/ 530066 h 2762250"/>
              <a:gd name="connsiteX93" fmla="*/ 2185511 w 6134100"/>
              <a:gd name="connsiteY93" fmla="*/ 510064 h 2762250"/>
              <a:gd name="connsiteX94" fmla="*/ 2225516 w 6134100"/>
              <a:gd name="connsiteY94" fmla="*/ 463391 h 2762250"/>
              <a:gd name="connsiteX95" fmla="*/ 2205514 w 6134100"/>
              <a:gd name="connsiteY95" fmla="*/ 417671 h 2762250"/>
              <a:gd name="connsiteX96" fmla="*/ 2146459 w 6134100"/>
              <a:gd name="connsiteY96" fmla="*/ 398621 h 2762250"/>
              <a:gd name="connsiteX97" fmla="*/ 2053114 w 6134100"/>
              <a:gd name="connsiteY97" fmla="*/ 361474 h 2762250"/>
              <a:gd name="connsiteX98" fmla="*/ 2019776 w 6134100"/>
              <a:gd name="connsiteY98" fmla="*/ 338614 h 2762250"/>
              <a:gd name="connsiteX99" fmla="*/ 1994059 w 6134100"/>
              <a:gd name="connsiteY99" fmla="*/ 350996 h 2762250"/>
              <a:gd name="connsiteX100" fmla="*/ 1969294 w 6134100"/>
              <a:gd name="connsiteY100" fmla="*/ 371951 h 2762250"/>
              <a:gd name="connsiteX101" fmla="*/ 1899761 w 6134100"/>
              <a:gd name="connsiteY101" fmla="*/ 439579 h 2762250"/>
              <a:gd name="connsiteX102" fmla="*/ 1903571 w 6134100"/>
              <a:gd name="connsiteY102" fmla="*/ 470059 h 2762250"/>
              <a:gd name="connsiteX103" fmla="*/ 1899761 w 6134100"/>
              <a:gd name="connsiteY103" fmla="*/ 531971 h 2762250"/>
              <a:gd name="connsiteX104" fmla="*/ 1888331 w 6134100"/>
              <a:gd name="connsiteY104" fmla="*/ 584359 h 2762250"/>
              <a:gd name="connsiteX105" fmla="*/ 1914049 w 6134100"/>
              <a:gd name="connsiteY105" fmla="*/ 604361 h 2762250"/>
              <a:gd name="connsiteX106" fmla="*/ 1939766 w 6134100"/>
              <a:gd name="connsiteY106" fmla="*/ 631984 h 2762250"/>
              <a:gd name="connsiteX107" fmla="*/ 1946434 w 6134100"/>
              <a:gd name="connsiteY107" fmla="*/ 648176 h 2762250"/>
              <a:gd name="connsiteX108" fmla="*/ 1946434 w 6134100"/>
              <a:gd name="connsiteY108" fmla="*/ 714851 h 2762250"/>
              <a:gd name="connsiteX109" fmla="*/ 1924526 w 6134100"/>
              <a:gd name="connsiteY109" fmla="*/ 748189 h 2762250"/>
              <a:gd name="connsiteX110" fmla="*/ 1879759 w 6134100"/>
              <a:gd name="connsiteY110" fmla="*/ 766286 h 2762250"/>
              <a:gd name="connsiteX111" fmla="*/ 1835944 w 6134100"/>
              <a:gd name="connsiteY111" fmla="*/ 780574 h 2762250"/>
              <a:gd name="connsiteX112" fmla="*/ 1814989 w 6134100"/>
              <a:gd name="connsiteY112" fmla="*/ 795814 h 2762250"/>
              <a:gd name="connsiteX113" fmla="*/ 1786414 w 6134100"/>
              <a:gd name="connsiteY113" fmla="*/ 818674 h 2762250"/>
              <a:gd name="connsiteX114" fmla="*/ 1714024 w 6134100"/>
              <a:gd name="connsiteY114" fmla="*/ 870109 h 2762250"/>
              <a:gd name="connsiteX115" fmla="*/ 1686401 w 6134100"/>
              <a:gd name="connsiteY115" fmla="*/ 801529 h 2762250"/>
              <a:gd name="connsiteX116" fmla="*/ 1693069 w 6134100"/>
              <a:gd name="connsiteY116" fmla="*/ 775811 h 2762250"/>
              <a:gd name="connsiteX117" fmla="*/ 1700689 w 6134100"/>
              <a:gd name="connsiteY117" fmla="*/ 762476 h 2762250"/>
              <a:gd name="connsiteX118" fmla="*/ 1703546 w 6134100"/>
              <a:gd name="connsiteY118" fmla="*/ 718661 h 2762250"/>
              <a:gd name="connsiteX119" fmla="*/ 1715929 w 6134100"/>
              <a:gd name="connsiteY119" fmla="*/ 691039 h 2762250"/>
              <a:gd name="connsiteX120" fmla="*/ 1707356 w 6134100"/>
              <a:gd name="connsiteY120" fmla="*/ 656749 h 2762250"/>
              <a:gd name="connsiteX121" fmla="*/ 1689259 w 6134100"/>
              <a:gd name="connsiteY121" fmla="*/ 611029 h 2762250"/>
              <a:gd name="connsiteX122" fmla="*/ 1649254 w 6134100"/>
              <a:gd name="connsiteY122" fmla="*/ 570071 h 2762250"/>
              <a:gd name="connsiteX123" fmla="*/ 1612106 w 6134100"/>
              <a:gd name="connsiteY123" fmla="*/ 540544 h 2762250"/>
              <a:gd name="connsiteX124" fmla="*/ 1590199 w 6134100"/>
              <a:gd name="connsiteY124" fmla="*/ 460534 h 2762250"/>
              <a:gd name="connsiteX125" fmla="*/ 1574006 w 6134100"/>
              <a:gd name="connsiteY125" fmla="*/ 393859 h 2762250"/>
              <a:gd name="connsiteX126" fmla="*/ 1564481 w 6134100"/>
              <a:gd name="connsiteY126" fmla="*/ 360521 h 2762250"/>
              <a:gd name="connsiteX127" fmla="*/ 1557814 w 6134100"/>
              <a:gd name="connsiteY127" fmla="*/ 330041 h 2762250"/>
              <a:gd name="connsiteX128" fmla="*/ 1536859 w 6134100"/>
              <a:gd name="connsiteY128" fmla="*/ 305276 h 2762250"/>
              <a:gd name="connsiteX129" fmla="*/ 1509236 w 6134100"/>
              <a:gd name="connsiteY129" fmla="*/ 305276 h 2762250"/>
              <a:gd name="connsiteX130" fmla="*/ 1488281 w 6134100"/>
              <a:gd name="connsiteY130" fmla="*/ 240506 h 2762250"/>
              <a:gd name="connsiteX131" fmla="*/ 1438751 w 6134100"/>
              <a:gd name="connsiteY131" fmla="*/ 123349 h 2762250"/>
              <a:gd name="connsiteX132" fmla="*/ 1434941 w 6134100"/>
              <a:gd name="connsiteY132" fmla="*/ 170974 h 2762250"/>
              <a:gd name="connsiteX133" fmla="*/ 1476851 w 6134100"/>
              <a:gd name="connsiteY133" fmla="*/ 300514 h 2762250"/>
              <a:gd name="connsiteX134" fmla="*/ 1481614 w 6134100"/>
              <a:gd name="connsiteY134" fmla="*/ 324326 h 2762250"/>
              <a:gd name="connsiteX135" fmla="*/ 1464469 w 6134100"/>
              <a:gd name="connsiteY135" fmla="*/ 347186 h 2762250"/>
              <a:gd name="connsiteX136" fmla="*/ 1449229 w 6134100"/>
              <a:gd name="connsiteY136" fmla="*/ 352901 h 2762250"/>
              <a:gd name="connsiteX137" fmla="*/ 1468279 w 6134100"/>
              <a:gd name="connsiteY137" fmla="*/ 400526 h 2762250"/>
              <a:gd name="connsiteX138" fmla="*/ 1487329 w 6134100"/>
              <a:gd name="connsiteY138" fmla="*/ 446246 h 2762250"/>
              <a:gd name="connsiteX139" fmla="*/ 1460659 w 6134100"/>
              <a:gd name="connsiteY139" fmla="*/ 452914 h 2762250"/>
              <a:gd name="connsiteX140" fmla="*/ 1432084 w 6134100"/>
              <a:gd name="connsiteY140" fmla="*/ 472916 h 2762250"/>
              <a:gd name="connsiteX141" fmla="*/ 1473994 w 6134100"/>
              <a:gd name="connsiteY141" fmla="*/ 487204 h 2762250"/>
              <a:gd name="connsiteX142" fmla="*/ 1510189 w 6134100"/>
              <a:gd name="connsiteY142" fmla="*/ 495776 h 2762250"/>
              <a:gd name="connsiteX143" fmla="*/ 1529239 w 6134100"/>
              <a:gd name="connsiteY143" fmla="*/ 497681 h 2762250"/>
              <a:gd name="connsiteX144" fmla="*/ 1534954 w 6134100"/>
              <a:gd name="connsiteY144" fmla="*/ 573881 h 2762250"/>
              <a:gd name="connsiteX145" fmla="*/ 1524476 w 6134100"/>
              <a:gd name="connsiteY145" fmla="*/ 662464 h 2762250"/>
              <a:gd name="connsiteX146" fmla="*/ 1531144 w 6134100"/>
              <a:gd name="connsiteY146" fmla="*/ 671989 h 2762250"/>
              <a:gd name="connsiteX147" fmla="*/ 1534954 w 6134100"/>
              <a:gd name="connsiteY147" fmla="*/ 647224 h 2762250"/>
              <a:gd name="connsiteX148" fmla="*/ 1544479 w 6134100"/>
              <a:gd name="connsiteY148" fmla="*/ 681514 h 2762250"/>
              <a:gd name="connsiteX149" fmla="*/ 1536859 w 6134100"/>
              <a:gd name="connsiteY149" fmla="*/ 750094 h 2762250"/>
              <a:gd name="connsiteX150" fmla="*/ 1514951 w 6134100"/>
              <a:gd name="connsiteY150" fmla="*/ 775811 h 2762250"/>
              <a:gd name="connsiteX151" fmla="*/ 1503521 w 6134100"/>
              <a:gd name="connsiteY151" fmla="*/ 895826 h 2762250"/>
              <a:gd name="connsiteX152" fmla="*/ 1535906 w 6134100"/>
              <a:gd name="connsiteY152" fmla="*/ 1008221 h 2762250"/>
              <a:gd name="connsiteX153" fmla="*/ 1554956 w 6134100"/>
              <a:gd name="connsiteY153" fmla="*/ 1060609 h 2762250"/>
              <a:gd name="connsiteX154" fmla="*/ 1577816 w 6134100"/>
              <a:gd name="connsiteY154" fmla="*/ 1126331 h 2762250"/>
              <a:gd name="connsiteX155" fmla="*/ 1586389 w 6134100"/>
              <a:gd name="connsiteY155" fmla="*/ 1186339 h 2762250"/>
              <a:gd name="connsiteX156" fmla="*/ 1601629 w 6134100"/>
              <a:gd name="connsiteY156" fmla="*/ 1299686 h 2762250"/>
              <a:gd name="connsiteX157" fmla="*/ 1646396 w 6134100"/>
              <a:gd name="connsiteY157" fmla="*/ 1328261 h 2762250"/>
              <a:gd name="connsiteX158" fmla="*/ 1665446 w 6134100"/>
              <a:gd name="connsiteY158" fmla="*/ 1342549 h 2762250"/>
              <a:gd name="connsiteX159" fmla="*/ 1666399 w 6134100"/>
              <a:gd name="connsiteY159" fmla="*/ 1383506 h 2762250"/>
              <a:gd name="connsiteX160" fmla="*/ 1670209 w 6134100"/>
              <a:gd name="connsiteY160" fmla="*/ 1414939 h 2762250"/>
              <a:gd name="connsiteX161" fmla="*/ 1607344 w 6134100"/>
              <a:gd name="connsiteY161" fmla="*/ 1691164 h 2762250"/>
              <a:gd name="connsiteX162" fmla="*/ 1591151 w 6134100"/>
              <a:gd name="connsiteY162" fmla="*/ 1727359 h 2762250"/>
              <a:gd name="connsiteX163" fmla="*/ 1579721 w 6134100"/>
              <a:gd name="connsiteY163" fmla="*/ 1786414 h 2762250"/>
              <a:gd name="connsiteX164" fmla="*/ 1599724 w 6134100"/>
              <a:gd name="connsiteY164" fmla="*/ 1884521 h 2762250"/>
              <a:gd name="connsiteX165" fmla="*/ 1597819 w 6134100"/>
              <a:gd name="connsiteY165" fmla="*/ 1995964 h 2762250"/>
              <a:gd name="connsiteX166" fmla="*/ 1577816 w 6134100"/>
              <a:gd name="connsiteY166" fmla="*/ 2047399 h 2762250"/>
              <a:gd name="connsiteX167" fmla="*/ 1556861 w 6134100"/>
              <a:gd name="connsiteY167" fmla="*/ 2090261 h 2762250"/>
              <a:gd name="connsiteX168" fmla="*/ 1551146 w 6134100"/>
              <a:gd name="connsiteY168" fmla="*/ 2111216 h 2762250"/>
              <a:gd name="connsiteX169" fmla="*/ 1528286 w 6134100"/>
              <a:gd name="connsiteY169" fmla="*/ 2235994 h 2762250"/>
              <a:gd name="connsiteX170" fmla="*/ 1513999 w 6134100"/>
              <a:gd name="connsiteY170" fmla="*/ 2282666 h 2762250"/>
              <a:gd name="connsiteX171" fmla="*/ 1531144 w 6134100"/>
              <a:gd name="connsiteY171" fmla="*/ 2296954 h 2762250"/>
              <a:gd name="connsiteX172" fmla="*/ 1554004 w 6134100"/>
              <a:gd name="connsiteY172" fmla="*/ 2313146 h 2762250"/>
              <a:gd name="connsiteX173" fmla="*/ 1547336 w 6134100"/>
              <a:gd name="connsiteY173" fmla="*/ 2349341 h 2762250"/>
              <a:gd name="connsiteX174" fmla="*/ 1473041 w 6134100"/>
              <a:gd name="connsiteY174" fmla="*/ 2424589 h 2762250"/>
              <a:gd name="connsiteX175" fmla="*/ 1425416 w 6134100"/>
              <a:gd name="connsiteY175" fmla="*/ 2467451 h 2762250"/>
              <a:gd name="connsiteX176" fmla="*/ 1418749 w 6134100"/>
              <a:gd name="connsiteY176" fmla="*/ 2491264 h 2762250"/>
              <a:gd name="connsiteX177" fmla="*/ 1358741 w 6134100"/>
              <a:gd name="connsiteY177" fmla="*/ 2492216 h 2762250"/>
              <a:gd name="connsiteX178" fmla="*/ 1295876 w 6134100"/>
              <a:gd name="connsiteY178" fmla="*/ 2484596 h 2762250"/>
              <a:gd name="connsiteX179" fmla="*/ 1188244 w 6134100"/>
              <a:gd name="connsiteY179" fmla="*/ 2476976 h 2762250"/>
              <a:gd name="connsiteX180" fmla="*/ 1075849 w 6134100"/>
              <a:gd name="connsiteY180" fmla="*/ 2482691 h 2762250"/>
              <a:gd name="connsiteX181" fmla="*/ 1068229 w 6134100"/>
              <a:gd name="connsiteY181" fmla="*/ 2477929 h 2762250"/>
              <a:gd name="connsiteX182" fmla="*/ 1032986 w 6134100"/>
              <a:gd name="connsiteY182" fmla="*/ 2474119 h 2762250"/>
              <a:gd name="connsiteX183" fmla="*/ 990124 w 6134100"/>
              <a:gd name="connsiteY183" fmla="*/ 2480786 h 2762250"/>
              <a:gd name="connsiteX184" fmla="*/ 939641 w 6134100"/>
              <a:gd name="connsiteY184" fmla="*/ 2484596 h 2762250"/>
              <a:gd name="connsiteX185" fmla="*/ 902494 w 6134100"/>
              <a:gd name="connsiteY185" fmla="*/ 2362676 h 2762250"/>
              <a:gd name="connsiteX186" fmla="*/ 904399 w 6134100"/>
              <a:gd name="connsiteY186" fmla="*/ 2310289 h 2762250"/>
              <a:gd name="connsiteX187" fmla="*/ 939641 w 6134100"/>
              <a:gd name="connsiteY187" fmla="*/ 2298859 h 2762250"/>
              <a:gd name="connsiteX188" fmla="*/ 980599 w 6134100"/>
              <a:gd name="connsiteY188" fmla="*/ 2280761 h 2762250"/>
              <a:gd name="connsiteX189" fmla="*/ 1019651 w 6134100"/>
              <a:gd name="connsiteY189" fmla="*/ 2146459 h 2762250"/>
              <a:gd name="connsiteX190" fmla="*/ 1012984 w 6134100"/>
              <a:gd name="connsiteY190" fmla="*/ 2100739 h 2762250"/>
              <a:gd name="connsiteX191" fmla="*/ 1009174 w 6134100"/>
              <a:gd name="connsiteY191" fmla="*/ 2062639 h 2762250"/>
              <a:gd name="connsiteX192" fmla="*/ 1024414 w 6134100"/>
              <a:gd name="connsiteY192" fmla="*/ 2028349 h 2762250"/>
              <a:gd name="connsiteX193" fmla="*/ 1039654 w 6134100"/>
              <a:gd name="connsiteY193" fmla="*/ 2004536 h 2762250"/>
              <a:gd name="connsiteX194" fmla="*/ 1049179 w 6134100"/>
              <a:gd name="connsiteY194" fmla="*/ 1986439 h 2762250"/>
              <a:gd name="connsiteX195" fmla="*/ 1075849 w 6134100"/>
              <a:gd name="connsiteY195" fmla="*/ 1946434 h 2762250"/>
              <a:gd name="connsiteX196" fmla="*/ 1098709 w 6134100"/>
              <a:gd name="connsiteY196" fmla="*/ 1889284 h 2762250"/>
              <a:gd name="connsiteX197" fmla="*/ 1105376 w 6134100"/>
              <a:gd name="connsiteY197" fmla="*/ 1850231 h 2762250"/>
              <a:gd name="connsiteX198" fmla="*/ 1089184 w 6134100"/>
              <a:gd name="connsiteY198" fmla="*/ 1765459 h 2762250"/>
              <a:gd name="connsiteX199" fmla="*/ 1054894 w 6134100"/>
              <a:gd name="connsiteY199" fmla="*/ 1699736 h 2762250"/>
              <a:gd name="connsiteX200" fmla="*/ 1027271 w 6134100"/>
              <a:gd name="connsiteY200" fmla="*/ 1658779 h 2762250"/>
              <a:gd name="connsiteX201" fmla="*/ 1007269 w 6134100"/>
              <a:gd name="connsiteY201" fmla="*/ 1629251 h 2762250"/>
              <a:gd name="connsiteX202" fmla="*/ 918686 w 6134100"/>
              <a:gd name="connsiteY202" fmla="*/ 1548289 h 2762250"/>
              <a:gd name="connsiteX203" fmla="*/ 899636 w 6134100"/>
              <a:gd name="connsiteY203" fmla="*/ 1534001 h 2762250"/>
              <a:gd name="connsiteX204" fmla="*/ 894874 w 6134100"/>
              <a:gd name="connsiteY204" fmla="*/ 1531144 h 2762250"/>
              <a:gd name="connsiteX205" fmla="*/ 868204 w 6134100"/>
              <a:gd name="connsiteY205" fmla="*/ 1527334 h 2762250"/>
              <a:gd name="connsiteX206" fmla="*/ 860584 w 6134100"/>
              <a:gd name="connsiteY206" fmla="*/ 1514951 h 2762250"/>
              <a:gd name="connsiteX207" fmla="*/ 862489 w 6134100"/>
              <a:gd name="connsiteY207" fmla="*/ 1510189 h 2762250"/>
              <a:gd name="connsiteX208" fmla="*/ 840581 w 6134100"/>
              <a:gd name="connsiteY208" fmla="*/ 1496854 h 2762250"/>
              <a:gd name="connsiteX209" fmla="*/ 840581 w 6134100"/>
              <a:gd name="connsiteY209" fmla="*/ 1474946 h 2762250"/>
              <a:gd name="connsiteX210" fmla="*/ 824389 w 6134100"/>
              <a:gd name="connsiteY210" fmla="*/ 1473041 h 2762250"/>
              <a:gd name="connsiteX211" fmla="*/ 796766 w 6134100"/>
              <a:gd name="connsiteY211" fmla="*/ 1463516 h 2762250"/>
              <a:gd name="connsiteX212" fmla="*/ 772001 w 6134100"/>
              <a:gd name="connsiteY212" fmla="*/ 1447324 h 2762250"/>
              <a:gd name="connsiteX213" fmla="*/ 774859 w 6134100"/>
              <a:gd name="connsiteY213" fmla="*/ 1410176 h 2762250"/>
              <a:gd name="connsiteX214" fmla="*/ 783431 w 6134100"/>
              <a:gd name="connsiteY214" fmla="*/ 1387316 h 2762250"/>
              <a:gd name="connsiteX215" fmla="*/ 788194 w 6134100"/>
              <a:gd name="connsiteY215" fmla="*/ 1371124 h 2762250"/>
              <a:gd name="connsiteX216" fmla="*/ 839629 w 6134100"/>
              <a:gd name="connsiteY216" fmla="*/ 1373029 h 2762250"/>
              <a:gd name="connsiteX217" fmla="*/ 849154 w 6134100"/>
              <a:gd name="connsiteY217" fmla="*/ 1375886 h 2762250"/>
              <a:gd name="connsiteX218" fmla="*/ 845344 w 6134100"/>
              <a:gd name="connsiteY218" fmla="*/ 1341596 h 2762250"/>
              <a:gd name="connsiteX219" fmla="*/ 815816 w 6134100"/>
              <a:gd name="connsiteY219" fmla="*/ 1220629 h 2762250"/>
              <a:gd name="connsiteX220" fmla="*/ 783431 w 6134100"/>
              <a:gd name="connsiteY220" fmla="*/ 1162526 h 2762250"/>
              <a:gd name="connsiteX221" fmla="*/ 737711 w 6134100"/>
              <a:gd name="connsiteY221" fmla="*/ 1140619 h 2762250"/>
              <a:gd name="connsiteX222" fmla="*/ 716756 w 6134100"/>
              <a:gd name="connsiteY222" fmla="*/ 1120616 h 2762250"/>
              <a:gd name="connsiteX223" fmla="*/ 660559 w 6134100"/>
              <a:gd name="connsiteY223" fmla="*/ 1128236 h 2762250"/>
              <a:gd name="connsiteX224" fmla="*/ 649129 w 6134100"/>
              <a:gd name="connsiteY224" fmla="*/ 1137761 h 2762250"/>
              <a:gd name="connsiteX225" fmla="*/ 562451 w 6134100"/>
              <a:gd name="connsiteY225" fmla="*/ 1174909 h 2762250"/>
              <a:gd name="connsiteX226" fmla="*/ 552926 w 6134100"/>
              <a:gd name="connsiteY226" fmla="*/ 1200626 h 2762250"/>
              <a:gd name="connsiteX227" fmla="*/ 530066 w 6134100"/>
              <a:gd name="connsiteY227" fmla="*/ 1303496 h 2762250"/>
              <a:gd name="connsiteX228" fmla="*/ 522446 w 6134100"/>
              <a:gd name="connsiteY228" fmla="*/ 1353979 h 2762250"/>
              <a:gd name="connsiteX229" fmla="*/ 544354 w 6134100"/>
              <a:gd name="connsiteY229" fmla="*/ 1380649 h 2762250"/>
              <a:gd name="connsiteX230" fmla="*/ 565309 w 6134100"/>
              <a:gd name="connsiteY230" fmla="*/ 1397794 h 2762250"/>
              <a:gd name="connsiteX231" fmla="*/ 576739 w 6134100"/>
              <a:gd name="connsiteY231" fmla="*/ 1414939 h 2762250"/>
              <a:gd name="connsiteX232" fmla="*/ 589121 w 6134100"/>
              <a:gd name="connsiteY232" fmla="*/ 1421606 h 2762250"/>
              <a:gd name="connsiteX233" fmla="*/ 598646 w 6134100"/>
              <a:gd name="connsiteY233" fmla="*/ 1428274 h 2762250"/>
              <a:gd name="connsiteX234" fmla="*/ 608171 w 6134100"/>
              <a:gd name="connsiteY234" fmla="*/ 1441609 h 2762250"/>
              <a:gd name="connsiteX235" fmla="*/ 601504 w 6134100"/>
              <a:gd name="connsiteY235" fmla="*/ 1450181 h 2762250"/>
              <a:gd name="connsiteX236" fmla="*/ 591026 w 6134100"/>
              <a:gd name="connsiteY236" fmla="*/ 1464469 h 2762250"/>
              <a:gd name="connsiteX237" fmla="*/ 568166 w 6134100"/>
              <a:gd name="connsiteY237" fmla="*/ 1479709 h 2762250"/>
              <a:gd name="connsiteX238" fmla="*/ 545306 w 6134100"/>
              <a:gd name="connsiteY238" fmla="*/ 1466374 h 2762250"/>
              <a:gd name="connsiteX239" fmla="*/ 513874 w 6134100"/>
              <a:gd name="connsiteY239" fmla="*/ 1441609 h 2762250"/>
              <a:gd name="connsiteX240" fmla="*/ 488156 w 6134100"/>
              <a:gd name="connsiteY240" fmla="*/ 1421606 h 2762250"/>
              <a:gd name="connsiteX241" fmla="*/ 141446 w 6134100"/>
              <a:gd name="connsiteY241" fmla="*/ 1049179 h 2762250"/>
              <a:gd name="connsiteX242" fmla="*/ 50006 w 6134100"/>
              <a:gd name="connsiteY242" fmla="*/ 953929 h 2762250"/>
              <a:gd name="connsiteX243" fmla="*/ 7144 w 6134100"/>
              <a:gd name="connsiteY243" fmla="*/ 925354 h 2762250"/>
              <a:gd name="connsiteX244" fmla="*/ 49054 w 6134100"/>
              <a:gd name="connsiteY244" fmla="*/ 983456 h 2762250"/>
              <a:gd name="connsiteX245" fmla="*/ 83344 w 6134100"/>
              <a:gd name="connsiteY245" fmla="*/ 1031081 h 2762250"/>
              <a:gd name="connsiteX246" fmla="*/ 70961 w 6134100"/>
              <a:gd name="connsiteY246" fmla="*/ 1025366 h 2762250"/>
              <a:gd name="connsiteX247" fmla="*/ 58579 w 6134100"/>
              <a:gd name="connsiteY247" fmla="*/ 1019651 h 2762250"/>
              <a:gd name="connsiteX248" fmla="*/ 83344 w 6134100"/>
              <a:gd name="connsiteY248" fmla="*/ 1059656 h 2762250"/>
              <a:gd name="connsiteX249" fmla="*/ 115729 w 6134100"/>
              <a:gd name="connsiteY249" fmla="*/ 1103471 h 2762250"/>
              <a:gd name="connsiteX250" fmla="*/ 148114 w 6134100"/>
              <a:gd name="connsiteY250" fmla="*/ 1146334 h 2762250"/>
              <a:gd name="connsiteX251" fmla="*/ 170021 w 6134100"/>
              <a:gd name="connsiteY251" fmla="*/ 1204436 h 2762250"/>
              <a:gd name="connsiteX252" fmla="*/ 165259 w 6134100"/>
              <a:gd name="connsiteY252" fmla="*/ 1319689 h 2762250"/>
              <a:gd name="connsiteX253" fmla="*/ 175736 w 6134100"/>
              <a:gd name="connsiteY253" fmla="*/ 1344454 h 2762250"/>
              <a:gd name="connsiteX254" fmla="*/ 186214 w 6134100"/>
              <a:gd name="connsiteY254" fmla="*/ 1353979 h 2762250"/>
              <a:gd name="connsiteX255" fmla="*/ 197644 w 6134100"/>
              <a:gd name="connsiteY255" fmla="*/ 1395889 h 2762250"/>
              <a:gd name="connsiteX256" fmla="*/ 241459 w 6134100"/>
              <a:gd name="connsiteY256" fmla="*/ 1430179 h 2762250"/>
              <a:gd name="connsiteX257" fmla="*/ 237649 w 6134100"/>
              <a:gd name="connsiteY257" fmla="*/ 1426369 h 2762250"/>
              <a:gd name="connsiteX258" fmla="*/ 201454 w 6134100"/>
              <a:gd name="connsiteY258" fmla="*/ 1357789 h 2762250"/>
              <a:gd name="connsiteX259" fmla="*/ 179546 w 6134100"/>
              <a:gd name="connsiteY259" fmla="*/ 1295876 h 2762250"/>
              <a:gd name="connsiteX260" fmla="*/ 176689 w 6134100"/>
              <a:gd name="connsiteY260" fmla="*/ 1257776 h 2762250"/>
              <a:gd name="connsiteX261" fmla="*/ 187166 w 6134100"/>
              <a:gd name="connsiteY261" fmla="*/ 1222534 h 2762250"/>
              <a:gd name="connsiteX262" fmla="*/ 191929 w 6134100"/>
              <a:gd name="connsiteY262" fmla="*/ 1200626 h 2762250"/>
              <a:gd name="connsiteX263" fmla="*/ 270986 w 6134100"/>
              <a:gd name="connsiteY263" fmla="*/ 1285399 h 2762250"/>
              <a:gd name="connsiteX264" fmla="*/ 348139 w 6134100"/>
              <a:gd name="connsiteY264" fmla="*/ 1394936 h 2762250"/>
              <a:gd name="connsiteX265" fmla="*/ 358616 w 6134100"/>
              <a:gd name="connsiteY265" fmla="*/ 1433036 h 2762250"/>
              <a:gd name="connsiteX266" fmla="*/ 370999 w 6134100"/>
              <a:gd name="connsiteY266" fmla="*/ 1472089 h 2762250"/>
              <a:gd name="connsiteX267" fmla="*/ 386239 w 6134100"/>
              <a:gd name="connsiteY267" fmla="*/ 1536859 h 2762250"/>
              <a:gd name="connsiteX268" fmla="*/ 383381 w 6134100"/>
              <a:gd name="connsiteY268" fmla="*/ 1588294 h 2762250"/>
              <a:gd name="connsiteX269" fmla="*/ 370046 w 6134100"/>
              <a:gd name="connsiteY269" fmla="*/ 1628299 h 2762250"/>
              <a:gd name="connsiteX270" fmla="*/ 342424 w 6134100"/>
              <a:gd name="connsiteY270" fmla="*/ 1679734 h 2762250"/>
              <a:gd name="connsiteX271" fmla="*/ 316706 w 6134100"/>
              <a:gd name="connsiteY271" fmla="*/ 1707356 h 2762250"/>
              <a:gd name="connsiteX272" fmla="*/ 298609 w 6134100"/>
              <a:gd name="connsiteY272" fmla="*/ 1770221 h 2762250"/>
              <a:gd name="connsiteX273" fmla="*/ 304324 w 6134100"/>
              <a:gd name="connsiteY273" fmla="*/ 1822609 h 2762250"/>
              <a:gd name="connsiteX274" fmla="*/ 308134 w 6134100"/>
              <a:gd name="connsiteY274" fmla="*/ 1851184 h 2762250"/>
              <a:gd name="connsiteX275" fmla="*/ 319564 w 6134100"/>
              <a:gd name="connsiteY275" fmla="*/ 1893094 h 2762250"/>
              <a:gd name="connsiteX276" fmla="*/ 330041 w 6134100"/>
              <a:gd name="connsiteY276" fmla="*/ 1922621 h 2762250"/>
              <a:gd name="connsiteX277" fmla="*/ 233839 w 6134100"/>
              <a:gd name="connsiteY277" fmla="*/ 1853089 h 2762250"/>
              <a:gd name="connsiteX278" fmla="*/ 182404 w 6134100"/>
              <a:gd name="connsiteY278" fmla="*/ 1668304 h 2762250"/>
              <a:gd name="connsiteX279" fmla="*/ 175736 w 6134100"/>
              <a:gd name="connsiteY279" fmla="*/ 1598771 h 2762250"/>
              <a:gd name="connsiteX280" fmla="*/ 172879 w 6134100"/>
              <a:gd name="connsiteY280" fmla="*/ 1538764 h 2762250"/>
              <a:gd name="connsiteX281" fmla="*/ 168116 w 6134100"/>
              <a:gd name="connsiteY281" fmla="*/ 1439704 h 2762250"/>
              <a:gd name="connsiteX282" fmla="*/ 164306 w 6134100"/>
              <a:gd name="connsiteY282" fmla="*/ 1395889 h 2762250"/>
              <a:gd name="connsiteX283" fmla="*/ 156686 w 6134100"/>
              <a:gd name="connsiteY283" fmla="*/ 1430179 h 2762250"/>
              <a:gd name="connsiteX284" fmla="*/ 171926 w 6134100"/>
              <a:gd name="connsiteY284" fmla="*/ 1750219 h 2762250"/>
              <a:gd name="connsiteX285" fmla="*/ 263366 w 6134100"/>
              <a:gd name="connsiteY285" fmla="*/ 1921669 h 2762250"/>
              <a:gd name="connsiteX286" fmla="*/ 289084 w 6134100"/>
              <a:gd name="connsiteY286" fmla="*/ 1949291 h 2762250"/>
              <a:gd name="connsiteX287" fmla="*/ 272891 w 6134100"/>
              <a:gd name="connsiteY287" fmla="*/ 1991201 h 2762250"/>
              <a:gd name="connsiteX288" fmla="*/ 272891 w 6134100"/>
              <a:gd name="connsiteY288" fmla="*/ 2110264 h 2762250"/>
              <a:gd name="connsiteX289" fmla="*/ 330994 w 6134100"/>
              <a:gd name="connsiteY289" fmla="*/ 2208371 h 2762250"/>
              <a:gd name="connsiteX290" fmla="*/ 352901 w 6134100"/>
              <a:gd name="connsiteY290" fmla="*/ 2227421 h 2762250"/>
              <a:gd name="connsiteX291" fmla="*/ 440531 w 6134100"/>
              <a:gd name="connsiteY291" fmla="*/ 2265521 h 2762250"/>
              <a:gd name="connsiteX292" fmla="*/ 476726 w 6134100"/>
              <a:gd name="connsiteY292" fmla="*/ 2280761 h 2762250"/>
              <a:gd name="connsiteX293" fmla="*/ 513874 w 6134100"/>
              <a:gd name="connsiteY293" fmla="*/ 2306479 h 2762250"/>
              <a:gd name="connsiteX294" fmla="*/ 553879 w 6134100"/>
              <a:gd name="connsiteY294" fmla="*/ 2324576 h 2762250"/>
              <a:gd name="connsiteX295" fmla="*/ 553879 w 6134100"/>
              <a:gd name="connsiteY295" fmla="*/ 2354104 h 2762250"/>
              <a:gd name="connsiteX296" fmla="*/ 514826 w 6134100"/>
              <a:gd name="connsiteY296" fmla="*/ 2443639 h 2762250"/>
              <a:gd name="connsiteX297" fmla="*/ 499586 w 6134100"/>
              <a:gd name="connsiteY297" fmla="*/ 2462689 h 2762250"/>
              <a:gd name="connsiteX298" fmla="*/ 437674 w 6134100"/>
              <a:gd name="connsiteY298" fmla="*/ 2469356 h 2762250"/>
              <a:gd name="connsiteX299" fmla="*/ 349091 w 6134100"/>
              <a:gd name="connsiteY299" fmla="*/ 2466499 h 2762250"/>
              <a:gd name="connsiteX300" fmla="*/ 314801 w 6134100"/>
              <a:gd name="connsiteY300" fmla="*/ 2456974 h 2762250"/>
              <a:gd name="connsiteX301" fmla="*/ 218599 w 6134100"/>
              <a:gd name="connsiteY301" fmla="*/ 2450306 h 2762250"/>
              <a:gd name="connsiteX302" fmla="*/ 82391 w 6134100"/>
              <a:gd name="connsiteY302" fmla="*/ 2468404 h 2762250"/>
              <a:gd name="connsiteX303" fmla="*/ 7144 w 6134100"/>
              <a:gd name="connsiteY303" fmla="*/ 2468404 h 2762250"/>
              <a:gd name="connsiteX304" fmla="*/ 7144 w 6134100"/>
              <a:gd name="connsiteY304" fmla="*/ 2756059 h 2762250"/>
              <a:gd name="connsiteX305" fmla="*/ 6126956 w 6134100"/>
              <a:gd name="connsiteY305" fmla="*/ 2756059 h 2762250"/>
              <a:gd name="connsiteX306" fmla="*/ 6114574 w 6134100"/>
              <a:gd name="connsiteY306" fmla="*/ 2500789 h 2762250"/>
              <a:gd name="connsiteX307" fmla="*/ 6117431 w 6134100"/>
              <a:gd name="connsiteY307" fmla="*/ 2394109 h 2762250"/>
              <a:gd name="connsiteX308" fmla="*/ 6127909 w 6134100"/>
              <a:gd name="connsiteY308" fmla="*/ 2163604 h 2762250"/>
              <a:gd name="connsiteX309" fmla="*/ 6127909 w 6134100"/>
              <a:gd name="connsiteY309" fmla="*/ 1948339 h 2762250"/>
              <a:gd name="connsiteX310" fmla="*/ 6105049 w 6134100"/>
              <a:gd name="connsiteY310" fmla="*/ 1937861 h 2762250"/>
              <a:gd name="connsiteX311" fmla="*/ 6057424 w 6134100"/>
              <a:gd name="connsiteY311" fmla="*/ 1923574 h 2762250"/>
              <a:gd name="connsiteX312" fmla="*/ 6031706 w 6134100"/>
              <a:gd name="connsiteY312" fmla="*/ 1899761 h 2762250"/>
              <a:gd name="connsiteX313" fmla="*/ 5995512 w 6134100"/>
              <a:gd name="connsiteY313" fmla="*/ 1778794 h 2762250"/>
              <a:gd name="connsiteX314" fmla="*/ 5967889 w 6134100"/>
              <a:gd name="connsiteY314" fmla="*/ 1734026 h 2762250"/>
              <a:gd name="connsiteX315" fmla="*/ 5890737 w 6134100"/>
              <a:gd name="connsiteY315" fmla="*/ 1656874 h 2762250"/>
              <a:gd name="connsiteX316" fmla="*/ 5865971 w 6134100"/>
              <a:gd name="connsiteY316" fmla="*/ 1643539 h 2762250"/>
              <a:gd name="connsiteX317" fmla="*/ 5850731 w 6134100"/>
              <a:gd name="connsiteY317" fmla="*/ 1615916 h 2762250"/>
              <a:gd name="connsiteX318" fmla="*/ 5843112 w 6134100"/>
              <a:gd name="connsiteY318" fmla="*/ 1580674 h 2762250"/>
              <a:gd name="connsiteX319" fmla="*/ 5832634 w 6134100"/>
              <a:gd name="connsiteY319" fmla="*/ 1554956 h 2762250"/>
              <a:gd name="connsiteX320" fmla="*/ 5863114 w 6134100"/>
              <a:gd name="connsiteY320" fmla="*/ 1500664 h 2762250"/>
              <a:gd name="connsiteX321" fmla="*/ 5918359 w 6134100"/>
              <a:gd name="connsiteY321" fmla="*/ 1403509 h 2762250"/>
              <a:gd name="connsiteX322" fmla="*/ 5942171 w 6134100"/>
              <a:gd name="connsiteY322" fmla="*/ 1354931 h 2762250"/>
              <a:gd name="connsiteX323" fmla="*/ 5964079 w 6134100"/>
              <a:gd name="connsiteY323" fmla="*/ 1373981 h 2762250"/>
              <a:gd name="connsiteX324" fmla="*/ 6030754 w 6134100"/>
              <a:gd name="connsiteY324" fmla="*/ 1408271 h 2762250"/>
              <a:gd name="connsiteX325" fmla="*/ 6021229 w 6134100"/>
              <a:gd name="connsiteY325" fmla="*/ 1371124 h 2762250"/>
              <a:gd name="connsiteX326" fmla="*/ 5992654 w 6134100"/>
              <a:gd name="connsiteY326" fmla="*/ 1316831 h 2762250"/>
              <a:gd name="connsiteX327" fmla="*/ 6013609 w 6134100"/>
              <a:gd name="connsiteY327" fmla="*/ 1228249 h 2762250"/>
              <a:gd name="connsiteX328" fmla="*/ 6030754 w 6134100"/>
              <a:gd name="connsiteY328" fmla="*/ 1199674 h 2762250"/>
              <a:gd name="connsiteX329" fmla="*/ 6045994 w 6134100"/>
              <a:gd name="connsiteY329" fmla="*/ 1176814 h 2762250"/>
              <a:gd name="connsiteX330" fmla="*/ 6085046 w 6134100"/>
              <a:gd name="connsiteY330" fmla="*/ 1124426 h 2762250"/>
              <a:gd name="connsiteX331" fmla="*/ 6126956 w 6134100"/>
              <a:gd name="connsiteY331" fmla="*/ 1054894 h 2762250"/>
              <a:gd name="connsiteX332" fmla="*/ 6107906 w 6134100"/>
              <a:gd name="connsiteY332" fmla="*/ 1041559 h 2762250"/>
              <a:gd name="connsiteX333" fmla="*/ 6105049 w 6134100"/>
              <a:gd name="connsiteY333" fmla="*/ 1053941 h 2762250"/>
              <a:gd name="connsiteX334" fmla="*/ 6045042 w 6134100"/>
              <a:gd name="connsiteY334" fmla="*/ 1137761 h 2762250"/>
              <a:gd name="connsiteX335" fmla="*/ 6005989 w 6134100"/>
              <a:gd name="connsiteY335" fmla="*/ 1151096 h 2762250"/>
              <a:gd name="connsiteX336" fmla="*/ 5975509 w 6134100"/>
              <a:gd name="connsiteY336" fmla="*/ 1140619 h 2762250"/>
              <a:gd name="connsiteX337" fmla="*/ 5953601 w 6134100"/>
              <a:gd name="connsiteY337" fmla="*/ 1157764 h 2762250"/>
              <a:gd name="connsiteX338" fmla="*/ 5942171 w 6134100"/>
              <a:gd name="connsiteY338" fmla="*/ 1171099 h 2762250"/>
              <a:gd name="connsiteX339" fmla="*/ 5903119 w 6134100"/>
              <a:gd name="connsiteY339" fmla="*/ 1187291 h 2762250"/>
              <a:gd name="connsiteX340" fmla="*/ 5878354 w 6134100"/>
              <a:gd name="connsiteY340" fmla="*/ 1212056 h 2762250"/>
              <a:gd name="connsiteX341" fmla="*/ 5846921 w 6134100"/>
              <a:gd name="connsiteY341" fmla="*/ 1255871 h 2762250"/>
              <a:gd name="connsiteX342" fmla="*/ 5814537 w 6134100"/>
              <a:gd name="connsiteY342" fmla="*/ 1306354 h 2762250"/>
              <a:gd name="connsiteX343" fmla="*/ 5795487 w 6134100"/>
              <a:gd name="connsiteY343" fmla="*/ 1305401 h 2762250"/>
              <a:gd name="connsiteX344" fmla="*/ 5776437 w 6134100"/>
              <a:gd name="connsiteY344" fmla="*/ 1292066 h 2762250"/>
              <a:gd name="connsiteX345" fmla="*/ 5757387 w 6134100"/>
              <a:gd name="connsiteY345" fmla="*/ 1314926 h 2762250"/>
              <a:gd name="connsiteX346" fmla="*/ 5722144 w 6134100"/>
              <a:gd name="connsiteY346" fmla="*/ 1331119 h 2762250"/>
              <a:gd name="connsiteX347" fmla="*/ 5704999 w 6134100"/>
              <a:gd name="connsiteY347" fmla="*/ 1284446 h 2762250"/>
              <a:gd name="connsiteX348" fmla="*/ 5612606 w 6134100"/>
              <a:gd name="connsiteY348" fmla="*/ 1207294 h 2762250"/>
              <a:gd name="connsiteX349" fmla="*/ 5601176 w 6134100"/>
              <a:gd name="connsiteY349" fmla="*/ 1199674 h 2762250"/>
              <a:gd name="connsiteX350" fmla="*/ 5573554 w 6134100"/>
              <a:gd name="connsiteY350" fmla="*/ 1185386 h 2762250"/>
              <a:gd name="connsiteX351" fmla="*/ 5544979 w 6134100"/>
              <a:gd name="connsiteY351" fmla="*/ 1194911 h 2762250"/>
              <a:gd name="connsiteX352" fmla="*/ 5521167 w 6134100"/>
              <a:gd name="connsiteY352" fmla="*/ 1219676 h 2762250"/>
              <a:gd name="connsiteX353" fmla="*/ 5448776 w 6134100"/>
              <a:gd name="connsiteY353" fmla="*/ 1288256 h 2762250"/>
              <a:gd name="connsiteX354" fmla="*/ 5460206 w 6134100"/>
              <a:gd name="connsiteY354" fmla="*/ 1304449 h 2762250"/>
              <a:gd name="connsiteX355" fmla="*/ 5464017 w 6134100"/>
              <a:gd name="connsiteY355" fmla="*/ 1315879 h 2762250"/>
              <a:gd name="connsiteX356" fmla="*/ 5443062 w 6134100"/>
              <a:gd name="connsiteY356" fmla="*/ 1454944 h 2762250"/>
              <a:gd name="connsiteX357" fmla="*/ 5464969 w 6134100"/>
              <a:gd name="connsiteY357" fmla="*/ 1494949 h 2762250"/>
              <a:gd name="connsiteX358" fmla="*/ 5486876 w 6134100"/>
              <a:gd name="connsiteY358" fmla="*/ 1515904 h 2762250"/>
              <a:gd name="connsiteX359" fmla="*/ 5468779 w 6134100"/>
              <a:gd name="connsiteY359" fmla="*/ 1533049 h 2762250"/>
              <a:gd name="connsiteX360" fmla="*/ 5452587 w 6134100"/>
              <a:gd name="connsiteY360" fmla="*/ 1540669 h 2762250"/>
              <a:gd name="connsiteX361" fmla="*/ 5442109 w 6134100"/>
              <a:gd name="connsiteY361" fmla="*/ 1566386 h 2762250"/>
              <a:gd name="connsiteX362" fmla="*/ 5431631 w 6134100"/>
              <a:gd name="connsiteY362" fmla="*/ 1594961 h 2762250"/>
              <a:gd name="connsiteX363" fmla="*/ 5404962 w 6134100"/>
              <a:gd name="connsiteY363" fmla="*/ 1629251 h 2762250"/>
              <a:gd name="connsiteX364" fmla="*/ 5327809 w 6134100"/>
              <a:gd name="connsiteY364" fmla="*/ 1746409 h 2762250"/>
              <a:gd name="connsiteX365" fmla="*/ 5322094 w 6134100"/>
              <a:gd name="connsiteY365" fmla="*/ 1801654 h 2762250"/>
              <a:gd name="connsiteX366" fmla="*/ 5331619 w 6134100"/>
              <a:gd name="connsiteY366" fmla="*/ 1854041 h 2762250"/>
              <a:gd name="connsiteX367" fmla="*/ 5335429 w 6134100"/>
              <a:gd name="connsiteY367" fmla="*/ 1891189 h 2762250"/>
              <a:gd name="connsiteX368" fmla="*/ 5319237 w 6134100"/>
              <a:gd name="connsiteY368" fmla="*/ 1916906 h 2762250"/>
              <a:gd name="connsiteX369" fmla="*/ 5303044 w 6134100"/>
              <a:gd name="connsiteY369" fmla="*/ 1959769 h 2762250"/>
              <a:gd name="connsiteX370" fmla="*/ 5289709 w 6134100"/>
              <a:gd name="connsiteY370" fmla="*/ 2033111 h 2762250"/>
              <a:gd name="connsiteX371" fmla="*/ 5297329 w 6134100"/>
              <a:gd name="connsiteY371" fmla="*/ 2015014 h 2762250"/>
              <a:gd name="connsiteX372" fmla="*/ 5317331 w 6134100"/>
              <a:gd name="connsiteY372" fmla="*/ 2015966 h 2762250"/>
              <a:gd name="connsiteX373" fmla="*/ 5367814 w 6134100"/>
              <a:gd name="connsiteY373" fmla="*/ 2071211 h 2762250"/>
              <a:gd name="connsiteX374" fmla="*/ 5359242 w 6134100"/>
              <a:gd name="connsiteY374" fmla="*/ 2094071 h 2762250"/>
              <a:gd name="connsiteX375" fmla="*/ 5259229 w 6134100"/>
              <a:gd name="connsiteY375" fmla="*/ 2215991 h 2762250"/>
              <a:gd name="connsiteX376" fmla="*/ 5295424 w 6134100"/>
              <a:gd name="connsiteY376" fmla="*/ 2272189 h 2762250"/>
              <a:gd name="connsiteX377" fmla="*/ 5367814 w 6134100"/>
              <a:gd name="connsiteY377" fmla="*/ 2336959 h 2762250"/>
              <a:gd name="connsiteX378" fmla="*/ 5351621 w 6134100"/>
              <a:gd name="connsiteY378" fmla="*/ 2361724 h 2762250"/>
              <a:gd name="connsiteX379" fmla="*/ 5335429 w 6134100"/>
              <a:gd name="connsiteY379" fmla="*/ 2387441 h 2762250"/>
              <a:gd name="connsiteX380" fmla="*/ 5297329 w 6134100"/>
              <a:gd name="connsiteY380" fmla="*/ 2390299 h 2762250"/>
              <a:gd name="connsiteX381" fmla="*/ 5298281 w 6134100"/>
              <a:gd name="connsiteY381" fmla="*/ 2346484 h 2762250"/>
              <a:gd name="connsiteX382" fmla="*/ 5282089 w 6134100"/>
              <a:gd name="connsiteY382" fmla="*/ 2329339 h 2762250"/>
              <a:gd name="connsiteX383" fmla="*/ 5275421 w 6134100"/>
              <a:gd name="connsiteY383" fmla="*/ 2349341 h 2762250"/>
              <a:gd name="connsiteX384" fmla="*/ 5255419 w 6134100"/>
              <a:gd name="connsiteY384" fmla="*/ 2355056 h 2762250"/>
              <a:gd name="connsiteX385" fmla="*/ 5233512 w 6134100"/>
              <a:gd name="connsiteY385" fmla="*/ 2349341 h 2762250"/>
              <a:gd name="connsiteX386" fmla="*/ 5226844 w 6134100"/>
              <a:gd name="connsiteY386" fmla="*/ 2346484 h 2762250"/>
              <a:gd name="connsiteX387" fmla="*/ 5233512 w 6134100"/>
              <a:gd name="connsiteY387" fmla="*/ 2339816 h 2762250"/>
              <a:gd name="connsiteX388" fmla="*/ 5232559 w 6134100"/>
              <a:gd name="connsiteY388" fmla="*/ 2330291 h 2762250"/>
              <a:gd name="connsiteX389" fmla="*/ 5231606 w 6134100"/>
              <a:gd name="connsiteY389" fmla="*/ 2320766 h 2762250"/>
              <a:gd name="connsiteX390" fmla="*/ 5224939 w 6134100"/>
              <a:gd name="connsiteY390" fmla="*/ 2296954 h 2762250"/>
              <a:gd name="connsiteX391" fmla="*/ 5180171 w 6134100"/>
              <a:gd name="connsiteY391" fmla="*/ 2333149 h 2762250"/>
              <a:gd name="connsiteX392" fmla="*/ 5178267 w 6134100"/>
              <a:gd name="connsiteY392" fmla="*/ 2355056 h 2762250"/>
              <a:gd name="connsiteX393" fmla="*/ 5165884 w 6134100"/>
              <a:gd name="connsiteY393" fmla="*/ 2336006 h 2762250"/>
              <a:gd name="connsiteX394" fmla="*/ 5153501 w 6134100"/>
              <a:gd name="connsiteY394" fmla="*/ 2309336 h 2762250"/>
              <a:gd name="connsiteX395" fmla="*/ 5144929 w 6134100"/>
              <a:gd name="connsiteY395" fmla="*/ 2301716 h 2762250"/>
              <a:gd name="connsiteX396" fmla="*/ 5136356 w 6134100"/>
              <a:gd name="connsiteY396" fmla="*/ 2286476 h 2762250"/>
              <a:gd name="connsiteX397" fmla="*/ 5129689 w 6134100"/>
              <a:gd name="connsiteY397" fmla="*/ 2271236 h 2762250"/>
              <a:gd name="connsiteX398" fmla="*/ 5123021 w 6134100"/>
              <a:gd name="connsiteY398" fmla="*/ 2287429 h 2762250"/>
              <a:gd name="connsiteX399" fmla="*/ 5109687 w 6134100"/>
              <a:gd name="connsiteY399" fmla="*/ 2296001 h 2762250"/>
              <a:gd name="connsiteX400" fmla="*/ 5093494 w 6134100"/>
              <a:gd name="connsiteY400" fmla="*/ 2292191 h 2762250"/>
              <a:gd name="connsiteX401" fmla="*/ 5129689 w 6134100"/>
              <a:gd name="connsiteY401" fmla="*/ 2327434 h 2762250"/>
              <a:gd name="connsiteX402" fmla="*/ 5129689 w 6134100"/>
              <a:gd name="connsiteY402" fmla="*/ 2333149 h 2762250"/>
              <a:gd name="connsiteX403" fmla="*/ 5127784 w 6134100"/>
              <a:gd name="connsiteY403" fmla="*/ 2347436 h 2762250"/>
              <a:gd name="connsiteX404" fmla="*/ 5092542 w 6134100"/>
              <a:gd name="connsiteY404" fmla="*/ 2344579 h 2762250"/>
              <a:gd name="connsiteX405" fmla="*/ 5067776 w 6134100"/>
              <a:gd name="connsiteY405" fmla="*/ 2342674 h 2762250"/>
              <a:gd name="connsiteX406" fmla="*/ 5081112 w 6134100"/>
              <a:gd name="connsiteY406" fmla="*/ 2357914 h 2762250"/>
              <a:gd name="connsiteX407" fmla="*/ 5090637 w 6134100"/>
              <a:gd name="connsiteY407" fmla="*/ 2374106 h 2762250"/>
              <a:gd name="connsiteX408" fmla="*/ 5086826 w 6134100"/>
              <a:gd name="connsiteY408" fmla="*/ 2392204 h 2762250"/>
              <a:gd name="connsiteX409" fmla="*/ 5077301 w 6134100"/>
              <a:gd name="connsiteY409" fmla="*/ 2396014 h 2762250"/>
              <a:gd name="connsiteX410" fmla="*/ 4992529 w 6134100"/>
              <a:gd name="connsiteY410" fmla="*/ 2298859 h 2762250"/>
              <a:gd name="connsiteX411" fmla="*/ 4964906 w 6134100"/>
              <a:gd name="connsiteY411" fmla="*/ 2119789 h 2762250"/>
              <a:gd name="connsiteX412" fmla="*/ 4956334 w 6134100"/>
              <a:gd name="connsiteY412" fmla="*/ 1981676 h 2762250"/>
              <a:gd name="connsiteX413" fmla="*/ 4937284 w 6134100"/>
              <a:gd name="connsiteY413" fmla="*/ 1862614 h 2762250"/>
              <a:gd name="connsiteX414" fmla="*/ 4909662 w 6134100"/>
              <a:gd name="connsiteY414" fmla="*/ 1710214 h 2762250"/>
              <a:gd name="connsiteX415" fmla="*/ 4894421 w 6134100"/>
              <a:gd name="connsiteY415" fmla="*/ 1641634 h 2762250"/>
              <a:gd name="connsiteX416" fmla="*/ 4914424 w 6134100"/>
              <a:gd name="connsiteY416" fmla="*/ 1624489 h 2762250"/>
              <a:gd name="connsiteX417" fmla="*/ 4940142 w 6134100"/>
              <a:gd name="connsiteY417" fmla="*/ 1616869 h 2762250"/>
              <a:gd name="connsiteX418" fmla="*/ 4944904 w 6134100"/>
              <a:gd name="connsiteY418" fmla="*/ 1675924 h 2762250"/>
              <a:gd name="connsiteX419" fmla="*/ 4959192 w 6134100"/>
              <a:gd name="connsiteY419" fmla="*/ 1734979 h 2762250"/>
              <a:gd name="connsiteX420" fmla="*/ 4975384 w 6134100"/>
              <a:gd name="connsiteY420" fmla="*/ 1754029 h 2762250"/>
              <a:gd name="connsiteX421" fmla="*/ 5010626 w 6134100"/>
              <a:gd name="connsiteY421" fmla="*/ 1754029 h 2762250"/>
              <a:gd name="connsiteX422" fmla="*/ 5048726 w 6134100"/>
              <a:gd name="connsiteY422" fmla="*/ 1618774 h 2762250"/>
              <a:gd name="connsiteX423" fmla="*/ 5061109 w 6134100"/>
              <a:gd name="connsiteY423" fmla="*/ 1501616 h 2762250"/>
              <a:gd name="connsiteX424" fmla="*/ 5049679 w 6134100"/>
              <a:gd name="connsiteY424" fmla="*/ 1377791 h 2762250"/>
              <a:gd name="connsiteX425" fmla="*/ 5023009 w 6134100"/>
              <a:gd name="connsiteY425" fmla="*/ 1310164 h 2762250"/>
              <a:gd name="connsiteX426" fmla="*/ 5011579 w 6134100"/>
              <a:gd name="connsiteY426" fmla="*/ 1276826 h 2762250"/>
              <a:gd name="connsiteX427" fmla="*/ 5003959 w 6134100"/>
              <a:gd name="connsiteY427" fmla="*/ 1248251 h 2762250"/>
              <a:gd name="connsiteX428" fmla="*/ 4992529 w 6134100"/>
              <a:gd name="connsiteY428" fmla="*/ 1213961 h 2762250"/>
              <a:gd name="connsiteX429" fmla="*/ 4978242 w 6134100"/>
              <a:gd name="connsiteY429" fmla="*/ 1173956 h 2762250"/>
              <a:gd name="connsiteX430" fmla="*/ 4964906 w 6134100"/>
              <a:gd name="connsiteY430" fmla="*/ 1139666 h 2762250"/>
              <a:gd name="connsiteX431" fmla="*/ 4945856 w 6134100"/>
              <a:gd name="connsiteY431" fmla="*/ 1095851 h 2762250"/>
              <a:gd name="connsiteX432" fmla="*/ 4926806 w 6134100"/>
              <a:gd name="connsiteY432" fmla="*/ 1054894 h 2762250"/>
              <a:gd name="connsiteX433" fmla="*/ 4905851 w 6134100"/>
              <a:gd name="connsiteY433" fmla="*/ 1016794 h 2762250"/>
              <a:gd name="connsiteX434" fmla="*/ 4835366 w 6134100"/>
              <a:gd name="connsiteY434" fmla="*/ 950119 h 2762250"/>
              <a:gd name="connsiteX435" fmla="*/ 4775359 w 6134100"/>
              <a:gd name="connsiteY435" fmla="*/ 914876 h 2762250"/>
              <a:gd name="connsiteX436" fmla="*/ 4752499 w 6134100"/>
              <a:gd name="connsiteY436" fmla="*/ 892969 h 2762250"/>
              <a:gd name="connsiteX437" fmla="*/ 4734401 w 6134100"/>
              <a:gd name="connsiteY437" fmla="*/ 864394 h 2762250"/>
              <a:gd name="connsiteX438" fmla="*/ 4722019 w 6134100"/>
              <a:gd name="connsiteY438" fmla="*/ 843439 h 2762250"/>
              <a:gd name="connsiteX439" fmla="*/ 4724876 w 6134100"/>
              <a:gd name="connsiteY439" fmla="*/ 820579 h 2762250"/>
              <a:gd name="connsiteX440" fmla="*/ 4743926 w 6134100"/>
              <a:gd name="connsiteY440" fmla="*/ 811054 h 2762250"/>
              <a:gd name="connsiteX441" fmla="*/ 4751547 w 6134100"/>
              <a:gd name="connsiteY441" fmla="*/ 808196 h 2762250"/>
              <a:gd name="connsiteX442" fmla="*/ 4745831 w 6134100"/>
              <a:gd name="connsiteY442" fmla="*/ 794861 h 2762250"/>
              <a:gd name="connsiteX443" fmla="*/ 4742974 w 6134100"/>
              <a:gd name="connsiteY443" fmla="*/ 775811 h 2762250"/>
              <a:gd name="connsiteX444" fmla="*/ 4764881 w 6134100"/>
              <a:gd name="connsiteY444" fmla="*/ 759619 h 2762250"/>
              <a:gd name="connsiteX445" fmla="*/ 4786789 w 6134100"/>
              <a:gd name="connsiteY445" fmla="*/ 750094 h 2762250"/>
              <a:gd name="connsiteX446" fmla="*/ 4753451 w 6134100"/>
              <a:gd name="connsiteY446" fmla="*/ 631984 h 2762250"/>
              <a:gd name="connsiteX447" fmla="*/ 4743926 w 6134100"/>
              <a:gd name="connsiteY447" fmla="*/ 605314 h 2762250"/>
              <a:gd name="connsiteX448" fmla="*/ 4733449 w 6134100"/>
              <a:gd name="connsiteY448" fmla="*/ 596741 h 2762250"/>
              <a:gd name="connsiteX449" fmla="*/ 4710589 w 6134100"/>
              <a:gd name="connsiteY449" fmla="*/ 585311 h 2762250"/>
              <a:gd name="connsiteX450" fmla="*/ 4648676 w 6134100"/>
              <a:gd name="connsiteY450" fmla="*/ 571976 h 2762250"/>
              <a:gd name="connsiteX451" fmla="*/ 4518184 w 6134100"/>
              <a:gd name="connsiteY451" fmla="*/ 624364 h 2762250"/>
              <a:gd name="connsiteX452" fmla="*/ 4500087 w 6134100"/>
              <a:gd name="connsiteY452" fmla="*/ 663416 h 2762250"/>
              <a:gd name="connsiteX453" fmla="*/ 4491514 w 6134100"/>
              <a:gd name="connsiteY453" fmla="*/ 687229 h 2762250"/>
              <a:gd name="connsiteX454" fmla="*/ 4487704 w 6134100"/>
              <a:gd name="connsiteY454" fmla="*/ 738664 h 2762250"/>
              <a:gd name="connsiteX455" fmla="*/ 4510564 w 6134100"/>
              <a:gd name="connsiteY455" fmla="*/ 781526 h 2762250"/>
              <a:gd name="connsiteX456" fmla="*/ 4533424 w 6134100"/>
              <a:gd name="connsiteY456" fmla="*/ 806291 h 2762250"/>
              <a:gd name="connsiteX457" fmla="*/ 4533424 w 6134100"/>
              <a:gd name="connsiteY457" fmla="*/ 825341 h 2762250"/>
              <a:gd name="connsiteX458" fmla="*/ 4541997 w 6134100"/>
              <a:gd name="connsiteY458" fmla="*/ 821531 h 2762250"/>
              <a:gd name="connsiteX459" fmla="*/ 4560094 w 6134100"/>
              <a:gd name="connsiteY459" fmla="*/ 833914 h 2762250"/>
              <a:gd name="connsiteX460" fmla="*/ 4535329 w 6134100"/>
              <a:gd name="connsiteY460" fmla="*/ 843439 h 2762250"/>
              <a:gd name="connsiteX461" fmla="*/ 4507706 w 6134100"/>
              <a:gd name="connsiteY461" fmla="*/ 861536 h 2762250"/>
              <a:gd name="connsiteX462" fmla="*/ 4482941 w 6134100"/>
              <a:gd name="connsiteY462" fmla="*/ 883444 h 2762250"/>
              <a:gd name="connsiteX463" fmla="*/ 4452462 w 6134100"/>
              <a:gd name="connsiteY463" fmla="*/ 892016 h 2762250"/>
              <a:gd name="connsiteX464" fmla="*/ 4443889 w 6134100"/>
              <a:gd name="connsiteY464" fmla="*/ 885349 h 2762250"/>
              <a:gd name="connsiteX465" fmla="*/ 4437222 w 6134100"/>
              <a:gd name="connsiteY465" fmla="*/ 872014 h 2762250"/>
              <a:gd name="connsiteX466" fmla="*/ 4439126 w 6134100"/>
              <a:gd name="connsiteY466" fmla="*/ 832961 h 2762250"/>
              <a:gd name="connsiteX467" fmla="*/ 4438174 w 6134100"/>
              <a:gd name="connsiteY467" fmla="*/ 813911 h 2762250"/>
              <a:gd name="connsiteX468" fmla="*/ 4445794 w 6134100"/>
              <a:gd name="connsiteY468" fmla="*/ 622459 h 2762250"/>
              <a:gd name="connsiteX469" fmla="*/ 4445794 w 6134100"/>
              <a:gd name="connsiteY469" fmla="*/ 566261 h 2762250"/>
              <a:gd name="connsiteX470" fmla="*/ 4434364 w 6134100"/>
              <a:gd name="connsiteY470" fmla="*/ 528161 h 2762250"/>
              <a:gd name="connsiteX471" fmla="*/ 4419124 w 6134100"/>
              <a:gd name="connsiteY471" fmla="*/ 516731 h 2762250"/>
              <a:gd name="connsiteX472" fmla="*/ 4406741 w 6134100"/>
              <a:gd name="connsiteY472" fmla="*/ 505301 h 2762250"/>
              <a:gd name="connsiteX473" fmla="*/ 4400074 w 6134100"/>
              <a:gd name="connsiteY473" fmla="*/ 494824 h 2762250"/>
              <a:gd name="connsiteX474" fmla="*/ 4391501 w 6134100"/>
              <a:gd name="connsiteY474" fmla="*/ 408146 h 2762250"/>
              <a:gd name="connsiteX475" fmla="*/ 4388644 w 6134100"/>
              <a:gd name="connsiteY475" fmla="*/ 309086 h 2762250"/>
              <a:gd name="connsiteX476" fmla="*/ 4377214 w 6134100"/>
              <a:gd name="connsiteY476" fmla="*/ 294799 h 2762250"/>
              <a:gd name="connsiteX477" fmla="*/ 4368641 w 6134100"/>
              <a:gd name="connsiteY477" fmla="*/ 391954 h 2762250"/>
              <a:gd name="connsiteX478" fmla="*/ 4364831 w 6134100"/>
              <a:gd name="connsiteY478" fmla="*/ 496729 h 2762250"/>
              <a:gd name="connsiteX479" fmla="*/ 4363879 w 6134100"/>
              <a:gd name="connsiteY479" fmla="*/ 513874 h 2762250"/>
              <a:gd name="connsiteX480" fmla="*/ 4360069 w 6134100"/>
              <a:gd name="connsiteY480" fmla="*/ 533876 h 2762250"/>
              <a:gd name="connsiteX481" fmla="*/ 4354354 w 6134100"/>
              <a:gd name="connsiteY481" fmla="*/ 640556 h 2762250"/>
              <a:gd name="connsiteX482" fmla="*/ 4359116 w 6134100"/>
              <a:gd name="connsiteY482" fmla="*/ 761524 h 2762250"/>
              <a:gd name="connsiteX483" fmla="*/ 4331494 w 6134100"/>
              <a:gd name="connsiteY483" fmla="*/ 881539 h 2762250"/>
              <a:gd name="connsiteX484" fmla="*/ 4329589 w 6134100"/>
              <a:gd name="connsiteY484" fmla="*/ 920591 h 2762250"/>
              <a:gd name="connsiteX485" fmla="*/ 4323874 w 6134100"/>
              <a:gd name="connsiteY485" fmla="*/ 966311 h 2762250"/>
              <a:gd name="connsiteX486" fmla="*/ 4310539 w 6134100"/>
              <a:gd name="connsiteY486" fmla="*/ 1004411 h 2762250"/>
              <a:gd name="connsiteX487" fmla="*/ 4285774 w 6134100"/>
              <a:gd name="connsiteY487" fmla="*/ 1039654 h 2762250"/>
              <a:gd name="connsiteX488" fmla="*/ 4247674 w 6134100"/>
              <a:gd name="connsiteY488" fmla="*/ 1086326 h 2762250"/>
              <a:gd name="connsiteX489" fmla="*/ 4230529 w 6134100"/>
              <a:gd name="connsiteY489" fmla="*/ 1174909 h 2762250"/>
              <a:gd name="connsiteX490" fmla="*/ 4270534 w 6134100"/>
              <a:gd name="connsiteY490" fmla="*/ 1293019 h 2762250"/>
              <a:gd name="connsiteX491" fmla="*/ 4348639 w 6134100"/>
              <a:gd name="connsiteY491" fmla="*/ 1313974 h 2762250"/>
              <a:gd name="connsiteX492" fmla="*/ 4364831 w 6134100"/>
              <a:gd name="connsiteY492" fmla="*/ 1331119 h 2762250"/>
              <a:gd name="connsiteX493" fmla="*/ 4347687 w 6134100"/>
              <a:gd name="connsiteY493" fmla="*/ 1340644 h 2762250"/>
              <a:gd name="connsiteX494" fmla="*/ 4339114 w 6134100"/>
              <a:gd name="connsiteY494" fmla="*/ 1329214 h 2762250"/>
              <a:gd name="connsiteX495" fmla="*/ 4356259 w 6134100"/>
              <a:gd name="connsiteY495" fmla="*/ 1374934 h 2762250"/>
              <a:gd name="connsiteX496" fmla="*/ 4432459 w 6134100"/>
              <a:gd name="connsiteY496" fmla="*/ 1442561 h 2762250"/>
              <a:gd name="connsiteX497" fmla="*/ 4447699 w 6134100"/>
              <a:gd name="connsiteY497" fmla="*/ 1442561 h 2762250"/>
              <a:gd name="connsiteX498" fmla="*/ 4432459 w 6134100"/>
              <a:gd name="connsiteY498" fmla="*/ 1466374 h 2762250"/>
              <a:gd name="connsiteX499" fmla="*/ 4397216 w 6134100"/>
              <a:gd name="connsiteY499" fmla="*/ 1530191 h 2762250"/>
              <a:gd name="connsiteX500" fmla="*/ 4387691 w 6134100"/>
              <a:gd name="connsiteY500" fmla="*/ 1580674 h 2762250"/>
              <a:gd name="connsiteX501" fmla="*/ 4394359 w 6134100"/>
              <a:gd name="connsiteY501" fmla="*/ 1598771 h 2762250"/>
              <a:gd name="connsiteX502" fmla="*/ 4397216 w 6134100"/>
              <a:gd name="connsiteY502" fmla="*/ 1609249 h 2762250"/>
              <a:gd name="connsiteX503" fmla="*/ 4393406 w 6134100"/>
              <a:gd name="connsiteY503" fmla="*/ 1752124 h 2762250"/>
              <a:gd name="connsiteX504" fmla="*/ 4381976 w 6134100"/>
              <a:gd name="connsiteY504" fmla="*/ 1910239 h 2762250"/>
              <a:gd name="connsiteX505" fmla="*/ 4398169 w 6134100"/>
              <a:gd name="connsiteY505" fmla="*/ 1982629 h 2762250"/>
              <a:gd name="connsiteX506" fmla="*/ 4410551 w 6134100"/>
              <a:gd name="connsiteY506" fmla="*/ 2098834 h 2762250"/>
              <a:gd name="connsiteX507" fmla="*/ 4394359 w 6134100"/>
              <a:gd name="connsiteY507" fmla="*/ 2248376 h 2762250"/>
              <a:gd name="connsiteX508" fmla="*/ 4385787 w 6134100"/>
              <a:gd name="connsiteY508" fmla="*/ 2340769 h 2762250"/>
              <a:gd name="connsiteX509" fmla="*/ 4422934 w 6134100"/>
              <a:gd name="connsiteY509" fmla="*/ 2398871 h 2762250"/>
              <a:gd name="connsiteX510" fmla="*/ 4451509 w 6134100"/>
              <a:gd name="connsiteY510" fmla="*/ 2444591 h 2762250"/>
              <a:gd name="connsiteX511" fmla="*/ 4373404 w 6134100"/>
              <a:gd name="connsiteY511" fmla="*/ 2519839 h 2762250"/>
              <a:gd name="connsiteX512" fmla="*/ 4283869 w 6134100"/>
              <a:gd name="connsiteY512" fmla="*/ 2516029 h 2762250"/>
              <a:gd name="connsiteX513" fmla="*/ 4238149 w 6134100"/>
              <a:gd name="connsiteY513" fmla="*/ 2503646 h 2762250"/>
              <a:gd name="connsiteX514" fmla="*/ 4221956 w 6134100"/>
              <a:gd name="connsiteY514" fmla="*/ 2497931 h 2762250"/>
              <a:gd name="connsiteX515" fmla="*/ 4165759 w 6134100"/>
              <a:gd name="connsiteY515" fmla="*/ 2510314 h 2762250"/>
              <a:gd name="connsiteX516" fmla="*/ 4107656 w 6134100"/>
              <a:gd name="connsiteY516" fmla="*/ 2502694 h 2762250"/>
              <a:gd name="connsiteX517" fmla="*/ 4016216 w 6134100"/>
              <a:gd name="connsiteY517" fmla="*/ 2503646 h 2762250"/>
              <a:gd name="connsiteX518" fmla="*/ 3995261 w 6134100"/>
              <a:gd name="connsiteY518" fmla="*/ 2490311 h 2762250"/>
              <a:gd name="connsiteX519" fmla="*/ 3983831 w 6134100"/>
              <a:gd name="connsiteY519" fmla="*/ 2372201 h 2762250"/>
              <a:gd name="connsiteX520" fmla="*/ 4006691 w 6134100"/>
              <a:gd name="connsiteY520" fmla="*/ 2357914 h 2762250"/>
              <a:gd name="connsiteX521" fmla="*/ 4029551 w 6134100"/>
              <a:gd name="connsiteY521" fmla="*/ 2339816 h 2762250"/>
              <a:gd name="connsiteX522" fmla="*/ 4039076 w 6134100"/>
              <a:gd name="connsiteY522" fmla="*/ 2333149 h 2762250"/>
              <a:gd name="connsiteX523" fmla="*/ 4048601 w 6134100"/>
              <a:gd name="connsiteY523" fmla="*/ 2326481 h 2762250"/>
              <a:gd name="connsiteX524" fmla="*/ 4044791 w 6134100"/>
              <a:gd name="connsiteY524" fmla="*/ 2125504 h 2762250"/>
              <a:gd name="connsiteX525" fmla="*/ 4038124 w 6134100"/>
              <a:gd name="connsiteY525" fmla="*/ 2084546 h 2762250"/>
              <a:gd name="connsiteX526" fmla="*/ 4041934 w 6134100"/>
              <a:gd name="connsiteY526" fmla="*/ 1997869 h 2762250"/>
              <a:gd name="connsiteX527" fmla="*/ 4061936 w 6134100"/>
              <a:gd name="connsiteY527" fmla="*/ 1897856 h 2762250"/>
              <a:gd name="connsiteX528" fmla="*/ 4087654 w 6134100"/>
              <a:gd name="connsiteY528" fmla="*/ 1843564 h 2762250"/>
              <a:gd name="connsiteX529" fmla="*/ 4065746 w 6134100"/>
              <a:gd name="connsiteY529" fmla="*/ 1731169 h 2762250"/>
              <a:gd name="connsiteX530" fmla="*/ 4068604 w 6134100"/>
              <a:gd name="connsiteY530" fmla="*/ 1700689 h 2762250"/>
              <a:gd name="connsiteX531" fmla="*/ 4098131 w 6134100"/>
              <a:gd name="connsiteY531" fmla="*/ 1688306 h 2762250"/>
              <a:gd name="connsiteX532" fmla="*/ 4157186 w 6134100"/>
              <a:gd name="connsiteY532" fmla="*/ 1618774 h 2762250"/>
              <a:gd name="connsiteX533" fmla="*/ 4179094 w 6134100"/>
              <a:gd name="connsiteY533" fmla="*/ 1579721 h 2762250"/>
              <a:gd name="connsiteX534" fmla="*/ 4198144 w 6134100"/>
              <a:gd name="connsiteY534" fmla="*/ 1517809 h 2762250"/>
              <a:gd name="connsiteX535" fmla="*/ 4201954 w 6134100"/>
              <a:gd name="connsiteY535" fmla="*/ 1485424 h 2762250"/>
              <a:gd name="connsiteX536" fmla="*/ 4225766 w 6134100"/>
              <a:gd name="connsiteY536" fmla="*/ 1427321 h 2762250"/>
              <a:gd name="connsiteX537" fmla="*/ 4235291 w 6134100"/>
              <a:gd name="connsiteY537" fmla="*/ 1324451 h 2762250"/>
              <a:gd name="connsiteX538" fmla="*/ 4218147 w 6134100"/>
              <a:gd name="connsiteY538" fmla="*/ 1217771 h 2762250"/>
              <a:gd name="connsiteX539" fmla="*/ 4208622 w 6134100"/>
              <a:gd name="connsiteY539" fmla="*/ 1135856 h 2762250"/>
              <a:gd name="connsiteX540" fmla="*/ 4197191 w 6134100"/>
              <a:gd name="connsiteY540" fmla="*/ 1057751 h 2762250"/>
              <a:gd name="connsiteX541" fmla="*/ 4180999 w 6134100"/>
              <a:gd name="connsiteY541" fmla="*/ 1001554 h 2762250"/>
              <a:gd name="connsiteX542" fmla="*/ 4162901 w 6134100"/>
              <a:gd name="connsiteY542" fmla="*/ 972979 h 2762250"/>
              <a:gd name="connsiteX543" fmla="*/ 4134326 w 6134100"/>
              <a:gd name="connsiteY543" fmla="*/ 934879 h 2762250"/>
              <a:gd name="connsiteX544" fmla="*/ 4109561 w 6134100"/>
              <a:gd name="connsiteY544" fmla="*/ 896779 h 2762250"/>
              <a:gd name="connsiteX545" fmla="*/ 4049554 w 6134100"/>
              <a:gd name="connsiteY545" fmla="*/ 856774 h 2762250"/>
              <a:gd name="connsiteX546" fmla="*/ 4034314 w 6134100"/>
              <a:gd name="connsiteY546" fmla="*/ 842486 h 2762250"/>
              <a:gd name="connsiteX547" fmla="*/ 4007644 w 6134100"/>
              <a:gd name="connsiteY547" fmla="*/ 829151 h 2762250"/>
              <a:gd name="connsiteX548" fmla="*/ 3980021 w 6134100"/>
              <a:gd name="connsiteY548" fmla="*/ 821531 h 2762250"/>
              <a:gd name="connsiteX549" fmla="*/ 3960019 w 6134100"/>
              <a:gd name="connsiteY549" fmla="*/ 812006 h 2762250"/>
              <a:gd name="connsiteX550" fmla="*/ 3922871 w 6134100"/>
              <a:gd name="connsiteY550" fmla="*/ 751046 h 2762250"/>
              <a:gd name="connsiteX551" fmla="*/ 3942874 w 6134100"/>
              <a:gd name="connsiteY551" fmla="*/ 698659 h 2762250"/>
              <a:gd name="connsiteX552" fmla="*/ 3962876 w 6134100"/>
              <a:gd name="connsiteY552" fmla="*/ 658654 h 2762250"/>
              <a:gd name="connsiteX553" fmla="*/ 3962876 w 6134100"/>
              <a:gd name="connsiteY553" fmla="*/ 635794 h 2762250"/>
              <a:gd name="connsiteX554" fmla="*/ 3990499 w 6134100"/>
              <a:gd name="connsiteY554" fmla="*/ 639604 h 2762250"/>
              <a:gd name="connsiteX555" fmla="*/ 4018121 w 6134100"/>
              <a:gd name="connsiteY555" fmla="*/ 640556 h 2762250"/>
              <a:gd name="connsiteX556" fmla="*/ 3982879 w 6134100"/>
              <a:gd name="connsiteY556" fmla="*/ 554831 h 2762250"/>
              <a:gd name="connsiteX557" fmla="*/ 3967639 w 6134100"/>
              <a:gd name="connsiteY557" fmla="*/ 519589 h 2762250"/>
              <a:gd name="connsiteX558" fmla="*/ 3940016 w 6134100"/>
              <a:gd name="connsiteY558" fmla="*/ 471011 h 2762250"/>
              <a:gd name="connsiteX559" fmla="*/ 3886676 w 6134100"/>
              <a:gd name="connsiteY559" fmla="*/ 443389 h 2762250"/>
              <a:gd name="connsiteX560" fmla="*/ 3851434 w 6134100"/>
              <a:gd name="connsiteY560" fmla="*/ 423386 h 2762250"/>
              <a:gd name="connsiteX561" fmla="*/ 3832384 w 6134100"/>
              <a:gd name="connsiteY561" fmla="*/ 405289 h 2762250"/>
              <a:gd name="connsiteX562" fmla="*/ 3819049 w 6134100"/>
              <a:gd name="connsiteY562" fmla="*/ 424339 h 2762250"/>
              <a:gd name="connsiteX563" fmla="*/ 3797141 w 6134100"/>
              <a:gd name="connsiteY563" fmla="*/ 450056 h 2762250"/>
              <a:gd name="connsiteX564" fmla="*/ 3757136 w 6134100"/>
              <a:gd name="connsiteY564" fmla="*/ 468154 h 2762250"/>
              <a:gd name="connsiteX565" fmla="*/ 3719989 w 6134100"/>
              <a:gd name="connsiteY565" fmla="*/ 552926 h 2762250"/>
              <a:gd name="connsiteX566" fmla="*/ 3707606 w 6134100"/>
              <a:gd name="connsiteY566" fmla="*/ 604361 h 2762250"/>
              <a:gd name="connsiteX567" fmla="*/ 3720941 w 6134100"/>
              <a:gd name="connsiteY567" fmla="*/ 654844 h 2762250"/>
              <a:gd name="connsiteX568" fmla="*/ 3739039 w 6134100"/>
              <a:gd name="connsiteY568" fmla="*/ 668179 h 2762250"/>
              <a:gd name="connsiteX569" fmla="*/ 3754279 w 6134100"/>
              <a:gd name="connsiteY569" fmla="*/ 694849 h 2762250"/>
              <a:gd name="connsiteX570" fmla="*/ 3768566 w 6134100"/>
              <a:gd name="connsiteY570" fmla="*/ 802481 h 2762250"/>
              <a:gd name="connsiteX571" fmla="*/ 3756184 w 6134100"/>
              <a:gd name="connsiteY571" fmla="*/ 812959 h 2762250"/>
              <a:gd name="connsiteX572" fmla="*/ 3739991 w 6134100"/>
              <a:gd name="connsiteY572" fmla="*/ 804386 h 2762250"/>
              <a:gd name="connsiteX573" fmla="*/ 3737134 w 6134100"/>
              <a:gd name="connsiteY573" fmla="*/ 815816 h 2762250"/>
              <a:gd name="connsiteX574" fmla="*/ 3682841 w 6134100"/>
              <a:gd name="connsiteY574" fmla="*/ 869156 h 2762250"/>
              <a:gd name="connsiteX575" fmla="*/ 3631406 w 6134100"/>
              <a:gd name="connsiteY575" fmla="*/ 885349 h 2762250"/>
              <a:gd name="connsiteX576" fmla="*/ 3640931 w 6134100"/>
              <a:gd name="connsiteY576" fmla="*/ 859631 h 2762250"/>
              <a:gd name="connsiteX577" fmla="*/ 3631406 w 6134100"/>
              <a:gd name="connsiteY577" fmla="*/ 779621 h 2762250"/>
              <a:gd name="connsiteX578" fmla="*/ 3619024 w 6134100"/>
              <a:gd name="connsiteY578" fmla="*/ 757714 h 2762250"/>
              <a:gd name="connsiteX579" fmla="*/ 3618071 w 6134100"/>
              <a:gd name="connsiteY579" fmla="*/ 737711 h 2762250"/>
              <a:gd name="connsiteX580" fmla="*/ 3619024 w 6134100"/>
              <a:gd name="connsiteY580" fmla="*/ 728186 h 2762250"/>
              <a:gd name="connsiteX581" fmla="*/ 3622834 w 6134100"/>
              <a:gd name="connsiteY581" fmla="*/ 685324 h 2762250"/>
              <a:gd name="connsiteX582" fmla="*/ 3627596 w 6134100"/>
              <a:gd name="connsiteY582" fmla="*/ 531019 h 2762250"/>
              <a:gd name="connsiteX583" fmla="*/ 3634264 w 6134100"/>
              <a:gd name="connsiteY583" fmla="*/ 488156 h 2762250"/>
              <a:gd name="connsiteX584" fmla="*/ 3611404 w 6134100"/>
              <a:gd name="connsiteY584" fmla="*/ 442436 h 2762250"/>
              <a:gd name="connsiteX585" fmla="*/ 3599021 w 6134100"/>
              <a:gd name="connsiteY585" fmla="*/ 432911 h 2762250"/>
              <a:gd name="connsiteX586" fmla="*/ 3592354 w 6134100"/>
              <a:gd name="connsiteY586" fmla="*/ 423386 h 2762250"/>
              <a:gd name="connsiteX587" fmla="*/ 3586639 w 6134100"/>
              <a:gd name="connsiteY587" fmla="*/ 415766 h 2762250"/>
              <a:gd name="connsiteX588" fmla="*/ 3586639 w 6134100"/>
              <a:gd name="connsiteY588" fmla="*/ 315754 h 2762250"/>
              <a:gd name="connsiteX589" fmla="*/ 3572351 w 6134100"/>
              <a:gd name="connsiteY589" fmla="*/ 223361 h 2762250"/>
              <a:gd name="connsiteX590" fmla="*/ 3561874 w 6134100"/>
              <a:gd name="connsiteY590" fmla="*/ 311944 h 2762250"/>
              <a:gd name="connsiteX591" fmla="*/ 3546634 w 6134100"/>
              <a:gd name="connsiteY591" fmla="*/ 430054 h 2762250"/>
              <a:gd name="connsiteX592" fmla="*/ 3541871 w 6134100"/>
              <a:gd name="connsiteY592" fmla="*/ 411004 h 2762250"/>
              <a:gd name="connsiteX593" fmla="*/ 3523774 w 6134100"/>
              <a:gd name="connsiteY593" fmla="*/ 393859 h 2762250"/>
              <a:gd name="connsiteX594" fmla="*/ 3508534 w 6134100"/>
              <a:gd name="connsiteY594" fmla="*/ 439579 h 2762250"/>
              <a:gd name="connsiteX595" fmla="*/ 3509486 w 6134100"/>
              <a:gd name="connsiteY595" fmla="*/ 513874 h 2762250"/>
              <a:gd name="connsiteX596" fmla="*/ 3526631 w 6134100"/>
              <a:gd name="connsiteY596" fmla="*/ 542449 h 2762250"/>
              <a:gd name="connsiteX597" fmla="*/ 3544729 w 6134100"/>
              <a:gd name="connsiteY597" fmla="*/ 539591 h 2762250"/>
              <a:gd name="connsiteX598" fmla="*/ 3546634 w 6134100"/>
              <a:gd name="connsiteY598" fmla="*/ 601504 h 2762250"/>
              <a:gd name="connsiteX599" fmla="*/ 3541871 w 6134100"/>
              <a:gd name="connsiteY599" fmla="*/ 668179 h 2762250"/>
              <a:gd name="connsiteX600" fmla="*/ 3532346 w 6134100"/>
              <a:gd name="connsiteY600" fmla="*/ 703421 h 2762250"/>
              <a:gd name="connsiteX601" fmla="*/ 3521869 w 6134100"/>
              <a:gd name="connsiteY601" fmla="*/ 736759 h 2762250"/>
              <a:gd name="connsiteX602" fmla="*/ 3515201 w 6134100"/>
              <a:gd name="connsiteY602" fmla="*/ 770096 h 2762250"/>
              <a:gd name="connsiteX603" fmla="*/ 3505676 w 6134100"/>
              <a:gd name="connsiteY603" fmla="*/ 818674 h 2762250"/>
              <a:gd name="connsiteX604" fmla="*/ 3470434 w 6134100"/>
              <a:gd name="connsiteY604" fmla="*/ 912971 h 2762250"/>
              <a:gd name="connsiteX605" fmla="*/ 3415189 w 6134100"/>
              <a:gd name="connsiteY605" fmla="*/ 1042511 h 2762250"/>
              <a:gd name="connsiteX606" fmla="*/ 3395186 w 6134100"/>
              <a:gd name="connsiteY606" fmla="*/ 1161574 h 2762250"/>
              <a:gd name="connsiteX607" fmla="*/ 3428524 w 6134100"/>
              <a:gd name="connsiteY607" fmla="*/ 1190149 h 2762250"/>
              <a:gd name="connsiteX608" fmla="*/ 3471386 w 6134100"/>
              <a:gd name="connsiteY608" fmla="*/ 1213961 h 2762250"/>
              <a:gd name="connsiteX609" fmla="*/ 3489484 w 6134100"/>
              <a:gd name="connsiteY609" fmla="*/ 1230154 h 2762250"/>
              <a:gd name="connsiteX610" fmla="*/ 3473291 w 6134100"/>
              <a:gd name="connsiteY610" fmla="*/ 1244441 h 2762250"/>
              <a:gd name="connsiteX611" fmla="*/ 3460909 w 6134100"/>
              <a:gd name="connsiteY611" fmla="*/ 1271111 h 2762250"/>
              <a:gd name="connsiteX612" fmla="*/ 3477101 w 6134100"/>
              <a:gd name="connsiteY612" fmla="*/ 1258729 h 2762250"/>
              <a:gd name="connsiteX613" fmla="*/ 3513296 w 6134100"/>
              <a:gd name="connsiteY613" fmla="*/ 1276826 h 2762250"/>
              <a:gd name="connsiteX614" fmla="*/ 3594259 w 6134100"/>
              <a:gd name="connsiteY614" fmla="*/ 1362551 h 2762250"/>
              <a:gd name="connsiteX615" fmla="*/ 3610451 w 6134100"/>
              <a:gd name="connsiteY615" fmla="*/ 1358741 h 2762250"/>
              <a:gd name="connsiteX616" fmla="*/ 3599021 w 6134100"/>
              <a:gd name="connsiteY616" fmla="*/ 1394936 h 2762250"/>
              <a:gd name="connsiteX617" fmla="*/ 3570446 w 6134100"/>
              <a:gd name="connsiteY617" fmla="*/ 1507331 h 2762250"/>
              <a:gd name="connsiteX618" fmla="*/ 3547586 w 6134100"/>
              <a:gd name="connsiteY618" fmla="*/ 1597819 h 2762250"/>
              <a:gd name="connsiteX619" fmla="*/ 3536156 w 6134100"/>
              <a:gd name="connsiteY619" fmla="*/ 1651159 h 2762250"/>
              <a:gd name="connsiteX620" fmla="*/ 3502819 w 6134100"/>
              <a:gd name="connsiteY620" fmla="*/ 1754981 h 2762250"/>
              <a:gd name="connsiteX621" fmla="*/ 3483769 w 6134100"/>
              <a:gd name="connsiteY621" fmla="*/ 1892141 h 2762250"/>
              <a:gd name="connsiteX622" fmla="*/ 3484721 w 6134100"/>
              <a:gd name="connsiteY622" fmla="*/ 1962626 h 2762250"/>
              <a:gd name="connsiteX623" fmla="*/ 3478054 w 6134100"/>
              <a:gd name="connsiteY623" fmla="*/ 2031206 h 2762250"/>
              <a:gd name="connsiteX624" fmla="*/ 3447574 w 6134100"/>
              <a:gd name="connsiteY624" fmla="*/ 2138839 h 2762250"/>
              <a:gd name="connsiteX625" fmla="*/ 3436144 w 6134100"/>
              <a:gd name="connsiteY625" fmla="*/ 2171224 h 2762250"/>
              <a:gd name="connsiteX626" fmla="*/ 3430429 w 6134100"/>
              <a:gd name="connsiteY626" fmla="*/ 2232184 h 2762250"/>
              <a:gd name="connsiteX627" fmla="*/ 3420904 w 6134100"/>
              <a:gd name="connsiteY627" fmla="*/ 2314099 h 2762250"/>
              <a:gd name="connsiteX628" fmla="*/ 3441859 w 6134100"/>
              <a:gd name="connsiteY628" fmla="*/ 2370296 h 2762250"/>
              <a:gd name="connsiteX629" fmla="*/ 3467576 w 6134100"/>
              <a:gd name="connsiteY629" fmla="*/ 2389346 h 2762250"/>
              <a:gd name="connsiteX630" fmla="*/ 3452336 w 6134100"/>
              <a:gd name="connsiteY630" fmla="*/ 2421731 h 2762250"/>
              <a:gd name="connsiteX631" fmla="*/ 3408521 w 6134100"/>
              <a:gd name="connsiteY631" fmla="*/ 2439829 h 2762250"/>
              <a:gd name="connsiteX632" fmla="*/ 3371374 w 6134100"/>
              <a:gd name="connsiteY632" fmla="*/ 2453164 h 2762250"/>
              <a:gd name="connsiteX633" fmla="*/ 3358991 w 6134100"/>
              <a:gd name="connsiteY633" fmla="*/ 2466499 h 2762250"/>
              <a:gd name="connsiteX634" fmla="*/ 3339941 w 6134100"/>
              <a:gd name="connsiteY634" fmla="*/ 2446496 h 2762250"/>
              <a:gd name="connsiteX635" fmla="*/ 3301841 w 6134100"/>
              <a:gd name="connsiteY635" fmla="*/ 2426494 h 2762250"/>
              <a:gd name="connsiteX636" fmla="*/ 3213259 w 6134100"/>
              <a:gd name="connsiteY636" fmla="*/ 2346484 h 2762250"/>
              <a:gd name="connsiteX637" fmla="*/ 3223736 w 6134100"/>
              <a:gd name="connsiteY637" fmla="*/ 2305526 h 2762250"/>
              <a:gd name="connsiteX638" fmla="*/ 3242786 w 6134100"/>
              <a:gd name="connsiteY638" fmla="*/ 2285524 h 2762250"/>
              <a:gd name="connsiteX639" fmla="*/ 3238024 w 6134100"/>
              <a:gd name="connsiteY639" fmla="*/ 2219801 h 2762250"/>
              <a:gd name="connsiteX640" fmla="*/ 3235166 w 6134100"/>
              <a:gd name="connsiteY640" fmla="*/ 2146459 h 2762250"/>
              <a:gd name="connsiteX641" fmla="*/ 3228499 w 6134100"/>
              <a:gd name="connsiteY641" fmla="*/ 2121694 h 2762250"/>
              <a:gd name="connsiteX642" fmla="*/ 3211354 w 6134100"/>
              <a:gd name="connsiteY642" fmla="*/ 1900714 h 2762250"/>
              <a:gd name="connsiteX643" fmla="*/ 3213259 w 6134100"/>
              <a:gd name="connsiteY643" fmla="*/ 1771174 h 2762250"/>
              <a:gd name="connsiteX644" fmla="*/ 3203734 w 6134100"/>
              <a:gd name="connsiteY644" fmla="*/ 1714976 h 2762250"/>
              <a:gd name="connsiteX645" fmla="*/ 3194209 w 6134100"/>
              <a:gd name="connsiteY645" fmla="*/ 1666399 h 2762250"/>
              <a:gd name="connsiteX646" fmla="*/ 3212306 w 6134100"/>
              <a:gd name="connsiteY646" fmla="*/ 1614964 h 2762250"/>
              <a:gd name="connsiteX647" fmla="*/ 3247549 w 6134100"/>
              <a:gd name="connsiteY647" fmla="*/ 1603534 h 2762250"/>
              <a:gd name="connsiteX648" fmla="*/ 3272314 w 6134100"/>
              <a:gd name="connsiteY648" fmla="*/ 1593056 h 2762250"/>
              <a:gd name="connsiteX649" fmla="*/ 3312319 w 6134100"/>
              <a:gd name="connsiteY649" fmla="*/ 1555909 h 2762250"/>
              <a:gd name="connsiteX650" fmla="*/ 3279934 w 6134100"/>
              <a:gd name="connsiteY650" fmla="*/ 1224439 h 2762250"/>
              <a:gd name="connsiteX651" fmla="*/ 3282791 w 6134100"/>
              <a:gd name="connsiteY651" fmla="*/ 1189196 h 2762250"/>
              <a:gd name="connsiteX652" fmla="*/ 3271361 w 6134100"/>
              <a:gd name="connsiteY652" fmla="*/ 1101566 h 2762250"/>
              <a:gd name="connsiteX653" fmla="*/ 3249454 w 6134100"/>
              <a:gd name="connsiteY653" fmla="*/ 1052989 h 2762250"/>
              <a:gd name="connsiteX654" fmla="*/ 3227546 w 6134100"/>
              <a:gd name="connsiteY654" fmla="*/ 1019651 h 2762250"/>
              <a:gd name="connsiteX655" fmla="*/ 3196114 w 6134100"/>
              <a:gd name="connsiteY655" fmla="*/ 971074 h 2762250"/>
              <a:gd name="connsiteX656" fmla="*/ 3108484 w 6134100"/>
              <a:gd name="connsiteY656" fmla="*/ 907256 h 2762250"/>
              <a:gd name="connsiteX657" fmla="*/ 3079909 w 6134100"/>
              <a:gd name="connsiteY657" fmla="*/ 896779 h 2762250"/>
              <a:gd name="connsiteX658" fmla="*/ 3064669 w 6134100"/>
              <a:gd name="connsiteY658" fmla="*/ 891064 h 2762250"/>
              <a:gd name="connsiteX659" fmla="*/ 3043714 w 6134100"/>
              <a:gd name="connsiteY659" fmla="*/ 881539 h 2762250"/>
              <a:gd name="connsiteX660" fmla="*/ 3027521 w 6134100"/>
              <a:gd name="connsiteY660" fmla="*/ 872014 h 2762250"/>
              <a:gd name="connsiteX661" fmla="*/ 3041809 w 6134100"/>
              <a:gd name="connsiteY661" fmla="*/ 856774 h 2762250"/>
              <a:gd name="connsiteX662" fmla="*/ 3098959 w 6134100"/>
              <a:gd name="connsiteY662" fmla="*/ 872966 h 2762250"/>
              <a:gd name="connsiteX663" fmla="*/ 3102769 w 6134100"/>
              <a:gd name="connsiteY663" fmla="*/ 873919 h 2762250"/>
              <a:gd name="connsiteX664" fmla="*/ 3092291 w 6134100"/>
              <a:gd name="connsiteY664" fmla="*/ 855821 h 2762250"/>
              <a:gd name="connsiteX665" fmla="*/ 3039904 w 6134100"/>
              <a:gd name="connsiteY665" fmla="*/ 847249 h 2762250"/>
              <a:gd name="connsiteX666" fmla="*/ 2999899 w 6134100"/>
              <a:gd name="connsiteY666" fmla="*/ 802481 h 2762250"/>
              <a:gd name="connsiteX667" fmla="*/ 3014186 w 6134100"/>
              <a:gd name="connsiteY667" fmla="*/ 794861 h 2762250"/>
              <a:gd name="connsiteX668" fmla="*/ 3019901 w 6134100"/>
              <a:gd name="connsiteY668" fmla="*/ 797719 h 2762250"/>
              <a:gd name="connsiteX669" fmla="*/ 3022759 w 6134100"/>
              <a:gd name="connsiteY669" fmla="*/ 778669 h 2762250"/>
              <a:gd name="connsiteX670" fmla="*/ 3060859 w 6134100"/>
              <a:gd name="connsiteY670" fmla="*/ 747236 h 2762250"/>
              <a:gd name="connsiteX671" fmla="*/ 3084671 w 6134100"/>
              <a:gd name="connsiteY671" fmla="*/ 715804 h 2762250"/>
              <a:gd name="connsiteX672" fmla="*/ 3055144 w 6134100"/>
              <a:gd name="connsiteY672" fmla="*/ 586264 h 2762250"/>
              <a:gd name="connsiteX673" fmla="*/ 3045619 w 6134100"/>
              <a:gd name="connsiteY673" fmla="*/ 544354 h 2762250"/>
              <a:gd name="connsiteX674" fmla="*/ 3037999 w 6134100"/>
              <a:gd name="connsiteY674" fmla="*/ 527209 h 2762250"/>
              <a:gd name="connsiteX675" fmla="*/ 2994184 w 6134100"/>
              <a:gd name="connsiteY675" fmla="*/ 511969 h 2762250"/>
              <a:gd name="connsiteX676" fmla="*/ 2818924 w 6134100"/>
              <a:gd name="connsiteY676" fmla="*/ 526256 h 2762250"/>
              <a:gd name="connsiteX677" fmla="*/ 2793206 w 6134100"/>
              <a:gd name="connsiteY677" fmla="*/ 568166 h 2762250"/>
              <a:gd name="connsiteX678" fmla="*/ 2800826 w 6134100"/>
              <a:gd name="connsiteY678" fmla="*/ 613886 h 2762250"/>
              <a:gd name="connsiteX679" fmla="*/ 2783681 w 6134100"/>
              <a:gd name="connsiteY679" fmla="*/ 671036 h 2762250"/>
              <a:gd name="connsiteX680" fmla="*/ 2749391 w 6134100"/>
              <a:gd name="connsiteY680" fmla="*/ 546259 h 2762250"/>
              <a:gd name="connsiteX681" fmla="*/ 2743676 w 6134100"/>
              <a:gd name="connsiteY681" fmla="*/ 526256 h 2762250"/>
              <a:gd name="connsiteX682" fmla="*/ 2691289 w 6134100"/>
              <a:gd name="connsiteY682" fmla="*/ 333851 h 2762250"/>
              <a:gd name="connsiteX683" fmla="*/ 2679859 w 6134100"/>
              <a:gd name="connsiteY683" fmla="*/ 296704 h 2762250"/>
              <a:gd name="connsiteX684" fmla="*/ 2680811 w 6134100"/>
              <a:gd name="connsiteY684" fmla="*/ 292894 h 2762250"/>
              <a:gd name="connsiteX685" fmla="*/ 2688431 w 6134100"/>
              <a:gd name="connsiteY685" fmla="*/ 281464 h 2762250"/>
              <a:gd name="connsiteX686" fmla="*/ 2660809 w 6134100"/>
              <a:gd name="connsiteY686" fmla="*/ 224314 h 2762250"/>
              <a:gd name="connsiteX687" fmla="*/ 2645569 w 6134100"/>
              <a:gd name="connsiteY687" fmla="*/ 189071 h 2762250"/>
              <a:gd name="connsiteX688" fmla="*/ 2636044 w 6134100"/>
              <a:gd name="connsiteY688" fmla="*/ 165259 h 2762250"/>
              <a:gd name="connsiteX689" fmla="*/ 2631281 w 6134100"/>
              <a:gd name="connsiteY689" fmla="*/ 140494 h 2762250"/>
              <a:gd name="connsiteX690" fmla="*/ 2622709 w 6134100"/>
              <a:gd name="connsiteY690" fmla="*/ 96679 h 2762250"/>
              <a:gd name="connsiteX691" fmla="*/ 2608421 w 6134100"/>
              <a:gd name="connsiteY691" fmla="*/ 44291 h 2762250"/>
              <a:gd name="connsiteX692" fmla="*/ 2576036 w 6134100"/>
              <a:gd name="connsiteY692" fmla="*/ 7144 h 2762250"/>
              <a:gd name="connsiteX693" fmla="*/ 2576036 w 6134100"/>
              <a:gd name="connsiteY693" fmla="*/ 7144 h 2762250"/>
              <a:gd name="connsiteX694" fmla="*/ 1523524 w 6134100"/>
              <a:gd name="connsiteY694" fmla="*/ 317659 h 2762250"/>
              <a:gd name="connsiteX695" fmla="*/ 1530191 w 6134100"/>
              <a:gd name="connsiteY695" fmla="*/ 322421 h 2762250"/>
              <a:gd name="connsiteX696" fmla="*/ 1539716 w 6134100"/>
              <a:gd name="connsiteY696" fmla="*/ 332899 h 2762250"/>
              <a:gd name="connsiteX697" fmla="*/ 1524476 w 6134100"/>
              <a:gd name="connsiteY697" fmla="*/ 325279 h 2762250"/>
              <a:gd name="connsiteX698" fmla="*/ 1523524 w 6134100"/>
              <a:gd name="connsiteY698" fmla="*/ 317659 h 2762250"/>
              <a:gd name="connsiteX699" fmla="*/ 1523524 w 6134100"/>
              <a:gd name="connsiteY699" fmla="*/ 317659 h 2762250"/>
              <a:gd name="connsiteX700" fmla="*/ 3544729 w 6134100"/>
              <a:gd name="connsiteY700" fmla="*/ 443389 h 2762250"/>
              <a:gd name="connsiteX701" fmla="*/ 3546634 w 6134100"/>
              <a:gd name="connsiteY701" fmla="*/ 444341 h 2762250"/>
              <a:gd name="connsiteX702" fmla="*/ 3550444 w 6134100"/>
              <a:gd name="connsiteY702" fmla="*/ 457676 h 2762250"/>
              <a:gd name="connsiteX703" fmla="*/ 3547586 w 6134100"/>
              <a:gd name="connsiteY703" fmla="*/ 467201 h 2762250"/>
              <a:gd name="connsiteX704" fmla="*/ 3539966 w 6134100"/>
              <a:gd name="connsiteY704" fmla="*/ 445294 h 2762250"/>
              <a:gd name="connsiteX705" fmla="*/ 3544729 w 6134100"/>
              <a:gd name="connsiteY705" fmla="*/ 443389 h 2762250"/>
              <a:gd name="connsiteX706" fmla="*/ 3544729 w 6134100"/>
              <a:gd name="connsiteY706" fmla="*/ 443389 h 2762250"/>
              <a:gd name="connsiteX707" fmla="*/ 4400074 w 6134100"/>
              <a:gd name="connsiteY707" fmla="*/ 523399 h 2762250"/>
              <a:gd name="connsiteX708" fmla="*/ 4411504 w 6134100"/>
              <a:gd name="connsiteY708" fmla="*/ 529114 h 2762250"/>
              <a:gd name="connsiteX709" fmla="*/ 4401979 w 6134100"/>
              <a:gd name="connsiteY709" fmla="*/ 529114 h 2762250"/>
              <a:gd name="connsiteX710" fmla="*/ 4400074 w 6134100"/>
              <a:gd name="connsiteY710" fmla="*/ 523399 h 2762250"/>
              <a:gd name="connsiteX711" fmla="*/ 4400074 w 6134100"/>
              <a:gd name="connsiteY711" fmla="*/ 523399 h 2762250"/>
              <a:gd name="connsiteX712" fmla="*/ 1547336 w 6134100"/>
              <a:gd name="connsiteY712" fmla="*/ 561499 h 2762250"/>
              <a:gd name="connsiteX713" fmla="*/ 1554004 w 6134100"/>
              <a:gd name="connsiteY713" fmla="*/ 573881 h 2762250"/>
              <a:gd name="connsiteX714" fmla="*/ 1547336 w 6134100"/>
              <a:gd name="connsiteY714" fmla="*/ 586264 h 2762250"/>
              <a:gd name="connsiteX715" fmla="*/ 1540669 w 6134100"/>
              <a:gd name="connsiteY715" fmla="*/ 573881 h 2762250"/>
              <a:gd name="connsiteX716" fmla="*/ 1547336 w 6134100"/>
              <a:gd name="connsiteY716" fmla="*/ 561499 h 2762250"/>
              <a:gd name="connsiteX717" fmla="*/ 4425791 w 6134100"/>
              <a:gd name="connsiteY717" fmla="*/ 576739 h 2762250"/>
              <a:gd name="connsiteX718" fmla="*/ 4425791 w 6134100"/>
              <a:gd name="connsiteY718" fmla="*/ 576739 h 2762250"/>
              <a:gd name="connsiteX719" fmla="*/ 4435316 w 6134100"/>
              <a:gd name="connsiteY719" fmla="*/ 583406 h 2762250"/>
              <a:gd name="connsiteX720" fmla="*/ 4440079 w 6134100"/>
              <a:gd name="connsiteY720" fmla="*/ 602456 h 2762250"/>
              <a:gd name="connsiteX721" fmla="*/ 4423887 w 6134100"/>
              <a:gd name="connsiteY721" fmla="*/ 591979 h 2762250"/>
              <a:gd name="connsiteX722" fmla="*/ 4425791 w 6134100"/>
              <a:gd name="connsiteY722" fmla="*/ 576739 h 2762250"/>
              <a:gd name="connsiteX723" fmla="*/ 4425791 w 6134100"/>
              <a:gd name="connsiteY723" fmla="*/ 576739 h 2762250"/>
              <a:gd name="connsiteX724" fmla="*/ 1569244 w 6134100"/>
              <a:gd name="connsiteY724" fmla="*/ 687229 h 2762250"/>
              <a:gd name="connsiteX725" fmla="*/ 1569244 w 6134100"/>
              <a:gd name="connsiteY725" fmla="*/ 687229 h 2762250"/>
              <a:gd name="connsiteX726" fmla="*/ 1575911 w 6134100"/>
              <a:gd name="connsiteY726" fmla="*/ 694849 h 2762250"/>
              <a:gd name="connsiteX727" fmla="*/ 1576864 w 6134100"/>
              <a:gd name="connsiteY727" fmla="*/ 708184 h 2762250"/>
              <a:gd name="connsiteX728" fmla="*/ 1569244 w 6134100"/>
              <a:gd name="connsiteY728" fmla="*/ 700564 h 2762250"/>
              <a:gd name="connsiteX729" fmla="*/ 1569244 w 6134100"/>
              <a:gd name="connsiteY729" fmla="*/ 687229 h 2762250"/>
              <a:gd name="connsiteX730" fmla="*/ 1569244 w 6134100"/>
              <a:gd name="connsiteY730" fmla="*/ 687229 h 2762250"/>
              <a:gd name="connsiteX731" fmla="*/ 1569244 w 6134100"/>
              <a:gd name="connsiteY731" fmla="*/ 687229 h 2762250"/>
              <a:gd name="connsiteX732" fmla="*/ 2744629 w 6134100"/>
              <a:gd name="connsiteY732" fmla="*/ 697706 h 2762250"/>
              <a:gd name="connsiteX733" fmla="*/ 2779871 w 6134100"/>
              <a:gd name="connsiteY733" fmla="*/ 753904 h 2762250"/>
              <a:gd name="connsiteX734" fmla="*/ 2818924 w 6134100"/>
              <a:gd name="connsiteY734" fmla="*/ 831056 h 2762250"/>
              <a:gd name="connsiteX735" fmla="*/ 2787491 w 6134100"/>
              <a:gd name="connsiteY735" fmla="*/ 832009 h 2762250"/>
              <a:gd name="connsiteX736" fmla="*/ 2759869 w 6134100"/>
              <a:gd name="connsiteY736" fmla="*/ 771049 h 2762250"/>
              <a:gd name="connsiteX737" fmla="*/ 2745581 w 6134100"/>
              <a:gd name="connsiteY737" fmla="*/ 699611 h 2762250"/>
              <a:gd name="connsiteX738" fmla="*/ 2744629 w 6134100"/>
              <a:gd name="connsiteY738" fmla="*/ 697706 h 2762250"/>
              <a:gd name="connsiteX739" fmla="*/ 2744629 w 6134100"/>
              <a:gd name="connsiteY739" fmla="*/ 697706 h 2762250"/>
              <a:gd name="connsiteX740" fmla="*/ 1512094 w 6134100"/>
              <a:gd name="connsiteY740" fmla="*/ 723424 h 2762250"/>
              <a:gd name="connsiteX741" fmla="*/ 1510189 w 6134100"/>
              <a:gd name="connsiteY741" fmla="*/ 736759 h 2762250"/>
              <a:gd name="connsiteX742" fmla="*/ 1513046 w 6134100"/>
              <a:gd name="connsiteY742" fmla="*/ 748189 h 2762250"/>
              <a:gd name="connsiteX743" fmla="*/ 1513046 w 6134100"/>
              <a:gd name="connsiteY743" fmla="*/ 726281 h 2762250"/>
              <a:gd name="connsiteX744" fmla="*/ 1512094 w 6134100"/>
              <a:gd name="connsiteY744" fmla="*/ 723424 h 2762250"/>
              <a:gd name="connsiteX745" fmla="*/ 1512094 w 6134100"/>
              <a:gd name="connsiteY745" fmla="*/ 723424 h 2762250"/>
              <a:gd name="connsiteX746" fmla="*/ 2705576 w 6134100"/>
              <a:gd name="connsiteY746" fmla="*/ 727234 h 2762250"/>
              <a:gd name="connsiteX747" fmla="*/ 2716054 w 6134100"/>
              <a:gd name="connsiteY747" fmla="*/ 758666 h 2762250"/>
              <a:gd name="connsiteX748" fmla="*/ 2724626 w 6134100"/>
              <a:gd name="connsiteY748" fmla="*/ 827246 h 2762250"/>
              <a:gd name="connsiteX749" fmla="*/ 2725579 w 6134100"/>
              <a:gd name="connsiteY749" fmla="*/ 858679 h 2762250"/>
              <a:gd name="connsiteX750" fmla="*/ 2701766 w 6134100"/>
              <a:gd name="connsiteY750" fmla="*/ 860584 h 2762250"/>
              <a:gd name="connsiteX751" fmla="*/ 2677001 w 6134100"/>
              <a:gd name="connsiteY751" fmla="*/ 847249 h 2762250"/>
              <a:gd name="connsiteX752" fmla="*/ 2660809 w 6134100"/>
              <a:gd name="connsiteY752" fmla="*/ 846296 h 2762250"/>
              <a:gd name="connsiteX753" fmla="*/ 2647474 w 6134100"/>
              <a:gd name="connsiteY753" fmla="*/ 832009 h 2762250"/>
              <a:gd name="connsiteX754" fmla="*/ 2655094 w 6134100"/>
              <a:gd name="connsiteY754" fmla="*/ 784384 h 2762250"/>
              <a:gd name="connsiteX755" fmla="*/ 2673191 w 6134100"/>
              <a:gd name="connsiteY755" fmla="*/ 751046 h 2762250"/>
              <a:gd name="connsiteX756" fmla="*/ 2697956 w 6134100"/>
              <a:gd name="connsiteY756" fmla="*/ 733901 h 2762250"/>
              <a:gd name="connsiteX757" fmla="*/ 2705576 w 6134100"/>
              <a:gd name="connsiteY757" fmla="*/ 727234 h 2762250"/>
              <a:gd name="connsiteX758" fmla="*/ 2705576 w 6134100"/>
              <a:gd name="connsiteY758" fmla="*/ 727234 h 2762250"/>
              <a:gd name="connsiteX759" fmla="*/ 1509236 w 6134100"/>
              <a:gd name="connsiteY759" fmla="*/ 802481 h 2762250"/>
              <a:gd name="connsiteX760" fmla="*/ 1520666 w 6134100"/>
              <a:gd name="connsiteY760" fmla="*/ 821531 h 2762250"/>
              <a:gd name="connsiteX761" fmla="*/ 1537811 w 6134100"/>
              <a:gd name="connsiteY761" fmla="*/ 847249 h 2762250"/>
              <a:gd name="connsiteX762" fmla="*/ 1535906 w 6134100"/>
              <a:gd name="connsiteY762" fmla="*/ 858679 h 2762250"/>
              <a:gd name="connsiteX763" fmla="*/ 1533049 w 6134100"/>
              <a:gd name="connsiteY763" fmla="*/ 912971 h 2762250"/>
              <a:gd name="connsiteX764" fmla="*/ 1538764 w 6134100"/>
              <a:gd name="connsiteY764" fmla="*/ 972026 h 2762250"/>
              <a:gd name="connsiteX765" fmla="*/ 1528286 w 6134100"/>
              <a:gd name="connsiteY765" fmla="*/ 970121 h 2762250"/>
              <a:gd name="connsiteX766" fmla="*/ 1511141 w 6134100"/>
              <a:gd name="connsiteY766" fmla="*/ 913924 h 2762250"/>
              <a:gd name="connsiteX767" fmla="*/ 1509236 w 6134100"/>
              <a:gd name="connsiteY767" fmla="*/ 802481 h 2762250"/>
              <a:gd name="connsiteX768" fmla="*/ 1509236 w 6134100"/>
              <a:gd name="connsiteY768" fmla="*/ 802481 h 2762250"/>
              <a:gd name="connsiteX769" fmla="*/ 1646396 w 6134100"/>
              <a:gd name="connsiteY769" fmla="*/ 808196 h 2762250"/>
              <a:gd name="connsiteX770" fmla="*/ 1657826 w 6134100"/>
              <a:gd name="connsiteY770" fmla="*/ 832009 h 2762250"/>
              <a:gd name="connsiteX771" fmla="*/ 1664494 w 6134100"/>
              <a:gd name="connsiteY771" fmla="*/ 874871 h 2762250"/>
              <a:gd name="connsiteX772" fmla="*/ 1658779 w 6134100"/>
              <a:gd name="connsiteY772" fmla="*/ 901541 h 2762250"/>
              <a:gd name="connsiteX773" fmla="*/ 1636871 w 6134100"/>
              <a:gd name="connsiteY773" fmla="*/ 859631 h 2762250"/>
              <a:gd name="connsiteX774" fmla="*/ 1636871 w 6134100"/>
              <a:gd name="connsiteY774" fmla="*/ 816769 h 2762250"/>
              <a:gd name="connsiteX775" fmla="*/ 1646396 w 6134100"/>
              <a:gd name="connsiteY775" fmla="*/ 808196 h 2762250"/>
              <a:gd name="connsiteX776" fmla="*/ 1646396 w 6134100"/>
              <a:gd name="connsiteY776" fmla="*/ 808196 h 2762250"/>
              <a:gd name="connsiteX777" fmla="*/ 3538061 w 6134100"/>
              <a:gd name="connsiteY777" fmla="*/ 820579 h 2762250"/>
              <a:gd name="connsiteX778" fmla="*/ 3538061 w 6134100"/>
              <a:gd name="connsiteY778" fmla="*/ 820579 h 2762250"/>
              <a:gd name="connsiteX779" fmla="*/ 3544729 w 6134100"/>
              <a:gd name="connsiteY779" fmla="*/ 828199 h 2762250"/>
              <a:gd name="connsiteX780" fmla="*/ 3546634 w 6134100"/>
              <a:gd name="connsiteY780" fmla="*/ 861536 h 2762250"/>
              <a:gd name="connsiteX781" fmla="*/ 3551396 w 6134100"/>
              <a:gd name="connsiteY781" fmla="*/ 887254 h 2762250"/>
              <a:gd name="connsiteX782" fmla="*/ 3531394 w 6134100"/>
              <a:gd name="connsiteY782" fmla="*/ 901541 h 2762250"/>
              <a:gd name="connsiteX783" fmla="*/ 3529489 w 6134100"/>
              <a:gd name="connsiteY783" fmla="*/ 840581 h 2762250"/>
              <a:gd name="connsiteX784" fmla="*/ 3538061 w 6134100"/>
              <a:gd name="connsiteY784" fmla="*/ 820579 h 2762250"/>
              <a:gd name="connsiteX785" fmla="*/ 3538061 w 6134100"/>
              <a:gd name="connsiteY785" fmla="*/ 820579 h 2762250"/>
              <a:gd name="connsiteX786" fmla="*/ 3978116 w 6134100"/>
              <a:gd name="connsiteY786" fmla="*/ 844391 h 2762250"/>
              <a:gd name="connsiteX787" fmla="*/ 3997166 w 6134100"/>
              <a:gd name="connsiteY787" fmla="*/ 850106 h 2762250"/>
              <a:gd name="connsiteX788" fmla="*/ 4000024 w 6134100"/>
              <a:gd name="connsiteY788" fmla="*/ 855821 h 2762250"/>
              <a:gd name="connsiteX789" fmla="*/ 3980974 w 6134100"/>
              <a:gd name="connsiteY789" fmla="*/ 850106 h 2762250"/>
              <a:gd name="connsiteX790" fmla="*/ 3978116 w 6134100"/>
              <a:gd name="connsiteY790" fmla="*/ 844391 h 2762250"/>
              <a:gd name="connsiteX791" fmla="*/ 3978116 w 6134100"/>
              <a:gd name="connsiteY791" fmla="*/ 844391 h 2762250"/>
              <a:gd name="connsiteX792" fmla="*/ 4483894 w 6134100"/>
              <a:gd name="connsiteY792" fmla="*/ 895826 h 2762250"/>
              <a:gd name="connsiteX793" fmla="*/ 4489609 w 6134100"/>
              <a:gd name="connsiteY793" fmla="*/ 902494 h 2762250"/>
              <a:gd name="connsiteX794" fmla="*/ 4478179 w 6134100"/>
              <a:gd name="connsiteY794" fmla="*/ 914876 h 2762250"/>
              <a:gd name="connsiteX795" fmla="*/ 4466749 w 6134100"/>
              <a:gd name="connsiteY795" fmla="*/ 909161 h 2762250"/>
              <a:gd name="connsiteX796" fmla="*/ 4469606 w 6134100"/>
              <a:gd name="connsiteY796" fmla="*/ 900589 h 2762250"/>
              <a:gd name="connsiteX797" fmla="*/ 4481037 w 6134100"/>
              <a:gd name="connsiteY797" fmla="*/ 897731 h 2762250"/>
              <a:gd name="connsiteX798" fmla="*/ 4483894 w 6134100"/>
              <a:gd name="connsiteY798" fmla="*/ 895826 h 2762250"/>
              <a:gd name="connsiteX799" fmla="*/ 4483894 w 6134100"/>
              <a:gd name="connsiteY799" fmla="*/ 895826 h 2762250"/>
              <a:gd name="connsiteX800" fmla="*/ 4748689 w 6134100"/>
              <a:gd name="connsiteY800" fmla="*/ 906304 h 2762250"/>
              <a:gd name="connsiteX801" fmla="*/ 4766787 w 6134100"/>
              <a:gd name="connsiteY801" fmla="*/ 912971 h 2762250"/>
              <a:gd name="connsiteX802" fmla="*/ 4741069 w 6134100"/>
              <a:gd name="connsiteY802" fmla="*/ 912971 h 2762250"/>
              <a:gd name="connsiteX803" fmla="*/ 4748689 w 6134100"/>
              <a:gd name="connsiteY803" fmla="*/ 906304 h 2762250"/>
              <a:gd name="connsiteX804" fmla="*/ 4748689 w 6134100"/>
              <a:gd name="connsiteY804" fmla="*/ 906304 h 2762250"/>
              <a:gd name="connsiteX805" fmla="*/ 4448651 w 6134100"/>
              <a:gd name="connsiteY805" fmla="*/ 914876 h 2762250"/>
              <a:gd name="connsiteX806" fmla="*/ 4455319 w 6134100"/>
              <a:gd name="connsiteY806" fmla="*/ 932974 h 2762250"/>
              <a:gd name="connsiteX807" fmla="*/ 4441031 w 6134100"/>
              <a:gd name="connsiteY807" fmla="*/ 928211 h 2762250"/>
              <a:gd name="connsiteX808" fmla="*/ 4446747 w 6134100"/>
              <a:gd name="connsiteY808" fmla="*/ 915829 h 2762250"/>
              <a:gd name="connsiteX809" fmla="*/ 4448651 w 6134100"/>
              <a:gd name="connsiteY809" fmla="*/ 914876 h 2762250"/>
              <a:gd name="connsiteX810" fmla="*/ 1654016 w 6134100"/>
              <a:gd name="connsiteY810" fmla="*/ 931069 h 2762250"/>
              <a:gd name="connsiteX811" fmla="*/ 1661636 w 6134100"/>
              <a:gd name="connsiteY811" fmla="*/ 946309 h 2762250"/>
              <a:gd name="connsiteX812" fmla="*/ 1655921 w 6134100"/>
              <a:gd name="connsiteY812" fmla="*/ 965359 h 2762250"/>
              <a:gd name="connsiteX813" fmla="*/ 1647349 w 6134100"/>
              <a:gd name="connsiteY813" fmla="*/ 938689 h 2762250"/>
              <a:gd name="connsiteX814" fmla="*/ 1654016 w 6134100"/>
              <a:gd name="connsiteY814" fmla="*/ 931069 h 2762250"/>
              <a:gd name="connsiteX815" fmla="*/ 1654016 w 6134100"/>
              <a:gd name="connsiteY815" fmla="*/ 931069 h 2762250"/>
              <a:gd name="connsiteX816" fmla="*/ 3498056 w 6134100"/>
              <a:gd name="connsiteY816" fmla="*/ 945356 h 2762250"/>
              <a:gd name="connsiteX817" fmla="*/ 3504724 w 6134100"/>
              <a:gd name="connsiteY817" fmla="*/ 961549 h 2762250"/>
              <a:gd name="connsiteX818" fmla="*/ 3481864 w 6134100"/>
              <a:gd name="connsiteY818" fmla="*/ 1048226 h 2762250"/>
              <a:gd name="connsiteX819" fmla="*/ 3469481 w 6134100"/>
              <a:gd name="connsiteY819" fmla="*/ 1075849 h 2762250"/>
              <a:gd name="connsiteX820" fmla="*/ 3464719 w 6134100"/>
              <a:gd name="connsiteY820" fmla="*/ 1096804 h 2762250"/>
              <a:gd name="connsiteX821" fmla="*/ 3453289 w 6134100"/>
              <a:gd name="connsiteY821" fmla="*/ 1146334 h 2762250"/>
              <a:gd name="connsiteX822" fmla="*/ 3446621 w 6134100"/>
              <a:gd name="connsiteY822" fmla="*/ 1191101 h 2762250"/>
              <a:gd name="connsiteX823" fmla="*/ 3435191 w 6134100"/>
              <a:gd name="connsiteY823" fmla="*/ 1174909 h 2762250"/>
              <a:gd name="connsiteX824" fmla="*/ 3417094 w 6134100"/>
              <a:gd name="connsiteY824" fmla="*/ 1072039 h 2762250"/>
              <a:gd name="connsiteX825" fmla="*/ 3453289 w 6134100"/>
              <a:gd name="connsiteY825" fmla="*/ 1005364 h 2762250"/>
              <a:gd name="connsiteX826" fmla="*/ 3491389 w 6134100"/>
              <a:gd name="connsiteY826" fmla="*/ 952024 h 2762250"/>
              <a:gd name="connsiteX827" fmla="*/ 3498056 w 6134100"/>
              <a:gd name="connsiteY827" fmla="*/ 945356 h 2762250"/>
              <a:gd name="connsiteX828" fmla="*/ 3498056 w 6134100"/>
              <a:gd name="connsiteY828" fmla="*/ 945356 h 2762250"/>
              <a:gd name="connsiteX829" fmla="*/ 6092667 w 6134100"/>
              <a:gd name="connsiteY829" fmla="*/ 1037749 h 2762250"/>
              <a:gd name="connsiteX830" fmla="*/ 6085999 w 6134100"/>
              <a:gd name="connsiteY830" fmla="*/ 1044416 h 2762250"/>
              <a:gd name="connsiteX831" fmla="*/ 6088856 w 6134100"/>
              <a:gd name="connsiteY831" fmla="*/ 1051084 h 2762250"/>
              <a:gd name="connsiteX832" fmla="*/ 6095524 w 6134100"/>
              <a:gd name="connsiteY832" fmla="*/ 1044416 h 2762250"/>
              <a:gd name="connsiteX833" fmla="*/ 6092667 w 6134100"/>
              <a:gd name="connsiteY833" fmla="*/ 1037749 h 2762250"/>
              <a:gd name="connsiteX834" fmla="*/ 106204 w 6134100"/>
              <a:gd name="connsiteY834" fmla="*/ 1052036 h 2762250"/>
              <a:gd name="connsiteX835" fmla="*/ 129064 w 6134100"/>
              <a:gd name="connsiteY835" fmla="*/ 1070134 h 2762250"/>
              <a:gd name="connsiteX836" fmla="*/ 123349 w 6134100"/>
              <a:gd name="connsiteY836" fmla="*/ 1075849 h 2762250"/>
              <a:gd name="connsiteX837" fmla="*/ 106204 w 6134100"/>
              <a:gd name="connsiteY837" fmla="*/ 1052036 h 2762250"/>
              <a:gd name="connsiteX838" fmla="*/ 106204 w 6134100"/>
              <a:gd name="connsiteY838" fmla="*/ 1052036 h 2762250"/>
              <a:gd name="connsiteX839" fmla="*/ 106204 w 6134100"/>
              <a:gd name="connsiteY839" fmla="*/ 1052036 h 2762250"/>
              <a:gd name="connsiteX840" fmla="*/ 5970746 w 6134100"/>
              <a:gd name="connsiteY840" fmla="*/ 1163479 h 2762250"/>
              <a:gd name="connsiteX841" fmla="*/ 5977414 w 6134100"/>
              <a:gd name="connsiteY841" fmla="*/ 1170146 h 2762250"/>
              <a:gd name="connsiteX842" fmla="*/ 5970746 w 6134100"/>
              <a:gd name="connsiteY842" fmla="*/ 1176814 h 2762250"/>
              <a:gd name="connsiteX843" fmla="*/ 5964079 w 6134100"/>
              <a:gd name="connsiteY843" fmla="*/ 1170146 h 2762250"/>
              <a:gd name="connsiteX844" fmla="*/ 5970746 w 6134100"/>
              <a:gd name="connsiteY844" fmla="*/ 1163479 h 2762250"/>
              <a:gd name="connsiteX845" fmla="*/ 5688806 w 6134100"/>
              <a:gd name="connsiteY845" fmla="*/ 1289209 h 2762250"/>
              <a:gd name="connsiteX846" fmla="*/ 5699284 w 6134100"/>
              <a:gd name="connsiteY846" fmla="*/ 1298734 h 2762250"/>
              <a:gd name="connsiteX847" fmla="*/ 5696426 w 6134100"/>
              <a:gd name="connsiteY847" fmla="*/ 1308259 h 2762250"/>
              <a:gd name="connsiteX848" fmla="*/ 5685949 w 6134100"/>
              <a:gd name="connsiteY848" fmla="*/ 1298734 h 2762250"/>
              <a:gd name="connsiteX849" fmla="*/ 5688806 w 6134100"/>
              <a:gd name="connsiteY849" fmla="*/ 1289209 h 2762250"/>
              <a:gd name="connsiteX850" fmla="*/ 5688806 w 6134100"/>
              <a:gd name="connsiteY850" fmla="*/ 1289209 h 2762250"/>
              <a:gd name="connsiteX851" fmla="*/ 2170271 w 6134100"/>
              <a:gd name="connsiteY851" fmla="*/ 1314926 h 2762250"/>
              <a:gd name="connsiteX852" fmla="*/ 2171224 w 6134100"/>
              <a:gd name="connsiteY852" fmla="*/ 1326356 h 2762250"/>
              <a:gd name="connsiteX853" fmla="*/ 2160746 w 6134100"/>
              <a:gd name="connsiteY853" fmla="*/ 1343501 h 2762250"/>
              <a:gd name="connsiteX854" fmla="*/ 2162651 w 6134100"/>
              <a:gd name="connsiteY854" fmla="*/ 1319689 h 2762250"/>
              <a:gd name="connsiteX855" fmla="*/ 2170271 w 6134100"/>
              <a:gd name="connsiteY855" fmla="*/ 1314926 h 2762250"/>
              <a:gd name="connsiteX856" fmla="*/ 2170271 w 6134100"/>
              <a:gd name="connsiteY856" fmla="*/ 1314926 h 2762250"/>
              <a:gd name="connsiteX857" fmla="*/ 5820251 w 6134100"/>
              <a:gd name="connsiteY857" fmla="*/ 1329214 h 2762250"/>
              <a:gd name="connsiteX858" fmla="*/ 5823109 w 6134100"/>
              <a:gd name="connsiteY858" fmla="*/ 1330166 h 2762250"/>
              <a:gd name="connsiteX859" fmla="*/ 5820251 w 6134100"/>
              <a:gd name="connsiteY859" fmla="*/ 1342549 h 2762250"/>
              <a:gd name="connsiteX860" fmla="*/ 5802154 w 6134100"/>
              <a:gd name="connsiteY860" fmla="*/ 1345406 h 2762250"/>
              <a:gd name="connsiteX861" fmla="*/ 5820251 w 6134100"/>
              <a:gd name="connsiteY861" fmla="*/ 1329214 h 2762250"/>
              <a:gd name="connsiteX862" fmla="*/ 5820251 w 6134100"/>
              <a:gd name="connsiteY862" fmla="*/ 1329214 h 2762250"/>
              <a:gd name="connsiteX863" fmla="*/ 3129439 w 6134100"/>
              <a:gd name="connsiteY863" fmla="*/ 1351121 h 2762250"/>
              <a:gd name="connsiteX864" fmla="*/ 3163729 w 6134100"/>
              <a:gd name="connsiteY864" fmla="*/ 1401604 h 2762250"/>
              <a:gd name="connsiteX865" fmla="*/ 3174206 w 6134100"/>
              <a:gd name="connsiteY865" fmla="*/ 1462564 h 2762250"/>
              <a:gd name="connsiteX866" fmla="*/ 3172301 w 6134100"/>
              <a:gd name="connsiteY866" fmla="*/ 1482566 h 2762250"/>
              <a:gd name="connsiteX867" fmla="*/ 3147536 w 6134100"/>
              <a:gd name="connsiteY867" fmla="*/ 1437799 h 2762250"/>
              <a:gd name="connsiteX868" fmla="*/ 3136106 w 6134100"/>
              <a:gd name="connsiteY868" fmla="*/ 1401604 h 2762250"/>
              <a:gd name="connsiteX869" fmla="*/ 3123724 w 6134100"/>
              <a:gd name="connsiteY869" fmla="*/ 1368266 h 2762250"/>
              <a:gd name="connsiteX870" fmla="*/ 3129439 w 6134100"/>
              <a:gd name="connsiteY870" fmla="*/ 1351121 h 2762250"/>
              <a:gd name="connsiteX871" fmla="*/ 3129439 w 6134100"/>
              <a:gd name="connsiteY871" fmla="*/ 1351121 h 2762250"/>
              <a:gd name="connsiteX872" fmla="*/ 4057174 w 6134100"/>
              <a:gd name="connsiteY872" fmla="*/ 1364456 h 2762250"/>
              <a:gd name="connsiteX873" fmla="*/ 4074319 w 6134100"/>
              <a:gd name="connsiteY873" fmla="*/ 1386364 h 2762250"/>
              <a:gd name="connsiteX874" fmla="*/ 4075271 w 6134100"/>
              <a:gd name="connsiteY874" fmla="*/ 1411129 h 2762250"/>
              <a:gd name="connsiteX875" fmla="*/ 4051459 w 6134100"/>
              <a:gd name="connsiteY875" fmla="*/ 1380649 h 2762250"/>
              <a:gd name="connsiteX876" fmla="*/ 4057174 w 6134100"/>
              <a:gd name="connsiteY876" fmla="*/ 1364456 h 2762250"/>
              <a:gd name="connsiteX877" fmla="*/ 4057174 w 6134100"/>
              <a:gd name="connsiteY877" fmla="*/ 1364456 h 2762250"/>
              <a:gd name="connsiteX878" fmla="*/ 5891689 w 6134100"/>
              <a:gd name="connsiteY878" fmla="*/ 1379696 h 2762250"/>
              <a:gd name="connsiteX879" fmla="*/ 5897404 w 6134100"/>
              <a:gd name="connsiteY879" fmla="*/ 1382554 h 2762250"/>
              <a:gd name="connsiteX880" fmla="*/ 5869781 w 6134100"/>
              <a:gd name="connsiteY880" fmla="*/ 1411129 h 2762250"/>
              <a:gd name="connsiteX881" fmla="*/ 5887879 w 6134100"/>
              <a:gd name="connsiteY881" fmla="*/ 1381601 h 2762250"/>
              <a:gd name="connsiteX882" fmla="*/ 5891689 w 6134100"/>
              <a:gd name="connsiteY882" fmla="*/ 1379696 h 2762250"/>
              <a:gd name="connsiteX883" fmla="*/ 5891689 w 6134100"/>
              <a:gd name="connsiteY883" fmla="*/ 1379696 h 2762250"/>
              <a:gd name="connsiteX884" fmla="*/ 4855369 w 6134100"/>
              <a:gd name="connsiteY884" fmla="*/ 1413986 h 2762250"/>
              <a:gd name="connsiteX885" fmla="*/ 4862037 w 6134100"/>
              <a:gd name="connsiteY885" fmla="*/ 1420654 h 2762250"/>
              <a:gd name="connsiteX886" fmla="*/ 4859179 w 6134100"/>
              <a:gd name="connsiteY886" fmla="*/ 1427321 h 2762250"/>
              <a:gd name="connsiteX887" fmla="*/ 4852512 w 6134100"/>
              <a:gd name="connsiteY887" fmla="*/ 1420654 h 2762250"/>
              <a:gd name="connsiteX888" fmla="*/ 4855369 w 6134100"/>
              <a:gd name="connsiteY888" fmla="*/ 1413986 h 2762250"/>
              <a:gd name="connsiteX889" fmla="*/ 4889659 w 6134100"/>
              <a:gd name="connsiteY889" fmla="*/ 1453991 h 2762250"/>
              <a:gd name="connsiteX890" fmla="*/ 4904899 w 6134100"/>
              <a:gd name="connsiteY890" fmla="*/ 1479709 h 2762250"/>
              <a:gd name="connsiteX891" fmla="*/ 4910614 w 6134100"/>
              <a:gd name="connsiteY891" fmla="*/ 1508284 h 2762250"/>
              <a:gd name="connsiteX892" fmla="*/ 4882991 w 6134100"/>
              <a:gd name="connsiteY892" fmla="*/ 1467326 h 2762250"/>
              <a:gd name="connsiteX893" fmla="*/ 4889659 w 6134100"/>
              <a:gd name="connsiteY893" fmla="*/ 1453991 h 2762250"/>
              <a:gd name="connsiteX894" fmla="*/ 4889659 w 6134100"/>
              <a:gd name="connsiteY894" fmla="*/ 1453991 h 2762250"/>
              <a:gd name="connsiteX895" fmla="*/ 4080034 w 6134100"/>
              <a:gd name="connsiteY895" fmla="*/ 1473041 h 2762250"/>
              <a:gd name="connsiteX896" fmla="*/ 4083844 w 6134100"/>
              <a:gd name="connsiteY896" fmla="*/ 1473994 h 2762250"/>
              <a:gd name="connsiteX897" fmla="*/ 4084796 w 6134100"/>
              <a:gd name="connsiteY897" fmla="*/ 1485424 h 2762250"/>
              <a:gd name="connsiteX898" fmla="*/ 4076224 w 6134100"/>
              <a:gd name="connsiteY898" fmla="*/ 1505426 h 2762250"/>
              <a:gd name="connsiteX899" fmla="*/ 4068604 w 6134100"/>
              <a:gd name="connsiteY899" fmla="*/ 1507331 h 2762250"/>
              <a:gd name="connsiteX900" fmla="*/ 4080034 w 6134100"/>
              <a:gd name="connsiteY900" fmla="*/ 1473041 h 2762250"/>
              <a:gd name="connsiteX901" fmla="*/ 4080034 w 6134100"/>
              <a:gd name="connsiteY901" fmla="*/ 1473041 h 2762250"/>
              <a:gd name="connsiteX902" fmla="*/ 4928712 w 6134100"/>
              <a:gd name="connsiteY902" fmla="*/ 1547336 h 2762250"/>
              <a:gd name="connsiteX903" fmla="*/ 4934426 w 6134100"/>
              <a:gd name="connsiteY903" fmla="*/ 1551146 h 2762250"/>
              <a:gd name="connsiteX904" fmla="*/ 4938237 w 6134100"/>
              <a:gd name="connsiteY904" fmla="*/ 1561624 h 2762250"/>
              <a:gd name="connsiteX905" fmla="*/ 4926806 w 6134100"/>
              <a:gd name="connsiteY905" fmla="*/ 1550194 h 2762250"/>
              <a:gd name="connsiteX906" fmla="*/ 4928712 w 6134100"/>
              <a:gd name="connsiteY906" fmla="*/ 1547336 h 2762250"/>
              <a:gd name="connsiteX907" fmla="*/ 3185636 w 6134100"/>
              <a:gd name="connsiteY907" fmla="*/ 1554956 h 2762250"/>
              <a:gd name="connsiteX908" fmla="*/ 3189446 w 6134100"/>
              <a:gd name="connsiteY908" fmla="*/ 1555909 h 2762250"/>
              <a:gd name="connsiteX909" fmla="*/ 3195161 w 6134100"/>
              <a:gd name="connsiteY909" fmla="*/ 1571149 h 2762250"/>
              <a:gd name="connsiteX910" fmla="*/ 3172301 w 6134100"/>
              <a:gd name="connsiteY910" fmla="*/ 1580674 h 2762250"/>
              <a:gd name="connsiteX911" fmla="*/ 3185636 w 6134100"/>
              <a:gd name="connsiteY911" fmla="*/ 1554956 h 2762250"/>
              <a:gd name="connsiteX912" fmla="*/ 4076224 w 6134100"/>
              <a:gd name="connsiteY912" fmla="*/ 1590199 h 2762250"/>
              <a:gd name="connsiteX913" fmla="*/ 4082891 w 6134100"/>
              <a:gd name="connsiteY913" fmla="*/ 1627346 h 2762250"/>
              <a:gd name="connsiteX914" fmla="*/ 4057174 w 6134100"/>
              <a:gd name="connsiteY914" fmla="*/ 1657826 h 2762250"/>
              <a:gd name="connsiteX915" fmla="*/ 4063841 w 6134100"/>
              <a:gd name="connsiteY915" fmla="*/ 1644491 h 2762250"/>
              <a:gd name="connsiteX916" fmla="*/ 4070509 w 6134100"/>
              <a:gd name="connsiteY916" fmla="*/ 1615916 h 2762250"/>
              <a:gd name="connsiteX917" fmla="*/ 4076224 w 6134100"/>
              <a:gd name="connsiteY917" fmla="*/ 1590199 h 2762250"/>
              <a:gd name="connsiteX918" fmla="*/ 4076224 w 6134100"/>
              <a:gd name="connsiteY918" fmla="*/ 1590199 h 2762250"/>
              <a:gd name="connsiteX919" fmla="*/ 4979194 w 6134100"/>
              <a:gd name="connsiteY919" fmla="*/ 1679734 h 2762250"/>
              <a:gd name="connsiteX920" fmla="*/ 4991576 w 6134100"/>
              <a:gd name="connsiteY920" fmla="*/ 1688306 h 2762250"/>
              <a:gd name="connsiteX921" fmla="*/ 4997292 w 6134100"/>
              <a:gd name="connsiteY921" fmla="*/ 1712119 h 2762250"/>
              <a:gd name="connsiteX922" fmla="*/ 4973479 w 6134100"/>
              <a:gd name="connsiteY922" fmla="*/ 1708309 h 2762250"/>
              <a:gd name="connsiteX923" fmla="*/ 4977289 w 6134100"/>
              <a:gd name="connsiteY923" fmla="*/ 1684496 h 2762250"/>
              <a:gd name="connsiteX924" fmla="*/ 4979194 w 6134100"/>
              <a:gd name="connsiteY924" fmla="*/ 1679734 h 2762250"/>
              <a:gd name="connsiteX925" fmla="*/ 2912269 w 6134100"/>
              <a:gd name="connsiteY925" fmla="*/ 1717834 h 2762250"/>
              <a:gd name="connsiteX926" fmla="*/ 2926556 w 6134100"/>
              <a:gd name="connsiteY926" fmla="*/ 1796891 h 2762250"/>
              <a:gd name="connsiteX927" fmla="*/ 2952274 w 6134100"/>
              <a:gd name="connsiteY927" fmla="*/ 1891189 h 2762250"/>
              <a:gd name="connsiteX928" fmla="*/ 2965609 w 6134100"/>
              <a:gd name="connsiteY928" fmla="*/ 1915001 h 2762250"/>
              <a:gd name="connsiteX929" fmla="*/ 2980849 w 6134100"/>
              <a:gd name="connsiteY929" fmla="*/ 1967389 h 2762250"/>
              <a:gd name="connsiteX930" fmla="*/ 3016091 w 6134100"/>
              <a:gd name="connsiteY930" fmla="*/ 2148364 h 2762250"/>
              <a:gd name="connsiteX931" fmla="*/ 3033236 w 6134100"/>
              <a:gd name="connsiteY931" fmla="*/ 2195989 h 2762250"/>
              <a:gd name="connsiteX932" fmla="*/ 3050381 w 6134100"/>
              <a:gd name="connsiteY932" fmla="*/ 2267426 h 2762250"/>
              <a:gd name="connsiteX933" fmla="*/ 3071336 w 6134100"/>
              <a:gd name="connsiteY933" fmla="*/ 2317909 h 2762250"/>
              <a:gd name="connsiteX934" fmla="*/ 3095149 w 6134100"/>
              <a:gd name="connsiteY934" fmla="*/ 2379821 h 2762250"/>
              <a:gd name="connsiteX935" fmla="*/ 3075146 w 6134100"/>
              <a:gd name="connsiteY935" fmla="*/ 2434114 h 2762250"/>
              <a:gd name="connsiteX936" fmla="*/ 3071336 w 6134100"/>
              <a:gd name="connsiteY936" fmla="*/ 2436971 h 2762250"/>
              <a:gd name="connsiteX937" fmla="*/ 3060859 w 6134100"/>
              <a:gd name="connsiteY937" fmla="*/ 2462689 h 2762250"/>
              <a:gd name="connsiteX938" fmla="*/ 3025616 w 6134100"/>
              <a:gd name="connsiteY938" fmla="*/ 2479834 h 2762250"/>
              <a:gd name="connsiteX939" fmla="*/ 3006566 w 6134100"/>
              <a:gd name="connsiteY939" fmla="*/ 2467451 h 2762250"/>
              <a:gd name="connsiteX940" fmla="*/ 2931319 w 6134100"/>
              <a:gd name="connsiteY940" fmla="*/ 2448401 h 2762250"/>
              <a:gd name="connsiteX941" fmla="*/ 2889409 w 6134100"/>
              <a:gd name="connsiteY941" fmla="*/ 2460784 h 2762250"/>
              <a:gd name="connsiteX942" fmla="*/ 2868454 w 6134100"/>
              <a:gd name="connsiteY942" fmla="*/ 2467451 h 2762250"/>
              <a:gd name="connsiteX943" fmla="*/ 2864644 w 6134100"/>
              <a:gd name="connsiteY943" fmla="*/ 2443639 h 2762250"/>
              <a:gd name="connsiteX944" fmla="*/ 2858929 w 6134100"/>
              <a:gd name="connsiteY944" fmla="*/ 2405539 h 2762250"/>
              <a:gd name="connsiteX945" fmla="*/ 2850356 w 6134100"/>
              <a:gd name="connsiteY945" fmla="*/ 2349341 h 2762250"/>
              <a:gd name="connsiteX946" fmla="*/ 2861786 w 6134100"/>
              <a:gd name="connsiteY946" fmla="*/ 2281714 h 2762250"/>
              <a:gd name="connsiteX947" fmla="*/ 2877026 w 6134100"/>
              <a:gd name="connsiteY947" fmla="*/ 2209324 h 2762250"/>
              <a:gd name="connsiteX948" fmla="*/ 2877979 w 6134100"/>
              <a:gd name="connsiteY948" fmla="*/ 2135029 h 2762250"/>
              <a:gd name="connsiteX949" fmla="*/ 2876074 w 6134100"/>
              <a:gd name="connsiteY949" fmla="*/ 1996916 h 2762250"/>
              <a:gd name="connsiteX950" fmla="*/ 2887504 w 6134100"/>
              <a:gd name="connsiteY950" fmla="*/ 1909286 h 2762250"/>
              <a:gd name="connsiteX951" fmla="*/ 2912269 w 6134100"/>
              <a:gd name="connsiteY951" fmla="*/ 1717834 h 2762250"/>
              <a:gd name="connsiteX952" fmla="*/ 2912269 w 6134100"/>
              <a:gd name="connsiteY952" fmla="*/ 1717834 h 2762250"/>
              <a:gd name="connsiteX953" fmla="*/ 1872139 w 6134100"/>
              <a:gd name="connsiteY953" fmla="*/ 1724501 h 2762250"/>
              <a:gd name="connsiteX954" fmla="*/ 1872139 w 6134100"/>
              <a:gd name="connsiteY954" fmla="*/ 1751171 h 2762250"/>
              <a:gd name="connsiteX955" fmla="*/ 1904524 w 6134100"/>
              <a:gd name="connsiteY955" fmla="*/ 1991201 h 2762250"/>
              <a:gd name="connsiteX956" fmla="*/ 1928336 w 6134100"/>
              <a:gd name="connsiteY956" fmla="*/ 2189321 h 2762250"/>
              <a:gd name="connsiteX957" fmla="*/ 1949291 w 6134100"/>
              <a:gd name="connsiteY957" fmla="*/ 2251234 h 2762250"/>
              <a:gd name="connsiteX958" fmla="*/ 1988344 w 6134100"/>
              <a:gd name="connsiteY958" fmla="*/ 2296001 h 2762250"/>
              <a:gd name="connsiteX959" fmla="*/ 2006441 w 6134100"/>
              <a:gd name="connsiteY959" fmla="*/ 2393156 h 2762250"/>
              <a:gd name="connsiteX960" fmla="*/ 1983581 w 6134100"/>
              <a:gd name="connsiteY960" fmla="*/ 2487454 h 2762250"/>
              <a:gd name="connsiteX961" fmla="*/ 1954054 w 6134100"/>
              <a:gd name="connsiteY961" fmla="*/ 2476024 h 2762250"/>
              <a:gd name="connsiteX962" fmla="*/ 1934051 w 6134100"/>
              <a:gd name="connsiteY962" fmla="*/ 2477929 h 2762250"/>
              <a:gd name="connsiteX963" fmla="*/ 1831181 w 6134100"/>
              <a:gd name="connsiteY963" fmla="*/ 2487454 h 2762250"/>
              <a:gd name="connsiteX964" fmla="*/ 1807369 w 6134100"/>
              <a:gd name="connsiteY964" fmla="*/ 2486501 h 2762250"/>
              <a:gd name="connsiteX965" fmla="*/ 1788319 w 6134100"/>
              <a:gd name="connsiteY965" fmla="*/ 2492216 h 2762250"/>
              <a:gd name="connsiteX966" fmla="*/ 1769269 w 6134100"/>
              <a:gd name="connsiteY966" fmla="*/ 2485549 h 2762250"/>
              <a:gd name="connsiteX967" fmla="*/ 1734026 w 6134100"/>
              <a:gd name="connsiteY967" fmla="*/ 2478881 h 2762250"/>
              <a:gd name="connsiteX968" fmla="*/ 1698784 w 6134100"/>
              <a:gd name="connsiteY968" fmla="*/ 2485549 h 2762250"/>
              <a:gd name="connsiteX969" fmla="*/ 1677829 w 6134100"/>
              <a:gd name="connsiteY969" fmla="*/ 2492216 h 2762250"/>
              <a:gd name="connsiteX970" fmla="*/ 1656874 w 6134100"/>
              <a:gd name="connsiteY970" fmla="*/ 2492216 h 2762250"/>
              <a:gd name="connsiteX971" fmla="*/ 1645444 w 6134100"/>
              <a:gd name="connsiteY971" fmla="*/ 2441734 h 2762250"/>
              <a:gd name="connsiteX972" fmla="*/ 1637824 w 6134100"/>
              <a:gd name="connsiteY972" fmla="*/ 2373154 h 2762250"/>
              <a:gd name="connsiteX973" fmla="*/ 1679734 w 6134100"/>
              <a:gd name="connsiteY973" fmla="*/ 2322671 h 2762250"/>
              <a:gd name="connsiteX974" fmla="*/ 1714024 w 6134100"/>
              <a:gd name="connsiteY974" fmla="*/ 2285524 h 2762250"/>
              <a:gd name="connsiteX975" fmla="*/ 1714976 w 6134100"/>
              <a:gd name="connsiteY975" fmla="*/ 2266474 h 2762250"/>
              <a:gd name="connsiteX976" fmla="*/ 1727359 w 6134100"/>
              <a:gd name="connsiteY976" fmla="*/ 2211229 h 2762250"/>
              <a:gd name="connsiteX977" fmla="*/ 1740694 w 6134100"/>
              <a:gd name="connsiteY977" fmla="*/ 2137886 h 2762250"/>
              <a:gd name="connsiteX978" fmla="*/ 1769269 w 6134100"/>
              <a:gd name="connsiteY978" fmla="*/ 2043589 h 2762250"/>
              <a:gd name="connsiteX979" fmla="*/ 1862614 w 6134100"/>
              <a:gd name="connsiteY979" fmla="*/ 1745456 h 2762250"/>
              <a:gd name="connsiteX980" fmla="*/ 1872139 w 6134100"/>
              <a:gd name="connsiteY980" fmla="*/ 1724501 h 2762250"/>
              <a:gd name="connsiteX981" fmla="*/ 1872139 w 6134100"/>
              <a:gd name="connsiteY981" fmla="*/ 1724501 h 2762250"/>
              <a:gd name="connsiteX982" fmla="*/ 3807619 w 6134100"/>
              <a:gd name="connsiteY982" fmla="*/ 1812131 h 2762250"/>
              <a:gd name="connsiteX983" fmla="*/ 3807619 w 6134100"/>
              <a:gd name="connsiteY983" fmla="*/ 1901666 h 2762250"/>
              <a:gd name="connsiteX984" fmla="*/ 3826669 w 6134100"/>
              <a:gd name="connsiteY984" fmla="*/ 2027396 h 2762250"/>
              <a:gd name="connsiteX985" fmla="*/ 3851434 w 6134100"/>
              <a:gd name="connsiteY985" fmla="*/ 2227421 h 2762250"/>
              <a:gd name="connsiteX986" fmla="*/ 3840956 w 6134100"/>
              <a:gd name="connsiteY986" fmla="*/ 2289334 h 2762250"/>
              <a:gd name="connsiteX987" fmla="*/ 3833336 w 6134100"/>
              <a:gd name="connsiteY987" fmla="*/ 2300764 h 2762250"/>
              <a:gd name="connsiteX988" fmla="*/ 3837146 w 6134100"/>
              <a:gd name="connsiteY988" fmla="*/ 2339816 h 2762250"/>
              <a:gd name="connsiteX989" fmla="*/ 3876199 w 6134100"/>
              <a:gd name="connsiteY989" fmla="*/ 2349341 h 2762250"/>
              <a:gd name="connsiteX990" fmla="*/ 3882866 w 6134100"/>
              <a:gd name="connsiteY990" fmla="*/ 2390299 h 2762250"/>
              <a:gd name="connsiteX991" fmla="*/ 3870484 w 6134100"/>
              <a:gd name="connsiteY991" fmla="*/ 2458879 h 2762250"/>
              <a:gd name="connsiteX992" fmla="*/ 3859054 w 6134100"/>
              <a:gd name="connsiteY992" fmla="*/ 2504599 h 2762250"/>
              <a:gd name="connsiteX993" fmla="*/ 3840004 w 6134100"/>
              <a:gd name="connsiteY993" fmla="*/ 2510314 h 2762250"/>
              <a:gd name="connsiteX994" fmla="*/ 3654266 w 6134100"/>
              <a:gd name="connsiteY994" fmla="*/ 2496026 h 2762250"/>
              <a:gd name="connsiteX995" fmla="*/ 3579971 w 6134100"/>
              <a:gd name="connsiteY995" fmla="*/ 2492216 h 2762250"/>
              <a:gd name="connsiteX996" fmla="*/ 3570446 w 6134100"/>
              <a:gd name="connsiteY996" fmla="*/ 2459831 h 2762250"/>
              <a:gd name="connsiteX997" fmla="*/ 3563779 w 6134100"/>
              <a:gd name="connsiteY997" fmla="*/ 2404586 h 2762250"/>
              <a:gd name="connsiteX998" fmla="*/ 3598069 w 6134100"/>
              <a:gd name="connsiteY998" fmla="*/ 2377916 h 2762250"/>
              <a:gd name="connsiteX999" fmla="*/ 3635216 w 6134100"/>
              <a:gd name="connsiteY999" fmla="*/ 2362676 h 2762250"/>
              <a:gd name="connsiteX1000" fmla="*/ 3627596 w 6134100"/>
              <a:gd name="connsiteY1000" fmla="*/ 2313146 h 2762250"/>
              <a:gd name="connsiteX1001" fmla="*/ 3628549 w 6134100"/>
              <a:gd name="connsiteY1001" fmla="*/ 2305526 h 2762250"/>
              <a:gd name="connsiteX1002" fmla="*/ 3626644 w 6134100"/>
              <a:gd name="connsiteY1002" fmla="*/ 2247424 h 2762250"/>
              <a:gd name="connsiteX1003" fmla="*/ 3651409 w 6134100"/>
              <a:gd name="connsiteY1003" fmla="*/ 2123599 h 2762250"/>
              <a:gd name="connsiteX1004" fmla="*/ 3680936 w 6134100"/>
              <a:gd name="connsiteY1004" fmla="*/ 2038826 h 2762250"/>
              <a:gd name="connsiteX1005" fmla="*/ 3718084 w 6134100"/>
              <a:gd name="connsiteY1005" fmla="*/ 1970246 h 2762250"/>
              <a:gd name="connsiteX1006" fmla="*/ 3777139 w 6134100"/>
              <a:gd name="connsiteY1006" fmla="*/ 1873091 h 2762250"/>
              <a:gd name="connsiteX1007" fmla="*/ 3807619 w 6134100"/>
              <a:gd name="connsiteY1007" fmla="*/ 1812131 h 2762250"/>
              <a:gd name="connsiteX1008" fmla="*/ 3807619 w 6134100"/>
              <a:gd name="connsiteY1008" fmla="*/ 1812131 h 2762250"/>
              <a:gd name="connsiteX1009" fmla="*/ 4662964 w 6134100"/>
              <a:gd name="connsiteY1009" fmla="*/ 1883569 h 2762250"/>
              <a:gd name="connsiteX1010" fmla="*/ 4677251 w 6134100"/>
              <a:gd name="connsiteY1010" fmla="*/ 1935004 h 2762250"/>
              <a:gd name="connsiteX1011" fmla="*/ 4725829 w 6134100"/>
              <a:gd name="connsiteY1011" fmla="*/ 2066449 h 2762250"/>
              <a:gd name="connsiteX1012" fmla="*/ 4764881 w 6134100"/>
              <a:gd name="connsiteY1012" fmla="*/ 2176939 h 2762250"/>
              <a:gd name="connsiteX1013" fmla="*/ 4801076 w 6134100"/>
              <a:gd name="connsiteY1013" fmla="*/ 2289334 h 2762250"/>
              <a:gd name="connsiteX1014" fmla="*/ 4814412 w 6134100"/>
              <a:gd name="connsiteY1014" fmla="*/ 2359819 h 2762250"/>
              <a:gd name="connsiteX1015" fmla="*/ 4819174 w 6134100"/>
              <a:gd name="connsiteY1015" fmla="*/ 2409349 h 2762250"/>
              <a:gd name="connsiteX1016" fmla="*/ 4823937 w 6134100"/>
              <a:gd name="connsiteY1016" fmla="*/ 2426494 h 2762250"/>
              <a:gd name="connsiteX1017" fmla="*/ 4815364 w 6134100"/>
              <a:gd name="connsiteY1017" fmla="*/ 2432209 h 2762250"/>
              <a:gd name="connsiteX1018" fmla="*/ 4802981 w 6134100"/>
              <a:gd name="connsiteY1018" fmla="*/ 2429351 h 2762250"/>
              <a:gd name="connsiteX1019" fmla="*/ 4788694 w 6134100"/>
              <a:gd name="connsiteY1019" fmla="*/ 2424589 h 2762250"/>
              <a:gd name="connsiteX1020" fmla="*/ 4768691 w 6134100"/>
              <a:gd name="connsiteY1020" fmla="*/ 2427446 h 2762250"/>
              <a:gd name="connsiteX1021" fmla="*/ 4781074 w 6134100"/>
              <a:gd name="connsiteY1021" fmla="*/ 2437924 h 2762250"/>
              <a:gd name="connsiteX1022" fmla="*/ 4819174 w 6134100"/>
              <a:gd name="connsiteY1022" fmla="*/ 2459831 h 2762250"/>
              <a:gd name="connsiteX1023" fmla="*/ 4810601 w 6134100"/>
              <a:gd name="connsiteY1023" fmla="*/ 2475071 h 2762250"/>
              <a:gd name="connsiteX1024" fmla="*/ 4810601 w 6134100"/>
              <a:gd name="connsiteY1024" fmla="*/ 2489359 h 2762250"/>
              <a:gd name="connsiteX1025" fmla="*/ 4795362 w 6134100"/>
              <a:gd name="connsiteY1025" fmla="*/ 2501741 h 2762250"/>
              <a:gd name="connsiteX1026" fmla="*/ 4778216 w 6134100"/>
              <a:gd name="connsiteY1026" fmla="*/ 2516029 h 2762250"/>
              <a:gd name="connsiteX1027" fmla="*/ 4772501 w 6134100"/>
              <a:gd name="connsiteY1027" fmla="*/ 2530316 h 2762250"/>
              <a:gd name="connsiteX1028" fmla="*/ 4763929 w 6134100"/>
              <a:gd name="connsiteY1028" fmla="*/ 2514124 h 2762250"/>
              <a:gd name="connsiteX1029" fmla="*/ 4750594 w 6134100"/>
              <a:gd name="connsiteY1029" fmla="*/ 2506504 h 2762250"/>
              <a:gd name="connsiteX1030" fmla="*/ 4719162 w 6134100"/>
              <a:gd name="connsiteY1030" fmla="*/ 2505551 h 2762250"/>
              <a:gd name="connsiteX1031" fmla="*/ 4699159 w 6134100"/>
              <a:gd name="connsiteY1031" fmla="*/ 2497931 h 2762250"/>
              <a:gd name="connsiteX1032" fmla="*/ 4698206 w 6134100"/>
              <a:gd name="connsiteY1032" fmla="*/ 2516981 h 2762250"/>
              <a:gd name="connsiteX1033" fmla="*/ 4667726 w 6134100"/>
              <a:gd name="connsiteY1033" fmla="*/ 2514124 h 2762250"/>
              <a:gd name="connsiteX1034" fmla="*/ 4682966 w 6134100"/>
              <a:gd name="connsiteY1034" fmla="*/ 2534126 h 2762250"/>
              <a:gd name="connsiteX1035" fmla="*/ 4689634 w 6134100"/>
              <a:gd name="connsiteY1035" fmla="*/ 2545556 h 2762250"/>
              <a:gd name="connsiteX1036" fmla="*/ 4675347 w 6134100"/>
              <a:gd name="connsiteY1036" fmla="*/ 2534126 h 2762250"/>
              <a:gd name="connsiteX1037" fmla="*/ 4659154 w 6134100"/>
              <a:gd name="connsiteY1037" fmla="*/ 2531269 h 2762250"/>
              <a:gd name="connsiteX1038" fmla="*/ 4640104 w 6134100"/>
              <a:gd name="connsiteY1038" fmla="*/ 2533174 h 2762250"/>
              <a:gd name="connsiteX1039" fmla="*/ 4612481 w 6134100"/>
              <a:gd name="connsiteY1039" fmla="*/ 2531269 h 2762250"/>
              <a:gd name="connsiteX1040" fmla="*/ 4587716 w 6134100"/>
              <a:gd name="connsiteY1040" fmla="*/ 2535079 h 2762250"/>
              <a:gd name="connsiteX1041" fmla="*/ 4567714 w 6134100"/>
              <a:gd name="connsiteY1041" fmla="*/ 2533174 h 2762250"/>
              <a:gd name="connsiteX1042" fmla="*/ 4552474 w 6134100"/>
              <a:gd name="connsiteY1042" fmla="*/ 2465546 h 2762250"/>
              <a:gd name="connsiteX1043" fmla="*/ 4556284 w 6134100"/>
              <a:gd name="connsiteY1043" fmla="*/ 2394109 h 2762250"/>
              <a:gd name="connsiteX1044" fmla="*/ 4569619 w 6134100"/>
              <a:gd name="connsiteY1044" fmla="*/ 2392204 h 2762250"/>
              <a:gd name="connsiteX1045" fmla="*/ 4587716 w 6134100"/>
              <a:gd name="connsiteY1045" fmla="*/ 2391251 h 2762250"/>
              <a:gd name="connsiteX1046" fmla="*/ 4597241 w 6134100"/>
              <a:gd name="connsiteY1046" fmla="*/ 2376011 h 2762250"/>
              <a:gd name="connsiteX1047" fmla="*/ 4600099 w 6134100"/>
              <a:gd name="connsiteY1047" fmla="*/ 2360771 h 2762250"/>
              <a:gd name="connsiteX1048" fmla="*/ 4601051 w 6134100"/>
              <a:gd name="connsiteY1048" fmla="*/ 2342674 h 2762250"/>
              <a:gd name="connsiteX1049" fmla="*/ 4593431 w 6134100"/>
              <a:gd name="connsiteY1049" fmla="*/ 2224564 h 2762250"/>
              <a:gd name="connsiteX1050" fmla="*/ 4602956 w 6134100"/>
              <a:gd name="connsiteY1050" fmla="*/ 2110264 h 2762250"/>
              <a:gd name="connsiteX1051" fmla="*/ 4619149 w 6134100"/>
              <a:gd name="connsiteY1051" fmla="*/ 1991201 h 2762250"/>
              <a:gd name="connsiteX1052" fmla="*/ 4646772 w 6134100"/>
              <a:gd name="connsiteY1052" fmla="*/ 1925479 h 2762250"/>
              <a:gd name="connsiteX1053" fmla="*/ 4662964 w 6134100"/>
              <a:gd name="connsiteY1053" fmla="*/ 1883569 h 2762250"/>
              <a:gd name="connsiteX1054" fmla="*/ 4662964 w 6134100"/>
              <a:gd name="connsiteY1054" fmla="*/ 1883569 h 2762250"/>
              <a:gd name="connsiteX1055" fmla="*/ 5953601 w 6134100"/>
              <a:gd name="connsiteY1055" fmla="*/ 2255044 h 2762250"/>
              <a:gd name="connsiteX1056" fmla="*/ 5954554 w 6134100"/>
              <a:gd name="connsiteY1056" fmla="*/ 2260759 h 2762250"/>
              <a:gd name="connsiteX1057" fmla="*/ 5963126 w 6134100"/>
              <a:gd name="connsiteY1057" fmla="*/ 2258854 h 2762250"/>
              <a:gd name="connsiteX1058" fmla="*/ 5968842 w 6134100"/>
              <a:gd name="connsiteY1058" fmla="*/ 2285524 h 2762250"/>
              <a:gd name="connsiteX1059" fmla="*/ 5983129 w 6134100"/>
              <a:gd name="connsiteY1059" fmla="*/ 2337911 h 2762250"/>
              <a:gd name="connsiteX1060" fmla="*/ 5999321 w 6134100"/>
              <a:gd name="connsiteY1060" fmla="*/ 2388394 h 2762250"/>
              <a:gd name="connsiteX1061" fmla="*/ 5957412 w 6134100"/>
              <a:gd name="connsiteY1061" fmla="*/ 2553176 h 2762250"/>
              <a:gd name="connsiteX1062" fmla="*/ 5940267 w 6134100"/>
              <a:gd name="connsiteY1062" fmla="*/ 2592229 h 2762250"/>
              <a:gd name="connsiteX1063" fmla="*/ 5905024 w 6134100"/>
              <a:gd name="connsiteY1063" fmla="*/ 2594134 h 2762250"/>
              <a:gd name="connsiteX1064" fmla="*/ 5859304 w 6134100"/>
              <a:gd name="connsiteY1064" fmla="*/ 2592229 h 2762250"/>
              <a:gd name="connsiteX1065" fmla="*/ 5840254 w 6134100"/>
              <a:gd name="connsiteY1065" fmla="*/ 2595086 h 2762250"/>
              <a:gd name="connsiteX1066" fmla="*/ 5832634 w 6134100"/>
              <a:gd name="connsiteY1066" fmla="*/ 2596039 h 2762250"/>
              <a:gd name="connsiteX1067" fmla="*/ 5754529 w 6134100"/>
              <a:gd name="connsiteY1067" fmla="*/ 2591276 h 2762250"/>
              <a:gd name="connsiteX1068" fmla="*/ 5624037 w 6134100"/>
              <a:gd name="connsiteY1068" fmla="*/ 2588419 h 2762250"/>
              <a:gd name="connsiteX1069" fmla="*/ 5571649 w 6134100"/>
              <a:gd name="connsiteY1069" fmla="*/ 2568416 h 2762250"/>
              <a:gd name="connsiteX1070" fmla="*/ 5604034 w 6134100"/>
              <a:gd name="connsiteY1070" fmla="*/ 2512219 h 2762250"/>
              <a:gd name="connsiteX1071" fmla="*/ 5601176 w 6134100"/>
              <a:gd name="connsiteY1071" fmla="*/ 2434114 h 2762250"/>
              <a:gd name="connsiteX1072" fmla="*/ 5595462 w 6134100"/>
              <a:gd name="connsiteY1072" fmla="*/ 2410301 h 2762250"/>
              <a:gd name="connsiteX1073" fmla="*/ 5592604 w 6134100"/>
              <a:gd name="connsiteY1073" fmla="*/ 2407444 h 2762250"/>
              <a:gd name="connsiteX1074" fmla="*/ 5579269 w 6134100"/>
              <a:gd name="connsiteY1074" fmla="*/ 2389346 h 2762250"/>
              <a:gd name="connsiteX1075" fmla="*/ 5642134 w 6134100"/>
              <a:gd name="connsiteY1075" fmla="*/ 2383631 h 2762250"/>
              <a:gd name="connsiteX1076" fmla="*/ 5731669 w 6134100"/>
              <a:gd name="connsiteY1076" fmla="*/ 2376011 h 2762250"/>
              <a:gd name="connsiteX1077" fmla="*/ 5885021 w 6134100"/>
              <a:gd name="connsiteY1077" fmla="*/ 2291239 h 2762250"/>
              <a:gd name="connsiteX1078" fmla="*/ 5904071 w 6134100"/>
              <a:gd name="connsiteY1078" fmla="*/ 2289334 h 2762250"/>
              <a:gd name="connsiteX1079" fmla="*/ 5922169 w 6134100"/>
              <a:gd name="connsiteY1079" fmla="*/ 2294096 h 2762250"/>
              <a:gd name="connsiteX1080" fmla="*/ 5937409 w 6134100"/>
              <a:gd name="connsiteY1080" fmla="*/ 2264569 h 2762250"/>
              <a:gd name="connsiteX1081" fmla="*/ 5949792 w 6134100"/>
              <a:gd name="connsiteY1081" fmla="*/ 2259806 h 2762250"/>
              <a:gd name="connsiteX1082" fmla="*/ 5953601 w 6134100"/>
              <a:gd name="connsiteY1082" fmla="*/ 2255044 h 2762250"/>
              <a:gd name="connsiteX1083" fmla="*/ 5953601 w 6134100"/>
              <a:gd name="connsiteY1083" fmla="*/ 2255044 h 2762250"/>
              <a:gd name="connsiteX1084" fmla="*/ 5207794 w 6134100"/>
              <a:gd name="connsiteY1084" fmla="*/ 2317909 h 2762250"/>
              <a:gd name="connsiteX1085" fmla="*/ 5214462 w 6134100"/>
              <a:gd name="connsiteY1085" fmla="*/ 2324576 h 2762250"/>
              <a:gd name="connsiteX1086" fmla="*/ 5207794 w 6134100"/>
              <a:gd name="connsiteY1086" fmla="*/ 2331244 h 2762250"/>
              <a:gd name="connsiteX1087" fmla="*/ 5201126 w 6134100"/>
              <a:gd name="connsiteY1087" fmla="*/ 2324576 h 2762250"/>
              <a:gd name="connsiteX1088" fmla="*/ 5207794 w 6134100"/>
              <a:gd name="connsiteY1088" fmla="*/ 2317909 h 2762250"/>
              <a:gd name="connsiteX1089" fmla="*/ 715804 w 6134100"/>
              <a:gd name="connsiteY1089" fmla="*/ 2336006 h 2762250"/>
              <a:gd name="connsiteX1090" fmla="*/ 796766 w 6134100"/>
              <a:gd name="connsiteY1090" fmla="*/ 2336006 h 2762250"/>
              <a:gd name="connsiteX1091" fmla="*/ 794861 w 6134100"/>
              <a:gd name="connsiteY1091" fmla="*/ 2362676 h 2762250"/>
              <a:gd name="connsiteX1092" fmla="*/ 783431 w 6134100"/>
              <a:gd name="connsiteY1092" fmla="*/ 2417921 h 2762250"/>
              <a:gd name="connsiteX1093" fmla="*/ 772954 w 6134100"/>
              <a:gd name="connsiteY1093" fmla="*/ 2465546 h 2762250"/>
              <a:gd name="connsiteX1094" fmla="*/ 772954 w 6134100"/>
              <a:gd name="connsiteY1094" fmla="*/ 2485549 h 2762250"/>
              <a:gd name="connsiteX1095" fmla="*/ 709136 w 6134100"/>
              <a:gd name="connsiteY1095" fmla="*/ 2485549 h 2762250"/>
              <a:gd name="connsiteX1096" fmla="*/ 645319 w 6134100"/>
              <a:gd name="connsiteY1096" fmla="*/ 2486501 h 2762250"/>
              <a:gd name="connsiteX1097" fmla="*/ 645319 w 6134100"/>
              <a:gd name="connsiteY1097" fmla="*/ 2464594 h 2762250"/>
              <a:gd name="connsiteX1098" fmla="*/ 667226 w 6134100"/>
              <a:gd name="connsiteY1098" fmla="*/ 2418874 h 2762250"/>
              <a:gd name="connsiteX1099" fmla="*/ 702469 w 6134100"/>
              <a:gd name="connsiteY1099" fmla="*/ 2365534 h 2762250"/>
              <a:gd name="connsiteX1100" fmla="*/ 715804 w 6134100"/>
              <a:gd name="connsiteY1100" fmla="*/ 2336006 h 2762250"/>
              <a:gd name="connsiteX1101" fmla="*/ 715804 w 6134100"/>
              <a:gd name="connsiteY1101" fmla="*/ 2336006 h 2762250"/>
              <a:gd name="connsiteX1102" fmla="*/ 5198269 w 6134100"/>
              <a:gd name="connsiteY1102" fmla="*/ 2336006 h 2762250"/>
              <a:gd name="connsiteX1103" fmla="*/ 5201126 w 6134100"/>
              <a:gd name="connsiteY1103" fmla="*/ 2342674 h 2762250"/>
              <a:gd name="connsiteX1104" fmla="*/ 5194459 w 6134100"/>
              <a:gd name="connsiteY1104" fmla="*/ 2349341 h 2762250"/>
              <a:gd name="connsiteX1105" fmla="*/ 5191601 w 6134100"/>
              <a:gd name="connsiteY1105" fmla="*/ 2342674 h 2762250"/>
              <a:gd name="connsiteX1106" fmla="*/ 5198269 w 6134100"/>
              <a:gd name="connsiteY1106" fmla="*/ 2336006 h 2762250"/>
              <a:gd name="connsiteX1107" fmla="*/ 5377339 w 6134100"/>
              <a:gd name="connsiteY1107" fmla="*/ 2346484 h 2762250"/>
              <a:gd name="connsiteX1108" fmla="*/ 5382101 w 6134100"/>
              <a:gd name="connsiteY1108" fmla="*/ 2363629 h 2762250"/>
              <a:gd name="connsiteX1109" fmla="*/ 5396389 w 6134100"/>
              <a:gd name="connsiteY1109" fmla="*/ 2380774 h 2762250"/>
              <a:gd name="connsiteX1110" fmla="*/ 5475446 w 6134100"/>
              <a:gd name="connsiteY1110" fmla="*/ 2433161 h 2762250"/>
              <a:gd name="connsiteX1111" fmla="*/ 5464969 w 6134100"/>
              <a:gd name="connsiteY1111" fmla="*/ 2462689 h 2762250"/>
              <a:gd name="connsiteX1112" fmla="*/ 5452587 w 6134100"/>
              <a:gd name="connsiteY1112" fmla="*/ 2499836 h 2762250"/>
              <a:gd name="connsiteX1113" fmla="*/ 5426869 w 6134100"/>
              <a:gd name="connsiteY1113" fmla="*/ 2553176 h 2762250"/>
              <a:gd name="connsiteX1114" fmla="*/ 5416392 w 6134100"/>
              <a:gd name="connsiteY1114" fmla="*/ 2571274 h 2762250"/>
              <a:gd name="connsiteX1115" fmla="*/ 5379244 w 6134100"/>
              <a:gd name="connsiteY1115" fmla="*/ 2580799 h 2762250"/>
              <a:gd name="connsiteX1116" fmla="*/ 5333524 w 6134100"/>
              <a:gd name="connsiteY1116" fmla="*/ 2565559 h 2762250"/>
              <a:gd name="connsiteX1117" fmla="*/ 5349717 w 6134100"/>
              <a:gd name="connsiteY1117" fmla="*/ 2555081 h 2762250"/>
              <a:gd name="connsiteX1118" fmla="*/ 5368767 w 6134100"/>
              <a:gd name="connsiteY1118" fmla="*/ 2543651 h 2762250"/>
              <a:gd name="connsiteX1119" fmla="*/ 5380196 w 6134100"/>
              <a:gd name="connsiteY1119" fmla="*/ 2525554 h 2762250"/>
              <a:gd name="connsiteX1120" fmla="*/ 5384006 w 6134100"/>
              <a:gd name="connsiteY1120" fmla="*/ 2516029 h 2762250"/>
              <a:gd name="connsiteX1121" fmla="*/ 5403056 w 6134100"/>
              <a:gd name="connsiteY1121" fmla="*/ 2490311 h 2762250"/>
              <a:gd name="connsiteX1122" fmla="*/ 5408771 w 6134100"/>
              <a:gd name="connsiteY1122" fmla="*/ 2457926 h 2762250"/>
              <a:gd name="connsiteX1123" fmla="*/ 5392579 w 6134100"/>
              <a:gd name="connsiteY1123" fmla="*/ 2470309 h 2762250"/>
              <a:gd name="connsiteX1124" fmla="*/ 5353526 w 6134100"/>
              <a:gd name="connsiteY1124" fmla="*/ 2473166 h 2762250"/>
              <a:gd name="connsiteX1125" fmla="*/ 5353526 w 6134100"/>
              <a:gd name="connsiteY1125" fmla="*/ 2450306 h 2762250"/>
              <a:gd name="connsiteX1126" fmla="*/ 5354479 w 6134100"/>
              <a:gd name="connsiteY1126" fmla="*/ 2431256 h 2762250"/>
              <a:gd name="connsiteX1127" fmla="*/ 5366862 w 6134100"/>
              <a:gd name="connsiteY1127" fmla="*/ 2413159 h 2762250"/>
              <a:gd name="connsiteX1128" fmla="*/ 5385912 w 6134100"/>
              <a:gd name="connsiteY1128" fmla="*/ 2395061 h 2762250"/>
              <a:gd name="connsiteX1129" fmla="*/ 5367814 w 6134100"/>
              <a:gd name="connsiteY1129" fmla="*/ 2396014 h 2762250"/>
              <a:gd name="connsiteX1130" fmla="*/ 5371624 w 6134100"/>
              <a:gd name="connsiteY1130" fmla="*/ 2363629 h 2762250"/>
              <a:gd name="connsiteX1131" fmla="*/ 5377339 w 6134100"/>
              <a:gd name="connsiteY1131" fmla="*/ 2346484 h 2762250"/>
              <a:gd name="connsiteX1132" fmla="*/ 5377339 w 6134100"/>
              <a:gd name="connsiteY1132" fmla="*/ 2346484 h 2762250"/>
              <a:gd name="connsiteX1133" fmla="*/ 5022056 w 6134100"/>
              <a:gd name="connsiteY1133" fmla="*/ 2405539 h 2762250"/>
              <a:gd name="connsiteX1134" fmla="*/ 5028724 w 6134100"/>
              <a:gd name="connsiteY1134" fmla="*/ 2412206 h 2762250"/>
              <a:gd name="connsiteX1135" fmla="*/ 5025867 w 6134100"/>
              <a:gd name="connsiteY1135" fmla="*/ 2418874 h 2762250"/>
              <a:gd name="connsiteX1136" fmla="*/ 5019199 w 6134100"/>
              <a:gd name="connsiteY1136" fmla="*/ 2412206 h 2762250"/>
              <a:gd name="connsiteX1137" fmla="*/ 5022056 w 6134100"/>
              <a:gd name="connsiteY1137" fmla="*/ 2405539 h 2762250"/>
              <a:gd name="connsiteX1138" fmla="*/ 3045619 w 6134100"/>
              <a:gd name="connsiteY1138" fmla="*/ 2445544 h 2762250"/>
              <a:gd name="connsiteX1139" fmla="*/ 3045619 w 6134100"/>
              <a:gd name="connsiteY1139" fmla="*/ 2449354 h 2762250"/>
              <a:gd name="connsiteX1140" fmla="*/ 3055144 w 6134100"/>
              <a:gd name="connsiteY1140" fmla="*/ 2456021 h 2762250"/>
              <a:gd name="connsiteX1141" fmla="*/ 3051334 w 6134100"/>
              <a:gd name="connsiteY1141" fmla="*/ 2447449 h 2762250"/>
              <a:gd name="connsiteX1142" fmla="*/ 3047524 w 6134100"/>
              <a:gd name="connsiteY1142" fmla="*/ 2446496 h 2762250"/>
              <a:gd name="connsiteX1143" fmla="*/ 3045619 w 6134100"/>
              <a:gd name="connsiteY1143" fmla="*/ 2445544 h 2762250"/>
              <a:gd name="connsiteX1144" fmla="*/ 3045619 w 6134100"/>
              <a:gd name="connsiteY1144" fmla="*/ 2445544 h 2762250"/>
              <a:gd name="connsiteX1145" fmla="*/ 5132546 w 6134100"/>
              <a:gd name="connsiteY1145" fmla="*/ 2463641 h 2762250"/>
              <a:gd name="connsiteX1146" fmla="*/ 5137309 w 6134100"/>
              <a:gd name="connsiteY1146" fmla="*/ 2464594 h 2762250"/>
              <a:gd name="connsiteX1147" fmla="*/ 5143976 w 6134100"/>
              <a:gd name="connsiteY1147" fmla="*/ 2471261 h 2762250"/>
              <a:gd name="connsiteX1148" fmla="*/ 5137309 w 6134100"/>
              <a:gd name="connsiteY1148" fmla="*/ 2474119 h 2762250"/>
              <a:gd name="connsiteX1149" fmla="*/ 5130642 w 6134100"/>
              <a:gd name="connsiteY1149" fmla="*/ 2467451 h 2762250"/>
              <a:gd name="connsiteX1150" fmla="*/ 5132546 w 6134100"/>
              <a:gd name="connsiteY1150" fmla="*/ 2463641 h 2762250"/>
              <a:gd name="connsiteX1151" fmla="*/ 4826794 w 6134100"/>
              <a:gd name="connsiteY1151" fmla="*/ 2483644 h 2762250"/>
              <a:gd name="connsiteX1152" fmla="*/ 4835366 w 6134100"/>
              <a:gd name="connsiteY1152" fmla="*/ 2485549 h 2762250"/>
              <a:gd name="connsiteX1153" fmla="*/ 4860131 w 6134100"/>
              <a:gd name="connsiteY1153" fmla="*/ 2501741 h 2762250"/>
              <a:gd name="connsiteX1154" fmla="*/ 4861084 w 6134100"/>
              <a:gd name="connsiteY1154" fmla="*/ 2511266 h 2762250"/>
              <a:gd name="connsiteX1155" fmla="*/ 4842034 w 6134100"/>
              <a:gd name="connsiteY1155" fmla="*/ 2515076 h 2762250"/>
              <a:gd name="connsiteX1156" fmla="*/ 4838224 w 6134100"/>
              <a:gd name="connsiteY1156" fmla="*/ 2514124 h 2762250"/>
              <a:gd name="connsiteX1157" fmla="*/ 4832509 w 6134100"/>
              <a:gd name="connsiteY1157" fmla="*/ 2494121 h 2762250"/>
              <a:gd name="connsiteX1158" fmla="*/ 4826794 w 6134100"/>
              <a:gd name="connsiteY1158" fmla="*/ 2483644 h 2762250"/>
              <a:gd name="connsiteX1159" fmla="*/ 4826794 w 6134100"/>
              <a:gd name="connsiteY1159" fmla="*/ 2483644 h 2762250"/>
              <a:gd name="connsiteX1160" fmla="*/ 4787741 w 6134100"/>
              <a:gd name="connsiteY1160" fmla="*/ 2508409 h 2762250"/>
              <a:gd name="connsiteX1161" fmla="*/ 4798219 w 6134100"/>
              <a:gd name="connsiteY1161" fmla="*/ 2512219 h 2762250"/>
              <a:gd name="connsiteX1162" fmla="*/ 4810601 w 6134100"/>
              <a:gd name="connsiteY1162" fmla="*/ 2528411 h 2762250"/>
              <a:gd name="connsiteX1163" fmla="*/ 4791551 w 6134100"/>
              <a:gd name="connsiteY1163" fmla="*/ 2525554 h 2762250"/>
              <a:gd name="connsiteX1164" fmla="*/ 4787741 w 6134100"/>
              <a:gd name="connsiteY1164" fmla="*/ 2508409 h 2762250"/>
              <a:gd name="connsiteX1165" fmla="*/ 4787741 w 6134100"/>
              <a:gd name="connsiteY1165" fmla="*/ 2508409 h 2762250"/>
              <a:gd name="connsiteX1166" fmla="*/ 4868704 w 6134100"/>
              <a:gd name="connsiteY1166" fmla="*/ 2525554 h 2762250"/>
              <a:gd name="connsiteX1167" fmla="*/ 4873466 w 6134100"/>
              <a:gd name="connsiteY1167" fmla="*/ 2527459 h 2762250"/>
              <a:gd name="connsiteX1168" fmla="*/ 4864894 w 6134100"/>
              <a:gd name="connsiteY1168" fmla="*/ 2530316 h 2762250"/>
              <a:gd name="connsiteX1169" fmla="*/ 4861084 w 6134100"/>
              <a:gd name="connsiteY1169" fmla="*/ 2526506 h 2762250"/>
              <a:gd name="connsiteX1170" fmla="*/ 4868704 w 6134100"/>
              <a:gd name="connsiteY1170" fmla="*/ 2525554 h 2762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Lst>
            <a:rect l="l" t="t" r="r" b="b"/>
            <a:pathLst>
              <a:path w="6134100" h="2762250">
                <a:moveTo>
                  <a:pt x="2576036" y="7144"/>
                </a:moveTo>
                <a:cubicBezTo>
                  <a:pt x="2571274" y="7144"/>
                  <a:pt x="2565559" y="9049"/>
                  <a:pt x="2558891" y="11906"/>
                </a:cubicBezTo>
                <a:cubicBezTo>
                  <a:pt x="2540794" y="20479"/>
                  <a:pt x="2540794" y="20479"/>
                  <a:pt x="2556986" y="91916"/>
                </a:cubicBezTo>
                <a:cubicBezTo>
                  <a:pt x="2563654" y="123349"/>
                  <a:pt x="2571274" y="164306"/>
                  <a:pt x="2573179" y="184309"/>
                </a:cubicBezTo>
                <a:cubicBezTo>
                  <a:pt x="2575084" y="203359"/>
                  <a:pt x="2577941" y="224314"/>
                  <a:pt x="2579846" y="230029"/>
                </a:cubicBezTo>
                <a:cubicBezTo>
                  <a:pt x="2581751" y="235744"/>
                  <a:pt x="2584609" y="247174"/>
                  <a:pt x="2586514" y="254794"/>
                </a:cubicBezTo>
                <a:cubicBezTo>
                  <a:pt x="2592229" y="279559"/>
                  <a:pt x="2602706" y="331946"/>
                  <a:pt x="2606516" y="347186"/>
                </a:cubicBezTo>
                <a:cubicBezTo>
                  <a:pt x="2608421" y="355759"/>
                  <a:pt x="2612231" y="367189"/>
                  <a:pt x="2616041" y="374809"/>
                </a:cubicBezTo>
                <a:cubicBezTo>
                  <a:pt x="2643664" y="426244"/>
                  <a:pt x="2664619" y="592931"/>
                  <a:pt x="2643664" y="601504"/>
                </a:cubicBezTo>
                <a:cubicBezTo>
                  <a:pt x="2638901" y="603409"/>
                  <a:pt x="2634139" y="611029"/>
                  <a:pt x="2634139" y="617696"/>
                </a:cubicBezTo>
                <a:cubicBezTo>
                  <a:pt x="2634139" y="628174"/>
                  <a:pt x="2630329" y="630079"/>
                  <a:pt x="2614136" y="630079"/>
                </a:cubicBezTo>
                <a:cubicBezTo>
                  <a:pt x="2574131" y="630079"/>
                  <a:pt x="2546509" y="672941"/>
                  <a:pt x="2564606" y="706279"/>
                </a:cubicBezTo>
                <a:cubicBezTo>
                  <a:pt x="2570321" y="716756"/>
                  <a:pt x="2567464" y="726281"/>
                  <a:pt x="2540794" y="763429"/>
                </a:cubicBezTo>
                <a:lnTo>
                  <a:pt x="2510314" y="807244"/>
                </a:lnTo>
                <a:lnTo>
                  <a:pt x="2508409" y="866299"/>
                </a:lnTo>
                <a:cubicBezTo>
                  <a:pt x="2506504" y="932021"/>
                  <a:pt x="2517934" y="965359"/>
                  <a:pt x="2542699" y="965359"/>
                </a:cubicBezTo>
                <a:cubicBezTo>
                  <a:pt x="2556034" y="965359"/>
                  <a:pt x="2608421" y="996791"/>
                  <a:pt x="2616994" y="1010126"/>
                </a:cubicBezTo>
                <a:cubicBezTo>
                  <a:pt x="2619851" y="1013936"/>
                  <a:pt x="2628424" y="1018699"/>
                  <a:pt x="2636996" y="1021556"/>
                </a:cubicBezTo>
                <a:cubicBezTo>
                  <a:pt x="2655094" y="1026319"/>
                  <a:pt x="2662714" y="1042511"/>
                  <a:pt x="2653189" y="1054894"/>
                </a:cubicBezTo>
                <a:cubicBezTo>
                  <a:pt x="2647474" y="1061561"/>
                  <a:pt x="2648426" y="1066324"/>
                  <a:pt x="2655094" y="1073944"/>
                </a:cubicBezTo>
                <a:cubicBezTo>
                  <a:pt x="2667476" y="1088231"/>
                  <a:pt x="2681764" y="1125379"/>
                  <a:pt x="2677001" y="1130141"/>
                </a:cubicBezTo>
                <a:cubicBezTo>
                  <a:pt x="2675096" y="1132046"/>
                  <a:pt x="2673191" y="1129189"/>
                  <a:pt x="2673191" y="1123474"/>
                </a:cubicBezTo>
                <a:cubicBezTo>
                  <a:pt x="2673191" y="1106329"/>
                  <a:pt x="2652236" y="1112044"/>
                  <a:pt x="2621756" y="1138714"/>
                </a:cubicBezTo>
                <a:lnTo>
                  <a:pt x="2593181" y="1163479"/>
                </a:lnTo>
                <a:lnTo>
                  <a:pt x="2609374" y="1175861"/>
                </a:lnTo>
                <a:lnTo>
                  <a:pt x="2625566" y="1188244"/>
                </a:lnTo>
                <a:lnTo>
                  <a:pt x="2613184" y="1218724"/>
                </a:lnTo>
                <a:cubicBezTo>
                  <a:pt x="2596039" y="1260634"/>
                  <a:pt x="2592229" y="1313974"/>
                  <a:pt x="2605564" y="1318736"/>
                </a:cubicBezTo>
                <a:cubicBezTo>
                  <a:pt x="2616994" y="1323499"/>
                  <a:pt x="2648426" y="1372076"/>
                  <a:pt x="2648426" y="1387316"/>
                </a:cubicBezTo>
                <a:cubicBezTo>
                  <a:pt x="2648426" y="1393031"/>
                  <a:pt x="2640806" y="1412081"/>
                  <a:pt x="2632234" y="1430179"/>
                </a:cubicBezTo>
                <a:cubicBezTo>
                  <a:pt x="2604611" y="1488281"/>
                  <a:pt x="2604611" y="1500664"/>
                  <a:pt x="2632234" y="1528286"/>
                </a:cubicBezTo>
                <a:lnTo>
                  <a:pt x="2656046" y="1552099"/>
                </a:lnTo>
                <a:lnTo>
                  <a:pt x="2653189" y="1622584"/>
                </a:lnTo>
                <a:cubicBezTo>
                  <a:pt x="2651284" y="1661636"/>
                  <a:pt x="2646521" y="1694974"/>
                  <a:pt x="2643664" y="1696879"/>
                </a:cubicBezTo>
                <a:cubicBezTo>
                  <a:pt x="2637949" y="1700689"/>
                  <a:pt x="2635091" y="1718786"/>
                  <a:pt x="2624614" y="1803559"/>
                </a:cubicBezTo>
                <a:cubicBezTo>
                  <a:pt x="2622709" y="1822609"/>
                  <a:pt x="2624614" y="1852136"/>
                  <a:pt x="2628424" y="1871186"/>
                </a:cubicBezTo>
                <a:cubicBezTo>
                  <a:pt x="2635091" y="1900714"/>
                  <a:pt x="2638901" y="1906429"/>
                  <a:pt x="2656999" y="1914049"/>
                </a:cubicBezTo>
                <a:cubicBezTo>
                  <a:pt x="2683669" y="1924526"/>
                  <a:pt x="2691289" y="1947386"/>
                  <a:pt x="2697956" y="2023586"/>
                </a:cubicBezTo>
                <a:cubicBezTo>
                  <a:pt x="2700814" y="2054066"/>
                  <a:pt x="2704624" y="2080736"/>
                  <a:pt x="2706529" y="2083594"/>
                </a:cubicBezTo>
                <a:cubicBezTo>
                  <a:pt x="2708434" y="2085499"/>
                  <a:pt x="2707481" y="2094071"/>
                  <a:pt x="2703671" y="2103596"/>
                </a:cubicBezTo>
                <a:cubicBezTo>
                  <a:pt x="2699861" y="2113121"/>
                  <a:pt x="2696051" y="2149316"/>
                  <a:pt x="2694146" y="2185511"/>
                </a:cubicBezTo>
                <a:cubicBezTo>
                  <a:pt x="2692241" y="2235994"/>
                  <a:pt x="2694146" y="2255044"/>
                  <a:pt x="2702719" y="2270284"/>
                </a:cubicBezTo>
                <a:cubicBezTo>
                  <a:pt x="2708434" y="2280761"/>
                  <a:pt x="2715101" y="2294096"/>
                  <a:pt x="2717959" y="2298859"/>
                </a:cubicBezTo>
                <a:cubicBezTo>
                  <a:pt x="2720816" y="2303621"/>
                  <a:pt x="2728436" y="2309336"/>
                  <a:pt x="2735104" y="2310289"/>
                </a:cubicBezTo>
                <a:cubicBezTo>
                  <a:pt x="2745581" y="2312194"/>
                  <a:pt x="2748439" y="2317909"/>
                  <a:pt x="2751296" y="2341721"/>
                </a:cubicBezTo>
                <a:cubicBezTo>
                  <a:pt x="2756059" y="2382679"/>
                  <a:pt x="2747486" y="2416016"/>
                  <a:pt x="2727484" y="2431256"/>
                </a:cubicBezTo>
                <a:cubicBezTo>
                  <a:pt x="2717959" y="2438876"/>
                  <a:pt x="2711291" y="2450306"/>
                  <a:pt x="2711291" y="2459831"/>
                </a:cubicBezTo>
                <a:cubicBezTo>
                  <a:pt x="2711291" y="2475071"/>
                  <a:pt x="2711291" y="2475071"/>
                  <a:pt x="2642711" y="2475071"/>
                </a:cubicBezTo>
                <a:cubicBezTo>
                  <a:pt x="2604611" y="2475071"/>
                  <a:pt x="2554129" y="2476976"/>
                  <a:pt x="2530316" y="2478881"/>
                </a:cubicBezTo>
                <a:cubicBezTo>
                  <a:pt x="2495074" y="2481739"/>
                  <a:pt x="2486501" y="2480786"/>
                  <a:pt x="2488406" y="2474119"/>
                </a:cubicBezTo>
                <a:cubicBezTo>
                  <a:pt x="2491264" y="2461736"/>
                  <a:pt x="2441734" y="2457926"/>
                  <a:pt x="2433161" y="2470309"/>
                </a:cubicBezTo>
                <a:cubicBezTo>
                  <a:pt x="2428399" y="2476976"/>
                  <a:pt x="2397919" y="2479834"/>
                  <a:pt x="2297906" y="2483644"/>
                </a:cubicBezTo>
                <a:lnTo>
                  <a:pt x="2169319" y="2487454"/>
                </a:lnTo>
                <a:lnTo>
                  <a:pt x="2161699" y="2462689"/>
                </a:lnTo>
                <a:cubicBezTo>
                  <a:pt x="2156936" y="2448401"/>
                  <a:pt x="2146459" y="2432209"/>
                  <a:pt x="2135981" y="2424589"/>
                </a:cubicBezTo>
                <a:cubicBezTo>
                  <a:pt x="2122646" y="2415064"/>
                  <a:pt x="2115979" y="2402681"/>
                  <a:pt x="2110264" y="2376011"/>
                </a:cubicBezTo>
                <a:cubicBezTo>
                  <a:pt x="2099786" y="2326481"/>
                  <a:pt x="2102644" y="2303621"/>
                  <a:pt x="2121694" y="2300764"/>
                </a:cubicBezTo>
                <a:cubicBezTo>
                  <a:pt x="2140744" y="2297906"/>
                  <a:pt x="2148364" y="2283619"/>
                  <a:pt x="2153126" y="2238851"/>
                </a:cubicBezTo>
                <a:cubicBezTo>
                  <a:pt x="2156936" y="2207419"/>
                  <a:pt x="2154079" y="2195989"/>
                  <a:pt x="2136934" y="2152174"/>
                </a:cubicBezTo>
                <a:cubicBezTo>
                  <a:pt x="2118836" y="2108359"/>
                  <a:pt x="2105501" y="2033111"/>
                  <a:pt x="2103596" y="1967389"/>
                </a:cubicBezTo>
                <a:cubicBezTo>
                  <a:pt x="2102644" y="1925479"/>
                  <a:pt x="2115979" y="1850231"/>
                  <a:pt x="2132171" y="1809274"/>
                </a:cubicBezTo>
                <a:cubicBezTo>
                  <a:pt x="2150269" y="1761649"/>
                  <a:pt x="2150269" y="1759744"/>
                  <a:pt x="2140744" y="1731169"/>
                </a:cubicBezTo>
                <a:cubicBezTo>
                  <a:pt x="2129314" y="1698784"/>
                  <a:pt x="2127409" y="1666399"/>
                  <a:pt x="2136934" y="1656874"/>
                </a:cubicBezTo>
                <a:cubicBezTo>
                  <a:pt x="2139791" y="1654016"/>
                  <a:pt x="2144554" y="1638776"/>
                  <a:pt x="2146459" y="1624489"/>
                </a:cubicBezTo>
                <a:cubicBezTo>
                  <a:pt x="2150269" y="1600676"/>
                  <a:pt x="2149316" y="1597819"/>
                  <a:pt x="2137886" y="1597819"/>
                </a:cubicBezTo>
                <a:cubicBezTo>
                  <a:pt x="2127409" y="1597819"/>
                  <a:pt x="2125504" y="1594009"/>
                  <a:pt x="2125504" y="1573054"/>
                </a:cubicBezTo>
                <a:cubicBezTo>
                  <a:pt x="2125504" y="1559719"/>
                  <a:pt x="2128361" y="1546384"/>
                  <a:pt x="2132171" y="1544479"/>
                </a:cubicBezTo>
                <a:cubicBezTo>
                  <a:pt x="2135981" y="1542574"/>
                  <a:pt x="2138839" y="1547336"/>
                  <a:pt x="2138839" y="1555909"/>
                </a:cubicBezTo>
                <a:cubicBezTo>
                  <a:pt x="2138839" y="1565434"/>
                  <a:pt x="2145506" y="1574959"/>
                  <a:pt x="2155031" y="1581626"/>
                </a:cubicBezTo>
                <a:cubicBezTo>
                  <a:pt x="2175986" y="1594961"/>
                  <a:pt x="2188369" y="1594009"/>
                  <a:pt x="2197894" y="1579721"/>
                </a:cubicBezTo>
                <a:cubicBezTo>
                  <a:pt x="2201704" y="1573054"/>
                  <a:pt x="2209324" y="1569244"/>
                  <a:pt x="2213134" y="1571149"/>
                </a:cubicBezTo>
                <a:cubicBezTo>
                  <a:pt x="2224564" y="1575911"/>
                  <a:pt x="2232184" y="1556861"/>
                  <a:pt x="2240756" y="1504474"/>
                </a:cubicBezTo>
                <a:cubicBezTo>
                  <a:pt x="2249329" y="1452086"/>
                  <a:pt x="2252186" y="1445419"/>
                  <a:pt x="2263616" y="1449229"/>
                </a:cubicBezTo>
                <a:cubicBezTo>
                  <a:pt x="2273141" y="1453039"/>
                  <a:pt x="2283619" y="1405414"/>
                  <a:pt x="2277904" y="1384459"/>
                </a:cubicBezTo>
                <a:cubicBezTo>
                  <a:pt x="2275999" y="1375886"/>
                  <a:pt x="2277904" y="1371124"/>
                  <a:pt x="2285524" y="1369219"/>
                </a:cubicBezTo>
                <a:cubicBezTo>
                  <a:pt x="2292191" y="1367314"/>
                  <a:pt x="2301716" y="1360646"/>
                  <a:pt x="2307431" y="1354931"/>
                </a:cubicBezTo>
                <a:cubicBezTo>
                  <a:pt x="2316004" y="1345406"/>
                  <a:pt x="2316956" y="1340644"/>
                  <a:pt x="2310289" y="1323499"/>
                </a:cubicBezTo>
                <a:cubicBezTo>
                  <a:pt x="2304574" y="1308259"/>
                  <a:pt x="2304574" y="1297781"/>
                  <a:pt x="2310289" y="1276826"/>
                </a:cubicBezTo>
                <a:cubicBezTo>
                  <a:pt x="2315051" y="1262539"/>
                  <a:pt x="2320766" y="1215866"/>
                  <a:pt x="2323624" y="1173956"/>
                </a:cubicBezTo>
                <a:cubicBezTo>
                  <a:pt x="2328386" y="1110139"/>
                  <a:pt x="2331244" y="1094899"/>
                  <a:pt x="2343626" y="1078706"/>
                </a:cubicBezTo>
                <a:cubicBezTo>
                  <a:pt x="2357914" y="1059656"/>
                  <a:pt x="2357914" y="1059656"/>
                  <a:pt x="2346484" y="1020604"/>
                </a:cubicBezTo>
                <a:cubicBezTo>
                  <a:pt x="2340769" y="998696"/>
                  <a:pt x="2331244" y="972979"/>
                  <a:pt x="2326481" y="963454"/>
                </a:cubicBezTo>
                <a:cubicBezTo>
                  <a:pt x="2318861" y="950119"/>
                  <a:pt x="2318861" y="943451"/>
                  <a:pt x="2324576" y="936784"/>
                </a:cubicBezTo>
                <a:cubicBezTo>
                  <a:pt x="2330291" y="930116"/>
                  <a:pt x="2330291" y="923449"/>
                  <a:pt x="2321719" y="906304"/>
                </a:cubicBezTo>
                <a:cubicBezTo>
                  <a:pt x="2316004" y="894874"/>
                  <a:pt x="2311241" y="878681"/>
                  <a:pt x="2311241" y="871061"/>
                </a:cubicBezTo>
                <a:cubicBezTo>
                  <a:pt x="2311241" y="855821"/>
                  <a:pt x="2287429" y="814864"/>
                  <a:pt x="2278856" y="814864"/>
                </a:cubicBezTo>
                <a:cubicBezTo>
                  <a:pt x="2275999" y="814864"/>
                  <a:pt x="2253139" y="806291"/>
                  <a:pt x="2229326" y="795814"/>
                </a:cubicBezTo>
                <a:cubicBezTo>
                  <a:pt x="2200751" y="783431"/>
                  <a:pt x="2182654" y="771049"/>
                  <a:pt x="2177891" y="761524"/>
                </a:cubicBezTo>
                <a:cubicBezTo>
                  <a:pt x="2169319" y="742474"/>
                  <a:pt x="2133124" y="719614"/>
                  <a:pt x="2117884" y="723424"/>
                </a:cubicBezTo>
                <a:cubicBezTo>
                  <a:pt x="2109311" y="725329"/>
                  <a:pt x="2106454" y="722471"/>
                  <a:pt x="2106454" y="704374"/>
                </a:cubicBezTo>
                <a:cubicBezTo>
                  <a:pt x="2106454" y="658654"/>
                  <a:pt x="2149316" y="602456"/>
                  <a:pt x="2183606" y="602456"/>
                </a:cubicBezTo>
                <a:cubicBezTo>
                  <a:pt x="2201704" y="602456"/>
                  <a:pt x="2201704" y="601504"/>
                  <a:pt x="2197894" y="575786"/>
                </a:cubicBezTo>
                <a:cubicBezTo>
                  <a:pt x="2195989" y="561499"/>
                  <a:pt x="2191226" y="540544"/>
                  <a:pt x="2186464" y="530066"/>
                </a:cubicBezTo>
                <a:cubicBezTo>
                  <a:pt x="2181701" y="518636"/>
                  <a:pt x="2181701" y="511016"/>
                  <a:pt x="2185511" y="510064"/>
                </a:cubicBezTo>
                <a:cubicBezTo>
                  <a:pt x="2216944" y="499586"/>
                  <a:pt x="2223611" y="491014"/>
                  <a:pt x="2225516" y="463391"/>
                </a:cubicBezTo>
                <a:cubicBezTo>
                  <a:pt x="2227421" y="436721"/>
                  <a:pt x="2225516" y="432911"/>
                  <a:pt x="2205514" y="417671"/>
                </a:cubicBezTo>
                <a:cubicBezTo>
                  <a:pt x="2189321" y="405289"/>
                  <a:pt x="2174081" y="400526"/>
                  <a:pt x="2146459" y="398621"/>
                </a:cubicBezTo>
                <a:cubicBezTo>
                  <a:pt x="2110264" y="396716"/>
                  <a:pt x="2043589" y="370046"/>
                  <a:pt x="2053114" y="361474"/>
                </a:cubicBezTo>
                <a:cubicBezTo>
                  <a:pt x="2061686" y="353854"/>
                  <a:pt x="2039779" y="338614"/>
                  <a:pt x="2019776" y="338614"/>
                </a:cubicBezTo>
                <a:cubicBezTo>
                  <a:pt x="2004536" y="338614"/>
                  <a:pt x="1997869" y="341471"/>
                  <a:pt x="1994059" y="350996"/>
                </a:cubicBezTo>
                <a:cubicBezTo>
                  <a:pt x="1992154" y="357664"/>
                  <a:pt x="1980724" y="367189"/>
                  <a:pt x="1969294" y="371951"/>
                </a:cubicBezTo>
                <a:cubicBezTo>
                  <a:pt x="1940719" y="383381"/>
                  <a:pt x="1903571" y="419576"/>
                  <a:pt x="1899761" y="439579"/>
                </a:cubicBezTo>
                <a:cubicBezTo>
                  <a:pt x="1897856" y="449104"/>
                  <a:pt x="1899761" y="462439"/>
                  <a:pt x="1903571" y="470059"/>
                </a:cubicBezTo>
                <a:cubicBezTo>
                  <a:pt x="1909286" y="481489"/>
                  <a:pt x="1909286" y="493871"/>
                  <a:pt x="1899761" y="531971"/>
                </a:cubicBezTo>
                <a:cubicBezTo>
                  <a:pt x="1893094" y="558641"/>
                  <a:pt x="1888331" y="582454"/>
                  <a:pt x="1888331" y="584359"/>
                </a:cubicBezTo>
                <a:cubicBezTo>
                  <a:pt x="1888331" y="587216"/>
                  <a:pt x="1899761" y="595789"/>
                  <a:pt x="1914049" y="604361"/>
                </a:cubicBezTo>
                <a:cubicBezTo>
                  <a:pt x="1929289" y="613886"/>
                  <a:pt x="1939766" y="625316"/>
                  <a:pt x="1939766" y="631984"/>
                </a:cubicBezTo>
                <a:cubicBezTo>
                  <a:pt x="1939766" y="638651"/>
                  <a:pt x="1942624" y="646271"/>
                  <a:pt x="1946434" y="648176"/>
                </a:cubicBezTo>
                <a:cubicBezTo>
                  <a:pt x="1955006" y="652939"/>
                  <a:pt x="1955006" y="695801"/>
                  <a:pt x="1946434" y="714851"/>
                </a:cubicBezTo>
                <a:cubicBezTo>
                  <a:pt x="1942624" y="722471"/>
                  <a:pt x="1933099" y="737711"/>
                  <a:pt x="1924526" y="748189"/>
                </a:cubicBezTo>
                <a:cubicBezTo>
                  <a:pt x="1911191" y="763429"/>
                  <a:pt x="1904524" y="766286"/>
                  <a:pt x="1879759" y="766286"/>
                </a:cubicBezTo>
                <a:cubicBezTo>
                  <a:pt x="1856899" y="766286"/>
                  <a:pt x="1847374" y="769144"/>
                  <a:pt x="1835944" y="780574"/>
                </a:cubicBezTo>
                <a:cubicBezTo>
                  <a:pt x="1828324" y="789146"/>
                  <a:pt x="1818799" y="795814"/>
                  <a:pt x="1814989" y="795814"/>
                </a:cubicBezTo>
                <a:cubicBezTo>
                  <a:pt x="1811179" y="795814"/>
                  <a:pt x="1798796" y="806291"/>
                  <a:pt x="1786414" y="818674"/>
                </a:cubicBezTo>
                <a:cubicBezTo>
                  <a:pt x="1765459" y="839629"/>
                  <a:pt x="1716881" y="874871"/>
                  <a:pt x="1714024" y="870109"/>
                </a:cubicBezTo>
                <a:cubicBezTo>
                  <a:pt x="1707356" y="860584"/>
                  <a:pt x="1690211" y="817721"/>
                  <a:pt x="1686401" y="801529"/>
                </a:cubicBezTo>
                <a:cubicBezTo>
                  <a:pt x="1683544" y="786289"/>
                  <a:pt x="1685449" y="779621"/>
                  <a:pt x="1693069" y="775811"/>
                </a:cubicBezTo>
                <a:cubicBezTo>
                  <a:pt x="1698784" y="772954"/>
                  <a:pt x="1701641" y="767239"/>
                  <a:pt x="1700689" y="762476"/>
                </a:cubicBezTo>
                <a:cubicBezTo>
                  <a:pt x="1691164" y="731044"/>
                  <a:pt x="1691164" y="721519"/>
                  <a:pt x="1703546" y="718661"/>
                </a:cubicBezTo>
                <a:cubicBezTo>
                  <a:pt x="1713071" y="716756"/>
                  <a:pt x="1715929" y="709136"/>
                  <a:pt x="1715929" y="691039"/>
                </a:cubicBezTo>
                <a:cubicBezTo>
                  <a:pt x="1715929" y="677704"/>
                  <a:pt x="1712119" y="662464"/>
                  <a:pt x="1707356" y="656749"/>
                </a:cubicBezTo>
                <a:cubicBezTo>
                  <a:pt x="1702594" y="651034"/>
                  <a:pt x="1694021" y="631031"/>
                  <a:pt x="1689259" y="611029"/>
                </a:cubicBezTo>
                <a:cubicBezTo>
                  <a:pt x="1676876" y="562451"/>
                  <a:pt x="1675924" y="562451"/>
                  <a:pt x="1649254" y="570071"/>
                </a:cubicBezTo>
                <a:cubicBezTo>
                  <a:pt x="1621631" y="577691"/>
                  <a:pt x="1616869" y="573881"/>
                  <a:pt x="1612106" y="540544"/>
                </a:cubicBezTo>
                <a:cubicBezTo>
                  <a:pt x="1610201" y="527209"/>
                  <a:pt x="1600676" y="491014"/>
                  <a:pt x="1590199" y="460534"/>
                </a:cubicBezTo>
                <a:cubicBezTo>
                  <a:pt x="1579721" y="430054"/>
                  <a:pt x="1573054" y="400526"/>
                  <a:pt x="1574006" y="393859"/>
                </a:cubicBezTo>
                <a:cubicBezTo>
                  <a:pt x="1575911" y="387191"/>
                  <a:pt x="1571149" y="372904"/>
                  <a:pt x="1564481" y="360521"/>
                </a:cubicBezTo>
                <a:cubicBezTo>
                  <a:pt x="1555909" y="345281"/>
                  <a:pt x="1553051" y="335756"/>
                  <a:pt x="1557814" y="330041"/>
                </a:cubicBezTo>
                <a:cubicBezTo>
                  <a:pt x="1570196" y="310991"/>
                  <a:pt x="1564481" y="305276"/>
                  <a:pt x="1536859" y="305276"/>
                </a:cubicBezTo>
                <a:lnTo>
                  <a:pt x="1509236" y="305276"/>
                </a:lnTo>
                <a:lnTo>
                  <a:pt x="1488281" y="240506"/>
                </a:lnTo>
                <a:cubicBezTo>
                  <a:pt x="1453991" y="135731"/>
                  <a:pt x="1448276" y="123349"/>
                  <a:pt x="1438751" y="123349"/>
                </a:cubicBezTo>
                <a:cubicBezTo>
                  <a:pt x="1423511" y="123349"/>
                  <a:pt x="1422559" y="139541"/>
                  <a:pt x="1434941" y="170974"/>
                </a:cubicBezTo>
                <a:cubicBezTo>
                  <a:pt x="1469231" y="253841"/>
                  <a:pt x="1476851" y="278606"/>
                  <a:pt x="1476851" y="300514"/>
                </a:cubicBezTo>
                <a:cubicBezTo>
                  <a:pt x="1476851" y="313849"/>
                  <a:pt x="1478756" y="324326"/>
                  <a:pt x="1481614" y="324326"/>
                </a:cubicBezTo>
                <a:cubicBezTo>
                  <a:pt x="1493044" y="324326"/>
                  <a:pt x="1478756" y="343376"/>
                  <a:pt x="1464469" y="347186"/>
                </a:cubicBezTo>
                <a:cubicBezTo>
                  <a:pt x="1455896" y="349091"/>
                  <a:pt x="1449229" y="351949"/>
                  <a:pt x="1449229" y="352901"/>
                </a:cubicBezTo>
                <a:cubicBezTo>
                  <a:pt x="1449229" y="353854"/>
                  <a:pt x="1457801" y="375761"/>
                  <a:pt x="1468279" y="400526"/>
                </a:cubicBezTo>
                <a:lnTo>
                  <a:pt x="1487329" y="446246"/>
                </a:lnTo>
                <a:lnTo>
                  <a:pt x="1460659" y="452914"/>
                </a:lnTo>
                <a:cubicBezTo>
                  <a:pt x="1440656" y="457676"/>
                  <a:pt x="1433989" y="462439"/>
                  <a:pt x="1432084" y="472916"/>
                </a:cubicBezTo>
                <a:cubicBezTo>
                  <a:pt x="1430179" y="488156"/>
                  <a:pt x="1433989" y="489109"/>
                  <a:pt x="1473994" y="487204"/>
                </a:cubicBezTo>
                <a:cubicBezTo>
                  <a:pt x="1485424" y="486251"/>
                  <a:pt x="1501616" y="491014"/>
                  <a:pt x="1510189" y="495776"/>
                </a:cubicBezTo>
                <a:cubicBezTo>
                  <a:pt x="1522571" y="503396"/>
                  <a:pt x="1526381" y="504349"/>
                  <a:pt x="1529239" y="497681"/>
                </a:cubicBezTo>
                <a:cubicBezTo>
                  <a:pt x="1536859" y="477679"/>
                  <a:pt x="1541621" y="542449"/>
                  <a:pt x="1534954" y="573881"/>
                </a:cubicBezTo>
                <a:cubicBezTo>
                  <a:pt x="1531144" y="592931"/>
                  <a:pt x="1526381" y="632936"/>
                  <a:pt x="1524476" y="662464"/>
                </a:cubicBezTo>
                <a:cubicBezTo>
                  <a:pt x="1521619" y="715804"/>
                  <a:pt x="1522571" y="717709"/>
                  <a:pt x="1531144" y="671989"/>
                </a:cubicBezTo>
                <a:lnTo>
                  <a:pt x="1534954" y="647224"/>
                </a:lnTo>
                <a:lnTo>
                  <a:pt x="1544479" y="681514"/>
                </a:lnTo>
                <a:cubicBezTo>
                  <a:pt x="1553051" y="714851"/>
                  <a:pt x="1553051" y="716756"/>
                  <a:pt x="1536859" y="750094"/>
                </a:cubicBezTo>
                <a:cubicBezTo>
                  <a:pt x="1525429" y="772954"/>
                  <a:pt x="1518761" y="781526"/>
                  <a:pt x="1514951" y="775811"/>
                </a:cubicBezTo>
                <a:cubicBezTo>
                  <a:pt x="1506379" y="762476"/>
                  <a:pt x="1499711" y="834866"/>
                  <a:pt x="1503521" y="895826"/>
                </a:cubicBezTo>
                <a:cubicBezTo>
                  <a:pt x="1507331" y="948214"/>
                  <a:pt x="1518761" y="988219"/>
                  <a:pt x="1535906" y="1008221"/>
                </a:cubicBezTo>
                <a:cubicBezTo>
                  <a:pt x="1540669" y="1013936"/>
                  <a:pt x="1549241" y="1036796"/>
                  <a:pt x="1554956" y="1060609"/>
                </a:cubicBezTo>
                <a:cubicBezTo>
                  <a:pt x="1560671" y="1084421"/>
                  <a:pt x="1571149" y="1113949"/>
                  <a:pt x="1577816" y="1126331"/>
                </a:cubicBezTo>
                <a:cubicBezTo>
                  <a:pt x="1586389" y="1143476"/>
                  <a:pt x="1588294" y="1157764"/>
                  <a:pt x="1586389" y="1186339"/>
                </a:cubicBezTo>
                <a:cubicBezTo>
                  <a:pt x="1578769" y="1281589"/>
                  <a:pt x="1577816" y="1276826"/>
                  <a:pt x="1601629" y="1299686"/>
                </a:cubicBezTo>
                <a:cubicBezTo>
                  <a:pt x="1614011" y="1311116"/>
                  <a:pt x="1634014" y="1324451"/>
                  <a:pt x="1646396" y="1328261"/>
                </a:cubicBezTo>
                <a:cubicBezTo>
                  <a:pt x="1658779" y="1332071"/>
                  <a:pt x="1667351" y="1338739"/>
                  <a:pt x="1665446" y="1342549"/>
                </a:cubicBezTo>
                <a:cubicBezTo>
                  <a:pt x="1654016" y="1372076"/>
                  <a:pt x="1654016" y="1377791"/>
                  <a:pt x="1666399" y="1383506"/>
                </a:cubicBezTo>
                <a:cubicBezTo>
                  <a:pt x="1678781" y="1390174"/>
                  <a:pt x="1678781" y="1392079"/>
                  <a:pt x="1670209" y="1414939"/>
                </a:cubicBezTo>
                <a:cubicBezTo>
                  <a:pt x="1654016" y="1461611"/>
                  <a:pt x="1612106" y="1642586"/>
                  <a:pt x="1607344" y="1691164"/>
                </a:cubicBezTo>
                <a:cubicBezTo>
                  <a:pt x="1606391" y="1699736"/>
                  <a:pt x="1598771" y="1716881"/>
                  <a:pt x="1591151" y="1727359"/>
                </a:cubicBezTo>
                <a:cubicBezTo>
                  <a:pt x="1578769" y="1745456"/>
                  <a:pt x="1576864" y="1752124"/>
                  <a:pt x="1579721" y="1786414"/>
                </a:cubicBezTo>
                <a:cubicBezTo>
                  <a:pt x="1586389" y="1858804"/>
                  <a:pt x="1590199" y="1874044"/>
                  <a:pt x="1599724" y="1884521"/>
                </a:cubicBezTo>
                <a:cubicBezTo>
                  <a:pt x="1614011" y="1899761"/>
                  <a:pt x="1613059" y="1966436"/>
                  <a:pt x="1597819" y="1995964"/>
                </a:cubicBezTo>
                <a:cubicBezTo>
                  <a:pt x="1591151" y="2008346"/>
                  <a:pt x="1581626" y="2032159"/>
                  <a:pt x="1577816" y="2047399"/>
                </a:cubicBezTo>
                <a:cubicBezTo>
                  <a:pt x="1573054" y="2062639"/>
                  <a:pt x="1563529" y="2081689"/>
                  <a:pt x="1556861" y="2090261"/>
                </a:cubicBezTo>
                <a:cubicBezTo>
                  <a:pt x="1548289" y="2099786"/>
                  <a:pt x="1546384" y="2106454"/>
                  <a:pt x="1551146" y="2111216"/>
                </a:cubicBezTo>
                <a:cubicBezTo>
                  <a:pt x="1558766" y="2118836"/>
                  <a:pt x="1551146" y="2160746"/>
                  <a:pt x="1528286" y="2235994"/>
                </a:cubicBezTo>
                <a:lnTo>
                  <a:pt x="1513999" y="2282666"/>
                </a:lnTo>
                <a:lnTo>
                  <a:pt x="1531144" y="2296954"/>
                </a:lnTo>
                <a:cubicBezTo>
                  <a:pt x="1540669" y="2304574"/>
                  <a:pt x="1551146" y="2312194"/>
                  <a:pt x="1554004" y="2313146"/>
                </a:cubicBezTo>
                <a:cubicBezTo>
                  <a:pt x="1557814" y="2314099"/>
                  <a:pt x="1554956" y="2329339"/>
                  <a:pt x="1547336" y="2349341"/>
                </a:cubicBezTo>
                <a:cubicBezTo>
                  <a:pt x="1533049" y="2386489"/>
                  <a:pt x="1495901" y="2424589"/>
                  <a:pt x="1473041" y="2424589"/>
                </a:cubicBezTo>
                <a:cubicBezTo>
                  <a:pt x="1451134" y="2424589"/>
                  <a:pt x="1432084" y="2441734"/>
                  <a:pt x="1425416" y="2467451"/>
                </a:cubicBezTo>
                <a:lnTo>
                  <a:pt x="1418749" y="2491264"/>
                </a:lnTo>
                <a:lnTo>
                  <a:pt x="1358741" y="2492216"/>
                </a:lnTo>
                <a:cubicBezTo>
                  <a:pt x="1313021" y="2493169"/>
                  <a:pt x="1297781" y="2491264"/>
                  <a:pt x="1295876" y="2484596"/>
                </a:cubicBezTo>
                <a:cubicBezTo>
                  <a:pt x="1293019" y="2477929"/>
                  <a:pt x="1271111" y="2476024"/>
                  <a:pt x="1188244" y="2476976"/>
                </a:cubicBezTo>
                <a:cubicBezTo>
                  <a:pt x="1131094" y="2476976"/>
                  <a:pt x="1079659" y="2479834"/>
                  <a:pt x="1075849" y="2482691"/>
                </a:cubicBezTo>
                <a:cubicBezTo>
                  <a:pt x="1071086" y="2485549"/>
                  <a:pt x="1068229" y="2484596"/>
                  <a:pt x="1068229" y="2477929"/>
                </a:cubicBezTo>
                <a:cubicBezTo>
                  <a:pt x="1068229" y="2467451"/>
                  <a:pt x="1039654" y="2463641"/>
                  <a:pt x="1032986" y="2474119"/>
                </a:cubicBezTo>
                <a:cubicBezTo>
                  <a:pt x="1031081" y="2476976"/>
                  <a:pt x="1012031" y="2479834"/>
                  <a:pt x="990124" y="2480786"/>
                </a:cubicBezTo>
                <a:cubicBezTo>
                  <a:pt x="968216" y="2480786"/>
                  <a:pt x="946309" y="2482691"/>
                  <a:pt x="939641" y="2484596"/>
                </a:cubicBezTo>
                <a:cubicBezTo>
                  <a:pt x="915829" y="2492216"/>
                  <a:pt x="900589" y="2439829"/>
                  <a:pt x="902494" y="2362676"/>
                </a:cubicBezTo>
                <a:lnTo>
                  <a:pt x="904399" y="2310289"/>
                </a:lnTo>
                <a:lnTo>
                  <a:pt x="939641" y="2298859"/>
                </a:lnTo>
                <a:cubicBezTo>
                  <a:pt x="958691" y="2292191"/>
                  <a:pt x="977741" y="2284571"/>
                  <a:pt x="980599" y="2280761"/>
                </a:cubicBezTo>
                <a:cubicBezTo>
                  <a:pt x="986314" y="2275046"/>
                  <a:pt x="1012031" y="2188369"/>
                  <a:pt x="1019651" y="2146459"/>
                </a:cubicBezTo>
                <a:cubicBezTo>
                  <a:pt x="1021556" y="2135981"/>
                  <a:pt x="1018699" y="2115979"/>
                  <a:pt x="1012984" y="2100739"/>
                </a:cubicBezTo>
                <a:cubicBezTo>
                  <a:pt x="1006316" y="2082641"/>
                  <a:pt x="1005364" y="2070259"/>
                  <a:pt x="1009174" y="2062639"/>
                </a:cubicBezTo>
                <a:cubicBezTo>
                  <a:pt x="1012984" y="2056924"/>
                  <a:pt x="1019651" y="2041684"/>
                  <a:pt x="1024414" y="2028349"/>
                </a:cubicBezTo>
                <a:cubicBezTo>
                  <a:pt x="1029176" y="2015014"/>
                  <a:pt x="1036796" y="2004536"/>
                  <a:pt x="1039654" y="2004536"/>
                </a:cubicBezTo>
                <a:cubicBezTo>
                  <a:pt x="1042511" y="2004536"/>
                  <a:pt x="1047274" y="1995964"/>
                  <a:pt x="1049179" y="1986439"/>
                </a:cubicBezTo>
                <a:cubicBezTo>
                  <a:pt x="1051084" y="1976914"/>
                  <a:pt x="1062514" y="1958816"/>
                  <a:pt x="1075849" y="1946434"/>
                </a:cubicBezTo>
                <a:cubicBezTo>
                  <a:pt x="1096804" y="1926431"/>
                  <a:pt x="1098709" y="1920716"/>
                  <a:pt x="1098709" y="1889284"/>
                </a:cubicBezTo>
                <a:cubicBezTo>
                  <a:pt x="1098709" y="1870234"/>
                  <a:pt x="1101566" y="1853089"/>
                  <a:pt x="1105376" y="1850231"/>
                </a:cubicBezTo>
                <a:cubicBezTo>
                  <a:pt x="1118711" y="1842611"/>
                  <a:pt x="1111091" y="1805464"/>
                  <a:pt x="1089184" y="1765459"/>
                </a:cubicBezTo>
                <a:cubicBezTo>
                  <a:pt x="1076801" y="1742599"/>
                  <a:pt x="1061561" y="1714024"/>
                  <a:pt x="1054894" y="1699736"/>
                </a:cubicBezTo>
                <a:cubicBezTo>
                  <a:pt x="1048226" y="1686401"/>
                  <a:pt x="1035844" y="1667351"/>
                  <a:pt x="1027271" y="1658779"/>
                </a:cubicBezTo>
                <a:cubicBezTo>
                  <a:pt x="1018699" y="1650206"/>
                  <a:pt x="1009174" y="1636871"/>
                  <a:pt x="1007269" y="1629251"/>
                </a:cubicBezTo>
                <a:cubicBezTo>
                  <a:pt x="1000601" y="1609249"/>
                  <a:pt x="943451" y="1556861"/>
                  <a:pt x="918686" y="1548289"/>
                </a:cubicBezTo>
                <a:cubicBezTo>
                  <a:pt x="907256" y="1544479"/>
                  <a:pt x="898684" y="1537811"/>
                  <a:pt x="899636" y="1534001"/>
                </a:cubicBezTo>
                <a:cubicBezTo>
                  <a:pt x="900589" y="1530191"/>
                  <a:pt x="898684" y="1528286"/>
                  <a:pt x="894874" y="1531144"/>
                </a:cubicBezTo>
                <a:cubicBezTo>
                  <a:pt x="891064" y="1533049"/>
                  <a:pt x="879634" y="1532096"/>
                  <a:pt x="868204" y="1527334"/>
                </a:cubicBezTo>
                <a:cubicBezTo>
                  <a:pt x="851059" y="1520666"/>
                  <a:pt x="850106" y="1518761"/>
                  <a:pt x="860584" y="1514951"/>
                </a:cubicBezTo>
                <a:cubicBezTo>
                  <a:pt x="870109" y="1511141"/>
                  <a:pt x="870109" y="1510189"/>
                  <a:pt x="862489" y="1510189"/>
                </a:cubicBezTo>
                <a:cubicBezTo>
                  <a:pt x="856774" y="1510189"/>
                  <a:pt x="847249" y="1503521"/>
                  <a:pt x="840581" y="1496854"/>
                </a:cubicBezTo>
                <a:cubicBezTo>
                  <a:pt x="829151" y="1483519"/>
                  <a:pt x="828199" y="1483519"/>
                  <a:pt x="840581" y="1474946"/>
                </a:cubicBezTo>
                <a:cubicBezTo>
                  <a:pt x="854869" y="1464469"/>
                  <a:pt x="842486" y="1463516"/>
                  <a:pt x="824389" y="1473041"/>
                </a:cubicBezTo>
                <a:cubicBezTo>
                  <a:pt x="813911" y="1478756"/>
                  <a:pt x="809149" y="1476851"/>
                  <a:pt x="796766" y="1463516"/>
                </a:cubicBezTo>
                <a:cubicBezTo>
                  <a:pt x="788194" y="1454944"/>
                  <a:pt x="776764" y="1447324"/>
                  <a:pt x="772001" y="1447324"/>
                </a:cubicBezTo>
                <a:cubicBezTo>
                  <a:pt x="757714" y="1447324"/>
                  <a:pt x="759619" y="1424464"/>
                  <a:pt x="774859" y="1410176"/>
                </a:cubicBezTo>
                <a:cubicBezTo>
                  <a:pt x="782479" y="1402556"/>
                  <a:pt x="785336" y="1393984"/>
                  <a:pt x="783431" y="1387316"/>
                </a:cubicBezTo>
                <a:cubicBezTo>
                  <a:pt x="781526" y="1381601"/>
                  <a:pt x="783431" y="1374934"/>
                  <a:pt x="788194" y="1371124"/>
                </a:cubicBezTo>
                <a:cubicBezTo>
                  <a:pt x="801529" y="1362551"/>
                  <a:pt x="836771" y="1364456"/>
                  <a:pt x="839629" y="1373029"/>
                </a:cubicBezTo>
                <a:cubicBezTo>
                  <a:pt x="840581" y="1376839"/>
                  <a:pt x="845344" y="1378744"/>
                  <a:pt x="849154" y="1375886"/>
                </a:cubicBezTo>
                <a:cubicBezTo>
                  <a:pt x="853916" y="1373029"/>
                  <a:pt x="852964" y="1362551"/>
                  <a:pt x="845344" y="1341596"/>
                </a:cubicBezTo>
                <a:cubicBezTo>
                  <a:pt x="828199" y="1296829"/>
                  <a:pt x="820579" y="1266349"/>
                  <a:pt x="815816" y="1220629"/>
                </a:cubicBezTo>
                <a:cubicBezTo>
                  <a:pt x="812006" y="1180624"/>
                  <a:pt x="812006" y="1179671"/>
                  <a:pt x="783431" y="1162526"/>
                </a:cubicBezTo>
                <a:cubicBezTo>
                  <a:pt x="768191" y="1153001"/>
                  <a:pt x="747236" y="1142524"/>
                  <a:pt x="737711" y="1140619"/>
                </a:cubicBezTo>
                <a:cubicBezTo>
                  <a:pt x="726281" y="1137761"/>
                  <a:pt x="718661" y="1130141"/>
                  <a:pt x="716756" y="1120616"/>
                </a:cubicBezTo>
                <a:cubicBezTo>
                  <a:pt x="710089" y="1093946"/>
                  <a:pt x="654844" y="1101566"/>
                  <a:pt x="660559" y="1128236"/>
                </a:cubicBezTo>
                <a:cubicBezTo>
                  <a:pt x="661511" y="1132999"/>
                  <a:pt x="656749" y="1136809"/>
                  <a:pt x="649129" y="1137761"/>
                </a:cubicBezTo>
                <a:cubicBezTo>
                  <a:pt x="625316" y="1142524"/>
                  <a:pt x="570071" y="1165384"/>
                  <a:pt x="562451" y="1174909"/>
                </a:cubicBezTo>
                <a:cubicBezTo>
                  <a:pt x="558641" y="1179671"/>
                  <a:pt x="553879" y="1192054"/>
                  <a:pt x="552926" y="1200626"/>
                </a:cubicBezTo>
                <a:cubicBezTo>
                  <a:pt x="551021" y="1220629"/>
                  <a:pt x="539591" y="1270159"/>
                  <a:pt x="530066" y="1303496"/>
                </a:cubicBezTo>
                <a:cubicBezTo>
                  <a:pt x="526256" y="1316831"/>
                  <a:pt x="523399" y="1339691"/>
                  <a:pt x="522446" y="1353979"/>
                </a:cubicBezTo>
                <a:cubicBezTo>
                  <a:pt x="521494" y="1380649"/>
                  <a:pt x="522446" y="1380649"/>
                  <a:pt x="544354" y="1380649"/>
                </a:cubicBezTo>
                <a:cubicBezTo>
                  <a:pt x="564356" y="1380649"/>
                  <a:pt x="566261" y="1382554"/>
                  <a:pt x="565309" y="1397794"/>
                </a:cubicBezTo>
                <a:cubicBezTo>
                  <a:pt x="564356" y="1411129"/>
                  <a:pt x="567214" y="1414939"/>
                  <a:pt x="576739" y="1414939"/>
                </a:cubicBezTo>
                <a:cubicBezTo>
                  <a:pt x="583406" y="1414939"/>
                  <a:pt x="589121" y="1417796"/>
                  <a:pt x="589121" y="1421606"/>
                </a:cubicBezTo>
                <a:cubicBezTo>
                  <a:pt x="589121" y="1425416"/>
                  <a:pt x="592931" y="1428274"/>
                  <a:pt x="598646" y="1428274"/>
                </a:cubicBezTo>
                <a:cubicBezTo>
                  <a:pt x="604361" y="1428274"/>
                  <a:pt x="608171" y="1433989"/>
                  <a:pt x="608171" y="1441609"/>
                </a:cubicBezTo>
                <a:cubicBezTo>
                  <a:pt x="608171" y="1448276"/>
                  <a:pt x="605314" y="1453039"/>
                  <a:pt x="601504" y="1450181"/>
                </a:cubicBezTo>
                <a:cubicBezTo>
                  <a:pt x="597694" y="1448276"/>
                  <a:pt x="593884" y="1454944"/>
                  <a:pt x="591026" y="1464469"/>
                </a:cubicBezTo>
                <a:cubicBezTo>
                  <a:pt x="588169" y="1480661"/>
                  <a:pt x="585311" y="1482566"/>
                  <a:pt x="568166" y="1479709"/>
                </a:cubicBezTo>
                <a:cubicBezTo>
                  <a:pt x="557689" y="1477804"/>
                  <a:pt x="547211" y="1472089"/>
                  <a:pt x="545306" y="1466374"/>
                </a:cubicBezTo>
                <a:cubicBezTo>
                  <a:pt x="537686" y="1446371"/>
                  <a:pt x="522446" y="1433989"/>
                  <a:pt x="513874" y="1441609"/>
                </a:cubicBezTo>
                <a:cubicBezTo>
                  <a:pt x="507206" y="1446371"/>
                  <a:pt x="501491" y="1441609"/>
                  <a:pt x="488156" y="1421606"/>
                </a:cubicBezTo>
                <a:cubicBezTo>
                  <a:pt x="451009" y="1364456"/>
                  <a:pt x="245269" y="1143476"/>
                  <a:pt x="141446" y="1049179"/>
                </a:cubicBezTo>
                <a:cubicBezTo>
                  <a:pt x="127159" y="1035844"/>
                  <a:pt x="90011" y="997744"/>
                  <a:pt x="50006" y="953929"/>
                </a:cubicBezTo>
                <a:cubicBezTo>
                  <a:pt x="14764" y="921544"/>
                  <a:pt x="7144" y="915829"/>
                  <a:pt x="7144" y="925354"/>
                </a:cubicBezTo>
                <a:cubicBezTo>
                  <a:pt x="7144" y="932974"/>
                  <a:pt x="25241" y="957739"/>
                  <a:pt x="49054" y="983456"/>
                </a:cubicBezTo>
                <a:cubicBezTo>
                  <a:pt x="71914" y="1008221"/>
                  <a:pt x="87154" y="1029176"/>
                  <a:pt x="83344" y="1031081"/>
                </a:cubicBezTo>
                <a:cubicBezTo>
                  <a:pt x="79534" y="1032034"/>
                  <a:pt x="73819" y="1030129"/>
                  <a:pt x="70961" y="1025366"/>
                </a:cubicBezTo>
                <a:cubicBezTo>
                  <a:pt x="68104" y="1020604"/>
                  <a:pt x="62389" y="1018699"/>
                  <a:pt x="58579" y="1019651"/>
                </a:cubicBezTo>
                <a:cubicBezTo>
                  <a:pt x="54769" y="1020604"/>
                  <a:pt x="66199" y="1038701"/>
                  <a:pt x="83344" y="1059656"/>
                </a:cubicBezTo>
                <a:cubicBezTo>
                  <a:pt x="101441" y="1080611"/>
                  <a:pt x="115729" y="1099661"/>
                  <a:pt x="115729" y="1103471"/>
                </a:cubicBezTo>
                <a:cubicBezTo>
                  <a:pt x="115729" y="1107281"/>
                  <a:pt x="130016" y="1126331"/>
                  <a:pt x="148114" y="1146334"/>
                </a:cubicBezTo>
                <a:cubicBezTo>
                  <a:pt x="182404" y="1186339"/>
                  <a:pt x="184309" y="1191101"/>
                  <a:pt x="170021" y="1204436"/>
                </a:cubicBezTo>
                <a:cubicBezTo>
                  <a:pt x="157639" y="1215866"/>
                  <a:pt x="156686" y="1248251"/>
                  <a:pt x="165259" y="1319689"/>
                </a:cubicBezTo>
                <a:cubicBezTo>
                  <a:pt x="169069" y="1353026"/>
                  <a:pt x="170974" y="1357789"/>
                  <a:pt x="175736" y="1344454"/>
                </a:cubicBezTo>
                <a:cubicBezTo>
                  <a:pt x="180499" y="1329214"/>
                  <a:pt x="181451" y="1330166"/>
                  <a:pt x="186214" y="1353979"/>
                </a:cubicBezTo>
                <a:cubicBezTo>
                  <a:pt x="189071" y="1367314"/>
                  <a:pt x="194786" y="1386364"/>
                  <a:pt x="197644" y="1395889"/>
                </a:cubicBezTo>
                <a:cubicBezTo>
                  <a:pt x="204311" y="1413986"/>
                  <a:pt x="234791" y="1436846"/>
                  <a:pt x="241459" y="1430179"/>
                </a:cubicBezTo>
                <a:cubicBezTo>
                  <a:pt x="243364" y="1428274"/>
                  <a:pt x="242411" y="1426369"/>
                  <a:pt x="237649" y="1426369"/>
                </a:cubicBezTo>
                <a:cubicBezTo>
                  <a:pt x="225266" y="1426369"/>
                  <a:pt x="210979" y="1398746"/>
                  <a:pt x="201454" y="1357789"/>
                </a:cubicBezTo>
                <a:cubicBezTo>
                  <a:pt x="196691" y="1336834"/>
                  <a:pt x="186214" y="1308259"/>
                  <a:pt x="179546" y="1295876"/>
                </a:cubicBezTo>
                <a:cubicBezTo>
                  <a:pt x="168116" y="1273969"/>
                  <a:pt x="168116" y="1271111"/>
                  <a:pt x="176689" y="1257776"/>
                </a:cubicBezTo>
                <a:cubicBezTo>
                  <a:pt x="182404" y="1250156"/>
                  <a:pt x="187166" y="1233964"/>
                  <a:pt x="187166" y="1222534"/>
                </a:cubicBezTo>
                <a:cubicBezTo>
                  <a:pt x="187166" y="1211104"/>
                  <a:pt x="190024" y="1200626"/>
                  <a:pt x="191929" y="1200626"/>
                </a:cubicBezTo>
                <a:cubicBezTo>
                  <a:pt x="193834" y="1200626"/>
                  <a:pt x="230029" y="1238726"/>
                  <a:pt x="270986" y="1285399"/>
                </a:cubicBezTo>
                <a:cubicBezTo>
                  <a:pt x="334804" y="1357789"/>
                  <a:pt x="346234" y="1374934"/>
                  <a:pt x="348139" y="1394936"/>
                </a:cubicBezTo>
                <a:cubicBezTo>
                  <a:pt x="349091" y="1408271"/>
                  <a:pt x="353854" y="1425416"/>
                  <a:pt x="358616" y="1433036"/>
                </a:cubicBezTo>
                <a:cubicBezTo>
                  <a:pt x="362426" y="1440656"/>
                  <a:pt x="368141" y="1458754"/>
                  <a:pt x="370999" y="1472089"/>
                </a:cubicBezTo>
                <a:cubicBezTo>
                  <a:pt x="373856" y="1485424"/>
                  <a:pt x="380524" y="1514951"/>
                  <a:pt x="386239" y="1536859"/>
                </a:cubicBezTo>
                <a:cubicBezTo>
                  <a:pt x="396716" y="1575911"/>
                  <a:pt x="397669" y="1575911"/>
                  <a:pt x="383381" y="1588294"/>
                </a:cubicBezTo>
                <a:cubicBezTo>
                  <a:pt x="373856" y="1597819"/>
                  <a:pt x="370046" y="1608296"/>
                  <a:pt x="370046" y="1628299"/>
                </a:cubicBezTo>
                <a:cubicBezTo>
                  <a:pt x="370046" y="1654016"/>
                  <a:pt x="363379" y="1667351"/>
                  <a:pt x="342424" y="1679734"/>
                </a:cubicBezTo>
                <a:cubicBezTo>
                  <a:pt x="338614" y="1682591"/>
                  <a:pt x="326231" y="1694974"/>
                  <a:pt x="316706" y="1707356"/>
                </a:cubicBezTo>
                <a:cubicBezTo>
                  <a:pt x="302419" y="1726406"/>
                  <a:pt x="299561" y="1737836"/>
                  <a:pt x="298609" y="1770221"/>
                </a:cubicBezTo>
                <a:cubicBezTo>
                  <a:pt x="297656" y="1792129"/>
                  <a:pt x="300514" y="1815941"/>
                  <a:pt x="304324" y="1822609"/>
                </a:cubicBezTo>
                <a:cubicBezTo>
                  <a:pt x="308134" y="1829276"/>
                  <a:pt x="309086" y="1842611"/>
                  <a:pt x="308134" y="1851184"/>
                </a:cubicBezTo>
                <a:cubicBezTo>
                  <a:pt x="306229" y="1861661"/>
                  <a:pt x="310039" y="1876901"/>
                  <a:pt x="319564" y="1893094"/>
                </a:cubicBezTo>
                <a:cubicBezTo>
                  <a:pt x="327184" y="1907381"/>
                  <a:pt x="331946" y="1920716"/>
                  <a:pt x="330041" y="1922621"/>
                </a:cubicBezTo>
                <a:cubicBezTo>
                  <a:pt x="323374" y="1929289"/>
                  <a:pt x="258604" y="1882616"/>
                  <a:pt x="233839" y="1853089"/>
                </a:cubicBezTo>
                <a:cubicBezTo>
                  <a:pt x="205264" y="1818799"/>
                  <a:pt x="187166" y="1755934"/>
                  <a:pt x="182404" y="1668304"/>
                </a:cubicBezTo>
                <a:cubicBezTo>
                  <a:pt x="180499" y="1632109"/>
                  <a:pt x="176689" y="1600676"/>
                  <a:pt x="175736" y="1598771"/>
                </a:cubicBezTo>
                <a:cubicBezTo>
                  <a:pt x="173831" y="1596866"/>
                  <a:pt x="172879" y="1570196"/>
                  <a:pt x="172879" y="1538764"/>
                </a:cubicBezTo>
                <a:cubicBezTo>
                  <a:pt x="172879" y="1508284"/>
                  <a:pt x="170974" y="1463516"/>
                  <a:pt x="168116" y="1439704"/>
                </a:cubicBezTo>
                <a:lnTo>
                  <a:pt x="164306" y="1395889"/>
                </a:lnTo>
                <a:lnTo>
                  <a:pt x="156686" y="1430179"/>
                </a:lnTo>
                <a:cubicBezTo>
                  <a:pt x="136684" y="1516856"/>
                  <a:pt x="142399" y="1647349"/>
                  <a:pt x="171926" y="1750219"/>
                </a:cubicBezTo>
                <a:cubicBezTo>
                  <a:pt x="185261" y="1798796"/>
                  <a:pt x="233839" y="1888331"/>
                  <a:pt x="263366" y="1921669"/>
                </a:cubicBezTo>
                <a:lnTo>
                  <a:pt x="289084" y="1949291"/>
                </a:lnTo>
                <a:lnTo>
                  <a:pt x="272891" y="1991201"/>
                </a:lnTo>
                <a:cubicBezTo>
                  <a:pt x="252889" y="2042636"/>
                  <a:pt x="253841" y="2044541"/>
                  <a:pt x="272891" y="2110264"/>
                </a:cubicBezTo>
                <a:cubicBezTo>
                  <a:pt x="290989" y="2172176"/>
                  <a:pt x="301466" y="2190274"/>
                  <a:pt x="330994" y="2208371"/>
                </a:cubicBezTo>
                <a:cubicBezTo>
                  <a:pt x="343376" y="2215991"/>
                  <a:pt x="352901" y="2223611"/>
                  <a:pt x="352901" y="2227421"/>
                </a:cubicBezTo>
                <a:cubicBezTo>
                  <a:pt x="352901" y="2236946"/>
                  <a:pt x="399574" y="2256949"/>
                  <a:pt x="440531" y="2265521"/>
                </a:cubicBezTo>
                <a:cubicBezTo>
                  <a:pt x="464344" y="2270284"/>
                  <a:pt x="478631" y="2275999"/>
                  <a:pt x="476726" y="2280761"/>
                </a:cubicBezTo>
                <a:cubicBezTo>
                  <a:pt x="474821" y="2284571"/>
                  <a:pt x="491966" y="2296001"/>
                  <a:pt x="513874" y="2306479"/>
                </a:cubicBezTo>
                <a:lnTo>
                  <a:pt x="553879" y="2324576"/>
                </a:lnTo>
                <a:lnTo>
                  <a:pt x="553879" y="2354104"/>
                </a:lnTo>
                <a:cubicBezTo>
                  <a:pt x="553879" y="2389346"/>
                  <a:pt x="535781" y="2431256"/>
                  <a:pt x="514826" y="2443639"/>
                </a:cubicBezTo>
                <a:cubicBezTo>
                  <a:pt x="506254" y="2449354"/>
                  <a:pt x="499586" y="2457926"/>
                  <a:pt x="499586" y="2462689"/>
                </a:cubicBezTo>
                <a:cubicBezTo>
                  <a:pt x="499586" y="2471261"/>
                  <a:pt x="490061" y="2472214"/>
                  <a:pt x="437674" y="2469356"/>
                </a:cubicBezTo>
                <a:cubicBezTo>
                  <a:pt x="403384" y="2467451"/>
                  <a:pt x="364331" y="2465546"/>
                  <a:pt x="349091" y="2466499"/>
                </a:cubicBezTo>
                <a:cubicBezTo>
                  <a:pt x="332899" y="2466499"/>
                  <a:pt x="319564" y="2462689"/>
                  <a:pt x="314801" y="2456974"/>
                </a:cubicBezTo>
                <a:cubicBezTo>
                  <a:pt x="296704" y="2435066"/>
                  <a:pt x="218599" y="2429351"/>
                  <a:pt x="218599" y="2450306"/>
                </a:cubicBezTo>
                <a:cubicBezTo>
                  <a:pt x="218599" y="2461736"/>
                  <a:pt x="171926" y="2467451"/>
                  <a:pt x="82391" y="2468404"/>
                </a:cubicBezTo>
                <a:lnTo>
                  <a:pt x="7144" y="2468404"/>
                </a:lnTo>
                <a:lnTo>
                  <a:pt x="7144" y="2756059"/>
                </a:lnTo>
                <a:lnTo>
                  <a:pt x="6126956" y="2756059"/>
                </a:lnTo>
                <a:cubicBezTo>
                  <a:pt x="6126004" y="2539841"/>
                  <a:pt x="6124099" y="2518886"/>
                  <a:pt x="6114574" y="2500789"/>
                </a:cubicBezTo>
                <a:cubicBezTo>
                  <a:pt x="6099334" y="2472214"/>
                  <a:pt x="6100287" y="2418874"/>
                  <a:pt x="6117431" y="2394109"/>
                </a:cubicBezTo>
                <a:cubicBezTo>
                  <a:pt x="6126004" y="2380774"/>
                  <a:pt x="6127909" y="2351246"/>
                  <a:pt x="6127909" y="2163604"/>
                </a:cubicBezTo>
                <a:lnTo>
                  <a:pt x="6127909" y="1948339"/>
                </a:lnTo>
                <a:lnTo>
                  <a:pt x="6105049" y="1937861"/>
                </a:lnTo>
                <a:cubicBezTo>
                  <a:pt x="6092667" y="1932146"/>
                  <a:pt x="6070759" y="1925479"/>
                  <a:pt x="6057424" y="1923574"/>
                </a:cubicBezTo>
                <a:cubicBezTo>
                  <a:pt x="6034564" y="1919764"/>
                  <a:pt x="6031706" y="1917859"/>
                  <a:pt x="6031706" y="1899761"/>
                </a:cubicBezTo>
                <a:cubicBezTo>
                  <a:pt x="6031706" y="1865471"/>
                  <a:pt x="6014562" y="1808321"/>
                  <a:pt x="5995512" y="1778794"/>
                </a:cubicBezTo>
                <a:cubicBezTo>
                  <a:pt x="5985987" y="1762601"/>
                  <a:pt x="5972651" y="1742599"/>
                  <a:pt x="5967889" y="1734026"/>
                </a:cubicBezTo>
                <a:cubicBezTo>
                  <a:pt x="5955506" y="1713071"/>
                  <a:pt x="5899309" y="1656874"/>
                  <a:pt x="5890737" y="1656874"/>
                </a:cubicBezTo>
                <a:cubicBezTo>
                  <a:pt x="5886926" y="1656874"/>
                  <a:pt x="5876449" y="1651159"/>
                  <a:pt x="5865971" y="1643539"/>
                </a:cubicBezTo>
                <a:cubicBezTo>
                  <a:pt x="5852637" y="1634014"/>
                  <a:pt x="5848826" y="1626394"/>
                  <a:pt x="5850731" y="1615916"/>
                </a:cubicBezTo>
                <a:cubicBezTo>
                  <a:pt x="5852637" y="1607344"/>
                  <a:pt x="5848826" y="1592104"/>
                  <a:pt x="5843112" y="1580674"/>
                </a:cubicBezTo>
                <a:cubicBezTo>
                  <a:pt x="5837396" y="1569244"/>
                  <a:pt x="5832634" y="1557814"/>
                  <a:pt x="5832634" y="1554956"/>
                </a:cubicBezTo>
                <a:cubicBezTo>
                  <a:pt x="5832634" y="1552099"/>
                  <a:pt x="5845969" y="1527334"/>
                  <a:pt x="5863114" y="1500664"/>
                </a:cubicBezTo>
                <a:cubicBezTo>
                  <a:pt x="5880259" y="1473994"/>
                  <a:pt x="5905024" y="1430179"/>
                  <a:pt x="5918359" y="1403509"/>
                </a:cubicBezTo>
                <a:lnTo>
                  <a:pt x="5942171" y="1354931"/>
                </a:lnTo>
                <a:lnTo>
                  <a:pt x="5964079" y="1373981"/>
                </a:lnTo>
                <a:cubicBezTo>
                  <a:pt x="5990749" y="1396841"/>
                  <a:pt x="6022181" y="1413034"/>
                  <a:pt x="6030754" y="1408271"/>
                </a:cubicBezTo>
                <a:cubicBezTo>
                  <a:pt x="6042184" y="1401604"/>
                  <a:pt x="6037421" y="1381601"/>
                  <a:pt x="6021229" y="1371124"/>
                </a:cubicBezTo>
                <a:cubicBezTo>
                  <a:pt x="5994559" y="1353979"/>
                  <a:pt x="5983129" y="1333024"/>
                  <a:pt x="5992654" y="1316831"/>
                </a:cubicBezTo>
                <a:cubicBezTo>
                  <a:pt x="6002179" y="1298734"/>
                  <a:pt x="6017419" y="1234916"/>
                  <a:pt x="6013609" y="1228249"/>
                </a:cubicBezTo>
                <a:cubicBezTo>
                  <a:pt x="6006942" y="1217771"/>
                  <a:pt x="6019324" y="1196816"/>
                  <a:pt x="6030754" y="1199674"/>
                </a:cubicBezTo>
                <a:cubicBezTo>
                  <a:pt x="6043137" y="1202531"/>
                  <a:pt x="6051709" y="1191101"/>
                  <a:pt x="6045994" y="1176814"/>
                </a:cubicBezTo>
                <a:cubicBezTo>
                  <a:pt x="6044089" y="1172051"/>
                  <a:pt x="6061234" y="1148239"/>
                  <a:pt x="6085046" y="1124426"/>
                </a:cubicBezTo>
                <a:cubicBezTo>
                  <a:pt x="6122194" y="1084421"/>
                  <a:pt x="6126956" y="1077754"/>
                  <a:pt x="6126956" y="1054894"/>
                </a:cubicBezTo>
                <a:cubicBezTo>
                  <a:pt x="6126956" y="1027271"/>
                  <a:pt x="6118384" y="1021556"/>
                  <a:pt x="6107906" y="1041559"/>
                </a:cubicBezTo>
                <a:cubicBezTo>
                  <a:pt x="6104096" y="1048226"/>
                  <a:pt x="6103144" y="1053941"/>
                  <a:pt x="6105049" y="1053941"/>
                </a:cubicBezTo>
                <a:cubicBezTo>
                  <a:pt x="6109812" y="1053941"/>
                  <a:pt x="6066949" y="1113949"/>
                  <a:pt x="6045042" y="1137761"/>
                </a:cubicBezTo>
                <a:cubicBezTo>
                  <a:pt x="6030754" y="1153001"/>
                  <a:pt x="6025039" y="1154906"/>
                  <a:pt x="6005989" y="1151096"/>
                </a:cubicBezTo>
                <a:cubicBezTo>
                  <a:pt x="5993606" y="1149191"/>
                  <a:pt x="5980271" y="1144429"/>
                  <a:pt x="5975509" y="1140619"/>
                </a:cubicBezTo>
                <a:cubicBezTo>
                  <a:pt x="5962174" y="1129189"/>
                  <a:pt x="5949792" y="1138714"/>
                  <a:pt x="5953601" y="1157764"/>
                </a:cubicBezTo>
                <a:cubicBezTo>
                  <a:pt x="5956459" y="1173004"/>
                  <a:pt x="5955506" y="1174909"/>
                  <a:pt x="5942171" y="1171099"/>
                </a:cubicBezTo>
                <a:cubicBezTo>
                  <a:pt x="5931694" y="1168241"/>
                  <a:pt x="5920264" y="1173004"/>
                  <a:pt x="5903119" y="1187291"/>
                </a:cubicBezTo>
                <a:cubicBezTo>
                  <a:pt x="5889784" y="1197769"/>
                  <a:pt x="5878354" y="1209199"/>
                  <a:pt x="5878354" y="1212056"/>
                </a:cubicBezTo>
                <a:cubicBezTo>
                  <a:pt x="5878354" y="1214914"/>
                  <a:pt x="5864067" y="1234916"/>
                  <a:pt x="5846921" y="1255871"/>
                </a:cubicBezTo>
                <a:cubicBezTo>
                  <a:pt x="5829776" y="1276826"/>
                  <a:pt x="5814537" y="1298734"/>
                  <a:pt x="5814537" y="1306354"/>
                </a:cubicBezTo>
                <a:cubicBezTo>
                  <a:pt x="5814537" y="1318736"/>
                  <a:pt x="5814537" y="1318736"/>
                  <a:pt x="5795487" y="1305401"/>
                </a:cubicBezTo>
                <a:lnTo>
                  <a:pt x="5776437" y="1292066"/>
                </a:lnTo>
                <a:lnTo>
                  <a:pt x="5757387" y="1314926"/>
                </a:lnTo>
                <a:cubicBezTo>
                  <a:pt x="5740242" y="1334929"/>
                  <a:pt x="5736431" y="1336834"/>
                  <a:pt x="5722144" y="1331119"/>
                </a:cubicBezTo>
                <a:cubicBezTo>
                  <a:pt x="5705951" y="1325404"/>
                  <a:pt x="5704999" y="1322546"/>
                  <a:pt x="5704999" y="1284446"/>
                </a:cubicBezTo>
                <a:cubicBezTo>
                  <a:pt x="5704999" y="1231106"/>
                  <a:pt x="5699284" y="1226344"/>
                  <a:pt x="5612606" y="1207294"/>
                </a:cubicBezTo>
                <a:cubicBezTo>
                  <a:pt x="5602129" y="1205389"/>
                  <a:pt x="5597367" y="1201579"/>
                  <a:pt x="5601176" y="1199674"/>
                </a:cubicBezTo>
                <a:cubicBezTo>
                  <a:pt x="5617369" y="1193959"/>
                  <a:pt x="5601176" y="1185386"/>
                  <a:pt x="5573554" y="1185386"/>
                </a:cubicBezTo>
                <a:cubicBezTo>
                  <a:pt x="5552599" y="1185386"/>
                  <a:pt x="5544979" y="1188244"/>
                  <a:pt x="5544979" y="1194911"/>
                </a:cubicBezTo>
                <a:cubicBezTo>
                  <a:pt x="5544979" y="1199674"/>
                  <a:pt x="5534501" y="1211104"/>
                  <a:pt x="5521167" y="1219676"/>
                </a:cubicBezTo>
                <a:cubicBezTo>
                  <a:pt x="5485924" y="1241584"/>
                  <a:pt x="5448776" y="1276826"/>
                  <a:pt x="5448776" y="1288256"/>
                </a:cubicBezTo>
                <a:cubicBezTo>
                  <a:pt x="5448776" y="1293971"/>
                  <a:pt x="5453539" y="1300639"/>
                  <a:pt x="5460206" y="1304449"/>
                </a:cubicBezTo>
                <a:cubicBezTo>
                  <a:pt x="5467826" y="1309211"/>
                  <a:pt x="5468779" y="1312069"/>
                  <a:pt x="5464017" y="1315879"/>
                </a:cubicBezTo>
                <a:cubicBezTo>
                  <a:pt x="5455444" y="1321594"/>
                  <a:pt x="5443062" y="1403509"/>
                  <a:pt x="5443062" y="1454944"/>
                </a:cubicBezTo>
                <a:cubicBezTo>
                  <a:pt x="5443062" y="1491139"/>
                  <a:pt x="5443062" y="1491139"/>
                  <a:pt x="5464969" y="1494949"/>
                </a:cubicBezTo>
                <a:cubicBezTo>
                  <a:pt x="5483067" y="1498759"/>
                  <a:pt x="5486876" y="1501616"/>
                  <a:pt x="5486876" y="1515904"/>
                </a:cubicBezTo>
                <a:cubicBezTo>
                  <a:pt x="5486876" y="1540669"/>
                  <a:pt x="5482114" y="1544479"/>
                  <a:pt x="5468779" y="1533049"/>
                </a:cubicBezTo>
                <a:cubicBezTo>
                  <a:pt x="5457349" y="1523524"/>
                  <a:pt x="5456396" y="1523524"/>
                  <a:pt x="5452587" y="1540669"/>
                </a:cubicBezTo>
                <a:cubicBezTo>
                  <a:pt x="5449729" y="1550194"/>
                  <a:pt x="5444967" y="1562576"/>
                  <a:pt x="5442109" y="1566386"/>
                </a:cubicBezTo>
                <a:cubicBezTo>
                  <a:pt x="5438299" y="1571149"/>
                  <a:pt x="5433537" y="1583531"/>
                  <a:pt x="5431631" y="1594961"/>
                </a:cubicBezTo>
                <a:cubicBezTo>
                  <a:pt x="5428774" y="1608296"/>
                  <a:pt x="5420201" y="1619726"/>
                  <a:pt x="5404962" y="1629251"/>
                </a:cubicBezTo>
                <a:cubicBezTo>
                  <a:pt x="5344001" y="1667351"/>
                  <a:pt x="5326856" y="1694021"/>
                  <a:pt x="5327809" y="1746409"/>
                </a:cubicBezTo>
                <a:cubicBezTo>
                  <a:pt x="5327809" y="1762601"/>
                  <a:pt x="5325904" y="1787366"/>
                  <a:pt x="5322094" y="1801654"/>
                </a:cubicBezTo>
                <a:cubicBezTo>
                  <a:pt x="5316379" y="1823561"/>
                  <a:pt x="5317331" y="1829276"/>
                  <a:pt x="5331619" y="1854041"/>
                </a:cubicBezTo>
                <a:cubicBezTo>
                  <a:pt x="5350669" y="1886426"/>
                  <a:pt x="5350669" y="1887379"/>
                  <a:pt x="5335429" y="1891189"/>
                </a:cubicBezTo>
                <a:cubicBezTo>
                  <a:pt x="5327809" y="1893094"/>
                  <a:pt x="5322094" y="1902619"/>
                  <a:pt x="5319237" y="1916906"/>
                </a:cubicBezTo>
                <a:cubicBezTo>
                  <a:pt x="5316379" y="1929289"/>
                  <a:pt x="5309712" y="1949291"/>
                  <a:pt x="5303044" y="1959769"/>
                </a:cubicBezTo>
                <a:cubicBezTo>
                  <a:pt x="5287804" y="1984534"/>
                  <a:pt x="5279231" y="2033111"/>
                  <a:pt x="5289709" y="2033111"/>
                </a:cubicBezTo>
                <a:cubicBezTo>
                  <a:pt x="5293519" y="2033111"/>
                  <a:pt x="5297329" y="2024539"/>
                  <a:pt x="5297329" y="2015014"/>
                </a:cubicBezTo>
                <a:cubicBezTo>
                  <a:pt x="5297329" y="1985486"/>
                  <a:pt x="5308759" y="1986439"/>
                  <a:pt x="5317331" y="2015966"/>
                </a:cubicBezTo>
                <a:cubicBezTo>
                  <a:pt x="5325904" y="2045494"/>
                  <a:pt x="5348764" y="2071211"/>
                  <a:pt x="5367814" y="2071211"/>
                </a:cubicBezTo>
                <a:cubicBezTo>
                  <a:pt x="5390674" y="2071211"/>
                  <a:pt x="5386864" y="2081689"/>
                  <a:pt x="5359242" y="2094071"/>
                </a:cubicBezTo>
                <a:cubicBezTo>
                  <a:pt x="5297329" y="2120741"/>
                  <a:pt x="5259229" y="2167414"/>
                  <a:pt x="5259229" y="2215991"/>
                </a:cubicBezTo>
                <a:cubicBezTo>
                  <a:pt x="5259229" y="2242661"/>
                  <a:pt x="5267801" y="2255996"/>
                  <a:pt x="5295424" y="2272189"/>
                </a:cubicBezTo>
                <a:cubicBezTo>
                  <a:pt x="5323999" y="2289334"/>
                  <a:pt x="5367814" y="2328386"/>
                  <a:pt x="5367814" y="2336959"/>
                </a:cubicBezTo>
                <a:cubicBezTo>
                  <a:pt x="5367814" y="2340769"/>
                  <a:pt x="5361146" y="2351246"/>
                  <a:pt x="5351621" y="2361724"/>
                </a:cubicBezTo>
                <a:cubicBezTo>
                  <a:pt x="5342096" y="2372201"/>
                  <a:pt x="5335429" y="2383631"/>
                  <a:pt x="5335429" y="2387441"/>
                </a:cubicBezTo>
                <a:cubicBezTo>
                  <a:pt x="5335429" y="2400776"/>
                  <a:pt x="5309712" y="2402681"/>
                  <a:pt x="5297329" y="2390299"/>
                </a:cubicBezTo>
                <a:cubicBezTo>
                  <a:pt x="5284946" y="2378869"/>
                  <a:pt x="5285899" y="2346484"/>
                  <a:pt x="5298281" y="2346484"/>
                </a:cubicBezTo>
                <a:cubicBezTo>
                  <a:pt x="5312569" y="2346484"/>
                  <a:pt x="5297329" y="2331244"/>
                  <a:pt x="5282089" y="2329339"/>
                </a:cubicBezTo>
                <a:cubicBezTo>
                  <a:pt x="5262087" y="2327434"/>
                  <a:pt x="5262087" y="2329339"/>
                  <a:pt x="5275421" y="2349341"/>
                </a:cubicBezTo>
                <a:cubicBezTo>
                  <a:pt x="5287804" y="2367439"/>
                  <a:pt x="5279231" y="2369344"/>
                  <a:pt x="5255419" y="2355056"/>
                </a:cubicBezTo>
                <a:cubicBezTo>
                  <a:pt x="5246846" y="2349341"/>
                  <a:pt x="5236369" y="2347436"/>
                  <a:pt x="5233512" y="2349341"/>
                </a:cubicBezTo>
                <a:cubicBezTo>
                  <a:pt x="5229701" y="2351246"/>
                  <a:pt x="5226844" y="2350294"/>
                  <a:pt x="5226844" y="2346484"/>
                </a:cubicBezTo>
                <a:cubicBezTo>
                  <a:pt x="5226844" y="2342674"/>
                  <a:pt x="5229701" y="2339816"/>
                  <a:pt x="5233512" y="2339816"/>
                </a:cubicBezTo>
                <a:cubicBezTo>
                  <a:pt x="5238274" y="2339816"/>
                  <a:pt x="5238274" y="2336959"/>
                  <a:pt x="5232559" y="2330291"/>
                </a:cubicBezTo>
                <a:cubicBezTo>
                  <a:pt x="5226844" y="2323624"/>
                  <a:pt x="5226844" y="2320766"/>
                  <a:pt x="5231606" y="2320766"/>
                </a:cubicBezTo>
                <a:cubicBezTo>
                  <a:pt x="5244942" y="2320766"/>
                  <a:pt x="5239226" y="2301716"/>
                  <a:pt x="5224939" y="2296954"/>
                </a:cubicBezTo>
                <a:cubicBezTo>
                  <a:pt x="5203984" y="2289334"/>
                  <a:pt x="5183029" y="2306479"/>
                  <a:pt x="5180171" y="2333149"/>
                </a:cubicBezTo>
                <a:lnTo>
                  <a:pt x="5178267" y="2355056"/>
                </a:lnTo>
                <a:lnTo>
                  <a:pt x="5165884" y="2336006"/>
                </a:lnTo>
                <a:cubicBezTo>
                  <a:pt x="5159217" y="2325529"/>
                  <a:pt x="5153501" y="2314099"/>
                  <a:pt x="5153501" y="2309336"/>
                </a:cubicBezTo>
                <a:cubicBezTo>
                  <a:pt x="5153501" y="2304574"/>
                  <a:pt x="5149692" y="2301716"/>
                  <a:pt x="5144929" y="2301716"/>
                </a:cubicBezTo>
                <a:cubicBezTo>
                  <a:pt x="5140167" y="2301716"/>
                  <a:pt x="5136356" y="2295049"/>
                  <a:pt x="5136356" y="2286476"/>
                </a:cubicBezTo>
                <a:cubicBezTo>
                  <a:pt x="5136356" y="2277904"/>
                  <a:pt x="5133499" y="2271236"/>
                  <a:pt x="5129689" y="2271236"/>
                </a:cubicBezTo>
                <a:cubicBezTo>
                  <a:pt x="5125879" y="2271236"/>
                  <a:pt x="5123021" y="2277904"/>
                  <a:pt x="5123021" y="2287429"/>
                </a:cubicBezTo>
                <a:cubicBezTo>
                  <a:pt x="5123021" y="2301716"/>
                  <a:pt x="5121117" y="2302669"/>
                  <a:pt x="5109687" y="2296001"/>
                </a:cubicBezTo>
                <a:cubicBezTo>
                  <a:pt x="5102067" y="2292191"/>
                  <a:pt x="5095399" y="2290286"/>
                  <a:pt x="5093494" y="2292191"/>
                </a:cubicBezTo>
                <a:cubicBezTo>
                  <a:pt x="5088731" y="2296954"/>
                  <a:pt x="5120164" y="2327434"/>
                  <a:pt x="5129689" y="2327434"/>
                </a:cubicBezTo>
                <a:cubicBezTo>
                  <a:pt x="5137309" y="2327434"/>
                  <a:pt x="5137309" y="2328386"/>
                  <a:pt x="5129689" y="2333149"/>
                </a:cubicBezTo>
                <a:cubicBezTo>
                  <a:pt x="5123021" y="2337911"/>
                  <a:pt x="5122069" y="2340769"/>
                  <a:pt x="5127784" y="2347436"/>
                </a:cubicBezTo>
                <a:cubicBezTo>
                  <a:pt x="5142071" y="2364581"/>
                  <a:pt x="5127784" y="2363629"/>
                  <a:pt x="5092542" y="2344579"/>
                </a:cubicBezTo>
                <a:cubicBezTo>
                  <a:pt x="5056346" y="2325529"/>
                  <a:pt x="5038249" y="2323624"/>
                  <a:pt x="5067776" y="2342674"/>
                </a:cubicBezTo>
                <a:cubicBezTo>
                  <a:pt x="5077301" y="2348389"/>
                  <a:pt x="5083017" y="2355056"/>
                  <a:pt x="5081112" y="2357914"/>
                </a:cubicBezTo>
                <a:cubicBezTo>
                  <a:pt x="5079206" y="2360771"/>
                  <a:pt x="5083969" y="2367439"/>
                  <a:pt x="5090637" y="2374106"/>
                </a:cubicBezTo>
                <a:cubicBezTo>
                  <a:pt x="5103971" y="2386489"/>
                  <a:pt x="5102067" y="2397919"/>
                  <a:pt x="5086826" y="2392204"/>
                </a:cubicBezTo>
                <a:cubicBezTo>
                  <a:pt x="5082064" y="2390299"/>
                  <a:pt x="5077301" y="2392204"/>
                  <a:pt x="5077301" y="2396014"/>
                </a:cubicBezTo>
                <a:cubicBezTo>
                  <a:pt x="5077301" y="2417921"/>
                  <a:pt x="5019199" y="2351246"/>
                  <a:pt x="4992529" y="2298859"/>
                </a:cubicBezTo>
                <a:cubicBezTo>
                  <a:pt x="4969669" y="2253139"/>
                  <a:pt x="4965859" y="2234089"/>
                  <a:pt x="4964906" y="2119789"/>
                </a:cubicBezTo>
                <a:cubicBezTo>
                  <a:pt x="4963954" y="2062639"/>
                  <a:pt x="4960144" y="2000726"/>
                  <a:pt x="4956334" y="1981676"/>
                </a:cubicBezTo>
                <a:cubicBezTo>
                  <a:pt x="4952524" y="1962626"/>
                  <a:pt x="4943951" y="1909286"/>
                  <a:pt x="4937284" y="1862614"/>
                </a:cubicBezTo>
                <a:cubicBezTo>
                  <a:pt x="4930617" y="1815941"/>
                  <a:pt x="4917281" y="1747361"/>
                  <a:pt x="4909662" y="1710214"/>
                </a:cubicBezTo>
                <a:lnTo>
                  <a:pt x="4894421" y="1641634"/>
                </a:lnTo>
                <a:lnTo>
                  <a:pt x="4914424" y="1624489"/>
                </a:lnTo>
                <a:cubicBezTo>
                  <a:pt x="4932521" y="1609249"/>
                  <a:pt x="4935379" y="1608296"/>
                  <a:pt x="4940142" y="1616869"/>
                </a:cubicBezTo>
                <a:cubicBezTo>
                  <a:pt x="4943951" y="1622584"/>
                  <a:pt x="4945856" y="1649254"/>
                  <a:pt x="4944904" y="1675924"/>
                </a:cubicBezTo>
                <a:cubicBezTo>
                  <a:pt x="4943951" y="1721644"/>
                  <a:pt x="4944904" y="1725454"/>
                  <a:pt x="4959192" y="1734979"/>
                </a:cubicBezTo>
                <a:cubicBezTo>
                  <a:pt x="4967764" y="1740694"/>
                  <a:pt x="4975384" y="1749266"/>
                  <a:pt x="4975384" y="1754029"/>
                </a:cubicBezTo>
                <a:cubicBezTo>
                  <a:pt x="4975384" y="1765459"/>
                  <a:pt x="4983004" y="1765459"/>
                  <a:pt x="5010626" y="1754029"/>
                </a:cubicBezTo>
                <a:cubicBezTo>
                  <a:pt x="5045869" y="1739741"/>
                  <a:pt x="5045869" y="1737836"/>
                  <a:pt x="5048726" y="1618774"/>
                </a:cubicBezTo>
                <a:cubicBezTo>
                  <a:pt x="5049679" y="1571149"/>
                  <a:pt x="5054442" y="1525429"/>
                  <a:pt x="5061109" y="1501616"/>
                </a:cubicBezTo>
                <a:cubicBezTo>
                  <a:pt x="5076349" y="1447324"/>
                  <a:pt x="5074444" y="1431131"/>
                  <a:pt x="5049679" y="1377791"/>
                </a:cubicBezTo>
                <a:cubicBezTo>
                  <a:pt x="5037296" y="1352074"/>
                  <a:pt x="5025867" y="1321594"/>
                  <a:pt x="5023009" y="1310164"/>
                </a:cubicBezTo>
                <a:cubicBezTo>
                  <a:pt x="5020151" y="1298734"/>
                  <a:pt x="5015389" y="1283494"/>
                  <a:pt x="5011579" y="1276826"/>
                </a:cubicBezTo>
                <a:cubicBezTo>
                  <a:pt x="5007769" y="1270159"/>
                  <a:pt x="5003959" y="1256824"/>
                  <a:pt x="5003959" y="1248251"/>
                </a:cubicBezTo>
                <a:cubicBezTo>
                  <a:pt x="5003006" y="1239679"/>
                  <a:pt x="4998244" y="1224439"/>
                  <a:pt x="4992529" y="1213961"/>
                </a:cubicBezTo>
                <a:cubicBezTo>
                  <a:pt x="4986814" y="1203484"/>
                  <a:pt x="4981099" y="1185386"/>
                  <a:pt x="4978242" y="1173956"/>
                </a:cubicBezTo>
                <a:cubicBezTo>
                  <a:pt x="4975384" y="1161574"/>
                  <a:pt x="4969669" y="1146334"/>
                  <a:pt x="4964906" y="1139666"/>
                </a:cubicBezTo>
                <a:cubicBezTo>
                  <a:pt x="4960144" y="1132999"/>
                  <a:pt x="4951571" y="1112996"/>
                  <a:pt x="4945856" y="1095851"/>
                </a:cubicBezTo>
                <a:cubicBezTo>
                  <a:pt x="4940142" y="1078706"/>
                  <a:pt x="4931569" y="1060609"/>
                  <a:pt x="4926806" y="1054894"/>
                </a:cubicBezTo>
                <a:cubicBezTo>
                  <a:pt x="4922044" y="1050131"/>
                  <a:pt x="4912519" y="1032986"/>
                  <a:pt x="4905851" y="1016794"/>
                </a:cubicBezTo>
                <a:cubicBezTo>
                  <a:pt x="4891564" y="985361"/>
                  <a:pt x="4861084" y="955834"/>
                  <a:pt x="4835366" y="950119"/>
                </a:cubicBezTo>
                <a:cubicBezTo>
                  <a:pt x="4799172" y="942499"/>
                  <a:pt x="4782979" y="932974"/>
                  <a:pt x="4775359" y="914876"/>
                </a:cubicBezTo>
                <a:cubicBezTo>
                  <a:pt x="4770597" y="904399"/>
                  <a:pt x="4761072" y="894874"/>
                  <a:pt x="4752499" y="892969"/>
                </a:cubicBezTo>
                <a:cubicBezTo>
                  <a:pt x="4742022" y="890111"/>
                  <a:pt x="4737259" y="883444"/>
                  <a:pt x="4734401" y="864394"/>
                </a:cubicBezTo>
                <a:cubicBezTo>
                  <a:pt x="4731544" y="847249"/>
                  <a:pt x="4727734" y="840581"/>
                  <a:pt x="4722019" y="843439"/>
                </a:cubicBezTo>
                <a:cubicBezTo>
                  <a:pt x="4710589" y="848201"/>
                  <a:pt x="4710589" y="840581"/>
                  <a:pt x="4724876" y="820579"/>
                </a:cubicBezTo>
                <a:cubicBezTo>
                  <a:pt x="4733449" y="807244"/>
                  <a:pt x="4738212" y="805339"/>
                  <a:pt x="4743926" y="811054"/>
                </a:cubicBezTo>
                <a:cubicBezTo>
                  <a:pt x="4749641" y="816769"/>
                  <a:pt x="4751547" y="815816"/>
                  <a:pt x="4751547" y="808196"/>
                </a:cubicBezTo>
                <a:cubicBezTo>
                  <a:pt x="4751547" y="802481"/>
                  <a:pt x="4748689" y="796766"/>
                  <a:pt x="4745831" y="794861"/>
                </a:cubicBezTo>
                <a:cubicBezTo>
                  <a:pt x="4742974" y="792956"/>
                  <a:pt x="4742022" y="784384"/>
                  <a:pt x="4742974" y="775811"/>
                </a:cubicBezTo>
                <a:cubicBezTo>
                  <a:pt x="4745831" y="763429"/>
                  <a:pt x="4749641" y="759619"/>
                  <a:pt x="4764881" y="759619"/>
                </a:cubicBezTo>
                <a:cubicBezTo>
                  <a:pt x="4775359" y="759619"/>
                  <a:pt x="4784884" y="755809"/>
                  <a:pt x="4786789" y="750094"/>
                </a:cubicBezTo>
                <a:cubicBezTo>
                  <a:pt x="4790599" y="739616"/>
                  <a:pt x="4768691" y="661511"/>
                  <a:pt x="4753451" y="631984"/>
                </a:cubicBezTo>
                <a:cubicBezTo>
                  <a:pt x="4748689" y="622459"/>
                  <a:pt x="4743926" y="610076"/>
                  <a:pt x="4743926" y="605314"/>
                </a:cubicBezTo>
                <a:cubicBezTo>
                  <a:pt x="4743926" y="600551"/>
                  <a:pt x="4739164" y="596741"/>
                  <a:pt x="4733449" y="596741"/>
                </a:cubicBezTo>
                <a:cubicBezTo>
                  <a:pt x="4727734" y="596741"/>
                  <a:pt x="4717256" y="591979"/>
                  <a:pt x="4710589" y="585311"/>
                </a:cubicBezTo>
                <a:cubicBezTo>
                  <a:pt x="4702016" y="577691"/>
                  <a:pt x="4683919" y="573881"/>
                  <a:pt x="4648676" y="571976"/>
                </a:cubicBezTo>
                <a:cubicBezTo>
                  <a:pt x="4582001" y="569119"/>
                  <a:pt x="4541044" y="585311"/>
                  <a:pt x="4518184" y="624364"/>
                </a:cubicBezTo>
                <a:cubicBezTo>
                  <a:pt x="4509612" y="639604"/>
                  <a:pt x="4501039" y="656749"/>
                  <a:pt x="4500087" y="663416"/>
                </a:cubicBezTo>
                <a:cubicBezTo>
                  <a:pt x="4499134" y="670084"/>
                  <a:pt x="4495324" y="680561"/>
                  <a:pt x="4491514" y="687229"/>
                </a:cubicBezTo>
                <a:cubicBezTo>
                  <a:pt x="4487704" y="693896"/>
                  <a:pt x="4485799" y="716756"/>
                  <a:pt x="4487704" y="738664"/>
                </a:cubicBezTo>
                <a:cubicBezTo>
                  <a:pt x="4490562" y="775811"/>
                  <a:pt x="4491514" y="777716"/>
                  <a:pt x="4510564" y="781526"/>
                </a:cubicBezTo>
                <a:cubicBezTo>
                  <a:pt x="4539139" y="787241"/>
                  <a:pt x="4540091" y="789146"/>
                  <a:pt x="4533424" y="806291"/>
                </a:cubicBezTo>
                <a:cubicBezTo>
                  <a:pt x="4529614" y="814864"/>
                  <a:pt x="4529614" y="822484"/>
                  <a:pt x="4533424" y="825341"/>
                </a:cubicBezTo>
                <a:cubicBezTo>
                  <a:pt x="4536281" y="827246"/>
                  <a:pt x="4540091" y="825341"/>
                  <a:pt x="4541997" y="821531"/>
                </a:cubicBezTo>
                <a:cubicBezTo>
                  <a:pt x="4545806" y="811054"/>
                  <a:pt x="4560094" y="820579"/>
                  <a:pt x="4560094" y="833914"/>
                </a:cubicBezTo>
                <a:cubicBezTo>
                  <a:pt x="4560094" y="842486"/>
                  <a:pt x="4555331" y="844391"/>
                  <a:pt x="4535329" y="843439"/>
                </a:cubicBezTo>
                <a:cubicBezTo>
                  <a:pt x="4511516" y="842486"/>
                  <a:pt x="4509612" y="843439"/>
                  <a:pt x="4507706" y="861536"/>
                </a:cubicBezTo>
                <a:cubicBezTo>
                  <a:pt x="4505801" y="878681"/>
                  <a:pt x="4502944" y="881539"/>
                  <a:pt x="4482941" y="883444"/>
                </a:cubicBezTo>
                <a:cubicBezTo>
                  <a:pt x="4470559" y="884396"/>
                  <a:pt x="4457224" y="888206"/>
                  <a:pt x="4452462" y="892016"/>
                </a:cubicBezTo>
                <a:cubicBezTo>
                  <a:pt x="4446747" y="896779"/>
                  <a:pt x="4443889" y="894874"/>
                  <a:pt x="4443889" y="885349"/>
                </a:cubicBezTo>
                <a:cubicBezTo>
                  <a:pt x="4443889" y="877729"/>
                  <a:pt x="4441031" y="872014"/>
                  <a:pt x="4437222" y="872014"/>
                </a:cubicBezTo>
                <a:cubicBezTo>
                  <a:pt x="4427697" y="872014"/>
                  <a:pt x="4429601" y="835819"/>
                  <a:pt x="4439126" y="832961"/>
                </a:cubicBezTo>
                <a:cubicBezTo>
                  <a:pt x="4445794" y="831056"/>
                  <a:pt x="4444841" y="826294"/>
                  <a:pt x="4438174" y="813911"/>
                </a:cubicBezTo>
                <a:cubicBezTo>
                  <a:pt x="4426744" y="792956"/>
                  <a:pt x="4432459" y="661511"/>
                  <a:pt x="4445794" y="622459"/>
                </a:cubicBezTo>
                <a:cubicBezTo>
                  <a:pt x="4453414" y="599599"/>
                  <a:pt x="4453414" y="592931"/>
                  <a:pt x="4445794" y="566261"/>
                </a:cubicBezTo>
                <a:cubicBezTo>
                  <a:pt x="4441031" y="550069"/>
                  <a:pt x="4435316" y="532924"/>
                  <a:pt x="4434364" y="528161"/>
                </a:cubicBezTo>
                <a:cubicBezTo>
                  <a:pt x="4432459" y="523399"/>
                  <a:pt x="4425791" y="518636"/>
                  <a:pt x="4419124" y="516731"/>
                </a:cubicBezTo>
                <a:cubicBezTo>
                  <a:pt x="4412456" y="514826"/>
                  <a:pt x="4406741" y="509111"/>
                  <a:pt x="4406741" y="505301"/>
                </a:cubicBezTo>
                <a:cubicBezTo>
                  <a:pt x="4406741" y="500539"/>
                  <a:pt x="4403884" y="496729"/>
                  <a:pt x="4400074" y="494824"/>
                </a:cubicBezTo>
                <a:cubicBezTo>
                  <a:pt x="4396264" y="493871"/>
                  <a:pt x="4392454" y="459581"/>
                  <a:pt x="4391501" y="408146"/>
                </a:cubicBezTo>
                <a:cubicBezTo>
                  <a:pt x="4390549" y="361474"/>
                  <a:pt x="4388644" y="317659"/>
                  <a:pt x="4388644" y="309086"/>
                </a:cubicBezTo>
                <a:cubicBezTo>
                  <a:pt x="4388644" y="300514"/>
                  <a:pt x="4383881" y="294799"/>
                  <a:pt x="4377214" y="294799"/>
                </a:cubicBezTo>
                <a:cubicBezTo>
                  <a:pt x="4366737" y="294799"/>
                  <a:pt x="4366737" y="302419"/>
                  <a:pt x="4368641" y="391954"/>
                </a:cubicBezTo>
                <a:cubicBezTo>
                  <a:pt x="4369594" y="453866"/>
                  <a:pt x="4368641" y="491966"/>
                  <a:pt x="4364831" y="496729"/>
                </a:cubicBezTo>
                <a:cubicBezTo>
                  <a:pt x="4361022" y="501491"/>
                  <a:pt x="4360069" y="508159"/>
                  <a:pt x="4363879" y="513874"/>
                </a:cubicBezTo>
                <a:cubicBezTo>
                  <a:pt x="4367689" y="519589"/>
                  <a:pt x="4365784" y="526256"/>
                  <a:pt x="4360069" y="533876"/>
                </a:cubicBezTo>
                <a:cubicBezTo>
                  <a:pt x="4351497" y="543401"/>
                  <a:pt x="4350544" y="558641"/>
                  <a:pt x="4354354" y="640556"/>
                </a:cubicBezTo>
                <a:cubicBezTo>
                  <a:pt x="4357212" y="692944"/>
                  <a:pt x="4359116" y="747236"/>
                  <a:pt x="4359116" y="761524"/>
                </a:cubicBezTo>
                <a:cubicBezTo>
                  <a:pt x="4359116" y="790099"/>
                  <a:pt x="4341019" y="870109"/>
                  <a:pt x="4331494" y="881539"/>
                </a:cubicBezTo>
                <a:cubicBezTo>
                  <a:pt x="4327684" y="886301"/>
                  <a:pt x="4326731" y="902494"/>
                  <a:pt x="4329589" y="920591"/>
                </a:cubicBezTo>
                <a:cubicBezTo>
                  <a:pt x="4332447" y="943451"/>
                  <a:pt x="4331494" y="955834"/>
                  <a:pt x="4323874" y="966311"/>
                </a:cubicBezTo>
                <a:cubicBezTo>
                  <a:pt x="4318159" y="974884"/>
                  <a:pt x="4312444" y="992029"/>
                  <a:pt x="4310539" y="1004411"/>
                </a:cubicBezTo>
                <a:cubicBezTo>
                  <a:pt x="4307681" y="1021556"/>
                  <a:pt x="4301014" y="1030129"/>
                  <a:pt x="4285774" y="1039654"/>
                </a:cubicBezTo>
                <a:cubicBezTo>
                  <a:pt x="4273391" y="1047274"/>
                  <a:pt x="4258151" y="1064419"/>
                  <a:pt x="4247674" y="1086326"/>
                </a:cubicBezTo>
                <a:cubicBezTo>
                  <a:pt x="4232434" y="1115854"/>
                  <a:pt x="4230529" y="1128236"/>
                  <a:pt x="4230529" y="1174909"/>
                </a:cubicBezTo>
                <a:cubicBezTo>
                  <a:pt x="4230529" y="1233964"/>
                  <a:pt x="4239101" y="1259681"/>
                  <a:pt x="4270534" y="1293019"/>
                </a:cubicBezTo>
                <a:cubicBezTo>
                  <a:pt x="4287679" y="1311116"/>
                  <a:pt x="4322922" y="1320641"/>
                  <a:pt x="4348639" y="1313974"/>
                </a:cubicBezTo>
                <a:cubicBezTo>
                  <a:pt x="4362926" y="1310164"/>
                  <a:pt x="4364831" y="1312069"/>
                  <a:pt x="4364831" y="1331119"/>
                </a:cubicBezTo>
                <a:cubicBezTo>
                  <a:pt x="4364831" y="1360646"/>
                  <a:pt x="4357212" y="1364456"/>
                  <a:pt x="4347687" y="1340644"/>
                </a:cubicBezTo>
                <a:cubicBezTo>
                  <a:pt x="4343876" y="1329214"/>
                  <a:pt x="4340066" y="1324451"/>
                  <a:pt x="4339114" y="1329214"/>
                </a:cubicBezTo>
                <a:cubicBezTo>
                  <a:pt x="4339114" y="1333976"/>
                  <a:pt x="4346734" y="1354931"/>
                  <a:pt x="4356259" y="1374934"/>
                </a:cubicBezTo>
                <a:cubicBezTo>
                  <a:pt x="4375309" y="1413034"/>
                  <a:pt x="4407694" y="1442561"/>
                  <a:pt x="4432459" y="1442561"/>
                </a:cubicBezTo>
                <a:lnTo>
                  <a:pt x="4447699" y="1442561"/>
                </a:lnTo>
                <a:lnTo>
                  <a:pt x="4432459" y="1466374"/>
                </a:lnTo>
                <a:cubicBezTo>
                  <a:pt x="4423887" y="1479709"/>
                  <a:pt x="4407694" y="1508284"/>
                  <a:pt x="4397216" y="1530191"/>
                </a:cubicBezTo>
                <a:cubicBezTo>
                  <a:pt x="4378166" y="1567339"/>
                  <a:pt x="4377214" y="1570196"/>
                  <a:pt x="4387691" y="1580674"/>
                </a:cubicBezTo>
                <a:cubicBezTo>
                  <a:pt x="4393406" y="1587341"/>
                  <a:pt x="4396264" y="1594961"/>
                  <a:pt x="4394359" y="1598771"/>
                </a:cubicBezTo>
                <a:cubicBezTo>
                  <a:pt x="4392454" y="1602581"/>
                  <a:pt x="4393406" y="1606391"/>
                  <a:pt x="4397216" y="1609249"/>
                </a:cubicBezTo>
                <a:cubicBezTo>
                  <a:pt x="4408647" y="1615916"/>
                  <a:pt x="4404837" y="1729264"/>
                  <a:pt x="4393406" y="1752124"/>
                </a:cubicBezTo>
                <a:cubicBezTo>
                  <a:pt x="4377214" y="1782604"/>
                  <a:pt x="4374356" y="1819751"/>
                  <a:pt x="4381976" y="1910239"/>
                </a:cubicBezTo>
                <a:cubicBezTo>
                  <a:pt x="4384834" y="1948339"/>
                  <a:pt x="4390549" y="1972151"/>
                  <a:pt x="4398169" y="1982629"/>
                </a:cubicBezTo>
                <a:cubicBezTo>
                  <a:pt x="4407694" y="1995964"/>
                  <a:pt x="4409599" y="2014061"/>
                  <a:pt x="4410551" y="2098834"/>
                </a:cubicBezTo>
                <a:cubicBezTo>
                  <a:pt x="4411504" y="2192179"/>
                  <a:pt x="4410551" y="2201704"/>
                  <a:pt x="4394359" y="2248376"/>
                </a:cubicBezTo>
                <a:cubicBezTo>
                  <a:pt x="4378166" y="2296001"/>
                  <a:pt x="4378166" y="2299811"/>
                  <a:pt x="4385787" y="2340769"/>
                </a:cubicBezTo>
                <a:cubicBezTo>
                  <a:pt x="4393406" y="2382679"/>
                  <a:pt x="4394359" y="2383631"/>
                  <a:pt x="4422934" y="2398871"/>
                </a:cubicBezTo>
                <a:cubicBezTo>
                  <a:pt x="4451509" y="2413159"/>
                  <a:pt x="4451509" y="2414111"/>
                  <a:pt x="4451509" y="2444591"/>
                </a:cubicBezTo>
                <a:cubicBezTo>
                  <a:pt x="4450556" y="2513171"/>
                  <a:pt x="4438174" y="2524601"/>
                  <a:pt x="4373404" y="2519839"/>
                </a:cubicBezTo>
                <a:cubicBezTo>
                  <a:pt x="4349591" y="2517934"/>
                  <a:pt x="4309587" y="2516029"/>
                  <a:pt x="4283869" y="2516029"/>
                </a:cubicBezTo>
                <a:cubicBezTo>
                  <a:pt x="4241959" y="2516029"/>
                  <a:pt x="4238149" y="2514124"/>
                  <a:pt x="4238149" y="2503646"/>
                </a:cubicBezTo>
                <a:cubicBezTo>
                  <a:pt x="4238149" y="2485549"/>
                  <a:pt x="4225766" y="2481739"/>
                  <a:pt x="4221956" y="2497931"/>
                </a:cubicBezTo>
                <a:cubicBezTo>
                  <a:pt x="4218147" y="2511266"/>
                  <a:pt x="4216241" y="2512219"/>
                  <a:pt x="4165759" y="2510314"/>
                </a:cubicBezTo>
                <a:cubicBezTo>
                  <a:pt x="4137184" y="2509361"/>
                  <a:pt x="4110514" y="2505551"/>
                  <a:pt x="4107656" y="2502694"/>
                </a:cubicBezTo>
                <a:cubicBezTo>
                  <a:pt x="4099084" y="2495074"/>
                  <a:pt x="4024789" y="2496026"/>
                  <a:pt x="4016216" y="2503646"/>
                </a:cubicBezTo>
                <a:cubicBezTo>
                  <a:pt x="4011454" y="2508409"/>
                  <a:pt x="4005739" y="2504599"/>
                  <a:pt x="3995261" y="2490311"/>
                </a:cubicBezTo>
                <a:cubicBezTo>
                  <a:pt x="3977164" y="2465546"/>
                  <a:pt x="3967639" y="2366486"/>
                  <a:pt x="3983831" y="2372201"/>
                </a:cubicBezTo>
                <a:cubicBezTo>
                  <a:pt x="3989546" y="2374106"/>
                  <a:pt x="3999071" y="2368391"/>
                  <a:pt x="4006691" y="2357914"/>
                </a:cubicBezTo>
                <a:cubicBezTo>
                  <a:pt x="4014311" y="2347436"/>
                  <a:pt x="4024789" y="2339816"/>
                  <a:pt x="4029551" y="2339816"/>
                </a:cubicBezTo>
                <a:cubicBezTo>
                  <a:pt x="4034314" y="2339816"/>
                  <a:pt x="4039076" y="2336959"/>
                  <a:pt x="4039076" y="2333149"/>
                </a:cubicBezTo>
                <a:cubicBezTo>
                  <a:pt x="4039076" y="2329339"/>
                  <a:pt x="4042886" y="2326481"/>
                  <a:pt x="4048601" y="2326481"/>
                </a:cubicBezTo>
                <a:cubicBezTo>
                  <a:pt x="4069556" y="2326481"/>
                  <a:pt x="4067651" y="2215039"/>
                  <a:pt x="4044791" y="2125504"/>
                </a:cubicBezTo>
                <a:cubicBezTo>
                  <a:pt x="4040981" y="2110264"/>
                  <a:pt x="4038124" y="2091214"/>
                  <a:pt x="4038124" y="2084546"/>
                </a:cubicBezTo>
                <a:cubicBezTo>
                  <a:pt x="4038124" y="2077879"/>
                  <a:pt x="4040981" y="2038826"/>
                  <a:pt x="4041934" y="1997869"/>
                </a:cubicBezTo>
                <a:cubicBezTo>
                  <a:pt x="4044791" y="1932146"/>
                  <a:pt x="4046696" y="1921669"/>
                  <a:pt x="4061936" y="1897856"/>
                </a:cubicBezTo>
                <a:cubicBezTo>
                  <a:pt x="4071461" y="1883569"/>
                  <a:pt x="4082891" y="1858804"/>
                  <a:pt x="4087654" y="1843564"/>
                </a:cubicBezTo>
                <a:cubicBezTo>
                  <a:pt x="4096226" y="1814036"/>
                  <a:pt x="4091464" y="1785461"/>
                  <a:pt x="4065746" y="1731169"/>
                </a:cubicBezTo>
                <a:cubicBezTo>
                  <a:pt x="4056221" y="1711166"/>
                  <a:pt x="4056221" y="1709261"/>
                  <a:pt x="4068604" y="1700689"/>
                </a:cubicBezTo>
                <a:cubicBezTo>
                  <a:pt x="4075271" y="1695926"/>
                  <a:pt x="4088606" y="1690211"/>
                  <a:pt x="4098131" y="1688306"/>
                </a:cubicBezTo>
                <a:cubicBezTo>
                  <a:pt x="4128611" y="1682591"/>
                  <a:pt x="4152424" y="1654016"/>
                  <a:pt x="4157186" y="1618774"/>
                </a:cubicBezTo>
                <a:cubicBezTo>
                  <a:pt x="4160996" y="1592104"/>
                  <a:pt x="4163854" y="1586389"/>
                  <a:pt x="4179094" y="1579721"/>
                </a:cubicBezTo>
                <a:cubicBezTo>
                  <a:pt x="4199097" y="1571149"/>
                  <a:pt x="4207669" y="1543526"/>
                  <a:pt x="4198144" y="1517809"/>
                </a:cubicBezTo>
                <a:cubicBezTo>
                  <a:pt x="4194334" y="1508284"/>
                  <a:pt x="4195287" y="1497806"/>
                  <a:pt x="4201954" y="1485424"/>
                </a:cubicBezTo>
                <a:cubicBezTo>
                  <a:pt x="4207669" y="1475899"/>
                  <a:pt x="4218147" y="1449229"/>
                  <a:pt x="4225766" y="1427321"/>
                </a:cubicBezTo>
                <a:cubicBezTo>
                  <a:pt x="4239101" y="1391126"/>
                  <a:pt x="4240054" y="1381601"/>
                  <a:pt x="4235291" y="1324451"/>
                </a:cubicBezTo>
                <a:cubicBezTo>
                  <a:pt x="4232434" y="1290161"/>
                  <a:pt x="4224814" y="1241584"/>
                  <a:pt x="4218147" y="1217771"/>
                </a:cubicBezTo>
                <a:cubicBezTo>
                  <a:pt x="4210526" y="1189196"/>
                  <a:pt x="4207669" y="1160621"/>
                  <a:pt x="4208622" y="1135856"/>
                </a:cubicBezTo>
                <a:cubicBezTo>
                  <a:pt x="4210526" y="1108234"/>
                  <a:pt x="4207669" y="1088231"/>
                  <a:pt x="4197191" y="1057751"/>
                </a:cubicBezTo>
                <a:cubicBezTo>
                  <a:pt x="4189571" y="1034891"/>
                  <a:pt x="4181951" y="1010126"/>
                  <a:pt x="4180999" y="1001554"/>
                </a:cubicBezTo>
                <a:cubicBezTo>
                  <a:pt x="4180046" y="992981"/>
                  <a:pt x="4171474" y="980599"/>
                  <a:pt x="4162901" y="972979"/>
                </a:cubicBezTo>
                <a:cubicBezTo>
                  <a:pt x="4154329" y="965359"/>
                  <a:pt x="4140994" y="948214"/>
                  <a:pt x="4134326" y="934879"/>
                </a:cubicBezTo>
                <a:cubicBezTo>
                  <a:pt x="4126706" y="921544"/>
                  <a:pt x="4116229" y="904399"/>
                  <a:pt x="4109561" y="896779"/>
                </a:cubicBezTo>
                <a:cubicBezTo>
                  <a:pt x="4093369" y="878681"/>
                  <a:pt x="4059079" y="856774"/>
                  <a:pt x="4049554" y="856774"/>
                </a:cubicBezTo>
                <a:cubicBezTo>
                  <a:pt x="4044791" y="856774"/>
                  <a:pt x="4038124" y="850106"/>
                  <a:pt x="4034314" y="842486"/>
                </a:cubicBezTo>
                <a:cubicBezTo>
                  <a:pt x="4029551" y="832009"/>
                  <a:pt x="4023836" y="828199"/>
                  <a:pt x="4007644" y="829151"/>
                </a:cubicBezTo>
                <a:cubicBezTo>
                  <a:pt x="3996214" y="830104"/>
                  <a:pt x="3983831" y="826294"/>
                  <a:pt x="3980021" y="821531"/>
                </a:cubicBezTo>
                <a:cubicBezTo>
                  <a:pt x="3975259" y="816769"/>
                  <a:pt x="3966686" y="812006"/>
                  <a:pt x="3960019" y="812006"/>
                </a:cubicBezTo>
                <a:cubicBezTo>
                  <a:pt x="3936206" y="812006"/>
                  <a:pt x="3922871" y="790099"/>
                  <a:pt x="3922871" y="751046"/>
                </a:cubicBezTo>
                <a:cubicBezTo>
                  <a:pt x="3922871" y="718661"/>
                  <a:pt x="3924776" y="713899"/>
                  <a:pt x="3942874" y="698659"/>
                </a:cubicBezTo>
                <a:cubicBezTo>
                  <a:pt x="3959066" y="685324"/>
                  <a:pt x="3962876" y="676751"/>
                  <a:pt x="3962876" y="658654"/>
                </a:cubicBezTo>
                <a:lnTo>
                  <a:pt x="3962876" y="635794"/>
                </a:lnTo>
                <a:lnTo>
                  <a:pt x="3990499" y="639604"/>
                </a:lnTo>
                <a:cubicBezTo>
                  <a:pt x="4005739" y="641509"/>
                  <a:pt x="4018121" y="642461"/>
                  <a:pt x="4018121" y="640556"/>
                </a:cubicBezTo>
                <a:cubicBezTo>
                  <a:pt x="4018121" y="632936"/>
                  <a:pt x="3989546" y="563404"/>
                  <a:pt x="3982879" y="554831"/>
                </a:cubicBezTo>
                <a:cubicBezTo>
                  <a:pt x="3979069" y="550069"/>
                  <a:pt x="3971449" y="533876"/>
                  <a:pt x="3967639" y="519589"/>
                </a:cubicBezTo>
                <a:cubicBezTo>
                  <a:pt x="3962876" y="505301"/>
                  <a:pt x="3950494" y="483394"/>
                  <a:pt x="3940016" y="471011"/>
                </a:cubicBezTo>
                <a:cubicBezTo>
                  <a:pt x="3922871" y="451009"/>
                  <a:pt x="3914299" y="447199"/>
                  <a:pt x="3886676" y="443389"/>
                </a:cubicBezTo>
                <a:cubicBezTo>
                  <a:pt x="3857149" y="439579"/>
                  <a:pt x="3853339" y="437674"/>
                  <a:pt x="3851434" y="423386"/>
                </a:cubicBezTo>
                <a:cubicBezTo>
                  <a:pt x="3849529" y="411004"/>
                  <a:pt x="3845719" y="406241"/>
                  <a:pt x="3832384" y="405289"/>
                </a:cubicBezTo>
                <a:cubicBezTo>
                  <a:pt x="3816191" y="403384"/>
                  <a:pt x="3815239" y="404336"/>
                  <a:pt x="3819049" y="424339"/>
                </a:cubicBezTo>
                <a:cubicBezTo>
                  <a:pt x="3822859" y="445294"/>
                  <a:pt x="3821906" y="446246"/>
                  <a:pt x="3797141" y="450056"/>
                </a:cubicBezTo>
                <a:cubicBezTo>
                  <a:pt x="3782854" y="451961"/>
                  <a:pt x="3764756" y="460534"/>
                  <a:pt x="3757136" y="468154"/>
                </a:cubicBezTo>
                <a:cubicBezTo>
                  <a:pt x="3738086" y="488156"/>
                  <a:pt x="3719989" y="529114"/>
                  <a:pt x="3719989" y="552926"/>
                </a:cubicBezTo>
                <a:cubicBezTo>
                  <a:pt x="3719989" y="564356"/>
                  <a:pt x="3714274" y="587216"/>
                  <a:pt x="3707606" y="604361"/>
                </a:cubicBezTo>
                <a:cubicBezTo>
                  <a:pt x="3692366" y="642461"/>
                  <a:pt x="3696176" y="654844"/>
                  <a:pt x="3720941" y="654844"/>
                </a:cubicBezTo>
                <a:cubicBezTo>
                  <a:pt x="3735229" y="654844"/>
                  <a:pt x="3739039" y="657701"/>
                  <a:pt x="3739039" y="668179"/>
                </a:cubicBezTo>
                <a:cubicBezTo>
                  <a:pt x="3739039" y="674846"/>
                  <a:pt x="3745706" y="687229"/>
                  <a:pt x="3754279" y="694849"/>
                </a:cubicBezTo>
                <a:cubicBezTo>
                  <a:pt x="3773329" y="712946"/>
                  <a:pt x="3781901" y="776764"/>
                  <a:pt x="3768566" y="802481"/>
                </a:cubicBezTo>
                <a:cubicBezTo>
                  <a:pt x="3763804" y="812006"/>
                  <a:pt x="3758089" y="815816"/>
                  <a:pt x="3756184" y="812959"/>
                </a:cubicBezTo>
                <a:cubicBezTo>
                  <a:pt x="3754279" y="810101"/>
                  <a:pt x="3746659" y="805339"/>
                  <a:pt x="3739991" y="804386"/>
                </a:cubicBezTo>
                <a:cubicBezTo>
                  <a:pt x="3728561" y="801529"/>
                  <a:pt x="3727609" y="801529"/>
                  <a:pt x="3737134" y="815816"/>
                </a:cubicBezTo>
                <a:cubicBezTo>
                  <a:pt x="3752374" y="838676"/>
                  <a:pt x="3740944" y="850106"/>
                  <a:pt x="3682841" y="869156"/>
                </a:cubicBezTo>
                <a:cubicBezTo>
                  <a:pt x="3654266" y="878681"/>
                  <a:pt x="3631406" y="886301"/>
                  <a:pt x="3631406" y="885349"/>
                </a:cubicBezTo>
                <a:cubicBezTo>
                  <a:pt x="3631406" y="884396"/>
                  <a:pt x="3635216" y="872966"/>
                  <a:pt x="3640931" y="859631"/>
                </a:cubicBezTo>
                <a:cubicBezTo>
                  <a:pt x="3655219" y="820579"/>
                  <a:pt x="3653314" y="801529"/>
                  <a:pt x="3631406" y="779621"/>
                </a:cubicBezTo>
                <a:cubicBezTo>
                  <a:pt x="3620929" y="768191"/>
                  <a:pt x="3615214" y="758666"/>
                  <a:pt x="3619024" y="757714"/>
                </a:cubicBezTo>
                <a:cubicBezTo>
                  <a:pt x="3627596" y="754856"/>
                  <a:pt x="3626644" y="737711"/>
                  <a:pt x="3618071" y="737711"/>
                </a:cubicBezTo>
                <a:cubicBezTo>
                  <a:pt x="3613309" y="737711"/>
                  <a:pt x="3613309" y="734854"/>
                  <a:pt x="3619024" y="728186"/>
                </a:cubicBezTo>
                <a:cubicBezTo>
                  <a:pt x="3624739" y="721519"/>
                  <a:pt x="3625691" y="708184"/>
                  <a:pt x="3622834" y="685324"/>
                </a:cubicBezTo>
                <a:cubicBezTo>
                  <a:pt x="3615214" y="620554"/>
                  <a:pt x="3617119" y="551021"/>
                  <a:pt x="3627596" y="531019"/>
                </a:cubicBezTo>
                <a:cubicBezTo>
                  <a:pt x="3634264" y="517684"/>
                  <a:pt x="3637121" y="504349"/>
                  <a:pt x="3634264" y="488156"/>
                </a:cubicBezTo>
                <a:cubicBezTo>
                  <a:pt x="3627596" y="449104"/>
                  <a:pt x="3624739" y="442436"/>
                  <a:pt x="3611404" y="442436"/>
                </a:cubicBezTo>
                <a:cubicBezTo>
                  <a:pt x="3604736" y="442436"/>
                  <a:pt x="3599021" y="438626"/>
                  <a:pt x="3599021" y="432911"/>
                </a:cubicBezTo>
                <a:cubicBezTo>
                  <a:pt x="3599021" y="428149"/>
                  <a:pt x="3596164" y="423386"/>
                  <a:pt x="3592354" y="423386"/>
                </a:cubicBezTo>
                <a:cubicBezTo>
                  <a:pt x="3588544" y="423386"/>
                  <a:pt x="3586639" y="419576"/>
                  <a:pt x="3586639" y="415766"/>
                </a:cubicBezTo>
                <a:cubicBezTo>
                  <a:pt x="3587591" y="411004"/>
                  <a:pt x="3586639" y="366236"/>
                  <a:pt x="3586639" y="315754"/>
                </a:cubicBezTo>
                <a:cubicBezTo>
                  <a:pt x="3585686" y="226219"/>
                  <a:pt x="3585686" y="223361"/>
                  <a:pt x="3572351" y="223361"/>
                </a:cubicBezTo>
                <a:cubicBezTo>
                  <a:pt x="3559016" y="223361"/>
                  <a:pt x="3559016" y="225266"/>
                  <a:pt x="3561874" y="311944"/>
                </a:cubicBezTo>
                <a:cubicBezTo>
                  <a:pt x="3564731" y="396716"/>
                  <a:pt x="3560921" y="430054"/>
                  <a:pt x="3546634" y="430054"/>
                </a:cubicBezTo>
                <a:cubicBezTo>
                  <a:pt x="3543776" y="430054"/>
                  <a:pt x="3541871" y="421481"/>
                  <a:pt x="3541871" y="411004"/>
                </a:cubicBezTo>
                <a:cubicBezTo>
                  <a:pt x="3541871" y="393859"/>
                  <a:pt x="3539966" y="391954"/>
                  <a:pt x="3523774" y="393859"/>
                </a:cubicBezTo>
                <a:cubicBezTo>
                  <a:pt x="3506629" y="395764"/>
                  <a:pt x="3505676" y="395764"/>
                  <a:pt x="3508534" y="439579"/>
                </a:cubicBezTo>
                <a:cubicBezTo>
                  <a:pt x="3509486" y="463391"/>
                  <a:pt x="3510439" y="496729"/>
                  <a:pt x="3509486" y="513874"/>
                </a:cubicBezTo>
                <a:cubicBezTo>
                  <a:pt x="3508534" y="544354"/>
                  <a:pt x="3508534" y="544354"/>
                  <a:pt x="3526631" y="542449"/>
                </a:cubicBezTo>
                <a:lnTo>
                  <a:pt x="3544729" y="539591"/>
                </a:lnTo>
                <a:lnTo>
                  <a:pt x="3546634" y="601504"/>
                </a:lnTo>
                <a:cubicBezTo>
                  <a:pt x="3547586" y="639604"/>
                  <a:pt x="3545681" y="665321"/>
                  <a:pt x="3541871" y="668179"/>
                </a:cubicBezTo>
                <a:cubicBezTo>
                  <a:pt x="3538061" y="670084"/>
                  <a:pt x="3534251" y="686276"/>
                  <a:pt x="3532346" y="703421"/>
                </a:cubicBezTo>
                <a:cubicBezTo>
                  <a:pt x="3530441" y="720566"/>
                  <a:pt x="3525679" y="735806"/>
                  <a:pt x="3521869" y="736759"/>
                </a:cubicBezTo>
                <a:cubicBezTo>
                  <a:pt x="3518059" y="737711"/>
                  <a:pt x="3515201" y="752951"/>
                  <a:pt x="3515201" y="770096"/>
                </a:cubicBezTo>
                <a:cubicBezTo>
                  <a:pt x="3515201" y="787241"/>
                  <a:pt x="3511391" y="809149"/>
                  <a:pt x="3505676" y="818674"/>
                </a:cubicBezTo>
                <a:cubicBezTo>
                  <a:pt x="3500914" y="828199"/>
                  <a:pt x="3484721" y="871061"/>
                  <a:pt x="3470434" y="912971"/>
                </a:cubicBezTo>
                <a:cubicBezTo>
                  <a:pt x="3456146" y="955834"/>
                  <a:pt x="3431381" y="1013936"/>
                  <a:pt x="3415189" y="1042511"/>
                </a:cubicBezTo>
                <a:cubicBezTo>
                  <a:pt x="3383756" y="1098709"/>
                  <a:pt x="3379946" y="1124426"/>
                  <a:pt x="3395186" y="1161574"/>
                </a:cubicBezTo>
                <a:cubicBezTo>
                  <a:pt x="3401854" y="1177766"/>
                  <a:pt x="3410426" y="1184434"/>
                  <a:pt x="3428524" y="1190149"/>
                </a:cubicBezTo>
                <a:cubicBezTo>
                  <a:pt x="3441859" y="1193959"/>
                  <a:pt x="3460909" y="1205389"/>
                  <a:pt x="3471386" y="1213961"/>
                </a:cubicBezTo>
                <a:lnTo>
                  <a:pt x="3489484" y="1230154"/>
                </a:lnTo>
                <a:lnTo>
                  <a:pt x="3473291" y="1244441"/>
                </a:lnTo>
                <a:cubicBezTo>
                  <a:pt x="3459004" y="1257776"/>
                  <a:pt x="3452336" y="1271111"/>
                  <a:pt x="3460909" y="1271111"/>
                </a:cubicBezTo>
                <a:cubicBezTo>
                  <a:pt x="3462814" y="1271111"/>
                  <a:pt x="3469481" y="1265396"/>
                  <a:pt x="3477101" y="1258729"/>
                </a:cubicBezTo>
                <a:cubicBezTo>
                  <a:pt x="3499961" y="1236821"/>
                  <a:pt x="3512344" y="1242536"/>
                  <a:pt x="3513296" y="1276826"/>
                </a:cubicBezTo>
                <a:cubicBezTo>
                  <a:pt x="3515201" y="1330166"/>
                  <a:pt x="3555206" y="1372076"/>
                  <a:pt x="3594259" y="1362551"/>
                </a:cubicBezTo>
                <a:lnTo>
                  <a:pt x="3610451" y="1358741"/>
                </a:lnTo>
                <a:lnTo>
                  <a:pt x="3599021" y="1394936"/>
                </a:lnTo>
                <a:cubicBezTo>
                  <a:pt x="3592354" y="1414939"/>
                  <a:pt x="3579019" y="1465421"/>
                  <a:pt x="3570446" y="1507331"/>
                </a:cubicBezTo>
                <a:cubicBezTo>
                  <a:pt x="3560921" y="1548289"/>
                  <a:pt x="3550444" y="1589246"/>
                  <a:pt x="3547586" y="1597819"/>
                </a:cubicBezTo>
                <a:cubicBezTo>
                  <a:pt x="3544729" y="1606391"/>
                  <a:pt x="3539014" y="1630204"/>
                  <a:pt x="3536156" y="1651159"/>
                </a:cubicBezTo>
                <a:cubicBezTo>
                  <a:pt x="3530441" y="1691164"/>
                  <a:pt x="3520916" y="1719739"/>
                  <a:pt x="3502819" y="1754981"/>
                </a:cubicBezTo>
                <a:cubicBezTo>
                  <a:pt x="3482816" y="1794034"/>
                  <a:pt x="3476149" y="1844516"/>
                  <a:pt x="3483769" y="1892141"/>
                </a:cubicBezTo>
                <a:cubicBezTo>
                  <a:pt x="3488531" y="1921669"/>
                  <a:pt x="3489484" y="1942624"/>
                  <a:pt x="3484721" y="1962626"/>
                </a:cubicBezTo>
                <a:cubicBezTo>
                  <a:pt x="3480911" y="1977866"/>
                  <a:pt x="3478054" y="2009299"/>
                  <a:pt x="3478054" y="2031206"/>
                </a:cubicBezTo>
                <a:cubicBezTo>
                  <a:pt x="3478054" y="2083594"/>
                  <a:pt x="3467576" y="2117884"/>
                  <a:pt x="3447574" y="2138839"/>
                </a:cubicBezTo>
                <a:cubicBezTo>
                  <a:pt x="3435191" y="2151221"/>
                  <a:pt x="3432334" y="2159794"/>
                  <a:pt x="3436144" y="2171224"/>
                </a:cubicBezTo>
                <a:cubicBezTo>
                  <a:pt x="3438049" y="2179796"/>
                  <a:pt x="3435191" y="2207419"/>
                  <a:pt x="3430429" y="2232184"/>
                </a:cubicBezTo>
                <a:cubicBezTo>
                  <a:pt x="3424714" y="2256949"/>
                  <a:pt x="3420904" y="2293144"/>
                  <a:pt x="3420904" y="2314099"/>
                </a:cubicBezTo>
                <a:cubicBezTo>
                  <a:pt x="3420904" y="2347436"/>
                  <a:pt x="3422809" y="2353151"/>
                  <a:pt x="3441859" y="2370296"/>
                </a:cubicBezTo>
                <a:cubicBezTo>
                  <a:pt x="3453289" y="2380774"/>
                  <a:pt x="3464719" y="2389346"/>
                  <a:pt x="3467576" y="2389346"/>
                </a:cubicBezTo>
                <a:cubicBezTo>
                  <a:pt x="3478054" y="2389346"/>
                  <a:pt x="3471386" y="2404586"/>
                  <a:pt x="3452336" y="2421731"/>
                </a:cubicBezTo>
                <a:cubicBezTo>
                  <a:pt x="3437096" y="2435066"/>
                  <a:pt x="3426619" y="2439829"/>
                  <a:pt x="3408521" y="2439829"/>
                </a:cubicBezTo>
                <a:cubicBezTo>
                  <a:pt x="3391376" y="2439829"/>
                  <a:pt x="3379946" y="2443639"/>
                  <a:pt x="3371374" y="2453164"/>
                </a:cubicBezTo>
                <a:lnTo>
                  <a:pt x="3358991" y="2466499"/>
                </a:lnTo>
                <a:lnTo>
                  <a:pt x="3339941" y="2446496"/>
                </a:lnTo>
                <a:cubicBezTo>
                  <a:pt x="3326606" y="2433161"/>
                  <a:pt x="3315176" y="2426494"/>
                  <a:pt x="3301841" y="2426494"/>
                </a:cubicBezTo>
                <a:cubicBezTo>
                  <a:pt x="3278981" y="2426494"/>
                  <a:pt x="3224689" y="2377916"/>
                  <a:pt x="3213259" y="2346484"/>
                </a:cubicBezTo>
                <a:cubicBezTo>
                  <a:pt x="3206591" y="2327434"/>
                  <a:pt x="3206591" y="2323624"/>
                  <a:pt x="3223736" y="2305526"/>
                </a:cubicBezTo>
                <a:lnTo>
                  <a:pt x="3242786" y="2285524"/>
                </a:lnTo>
                <a:lnTo>
                  <a:pt x="3238024" y="2219801"/>
                </a:lnTo>
                <a:cubicBezTo>
                  <a:pt x="3235166" y="2183606"/>
                  <a:pt x="3234214" y="2151221"/>
                  <a:pt x="3235166" y="2146459"/>
                </a:cubicBezTo>
                <a:cubicBezTo>
                  <a:pt x="3237071" y="2142649"/>
                  <a:pt x="3234214" y="2131219"/>
                  <a:pt x="3228499" y="2121694"/>
                </a:cubicBezTo>
                <a:cubicBezTo>
                  <a:pt x="3200876" y="2069306"/>
                  <a:pt x="3189446" y="1928336"/>
                  <a:pt x="3211354" y="1900714"/>
                </a:cubicBezTo>
                <a:cubicBezTo>
                  <a:pt x="3226594" y="1881664"/>
                  <a:pt x="3227546" y="1824514"/>
                  <a:pt x="3213259" y="1771174"/>
                </a:cubicBezTo>
                <a:cubicBezTo>
                  <a:pt x="3207544" y="1750219"/>
                  <a:pt x="3203734" y="1724501"/>
                  <a:pt x="3203734" y="1714976"/>
                </a:cubicBezTo>
                <a:cubicBezTo>
                  <a:pt x="3203734" y="1704499"/>
                  <a:pt x="3199924" y="1682591"/>
                  <a:pt x="3194209" y="1666399"/>
                </a:cubicBezTo>
                <a:cubicBezTo>
                  <a:pt x="3179921" y="1625441"/>
                  <a:pt x="3183731" y="1616869"/>
                  <a:pt x="3212306" y="1614964"/>
                </a:cubicBezTo>
                <a:cubicBezTo>
                  <a:pt x="3225641" y="1614011"/>
                  <a:pt x="3241834" y="1609249"/>
                  <a:pt x="3247549" y="1603534"/>
                </a:cubicBezTo>
                <a:cubicBezTo>
                  <a:pt x="3254216" y="1597819"/>
                  <a:pt x="3264694" y="1593056"/>
                  <a:pt x="3272314" y="1593056"/>
                </a:cubicBezTo>
                <a:cubicBezTo>
                  <a:pt x="3290411" y="1593056"/>
                  <a:pt x="3304699" y="1580674"/>
                  <a:pt x="3312319" y="1555909"/>
                </a:cubicBezTo>
                <a:cubicBezTo>
                  <a:pt x="3325654" y="1513046"/>
                  <a:pt x="3305651" y="1312069"/>
                  <a:pt x="3279934" y="1224439"/>
                </a:cubicBezTo>
                <a:cubicBezTo>
                  <a:pt x="3273266" y="1200626"/>
                  <a:pt x="3273266" y="1195864"/>
                  <a:pt x="3282791" y="1189196"/>
                </a:cubicBezTo>
                <a:cubicBezTo>
                  <a:pt x="3299936" y="1176814"/>
                  <a:pt x="3296126" y="1147286"/>
                  <a:pt x="3271361" y="1101566"/>
                </a:cubicBezTo>
                <a:cubicBezTo>
                  <a:pt x="3258979" y="1078706"/>
                  <a:pt x="3249454" y="1056799"/>
                  <a:pt x="3249454" y="1052989"/>
                </a:cubicBezTo>
                <a:cubicBezTo>
                  <a:pt x="3249454" y="1049179"/>
                  <a:pt x="3239929" y="1033939"/>
                  <a:pt x="3227546" y="1019651"/>
                </a:cubicBezTo>
                <a:cubicBezTo>
                  <a:pt x="3215164" y="1005364"/>
                  <a:pt x="3201829" y="983456"/>
                  <a:pt x="3196114" y="971074"/>
                </a:cubicBezTo>
                <a:cubicBezTo>
                  <a:pt x="3183731" y="943451"/>
                  <a:pt x="3142774" y="912971"/>
                  <a:pt x="3108484" y="907256"/>
                </a:cubicBezTo>
                <a:cubicBezTo>
                  <a:pt x="3094196" y="905351"/>
                  <a:pt x="3081814" y="900589"/>
                  <a:pt x="3079909" y="896779"/>
                </a:cubicBezTo>
                <a:cubicBezTo>
                  <a:pt x="3078004" y="893921"/>
                  <a:pt x="3071336" y="891064"/>
                  <a:pt x="3064669" y="891064"/>
                </a:cubicBezTo>
                <a:cubicBezTo>
                  <a:pt x="3058001" y="891064"/>
                  <a:pt x="3048476" y="887254"/>
                  <a:pt x="3043714" y="881539"/>
                </a:cubicBezTo>
                <a:cubicBezTo>
                  <a:pt x="3037999" y="876776"/>
                  <a:pt x="3031331" y="872014"/>
                  <a:pt x="3027521" y="872014"/>
                </a:cubicBezTo>
                <a:cubicBezTo>
                  <a:pt x="3011329" y="872014"/>
                  <a:pt x="3022759" y="860584"/>
                  <a:pt x="3041809" y="856774"/>
                </a:cubicBezTo>
                <a:cubicBezTo>
                  <a:pt x="3065621" y="852011"/>
                  <a:pt x="3093244" y="860584"/>
                  <a:pt x="3098959" y="872966"/>
                </a:cubicBezTo>
                <a:cubicBezTo>
                  <a:pt x="3100864" y="878681"/>
                  <a:pt x="3102769" y="878681"/>
                  <a:pt x="3102769" y="873919"/>
                </a:cubicBezTo>
                <a:cubicBezTo>
                  <a:pt x="3102769" y="870109"/>
                  <a:pt x="3098959" y="861536"/>
                  <a:pt x="3092291" y="855821"/>
                </a:cubicBezTo>
                <a:cubicBezTo>
                  <a:pt x="3083719" y="848201"/>
                  <a:pt x="3072289" y="845344"/>
                  <a:pt x="3039904" y="847249"/>
                </a:cubicBezTo>
                <a:cubicBezTo>
                  <a:pt x="2993231" y="849154"/>
                  <a:pt x="2997041" y="852964"/>
                  <a:pt x="2999899" y="802481"/>
                </a:cubicBezTo>
                <a:cubicBezTo>
                  <a:pt x="3000851" y="782479"/>
                  <a:pt x="3014186" y="775811"/>
                  <a:pt x="3014186" y="794861"/>
                </a:cubicBezTo>
                <a:cubicBezTo>
                  <a:pt x="3014186" y="803434"/>
                  <a:pt x="3015139" y="804386"/>
                  <a:pt x="3019901" y="797719"/>
                </a:cubicBezTo>
                <a:cubicBezTo>
                  <a:pt x="3022759" y="792956"/>
                  <a:pt x="3024664" y="784384"/>
                  <a:pt x="3022759" y="778669"/>
                </a:cubicBezTo>
                <a:cubicBezTo>
                  <a:pt x="3018949" y="765334"/>
                  <a:pt x="3029426" y="756761"/>
                  <a:pt x="3060859" y="747236"/>
                </a:cubicBezTo>
                <a:cubicBezTo>
                  <a:pt x="3082766" y="740569"/>
                  <a:pt x="3084671" y="737711"/>
                  <a:pt x="3084671" y="715804"/>
                </a:cubicBezTo>
                <a:cubicBezTo>
                  <a:pt x="3084671" y="686276"/>
                  <a:pt x="3069431" y="619601"/>
                  <a:pt x="3055144" y="586264"/>
                </a:cubicBezTo>
                <a:cubicBezTo>
                  <a:pt x="3049429" y="572929"/>
                  <a:pt x="3044666" y="553879"/>
                  <a:pt x="3045619" y="544354"/>
                </a:cubicBezTo>
                <a:cubicBezTo>
                  <a:pt x="3046571" y="532924"/>
                  <a:pt x="3043714" y="527209"/>
                  <a:pt x="3037999" y="527209"/>
                </a:cubicBezTo>
                <a:cubicBezTo>
                  <a:pt x="3033236" y="527209"/>
                  <a:pt x="3013234" y="520541"/>
                  <a:pt x="2994184" y="511969"/>
                </a:cubicBezTo>
                <a:cubicBezTo>
                  <a:pt x="2938939" y="487204"/>
                  <a:pt x="2877979" y="491966"/>
                  <a:pt x="2818924" y="526256"/>
                </a:cubicBezTo>
                <a:cubicBezTo>
                  <a:pt x="2791301" y="542449"/>
                  <a:pt x="2790349" y="543401"/>
                  <a:pt x="2793206" y="568166"/>
                </a:cubicBezTo>
                <a:cubicBezTo>
                  <a:pt x="2795111" y="581501"/>
                  <a:pt x="2797969" y="602456"/>
                  <a:pt x="2800826" y="613886"/>
                </a:cubicBezTo>
                <a:cubicBezTo>
                  <a:pt x="2805589" y="638651"/>
                  <a:pt x="2792254" y="684371"/>
                  <a:pt x="2783681" y="671036"/>
                </a:cubicBezTo>
                <a:cubicBezTo>
                  <a:pt x="2770346" y="650081"/>
                  <a:pt x="2745581" y="561499"/>
                  <a:pt x="2749391" y="546259"/>
                </a:cubicBezTo>
                <a:cubicBezTo>
                  <a:pt x="2752249" y="534829"/>
                  <a:pt x="2750344" y="528161"/>
                  <a:pt x="2743676" y="526256"/>
                </a:cubicBezTo>
                <a:cubicBezTo>
                  <a:pt x="2735104" y="522446"/>
                  <a:pt x="2700814" y="398621"/>
                  <a:pt x="2691289" y="333851"/>
                </a:cubicBezTo>
                <a:cubicBezTo>
                  <a:pt x="2689384" y="318611"/>
                  <a:pt x="2683669" y="301466"/>
                  <a:pt x="2679859" y="296704"/>
                </a:cubicBezTo>
                <a:cubicBezTo>
                  <a:pt x="2674144" y="290036"/>
                  <a:pt x="2675096" y="289084"/>
                  <a:pt x="2680811" y="292894"/>
                </a:cubicBezTo>
                <a:cubicBezTo>
                  <a:pt x="2686526" y="295751"/>
                  <a:pt x="2688431" y="292894"/>
                  <a:pt x="2688431" y="281464"/>
                </a:cubicBezTo>
                <a:cubicBezTo>
                  <a:pt x="2688431" y="264319"/>
                  <a:pt x="2679859" y="245269"/>
                  <a:pt x="2660809" y="224314"/>
                </a:cubicBezTo>
                <a:cubicBezTo>
                  <a:pt x="2654141" y="216694"/>
                  <a:pt x="2647474" y="201454"/>
                  <a:pt x="2645569" y="189071"/>
                </a:cubicBezTo>
                <a:cubicBezTo>
                  <a:pt x="2643664" y="177641"/>
                  <a:pt x="2639854" y="166211"/>
                  <a:pt x="2636044" y="165259"/>
                </a:cubicBezTo>
                <a:cubicBezTo>
                  <a:pt x="2633186" y="163354"/>
                  <a:pt x="2630329" y="151924"/>
                  <a:pt x="2631281" y="140494"/>
                </a:cubicBezTo>
                <a:cubicBezTo>
                  <a:pt x="2632234" y="129064"/>
                  <a:pt x="2627471" y="109061"/>
                  <a:pt x="2622709" y="96679"/>
                </a:cubicBezTo>
                <a:cubicBezTo>
                  <a:pt x="2616994" y="84296"/>
                  <a:pt x="2611279" y="61436"/>
                  <a:pt x="2608421" y="44291"/>
                </a:cubicBezTo>
                <a:cubicBezTo>
                  <a:pt x="2599849" y="19526"/>
                  <a:pt x="2590324" y="7144"/>
                  <a:pt x="2576036" y="7144"/>
                </a:cubicBezTo>
                <a:lnTo>
                  <a:pt x="2576036" y="7144"/>
                </a:lnTo>
                <a:close/>
                <a:moveTo>
                  <a:pt x="1523524" y="317659"/>
                </a:moveTo>
                <a:cubicBezTo>
                  <a:pt x="1524476" y="317659"/>
                  <a:pt x="1526381" y="318611"/>
                  <a:pt x="1530191" y="322421"/>
                </a:cubicBezTo>
                <a:cubicBezTo>
                  <a:pt x="1535906" y="327184"/>
                  <a:pt x="1539716" y="331946"/>
                  <a:pt x="1539716" y="332899"/>
                </a:cubicBezTo>
                <a:cubicBezTo>
                  <a:pt x="1539716" y="339566"/>
                  <a:pt x="1527334" y="333851"/>
                  <a:pt x="1524476" y="325279"/>
                </a:cubicBezTo>
                <a:cubicBezTo>
                  <a:pt x="1523524" y="320516"/>
                  <a:pt x="1522571" y="318611"/>
                  <a:pt x="1523524" y="317659"/>
                </a:cubicBezTo>
                <a:lnTo>
                  <a:pt x="1523524" y="317659"/>
                </a:lnTo>
                <a:close/>
                <a:moveTo>
                  <a:pt x="3544729" y="443389"/>
                </a:moveTo>
                <a:cubicBezTo>
                  <a:pt x="3545681" y="443389"/>
                  <a:pt x="3546634" y="443389"/>
                  <a:pt x="3546634" y="444341"/>
                </a:cubicBezTo>
                <a:cubicBezTo>
                  <a:pt x="3546634" y="446246"/>
                  <a:pt x="3548539" y="451961"/>
                  <a:pt x="3550444" y="457676"/>
                </a:cubicBezTo>
                <a:cubicBezTo>
                  <a:pt x="3552349" y="463391"/>
                  <a:pt x="3551396" y="467201"/>
                  <a:pt x="3547586" y="467201"/>
                </a:cubicBezTo>
                <a:cubicBezTo>
                  <a:pt x="3539014" y="467201"/>
                  <a:pt x="3532346" y="449104"/>
                  <a:pt x="3539966" y="445294"/>
                </a:cubicBezTo>
                <a:cubicBezTo>
                  <a:pt x="3541871" y="443389"/>
                  <a:pt x="3543776" y="443389"/>
                  <a:pt x="3544729" y="443389"/>
                </a:cubicBezTo>
                <a:lnTo>
                  <a:pt x="3544729" y="443389"/>
                </a:lnTo>
                <a:close/>
                <a:moveTo>
                  <a:pt x="4400074" y="523399"/>
                </a:moveTo>
                <a:cubicBezTo>
                  <a:pt x="4403884" y="523399"/>
                  <a:pt x="4409599" y="526256"/>
                  <a:pt x="4411504" y="529114"/>
                </a:cubicBezTo>
                <a:cubicBezTo>
                  <a:pt x="4416266" y="536734"/>
                  <a:pt x="4414362" y="536734"/>
                  <a:pt x="4401979" y="529114"/>
                </a:cubicBezTo>
                <a:cubicBezTo>
                  <a:pt x="4397216" y="526256"/>
                  <a:pt x="4396264" y="523399"/>
                  <a:pt x="4400074" y="523399"/>
                </a:cubicBezTo>
                <a:lnTo>
                  <a:pt x="4400074" y="523399"/>
                </a:lnTo>
                <a:close/>
                <a:moveTo>
                  <a:pt x="1547336" y="561499"/>
                </a:moveTo>
                <a:cubicBezTo>
                  <a:pt x="1551146" y="561499"/>
                  <a:pt x="1554004" y="567214"/>
                  <a:pt x="1554004" y="573881"/>
                </a:cubicBezTo>
                <a:cubicBezTo>
                  <a:pt x="1554004" y="580549"/>
                  <a:pt x="1551146" y="586264"/>
                  <a:pt x="1547336" y="586264"/>
                </a:cubicBezTo>
                <a:cubicBezTo>
                  <a:pt x="1543526" y="586264"/>
                  <a:pt x="1540669" y="580549"/>
                  <a:pt x="1540669" y="573881"/>
                </a:cubicBezTo>
                <a:cubicBezTo>
                  <a:pt x="1540669" y="567214"/>
                  <a:pt x="1543526" y="561499"/>
                  <a:pt x="1547336" y="561499"/>
                </a:cubicBezTo>
                <a:close/>
                <a:moveTo>
                  <a:pt x="4425791" y="576739"/>
                </a:moveTo>
                <a:cubicBezTo>
                  <a:pt x="4425791" y="576739"/>
                  <a:pt x="4425791" y="576739"/>
                  <a:pt x="4425791" y="576739"/>
                </a:cubicBezTo>
                <a:cubicBezTo>
                  <a:pt x="4428649" y="576739"/>
                  <a:pt x="4431506" y="579596"/>
                  <a:pt x="4435316" y="583406"/>
                </a:cubicBezTo>
                <a:cubicBezTo>
                  <a:pt x="4444841" y="591979"/>
                  <a:pt x="4445794" y="595789"/>
                  <a:pt x="4440079" y="602456"/>
                </a:cubicBezTo>
                <a:cubicBezTo>
                  <a:pt x="4428649" y="615791"/>
                  <a:pt x="4424839" y="612934"/>
                  <a:pt x="4423887" y="591979"/>
                </a:cubicBezTo>
                <a:cubicBezTo>
                  <a:pt x="4423887" y="582454"/>
                  <a:pt x="4423887" y="577691"/>
                  <a:pt x="4425791" y="576739"/>
                </a:cubicBezTo>
                <a:lnTo>
                  <a:pt x="4425791" y="576739"/>
                </a:lnTo>
                <a:close/>
                <a:moveTo>
                  <a:pt x="1569244" y="687229"/>
                </a:moveTo>
                <a:cubicBezTo>
                  <a:pt x="1569244" y="687229"/>
                  <a:pt x="1570196" y="687229"/>
                  <a:pt x="1569244" y="687229"/>
                </a:cubicBezTo>
                <a:cubicBezTo>
                  <a:pt x="1572101" y="688181"/>
                  <a:pt x="1574006" y="691039"/>
                  <a:pt x="1575911" y="694849"/>
                </a:cubicBezTo>
                <a:cubicBezTo>
                  <a:pt x="1577816" y="700564"/>
                  <a:pt x="1578769" y="707231"/>
                  <a:pt x="1576864" y="708184"/>
                </a:cubicBezTo>
                <a:cubicBezTo>
                  <a:pt x="1574959" y="709136"/>
                  <a:pt x="1572101" y="706279"/>
                  <a:pt x="1569244" y="700564"/>
                </a:cubicBezTo>
                <a:cubicBezTo>
                  <a:pt x="1567339" y="695801"/>
                  <a:pt x="1567339" y="689134"/>
                  <a:pt x="1569244" y="687229"/>
                </a:cubicBezTo>
                <a:cubicBezTo>
                  <a:pt x="1569244" y="687229"/>
                  <a:pt x="1569244" y="687229"/>
                  <a:pt x="1569244" y="687229"/>
                </a:cubicBezTo>
                <a:lnTo>
                  <a:pt x="1569244" y="687229"/>
                </a:lnTo>
                <a:close/>
                <a:moveTo>
                  <a:pt x="2744629" y="697706"/>
                </a:moveTo>
                <a:cubicBezTo>
                  <a:pt x="2746534" y="696754"/>
                  <a:pt x="2760821" y="720566"/>
                  <a:pt x="2779871" y="753904"/>
                </a:cubicBezTo>
                <a:cubicBezTo>
                  <a:pt x="2800826" y="792956"/>
                  <a:pt x="2818924" y="827246"/>
                  <a:pt x="2818924" y="831056"/>
                </a:cubicBezTo>
                <a:cubicBezTo>
                  <a:pt x="2818924" y="837724"/>
                  <a:pt x="2810351" y="837724"/>
                  <a:pt x="2787491" y="832009"/>
                </a:cubicBezTo>
                <a:cubicBezTo>
                  <a:pt x="2773204" y="828199"/>
                  <a:pt x="2770346" y="821531"/>
                  <a:pt x="2759869" y="771049"/>
                </a:cubicBezTo>
                <a:cubicBezTo>
                  <a:pt x="2753201" y="740569"/>
                  <a:pt x="2747486" y="708184"/>
                  <a:pt x="2745581" y="699611"/>
                </a:cubicBezTo>
                <a:cubicBezTo>
                  <a:pt x="2744629" y="697706"/>
                  <a:pt x="2744629" y="697706"/>
                  <a:pt x="2744629" y="697706"/>
                </a:cubicBezTo>
                <a:lnTo>
                  <a:pt x="2744629" y="697706"/>
                </a:lnTo>
                <a:close/>
                <a:moveTo>
                  <a:pt x="1512094" y="723424"/>
                </a:moveTo>
                <a:cubicBezTo>
                  <a:pt x="1511141" y="722471"/>
                  <a:pt x="1510189" y="728186"/>
                  <a:pt x="1510189" y="736759"/>
                </a:cubicBezTo>
                <a:cubicBezTo>
                  <a:pt x="1510189" y="749141"/>
                  <a:pt x="1512094" y="753904"/>
                  <a:pt x="1513046" y="748189"/>
                </a:cubicBezTo>
                <a:cubicBezTo>
                  <a:pt x="1514951" y="742474"/>
                  <a:pt x="1514951" y="731996"/>
                  <a:pt x="1513046" y="726281"/>
                </a:cubicBezTo>
                <a:cubicBezTo>
                  <a:pt x="1512094" y="724376"/>
                  <a:pt x="1512094" y="723424"/>
                  <a:pt x="1512094" y="723424"/>
                </a:cubicBezTo>
                <a:lnTo>
                  <a:pt x="1512094" y="723424"/>
                </a:lnTo>
                <a:close/>
                <a:moveTo>
                  <a:pt x="2705576" y="727234"/>
                </a:moveTo>
                <a:cubicBezTo>
                  <a:pt x="2708434" y="727234"/>
                  <a:pt x="2711291" y="736759"/>
                  <a:pt x="2716054" y="758666"/>
                </a:cubicBezTo>
                <a:cubicBezTo>
                  <a:pt x="2720816" y="778669"/>
                  <a:pt x="2724626" y="810101"/>
                  <a:pt x="2724626" y="827246"/>
                </a:cubicBezTo>
                <a:lnTo>
                  <a:pt x="2725579" y="858679"/>
                </a:lnTo>
                <a:lnTo>
                  <a:pt x="2701766" y="860584"/>
                </a:lnTo>
                <a:cubicBezTo>
                  <a:pt x="2679859" y="862489"/>
                  <a:pt x="2675096" y="859631"/>
                  <a:pt x="2677001" y="847249"/>
                </a:cubicBezTo>
                <a:cubicBezTo>
                  <a:pt x="2677001" y="844391"/>
                  <a:pt x="2670334" y="844391"/>
                  <a:pt x="2660809" y="846296"/>
                </a:cubicBezTo>
                <a:cubicBezTo>
                  <a:pt x="2645569" y="850106"/>
                  <a:pt x="2643664" y="849154"/>
                  <a:pt x="2647474" y="832009"/>
                </a:cubicBezTo>
                <a:cubicBezTo>
                  <a:pt x="2649379" y="822484"/>
                  <a:pt x="2653189" y="800576"/>
                  <a:pt x="2655094" y="784384"/>
                </a:cubicBezTo>
                <a:cubicBezTo>
                  <a:pt x="2657951" y="761524"/>
                  <a:pt x="2661761" y="753904"/>
                  <a:pt x="2673191" y="751046"/>
                </a:cubicBezTo>
                <a:cubicBezTo>
                  <a:pt x="2680811" y="749141"/>
                  <a:pt x="2692241" y="741521"/>
                  <a:pt x="2697956" y="733901"/>
                </a:cubicBezTo>
                <a:cubicBezTo>
                  <a:pt x="2701766" y="730091"/>
                  <a:pt x="2703671" y="727234"/>
                  <a:pt x="2705576" y="727234"/>
                </a:cubicBezTo>
                <a:lnTo>
                  <a:pt x="2705576" y="727234"/>
                </a:lnTo>
                <a:close/>
                <a:moveTo>
                  <a:pt x="1509236" y="802481"/>
                </a:moveTo>
                <a:cubicBezTo>
                  <a:pt x="1512094" y="802481"/>
                  <a:pt x="1515904" y="808196"/>
                  <a:pt x="1520666" y="821531"/>
                </a:cubicBezTo>
                <a:cubicBezTo>
                  <a:pt x="1524476" y="833914"/>
                  <a:pt x="1532096" y="845344"/>
                  <a:pt x="1537811" y="847249"/>
                </a:cubicBezTo>
                <a:cubicBezTo>
                  <a:pt x="1545431" y="850106"/>
                  <a:pt x="1545431" y="852011"/>
                  <a:pt x="1535906" y="858679"/>
                </a:cubicBezTo>
                <a:cubicBezTo>
                  <a:pt x="1526381" y="865346"/>
                  <a:pt x="1525429" y="871061"/>
                  <a:pt x="1533049" y="912971"/>
                </a:cubicBezTo>
                <a:cubicBezTo>
                  <a:pt x="1537811" y="938689"/>
                  <a:pt x="1539716" y="965359"/>
                  <a:pt x="1538764" y="972026"/>
                </a:cubicBezTo>
                <a:cubicBezTo>
                  <a:pt x="1535906" y="983456"/>
                  <a:pt x="1535906" y="983456"/>
                  <a:pt x="1528286" y="970121"/>
                </a:cubicBezTo>
                <a:cubicBezTo>
                  <a:pt x="1523524" y="962501"/>
                  <a:pt x="1515904" y="936784"/>
                  <a:pt x="1511141" y="913924"/>
                </a:cubicBezTo>
                <a:cubicBezTo>
                  <a:pt x="1498759" y="856774"/>
                  <a:pt x="1500664" y="802481"/>
                  <a:pt x="1509236" y="802481"/>
                </a:cubicBezTo>
                <a:lnTo>
                  <a:pt x="1509236" y="802481"/>
                </a:lnTo>
                <a:close/>
                <a:moveTo>
                  <a:pt x="1646396" y="808196"/>
                </a:moveTo>
                <a:cubicBezTo>
                  <a:pt x="1651159" y="808196"/>
                  <a:pt x="1655921" y="816769"/>
                  <a:pt x="1657826" y="832009"/>
                </a:cubicBezTo>
                <a:cubicBezTo>
                  <a:pt x="1659731" y="843439"/>
                  <a:pt x="1662589" y="862489"/>
                  <a:pt x="1664494" y="874871"/>
                </a:cubicBezTo>
                <a:cubicBezTo>
                  <a:pt x="1667351" y="892016"/>
                  <a:pt x="1665446" y="898684"/>
                  <a:pt x="1658779" y="901541"/>
                </a:cubicBezTo>
                <a:cubicBezTo>
                  <a:pt x="1647349" y="905351"/>
                  <a:pt x="1646396" y="902494"/>
                  <a:pt x="1636871" y="859631"/>
                </a:cubicBezTo>
                <a:cubicBezTo>
                  <a:pt x="1632109" y="838676"/>
                  <a:pt x="1632109" y="825341"/>
                  <a:pt x="1636871" y="816769"/>
                </a:cubicBezTo>
                <a:cubicBezTo>
                  <a:pt x="1639729" y="812006"/>
                  <a:pt x="1642586" y="808196"/>
                  <a:pt x="1646396" y="808196"/>
                </a:cubicBezTo>
                <a:lnTo>
                  <a:pt x="1646396" y="808196"/>
                </a:lnTo>
                <a:close/>
                <a:moveTo>
                  <a:pt x="3538061" y="820579"/>
                </a:moveTo>
                <a:cubicBezTo>
                  <a:pt x="3538061" y="820579"/>
                  <a:pt x="3539014" y="820579"/>
                  <a:pt x="3538061" y="820579"/>
                </a:cubicBezTo>
                <a:cubicBezTo>
                  <a:pt x="3540919" y="820579"/>
                  <a:pt x="3542824" y="823436"/>
                  <a:pt x="3544729" y="828199"/>
                </a:cubicBezTo>
                <a:cubicBezTo>
                  <a:pt x="3549491" y="836771"/>
                  <a:pt x="3550444" y="848201"/>
                  <a:pt x="3546634" y="861536"/>
                </a:cubicBezTo>
                <a:cubicBezTo>
                  <a:pt x="3541871" y="876776"/>
                  <a:pt x="3542824" y="882491"/>
                  <a:pt x="3551396" y="887254"/>
                </a:cubicBezTo>
                <a:cubicBezTo>
                  <a:pt x="3565684" y="895826"/>
                  <a:pt x="3553301" y="904399"/>
                  <a:pt x="3531394" y="901541"/>
                </a:cubicBezTo>
                <a:cubicBezTo>
                  <a:pt x="3512344" y="898684"/>
                  <a:pt x="3512344" y="899636"/>
                  <a:pt x="3529489" y="840581"/>
                </a:cubicBezTo>
                <a:cubicBezTo>
                  <a:pt x="3534251" y="827246"/>
                  <a:pt x="3536156" y="821531"/>
                  <a:pt x="3538061" y="820579"/>
                </a:cubicBezTo>
                <a:lnTo>
                  <a:pt x="3538061" y="820579"/>
                </a:lnTo>
                <a:close/>
                <a:moveTo>
                  <a:pt x="3978116" y="844391"/>
                </a:moveTo>
                <a:cubicBezTo>
                  <a:pt x="3980974" y="844391"/>
                  <a:pt x="3988594" y="846296"/>
                  <a:pt x="3997166" y="850106"/>
                </a:cubicBezTo>
                <a:cubicBezTo>
                  <a:pt x="4005739" y="853916"/>
                  <a:pt x="4006691" y="855821"/>
                  <a:pt x="4000024" y="855821"/>
                </a:cubicBezTo>
                <a:cubicBezTo>
                  <a:pt x="3994309" y="855821"/>
                  <a:pt x="3986689" y="853916"/>
                  <a:pt x="3980974" y="850106"/>
                </a:cubicBezTo>
                <a:cubicBezTo>
                  <a:pt x="3975259" y="846296"/>
                  <a:pt x="3974306" y="844391"/>
                  <a:pt x="3978116" y="844391"/>
                </a:cubicBezTo>
                <a:lnTo>
                  <a:pt x="3978116" y="844391"/>
                </a:lnTo>
                <a:close/>
                <a:moveTo>
                  <a:pt x="4483894" y="895826"/>
                </a:moveTo>
                <a:cubicBezTo>
                  <a:pt x="4486751" y="895826"/>
                  <a:pt x="4489609" y="897731"/>
                  <a:pt x="4489609" y="902494"/>
                </a:cubicBezTo>
                <a:cubicBezTo>
                  <a:pt x="4489609" y="907256"/>
                  <a:pt x="4484847" y="912971"/>
                  <a:pt x="4478179" y="914876"/>
                </a:cubicBezTo>
                <a:cubicBezTo>
                  <a:pt x="4470559" y="916781"/>
                  <a:pt x="4466749" y="914876"/>
                  <a:pt x="4466749" y="909161"/>
                </a:cubicBezTo>
                <a:cubicBezTo>
                  <a:pt x="4466749" y="904399"/>
                  <a:pt x="4467701" y="900589"/>
                  <a:pt x="4469606" y="900589"/>
                </a:cubicBezTo>
                <a:cubicBezTo>
                  <a:pt x="4471512" y="900589"/>
                  <a:pt x="4476274" y="899636"/>
                  <a:pt x="4481037" y="897731"/>
                </a:cubicBezTo>
                <a:cubicBezTo>
                  <a:pt x="4481989" y="895826"/>
                  <a:pt x="4482941" y="895826"/>
                  <a:pt x="4483894" y="895826"/>
                </a:cubicBezTo>
                <a:lnTo>
                  <a:pt x="4483894" y="895826"/>
                </a:lnTo>
                <a:close/>
                <a:moveTo>
                  <a:pt x="4748689" y="906304"/>
                </a:moveTo>
                <a:cubicBezTo>
                  <a:pt x="4758214" y="906304"/>
                  <a:pt x="4766787" y="909161"/>
                  <a:pt x="4766787" y="912971"/>
                </a:cubicBezTo>
                <a:cubicBezTo>
                  <a:pt x="4766787" y="920591"/>
                  <a:pt x="4753451" y="920591"/>
                  <a:pt x="4741069" y="912971"/>
                </a:cubicBezTo>
                <a:cubicBezTo>
                  <a:pt x="4733449" y="907256"/>
                  <a:pt x="4735354" y="906304"/>
                  <a:pt x="4748689" y="906304"/>
                </a:cubicBezTo>
                <a:lnTo>
                  <a:pt x="4748689" y="906304"/>
                </a:lnTo>
                <a:close/>
                <a:moveTo>
                  <a:pt x="4448651" y="914876"/>
                </a:moveTo>
                <a:cubicBezTo>
                  <a:pt x="4454366" y="915829"/>
                  <a:pt x="4460081" y="928211"/>
                  <a:pt x="4455319" y="932974"/>
                </a:cubicBezTo>
                <a:cubicBezTo>
                  <a:pt x="4448651" y="939641"/>
                  <a:pt x="4441031" y="936784"/>
                  <a:pt x="4441031" y="928211"/>
                </a:cubicBezTo>
                <a:cubicBezTo>
                  <a:pt x="4441031" y="923449"/>
                  <a:pt x="4443889" y="917734"/>
                  <a:pt x="4446747" y="915829"/>
                </a:cubicBezTo>
                <a:cubicBezTo>
                  <a:pt x="4447699" y="915829"/>
                  <a:pt x="4447699" y="914876"/>
                  <a:pt x="4448651" y="914876"/>
                </a:cubicBezTo>
                <a:close/>
                <a:moveTo>
                  <a:pt x="1654016" y="931069"/>
                </a:moveTo>
                <a:cubicBezTo>
                  <a:pt x="1657826" y="931069"/>
                  <a:pt x="1661636" y="936784"/>
                  <a:pt x="1661636" y="946309"/>
                </a:cubicBezTo>
                <a:cubicBezTo>
                  <a:pt x="1661636" y="954881"/>
                  <a:pt x="1659731" y="963454"/>
                  <a:pt x="1655921" y="965359"/>
                </a:cubicBezTo>
                <a:cubicBezTo>
                  <a:pt x="1649254" y="969169"/>
                  <a:pt x="1643539" y="951071"/>
                  <a:pt x="1647349" y="938689"/>
                </a:cubicBezTo>
                <a:cubicBezTo>
                  <a:pt x="1649254" y="933926"/>
                  <a:pt x="1651159" y="931069"/>
                  <a:pt x="1654016" y="931069"/>
                </a:cubicBezTo>
                <a:lnTo>
                  <a:pt x="1654016" y="931069"/>
                </a:lnTo>
                <a:close/>
                <a:moveTo>
                  <a:pt x="3498056" y="945356"/>
                </a:moveTo>
                <a:cubicBezTo>
                  <a:pt x="3499961" y="944404"/>
                  <a:pt x="3501866" y="949166"/>
                  <a:pt x="3504724" y="961549"/>
                </a:cubicBezTo>
                <a:cubicBezTo>
                  <a:pt x="3510439" y="987266"/>
                  <a:pt x="3498056" y="1032986"/>
                  <a:pt x="3481864" y="1048226"/>
                </a:cubicBezTo>
                <a:cubicBezTo>
                  <a:pt x="3475196" y="1053941"/>
                  <a:pt x="3469481" y="1066324"/>
                  <a:pt x="3469481" y="1075849"/>
                </a:cubicBezTo>
                <a:cubicBezTo>
                  <a:pt x="3469481" y="1085374"/>
                  <a:pt x="3467576" y="1094899"/>
                  <a:pt x="3464719" y="1096804"/>
                </a:cubicBezTo>
                <a:cubicBezTo>
                  <a:pt x="3461861" y="1099661"/>
                  <a:pt x="3457099" y="1121569"/>
                  <a:pt x="3453289" y="1146334"/>
                </a:cubicBezTo>
                <a:lnTo>
                  <a:pt x="3446621" y="1191101"/>
                </a:lnTo>
                <a:lnTo>
                  <a:pt x="3435191" y="1174909"/>
                </a:lnTo>
                <a:cubicBezTo>
                  <a:pt x="3419951" y="1153001"/>
                  <a:pt x="3411379" y="1102519"/>
                  <a:pt x="3417094" y="1072039"/>
                </a:cubicBezTo>
                <a:cubicBezTo>
                  <a:pt x="3419951" y="1056799"/>
                  <a:pt x="3434239" y="1030129"/>
                  <a:pt x="3453289" y="1005364"/>
                </a:cubicBezTo>
                <a:cubicBezTo>
                  <a:pt x="3470434" y="982504"/>
                  <a:pt x="3487579" y="958691"/>
                  <a:pt x="3491389" y="952024"/>
                </a:cubicBezTo>
                <a:cubicBezTo>
                  <a:pt x="3495199" y="948214"/>
                  <a:pt x="3497104" y="946309"/>
                  <a:pt x="3498056" y="945356"/>
                </a:cubicBezTo>
                <a:lnTo>
                  <a:pt x="3498056" y="945356"/>
                </a:lnTo>
                <a:close/>
                <a:moveTo>
                  <a:pt x="6092667" y="1037749"/>
                </a:moveTo>
                <a:cubicBezTo>
                  <a:pt x="6090762" y="1037749"/>
                  <a:pt x="6087904" y="1040606"/>
                  <a:pt x="6085999" y="1044416"/>
                </a:cubicBezTo>
                <a:cubicBezTo>
                  <a:pt x="6084094" y="1048226"/>
                  <a:pt x="6085046" y="1051084"/>
                  <a:pt x="6088856" y="1051084"/>
                </a:cubicBezTo>
                <a:cubicBezTo>
                  <a:pt x="6092667" y="1051084"/>
                  <a:pt x="6095524" y="1048226"/>
                  <a:pt x="6095524" y="1044416"/>
                </a:cubicBezTo>
                <a:cubicBezTo>
                  <a:pt x="6095524" y="1040606"/>
                  <a:pt x="6094571" y="1037749"/>
                  <a:pt x="6092667" y="1037749"/>
                </a:cubicBezTo>
                <a:close/>
                <a:moveTo>
                  <a:pt x="106204" y="1052036"/>
                </a:moveTo>
                <a:cubicBezTo>
                  <a:pt x="111919" y="1050131"/>
                  <a:pt x="129064" y="1062514"/>
                  <a:pt x="129064" y="1070134"/>
                </a:cubicBezTo>
                <a:cubicBezTo>
                  <a:pt x="129064" y="1072991"/>
                  <a:pt x="126206" y="1075849"/>
                  <a:pt x="123349" y="1075849"/>
                </a:cubicBezTo>
                <a:cubicBezTo>
                  <a:pt x="114776" y="1075849"/>
                  <a:pt x="100489" y="1056799"/>
                  <a:pt x="106204" y="1052036"/>
                </a:cubicBezTo>
                <a:cubicBezTo>
                  <a:pt x="105251" y="1052036"/>
                  <a:pt x="105251" y="1052036"/>
                  <a:pt x="106204" y="1052036"/>
                </a:cubicBezTo>
                <a:lnTo>
                  <a:pt x="106204" y="1052036"/>
                </a:lnTo>
                <a:close/>
                <a:moveTo>
                  <a:pt x="5970746" y="1163479"/>
                </a:moveTo>
                <a:cubicBezTo>
                  <a:pt x="5976462" y="1163479"/>
                  <a:pt x="5979319" y="1166336"/>
                  <a:pt x="5977414" y="1170146"/>
                </a:cubicBezTo>
                <a:cubicBezTo>
                  <a:pt x="5975509" y="1173956"/>
                  <a:pt x="5972651" y="1176814"/>
                  <a:pt x="5970746" y="1176814"/>
                </a:cubicBezTo>
                <a:cubicBezTo>
                  <a:pt x="5968842" y="1176814"/>
                  <a:pt x="5966937" y="1173956"/>
                  <a:pt x="5964079" y="1170146"/>
                </a:cubicBezTo>
                <a:cubicBezTo>
                  <a:pt x="5962174" y="1166336"/>
                  <a:pt x="5965031" y="1163479"/>
                  <a:pt x="5970746" y="1163479"/>
                </a:cubicBezTo>
                <a:close/>
                <a:moveTo>
                  <a:pt x="5688806" y="1289209"/>
                </a:moveTo>
                <a:cubicBezTo>
                  <a:pt x="5694521" y="1289209"/>
                  <a:pt x="5699284" y="1293019"/>
                  <a:pt x="5699284" y="1298734"/>
                </a:cubicBezTo>
                <a:cubicBezTo>
                  <a:pt x="5699284" y="1303496"/>
                  <a:pt x="5698331" y="1308259"/>
                  <a:pt x="5696426" y="1308259"/>
                </a:cubicBezTo>
                <a:cubicBezTo>
                  <a:pt x="5695474" y="1308259"/>
                  <a:pt x="5690712" y="1303496"/>
                  <a:pt x="5685949" y="1298734"/>
                </a:cubicBezTo>
                <a:cubicBezTo>
                  <a:pt x="5680234" y="1290161"/>
                  <a:pt x="5680234" y="1289209"/>
                  <a:pt x="5688806" y="1289209"/>
                </a:cubicBezTo>
                <a:lnTo>
                  <a:pt x="5688806" y="1289209"/>
                </a:lnTo>
                <a:close/>
                <a:moveTo>
                  <a:pt x="2170271" y="1314926"/>
                </a:moveTo>
                <a:cubicBezTo>
                  <a:pt x="2172176" y="1314926"/>
                  <a:pt x="2173129" y="1317784"/>
                  <a:pt x="2171224" y="1326356"/>
                </a:cubicBezTo>
                <a:cubicBezTo>
                  <a:pt x="2170271" y="1334929"/>
                  <a:pt x="2165509" y="1342549"/>
                  <a:pt x="2160746" y="1343501"/>
                </a:cubicBezTo>
                <a:cubicBezTo>
                  <a:pt x="2149316" y="1347311"/>
                  <a:pt x="2151221" y="1329214"/>
                  <a:pt x="2162651" y="1319689"/>
                </a:cubicBezTo>
                <a:cubicBezTo>
                  <a:pt x="2167414" y="1316831"/>
                  <a:pt x="2169319" y="1315879"/>
                  <a:pt x="2170271" y="1314926"/>
                </a:cubicBezTo>
                <a:lnTo>
                  <a:pt x="2170271" y="1314926"/>
                </a:lnTo>
                <a:close/>
                <a:moveTo>
                  <a:pt x="5820251" y="1329214"/>
                </a:moveTo>
                <a:cubicBezTo>
                  <a:pt x="5821204" y="1329214"/>
                  <a:pt x="5822156" y="1329214"/>
                  <a:pt x="5823109" y="1330166"/>
                </a:cubicBezTo>
                <a:cubicBezTo>
                  <a:pt x="5825014" y="1332071"/>
                  <a:pt x="5824062" y="1337786"/>
                  <a:pt x="5820251" y="1342549"/>
                </a:cubicBezTo>
                <a:cubicBezTo>
                  <a:pt x="5812631" y="1352074"/>
                  <a:pt x="5802154" y="1353979"/>
                  <a:pt x="5802154" y="1345406"/>
                </a:cubicBezTo>
                <a:cubicBezTo>
                  <a:pt x="5801201" y="1338739"/>
                  <a:pt x="5813584" y="1329214"/>
                  <a:pt x="5820251" y="1329214"/>
                </a:cubicBezTo>
                <a:lnTo>
                  <a:pt x="5820251" y="1329214"/>
                </a:lnTo>
                <a:close/>
                <a:moveTo>
                  <a:pt x="3129439" y="1351121"/>
                </a:moveTo>
                <a:cubicBezTo>
                  <a:pt x="3150394" y="1351121"/>
                  <a:pt x="3158014" y="1361599"/>
                  <a:pt x="3163729" y="1401604"/>
                </a:cubicBezTo>
                <a:cubicBezTo>
                  <a:pt x="3166586" y="1423511"/>
                  <a:pt x="3171349" y="1451134"/>
                  <a:pt x="3174206" y="1462564"/>
                </a:cubicBezTo>
                <a:cubicBezTo>
                  <a:pt x="3176111" y="1473994"/>
                  <a:pt x="3175159" y="1482566"/>
                  <a:pt x="3172301" y="1482566"/>
                </a:cubicBezTo>
                <a:cubicBezTo>
                  <a:pt x="3163729" y="1482566"/>
                  <a:pt x="3151346" y="1460659"/>
                  <a:pt x="3147536" y="1437799"/>
                </a:cubicBezTo>
                <a:cubicBezTo>
                  <a:pt x="3145631" y="1427321"/>
                  <a:pt x="3139916" y="1410176"/>
                  <a:pt x="3136106" y="1401604"/>
                </a:cubicBezTo>
                <a:cubicBezTo>
                  <a:pt x="3131344" y="1392079"/>
                  <a:pt x="3125629" y="1377791"/>
                  <a:pt x="3123724" y="1368266"/>
                </a:cubicBezTo>
                <a:cubicBezTo>
                  <a:pt x="3118961" y="1354931"/>
                  <a:pt x="3119914" y="1351121"/>
                  <a:pt x="3129439" y="1351121"/>
                </a:cubicBezTo>
                <a:lnTo>
                  <a:pt x="3129439" y="1351121"/>
                </a:lnTo>
                <a:close/>
                <a:moveTo>
                  <a:pt x="4057174" y="1364456"/>
                </a:moveTo>
                <a:cubicBezTo>
                  <a:pt x="4066699" y="1364456"/>
                  <a:pt x="4070509" y="1370171"/>
                  <a:pt x="4074319" y="1386364"/>
                </a:cubicBezTo>
                <a:cubicBezTo>
                  <a:pt x="4076224" y="1398746"/>
                  <a:pt x="4077176" y="1410176"/>
                  <a:pt x="4075271" y="1411129"/>
                </a:cubicBezTo>
                <a:cubicBezTo>
                  <a:pt x="4070509" y="1414939"/>
                  <a:pt x="4059079" y="1400651"/>
                  <a:pt x="4051459" y="1380649"/>
                </a:cubicBezTo>
                <a:cubicBezTo>
                  <a:pt x="4045744" y="1366361"/>
                  <a:pt x="4046696" y="1364456"/>
                  <a:pt x="4057174" y="1364456"/>
                </a:cubicBezTo>
                <a:lnTo>
                  <a:pt x="4057174" y="1364456"/>
                </a:lnTo>
                <a:close/>
                <a:moveTo>
                  <a:pt x="5891689" y="1379696"/>
                </a:moveTo>
                <a:cubicBezTo>
                  <a:pt x="5895499" y="1378744"/>
                  <a:pt x="5897404" y="1379696"/>
                  <a:pt x="5897404" y="1382554"/>
                </a:cubicBezTo>
                <a:cubicBezTo>
                  <a:pt x="5897404" y="1391126"/>
                  <a:pt x="5874544" y="1414939"/>
                  <a:pt x="5869781" y="1411129"/>
                </a:cubicBezTo>
                <a:cubicBezTo>
                  <a:pt x="5864067" y="1405414"/>
                  <a:pt x="5875496" y="1385411"/>
                  <a:pt x="5887879" y="1381601"/>
                </a:cubicBezTo>
                <a:cubicBezTo>
                  <a:pt x="5888831" y="1379696"/>
                  <a:pt x="5890737" y="1379696"/>
                  <a:pt x="5891689" y="1379696"/>
                </a:cubicBezTo>
                <a:lnTo>
                  <a:pt x="5891689" y="1379696"/>
                </a:lnTo>
                <a:close/>
                <a:moveTo>
                  <a:pt x="4855369" y="1413986"/>
                </a:moveTo>
                <a:cubicBezTo>
                  <a:pt x="4859179" y="1413986"/>
                  <a:pt x="4862037" y="1416844"/>
                  <a:pt x="4862037" y="1420654"/>
                </a:cubicBezTo>
                <a:cubicBezTo>
                  <a:pt x="4862037" y="1424464"/>
                  <a:pt x="4860131" y="1427321"/>
                  <a:pt x="4859179" y="1427321"/>
                </a:cubicBezTo>
                <a:cubicBezTo>
                  <a:pt x="4857274" y="1427321"/>
                  <a:pt x="4854416" y="1424464"/>
                  <a:pt x="4852512" y="1420654"/>
                </a:cubicBezTo>
                <a:cubicBezTo>
                  <a:pt x="4850606" y="1416844"/>
                  <a:pt x="4852512" y="1413986"/>
                  <a:pt x="4855369" y="1413986"/>
                </a:cubicBezTo>
                <a:close/>
                <a:moveTo>
                  <a:pt x="4889659" y="1453991"/>
                </a:moveTo>
                <a:cubicBezTo>
                  <a:pt x="4894421" y="1453039"/>
                  <a:pt x="4900137" y="1462564"/>
                  <a:pt x="4904899" y="1479709"/>
                </a:cubicBezTo>
                <a:cubicBezTo>
                  <a:pt x="4908709" y="1494949"/>
                  <a:pt x="4910614" y="1508284"/>
                  <a:pt x="4910614" y="1508284"/>
                </a:cubicBezTo>
                <a:cubicBezTo>
                  <a:pt x="4903946" y="1508284"/>
                  <a:pt x="4881087" y="1474946"/>
                  <a:pt x="4882991" y="1467326"/>
                </a:cubicBezTo>
                <a:cubicBezTo>
                  <a:pt x="4883944" y="1458754"/>
                  <a:pt x="4886801" y="1454944"/>
                  <a:pt x="4889659" y="1453991"/>
                </a:cubicBezTo>
                <a:lnTo>
                  <a:pt x="4889659" y="1453991"/>
                </a:lnTo>
                <a:close/>
                <a:moveTo>
                  <a:pt x="4080034" y="1473041"/>
                </a:moveTo>
                <a:cubicBezTo>
                  <a:pt x="4080986" y="1473041"/>
                  <a:pt x="4081939" y="1473041"/>
                  <a:pt x="4083844" y="1473994"/>
                </a:cubicBezTo>
                <a:cubicBezTo>
                  <a:pt x="4087654" y="1476851"/>
                  <a:pt x="4088606" y="1480661"/>
                  <a:pt x="4084796" y="1485424"/>
                </a:cubicBezTo>
                <a:cubicBezTo>
                  <a:pt x="4081939" y="1489234"/>
                  <a:pt x="4077176" y="1498759"/>
                  <a:pt x="4076224" y="1505426"/>
                </a:cubicBezTo>
                <a:cubicBezTo>
                  <a:pt x="4073366" y="1516856"/>
                  <a:pt x="4072414" y="1516856"/>
                  <a:pt x="4068604" y="1507331"/>
                </a:cubicBezTo>
                <a:cubicBezTo>
                  <a:pt x="4062889" y="1495901"/>
                  <a:pt x="4071461" y="1474946"/>
                  <a:pt x="4080034" y="1473041"/>
                </a:cubicBezTo>
                <a:lnTo>
                  <a:pt x="4080034" y="1473041"/>
                </a:lnTo>
                <a:close/>
                <a:moveTo>
                  <a:pt x="4928712" y="1547336"/>
                </a:moveTo>
                <a:cubicBezTo>
                  <a:pt x="4929664" y="1547336"/>
                  <a:pt x="4931569" y="1548289"/>
                  <a:pt x="4934426" y="1551146"/>
                </a:cubicBezTo>
                <a:cubicBezTo>
                  <a:pt x="4938237" y="1554956"/>
                  <a:pt x="4940142" y="1559719"/>
                  <a:pt x="4938237" y="1561624"/>
                </a:cubicBezTo>
                <a:cubicBezTo>
                  <a:pt x="4934426" y="1565434"/>
                  <a:pt x="4926806" y="1558766"/>
                  <a:pt x="4926806" y="1550194"/>
                </a:cubicBezTo>
                <a:cubicBezTo>
                  <a:pt x="4925854" y="1548289"/>
                  <a:pt x="4926806" y="1547336"/>
                  <a:pt x="4928712" y="1547336"/>
                </a:cubicBezTo>
                <a:close/>
                <a:moveTo>
                  <a:pt x="3185636" y="1554956"/>
                </a:moveTo>
                <a:cubicBezTo>
                  <a:pt x="3186589" y="1554956"/>
                  <a:pt x="3187541" y="1554956"/>
                  <a:pt x="3189446" y="1555909"/>
                </a:cubicBezTo>
                <a:cubicBezTo>
                  <a:pt x="3192304" y="1557814"/>
                  <a:pt x="3195161" y="1564481"/>
                  <a:pt x="3195161" y="1571149"/>
                </a:cubicBezTo>
                <a:cubicBezTo>
                  <a:pt x="3195161" y="1585436"/>
                  <a:pt x="3177064" y="1593056"/>
                  <a:pt x="3172301" y="1580674"/>
                </a:cubicBezTo>
                <a:cubicBezTo>
                  <a:pt x="3167539" y="1570196"/>
                  <a:pt x="3178016" y="1554956"/>
                  <a:pt x="3185636" y="1554956"/>
                </a:cubicBezTo>
                <a:close/>
                <a:moveTo>
                  <a:pt x="4076224" y="1590199"/>
                </a:moveTo>
                <a:cubicBezTo>
                  <a:pt x="4087654" y="1590199"/>
                  <a:pt x="4089559" y="1602581"/>
                  <a:pt x="4082891" y="1627346"/>
                </a:cubicBezTo>
                <a:cubicBezTo>
                  <a:pt x="4075271" y="1654016"/>
                  <a:pt x="4057174" y="1675924"/>
                  <a:pt x="4057174" y="1657826"/>
                </a:cubicBezTo>
                <a:cubicBezTo>
                  <a:pt x="4057174" y="1652111"/>
                  <a:pt x="4060031" y="1646396"/>
                  <a:pt x="4063841" y="1644491"/>
                </a:cubicBezTo>
                <a:cubicBezTo>
                  <a:pt x="4067651" y="1642586"/>
                  <a:pt x="4070509" y="1629251"/>
                  <a:pt x="4070509" y="1615916"/>
                </a:cubicBezTo>
                <a:cubicBezTo>
                  <a:pt x="4070509" y="1600676"/>
                  <a:pt x="4072414" y="1590199"/>
                  <a:pt x="4076224" y="1590199"/>
                </a:cubicBezTo>
                <a:lnTo>
                  <a:pt x="4076224" y="1590199"/>
                </a:lnTo>
                <a:close/>
                <a:moveTo>
                  <a:pt x="4979194" y="1679734"/>
                </a:moveTo>
                <a:cubicBezTo>
                  <a:pt x="4981099" y="1679734"/>
                  <a:pt x="4984909" y="1681639"/>
                  <a:pt x="4991576" y="1688306"/>
                </a:cubicBezTo>
                <a:cubicBezTo>
                  <a:pt x="5003006" y="1699736"/>
                  <a:pt x="5003959" y="1703546"/>
                  <a:pt x="4997292" y="1712119"/>
                </a:cubicBezTo>
                <a:cubicBezTo>
                  <a:pt x="4983956" y="1727359"/>
                  <a:pt x="4969669" y="1724501"/>
                  <a:pt x="4973479" y="1708309"/>
                </a:cubicBezTo>
                <a:cubicBezTo>
                  <a:pt x="4975384" y="1700689"/>
                  <a:pt x="4977289" y="1690211"/>
                  <a:pt x="4977289" y="1684496"/>
                </a:cubicBezTo>
                <a:cubicBezTo>
                  <a:pt x="4977289" y="1681639"/>
                  <a:pt x="4978242" y="1680686"/>
                  <a:pt x="4979194" y="1679734"/>
                </a:cubicBezTo>
                <a:close/>
                <a:moveTo>
                  <a:pt x="2912269" y="1717834"/>
                </a:moveTo>
                <a:cubicBezTo>
                  <a:pt x="2913221" y="1718786"/>
                  <a:pt x="2919889" y="1754981"/>
                  <a:pt x="2926556" y="1796891"/>
                </a:cubicBezTo>
                <a:cubicBezTo>
                  <a:pt x="2935129" y="1849279"/>
                  <a:pt x="2942749" y="1878806"/>
                  <a:pt x="2952274" y="1891189"/>
                </a:cubicBezTo>
                <a:cubicBezTo>
                  <a:pt x="2959894" y="1901666"/>
                  <a:pt x="2965609" y="1912144"/>
                  <a:pt x="2965609" y="1915001"/>
                </a:cubicBezTo>
                <a:cubicBezTo>
                  <a:pt x="2965609" y="1918811"/>
                  <a:pt x="2972276" y="1941671"/>
                  <a:pt x="2980849" y="1967389"/>
                </a:cubicBezTo>
                <a:cubicBezTo>
                  <a:pt x="2996089" y="2013109"/>
                  <a:pt x="3016091" y="2115979"/>
                  <a:pt x="3016091" y="2148364"/>
                </a:cubicBezTo>
                <a:cubicBezTo>
                  <a:pt x="3016091" y="2157889"/>
                  <a:pt x="3023711" y="2178844"/>
                  <a:pt x="3033236" y="2195989"/>
                </a:cubicBezTo>
                <a:cubicBezTo>
                  <a:pt x="3046571" y="2219801"/>
                  <a:pt x="3050381" y="2235994"/>
                  <a:pt x="3050381" y="2267426"/>
                </a:cubicBezTo>
                <a:cubicBezTo>
                  <a:pt x="3051334" y="2306479"/>
                  <a:pt x="3051334" y="2308384"/>
                  <a:pt x="3071336" y="2317909"/>
                </a:cubicBezTo>
                <a:cubicBezTo>
                  <a:pt x="3095149" y="2328386"/>
                  <a:pt x="3099911" y="2340769"/>
                  <a:pt x="3095149" y="2379821"/>
                </a:cubicBezTo>
                <a:cubicBezTo>
                  <a:pt x="3089434" y="2431256"/>
                  <a:pt x="3086576" y="2437924"/>
                  <a:pt x="3075146" y="2434114"/>
                </a:cubicBezTo>
                <a:cubicBezTo>
                  <a:pt x="3066574" y="2431256"/>
                  <a:pt x="3065621" y="2431256"/>
                  <a:pt x="3071336" y="2436971"/>
                </a:cubicBezTo>
                <a:cubicBezTo>
                  <a:pt x="3077051" y="2442686"/>
                  <a:pt x="3075146" y="2448401"/>
                  <a:pt x="3060859" y="2462689"/>
                </a:cubicBezTo>
                <a:cubicBezTo>
                  <a:pt x="3048476" y="2474119"/>
                  <a:pt x="3037046" y="2480786"/>
                  <a:pt x="3025616" y="2479834"/>
                </a:cubicBezTo>
                <a:cubicBezTo>
                  <a:pt x="3007519" y="2477929"/>
                  <a:pt x="3008471" y="2478881"/>
                  <a:pt x="3006566" y="2467451"/>
                </a:cubicBezTo>
                <a:cubicBezTo>
                  <a:pt x="3005614" y="2457926"/>
                  <a:pt x="2979896" y="2451259"/>
                  <a:pt x="2931319" y="2448401"/>
                </a:cubicBezTo>
                <a:cubicBezTo>
                  <a:pt x="2893219" y="2446496"/>
                  <a:pt x="2891314" y="2447449"/>
                  <a:pt x="2889409" y="2460784"/>
                </a:cubicBezTo>
                <a:cubicBezTo>
                  <a:pt x="2887504" y="2475071"/>
                  <a:pt x="2869406" y="2480786"/>
                  <a:pt x="2868454" y="2467451"/>
                </a:cubicBezTo>
                <a:cubicBezTo>
                  <a:pt x="2867501" y="2462689"/>
                  <a:pt x="2866549" y="2453164"/>
                  <a:pt x="2864644" y="2443639"/>
                </a:cubicBezTo>
                <a:cubicBezTo>
                  <a:pt x="2863691" y="2435066"/>
                  <a:pt x="2860834" y="2417921"/>
                  <a:pt x="2858929" y="2405539"/>
                </a:cubicBezTo>
                <a:cubicBezTo>
                  <a:pt x="2857024" y="2393156"/>
                  <a:pt x="2853214" y="2368391"/>
                  <a:pt x="2850356" y="2349341"/>
                </a:cubicBezTo>
                <a:cubicBezTo>
                  <a:pt x="2843689" y="2307431"/>
                  <a:pt x="2847499" y="2285524"/>
                  <a:pt x="2861786" y="2281714"/>
                </a:cubicBezTo>
                <a:cubicBezTo>
                  <a:pt x="2871311" y="2279809"/>
                  <a:pt x="2873216" y="2267426"/>
                  <a:pt x="2877026" y="2209324"/>
                </a:cubicBezTo>
                <a:cubicBezTo>
                  <a:pt x="2878931" y="2171224"/>
                  <a:pt x="2879884" y="2137886"/>
                  <a:pt x="2877979" y="2135029"/>
                </a:cubicBezTo>
                <a:cubicBezTo>
                  <a:pt x="2871311" y="2124551"/>
                  <a:pt x="2869406" y="2012156"/>
                  <a:pt x="2876074" y="1996916"/>
                </a:cubicBezTo>
                <a:cubicBezTo>
                  <a:pt x="2879884" y="1988344"/>
                  <a:pt x="2884646" y="1948339"/>
                  <a:pt x="2887504" y="1909286"/>
                </a:cubicBezTo>
                <a:cubicBezTo>
                  <a:pt x="2895124" y="1823561"/>
                  <a:pt x="2908459" y="1714024"/>
                  <a:pt x="2912269" y="1717834"/>
                </a:cubicBezTo>
                <a:lnTo>
                  <a:pt x="2912269" y="1717834"/>
                </a:lnTo>
                <a:close/>
                <a:moveTo>
                  <a:pt x="1872139" y="1724501"/>
                </a:moveTo>
                <a:lnTo>
                  <a:pt x="1872139" y="1751171"/>
                </a:lnTo>
                <a:cubicBezTo>
                  <a:pt x="1872139" y="1775936"/>
                  <a:pt x="1889284" y="1896904"/>
                  <a:pt x="1904524" y="1991201"/>
                </a:cubicBezTo>
                <a:cubicBezTo>
                  <a:pt x="1922621" y="2099786"/>
                  <a:pt x="1929289" y="2150269"/>
                  <a:pt x="1928336" y="2189321"/>
                </a:cubicBezTo>
                <a:cubicBezTo>
                  <a:pt x="1927384" y="2230279"/>
                  <a:pt x="1928336" y="2232184"/>
                  <a:pt x="1949291" y="2251234"/>
                </a:cubicBezTo>
                <a:cubicBezTo>
                  <a:pt x="1961674" y="2261711"/>
                  <a:pt x="1978819" y="2281714"/>
                  <a:pt x="1988344" y="2296001"/>
                </a:cubicBezTo>
                <a:cubicBezTo>
                  <a:pt x="2005489" y="2320766"/>
                  <a:pt x="2006441" y="2326481"/>
                  <a:pt x="2006441" y="2393156"/>
                </a:cubicBezTo>
                <a:cubicBezTo>
                  <a:pt x="2007394" y="2498884"/>
                  <a:pt x="2009299" y="2490311"/>
                  <a:pt x="1983581" y="2487454"/>
                </a:cubicBezTo>
                <a:cubicBezTo>
                  <a:pt x="1971199" y="2486501"/>
                  <a:pt x="1957864" y="2480786"/>
                  <a:pt x="1954054" y="2476024"/>
                </a:cubicBezTo>
                <a:cubicBezTo>
                  <a:pt x="1947386" y="2468404"/>
                  <a:pt x="1944529" y="2468404"/>
                  <a:pt x="1934051" y="2477929"/>
                </a:cubicBezTo>
                <a:cubicBezTo>
                  <a:pt x="1918811" y="2491264"/>
                  <a:pt x="1863566" y="2496026"/>
                  <a:pt x="1831181" y="2487454"/>
                </a:cubicBezTo>
                <a:cubicBezTo>
                  <a:pt x="1816894" y="2483644"/>
                  <a:pt x="1807369" y="2483644"/>
                  <a:pt x="1807369" y="2486501"/>
                </a:cubicBezTo>
                <a:cubicBezTo>
                  <a:pt x="1807369" y="2489359"/>
                  <a:pt x="1798796" y="2492216"/>
                  <a:pt x="1788319" y="2492216"/>
                </a:cubicBezTo>
                <a:cubicBezTo>
                  <a:pt x="1777841" y="2492216"/>
                  <a:pt x="1769269" y="2489359"/>
                  <a:pt x="1769269" y="2485549"/>
                </a:cubicBezTo>
                <a:cubicBezTo>
                  <a:pt x="1769269" y="2481739"/>
                  <a:pt x="1753076" y="2478881"/>
                  <a:pt x="1734026" y="2478881"/>
                </a:cubicBezTo>
                <a:cubicBezTo>
                  <a:pt x="1714976" y="2478881"/>
                  <a:pt x="1698784" y="2481739"/>
                  <a:pt x="1698784" y="2485549"/>
                </a:cubicBezTo>
                <a:cubicBezTo>
                  <a:pt x="1698784" y="2489359"/>
                  <a:pt x="1689259" y="2492216"/>
                  <a:pt x="1677829" y="2492216"/>
                </a:cubicBezTo>
                <a:lnTo>
                  <a:pt x="1656874" y="2492216"/>
                </a:lnTo>
                <a:lnTo>
                  <a:pt x="1645444" y="2441734"/>
                </a:lnTo>
                <a:cubicBezTo>
                  <a:pt x="1638776" y="2414111"/>
                  <a:pt x="1635919" y="2382679"/>
                  <a:pt x="1637824" y="2373154"/>
                </a:cubicBezTo>
                <a:cubicBezTo>
                  <a:pt x="1644491" y="2342674"/>
                  <a:pt x="1660684" y="2322671"/>
                  <a:pt x="1679734" y="2322671"/>
                </a:cubicBezTo>
                <a:cubicBezTo>
                  <a:pt x="1703546" y="2322671"/>
                  <a:pt x="1723549" y="2300764"/>
                  <a:pt x="1714024" y="2285524"/>
                </a:cubicBezTo>
                <a:cubicBezTo>
                  <a:pt x="1708309" y="2276951"/>
                  <a:pt x="1708309" y="2272189"/>
                  <a:pt x="1714976" y="2266474"/>
                </a:cubicBezTo>
                <a:cubicBezTo>
                  <a:pt x="1719739" y="2262664"/>
                  <a:pt x="1725454" y="2238851"/>
                  <a:pt x="1727359" y="2211229"/>
                </a:cubicBezTo>
                <a:cubicBezTo>
                  <a:pt x="1729264" y="2184559"/>
                  <a:pt x="1735931" y="2151221"/>
                  <a:pt x="1740694" y="2137886"/>
                </a:cubicBezTo>
                <a:cubicBezTo>
                  <a:pt x="1745456" y="2124551"/>
                  <a:pt x="1758791" y="2081689"/>
                  <a:pt x="1769269" y="2043589"/>
                </a:cubicBezTo>
                <a:cubicBezTo>
                  <a:pt x="1795939" y="1952149"/>
                  <a:pt x="1851184" y="1773079"/>
                  <a:pt x="1862614" y="1745456"/>
                </a:cubicBezTo>
                <a:lnTo>
                  <a:pt x="1872139" y="1724501"/>
                </a:lnTo>
                <a:lnTo>
                  <a:pt x="1872139" y="1724501"/>
                </a:lnTo>
                <a:close/>
                <a:moveTo>
                  <a:pt x="3807619" y="1812131"/>
                </a:moveTo>
                <a:lnTo>
                  <a:pt x="3807619" y="1901666"/>
                </a:lnTo>
                <a:cubicBezTo>
                  <a:pt x="3807619" y="1987391"/>
                  <a:pt x="3808571" y="1992154"/>
                  <a:pt x="3826669" y="2027396"/>
                </a:cubicBezTo>
                <a:cubicBezTo>
                  <a:pt x="3851434" y="2075021"/>
                  <a:pt x="3866674" y="2197894"/>
                  <a:pt x="3851434" y="2227421"/>
                </a:cubicBezTo>
                <a:cubicBezTo>
                  <a:pt x="3837146" y="2255044"/>
                  <a:pt x="3832384" y="2284571"/>
                  <a:pt x="3840956" y="2289334"/>
                </a:cubicBezTo>
                <a:cubicBezTo>
                  <a:pt x="3845719" y="2292191"/>
                  <a:pt x="3842861" y="2296001"/>
                  <a:pt x="3833336" y="2300764"/>
                </a:cubicBezTo>
                <a:cubicBezTo>
                  <a:pt x="3809524" y="2312194"/>
                  <a:pt x="3810476" y="2328386"/>
                  <a:pt x="3837146" y="2339816"/>
                </a:cubicBezTo>
                <a:cubicBezTo>
                  <a:pt x="3849529" y="2344579"/>
                  <a:pt x="3867626" y="2349341"/>
                  <a:pt x="3876199" y="2349341"/>
                </a:cubicBezTo>
                <a:cubicBezTo>
                  <a:pt x="3895249" y="2349341"/>
                  <a:pt x="3895249" y="2349341"/>
                  <a:pt x="3882866" y="2390299"/>
                </a:cubicBezTo>
                <a:cubicBezTo>
                  <a:pt x="3878104" y="2407444"/>
                  <a:pt x="3872389" y="2437924"/>
                  <a:pt x="3870484" y="2458879"/>
                </a:cubicBezTo>
                <a:cubicBezTo>
                  <a:pt x="3868579" y="2478881"/>
                  <a:pt x="3862864" y="2499836"/>
                  <a:pt x="3859054" y="2504599"/>
                </a:cubicBezTo>
                <a:cubicBezTo>
                  <a:pt x="3852386" y="2513171"/>
                  <a:pt x="3844766" y="2515076"/>
                  <a:pt x="3840004" y="2510314"/>
                </a:cubicBezTo>
                <a:cubicBezTo>
                  <a:pt x="3837146" y="2507456"/>
                  <a:pt x="3777139" y="2502694"/>
                  <a:pt x="3654266" y="2496026"/>
                </a:cubicBezTo>
                <a:lnTo>
                  <a:pt x="3579971" y="2492216"/>
                </a:lnTo>
                <a:lnTo>
                  <a:pt x="3570446" y="2459831"/>
                </a:lnTo>
                <a:cubicBezTo>
                  <a:pt x="3565684" y="2442686"/>
                  <a:pt x="3562826" y="2417921"/>
                  <a:pt x="3563779" y="2404586"/>
                </a:cubicBezTo>
                <a:cubicBezTo>
                  <a:pt x="3566636" y="2382679"/>
                  <a:pt x="3567589" y="2381726"/>
                  <a:pt x="3598069" y="2377916"/>
                </a:cubicBezTo>
                <a:cubicBezTo>
                  <a:pt x="3619024" y="2375059"/>
                  <a:pt x="3631406" y="2369344"/>
                  <a:pt x="3635216" y="2362676"/>
                </a:cubicBezTo>
                <a:cubicBezTo>
                  <a:pt x="3641884" y="2350294"/>
                  <a:pt x="3638074" y="2326481"/>
                  <a:pt x="3627596" y="2313146"/>
                </a:cubicBezTo>
                <a:cubicBezTo>
                  <a:pt x="3623786" y="2307431"/>
                  <a:pt x="3623786" y="2305526"/>
                  <a:pt x="3628549" y="2305526"/>
                </a:cubicBezTo>
                <a:cubicBezTo>
                  <a:pt x="3639026" y="2305526"/>
                  <a:pt x="3637121" y="2274094"/>
                  <a:pt x="3626644" y="2247424"/>
                </a:cubicBezTo>
                <a:cubicBezTo>
                  <a:pt x="3616166" y="2221706"/>
                  <a:pt x="3619024" y="2206466"/>
                  <a:pt x="3651409" y="2123599"/>
                </a:cubicBezTo>
                <a:cubicBezTo>
                  <a:pt x="3662839" y="2094071"/>
                  <a:pt x="3676174" y="2055971"/>
                  <a:pt x="3680936" y="2038826"/>
                </a:cubicBezTo>
                <a:cubicBezTo>
                  <a:pt x="3685699" y="2020729"/>
                  <a:pt x="3700939" y="1992154"/>
                  <a:pt x="3718084" y="1970246"/>
                </a:cubicBezTo>
                <a:cubicBezTo>
                  <a:pt x="3734276" y="1949291"/>
                  <a:pt x="3760946" y="1905476"/>
                  <a:pt x="3777139" y="1873091"/>
                </a:cubicBezTo>
                <a:lnTo>
                  <a:pt x="3807619" y="1812131"/>
                </a:lnTo>
                <a:lnTo>
                  <a:pt x="3807619" y="1812131"/>
                </a:lnTo>
                <a:close/>
                <a:moveTo>
                  <a:pt x="4662964" y="1883569"/>
                </a:moveTo>
                <a:lnTo>
                  <a:pt x="4677251" y="1935004"/>
                </a:lnTo>
                <a:cubicBezTo>
                  <a:pt x="4684872" y="1963579"/>
                  <a:pt x="4706779" y="2022634"/>
                  <a:pt x="4725829" y="2066449"/>
                </a:cubicBezTo>
                <a:cubicBezTo>
                  <a:pt x="4744879" y="2110264"/>
                  <a:pt x="4762024" y="2159794"/>
                  <a:pt x="4764881" y="2176939"/>
                </a:cubicBezTo>
                <a:cubicBezTo>
                  <a:pt x="4769644" y="2213134"/>
                  <a:pt x="4782979" y="2255044"/>
                  <a:pt x="4801076" y="2289334"/>
                </a:cubicBezTo>
                <a:cubicBezTo>
                  <a:pt x="4810601" y="2307431"/>
                  <a:pt x="4814412" y="2326481"/>
                  <a:pt x="4814412" y="2359819"/>
                </a:cubicBezTo>
                <a:cubicBezTo>
                  <a:pt x="4814412" y="2384584"/>
                  <a:pt x="4816316" y="2406491"/>
                  <a:pt x="4819174" y="2409349"/>
                </a:cubicBezTo>
                <a:cubicBezTo>
                  <a:pt x="4822031" y="2412206"/>
                  <a:pt x="4823937" y="2419826"/>
                  <a:pt x="4823937" y="2426494"/>
                </a:cubicBezTo>
                <a:cubicBezTo>
                  <a:pt x="4823937" y="2436019"/>
                  <a:pt x="4822031" y="2436971"/>
                  <a:pt x="4815364" y="2432209"/>
                </a:cubicBezTo>
                <a:cubicBezTo>
                  <a:pt x="4810601" y="2428399"/>
                  <a:pt x="4804887" y="2427446"/>
                  <a:pt x="4802981" y="2429351"/>
                </a:cubicBezTo>
                <a:cubicBezTo>
                  <a:pt x="4801076" y="2431256"/>
                  <a:pt x="4794409" y="2429351"/>
                  <a:pt x="4788694" y="2424589"/>
                </a:cubicBezTo>
                <a:cubicBezTo>
                  <a:pt x="4780122" y="2417921"/>
                  <a:pt x="4777264" y="2417921"/>
                  <a:pt x="4768691" y="2427446"/>
                </a:cubicBezTo>
                <a:cubicBezTo>
                  <a:pt x="4759166" y="2436971"/>
                  <a:pt x="4759166" y="2437924"/>
                  <a:pt x="4781074" y="2437924"/>
                </a:cubicBezTo>
                <a:cubicBezTo>
                  <a:pt x="4815364" y="2437924"/>
                  <a:pt x="4822984" y="2442686"/>
                  <a:pt x="4819174" y="2459831"/>
                </a:cubicBezTo>
                <a:cubicBezTo>
                  <a:pt x="4817269" y="2468404"/>
                  <a:pt x="4813459" y="2475071"/>
                  <a:pt x="4810601" y="2475071"/>
                </a:cubicBezTo>
                <a:cubicBezTo>
                  <a:pt x="4807744" y="2475071"/>
                  <a:pt x="4807744" y="2481739"/>
                  <a:pt x="4810601" y="2489359"/>
                </a:cubicBezTo>
                <a:cubicBezTo>
                  <a:pt x="4815364" y="2502694"/>
                  <a:pt x="4814412" y="2503646"/>
                  <a:pt x="4795362" y="2501741"/>
                </a:cubicBezTo>
                <a:cubicBezTo>
                  <a:pt x="4775359" y="2499836"/>
                  <a:pt x="4774406" y="2499836"/>
                  <a:pt x="4778216" y="2516029"/>
                </a:cubicBezTo>
                <a:cubicBezTo>
                  <a:pt x="4781074" y="2528411"/>
                  <a:pt x="4779169" y="2532221"/>
                  <a:pt x="4772501" y="2530316"/>
                </a:cubicBezTo>
                <a:cubicBezTo>
                  <a:pt x="4767739" y="2528411"/>
                  <a:pt x="4763929" y="2520791"/>
                  <a:pt x="4763929" y="2514124"/>
                </a:cubicBezTo>
                <a:cubicBezTo>
                  <a:pt x="4764881" y="2499836"/>
                  <a:pt x="4757262" y="2496026"/>
                  <a:pt x="4750594" y="2506504"/>
                </a:cubicBezTo>
                <a:cubicBezTo>
                  <a:pt x="4747737" y="2511266"/>
                  <a:pt x="4722019" y="2510314"/>
                  <a:pt x="4719162" y="2505551"/>
                </a:cubicBezTo>
                <a:cubicBezTo>
                  <a:pt x="4693444" y="2463641"/>
                  <a:pt x="4682966" y="2458879"/>
                  <a:pt x="4699159" y="2497931"/>
                </a:cubicBezTo>
                <a:cubicBezTo>
                  <a:pt x="4708684" y="2519839"/>
                  <a:pt x="4708684" y="2520791"/>
                  <a:pt x="4698206" y="2516981"/>
                </a:cubicBezTo>
                <a:cubicBezTo>
                  <a:pt x="4671537" y="2506504"/>
                  <a:pt x="4662012" y="2505551"/>
                  <a:pt x="4667726" y="2514124"/>
                </a:cubicBezTo>
                <a:cubicBezTo>
                  <a:pt x="4670584" y="2518886"/>
                  <a:pt x="4677251" y="2527459"/>
                  <a:pt x="4682966" y="2534126"/>
                </a:cubicBezTo>
                <a:cubicBezTo>
                  <a:pt x="4688681" y="2539841"/>
                  <a:pt x="4691539" y="2545556"/>
                  <a:pt x="4689634" y="2545556"/>
                </a:cubicBezTo>
                <a:cubicBezTo>
                  <a:pt x="4687729" y="2545556"/>
                  <a:pt x="4682014" y="2540794"/>
                  <a:pt x="4675347" y="2534126"/>
                </a:cubicBezTo>
                <a:cubicBezTo>
                  <a:pt x="4665822" y="2525554"/>
                  <a:pt x="4662964" y="2524601"/>
                  <a:pt x="4659154" y="2531269"/>
                </a:cubicBezTo>
                <a:cubicBezTo>
                  <a:pt x="4655344" y="2537936"/>
                  <a:pt x="4650581" y="2537936"/>
                  <a:pt x="4640104" y="2533174"/>
                </a:cubicBezTo>
                <a:cubicBezTo>
                  <a:pt x="4632484" y="2529364"/>
                  <a:pt x="4621054" y="2528411"/>
                  <a:pt x="4612481" y="2531269"/>
                </a:cubicBezTo>
                <a:cubicBezTo>
                  <a:pt x="4603909" y="2534126"/>
                  <a:pt x="4593431" y="2536031"/>
                  <a:pt x="4587716" y="2535079"/>
                </a:cubicBezTo>
                <a:cubicBezTo>
                  <a:pt x="4582001" y="2534126"/>
                  <a:pt x="4573429" y="2534126"/>
                  <a:pt x="4567714" y="2533174"/>
                </a:cubicBezTo>
                <a:cubicBezTo>
                  <a:pt x="4559141" y="2532221"/>
                  <a:pt x="4556284" y="2520791"/>
                  <a:pt x="4552474" y="2465546"/>
                </a:cubicBezTo>
                <a:cubicBezTo>
                  <a:pt x="4548664" y="2414111"/>
                  <a:pt x="4549616" y="2397919"/>
                  <a:pt x="4556284" y="2394109"/>
                </a:cubicBezTo>
                <a:cubicBezTo>
                  <a:pt x="4561047" y="2391251"/>
                  <a:pt x="4566762" y="2390299"/>
                  <a:pt x="4569619" y="2392204"/>
                </a:cubicBezTo>
                <a:cubicBezTo>
                  <a:pt x="4572476" y="2394109"/>
                  <a:pt x="4581049" y="2393156"/>
                  <a:pt x="4587716" y="2391251"/>
                </a:cubicBezTo>
                <a:cubicBezTo>
                  <a:pt x="4596289" y="2388394"/>
                  <a:pt x="4599147" y="2383631"/>
                  <a:pt x="4597241" y="2376011"/>
                </a:cubicBezTo>
                <a:cubicBezTo>
                  <a:pt x="4595337" y="2369344"/>
                  <a:pt x="4596289" y="2362676"/>
                  <a:pt x="4600099" y="2360771"/>
                </a:cubicBezTo>
                <a:cubicBezTo>
                  <a:pt x="4603909" y="2357914"/>
                  <a:pt x="4604862" y="2351246"/>
                  <a:pt x="4601051" y="2342674"/>
                </a:cubicBezTo>
                <a:cubicBezTo>
                  <a:pt x="4590574" y="2316004"/>
                  <a:pt x="4586764" y="2246471"/>
                  <a:pt x="4593431" y="2224564"/>
                </a:cubicBezTo>
                <a:cubicBezTo>
                  <a:pt x="4597241" y="2213134"/>
                  <a:pt x="4602004" y="2161699"/>
                  <a:pt x="4602956" y="2110264"/>
                </a:cubicBezTo>
                <a:cubicBezTo>
                  <a:pt x="4604862" y="2033111"/>
                  <a:pt x="4608672" y="2012156"/>
                  <a:pt x="4619149" y="1991201"/>
                </a:cubicBezTo>
                <a:cubicBezTo>
                  <a:pt x="4625816" y="1976914"/>
                  <a:pt x="4639151" y="1947386"/>
                  <a:pt x="4646772" y="1925479"/>
                </a:cubicBezTo>
                <a:lnTo>
                  <a:pt x="4662964" y="1883569"/>
                </a:lnTo>
                <a:lnTo>
                  <a:pt x="4662964" y="1883569"/>
                </a:lnTo>
                <a:close/>
                <a:moveTo>
                  <a:pt x="5953601" y="2255044"/>
                </a:moveTo>
                <a:cubicBezTo>
                  <a:pt x="5954554" y="2255044"/>
                  <a:pt x="5954554" y="2256949"/>
                  <a:pt x="5954554" y="2260759"/>
                </a:cubicBezTo>
                <a:cubicBezTo>
                  <a:pt x="5954554" y="2267426"/>
                  <a:pt x="5956459" y="2267426"/>
                  <a:pt x="5963126" y="2258854"/>
                </a:cubicBezTo>
                <a:cubicBezTo>
                  <a:pt x="5969794" y="2250281"/>
                  <a:pt x="5970746" y="2254091"/>
                  <a:pt x="5968842" y="2285524"/>
                </a:cubicBezTo>
                <a:cubicBezTo>
                  <a:pt x="5966937" y="2318861"/>
                  <a:pt x="5967889" y="2324576"/>
                  <a:pt x="5983129" y="2337911"/>
                </a:cubicBezTo>
                <a:cubicBezTo>
                  <a:pt x="5997417" y="2350294"/>
                  <a:pt x="5999321" y="2357914"/>
                  <a:pt x="5999321" y="2388394"/>
                </a:cubicBezTo>
                <a:cubicBezTo>
                  <a:pt x="5999321" y="2428399"/>
                  <a:pt x="5982176" y="2495074"/>
                  <a:pt x="5957412" y="2553176"/>
                </a:cubicBezTo>
                <a:lnTo>
                  <a:pt x="5940267" y="2592229"/>
                </a:lnTo>
                <a:lnTo>
                  <a:pt x="5905024" y="2594134"/>
                </a:lnTo>
                <a:cubicBezTo>
                  <a:pt x="5885974" y="2595086"/>
                  <a:pt x="5865971" y="2594134"/>
                  <a:pt x="5859304" y="2592229"/>
                </a:cubicBezTo>
                <a:cubicBezTo>
                  <a:pt x="5853589" y="2590324"/>
                  <a:pt x="5845017" y="2591276"/>
                  <a:pt x="5840254" y="2595086"/>
                </a:cubicBezTo>
                <a:cubicBezTo>
                  <a:pt x="5835492" y="2598896"/>
                  <a:pt x="5832634" y="2598896"/>
                  <a:pt x="5832634" y="2596039"/>
                </a:cubicBezTo>
                <a:cubicBezTo>
                  <a:pt x="5832634" y="2593181"/>
                  <a:pt x="5797392" y="2590324"/>
                  <a:pt x="5754529" y="2591276"/>
                </a:cubicBezTo>
                <a:cubicBezTo>
                  <a:pt x="5711667" y="2591276"/>
                  <a:pt x="5652612" y="2590324"/>
                  <a:pt x="5624037" y="2588419"/>
                </a:cubicBezTo>
                <a:cubicBezTo>
                  <a:pt x="5571649" y="2585561"/>
                  <a:pt x="5571649" y="2585561"/>
                  <a:pt x="5571649" y="2568416"/>
                </a:cubicBezTo>
                <a:cubicBezTo>
                  <a:pt x="5571649" y="2554129"/>
                  <a:pt x="5588794" y="2524601"/>
                  <a:pt x="5604034" y="2512219"/>
                </a:cubicBezTo>
                <a:cubicBezTo>
                  <a:pt x="5612606" y="2505551"/>
                  <a:pt x="5609749" y="2451259"/>
                  <a:pt x="5601176" y="2434114"/>
                </a:cubicBezTo>
                <a:cubicBezTo>
                  <a:pt x="5595462" y="2424589"/>
                  <a:pt x="5593556" y="2413159"/>
                  <a:pt x="5595462" y="2410301"/>
                </a:cubicBezTo>
                <a:cubicBezTo>
                  <a:pt x="5597367" y="2406491"/>
                  <a:pt x="5596414" y="2405539"/>
                  <a:pt x="5592604" y="2407444"/>
                </a:cubicBezTo>
                <a:cubicBezTo>
                  <a:pt x="5586889" y="2411254"/>
                  <a:pt x="5574506" y="2394109"/>
                  <a:pt x="5579269" y="2389346"/>
                </a:cubicBezTo>
                <a:cubicBezTo>
                  <a:pt x="5580221" y="2388394"/>
                  <a:pt x="5608796" y="2386489"/>
                  <a:pt x="5642134" y="2383631"/>
                </a:cubicBezTo>
                <a:cubicBezTo>
                  <a:pt x="5675471" y="2381726"/>
                  <a:pt x="5715476" y="2377916"/>
                  <a:pt x="5731669" y="2376011"/>
                </a:cubicBezTo>
                <a:cubicBezTo>
                  <a:pt x="5766912" y="2371249"/>
                  <a:pt x="5844064" y="2329339"/>
                  <a:pt x="5885021" y="2291239"/>
                </a:cubicBezTo>
                <a:cubicBezTo>
                  <a:pt x="5894546" y="2281714"/>
                  <a:pt x="5897404" y="2281714"/>
                  <a:pt x="5904071" y="2289334"/>
                </a:cubicBezTo>
                <a:cubicBezTo>
                  <a:pt x="5911692" y="2298859"/>
                  <a:pt x="5924074" y="2301716"/>
                  <a:pt x="5922169" y="2294096"/>
                </a:cubicBezTo>
                <a:cubicBezTo>
                  <a:pt x="5919312" y="2283619"/>
                  <a:pt x="5930742" y="2261711"/>
                  <a:pt x="5937409" y="2264569"/>
                </a:cubicBezTo>
                <a:cubicBezTo>
                  <a:pt x="5941219" y="2266474"/>
                  <a:pt x="5946934" y="2264569"/>
                  <a:pt x="5949792" y="2259806"/>
                </a:cubicBezTo>
                <a:cubicBezTo>
                  <a:pt x="5951696" y="2256949"/>
                  <a:pt x="5952649" y="2255044"/>
                  <a:pt x="5953601" y="2255044"/>
                </a:cubicBezTo>
                <a:lnTo>
                  <a:pt x="5953601" y="2255044"/>
                </a:lnTo>
                <a:close/>
                <a:moveTo>
                  <a:pt x="5207794" y="2317909"/>
                </a:moveTo>
                <a:cubicBezTo>
                  <a:pt x="5211604" y="2317909"/>
                  <a:pt x="5214462" y="2320766"/>
                  <a:pt x="5214462" y="2324576"/>
                </a:cubicBezTo>
                <a:cubicBezTo>
                  <a:pt x="5214462" y="2328386"/>
                  <a:pt x="5211604" y="2331244"/>
                  <a:pt x="5207794" y="2331244"/>
                </a:cubicBezTo>
                <a:cubicBezTo>
                  <a:pt x="5203984" y="2331244"/>
                  <a:pt x="5201126" y="2328386"/>
                  <a:pt x="5201126" y="2324576"/>
                </a:cubicBezTo>
                <a:cubicBezTo>
                  <a:pt x="5201126" y="2320766"/>
                  <a:pt x="5203984" y="2317909"/>
                  <a:pt x="5207794" y="2317909"/>
                </a:cubicBezTo>
                <a:close/>
                <a:moveTo>
                  <a:pt x="715804" y="2336006"/>
                </a:moveTo>
                <a:lnTo>
                  <a:pt x="796766" y="2336006"/>
                </a:lnTo>
                <a:lnTo>
                  <a:pt x="794861" y="2362676"/>
                </a:lnTo>
                <a:cubicBezTo>
                  <a:pt x="793909" y="2377916"/>
                  <a:pt x="789146" y="2401729"/>
                  <a:pt x="783431" y="2417921"/>
                </a:cubicBezTo>
                <a:cubicBezTo>
                  <a:pt x="777716" y="2433161"/>
                  <a:pt x="772954" y="2455069"/>
                  <a:pt x="772954" y="2465546"/>
                </a:cubicBezTo>
                <a:lnTo>
                  <a:pt x="772954" y="2485549"/>
                </a:lnTo>
                <a:lnTo>
                  <a:pt x="709136" y="2485549"/>
                </a:lnTo>
                <a:lnTo>
                  <a:pt x="645319" y="2486501"/>
                </a:lnTo>
                <a:lnTo>
                  <a:pt x="645319" y="2464594"/>
                </a:lnTo>
                <a:cubicBezTo>
                  <a:pt x="645319" y="2448401"/>
                  <a:pt x="651034" y="2436971"/>
                  <a:pt x="667226" y="2418874"/>
                </a:cubicBezTo>
                <a:cubicBezTo>
                  <a:pt x="679609" y="2405539"/>
                  <a:pt x="694849" y="2381726"/>
                  <a:pt x="702469" y="2365534"/>
                </a:cubicBezTo>
                <a:lnTo>
                  <a:pt x="715804" y="2336006"/>
                </a:lnTo>
                <a:lnTo>
                  <a:pt x="715804" y="2336006"/>
                </a:lnTo>
                <a:close/>
                <a:moveTo>
                  <a:pt x="5198269" y="2336006"/>
                </a:moveTo>
                <a:cubicBezTo>
                  <a:pt x="5200174" y="2336006"/>
                  <a:pt x="5201126" y="2338864"/>
                  <a:pt x="5201126" y="2342674"/>
                </a:cubicBezTo>
                <a:cubicBezTo>
                  <a:pt x="5201126" y="2346484"/>
                  <a:pt x="5198269" y="2349341"/>
                  <a:pt x="5194459" y="2349341"/>
                </a:cubicBezTo>
                <a:cubicBezTo>
                  <a:pt x="5190649" y="2349341"/>
                  <a:pt x="5189696" y="2346484"/>
                  <a:pt x="5191601" y="2342674"/>
                </a:cubicBezTo>
                <a:cubicBezTo>
                  <a:pt x="5193506" y="2338864"/>
                  <a:pt x="5196364" y="2336006"/>
                  <a:pt x="5198269" y="2336006"/>
                </a:cubicBezTo>
                <a:close/>
                <a:moveTo>
                  <a:pt x="5377339" y="2346484"/>
                </a:moveTo>
                <a:lnTo>
                  <a:pt x="5382101" y="2363629"/>
                </a:lnTo>
                <a:cubicBezTo>
                  <a:pt x="5384006" y="2373154"/>
                  <a:pt x="5390674" y="2380774"/>
                  <a:pt x="5396389" y="2380774"/>
                </a:cubicBezTo>
                <a:cubicBezTo>
                  <a:pt x="5404962" y="2380774"/>
                  <a:pt x="5475446" y="2427446"/>
                  <a:pt x="5475446" y="2433161"/>
                </a:cubicBezTo>
                <a:cubicBezTo>
                  <a:pt x="5475446" y="2434114"/>
                  <a:pt x="5470684" y="2447449"/>
                  <a:pt x="5464969" y="2462689"/>
                </a:cubicBezTo>
                <a:cubicBezTo>
                  <a:pt x="5459254" y="2477929"/>
                  <a:pt x="5453539" y="2494121"/>
                  <a:pt x="5452587" y="2499836"/>
                </a:cubicBezTo>
                <a:cubicBezTo>
                  <a:pt x="5443062" y="2536031"/>
                  <a:pt x="5437346" y="2547461"/>
                  <a:pt x="5426869" y="2553176"/>
                </a:cubicBezTo>
                <a:cubicBezTo>
                  <a:pt x="5419249" y="2556986"/>
                  <a:pt x="5415439" y="2564606"/>
                  <a:pt x="5416392" y="2571274"/>
                </a:cubicBezTo>
                <a:cubicBezTo>
                  <a:pt x="5418296" y="2581751"/>
                  <a:pt x="5414487" y="2582704"/>
                  <a:pt x="5379244" y="2580799"/>
                </a:cubicBezTo>
                <a:cubicBezTo>
                  <a:pt x="5339239" y="2578894"/>
                  <a:pt x="5317331" y="2571274"/>
                  <a:pt x="5333524" y="2565559"/>
                </a:cubicBezTo>
                <a:cubicBezTo>
                  <a:pt x="5338287" y="2563654"/>
                  <a:pt x="5344954" y="2558891"/>
                  <a:pt x="5349717" y="2555081"/>
                </a:cubicBezTo>
                <a:cubicBezTo>
                  <a:pt x="5354479" y="2551271"/>
                  <a:pt x="5362099" y="2545556"/>
                  <a:pt x="5368767" y="2543651"/>
                </a:cubicBezTo>
                <a:cubicBezTo>
                  <a:pt x="5374481" y="2541746"/>
                  <a:pt x="5380196" y="2533174"/>
                  <a:pt x="5380196" y="2525554"/>
                </a:cubicBezTo>
                <a:cubicBezTo>
                  <a:pt x="5380196" y="2517934"/>
                  <a:pt x="5382101" y="2513171"/>
                  <a:pt x="5384006" y="2516029"/>
                </a:cubicBezTo>
                <a:cubicBezTo>
                  <a:pt x="5385912" y="2517934"/>
                  <a:pt x="5394484" y="2506504"/>
                  <a:pt x="5403056" y="2490311"/>
                </a:cubicBezTo>
                <a:cubicBezTo>
                  <a:pt x="5421154" y="2455069"/>
                  <a:pt x="5421154" y="2457926"/>
                  <a:pt x="5408771" y="2457926"/>
                </a:cubicBezTo>
                <a:cubicBezTo>
                  <a:pt x="5404009" y="2457926"/>
                  <a:pt x="5396389" y="2463641"/>
                  <a:pt x="5392579" y="2470309"/>
                </a:cubicBezTo>
                <a:cubicBezTo>
                  <a:pt x="5384006" y="2485549"/>
                  <a:pt x="5364956" y="2486501"/>
                  <a:pt x="5353526" y="2473166"/>
                </a:cubicBezTo>
                <a:cubicBezTo>
                  <a:pt x="5346859" y="2465546"/>
                  <a:pt x="5346859" y="2460784"/>
                  <a:pt x="5353526" y="2450306"/>
                </a:cubicBezTo>
                <a:cubicBezTo>
                  <a:pt x="5359242" y="2441734"/>
                  <a:pt x="5359242" y="2436019"/>
                  <a:pt x="5354479" y="2431256"/>
                </a:cubicBezTo>
                <a:cubicBezTo>
                  <a:pt x="5349717" y="2426494"/>
                  <a:pt x="5353526" y="2420779"/>
                  <a:pt x="5366862" y="2413159"/>
                </a:cubicBezTo>
                <a:cubicBezTo>
                  <a:pt x="5377339" y="2406491"/>
                  <a:pt x="5385912" y="2398871"/>
                  <a:pt x="5385912" y="2395061"/>
                </a:cubicBezTo>
                <a:cubicBezTo>
                  <a:pt x="5385912" y="2386489"/>
                  <a:pt x="5377339" y="2386489"/>
                  <a:pt x="5367814" y="2396014"/>
                </a:cubicBezTo>
                <a:cubicBezTo>
                  <a:pt x="5359242" y="2404586"/>
                  <a:pt x="5361146" y="2391251"/>
                  <a:pt x="5371624" y="2363629"/>
                </a:cubicBezTo>
                <a:lnTo>
                  <a:pt x="5377339" y="2346484"/>
                </a:lnTo>
                <a:lnTo>
                  <a:pt x="5377339" y="2346484"/>
                </a:lnTo>
                <a:close/>
                <a:moveTo>
                  <a:pt x="5022056" y="2405539"/>
                </a:moveTo>
                <a:cubicBezTo>
                  <a:pt x="5025867" y="2405539"/>
                  <a:pt x="5028724" y="2408396"/>
                  <a:pt x="5028724" y="2412206"/>
                </a:cubicBezTo>
                <a:cubicBezTo>
                  <a:pt x="5028724" y="2416016"/>
                  <a:pt x="5027771" y="2418874"/>
                  <a:pt x="5025867" y="2418874"/>
                </a:cubicBezTo>
                <a:cubicBezTo>
                  <a:pt x="5023962" y="2418874"/>
                  <a:pt x="5021104" y="2416016"/>
                  <a:pt x="5019199" y="2412206"/>
                </a:cubicBezTo>
                <a:cubicBezTo>
                  <a:pt x="5016342" y="2408396"/>
                  <a:pt x="5018246" y="2405539"/>
                  <a:pt x="5022056" y="2405539"/>
                </a:cubicBezTo>
                <a:close/>
                <a:moveTo>
                  <a:pt x="3045619" y="2445544"/>
                </a:moveTo>
                <a:cubicBezTo>
                  <a:pt x="3044666" y="2445544"/>
                  <a:pt x="3043714" y="2447449"/>
                  <a:pt x="3045619" y="2449354"/>
                </a:cubicBezTo>
                <a:cubicBezTo>
                  <a:pt x="3047524" y="2453164"/>
                  <a:pt x="3052286" y="2456021"/>
                  <a:pt x="3055144" y="2456021"/>
                </a:cubicBezTo>
                <a:cubicBezTo>
                  <a:pt x="3064669" y="2456021"/>
                  <a:pt x="3061811" y="2451259"/>
                  <a:pt x="3051334" y="2447449"/>
                </a:cubicBezTo>
                <a:cubicBezTo>
                  <a:pt x="3050381" y="2446496"/>
                  <a:pt x="3048476" y="2446496"/>
                  <a:pt x="3047524" y="2446496"/>
                </a:cubicBezTo>
                <a:cubicBezTo>
                  <a:pt x="3046571" y="2445544"/>
                  <a:pt x="3045619" y="2445544"/>
                  <a:pt x="3045619" y="2445544"/>
                </a:cubicBezTo>
                <a:lnTo>
                  <a:pt x="3045619" y="2445544"/>
                </a:lnTo>
                <a:close/>
                <a:moveTo>
                  <a:pt x="5132546" y="2463641"/>
                </a:moveTo>
                <a:cubicBezTo>
                  <a:pt x="5133499" y="2462689"/>
                  <a:pt x="5135404" y="2463641"/>
                  <a:pt x="5137309" y="2464594"/>
                </a:cubicBezTo>
                <a:cubicBezTo>
                  <a:pt x="5141119" y="2466499"/>
                  <a:pt x="5143976" y="2469356"/>
                  <a:pt x="5143976" y="2471261"/>
                </a:cubicBezTo>
                <a:cubicBezTo>
                  <a:pt x="5143976" y="2473166"/>
                  <a:pt x="5141119" y="2474119"/>
                  <a:pt x="5137309" y="2474119"/>
                </a:cubicBezTo>
                <a:cubicBezTo>
                  <a:pt x="5133499" y="2474119"/>
                  <a:pt x="5130642" y="2471261"/>
                  <a:pt x="5130642" y="2467451"/>
                </a:cubicBezTo>
                <a:cubicBezTo>
                  <a:pt x="5130642" y="2465546"/>
                  <a:pt x="5131594" y="2464594"/>
                  <a:pt x="5132546" y="2463641"/>
                </a:cubicBezTo>
                <a:close/>
                <a:moveTo>
                  <a:pt x="4826794" y="2483644"/>
                </a:moveTo>
                <a:cubicBezTo>
                  <a:pt x="4827747" y="2483644"/>
                  <a:pt x="4830604" y="2483644"/>
                  <a:pt x="4835366" y="2485549"/>
                </a:cubicBezTo>
                <a:cubicBezTo>
                  <a:pt x="4842034" y="2487454"/>
                  <a:pt x="4853464" y="2495074"/>
                  <a:pt x="4860131" y="2501741"/>
                </a:cubicBezTo>
                <a:cubicBezTo>
                  <a:pt x="4869656" y="2513171"/>
                  <a:pt x="4870609" y="2514124"/>
                  <a:pt x="4861084" y="2511266"/>
                </a:cubicBezTo>
                <a:cubicBezTo>
                  <a:pt x="4855369" y="2509361"/>
                  <a:pt x="4846797" y="2511266"/>
                  <a:pt x="4842034" y="2515076"/>
                </a:cubicBezTo>
                <a:cubicBezTo>
                  <a:pt x="4835366" y="2520791"/>
                  <a:pt x="4835366" y="2520791"/>
                  <a:pt x="4838224" y="2514124"/>
                </a:cubicBezTo>
                <a:cubicBezTo>
                  <a:pt x="4841081" y="2509361"/>
                  <a:pt x="4838224" y="2500789"/>
                  <a:pt x="4832509" y="2494121"/>
                </a:cubicBezTo>
                <a:cubicBezTo>
                  <a:pt x="4827747" y="2486501"/>
                  <a:pt x="4824889" y="2483644"/>
                  <a:pt x="4826794" y="2483644"/>
                </a:cubicBezTo>
                <a:lnTo>
                  <a:pt x="4826794" y="2483644"/>
                </a:lnTo>
                <a:close/>
                <a:moveTo>
                  <a:pt x="4787741" y="2508409"/>
                </a:moveTo>
                <a:cubicBezTo>
                  <a:pt x="4789647" y="2508409"/>
                  <a:pt x="4793456" y="2509361"/>
                  <a:pt x="4798219" y="2512219"/>
                </a:cubicBezTo>
                <a:cubicBezTo>
                  <a:pt x="4804887" y="2516029"/>
                  <a:pt x="4810601" y="2522696"/>
                  <a:pt x="4810601" y="2528411"/>
                </a:cubicBezTo>
                <a:cubicBezTo>
                  <a:pt x="4810601" y="2541746"/>
                  <a:pt x="4799172" y="2539841"/>
                  <a:pt x="4791551" y="2525554"/>
                </a:cubicBezTo>
                <a:cubicBezTo>
                  <a:pt x="4785837" y="2514124"/>
                  <a:pt x="4784884" y="2508409"/>
                  <a:pt x="4787741" y="2508409"/>
                </a:cubicBezTo>
                <a:lnTo>
                  <a:pt x="4787741" y="2508409"/>
                </a:lnTo>
                <a:close/>
                <a:moveTo>
                  <a:pt x="4868704" y="2525554"/>
                </a:moveTo>
                <a:cubicBezTo>
                  <a:pt x="4870609" y="2525554"/>
                  <a:pt x="4872514" y="2526506"/>
                  <a:pt x="4873466" y="2527459"/>
                </a:cubicBezTo>
                <a:cubicBezTo>
                  <a:pt x="4875372" y="2529364"/>
                  <a:pt x="4871562" y="2531269"/>
                  <a:pt x="4864894" y="2530316"/>
                </a:cubicBezTo>
                <a:cubicBezTo>
                  <a:pt x="4857274" y="2530316"/>
                  <a:pt x="4856322" y="2528411"/>
                  <a:pt x="4861084" y="2526506"/>
                </a:cubicBezTo>
                <a:cubicBezTo>
                  <a:pt x="4863941" y="2525554"/>
                  <a:pt x="4865847" y="2525554"/>
                  <a:pt x="4868704" y="2525554"/>
                </a:cubicBezTo>
                <a:close/>
              </a:path>
            </a:pathLst>
          </a:custGeom>
          <a:solidFill>
            <a:schemeClr val="accent1"/>
          </a:solidFill>
          <a:ln w="9525" cap="flat">
            <a:noFill/>
            <a:prstDash val="solid"/>
            <a:miter/>
          </a:ln>
        </p:spPr>
        <p:txBody>
          <a:bodyPr rtlCol="0" anchor="ctr"/>
          <a:lstStyle/>
          <a:p>
            <a:endParaRPr lang="en-US"/>
          </a:p>
        </p:txBody>
      </p:sp>
      <p:sp>
        <p:nvSpPr>
          <p:cNvPr id="160" name="Round Same Side Corner Rectangle 8">
            <a:extLst>
              <a:ext uri="{FF2B5EF4-FFF2-40B4-BE49-F238E27FC236}">
                <a16:creationId xmlns:a16="http://schemas.microsoft.com/office/drawing/2014/main" id="{34719C37-3D34-B14B-0491-2ECDFA9921BA}"/>
              </a:ext>
            </a:extLst>
          </p:cNvPr>
          <p:cNvSpPr/>
          <p:nvPr/>
        </p:nvSpPr>
        <p:spPr>
          <a:xfrm>
            <a:off x="9408008" y="7505700"/>
            <a:ext cx="251302" cy="66186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1" name="Round Same Side Corner Rectangle 20">
            <a:extLst>
              <a:ext uri="{FF2B5EF4-FFF2-40B4-BE49-F238E27FC236}">
                <a16:creationId xmlns:a16="http://schemas.microsoft.com/office/drawing/2014/main" id="{E22FB9DA-8A93-A5D7-967A-0785FE270728}"/>
              </a:ext>
            </a:extLst>
          </p:cNvPr>
          <p:cNvSpPr/>
          <p:nvPr/>
        </p:nvSpPr>
        <p:spPr>
          <a:xfrm rot="10800000">
            <a:off x="9777224" y="7523518"/>
            <a:ext cx="313136" cy="667981"/>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pic>
        <p:nvPicPr>
          <p:cNvPr id="1026" name="Picture 2" descr="Insécurité, changements climatiques, conflits intercommunautaires: 10  millions d'enfants menacés au Mali, au Burkina Faso et au Niger - Bamada.net">
            <a:extLst>
              <a:ext uri="{FF2B5EF4-FFF2-40B4-BE49-F238E27FC236}">
                <a16:creationId xmlns:a16="http://schemas.microsoft.com/office/drawing/2014/main" id="{DFC1D7FF-F5DD-34F7-3CE7-0C244A60DB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6268" y="2927645"/>
            <a:ext cx="3263846" cy="193421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600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a:extLst>
              <a:ext uri="{FF2B5EF4-FFF2-40B4-BE49-F238E27FC236}">
                <a16:creationId xmlns:a16="http://schemas.microsoft.com/office/drawing/2014/main" id="{D706E917-A645-4520-AF50-2AA1867B3F30}"/>
              </a:ext>
            </a:extLst>
          </p:cNvPr>
          <p:cNvSpPr txBox="1"/>
          <p:nvPr/>
        </p:nvSpPr>
        <p:spPr>
          <a:xfrm>
            <a:off x="12624792" y="1671636"/>
            <a:ext cx="5069591" cy="1569660"/>
          </a:xfrm>
          <a:prstGeom prst="rect">
            <a:avLst/>
          </a:prstGeom>
          <a:noFill/>
        </p:spPr>
        <p:txBody>
          <a:bodyPr wrap="square" lIns="162000" rIns="162000" rtlCol="0" anchor="ctr">
            <a:spAutoFit/>
          </a:bodyPr>
          <a:lstStyle/>
          <a:p>
            <a:r>
              <a:rPr lang="fr-FR" altLang="ko-KR" sz="4800" b="1" dirty="0">
                <a:solidFill>
                  <a:schemeClr val="accent3"/>
                </a:solidFill>
                <a:cs typeface="Arial" pitchFamily="34" charset="0"/>
              </a:rPr>
              <a:t>Question</a:t>
            </a:r>
            <a:r>
              <a:rPr lang="en-US" altLang="ko-KR" sz="4800" b="1" dirty="0">
                <a:solidFill>
                  <a:schemeClr val="accent3"/>
                </a:solidFill>
                <a:cs typeface="Arial" pitchFamily="34" charset="0"/>
              </a:rPr>
              <a:t> </a:t>
            </a:r>
            <a:r>
              <a:rPr lang="fr-FR" altLang="ko-KR" sz="4800" b="1" dirty="0">
                <a:solidFill>
                  <a:schemeClr val="accent3"/>
                </a:solidFill>
                <a:cs typeface="Arial" pitchFamily="34" charset="0"/>
              </a:rPr>
              <a:t>Principale</a:t>
            </a:r>
            <a:r>
              <a:rPr lang="en-US" altLang="ko-KR" sz="4800" b="1" dirty="0">
                <a:solidFill>
                  <a:schemeClr val="accent3"/>
                </a:solidFill>
                <a:cs typeface="Arial" pitchFamily="34" charset="0"/>
              </a:rPr>
              <a:t> </a:t>
            </a:r>
            <a:endParaRPr lang="ko-KR" altLang="en-US" sz="4800" b="1" dirty="0">
              <a:solidFill>
                <a:schemeClr val="accent3"/>
              </a:solidFill>
              <a:cs typeface="Arial" pitchFamily="34" charset="0"/>
            </a:endParaRPr>
          </a:p>
        </p:txBody>
      </p:sp>
      <p:cxnSp>
        <p:nvCxnSpPr>
          <p:cNvPr id="45" name="Straight Connector 44">
            <a:extLst>
              <a:ext uri="{FF2B5EF4-FFF2-40B4-BE49-F238E27FC236}">
                <a16:creationId xmlns:a16="http://schemas.microsoft.com/office/drawing/2014/main" id="{F6C5AB1A-D701-4887-9721-AE0A9F8C207F}"/>
              </a:ext>
            </a:extLst>
          </p:cNvPr>
          <p:cNvCxnSpPr>
            <a:cxnSpLocks/>
          </p:cNvCxnSpPr>
          <p:nvPr/>
        </p:nvCxnSpPr>
        <p:spPr>
          <a:xfrm flipV="1">
            <a:off x="12403788" y="3513713"/>
            <a:ext cx="5012019" cy="20223"/>
          </a:xfrm>
          <a:prstGeom prst="line">
            <a:avLst/>
          </a:prstGeom>
          <a:ln w="22225" cap="rnd">
            <a:solidFill>
              <a:srgbClr val="BEBFBF"/>
            </a:solidFill>
            <a:prstDash val="dash"/>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F7656ACE-75E4-4EC2-84B1-5578A68E461B}"/>
              </a:ext>
            </a:extLst>
          </p:cNvPr>
          <p:cNvSpPr txBox="1"/>
          <p:nvPr/>
        </p:nvSpPr>
        <p:spPr>
          <a:xfrm>
            <a:off x="12474103" y="3648965"/>
            <a:ext cx="5069591" cy="3323987"/>
          </a:xfrm>
          <a:prstGeom prst="rect">
            <a:avLst/>
          </a:prstGeom>
          <a:noFill/>
        </p:spPr>
        <p:txBody>
          <a:bodyPr wrap="square" lIns="162000" rIns="162000" rtlCol="0">
            <a:spAutoFit/>
          </a:bodyPr>
          <a:lstStyle/>
          <a:p>
            <a:r>
              <a:rPr lang="fr-FR" altLang="ko-KR" sz="2100" b="1" dirty="0">
                <a:solidFill>
                  <a:schemeClr val="tx1">
                    <a:lumMod val="75000"/>
                    <a:lumOff val="25000"/>
                  </a:schemeClr>
                </a:solidFill>
                <a:cs typeface="Arial" pitchFamily="34" charset="0"/>
              </a:rPr>
              <a:t>Comment les évaluations peuvent-elles fournir de solides indices, évidences et enseignements sur ce qui fonctionne, et pour quelles raisons, dans des situations complexes de conflit – où les processus de changement ne sont pas linéaires, où l’engagement est politisé et où les données sont souvent incomplètes ou peu fiables ?</a:t>
            </a:r>
          </a:p>
        </p:txBody>
      </p:sp>
      <p:sp>
        <p:nvSpPr>
          <p:cNvPr id="55" name="TextBox 54">
            <a:extLst>
              <a:ext uri="{FF2B5EF4-FFF2-40B4-BE49-F238E27FC236}">
                <a16:creationId xmlns:a16="http://schemas.microsoft.com/office/drawing/2014/main" id="{A3E1DBAB-949B-4772-B2F8-4DCCFB98ACFC}"/>
              </a:ext>
            </a:extLst>
          </p:cNvPr>
          <p:cNvSpPr txBox="1"/>
          <p:nvPr/>
        </p:nvSpPr>
        <p:spPr>
          <a:xfrm>
            <a:off x="4620689" y="1790700"/>
            <a:ext cx="5153576" cy="1200329"/>
          </a:xfrm>
          <a:prstGeom prst="rect">
            <a:avLst/>
          </a:prstGeom>
          <a:noFill/>
        </p:spPr>
        <p:txBody>
          <a:bodyPr wrap="square" rtlCol="0">
            <a:spAutoFit/>
          </a:bodyPr>
          <a:lstStyle/>
          <a:p>
            <a:pPr algn="r"/>
            <a:r>
              <a:rPr lang="fr-FR" altLang="ko-KR" dirty="0">
                <a:solidFill>
                  <a:schemeClr val="tx1">
                    <a:lumMod val="75000"/>
                    <a:lumOff val="25000"/>
                  </a:schemeClr>
                </a:solidFill>
                <a:cs typeface="Arial" pitchFamily="34" charset="0"/>
              </a:rPr>
              <a:t>Les méthodologies d’évaluation notamment l’apprentissage et la redevabilité dans les situations de conflit et de fragilité appellent des approches spécifiques. </a:t>
            </a:r>
          </a:p>
        </p:txBody>
      </p:sp>
      <p:sp>
        <p:nvSpPr>
          <p:cNvPr id="56" name="TextBox 55">
            <a:extLst>
              <a:ext uri="{FF2B5EF4-FFF2-40B4-BE49-F238E27FC236}">
                <a16:creationId xmlns:a16="http://schemas.microsoft.com/office/drawing/2014/main" id="{F7258282-B468-49FE-B116-E588990E5723}"/>
              </a:ext>
            </a:extLst>
          </p:cNvPr>
          <p:cNvSpPr txBox="1"/>
          <p:nvPr/>
        </p:nvSpPr>
        <p:spPr>
          <a:xfrm>
            <a:off x="1963940" y="3390900"/>
            <a:ext cx="5153576" cy="923330"/>
          </a:xfrm>
          <a:prstGeom prst="rect">
            <a:avLst/>
          </a:prstGeom>
          <a:noFill/>
        </p:spPr>
        <p:txBody>
          <a:bodyPr wrap="square" rtlCol="0">
            <a:spAutoFit/>
          </a:bodyPr>
          <a:lstStyle/>
          <a:p>
            <a:pPr algn="r"/>
            <a:r>
              <a:rPr lang="fr-FR" altLang="ko-KR" dirty="0">
                <a:solidFill>
                  <a:schemeClr val="tx1">
                    <a:lumMod val="75000"/>
                    <a:lumOff val="25000"/>
                  </a:schemeClr>
                </a:solidFill>
                <a:cs typeface="Arial" pitchFamily="34" charset="0"/>
              </a:rPr>
              <a:t>Si le recours à l’évaluation s’est généralisé dans le domaine du développement et si les méthodologies continuent d’évoluer</a:t>
            </a:r>
            <a:r>
              <a:rPr lang="en-US" altLang="ko-KR" dirty="0">
                <a:solidFill>
                  <a:schemeClr val="tx1">
                    <a:lumMod val="75000"/>
                    <a:lumOff val="25000"/>
                  </a:schemeClr>
                </a:solidFill>
                <a:cs typeface="Arial" pitchFamily="34" charset="0"/>
              </a:rPr>
              <a:t>.</a:t>
            </a:r>
            <a:endParaRPr lang="ko-KR" altLang="en-US" dirty="0">
              <a:solidFill>
                <a:schemeClr val="tx1">
                  <a:lumMod val="75000"/>
                  <a:lumOff val="25000"/>
                </a:schemeClr>
              </a:solidFill>
              <a:cs typeface="Arial" pitchFamily="34" charset="0"/>
            </a:endParaRPr>
          </a:p>
        </p:txBody>
      </p:sp>
      <p:sp>
        <p:nvSpPr>
          <p:cNvPr id="57" name="TextBox 56">
            <a:extLst>
              <a:ext uri="{FF2B5EF4-FFF2-40B4-BE49-F238E27FC236}">
                <a16:creationId xmlns:a16="http://schemas.microsoft.com/office/drawing/2014/main" id="{7552926A-6841-423A-A044-6DCBDDA9E039}"/>
              </a:ext>
            </a:extLst>
          </p:cNvPr>
          <p:cNvSpPr txBox="1"/>
          <p:nvPr/>
        </p:nvSpPr>
        <p:spPr>
          <a:xfrm>
            <a:off x="838200" y="5423237"/>
            <a:ext cx="5153576" cy="1015663"/>
          </a:xfrm>
          <a:prstGeom prst="rect">
            <a:avLst/>
          </a:prstGeom>
          <a:noFill/>
        </p:spPr>
        <p:txBody>
          <a:bodyPr wrap="square" rtlCol="0">
            <a:spAutoFit/>
          </a:bodyPr>
          <a:lstStyle/>
          <a:p>
            <a:pPr algn="r"/>
            <a:r>
              <a:rPr lang="fr-FR" altLang="ko-KR" sz="2000" dirty="0">
                <a:solidFill>
                  <a:schemeClr val="tx1">
                    <a:lumMod val="75000"/>
                    <a:lumOff val="25000"/>
                  </a:schemeClr>
                </a:solidFill>
                <a:cs typeface="Arial" pitchFamily="34" charset="0"/>
              </a:rPr>
              <a:t>Approfondir notre connaissance de l’impact et de l’efficacité pour produire de meilleurs résultats dans les situations de conflit</a:t>
            </a:r>
          </a:p>
        </p:txBody>
      </p:sp>
      <p:sp>
        <p:nvSpPr>
          <p:cNvPr id="58" name="TextBox 57">
            <a:extLst>
              <a:ext uri="{FF2B5EF4-FFF2-40B4-BE49-F238E27FC236}">
                <a16:creationId xmlns:a16="http://schemas.microsoft.com/office/drawing/2014/main" id="{F2E9ECC1-01DC-4570-ACD1-C8AFEA361F0F}"/>
              </a:ext>
            </a:extLst>
          </p:cNvPr>
          <p:cNvSpPr txBox="1"/>
          <p:nvPr/>
        </p:nvSpPr>
        <p:spPr>
          <a:xfrm>
            <a:off x="1414976" y="7320557"/>
            <a:ext cx="5153576" cy="1323439"/>
          </a:xfrm>
          <a:prstGeom prst="rect">
            <a:avLst/>
          </a:prstGeom>
          <a:noFill/>
        </p:spPr>
        <p:txBody>
          <a:bodyPr wrap="square" rtlCol="0">
            <a:spAutoFit/>
          </a:bodyPr>
          <a:lstStyle/>
          <a:p>
            <a:pPr algn="r"/>
            <a:r>
              <a:rPr lang="fr-FR" altLang="ko-KR" sz="2000" dirty="0">
                <a:solidFill>
                  <a:schemeClr val="tx1">
                    <a:lumMod val="75000"/>
                    <a:lumOff val="25000"/>
                  </a:schemeClr>
                </a:solidFill>
                <a:cs typeface="Arial" pitchFamily="34" charset="0"/>
              </a:rPr>
              <a:t>Compromission des OMD et de même pour les </a:t>
            </a:r>
            <a:r>
              <a:rPr lang="fr-FR" altLang="ko-KR" sz="2000" dirty="0" err="1">
                <a:solidFill>
                  <a:schemeClr val="tx1">
                    <a:lumMod val="75000"/>
                    <a:lumOff val="25000"/>
                  </a:schemeClr>
                </a:solidFill>
                <a:cs typeface="Arial" pitchFamily="34" charset="0"/>
              </a:rPr>
              <a:t>ODDs</a:t>
            </a:r>
            <a:r>
              <a:rPr lang="fr-FR" altLang="ko-KR" sz="2000" dirty="0">
                <a:solidFill>
                  <a:schemeClr val="tx1">
                    <a:lumMod val="75000"/>
                    <a:lumOff val="25000"/>
                  </a:schemeClr>
                </a:solidFill>
                <a:cs typeface="Arial" pitchFamily="34" charset="0"/>
              </a:rPr>
              <a:t>, ce qui nous rappeler que les résultats sont difficiles à obtenir et à pérenniser dans ce type de situation</a:t>
            </a:r>
          </a:p>
        </p:txBody>
      </p:sp>
      <p:grpSp>
        <p:nvGrpSpPr>
          <p:cNvPr id="28" name="Group 27">
            <a:extLst>
              <a:ext uri="{FF2B5EF4-FFF2-40B4-BE49-F238E27FC236}">
                <a16:creationId xmlns:a16="http://schemas.microsoft.com/office/drawing/2014/main" id="{63E412E4-FD24-4567-8613-8998533F027C}"/>
              </a:ext>
            </a:extLst>
          </p:cNvPr>
          <p:cNvGrpSpPr/>
          <p:nvPr/>
        </p:nvGrpSpPr>
        <p:grpSpPr>
          <a:xfrm>
            <a:off x="6124910" y="2324100"/>
            <a:ext cx="6484679" cy="6877630"/>
            <a:chOff x="4071851" y="2699592"/>
            <a:chExt cx="3493769" cy="3705480"/>
          </a:xfrm>
        </p:grpSpPr>
        <p:grpSp>
          <p:nvGrpSpPr>
            <p:cNvPr id="33" name="Group 32">
              <a:extLst>
                <a:ext uri="{FF2B5EF4-FFF2-40B4-BE49-F238E27FC236}">
                  <a16:creationId xmlns:a16="http://schemas.microsoft.com/office/drawing/2014/main" id="{2720102B-35C2-4405-8891-A920F5E41A4E}"/>
                </a:ext>
              </a:extLst>
            </p:cNvPr>
            <p:cNvGrpSpPr/>
            <p:nvPr/>
          </p:nvGrpSpPr>
          <p:grpSpPr>
            <a:xfrm>
              <a:off x="4397268" y="2699592"/>
              <a:ext cx="3168352" cy="3705480"/>
              <a:chOff x="3126458" y="1712059"/>
              <a:chExt cx="3168352" cy="3705479"/>
            </a:xfrm>
            <a:solidFill>
              <a:schemeClr val="accent4"/>
            </a:solidFill>
          </p:grpSpPr>
          <p:sp>
            <p:nvSpPr>
              <p:cNvPr id="34" name="Freeform 12">
                <a:extLst>
                  <a:ext uri="{FF2B5EF4-FFF2-40B4-BE49-F238E27FC236}">
                    <a16:creationId xmlns:a16="http://schemas.microsoft.com/office/drawing/2014/main" id="{7338C42A-3F16-47B0-8656-163E7457A877}"/>
                  </a:ext>
                </a:extLst>
              </p:cNvPr>
              <p:cNvSpPr/>
              <p:nvPr/>
            </p:nvSpPr>
            <p:spPr>
              <a:xfrm rot="512800">
                <a:off x="5019431" y="1712059"/>
                <a:ext cx="1178037" cy="844630"/>
              </a:xfrm>
              <a:custGeom>
                <a:avLst/>
                <a:gdLst>
                  <a:gd name="connsiteX0" fmla="*/ 0 w 1514475"/>
                  <a:gd name="connsiteY0" fmla="*/ 1085850 h 1085850"/>
                  <a:gd name="connsiteX1" fmla="*/ 1514475 w 1514475"/>
                  <a:gd name="connsiteY1" fmla="*/ 0 h 1085850"/>
                  <a:gd name="connsiteX2" fmla="*/ 1514475 w 1514475"/>
                  <a:gd name="connsiteY2" fmla="*/ 0 h 1085850"/>
                </a:gdLst>
                <a:ahLst/>
                <a:cxnLst>
                  <a:cxn ang="0">
                    <a:pos x="connsiteX0" y="connsiteY0"/>
                  </a:cxn>
                  <a:cxn ang="0">
                    <a:pos x="connsiteX1" y="connsiteY1"/>
                  </a:cxn>
                  <a:cxn ang="0">
                    <a:pos x="connsiteX2" y="connsiteY2"/>
                  </a:cxn>
                </a:cxnLst>
                <a:rect l="l" t="t" r="r" b="b"/>
                <a:pathLst>
                  <a:path w="1514475" h="1085850">
                    <a:moveTo>
                      <a:pt x="0" y="1085850"/>
                    </a:moveTo>
                    <a:lnTo>
                      <a:pt x="1514475" y="0"/>
                    </a:lnTo>
                    <a:lnTo>
                      <a:pt x="1514475" y="0"/>
                    </a:lnTo>
                  </a:path>
                </a:pathLst>
              </a:custGeom>
              <a:grpFill/>
              <a:ln w="762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4052"/>
              </a:p>
            </p:txBody>
          </p:sp>
          <p:sp>
            <p:nvSpPr>
              <p:cNvPr id="35" name="Block Arc 34">
                <a:extLst>
                  <a:ext uri="{FF2B5EF4-FFF2-40B4-BE49-F238E27FC236}">
                    <a16:creationId xmlns:a16="http://schemas.microsoft.com/office/drawing/2014/main" id="{8A82C50A-B780-4D30-9C5A-076BB6D7A20C}"/>
                  </a:ext>
                </a:extLst>
              </p:cNvPr>
              <p:cNvSpPr/>
              <p:nvPr/>
            </p:nvSpPr>
            <p:spPr>
              <a:xfrm rot="17100000">
                <a:off x="3126457" y="2249186"/>
                <a:ext cx="3168353" cy="3168352"/>
              </a:xfrm>
              <a:prstGeom prst="blockArc">
                <a:avLst>
                  <a:gd name="adj1" fmla="val 12815785"/>
                  <a:gd name="adj2" fmla="val 21547697"/>
                  <a:gd name="adj3" fmla="val 253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2">
                  <a:solidFill>
                    <a:schemeClr val="tx1"/>
                  </a:solidFill>
                </a:endParaRPr>
              </a:p>
            </p:txBody>
          </p:sp>
        </p:grpSp>
        <p:sp>
          <p:nvSpPr>
            <p:cNvPr id="47" name="Oval 46">
              <a:extLst>
                <a:ext uri="{FF2B5EF4-FFF2-40B4-BE49-F238E27FC236}">
                  <a16:creationId xmlns:a16="http://schemas.microsoft.com/office/drawing/2014/main" id="{ECDA20DA-8E57-4E71-B28C-970572CE404F}"/>
                </a:ext>
              </a:extLst>
            </p:cNvPr>
            <p:cNvSpPr/>
            <p:nvPr/>
          </p:nvSpPr>
          <p:spPr>
            <a:xfrm>
              <a:off x="6009251" y="2909313"/>
              <a:ext cx="720000" cy="7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2"/>
            </a:p>
          </p:txBody>
        </p:sp>
        <p:sp>
          <p:nvSpPr>
            <p:cNvPr id="48" name="Oval 47">
              <a:extLst>
                <a:ext uri="{FF2B5EF4-FFF2-40B4-BE49-F238E27FC236}">
                  <a16:creationId xmlns:a16="http://schemas.microsoft.com/office/drawing/2014/main" id="{30BC2F53-49A1-44F0-B0E6-984D66F6D0DD}"/>
                </a:ext>
              </a:extLst>
            </p:cNvPr>
            <p:cNvSpPr/>
            <p:nvPr/>
          </p:nvSpPr>
          <p:spPr>
            <a:xfrm>
              <a:off x="4467191" y="5421435"/>
              <a:ext cx="720000" cy="720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2"/>
            </a:p>
          </p:txBody>
        </p:sp>
        <p:sp>
          <p:nvSpPr>
            <p:cNvPr id="49" name="Rounded Rectangle 3">
              <a:extLst>
                <a:ext uri="{FF2B5EF4-FFF2-40B4-BE49-F238E27FC236}">
                  <a16:creationId xmlns:a16="http://schemas.microsoft.com/office/drawing/2014/main" id="{5497B8B9-697C-4E45-9EBE-7A92E2E543FD}"/>
                </a:ext>
              </a:extLst>
            </p:cNvPr>
            <p:cNvSpPr/>
            <p:nvPr/>
          </p:nvSpPr>
          <p:spPr>
            <a:xfrm>
              <a:off x="6228460" y="3032476"/>
              <a:ext cx="281590" cy="397007"/>
            </a:xfrm>
            <a:custGeom>
              <a:avLst/>
              <a:gdLst/>
              <a:ahLst/>
              <a:cxnLst/>
              <a:rect l="l" t="t" r="r" b="b"/>
              <a:pathLst>
                <a:path w="2808312" h="3959361">
                  <a:moveTo>
                    <a:pt x="1738109" y="1502623"/>
                  </a:moveTo>
                  <a:cubicBezTo>
                    <a:pt x="1698494" y="1505955"/>
                    <a:pt x="1662802" y="1532425"/>
                    <a:pt x="1649662" y="1572585"/>
                  </a:cubicBezTo>
                  <a:lnTo>
                    <a:pt x="1336420" y="2529999"/>
                  </a:lnTo>
                  <a:lnTo>
                    <a:pt x="1170819" y="1967482"/>
                  </a:lnTo>
                  <a:cubicBezTo>
                    <a:pt x="1169810" y="1964053"/>
                    <a:pt x="1168637" y="1960718"/>
                    <a:pt x="1165857" y="1958078"/>
                  </a:cubicBezTo>
                  <a:cubicBezTo>
                    <a:pt x="1162466" y="1917013"/>
                    <a:pt x="1133587" y="1880907"/>
                    <a:pt x="1091436" y="1869613"/>
                  </a:cubicBezTo>
                  <a:cubicBezTo>
                    <a:pt x="1037014" y="1855031"/>
                    <a:pt x="981075" y="1887327"/>
                    <a:pt x="966493" y="1941749"/>
                  </a:cubicBezTo>
                  <a:lnTo>
                    <a:pt x="813486" y="2512780"/>
                  </a:lnTo>
                  <a:lnTo>
                    <a:pt x="510833" y="2512781"/>
                  </a:lnTo>
                  <a:cubicBezTo>
                    <a:pt x="454492" y="2512781"/>
                    <a:pt x="408818" y="2558454"/>
                    <a:pt x="408818" y="2614795"/>
                  </a:cubicBezTo>
                  <a:cubicBezTo>
                    <a:pt x="408818" y="2671137"/>
                    <a:pt x="454492" y="2716811"/>
                    <a:pt x="510833" y="2716811"/>
                  </a:cubicBezTo>
                  <a:lnTo>
                    <a:pt x="844268" y="2716810"/>
                  </a:lnTo>
                  <a:cubicBezTo>
                    <a:pt x="869730" y="2716810"/>
                    <a:pt x="893013" y="2707482"/>
                    <a:pt x="910119" y="2691168"/>
                  </a:cubicBezTo>
                  <a:cubicBezTo>
                    <a:pt x="950467" y="2686878"/>
                    <a:pt x="985744" y="2658215"/>
                    <a:pt x="996885" y="2616640"/>
                  </a:cubicBezTo>
                  <a:lnTo>
                    <a:pt x="1069480" y="2345710"/>
                  </a:lnTo>
                  <a:lnTo>
                    <a:pt x="1221708" y="2862804"/>
                  </a:lnTo>
                  <a:cubicBezTo>
                    <a:pt x="1237619" y="2916852"/>
                    <a:pt x="1294332" y="2947769"/>
                    <a:pt x="1348381" y="2931857"/>
                  </a:cubicBezTo>
                  <a:cubicBezTo>
                    <a:pt x="1377289" y="2923346"/>
                    <a:pt x="1399580" y="2903162"/>
                    <a:pt x="1410808" y="2877564"/>
                  </a:cubicBezTo>
                  <a:cubicBezTo>
                    <a:pt x="1431400" y="2866427"/>
                    <a:pt x="1447266" y="2847340"/>
                    <a:pt x="1455104" y="2823380"/>
                  </a:cubicBezTo>
                  <a:lnTo>
                    <a:pt x="1737413" y="1960519"/>
                  </a:lnTo>
                  <a:lnTo>
                    <a:pt x="1896950" y="2555918"/>
                  </a:lnTo>
                  <a:cubicBezTo>
                    <a:pt x="1898423" y="2561416"/>
                    <a:pt x="1900318" y="2566688"/>
                    <a:pt x="1904388" y="2570895"/>
                  </a:cubicBezTo>
                  <a:lnTo>
                    <a:pt x="1902338" y="2581051"/>
                  </a:lnTo>
                  <a:cubicBezTo>
                    <a:pt x="1902338" y="2637392"/>
                    <a:pt x="1948013" y="2683065"/>
                    <a:pt x="2004353" y="2683065"/>
                  </a:cubicBezTo>
                  <a:lnTo>
                    <a:pt x="2360148" y="2683065"/>
                  </a:lnTo>
                  <a:cubicBezTo>
                    <a:pt x="2416490" y="2683066"/>
                    <a:pt x="2462164" y="2637391"/>
                    <a:pt x="2462164" y="2581050"/>
                  </a:cubicBezTo>
                  <a:cubicBezTo>
                    <a:pt x="2462163" y="2524710"/>
                    <a:pt x="2416489" y="2479036"/>
                    <a:pt x="2360148" y="2479036"/>
                  </a:cubicBezTo>
                  <a:lnTo>
                    <a:pt x="2087576" y="2479036"/>
                  </a:lnTo>
                  <a:lnTo>
                    <a:pt x="1853652" y="1606016"/>
                  </a:lnTo>
                  <a:cubicBezTo>
                    <a:pt x="1852530" y="1601831"/>
                    <a:pt x="1851164" y="1597776"/>
                    <a:pt x="1847944" y="1594527"/>
                  </a:cubicBezTo>
                  <a:cubicBezTo>
                    <a:pt x="1844394" y="1555407"/>
                    <a:pt x="1818065" y="1520347"/>
                    <a:pt x="1778342" y="1507351"/>
                  </a:cubicBezTo>
                  <a:cubicBezTo>
                    <a:pt x="1764955" y="1502970"/>
                    <a:pt x="1751315" y="1501511"/>
                    <a:pt x="1738109" y="1502623"/>
                  </a:cubicBezTo>
                  <a:close/>
                  <a:moveTo>
                    <a:pt x="526301" y="856060"/>
                  </a:moveTo>
                  <a:lnTo>
                    <a:pt x="2300267" y="856060"/>
                  </a:lnTo>
                  <a:cubicBezTo>
                    <a:pt x="2414458" y="856060"/>
                    <a:pt x="2507029" y="948631"/>
                    <a:pt x="2507029" y="1062822"/>
                  </a:cubicBezTo>
                  <a:lnTo>
                    <a:pt x="2507029" y="3433376"/>
                  </a:lnTo>
                  <a:cubicBezTo>
                    <a:pt x="2507029" y="3547567"/>
                    <a:pt x="2414458" y="3640138"/>
                    <a:pt x="2300267" y="3640138"/>
                  </a:cubicBezTo>
                  <a:lnTo>
                    <a:pt x="526301" y="3640138"/>
                  </a:lnTo>
                  <a:cubicBezTo>
                    <a:pt x="412110" y="3640138"/>
                    <a:pt x="319539" y="3547567"/>
                    <a:pt x="319539" y="3433376"/>
                  </a:cubicBezTo>
                  <a:lnTo>
                    <a:pt x="319539" y="1062822"/>
                  </a:lnTo>
                  <a:cubicBezTo>
                    <a:pt x="319539" y="948631"/>
                    <a:pt x="412110" y="856060"/>
                    <a:pt x="526301" y="856060"/>
                  </a:cubicBezTo>
                  <a:close/>
                  <a:moveTo>
                    <a:pt x="449756" y="735931"/>
                  </a:moveTo>
                  <a:cubicBezTo>
                    <a:pt x="325711" y="735931"/>
                    <a:pt x="225152" y="836490"/>
                    <a:pt x="225152" y="960535"/>
                  </a:cubicBezTo>
                  <a:lnTo>
                    <a:pt x="225152" y="3535663"/>
                  </a:lnTo>
                  <a:cubicBezTo>
                    <a:pt x="225152" y="3659708"/>
                    <a:pt x="325711" y="3760267"/>
                    <a:pt x="449756" y="3760267"/>
                  </a:cubicBezTo>
                  <a:lnTo>
                    <a:pt x="2376812" y="3760267"/>
                  </a:lnTo>
                  <a:cubicBezTo>
                    <a:pt x="2500857" y="3760267"/>
                    <a:pt x="2601416" y="3659708"/>
                    <a:pt x="2601416" y="3535663"/>
                  </a:cubicBezTo>
                  <a:lnTo>
                    <a:pt x="2601416" y="960535"/>
                  </a:lnTo>
                  <a:cubicBezTo>
                    <a:pt x="2601416" y="836490"/>
                    <a:pt x="2500857" y="735931"/>
                    <a:pt x="2376812" y="735931"/>
                  </a:cubicBezTo>
                  <a:close/>
                  <a:moveTo>
                    <a:pt x="1318649" y="0"/>
                  </a:moveTo>
                  <a:lnTo>
                    <a:pt x="1489663" y="0"/>
                  </a:lnTo>
                  <a:cubicBezTo>
                    <a:pt x="1561746" y="0"/>
                    <a:pt x="1620180" y="58434"/>
                    <a:pt x="1620180" y="130517"/>
                  </a:cubicBezTo>
                  <a:lnTo>
                    <a:pt x="1620180" y="344214"/>
                  </a:lnTo>
                  <a:lnTo>
                    <a:pt x="1795633" y="344214"/>
                  </a:lnTo>
                  <a:cubicBezTo>
                    <a:pt x="1809834" y="344214"/>
                    <a:pt x="1821347" y="355727"/>
                    <a:pt x="1821347" y="369928"/>
                  </a:cubicBezTo>
                  <a:lnTo>
                    <a:pt x="1821347" y="523106"/>
                  </a:lnTo>
                  <a:lnTo>
                    <a:pt x="1872208" y="523106"/>
                  </a:lnTo>
                  <a:lnTo>
                    <a:pt x="1872208" y="522399"/>
                  </a:lnTo>
                  <a:lnTo>
                    <a:pt x="2597408" y="522399"/>
                  </a:lnTo>
                  <a:cubicBezTo>
                    <a:pt x="2713887" y="522399"/>
                    <a:pt x="2808312" y="614377"/>
                    <a:pt x="2808312" y="727838"/>
                  </a:cubicBezTo>
                  <a:lnTo>
                    <a:pt x="2808312" y="3753922"/>
                  </a:lnTo>
                  <a:cubicBezTo>
                    <a:pt x="2808312" y="3867383"/>
                    <a:pt x="2713887" y="3959361"/>
                    <a:pt x="2597408" y="3959361"/>
                  </a:cubicBezTo>
                  <a:lnTo>
                    <a:pt x="210904" y="3959361"/>
                  </a:lnTo>
                  <a:cubicBezTo>
                    <a:pt x="94425" y="3959361"/>
                    <a:pt x="0" y="3867383"/>
                    <a:pt x="0" y="3753922"/>
                  </a:cubicBezTo>
                  <a:lnTo>
                    <a:pt x="0" y="727838"/>
                  </a:lnTo>
                  <a:cubicBezTo>
                    <a:pt x="0" y="614377"/>
                    <a:pt x="94425" y="522399"/>
                    <a:pt x="210904" y="522399"/>
                  </a:cubicBezTo>
                  <a:lnTo>
                    <a:pt x="936104" y="522399"/>
                  </a:lnTo>
                  <a:lnTo>
                    <a:pt x="936104" y="523106"/>
                  </a:lnTo>
                  <a:lnTo>
                    <a:pt x="986965" y="523106"/>
                  </a:lnTo>
                  <a:lnTo>
                    <a:pt x="986965" y="369928"/>
                  </a:lnTo>
                  <a:cubicBezTo>
                    <a:pt x="986965" y="355727"/>
                    <a:pt x="998478" y="344214"/>
                    <a:pt x="1012679" y="344214"/>
                  </a:cubicBezTo>
                  <a:lnTo>
                    <a:pt x="1188132" y="344214"/>
                  </a:lnTo>
                  <a:lnTo>
                    <a:pt x="1188132" y="130517"/>
                  </a:lnTo>
                  <a:cubicBezTo>
                    <a:pt x="1188132" y="58434"/>
                    <a:pt x="1246566" y="0"/>
                    <a:pt x="131864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2"/>
            </a:p>
          </p:txBody>
        </p:sp>
        <p:sp>
          <p:nvSpPr>
            <p:cNvPr id="50" name="Heart 3">
              <a:extLst>
                <a:ext uri="{FF2B5EF4-FFF2-40B4-BE49-F238E27FC236}">
                  <a16:creationId xmlns:a16="http://schemas.microsoft.com/office/drawing/2014/main" id="{E2E2426D-C352-4F33-80E1-BDEB2AA9EEBF}"/>
                </a:ext>
              </a:extLst>
            </p:cNvPr>
            <p:cNvSpPr/>
            <p:nvPr/>
          </p:nvSpPr>
          <p:spPr>
            <a:xfrm>
              <a:off x="4607223" y="5618947"/>
              <a:ext cx="439941" cy="398139"/>
            </a:xfrm>
            <a:custGeom>
              <a:avLst/>
              <a:gdLst/>
              <a:ahLst/>
              <a:cxnLst/>
              <a:rect l="l" t="t" r="r" b="b"/>
              <a:pathLst>
                <a:path w="3971393" h="3594045">
                  <a:moveTo>
                    <a:pt x="2284446" y="942229"/>
                  </a:moveTo>
                  <a:cubicBezTo>
                    <a:pt x="2231718" y="946666"/>
                    <a:pt x="2184212" y="981897"/>
                    <a:pt x="2166723" y="1035351"/>
                  </a:cubicBezTo>
                  <a:lnTo>
                    <a:pt x="1818705" y="2099054"/>
                  </a:lnTo>
                  <a:lnTo>
                    <a:pt x="1630896" y="1461099"/>
                  </a:lnTo>
                  <a:cubicBezTo>
                    <a:pt x="1625536" y="1442893"/>
                    <a:pt x="1616698" y="1426659"/>
                    <a:pt x="1605222" y="1412988"/>
                  </a:cubicBezTo>
                  <a:cubicBezTo>
                    <a:pt x="1592838" y="1372092"/>
                    <a:pt x="1559535" y="1339590"/>
                    <a:pt x="1515200" y="1327710"/>
                  </a:cubicBezTo>
                  <a:cubicBezTo>
                    <a:pt x="1442764" y="1308302"/>
                    <a:pt x="1368310" y="1351289"/>
                    <a:pt x="1348901" y="1423723"/>
                  </a:cubicBezTo>
                  <a:lnTo>
                    <a:pt x="1175574" y="2070589"/>
                  </a:lnTo>
                  <a:lnTo>
                    <a:pt x="887391" y="2070589"/>
                  </a:lnTo>
                  <a:cubicBezTo>
                    <a:pt x="812401" y="2070589"/>
                    <a:pt x="751610" y="2131382"/>
                    <a:pt x="751610" y="2206372"/>
                  </a:cubicBezTo>
                  <a:cubicBezTo>
                    <a:pt x="751609" y="2281361"/>
                    <a:pt x="812402" y="2342153"/>
                    <a:pt x="887391" y="2342154"/>
                  </a:cubicBezTo>
                  <a:lnTo>
                    <a:pt x="1266160" y="2342154"/>
                  </a:lnTo>
                  <a:cubicBezTo>
                    <a:pt x="1309243" y="2342153"/>
                    <a:pt x="1347639" y="2322088"/>
                    <a:pt x="1370869" y="2289485"/>
                  </a:cubicBezTo>
                  <a:cubicBezTo>
                    <a:pt x="1392914" y="2274134"/>
                    <a:pt x="1408463" y="2250677"/>
                    <a:pt x="1415910" y="2222885"/>
                  </a:cubicBezTo>
                  <a:lnTo>
                    <a:pt x="1490320" y="1945186"/>
                  </a:lnTo>
                  <a:lnTo>
                    <a:pt x="1661817" y="2527729"/>
                  </a:lnTo>
                  <a:cubicBezTo>
                    <a:pt x="1680716" y="2591927"/>
                    <a:pt x="1742866" y="2631605"/>
                    <a:pt x="1806849" y="2621696"/>
                  </a:cubicBezTo>
                  <a:cubicBezTo>
                    <a:pt x="1873057" y="2637495"/>
                    <a:pt x="1940784" y="2599243"/>
                    <a:pt x="1962449" y="2533025"/>
                  </a:cubicBezTo>
                  <a:lnTo>
                    <a:pt x="2291633" y="1526890"/>
                  </a:lnTo>
                  <a:lnTo>
                    <a:pt x="2478124" y="2222886"/>
                  </a:lnTo>
                  <a:cubicBezTo>
                    <a:pt x="2491725" y="2273643"/>
                    <a:pt x="2532355" y="2309941"/>
                    <a:pt x="2580723" y="2318869"/>
                  </a:cubicBezTo>
                  <a:cubicBezTo>
                    <a:pt x="2600453" y="2334375"/>
                    <a:pt x="2625460" y="2342152"/>
                    <a:pt x="2652283" y="2342153"/>
                  </a:cubicBezTo>
                  <a:lnTo>
                    <a:pt x="3058108" y="2342153"/>
                  </a:lnTo>
                  <a:cubicBezTo>
                    <a:pt x="3133099" y="2342153"/>
                    <a:pt x="3193891" y="2281360"/>
                    <a:pt x="3193891" y="2206371"/>
                  </a:cubicBezTo>
                  <a:cubicBezTo>
                    <a:pt x="3193890" y="2131381"/>
                    <a:pt x="3133099" y="2070589"/>
                    <a:pt x="3058108" y="2070588"/>
                  </a:cubicBezTo>
                  <a:lnTo>
                    <a:pt x="2718460" y="2070589"/>
                  </a:lnTo>
                  <a:lnTo>
                    <a:pt x="2455970" y="1090961"/>
                  </a:lnTo>
                  <a:cubicBezTo>
                    <a:pt x="2449895" y="1068289"/>
                    <a:pt x="2438427" y="1048501"/>
                    <a:pt x="2421928" y="1033927"/>
                  </a:cubicBezTo>
                  <a:cubicBezTo>
                    <a:pt x="2410672" y="994460"/>
                    <a:pt x="2379946" y="962248"/>
                    <a:pt x="2337996" y="948523"/>
                  </a:cubicBezTo>
                  <a:cubicBezTo>
                    <a:pt x="2320178" y="942693"/>
                    <a:pt x="2302022" y="940751"/>
                    <a:pt x="2284446" y="942229"/>
                  </a:cubicBezTo>
                  <a:close/>
                  <a:moveTo>
                    <a:pt x="941190" y="119"/>
                  </a:moveTo>
                  <a:cubicBezTo>
                    <a:pt x="1335246" y="6449"/>
                    <a:pt x="1754682" y="267656"/>
                    <a:pt x="1985697" y="864700"/>
                  </a:cubicBezTo>
                  <a:cubicBezTo>
                    <a:pt x="2807082" y="-1258124"/>
                    <a:pt x="6010484" y="864700"/>
                    <a:pt x="1985697" y="3594045"/>
                  </a:cubicBezTo>
                  <a:cubicBezTo>
                    <a:pt x="-907119" y="1632328"/>
                    <a:pt x="-65842" y="-16059"/>
                    <a:pt x="941190" y="1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2"/>
            </a:p>
          </p:txBody>
        </p:sp>
        <p:sp>
          <p:nvSpPr>
            <p:cNvPr id="51" name="Oval 50">
              <a:extLst>
                <a:ext uri="{FF2B5EF4-FFF2-40B4-BE49-F238E27FC236}">
                  <a16:creationId xmlns:a16="http://schemas.microsoft.com/office/drawing/2014/main" id="{2EE427D6-71A7-45B5-A78D-345C1A30CEF2}"/>
                </a:ext>
              </a:extLst>
            </p:cNvPr>
            <p:cNvSpPr/>
            <p:nvPr/>
          </p:nvSpPr>
          <p:spPr>
            <a:xfrm>
              <a:off x="4649721" y="3346157"/>
              <a:ext cx="720000" cy="72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2"/>
            </a:p>
          </p:txBody>
        </p:sp>
        <p:sp>
          <p:nvSpPr>
            <p:cNvPr id="52" name="Oval 51">
              <a:extLst>
                <a:ext uri="{FF2B5EF4-FFF2-40B4-BE49-F238E27FC236}">
                  <a16:creationId xmlns:a16="http://schemas.microsoft.com/office/drawing/2014/main" id="{88C9BF83-8FE5-40F1-BB1D-764536DE3FBA}"/>
                </a:ext>
              </a:extLst>
            </p:cNvPr>
            <p:cNvSpPr/>
            <p:nvPr/>
          </p:nvSpPr>
          <p:spPr>
            <a:xfrm>
              <a:off x="4071851" y="4345570"/>
              <a:ext cx="720000" cy="72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2"/>
            </a:p>
          </p:txBody>
        </p:sp>
        <p:sp>
          <p:nvSpPr>
            <p:cNvPr id="53" name="Oval 12287">
              <a:extLst>
                <a:ext uri="{FF2B5EF4-FFF2-40B4-BE49-F238E27FC236}">
                  <a16:creationId xmlns:a16="http://schemas.microsoft.com/office/drawing/2014/main" id="{2715F293-51C5-4B25-8F06-AA88C4203A8F}"/>
                </a:ext>
              </a:extLst>
            </p:cNvPr>
            <p:cNvSpPr/>
            <p:nvPr/>
          </p:nvSpPr>
          <p:spPr>
            <a:xfrm>
              <a:off x="4812051" y="3509215"/>
              <a:ext cx="395341" cy="393891"/>
            </a:xfrm>
            <a:custGeom>
              <a:avLst/>
              <a:gdLst/>
              <a:ahLst/>
              <a:cxnLst/>
              <a:rect l="l" t="t" r="r" b="b"/>
              <a:pathLst>
                <a:path w="3960440" h="3945921">
                  <a:moveTo>
                    <a:pt x="1598844" y="0"/>
                  </a:moveTo>
                  <a:cubicBezTo>
                    <a:pt x="1857342" y="0"/>
                    <a:pt x="2066896" y="209554"/>
                    <a:pt x="2066896" y="468052"/>
                  </a:cubicBezTo>
                  <a:cubicBezTo>
                    <a:pt x="2066896" y="646802"/>
                    <a:pt x="1966694" y="802149"/>
                    <a:pt x="1818364" y="879058"/>
                  </a:cubicBezTo>
                  <a:lnTo>
                    <a:pt x="1965948" y="1429850"/>
                  </a:lnTo>
                  <a:cubicBezTo>
                    <a:pt x="2234183" y="1439289"/>
                    <a:pt x="2449559" y="1654793"/>
                    <a:pt x="2458766" y="1923094"/>
                  </a:cubicBezTo>
                  <a:lnTo>
                    <a:pt x="3052787" y="2082261"/>
                  </a:lnTo>
                  <a:cubicBezTo>
                    <a:pt x="3115207" y="1899813"/>
                    <a:pt x="3288586" y="1769556"/>
                    <a:pt x="3492388" y="1769556"/>
                  </a:cubicBezTo>
                  <a:cubicBezTo>
                    <a:pt x="3750886" y="1769556"/>
                    <a:pt x="3960440" y="1979110"/>
                    <a:pt x="3960440" y="2237608"/>
                  </a:cubicBezTo>
                  <a:cubicBezTo>
                    <a:pt x="3960440" y="2496106"/>
                    <a:pt x="3750886" y="2705660"/>
                    <a:pt x="3492388" y="2705660"/>
                  </a:cubicBezTo>
                  <a:cubicBezTo>
                    <a:pt x="3255123" y="2705660"/>
                    <a:pt x="3059091" y="2529117"/>
                    <a:pt x="3030620" y="2299941"/>
                  </a:cubicBezTo>
                  <a:lnTo>
                    <a:pt x="2422827" y="2137084"/>
                  </a:lnTo>
                  <a:cubicBezTo>
                    <a:pt x="2374914" y="2257246"/>
                    <a:pt x="2282973" y="2354960"/>
                    <a:pt x="2166800" y="2410258"/>
                  </a:cubicBezTo>
                  <a:lnTo>
                    <a:pt x="2329067" y="3015847"/>
                  </a:lnTo>
                  <a:cubicBezTo>
                    <a:pt x="2559464" y="3043136"/>
                    <a:pt x="2737303" y="3239734"/>
                    <a:pt x="2737303" y="3477869"/>
                  </a:cubicBezTo>
                  <a:cubicBezTo>
                    <a:pt x="2737303" y="3736367"/>
                    <a:pt x="2527749" y="3945921"/>
                    <a:pt x="2269251" y="3945921"/>
                  </a:cubicBezTo>
                  <a:cubicBezTo>
                    <a:pt x="2010753" y="3945921"/>
                    <a:pt x="1801199" y="3736367"/>
                    <a:pt x="1801199" y="3477869"/>
                  </a:cubicBezTo>
                  <a:cubicBezTo>
                    <a:pt x="1801199" y="3274904"/>
                    <a:pt x="1930388" y="3102113"/>
                    <a:pt x="2111643" y="3038969"/>
                  </a:cubicBezTo>
                  <a:lnTo>
                    <a:pt x="1956503" y="2459980"/>
                  </a:lnTo>
                  <a:cubicBezTo>
                    <a:pt x="1952432" y="2460875"/>
                    <a:pt x="1948330" y="2460923"/>
                    <a:pt x="1944216" y="2460923"/>
                  </a:cubicBezTo>
                  <a:cubicBezTo>
                    <a:pt x="1742647" y="2460923"/>
                    <a:pt x="1568040" y="2345487"/>
                    <a:pt x="1484865" y="2176122"/>
                  </a:cubicBezTo>
                  <a:lnTo>
                    <a:pt x="930415" y="2324686"/>
                  </a:lnTo>
                  <a:cubicBezTo>
                    <a:pt x="904712" y="2556716"/>
                    <a:pt x="707355" y="2736304"/>
                    <a:pt x="468052" y="2736304"/>
                  </a:cubicBezTo>
                  <a:cubicBezTo>
                    <a:pt x="209554" y="2736304"/>
                    <a:pt x="0" y="2526750"/>
                    <a:pt x="0" y="2268252"/>
                  </a:cubicBezTo>
                  <a:cubicBezTo>
                    <a:pt x="0" y="2009754"/>
                    <a:pt x="209554" y="1800200"/>
                    <a:pt x="468052" y="1800200"/>
                  </a:cubicBezTo>
                  <a:cubicBezTo>
                    <a:pt x="669892" y="1800200"/>
                    <a:pt x="841893" y="1927961"/>
                    <a:pt x="906009" y="2107606"/>
                  </a:cubicBezTo>
                  <a:lnTo>
                    <a:pt x="1429897" y="1967231"/>
                  </a:lnTo>
                  <a:cubicBezTo>
                    <a:pt x="1427753" y="1959679"/>
                    <a:pt x="1427584" y="1952005"/>
                    <a:pt x="1427584" y="1944291"/>
                  </a:cubicBezTo>
                  <a:cubicBezTo>
                    <a:pt x="1427584" y="1727054"/>
                    <a:pt x="1561663" y="1541133"/>
                    <a:pt x="1751891" y="1465536"/>
                  </a:cubicBezTo>
                  <a:lnTo>
                    <a:pt x="1609736" y="935006"/>
                  </a:lnTo>
                  <a:cubicBezTo>
                    <a:pt x="1606130" y="936062"/>
                    <a:pt x="1602492" y="936104"/>
                    <a:pt x="1598844" y="936104"/>
                  </a:cubicBezTo>
                  <a:cubicBezTo>
                    <a:pt x="1340346" y="936104"/>
                    <a:pt x="1130792" y="726550"/>
                    <a:pt x="1130792" y="468052"/>
                  </a:cubicBezTo>
                  <a:cubicBezTo>
                    <a:pt x="1130792" y="209554"/>
                    <a:pt x="1340346" y="0"/>
                    <a:pt x="159884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2"/>
            </a:p>
          </p:txBody>
        </p:sp>
        <p:sp>
          <p:nvSpPr>
            <p:cNvPr id="54" name="Oval 7">
              <a:extLst>
                <a:ext uri="{FF2B5EF4-FFF2-40B4-BE49-F238E27FC236}">
                  <a16:creationId xmlns:a16="http://schemas.microsoft.com/office/drawing/2014/main" id="{23521DAE-7E98-40D6-88BE-1B77C06B5BD4}"/>
                </a:ext>
              </a:extLst>
            </p:cNvPr>
            <p:cNvSpPr/>
            <p:nvPr/>
          </p:nvSpPr>
          <p:spPr>
            <a:xfrm>
              <a:off x="4209556" y="4483275"/>
              <a:ext cx="444595" cy="444595"/>
            </a:xfrm>
            <a:custGeom>
              <a:avLst/>
              <a:gdLst/>
              <a:ahLst/>
              <a:cxnLst/>
              <a:rect l="l" t="t" r="r" b="b"/>
              <a:pathLst>
                <a:path w="3816424" h="3816424">
                  <a:moveTo>
                    <a:pt x="2203186" y="2279595"/>
                  </a:moveTo>
                  <a:lnTo>
                    <a:pt x="2808192" y="3090048"/>
                  </a:lnTo>
                  <a:cubicBezTo>
                    <a:pt x="2335386" y="3450334"/>
                    <a:pt x="1671399" y="3501280"/>
                    <a:pt x="1136700" y="3171034"/>
                  </a:cubicBezTo>
                  <a:lnTo>
                    <a:pt x="1672341" y="2318238"/>
                  </a:lnTo>
                  <a:cubicBezTo>
                    <a:pt x="1741351" y="2359418"/>
                    <a:pt x="1822171" y="2381777"/>
                    <a:pt x="1908212" y="2381777"/>
                  </a:cubicBezTo>
                  <a:cubicBezTo>
                    <a:pt x="2019680" y="2381777"/>
                    <a:pt x="2122383" y="2344251"/>
                    <a:pt x="2203186" y="2279595"/>
                  </a:cubicBezTo>
                  <a:close/>
                  <a:moveTo>
                    <a:pt x="1908212" y="1559425"/>
                  </a:moveTo>
                  <a:lnTo>
                    <a:pt x="1980325" y="1567601"/>
                  </a:lnTo>
                  <a:lnTo>
                    <a:pt x="1993606" y="1571724"/>
                  </a:lnTo>
                  <a:cubicBezTo>
                    <a:pt x="2013982" y="1576081"/>
                    <a:pt x="2033279" y="1583438"/>
                    <a:pt x="2051568" y="1592606"/>
                  </a:cubicBezTo>
                  <a:cubicBezTo>
                    <a:pt x="2161269" y="1643381"/>
                    <a:pt x="2238178" y="1752249"/>
                    <a:pt x="2242946" y="1879728"/>
                  </a:cubicBezTo>
                  <a:lnTo>
                    <a:pt x="2244564" y="1895777"/>
                  </a:lnTo>
                  <a:lnTo>
                    <a:pt x="2235941" y="1969331"/>
                  </a:lnTo>
                  <a:lnTo>
                    <a:pt x="2229295" y="1990738"/>
                  </a:lnTo>
                  <a:lnTo>
                    <a:pt x="2212064" y="2037880"/>
                  </a:lnTo>
                  <a:lnTo>
                    <a:pt x="2201144" y="2057998"/>
                  </a:lnTo>
                  <a:lnTo>
                    <a:pt x="2172872" y="2101104"/>
                  </a:lnTo>
                  <a:lnTo>
                    <a:pt x="2162191" y="2114050"/>
                  </a:lnTo>
                  <a:lnTo>
                    <a:pt x="2113970" y="2160082"/>
                  </a:lnTo>
                  <a:cubicBezTo>
                    <a:pt x="2057823" y="2205648"/>
                    <a:pt x="1986110" y="2232129"/>
                    <a:pt x="1908212" y="2232129"/>
                  </a:cubicBezTo>
                  <a:cubicBezTo>
                    <a:pt x="1851319" y="2232129"/>
                    <a:pt x="1797724" y="2218004"/>
                    <a:pt x="1751478" y="2191687"/>
                  </a:cubicBezTo>
                  <a:lnTo>
                    <a:pt x="1683784" y="2144677"/>
                  </a:lnTo>
                  <a:lnTo>
                    <a:pt x="1679431" y="2141086"/>
                  </a:lnTo>
                  <a:lnTo>
                    <a:pt x="1625925" y="2077610"/>
                  </a:lnTo>
                  <a:lnTo>
                    <a:pt x="1622829" y="2071906"/>
                  </a:lnTo>
                  <a:lnTo>
                    <a:pt x="1591352" y="2004343"/>
                  </a:lnTo>
                  <a:lnTo>
                    <a:pt x="1586740" y="1989486"/>
                  </a:lnTo>
                  <a:cubicBezTo>
                    <a:pt x="1578347" y="1963748"/>
                    <a:pt x="1573981" y="1936424"/>
                    <a:pt x="1573114" y="1908212"/>
                  </a:cubicBezTo>
                  <a:lnTo>
                    <a:pt x="1571860" y="1895777"/>
                  </a:lnTo>
                  <a:cubicBezTo>
                    <a:pt x="1571860" y="1754345"/>
                    <a:pt x="1659153" y="1633301"/>
                    <a:pt x="1783001" y="1584084"/>
                  </a:cubicBezTo>
                  <a:lnTo>
                    <a:pt x="1842294" y="1566070"/>
                  </a:lnTo>
                  <a:close/>
                  <a:moveTo>
                    <a:pt x="1379953" y="541019"/>
                  </a:moveTo>
                  <a:lnTo>
                    <a:pt x="1729168" y="1444825"/>
                  </a:lnTo>
                  <a:cubicBezTo>
                    <a:pt x="1549201" y="1515335"/>
                    <a:pt x="1422212" y="1690726"/>
                    <a:pt x="1422212" y="1895777"/>
                  </a:cubicBezTo>
                  <a:cubicBezTo>
                    <a:pt x="1422212" y="1899944"/>
                    <a:pt x="1422265" y="1904098"/>
                    <a:pt x="1423466" y="1908212"/>
                  </a:cubicBezTo>
                  <a:lnTo>
                    <a:pt x="425946" y="1908212"/>
                  </a:lnTo>
                  <a:cubicBezTo>
                    <a:pt x="430668" y="1282139"/>
                    <a:pt x="825479" y="748981"/>
                    <a:pt x="1379953" y="541019"/>
                  </a:cubicBezTo>
                  <a:close/>
                  <a:moveTo>
                    <a:pt x="2470889" y="507356"/>
                  </a:moveTo>
                  <a:cubicBezTo>
                    <a:pt x="3027464" y="716106"/>
                    <a:pt x="3423770" y="1251284"/>
                    <a:pt x="3428510" y="1879728"/>
                  </a:cubicBezTo>
                  <a:lnTo>
                    <a:pt x="2392594" y="1879728"/>
                  </a:lnTo>
                  <a:cubicBezTo>
                    <a:pt x="2387735" y="1688621"/>
                    <a:pt x="2271236" y="1525440"/>
                    <a:pt x="2105708" y="1452487"/>
                  </a:cubicBezTo>
                  <a:close/>
                  <a:moveTo>
                    <a:pt x="1908212" y="190783"/>
                  </a:moveTo>
                  <a:cubicBezTo>
                    <a:pt x="959702" y="190783"/>
                    <a:pt x="190783" y="959702"/>
                    <a:pt x="190783" y="1908212"/>
                  </a:cubicBezTo>
                  <a:cubicBezTo>
                    <a:pt x="190783" y="2856722"/>
                    <a:pt x="959702" y="3625641"/>
                    <a:pt x="1908212" y="3625641"/>
                  </a:cubicBezTo>
                  <a:cubicBezTo>
                    <a:pt x="2856722" y="3625641"/>
                    <a:pt x="3625641" y="2856722"/>
                    <a:pt x="3625641" y="1908212"/>
                  </a:cubicBezTo>
                  <a:cubicBezTo>
                    <a:pt x="3625641" y="959702"/>
                    <a:pt x="2856722" y="190783"/>
                    <a:pt x="1908212" y="190783"/>
                  </a:cubicBezTo>
                  <a:close/>
                  <a:moveTo>
                    <a:pt x="1908212" y="0"/>
                  </a:moveTo>
                  <a:cubicBezTo>
                    <a:pt x="2962088" y="0"/>
                    <a:pt x="3816424" y="854336"/>
                    <a:pt x="3816424" y="1908212"/>
                  </a:cubicBezTo>
                  <a:cubicBezTo>
                    <a:pt x="3816424" y="2962088"/>
                    <a:pt x="2962088" y="3816424"/>
                    <a:pt x="1908212" y="3816424"/>
                  </a:cubicBezTo>
                  <a:cubicBezTo>
                    <a:pt x="854336" y="3816424"/>
                    <a:pt x="0" y="2962088"/>
                    <a:pt x="0" y="1908212"/>
                  </a:cubicBezTo>
                  <a:cubicBezTo>
                    <a:pt x="0" y="854336"/>
                    <a:pt x="854336" y="0"/>
                    <a:pt x="19082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2"/>
            </a:p>
          </p:txBody>
        </p:sp>
        <p:sp>
          <p:nvSpPr>
            <p:cNvPr id="59" name="L-Shape 58">
              <a:extLst>
                <a:ext uri="{FF2B5EF4-FFF2-40B4-BE49-F238E27FC236}">
                  <a16:creationId xmlns:a16="http://schemas.microsoft.com/office/drawing/2014/main" id="{60E2119A-B532-41A6-BAFF-1FEBCF569DFA}"/>
                </a:ext>
              </a:extLst>
            </p:cNvPr>
            <p:cNvSpPr/>
            <p:nvPr/>
          </p:nvSpPr>
          <p:spPr>
            <a:xfrm rot="11157538">
              <a:off x="7164525" y="2752606"/>
              <a:ext cx="324344" cy="324797"/>
            </a:xfrm>
            <a:prstGeom prst="corner">
              <a:avLst>
                <a:gd name="adj1" fmla="val 17993"/>
                <a:gd name="adj2" fmla="val 2009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0" tIns="594000" rIns="540000" bIns="432000" numCol="1" spcCol="0" rtlCol="0" fromWordArt="0" anchor="ctr" anchorCtr="0" forceAA="0" compatLnSpc="1">
              <a:prstTxWarp prst="textNoShape">
                <a:avLst/>
              </a:prstTxWarp>
              <a:noAutofit/>
            </a:bodyPr>
            <a:lstStyle/>
            <a:p>
              <a:pPr algn="ctr"/>
              <a:endParaRPr lang="ko-KR" altLang="en-US" sz="4052"/>
            </a:p>
          </p:txBody>
        </p:sp>
      </p:grpSp>
      <p:sp>
        <p:nvSpPr>
          <p:cNvPr id="60" name="Graphic 3">
            <a:extLst>
              <a:ext uri="{FF2B5EF4-FFF2-40B4-BE49-F238E27FC236}">
                <a16:creationId xmlns:a16="http://schemas.microsoft.com/office/drawing/2014/main" id="{BE93F3B8-064A-471A-81FB-504A3CC69099}"/>
              </a:ext>
            </a:extLst>
          </p:cNvPr>
          <p:cNvSpPr/>
          <p:nvPr/>
        </p:nvSpPr>
        <p:spPr>
          <a:xfrm rot="19743772" flipH="1">
            <a:off x="8016990" y="4199648"/>
            <a:ext cx="4368753" cy="3346278"/>
          </a:xfrm>
          <a:custGeom>
            <a:avLst/>
            <a:gdLst>
              <a:gd name="connsiteX0" fmla="*/ 285036 w 447675"/>
              <a:gd name="connsiteY0" fmla="*/ 7144 h 342900"/>
              <a:gd name="connsiteX1" fmla="*/ 278368 w 447675"/>
              <a:gd name="connsiteY1" fmla="*/ 8096 h 342900"/>
              <a:gd name="connsiteX2" fmla="*/ 264081 w 447675"/>
              <a:gd name="connsiteY2" fmla="*/ 12859 h 342900"/>
              <a:gd name="connsiteX3" fmla="*/ 242173 w 447675"/>
              <a:gd name="connsiteY3" fmla="*/ 29051 h 342900"/>
              <a:gd name="connsiteX4" fmla="*/ 229791 w 447675"/>
              <a:gd name="connsiteY4" fmla="*/ 51911 h 342900"/>
              <a:gd name="connsiteX5" fmla="*/ 231696 w 447675"/>
              <a:gd name="connsiteY5" fmla="*/ 56674 h 342900"/>
              <a:gd name="connsiteX6" fmla="*/ 236458 w 447675"/>
              <a:gd name="connsiteY6" fmla="*/ 61436 h 342900"/>
              <a:gd name="connsiteX7" fmla="*/ 239316 w 447675"/>
              <a:gd name="connsiteY7" fmla="*/ 65246 h 342900"/>
              <a:gd name="connsiteX8" fmla="*/ 240268 w 447675"/>
              <a:gd name="connsiteY8" fmla="*/ 67151 h 342900"/>
              <a:gd name="connsiteX9" fmla="*/ 232648 w 447675"/>
              <a:gd name="connsiteY9" fmla="*/ 67151 h 342900"/>
              <a:gd name="connsiteX10" fmla="*/ 224076 w 447675"/>
              <a:gd name="connsiteY10" fmla="*/ 69056 h 342900"/>
              <a:gd name="connsiteX11" fmla="*/ 218361 w 447675"/>
              <a:gd name="connsiteY11" fmla="*/ 69056 h 342900"/>
              <a:gd name="connsiteX12" fmla="*/ 215503 w 447675"/>
              <a:gd name="connsiteY12" fmla="*/ 68104 h 342900"/>
              <a:gd name="connsiteX13" fmla="*/ 212646 w 447675"/>
              <a:gd name="connsiteY13" fmla="*/ 69056 h 342900"/>
              <a:gd name="connsiteX14" fmla="*/ 210741 w 447675"/>
              <a:gd name="connsiteY14" fmla="*/ 70009 h 342900"/>
              <a:gd name="connsiteX15" fmla="*/ 207883 w 447675"/>
              <a:gd name="connsiteY15" fmla="*/ 65246 h 342900"/>
              <a:gd name="connsiteX16" fmla="*/ 206931 w 447675"/>
              <a:gd name="connsiteY16" fmla="*/ 63341 h 342900"/>
              <a:gd name="connsiteX17" fmla="*/ 201216 w 447675"/>
              <a:gd name="connsiteY17" fmla="*/ 63341 h 342900"/>
              <a:gd name="connsiteX18" fmla="*/ 200263 w 447675"/>
              <a:gd name="connsiteY18" fmla="*/ 65246 h 342900"/>
              <a:gd name="connsiteX19" fmla="*/ 199311 w 447675"/>
              <a:gd name="connsiteY19" fmla="*/ 68104 h 342900"/>
              <a:gd name="connsiteX20" fmla="*/ 195501 w 447675"/>
              <a:gd name="connsiteY20" fmla="*/ 69056 h 342900"/>
              <a:gd name="connsiteX21" fmla="*/ 191691 w 447675"/>
              <a:gd name="connsiteY21" fmla="*/ 68104 h 342900"/>
              <a:gd name="connsiteX22" fmla="*/ 186928 w 447675"/>
              <a:gd name="connsiteY22" fmla="*/ 68104 h 342900"/>
              <a:gd name="connsiteX23" fmla="*/ 183118 w 447675"/>
              <a:gd name="connsiteY23" fmla="*/ 69056 h 342900"/>
              <a:gd name="connsiteX24" fmla="*/ 180261 w 447675"/>
              <a:gd name="connsiteY24" fmla="*/ 69056 h 342900"/>
              <a:gd name="connsiteX25" fmla="*/ 171688 w 447675"/>
              <a:gd name="connsiteY25" fmla="*/ 67151 h 342900"/>
              <a:gd name="connsiteX26" fmla="*/ 158353 w 447675"/>
              <a:gd name="connsiteY26" fmla="*/ 65246 h 342900"/>
              <a:gd name="connsiteX27" fmla="*/ 151686 w 447675"/>
              <a:gd name="connsiteY27" fmla="*/ 66199 h 342900"/>
              <a:gd name="connsiteX28" fmla="*/ 151686 w 447675"/>
              <a:gd name="connsiteY28" fmla="*/ 77629 h 342900"/>
              <a:gd name="connsiteX29" fmla="*/ 151686 w 447675"/>
              <a:gd name="connsiteY29" fmla="*/ 80486 h 342900"/>
              <a:gd name="connsiteX30" fmla="*/ 157401 w 447675"/>
              <a:gd name="connsiteY30" fmla="*/ 80486 h 342900"/>
              <a:gd name="connsiteX31" fmla="*/ 170736 w 447675"/>
              <a:gd name="connsiteY31" fmla="*/ 78581 h 342900"/>
              <a:gd name="connsiteX32" fmla="*/ 184071 w 447675"/>
              <a:gd name="connsiteY32" fmla="*/ 75724 h 342900"/>
              <a:gd name="connsiteX33" fmla="*/ 186928 w 447675"/>
              <a:gd name="connsiteY33" fmla="*/ 76676 h 342900"/>
              <a:gd name="connsiteX34" fmla="*/ 186928 w 447675"/>
              <a:gd name="connsiteY34" fmla="*/ 78581 h 342900"/>
              <a:gd name="connsiteX35" fmla="*/ 185023 w 447675"/>
              <a:gd name="connsiteY35" fmla="*/ 80486 h 342900"/>
              <a:gd name="connsiteX36" fmla="*/ 182166 w 447675"/>
              <a:gd name="connsiteY36" fmla="*/ 79534 h 342900"/>
              <a:gd name="connsiteX37" fmla="*/ 177403 w 447675"/>
              <a:gd name="connsiteY37" fmla="*/ 79534 h 342900"/>
              <a:gd name="connsiteX38" fmla="*/ 174546 w 447675"/>
              <a:gd name="connsiteY38" fmla="*/ 83344 h 342900"/>
              <a:gd name="connsiteX39" fmla="*/ 172641 w 447675"/>
              <a:gd name="connsiteY39" fmla="*/ 83344 h 342900"/>
              <a:gd name="connsiteX40" fmla="*/ 141208 w 447675"/>
              <a:gd name="connsiteY40" fmla="*/ 84296 h 342900"/>
              <a:gd name="connsiteX41" fmla="*/ 106918 w 447675"/>
              <a:gd name="connsiteY41" fmla="*/ 84296 h 342900"/>
              <a:gd name="connsiteX42" fmla="*/ 102156 w 447675"/>
              <a:gd name="connsiteY42" fmla="*/ 82391 h 342900"/>
              <a:gd name="connsiteX43" fmla="*/ 102156 w 447675"/>
              <a:gd name="connsiteY43" fmla="*/ 78581 h 342900"/>
              <a:gd name="connsiteX44" fmla="*/ 99298 w 447675"/>
              <a:gd name="connsiteY44" fmla="*/ 76676 h 342900"/>
              <a:gd name="connsiteX45" fmla="*/ 97393 w 447675"/>
              <a:gd name="connsiteY45" fmla="*/ 78581 h 342900"/>
              <a:gd name="connsiteX46" fmla="*/ 97393 w 447675"/>
              <a:gd name="connsiteY46" fmla="*/ 81439 h 342900"/>
              <a:gd name="connsiteX47" fmla="*/ 95488 w 447675"/>
              <a:gd name="connsiteY47" fmla="*/ 84296 h 342900"/>
              <a:gd name="connsiteX48" fmla="*/ 94536 w 447675"/>
              <a:gd name="connsiteY48" fmla="*/ 88106 h 342900"/>
              <a:gd name="connsiteX49" fmla="*/ 94536 w 447675"/>
              <a:gd name="connsiteY49" fmla="*/ 90964 h 342900"/>
              <a:gd name="connsiteX50" fmla="*/ 78343 w 447675"/>
              <a:gd name="connsiteY50" fmla="*/ 92869 h 342900"/>
              <a:gd name="connsiteX51" fmla="*/ 68818 w 447675"/>
              <a:gd name="connsiteY51" fmla="*/ 92869 h 342900"/>
              <a:gd name="connsiteX52" fmla="*/ 55483 w 447675"/>
              <a:gd name="connsiteY52" fmla="*/ 93821 h 342900"/>
              <a:gd name="connsiteX53" fmla="*/ 41196 w 447675"/>
              <a:gd name="connsiteY53" fmla="*/ 93821 h 342900"/>
              <a:gd name="connsiteX54" fmla="*/ 24051 w 447675"/>
              <a:gd name="connsiteY54" fmla="*/ 92869 h 342900"/>
              <a:gd name="connsiteX55" fmla="*/ 7858 w 447675"/>
              <a:gd name="connsiteY55" fmla="*/ 93821 h 342900"/>
              <a:gd name="connsiteX56" fmla="*/ 7858 w 447675"/>
              <a:gd name="connsiteY56" fmla="*/ 100489 h 342900"/>
              <a:gd name="connsiteX57" fmla="*/ 23098 w 447675"/>
              <a:gd name="connsiteY57" fmla="*/ 100489 h 342900"/>
              <a:gd name="connsiteX58" fmla="*/ 38338 w 447675"/>
              <a:gd name="connsiteY58" fmla="*/ 100489 h 342900"/>
              <a:gd name="connsiteX59" fmla="*/ 41196 w 447675"/>
              <a:gd name="connsiteY59" fmla="*/ 99536 h 342900"/>
              <a:gd name="connsiteX60" fmla="*/ 92631 w 447675"/>
              <a:gd name="connsiteY60" fmla="*/ 99536 h 342900"/>
              <a:gd name="connsiteX61" fmla="*/ 108823 w 447675"/>
              <a:gd name="connsiteY61" fmla="*/ 100489 h 342900"/>
              <a:gd name="connsiteX62" fmla="*/ 108823 w 447675"/>
              <a:gd name="connsiteY62" fmla="*/ 108109 h 342900"/>
              <a:gd name="connsiteX63" fmla="*/ 110728 w 447675"/>
              <a:gd name="connsiteY63" fmla="*/ 108109 h 342900"/>
              <a:gd name="connsiteX64" fmla="*/ 118348 w 447675"/>
              <a:gd name="connsiteY64" fmla="*/ 107156 h 342900"/>
              <a:gd name="connsiteX65" fmla="*/ 125968 w 447675"/>
              <a:gd name="connsiteY65" fmla="*/ 108109 h 342900"/>
              <a:gd name="connsiteX66" fmla="*/ 129778 w 447675"/>
              <a:gd name="connsiteY66" fmla="*/ 108109 h 342900"/>
              <a:gd name="connsiteX67" fmla="*/ 136446 w 447675"/>
              <a:gd name="connsiteY67" fmla="*/ 110014 h 342900"/>
              <a:gd name="connsiteX68" fmla="*/ 142161 w 447675"/>
              <a:gd name="connsiteY68" fmla="*/ 113824 h 342900"/>
              <a:gd name="connsiteX69" fmla="*/ 145971 w 447675"/>
              <a:gd name="connsiteY69" fmla="*/ 115729 h 342900"/>
              <a:gd name="connsiteX70" fmla="*/ 158353 w 447675"/>
              <a:gd name="connsiteY70" fmla="*/ 119539 h 342900"/>
              <a:gd name="connsiteX71" fmla="*/ 163116 w 447675"/>
              <a:gd name="connsiteY71" fmla="*/ 127159 h 342900"/>
              <a:gd name="connsiteX72" fmla="*/ 166926 w 447675"/>
              <a:gd name="connsiteY72" fmla="*/ 131921 h 342900"/>
              <a:gd name="connsiteX73" fmla="*/ 174546 w 447675"/>
              <a:gd name="connsiteY73" fmla="*/ 139541 h 342900"/>
              <a:gd name="connsiteX74" fmla="*/ 180261 w 447675"/>
              <a:gd name="connsiteY74" fmla="*/ 147161 h 342900"/>
              <a:gd name="connsiteX75" fmla="*/ 182166 w 447675"/>
              <a:gd name="connsiteY75" fmla="*/ 151924 h 342900"/>
              <a:gd name="connsiteX76" fmla="*/ 183118 w 447675"/>
              <a:gd name="connsiteY76" fmla="*/ 154781 h 342900"/>
              <a:gd name="connsiteX77" fmla="*/ 177403 w 447675"/>
              <a:gd name="connsiteY77" fmla="*/ 160496 h 342900"/>
              <a:gd name="connsiteX78" fmla="*/ 166926 w 447675"/>
              <a:gd name="connsiteY78" fmla="*/ 175736 h 342900"/>
              <a:gd name="connsiteX79" fmla="*/ 165973 w 447675"/>
              <a:gd name="connsiteY79" fmla="*/ 186214 h 342900"/>
              <a:gd name="connsiteX80" fmla="*/ 165973 w 447675"/>
              <a:gd name="connsiteY80" fmla="*/ 189071 h 342900"/>
              <a:gd name="connsiteX81" fmla="*/ 159306 w 447675"/>
              <a:gd name="connsiteY81" fmla="*/ 210026 h 342900"/>
              <a:gd name="connsiteX82" fmla="*/ 152638 w 447675"/>
              <a:gd name="connsiteY82" fmla="*/ 222409 h 342900"/>
              <a:gd name="connsiteX83" fmla="*/ 143113 w 447675"/>
              <a:gd name="connsiteY83" fmla="*/ 238601 h 342900"/>
              <a:gd name="connsiteX84" fmla="*/ 136446 w 447675"/>
              <a:gd name="connsiteY84" fmla="*/ 250984 h 342900"/>
              <a:gd name="connsiteX85" fmla="*/ 134541 w 447675"/>
              <a:gd name="connsiteY85" fmla="*/ 255746 h 342900"/>
              <a:gd name="connsiteX86" fmla="*/ 138351 w 447675"/>
              <a:gd name="connsiteY86" fmla="*/ 264319 h 342900"/>
              <a:gd name="connsiteX87" fmla="*/ 140256 w 447675"/>
              <a:gd name="connsiteY87" fmla="*/ 267176 h 342900"/>
              <a:gd name="connsiteX88" fmla="*/ 138351 w 447675"/>
              <a:gd name="connsiteY88" fmla="*/ 270986 h 342900"/>
              <a:gd name="connsiteX89" fmla="*/ 133588 w 447675"/>
              <a:gd name="connsiteY89" fmla="*/ 277654 h 342900"/>
              <a:gd name="connsiteX90" fmla="*/ 113586 w 447675"/>
              <a:gd name="connsiteY90" fmla="*/ 303371 h 342900"/>
              <a:gd name="connsiteX91" fmla="*/ 106918 w 447675"/>
              <a:gd name="connsiteY91" fmla="*/ 303371 h 342900"/>
              <a:gd name="connsiteX92" fmla="*/ 92631 w 447675"/>
              <a:gd name="connsiteY92" fmla="*/ 303371 h 342900"/>
              <a:gd name="connsiteX93" fmla="*/ 88821 w 447675"/>
              <a:gd name="connsiteY93" fmla="*/ 305276 h 342900"/>
              <a:gd name="connsiteX94" fmla="*/ 87868 w 447675"/>
              <a:gd name="connsiteY94" fmla="*/ 305276 h 342900"/>
              <a:gd name="connsiteX95" fmla="*/ 85011 w 447675"/>
              <a:gd name="connsiteY95" fmla="*/ 308134 h 342900"/>
              <a:gd name="connsiteX96" fmla="*/ 84058 w 447675"/>
              <a:gd name="connsiteY96" fmla="*/ 311944 h 342900"/>
              <a:gd name="connsiteX97" fmla="*/ 85963 w 447675"/>
              <a:gd name="connsiteY97" fmla="*/ 321469 h 342900"/>
              <a:gd name="connsiteX98" fmla="*/ 95488 w 447675"/>
              <a:gd name="connsiteY98" fmla="*/ 328136 h 342900"/>
              <a:gd name="connsiteX99" fmla="*/ 100251 w 447675"/>
              <a:gd name="connsiteY99" fmla="*/ 330994 h 342900"/>
              <a:gd name="connsiteX100" fmla="*/ 114538 w 447675"/>
              <a:gd name="connsiteY100" fmla="*/ 330041 h 342900"/>
              <a:gd name="connsiteX101" fmla="*/ 114538 w 447675"/>
              <a:gd name="connsiteY101" fmla="*/ 333851 h 342900"/>
              <a:gd name="connsiteX102" fmla="*/ 114538 w 447675"/>
              <a:gd name="connsiteY102" fmla="*/ 336709 h 342900"/>
              <a:gd name="connsiteX103" fmla="*/ 118348 w 447675"/>
              <a:gd name="connsiteY103" fmla="*/ 337661 h 342900"/>
              <a:gd name="connsiteX104" fmla="*/ 132636 w 447675"/>
              <a:gd name="connsiteY104" fmla="*/ 342424 h 342900"/>
              <a:gd name="connsiteX105" fmla="*/ 146923 w 447675"/>
              <a:gd name="connsiteY105" fmla="*/ 344329 h 342900"/>
              <a:gd name="connsiteX106" fmla="*/ 156448 w 447675"/>
              <a:gd name="connsiteY106" fmla="*/ 337661 h 342900"/>
              <a:gd name="connsiteX107" fmla="*/ 158353 w 447675"/>
              <a:gd name="connsiteY107" fmla="*/ 328136 h 342900"/>
              <a:gd name="connsiteX108" fmla="*/ 160258 w 447675"/>
              <a:gd name="connsiteY108" fmla="*/ 313849 h 342900"/>
              <a:gd name="connsiteX109" fmla="*/ 164068 w 447675"/>
              <a:gd name="connsiteY109" fmla="*/ 296704 h 342900"/>
              <a:gd name="connsiteX110" fmla="*/ 167878 w 447675"/>
              <a:gd name="connsiteY110" fmla="*/ 290036 h 342900"/>
              <a:gd name="connsiteX111" fmla="*/ 171688 w 447675"/>
              <a:gd name="connsiteY111" fmla="*/ 287179 h 342900"/>
              <a:gd name="connsiteX112" fmla="*/ 175498 w 447675"/>
              <a:gd name="connsiteY112" fmla="*/ 286226 h 342900"/>
              <a:gd name="connsiteX113" fmla="*/ 179308 w 447675"/>
              <a:gd name="connsiteY113" fmla="*/ 281464 h 342900"/>
              <a:gd name="connsiteX114" fmla="*/ 184071 w 447675"/>
              <a:gd name="connsiteY114" fmla="*/ 274796 h 342900"/>
              <a:gd name="connsiteX115" fmla="*/ 188833 w 447675"/>
              <a:gd name="connsiteY115" fmla="*/ 269081 h 342900"/>
              <a:gd name="connsiteX116" fmla="*/ 191691 w 447675"/>
              <a:gd name="connsiteY116" fmla="*/ 263366 h 342900"/>
              <a:gd name="connsiteX117" fmla="*/ 197406 w 447675"/>
              <a:gd name="connsiteY117" fmla="*/ 252889 h 342900"/>
              <a:gd name="connsiteX118" fmla="*/ 202168 w 447675"/>
              <a:gd name="connsiteY118" fmla="*/ 244316 h 342900"/>
              <a:gd name="connsiteX119" fmla="*/ 203121 w 447675"/>
              <a:gd name="connsiteY119" fmla="*/ 240506 h 342900"/>
              <a:gd name="connsiteX120" fmla="*/ 205978 w 447675"/>
              <a:gd name="connsiteY120" fmla="*/ 229076 h 342900"/>
              <a:gd name="connsiteX121" fmla="*/ 207883 w 447675"/>
              <a:gd name="connsiteY121" fmla="*/ 218599 h 342900"/>
              <a:gd name="connsiteX122" fmla="*/ 206931 w 447675"/>
              <a:gd name="connsiteY122" fmla="*/ 214789 h 342900"/>
              <a:gd name="connsiteX123" fmla="*/ 201216 w 447675"/>
              <a:gd name="connsiteY123" fmla="*/ 202406 h 342900"/>
              <a:gd name="connsiteX124" fmla="*/ 202168 w 447675"/>
              <a:gd name="connsiteY124" fmla="*/ 203359 h 342900"/>
              <a:gd name="connsiteX125" fmla="*/ 204073 w 447675"/>
              <a:gd name="connsiteY125" fmla="*/ 205264 h 342900"/>
              <a:gd name="connsiteX126" fmla="*/ 206931 w 447675"/>
              <a:gd name="connsiteY126" fmla="*/ 210026 h 342900"/>
              <a:gd name="connsiteX127" fmla="*/ 210741 w 447675"/>
              <a:gd name="connsiteY127" fmla="*/ 215741 h 342900"/>
              <a:gd name="connsiteX128" fmla="*/ 212646 w 447675"/>
              <a:gd name="connsiteY128" fmla="*/ 216694 h 342900"/>
              <a:gd name="connsiteX129" fmla="*/ 218361 w 447675"/>
              <a:gd name="connsiteY129" fmla="*/ 220504 h 342900"/>
              <a:gd name="connsiteX130" fmla="*/ 225981 w 447675"/>
              <a:gd name="connsiteY130" fmla="*/ 224314 h 342900"/>
              <a:gd name="connsiteX131" fmla="*/ 229791 w 447675"/>
              <a:gd name="connsiteY131" fmla="*/ 225266 h 342900"/>
              <a:gd name="connsiteX132" fmla="*/ 245031 w 447675"/>
              <a:gd name="connsiteY132" fmla="*/ 227171 h 342900"/>
              <a:gd name="connsiteX133" fmla="*/ 249793 w 447675"/>
              <a:gd name="connsiteY133" fmla="*/ 228124 h 342900"/>
              <a:gd name="connsiteX134" fmla="*/ 256461 w 447675"/>
              <a:gd name="connsiteY134" fmla="*/ 231934 h 342900"/>
              <a:gd name="connsiteX135" fmla="*/ 265033 w 447675"/>
              <a:gd name="connsiteY135" fmla="*/ 244316 h 342900"/>
              <a:gd name="connsiteX136" fmla="*/ 270748 w 447675"/>
              <a:gd name="connsiteY136" fmla="*/ 247174 h 342900"/>
              <a:gd name="connsiteX137" fmla="*/ 296466 w 447675"/>
              <a:gd name="connsiteY137" fmla="*/ 258604 h 342900"/>
              <a:gd name="connsiteX138" fmla="*/ 295513 w 447675"/>
              <a:gd name="connsiteY138" fmla="*/ 265271 h 342900"/>
              <a:gd name="connsiteX139" fmla="*/ 294561 w 447675"/>
              <a:gd name="connsiteY139" fmla="*/ 274796 h 342900"/>
              <a:gd name="connsiteX140" fmla="*/ 294561 w 447675"/>
              <a:gd name="connsiteY140" fmla="*/ 279559 h 342900"/>
              <a:gd name="connsiteX141" fmla="*/ 297418 w 447675"/>
              <a:gd name="connsiteY141" fmla="*/ 293846 h 342900"/>
              <a:gd name="connsiteX142" fmla="*/ 301228 w 447675"/>
              <a:gd name="connsiteY142" fmla="*/ 303371 h 342900"/>
              <a:gd name="connsiteX143" fmla="*/ 305038 w 447675"/>
              <a:gd name="connsiteY143" fmla="*/ 307181 h 342900"/>
              <a:gd name="connsiteX144" fmla="*/ 314563 w 447675"/>
              <a:gd name="connsiteY144" fmla="*/ 312896 h 342900"/>
              <a:gd name="connsiteX145" fmla="*/ 318373 w 447675"/>
              <a:gd name="connsiteY145" fmla="*/ 313849 h 342900"/>
              <a:gd name="connsiteX146" fmla="*/ 325041 w 447675"/>
              <a:gd name="connsiteY146" fmla="*/ 313849 h 342900"/>
              <a:gd name="connsiteX147" fmla="*/ 345996 w 447675"/>
              <a:gd name="connsiteY147" fmla="*/ 310991 h 342900"/>
              <a:gd name="connsiteX148" fmla="*/ 363141 w 447675"/>
              <a:gd name="connsiteY148" fmla="*/ 307181 h 342900"/>
              <a:gd name="connsiteX149" fmla="*/ 372666 w 447675"/>
              <a:gd name="connsiteY149" fmla="*/ 305276 h 342900"/>
              <a:gd name="connsiteX150" fmla="*/ 381238 w 447675"/>
              <a:gd name="connsiteY150" fmla="*/ 303371 h 342900"/>
              <a:gd name="connsiteX151" fmla="*/ 385048 w 447675"/>
              <a:gd name="connsiteY151" fmla="*/ 299561 h 342900"/>
              <a:gd name="connsiteX152" fmla="*/ 387906 w 447675"/>
              <a:gd name="connsiteY152" fmla="*/ 301466 h 342900"/>
              <a:gd name="connsiteX153" fmla="*/ 389811 w 447675"/>
              <a:gd name="connsiteY153" fmla="*/ 310991 h 342900"/>
              <a:gd name="connsiteX154" fmla="*/ 390763 w 447675"/>
              <a:gd name="connsiteY154" fmla="*/ 316706 h 342900"/>
              <a:gd name="connsiteX155" fmla="*/ 388858 w 447675"/>
              <a:gd name="connsiteY155" fmla="*/ 318611 h 342900"/>
              <a:gd name="connsiteX156" fmla="*/ 386953 w 447675"/>
              <a:gd name="connsiteY156" fmla="*/ 324326 h 342900"/>
              <a:gd name="connsiteX157" fmla="*/ 391716 w 447675"/>
              <a:gd name="connsiteY157" fmla="*/ 334804 h 342900"/>
              <a:gd name="connsiteX158" fmla="*/ 406003 w 447675"/>
              <a:gd name="connsiteY158" fmla="*/ 330041 h 342900"/>
              <a:gd name="connsiteX159" fmla="*/ 418386 w 447675"/>
              <a:gd name="connsiteY159" fmla="*/ 323374 h 342900"/>
              <a:gd name="connsiteX160" fmla="*/ 426958 w 447675"/>
              <a:gd name="connsiteY160" fmla="*/ 314801 h 342900"/>
              <a:gd name="connsiteX161" fmla="*/ 425053 w 447675"/>
              <a:gd name="connsiteY161" fmla="*/ 304324 h 342900"/>
              <a:gd name="connsiteX162" fmla="*/ 426958 w 447675"/>
              <a:gd name="connsiteY162" fmla="*/ 300514 h 342900"/>
              <a:gd name="connsiteX163" fmla="*/ 429816 w 447675"/>
              <a:gd name="connsiteY163" fmla="*/ 295751 h 342900"/>
              <a:gd name="connsiteX164" fmla="*/ 430768 w 447675"/>
              <a:gd name="connsiteY164" fmla="*/ 290036 h 342900"/>
              <a:gd name="connsiteX165" fmla="*/ 431721 w 447675"/>
              <a:gd name="connsiteY165" fmla="*/ 282416 h 342900"/>
              <a:gd name="connsiteX166" fmla="*/ 430768 w 447675"/>
              <a:gd name="connsiteY166" fmla="*/ 276701 h 342900"/>
              <a:gd name="connsiteX167" fmla="*/ 429816 w 447675"/>
              <a:gd name="connsiteY167" fmla="*/ 274796 h 342900"/>
              <a:gd name="connsiteX168" fmla="*/ 429816 w 447675"/>
              <a:gd name="connsiteY168" fmla="*/ 273844 h 342900"/>
              <a:gd name="connsiteX169" fmla="*/ 414576 w 447675"/>
              <a:gd name="connsiteY169" fmla="*/ 265271 h 342900"/>
              <a:gd name="connsiteX170" fmla="*/ 404098 w 447675"/>
              <a:gd name="connsiteY170" fmla="*/ 261461 h 342900"/>
              <a:gd name="connsiteX171" fmla="*/ 400288 w 447675"/>
              <a:gd name="connsiteY171" fmla="*/ 260509 h 342900"/>
              <a:gd name="connsiteX172" fmla="*/ 391716 w 447675"/>
              <a:gd name="connsiteY172" fmla="*/ 259556 h 342900"/>
              <a:gd name="connsiteX173" fmla="*/ 385048 w 447675"/>
              <a:gd name="connsiteY173" fmla="*/ 258604 h 342900"/>
              <a:gd name="connsiteX174" fmla="*/ 386001 w 447675"/>
              <a:gd name="connsiteY174" fmla="*/ 257651 h 342900"/>
              <a:gd name="connsiteX175" fmla="*/ 390763 w 447675"/>
              <a:gd name="connsiteY175" fmla="*/ 256699 h 342900"/>
              <a:gd name="connsiteX176" fmla="*/ 397431 w 447675"/>
              <a:gd name="connsiteY176" fmla="*/ 257651 h 342900"/>
              <a:gd name="connsiteX177" fmla="*/ 402193 w 447675"/>
              <a:gd name="connsiteY177" fmla="*/ 256699 h 342900"/>
              <a:gd name="connsiteX178" fmla="*/ 405051 w 447675"/>
              <a:gd name="connsiteY178" fmla="*/ 255746 h 342900"/>
              <a:gd name="connsiteX179" fmla="*/ 410766 w 447675"/>
              <a:gd name="connsiteY179" fmla="*/ 258604 h 342900"/>
              <a:gd name="connsiteX180" fmla="*/ 415528 w 447675"/>
              <a:gd name="connsiteY180" fmla="*/ 261461 h 342900"/>
              <a:gd name="connsiteX181" fmla="*/ 426006 w 447675"/>
              <a:gd name="connsiteY181" fmla="*/ 261461 h 342900"/>
              <a:gd name="connsiteX182" fmla="*/ 430768 w 447675"/>
              <a:gd name="connsiteY182" fmla="*/ 259556 h 342900"/>
              <a:gd name="connsiteX183" fmla="*/ 440293 w 447675"/>
              <a:gd name="connsiteY183" fmla="*/ 252889 h 342900"/>
              <a:gd name="connsiteX184" fmla="*/ 445056 w 447675"/>
              <a:gd name="connsiteY184" fmla="*/ 235744 h 342900"/>
              <a:gd name="connsiteX185" fmla="*/ 446008 w 447675"/>
              <a:gd name="connsiteY185" fmla="*/ 230981 h 342900"/>
              <a:gd name="connsiteX186" fmla="*/ 446008 w 447675"/>
              <a:gd name="connsiteY186" fmla="*/ 213836 h 342900"/>
              <a:gd name="connsiteX187" fmla="*/ 444103 w 447675"/>
              <a:gd name="connsiteY187" fmla="*/ 206216 h 342900"/>
              <a:gd name="connsiteX188" fmla="*/ 437436 w 447675"/>
              <a:gd name="connsiteY188" fmla="*/ 191929 h 342900"/>
              <a:gd name="connsiteX189" fmla="*/ 420291 w 447675"/>
              <a:gd name="connsiteY189" fmla="*/ 181451 h 342900"/>
              <a:gd name="connsiteX190" fmla="*/ 410766 w 447675"/>
              <a:gd name="connsiteY190" fmla="*/ 176689 h 342900"/>
              <a:gd name="connsiteX191" fmla="*/ 409813 w 447675"/>
              <a:gd name="connsiteY191" fmla="*/ 171926 h 342900"/>
              <a:gd name="connsiteX192" fmla="*/ 408861 w 447675"/>
              <a:gd name="connsiteY192" fmla="*/ 169069 h 342900"/>
              <a:gd name="connsiteX193" fmla="*/ 409813 w 447675"/>
              <a:gd name="connsiteY193" fmla="*/ 167164 h 342900"/>
              <a:gd name="connsiteX194" fmla="*/ 411718 w 447675"/>
              <a:gd name="connsiteY194" fmla="*/ 162401 h 342900"/>
              <a:gd name="connsiteX195" fmla="*/ 412671 w 447675"/>
              <a:gd name="connsiteY195" fmla="*/ 150971 h 342900"/>
              <a:gd name="connsiteX196" fmla="*/ 410766 w 447675"/>
              <a:gd name="connsiteY196" fmla="*/ 143351 h 342900"/>
              <a:gd name="connsiteX197" fmla="*/ 406956 w 447675"/>
              <a:gd name="connsiteY197" fmla="*/ 129064 h 342900"/>
              <a:gd name="connsiteX198" fmla="*/ 406003 w 447675"/>
              <a:gd name="connsiteY198" fmla="*/ 124301 h 342900"/>
              <a:gd name="connsiteX199" fmla="*/ 406003 w 447675"/>
              <a:gd name="connsiteY199" fmla="*/ 121444 h 342900"/>
              <a:gd name="connsiteX200" fmla="*/ 403146 w 447675"/>
              <a:gd name="connsiteY200" fmla="*/ 115729 h 342900"/>
              <a:gd name="connsiteX201" fmla="*/ 398383 w 447675"/>
              <a:gd name="connsiteY201" fmla="*/ 104299 h 342900"/>
              <a:gd name="connsiteX202" fmla="*/ 396478 w 447675"/>
              <a:gd name="connsiteY202" fmla="*/ 97631 h 342900"/>
              <a:gd name="connsiteX203" fmla="*/ 385048 w 447675"/>
              <a:gd name="connsiteY203" fmla="*/ 82391 h 342900"/>
              <a:gd name="connsiteX204" fmla="*/ 379333 w 447675"/>
              <a:gd name="connsiteY204" fmla="*/ 74771 h 342900"/>
              <a:gd name="connsiteX205" fmla="*/ 373618 w 447675"/>
              <a:gd name="connsiteY205" fmla="*/ 67151 h 342900"/>
              <a:gd name="connsiteX206" fmla="*/ 369808 w 447675"/>
              <a:gd name="connsiteY206" fmla="*/ 62389 h 342900"/>
              <a:gd name="connsiteX207" fmla="*/ 361236 w 447675"/>
              <a:gd name="connsiteY207" fmla="*/ 55721 h 342900"/>
              <a:gd name="connsiteX208" fmla="*/ 351711 w 447675"/>
              <a:gd name="connsiteY208" fmla="*/ 50959 h 342900"/>
              <a:gd name="connsiteX209" fmla="*/ 345996 w 447675"/>
              <a:gd name="connsiteY209" fmla="*/ 48101 h 342900"/>
              <a:gd name="connsiteX210" fmla="*/ 338376 w 447675"/>
              <a:gd name="connsiteY210" fmla="*/ 48101 h 342900"/>
              <a:gd name="connsiteX211" fmla="*/ 329803 w 447675"/>
              <a:gd name="connsiteY211" fmla="*/ 47149 h 342900"/>
              <a:gd name="connsiteX212" fmla="*/ 317421 w 447675"/>
              <a:gd name="connsiteY212" fmla="*/ 44291 h 342900"/>
              <a:gd name="connsiteX213" fmla="*/ 312658 w 447675"/>
              <a:gd name="connsiteY213" fmla="*/ 43339 h 342900"/>
              <a:gd name="connsiteX214" fmla="*/ 310753 w 447675"/>
              <a:gd name="connsiteY214" fmla="*/ 37624 h 342900"/>
              <a:gd name="connsiteX215" fmla="*/ 303133 w 447675"/>
              <a:gd name="connsiteY215" fmla="*/ 26194 h 342900"/>
              <a:gd name="connsiteX216" fmla="*/ 295513 w 447675"/>
              <a:gd name="connsiteY216" fmla="*/ 18574 h 342900"/>
              <a:gd name="connsiteX217" fmla="*/ 289798 w 447675"/>
              <a:gd name="connsiteY217" fmla="*/ 13811 h 342900"/>
              <a:gd name="connsiteX218" fmla="*/ 285036 w 447675"/>
              <a:gd name="connsiteY218" fmla="*/ 7144 h 342900"/>
              <a:gd name="connsiteX219" fmla="*/ 326946 w 447675"/>
              <a:gd name="connsiteY219" fmla="*/ 40481 h 342900"/>
              <a:gd name="connsiteX220" fmla="*/ 328851 w 447675"/>
              <a:gd name="connsiteY220" fmla="*/ 45244 h 342900"/>
              <a:gd name="connsiteX221" fmla="*/ 324088 w 447675"/>
              <a:gd name="connsiteY221" fmla="*/ 47149 h 342900"/>
              <a:gd name="connsiteX222" fmla="*/ 320278 w 447675"/>
              <a:gd name="connsiteY222" fmla="*/ 48101 h 342900"/>
              <a:gd name="connsiteX223" fmla="*/ 317421 w 447675"/>
              <a:gd name="connsiteY223" fmla="*/ 47149 h 342900"/>
              <a:gd name="connsiteX224" fmla="*/ 315516 w 447675"/>
              <a:gd name="connsiteY224" fmla="*/ 43339 h 342900"/>
              <a:gd name="connsiteX225" fmla="*/ 320278 w 447675"/>
              <a:gd name="connsiteY225" fmla="*/ 39529 h 342900"/>
              <a:gd name="connsiteX226" fmla="*/ 326946 w 447675"/>
              <a:gd name="connsiteY226" fmla="*/ 40481 h 342900"/>
              <a:gd name="connsiteX227" fmla="*/ 256461 w 447675"/>
              <a:gd name="connsiteY227" fmla="*/ 70961 h 342900"/>
              <a:gd name="connsiteX228" fmla="*/ 253603 w 447675"/>
              <a:gd name="connsiteY228" fmla="*/ 74771 h 342900"/>
              <a:gd name="connsiteX229" fmla="*/ 246936 w 447675"/>
              <a:gd name="connsiteY229" fmla="*/ 85249 h 342900"/>
              <a:gd name="connsiteX230" fmla="*/ 245983 w 447675"/>
              <a:gd name="connsiteY230" fmla="*/ 87154 h 342900"/>
              <a:gd name="connsiteX231" fmla="*/ 245031 w 447675"/>
              <a:gd name="connsiteY231" fmla="*/ 87154 h 342900"/>
              <a:gd name="connsiteX232" fmla="*/ 243126 w 447675"/>
              <a:gd name="connsiteY232" fmla="*/ 85249 h 342900"/>
              <a:gd name="connsiteX233" fmla="*/ 238363 w 447675"/>
              <a:gd name="connsiteY233" fmla="*/ 80486 h 342900"/>
              <a:gd name="connsiteX234" fmla="*/ 244078 w 447675"/>
              <a:gd name="connsiteY234" fmla="*/ 79534 h 342900"/>
              <a:gd name="connsiteX235" fmla="*/ 248841 w 447675"/>
              <a:gd name="connsiteY235" fmla="*/ 79534 h 342900"/>
              <a:gd name="connsiteX236" fmla="*/ 248841 w 447675"/>
              <a:gd name="connsiteY236" fmla="*/ 75724 h 342900"/>
              <a:gd name="connsiteX237" fmla="*/ 249793 w 447675"/>
              <a:gd name="connsiteY237" fmla="*/ 70961 h 342900"/>
              <a:gd name="connsiteX238" fmla="*/ 256461 w 447675"/>
              <a:gd name="connsiteY238" fmla="*/ 70961 h 342900"/>
              <a:gd name="connsiteX239" fmla="*/ 223123 w 447675"/>
              <a:gd name="connsiteY239" fmla="*/ 79534 h 342900"/>
              <a:gd name="connsiteX240" fmla="*/ 227886 w 447675"/>
              <a:gd name="connsiteY240" fmla="*/ 81439 h 342900"/>
              <a:gd name="connsiteX241" fmla="*/ 229791 w 447675"/>
              <a:gd name="connsiteY241" fmla="*/ 82391 h 342900"/>
              <a:gd name="connsiteX242" fmla="*/ 221218 w 447675"/>
              <a:gd name="connsiteY242" fmla="*/ 83344 h 342900"/>
              <a:gd name="connsiteX243" fmla="*/ 217408 w 447675"/>
              <a:gd name="connsiteY243" fmla="*/ 83344 h 342900"/>
              <a:gd name="connsiteX244" fmla="*/ 217408 w 447675"/>
              <a:gd name="connsiteY244" fmla="*/ 81439 h 342900"/>
              <a:gd name="connsiteX245" fmla="*/ 218361 w 447675"/>
              <a:gd name="connsiteY245" fmla="*/ 79534 h 342900"/>
              <a:gd name="connsiteX246" fmla="*/ 223123 w 447675"/>
              <a:gd name="connsiteY246" fmla="*/ 79534 h 342900"/>
              <a:gd name="connsiteX247" fmla="*/ 211693 w 447675"/>
              <a:gd name="connsiteY247" fmla="*/ 81439 h 342900"/>
              <a:gd name="connsiteX248" fmla="*/ 196453 w 447675"/>
              <a:gd name="connsiteY248" fmla="*/ 82391 h 342900"/>
              <a:gd name="connsiteX249" fmla="*/ 195501 w 447675"/>
              <a:gd name="connsiteY249" fmla="*/ 81439 h 342900"/>
              <a:gd name="connsiteX250" fmla="*/ 204073 w 447675"/>
              <a:gd name="connsiteY250" fmla="*/ 80486 h 342900"/>
              <a:gd name="connsiteX251" fmla="*/ 211693 w 447675"/>
              <a:gd name="connsiteY251" fmla="*/ 81439 h 342900"/>
              <a:gd name="connsiteX252" fmla="*/ 185023 w 447675"/>
              <a:gd name="connsiteY252" fmla="*/ 101441 h 342900"/>
              <a:gd name="connsiteX253" fmla="*/ 185976 w 447675"/>
              <a:gd name="connsiteY253" fmla="*/ 103346 h 342900"/>
              <a:gd name="connsiteX254" fmla="*/ 178356 w 447675"/>
              <a:gd name="connsiteY254" fmla="*/ 102394 h 342900"/>
              <a:gd name="connsiteX255" fmla="*/ 177403 w 447675"/>
              <a:gd name="connsiteY255" fmla="*/ 100489 h 342900"/>
              <a:gd name="connsiteX256" fmla="*/ 185023 w 447675"/>
              <a:gd name="connsiteY256" fmla="*/ 101441 h 342900"/>
              <a:gd name="connsiteX257" fmla="*/ 208836 w 447675"/>
              <a:gd name="connsiteY257" fmla="*/ 106204 h 342900"/>
              <a:gd name="connsiteX258" fmla="*/ 209788 w 447675"/>
              <a:gd name="connsiteY258" fmla="*/ 109061 h 342900"/>
              <a:gd name="connsiteX259" fmla="*/ 209788 w 447675"/>
              <a:gd name="connsiteY259" fmla="*/ 110966 h 342900"/>
              <a:gd name="connsiteX260" fmla="*/ 207883 w 447675"/>
              <a:gd name="connsiteY260" fmla="*/ 108109 h 342900"/>
              <a:gd name="connsiteX261" fmla="*/ 208836 w 447675"/>
              <a:gd name="connsiteY261" fmla="*/ 106204 h 342900"/>
              <a:gd name="connsiteX262" fmla="*/ 267891 w 447675"/>
              <a:gd name="connsiteY262" fmla="*/ 138589 h 342900"/>
              <a:gd name="connsiteX263" fmla="*/ 269796 w 447675"/>
              <a:gd name="connsiteY263" fmla="*/ 142399 h 342900"/>
              <a:gd name="connsiteX264" fmla="*/ 274558 w 447675"/>
              <a:gd name="connsiteY264" fmla="*/ 150019 h 342900"/>
              <a:gd name="connsiteX265" fmla="*/ 276463 w 447675"/>
              <a:gd name="connsiteY265" fmla="*/ 153829 h 342900"/>
              <a:gd name="connsiteX266" fmla="*/ 278368 w 447675"/>
              <a:gd name="connsiteY266" fmla="*/ 162401 h 342900"/>
              <a:gd name="connsiteX267" fmla="*/ 277416 w 447675"/>
              <a:gd name="connsiteY267" fmla="*/ 172879 h 342900"/>
              <a:gd name="connsiteX268" fmla="*/ 262176 w 447675"/>
              <a:gd name="connsiteY268" fmla="*/ 166211 h 342900"/>
              <a:gd name="connsiteX269" fmla="*/ 249793 w 447675"/>
              <a:gd name="connsiteY269" fmla="*/ 160496 h 342900"/>
              <a:gd name="connsiteX270" fmla="*/ 245983 w 447675"/>
              <a:gd name="connsiteY270" fmla="*/ 159544 h 342900"/>
              <a:gd name="connsiteX271" fmla="*/ 238363 w 447675"/>
              <a:gd name="connsiteY271" fmla="*/ 158591 h 342900"/>
              <a:gd name="connsiteX272" fmla="*/ 231696 w 447675"/>
              <a:gd name="connsiteY272" fmla="*/ 157639 h 342900"/>
              <a:gd name="connsiteX273" fmla="*/ 229791 w 447675"/>
              <a:gd name="connsiteY273" fmla="*/ 153829 h 342900"/>
              <a:gd name="connsiteX274" fmla="*/ 230743 w 447675"/>
              <a:gd name="connsiteY274" fmla="*/ 150971 h 342900"/>
              <a:gd name="connsiteX275" fmla="*/ 238363 w 447675"/>
              <a:gd name="connsiteY275" fmla="*/ 145256 h 342900"/>
              <a:gd name="connsiteX276" fmla="*/ 256461 w 447675"/>
              <a:gd name="connsiteY276" fmla="*/ 139541 h 342900"/>
              <a:gd name="connsiteX277" fmla="*/ 265033 w 447675"/>
              <a:gd name="connsiteY277" fmla="*/ 135731 h 342900"/>
              <a:gd name="connsiteX278" fmla="*/ 267891 w 447675"/>
              <a:gd name="connsiteY278" fmla="*/ 138589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Lst>
            <a:rect l="l" t="t" r="r" b="b"/>
            <a:pathLst>
              <a:path w="447675" h="342900">
                <a:moveTo>
                  <a:pt x="285036" y="7144"/>
                </a:moveTo>
                <a:cubicBezTo>
                  <a:pt x="285036" y="7144"/>
                  <a:pt x="282178" y="8096"/>
                  <a:pt x="278368" y="8096"/>
                </a:cubicBezTo>
                <a:cubicBezTo>
                  <a:pt x="271701" y="9049"/>
                  <a:pt x="270748" y="9049"/>
                  <a:pt x="264081" y="12859"/>
                </a:cubicBezTo>
                <a:cubicBezTo>
                  <a:pt x="257413" y="15716"/>
                  <a:pt x="246936" y="23336"/>
                  <a:pt x="242173" y="29051"/>
                </a:cubicBezTo>
                <a:cubicBezTo>
                  <a:pt x="240268" y="30956"/>
                  <a:pt x="236458" y="38576"/>
                  <a:pt x="229791" y="51911"/>
                </a:cubicBezTo>
                <a:cubicBezTo>
                  <a:pt x="228838" y="53816"/>
                  <a:pt x="228838" y="55721"/>
                  <a:pt x="231696" y="56674"/>
                </a:cubicBezTo>
                <a:cubicBezTo>
                  <a:pt x="234553" y="57626"/>
                  <a:pt x="234553" y="58579"/>
                  <a:pt x="236458" y="61436"/>
                </a:cubicBezTo>
                <a:cubicBezTo>
                  <a:pt x="237411" y="63341"/>
                  <a:pt x="238363" y="64294"/>
                  <a:pt x="239316" y="65246"/>
                </a:cubicBezTo>
                <a:cubicBezTo>
                  <a:pt x="240268" y="66199"/>
                  <a:pt x="240268" y="66199"/>
                  <a:pt x="240268" y="67151"/>
                </a:cubicBezTo>
                <a:cubicBezTo>
                  <a:pt x="239316" y="67151"/>
                  <a:pt x="236458" y="67151"/>
                  <a:pt x="232648" y="67151"/>
                </a:cubicBezTo>
                <a:cubicBezTo>
                  <a:pt x="225981" y="67151"/>
                  <a:pt x="225981" y="67151"/>
                  <a:pt x="224076" y="69056"/>
                </a:cubicBezTo>
                <a:cubicBezTo>
                  <a:pt x="221218" y="70961"/>
                  <a:pt x="220266" y="70961"/>
                  <a:pt x="218361" y="69056"/>
                </a:cubicBezTo>
                <a:cubicBezTo>
                  <a:pt x="217408" y="68104"/>
                  <a:pt x="216456" y="68104"/>
                  <a:pt x="215503" y="68104"/>
                </a:cubicBezTo>
                <a:cubicBezTo>
                  <a:pt x="214551" y="68104"/>
                  <a:pt x="213598" y="68104"/>
                  <a:pt x="212646" y="69056"/>
                </a:cubicBezTo>
                <a:cubicBezTo>
                  <a:pt x="212646" y="70009"/>
                  <a:pt x="211693" y="70009"/>
                  <a:pt x="210741" y="70009"/>
                </a:cubicBezTo>
                <a:cubicBezTo>
                  <a:pt x="209788" y="70009"/>
                  <a:pt x="207883" y="67151"/>
                  <a:pt x="207883" y="65246"/>
                </a:cubicBezTo>
                <a:cubicBezTo>
                  <a:pt x="207883" y="64294"/>
                  <a:pt x="207883" y="64294"/>
                  <a:pt x="206931" y="63341"/>
                </a:cubicBezTo>
                <a:cubicBezTo>
                  <a:pt x="205978" y="63341"/>
                  <a:pt x="202168" y="63341"/>
                  <a:pt x="201216" y="63341"/>
                </a:cubicBezTo>
                <a:cubicBezTo>
                  <a:pt x="200263" y="63341"/>
                  <a:pt x="200263" y="64294"/>
                  <a:pt x="200263" y="65246"/>
                </a:cubicBezTo>
                <a:cubicBezTo>
                  <a:pt x="200263" y="66199"/>
                  <a:pt x="200263" y="67151"/>
                  <a:pt x="199311" y="68104"/>
                </a:cubicBezTo>
                <a:cubicBezTo>
                  <a:pt x="198358" y="69056"/>
                  <a:pt x="198358" y="69056"/>
                  <a:pt x="195501" y="69056"/>
                </a:cubicBezTo>
                <a:cubicBezTo>
                  <a:pt x="192643" y="69056"/>
                  <a:pt x="192643" y="69056"/>
                  <a:pt x="191691" y="68104"/>
                </a:cubicBezTo>
                <a:cubicBezTo>
                  <a:pt x="190738" y="66199"/>
                  <a:pt x="187881" y="67151"/>
                  <a:pt x="186928" y="68104"/>
                </a:cubicBezTo>
                <a:cubicBezTo>
                  <a:pt x="185976" y="69056"/>
                  <a:pt x="185023" y="69056"/>
                  <a:pt x="183118" y="69056"/>
                </a:cubicBezTo>
                <a:cubicBezTo>
                  <a:pt x="182166" y="69056"/>
                  <a:pt x="180261" y="69056"/>
                  <a:pt x="180261" y="69056"/>
                </a:cubicBezTo>
                <a:cubicBezTo>
                  <a:pt x="180261" y="69056"/>
                  <a:pt x="176451" y="68104"/>
                  <a:pt x="171688" y="67151"/>
                </a:cubicBezTo>
                <a:cubicBezTo>
                  <a:pt x="165021" y="65246"/>
                  <a:pt x="163116" y="65246"/>
                  <a:pt x="158353" y="65246"/>
                </a:cubicBezTo>
                <a:cubicBezTo>
                  <a:pt x="153591" y="65246"/>
                  <a:pt x="151686" y="65246"/>
                  <a:pt x="151686" y="66199"/>
                </a:cubicBezTo>
                <a:cubicBezTo>
                  <a:pt x="150733" y="67151"/>
                  <a:pt x="150733" y="73819"/>
                  <a:pt x="151686" y="77629"/>
                </a:cubicBezTo>
                <a:lnTo>
                  <a:pt x="151686" y="80486"/>
                </a:lnTo>
                <a:lnTo>
                  <a:pt x="157401" y="80486"/>
                </a:lnTo>
                <a:cubicBezTo>
                  <a:pt x="163116" y="80486"/>
                  <a:pt x="164068" y="80486"/>
                  <a:pt x="170736" y="78581"/>
                </a:cubicBezTo>
                <a:cubicBezTo>
                  <a:pt x="177403" y="76676"/>
                  <a:pt x="179308" y="76676"/>
                  <a:pt x="184071" y="75724"/>
                </a:cubicBezTo>
                <a:cubicBezTo>
                  <a:pt x="185976" y="75724"/>
                  <a:pt x="185976" y="75724"/>
                  <a:pt x="186928" y="76676"/>
                </a:cubicBezTo>
                <a:cubicBezTo>
                  <a:pt x="186928" y="77629"/>
                  <a:pt x="187881" y="78581"/>
                  <a:pt x="186928" y="78581"/>
                </a:cubicBezTo>
                <a:cubicBezTo>
                  <a:pt x="186928" y="79534"/>
                  <a:pt x="186928" y="79534"/>
                  <a:pt x="185023" y="80486"/>
                </a:cubicBezTo>
                <a:cubicBezTo>
                  <a:pt x="184071" y="80486"/>
                  <a:pt x="183118" y="80486"/>
                  <a:pt x="182166" y="79534"/>
                </a:cubicBezTo>
                <a:cubicBezTo>
                  <a:pt x="181213" y="78581"/>
                  <a:pt x="179308" y="78581"/>
                  <a:pt x="177403" y="79534"/>
                </a:cubicBezTo>
                <a:cubicBezTo>
                  <a:pt x="176451" y="82391"/>
                  <a:pt x="175498" y="83344"/>
                  <a:pt x="174546" y="83344"/>
                </a:cubicBezTo>
                <a:cubicBezTo>
                  <a:pt x="173593" y="83344"/>
                  <a:pt x="173593" y="83344"/>
                  <a:pt x="172641" y="83344"/>
                </a:cubicBezTo>
                <a:cubicBezTo>
                  <a:pt x="171688" y="84296"/>
                  <a:pt x="165973" y="84296"/>
                  <a:pt x="141208" y="84296"/>
                </a:cubicBezTo>
                <a:cubicBezTo>
                  <a:pt x="124063" y="84296"/>
                  <a:pt x="108823" y="84296"/>
                  <a:pt x="106918" y="84296"/>
                </a:cubicBezTo>
                <a:cubicBezTo>
                  <a:pt x="102156" y="85249"/>
                  <a:pt x="101203" y="84296"/>
                  <a:pt x="102156" y="82391"/>
                </a:cubicBezTo>
                <a:cubicBezTo>
                  <a:pt x="103108" y="81439"/>
                  <a:pt x="103108" y="80486"/>
                  <a:pt x="102156" y="78581"/>
                </a:cubicBezTo>
                <a:cubicBezTo>
                  <a:pt x="101203" y="76676"/>
                  <a:pt x="101203" y="75724"/>
                  <a:pt x="99298" y="76676"/>
                </a:cubicBezTo>
                <a:cubicBezTo>
                  <a:pt x="98346" y="76676"/>
                  <a:pt x="97393" y="76676"/>
                  <a:pt x="97393" y="78581"/>
                </a:cubicBezTo>
                <a:cubicBezTo>
                  <a:pt x="97393" y="79534"/>
                  <a:pt x="97393" y="81439"/>
                  <a:pt x="97393" y="81439"/>
                </a:cubicBezTo>
                <a:cubicBezTo>
                  <a:pt x="98346" y="83344"/>
                  <a:pt x="97393" y="84296"/>
                  <a:pt x="95488" y="84296"/>
                </a:cubicBezTo>
                <a:cubicBezTo>
                  <a:pt x="93583" y="84296"/>
                  <a:pt x="93583" y="85249"/>
                  <a:pt x="94536" y="88106"/>
                </a:cubicBezTo>
                <a:cubicBezTo>
                  <a:pt x="94536" y="90011"/>
                  <a:pt x="94536" y="90011"/>
                  <a:pt x="94536" y="90964"/>
                </a:cubicBezTo>
                <a:cubicBezTo>
                  <a:pt x="94536" y="91916"/>
                  <a:pt x="88821" y="92869"/>
                  <a:pt x="78343" y="92869"/>
                </a:cubicBezTo>
                <a:cubicBezTo>
                  <a:pt x="73581" y="92869"/>
                  <a:pt x="68818" y="92869"/>
                  <a:pt x="68818" y="92869"/>
                </a:cubicBezTo>
                <a:cubicBezTo>
                  <a:pt x="67866" y="92869"/>
                  <a:pt x="62151" y="93821"/>
                  <a:pt x="55483" y="93821"/>
                </a:cubicBezTo>
                <a:cubicBezTo>
                  <a:pt x="45006" y="93821"/>
                  <a:pt x="43101" y="93821"/>
                  <a:pt x="41196" y="93821"/>
                </a:cubicBezTo>
                <a:cubicBezTo>
                  <a:pt x="39291" y="92869"/>
                  <a:pt x="36433" y="92869"/>
                  <a:pt x="24051" y="92869"/>
                </a:cubicBezTo>
                <a:cubicBezTo>
                  <a:pt x="15478" y="92869"/>
                  <a:pt x="7858" y="92869"/>
                  <a:pt x="7858" y="93821"/>
                </a:cubicBezTo>
                <a:cubicBezTo>
                  <a:pt x="6906" y="93821"/>
                  <a:pt x="6906" y="99536"/>
                  <a:pt x="7858" y="100489"/>
                </a:cubicBezTo>
                <a:cubicBezTo>
                  <a:pt x="8811" y="101441"/>
                  <a:pt x="9763" y="101441"/>
                  <a:pt x="23098" y="100489"/>
                </a:cubicBezTo>
                <a:cubicBezTo>
                  <a:pt x="30718" y="100489"/>
                  <a:pt x="37386" y="100489"/>
                  <a:pt x="38338" y="100489"/>
                </a:cubicBezTo>
                <a:cubicBezTo>
                  <a:pt x="39291" y="100489"/>
                  <a:pt x="40243" y="100489"/>
                  <a:pt x="41196" y="99536"/>
                </a:cubicBezTo>
                <a:cubicBezTo>
                  <a:pt x="42148" y="98584"/>
                  <a:pt x="64056" y="98584"/>
                  <a:pt x="92631" y="99536"/>
                </a:cubicBezTo>
                <a:cubicBezTo>
                  <a:pt x="107871" y="99536"/>
                  <a:pt x="108823" y="99536"/>
                  <a:pt x="108823" y="100489"/>
                </a:cubicBezTo>
                <a:cubicBezTo>
                  <a:pt x="108823" y="102394"/>
                  <a:pt x="108823" y="108109"/>
                  <a:pt x="108823" y="108109"/>
                </a:cubicBezTo>
                <a:cubicBezTo>
                  <a:pt x="108823" y="108109"/>
                  <a:pt x="109776" y="108109"/>
                  <a:pt x="110728" y="108109"/>
                </a:cubicBezTo>
                <a:cubicBezTo>
                  <a:pt x="111681" y="107156"/>
                  <a:pt x="112633" y="107156"/>
                  <a:pt x="118348" y="107156"/>
                </a:cubicBezTo>
                <a:cubicBezTo>
                  <a:pt x="122158" y="107156"/>
                  <a:pt x="125016" y="108109"/>
                  <a:pt x="125968" y="108109"/>
                </a:cubicBezTo>
                <a:cubicBezTo>
                  <a:pt x="125968" y="108109"/>
                  <a:pt x="127873" y="108109"/>
                  <a:pt x="129778" y="108109"/>
                </a:cubicBezTo>
                <a:cubicBezTo>
                  <a:pt x="132636" y="108109"/>
                  <a:pt x="132636" y="108109"/>
                  <a:pt x="136446" y="110014"/>
                </a:cubicBezTo>
                <a:cubicBezTo>
                  <a:pt x="138351" y="110966"/>
                  <a:pt x="141208" y="112871"/>
                  <a:pt x="142161" y="113824"/>
                </a:cubicBezTo>
                <a:cubicBezTo>
                  <a:pt x="143113" y="114776"/>
                  <a:pt x="145018" y="114776"/>
                  <a:pt x="145971" y="115729"/>
                </a:cubicBezTo>
                <a:cubicBezTo>
                  <a:pt x="157401" y="117634"/>
                  <a:pt x="158353" y="117634"/>
                  <a:pt x="158353" y="119539"/>
                </a:cubicBezTo>
                <a:cubicBezTo>
                  <a:pt x="158353" y="121444"/>
                  <a:pt x="159306" y="123349"/>
                  <a:pt x="163116" y="127159"/>
                </a:cubicBezTo>
                <a:cubicBezTo>
                  <a:pt x="165973" y="129064"/>
                  <a:pt x="166926" y="130969"/>
                  <a:pt x="166926" y="131921"/>
                </a:cubicBezTo>
                <a:cubicBezTo>
                  <a:pt x="166926" y="133826"/>
                  <a:pt x="170736" y="136684"/>
                  <a:pt x="174546" y="139541"/>
                </a:cubicBezTo>
                <a:cubicBezTo>
                  <a:pt x="178356" y="142399"/>
                  <a:pt x="179308" y="143351"/>
                  <a:pt x="180261" y="147161"/>
                </a:cubicBezTo>
                <a:cubicBezTo>
                  <a:pt x="181213" y="149066"/>
                  <a:pt x="181213" y="150971"/>
                  <a:pt x="182166" y="151924"/>
                </a:cubicBezTo>
                <a:cubicBezTo>
                  <a:pt x="183118" y="152876"/>
                  <a:pt x="183118" y="154781"/>
                  <a:pt x="183118" y="154781"/>
                </a:cubicBezTo>
                <a:cubicBezTo>
                  <a:pt x="183118" y="154781"/>
                  <a:pt x="180261" y="157639"/>
                  <a:pt x="177403" y="160496"/>
                </a:cubicBezTo>
                <a:cubicBezTo>
                  <a:pt x="168831" y="168116"/>
                  <a:pt x="167878" y="169069"/>
                  <a:pt x="166926" y="175736"/>
                </a:cubicBezTo>
                <a:cubicBezTo>
                  <a:pt x="165973" y="181451"/>
                  <a:pt x="165973" y="185261"/>
                  <a:pt x="165973" y="186214"/>
                </a:cubicBezTo>
                <a:cubicBezTo>
                  <a:pt x="165973" y="187166"/>
                  <a:pt x="165973" y="188119"/>
                  <a:pt x="165973" y="189071"/>
                </a:cubicBezTo>
                <a:cubicBezTo>
                  <a:pt x="165021" y="190976"/>
                  <a:pt x="162163" y="201454"/>
                  <a:pt x="159306" y="210026"/>
                </a:cubicBezTo>
                <a:cubicBezTo>
                  <a:pt x="158353" y="212884"/>
                  <a:pt x="156448" y="216694"/>
                  <a:pt x="152638" y="222409"/>
                </a:cubicBezTo>
                <a:cubicBezTo>
                  <a:pt x="148828" y="228124"/>
                  <a:pt x="147876" y="229076"/>
                  <a:pt x="143113" y="238601"/>
                </a:cubicBezTo>
                <a:cubicBezTo>
                  <a:pt x="140256" y="243364"/>
                  <a:pt x="137398" y="249079"/>
                  <a:pt x="136446" y="250984"/>
                </a:cubicBezTo>
                <a:cubicBezTo>
                  <a:pt x="135493" y="252889"/>
                  <a:pt x="134541" y="255746"/>
                  <a:pt x="134541" y="255746"/>
                </a:cubicBezTo>
                <a:cubicBezTo>
                  <a:pt x="134541" y="258604"/>
                  <a:pt x="136446" y="262414"/>
                  <a:pt x="138351" y="264319"/>
                </a:cubicBezTo>
                <a:cubicBezTo>
                  <a:pt x="139303" y="265271"/>
                  <a:pt x="140256" y="267176"/>
                  <a:pt x="140256" y="267176"/>
                </a:cubicBezTo>
                <a:cubicBezTo>
                  <a:pt x="140256" y="267176"/>
                  <a:pt x="139303" y="269081"/>
                  <a:pt x="138351" y="270986"/>
                </a:cubicBezTo>
                <a:cubicBezTo>
                  <a:pt x="137398" y="272891"/>
                  <a:pt x="135493" y="275749"/>
                  <a:pt x="133588" y="277654"/>
                </a:cubicBezTo>
                <a:cubicBezTo>
                  <a:pt x="127873" y="288131"/>
                  <a:pt x="116443" y="301466"/>
                  <a:pt x="113586" y="303371"/>
                </a:cubicBezTo>
                <a:cubicBezTo>
                  <a:pt x="111681" y="304324"/>
                  <a:pt x="111681" y="304324"/>
                  <a:pt x="106918" y="303371"/>
                </a:cubicBezTo>
                <a:cubicBezTo>
                  <a:pt x="101203" y="301466"/>
                  <a:pt x="96441" y="301466"/>
                  <a:pt x="92631" y="303371"/>
                </a:cubicBezTo>
                <a:cubicBezTo>
                  <a:pt x="90726" y="304324"/>
                  <a:pt x="89773" y="304324"/>
                  <a:pt x="88821" y="305276"/>
                </a:cubicBezTo>
                <a:cubicBezTo>
                  <a:pt x="88821" y="305276"/>
                  <a:pt x="87868" y="305276"/>
                  <a:pt x="87868" y="305276"/>
                </a:cubicBezTo>
                <a:cubicBezTo>
                  <a:pt x="86916" y="305276"/>
                  <a:pt x="85011" y="307181"/>
                  <a:pt x="85011" y="308134"/>
                </a:cubicBezTo>
                <a:cubicBezTo>
                  <a:pt x="85011" y="308134"/>
                  <a:pt x="84058" y="310039"/>
                  <a:pt x="84058" y="311944"/>
                </a:cubicBezTo>
                <a:cubicBezTo>
                  <a:pt x="82153" y="315754"/>
                  <a:pt x="82153" y="317659"/>
                  <a:pt x="85963" y="321469"/>
                </a:cubicBezTo>
                <a:cubicBezTo>
                  <a:pt x="87868" y="324326"/>
                  <a:pt x="90726" y="326231"/>
                  <a:pt x="95488" y="328136"/>
                </a:cubicBezTo>
                <a:cubicBezTo>
                  <a:pt x="96441" y="330994"/>
                  <a:pt x="97393" y="330994"/>
                  <a:pt x="100251" y="330994"/>
                </a:cubicBezTo>
                <a:cubicBezTo>
                  <a:pt x="108823" y="329089"/>
                  <a:pt x="114538" y="329089"/>
                  <a:pt x="114538" y="330041"/>
                </a:cubicBezTo>
                <a:cubicBezTo>
                  <a:pt x="114538" y="330041"/>
                  <a:pt x="114538" y="331946"/>
                  <a:pt x="114538" y="333851"/>
                </a:cubicBezTo>
                <a:lnTo>
                  <a:pt x="114538" y="336709"/>
                </a:lnTo>
                <a:lnTo>
                  <a:pt x="118348" y="337661"/>
                </a:lnTo>
                <a:cubicBezTo>
                  <a:pt x="124063" y="339566"/>
                  <a:pt x="131683" y="341471"/>
                  <a:pt x="132636" y="342424"/>
                </a:cubicBezTo>
                <a:cubicBezTo>
                  <a:pt x="135493" y="343376"/>
                  <a:pt x="141208" y="344329"/>
                  <a:pt x="146923" y="344329"/>
                </a:cubicBezTo>
                <a:cubicBezTo>
                  <a:pt x="155496" y="344329"/>
                  <a:pt x="155496" y="344329"/>
                  <a:pt x="156448" y="337661"/>
                </a:cubicBezTo>
                <a:cubicBezTo>
                  <a:pt x="156448" y="335756"/>
                  <a:pt x="158353" y="330994"/>
                  <a:pt x="158353" y="328136"/>
                </a:cubicBezTo>
                <a:cubicBezTo>
                  <a:pt x="159306" y="323374"/>
                  <a:pt x="160258" y="321469"/>
                  <a:pt x="160258" y="313849"/>
                </a:cubicBezTo>
                <a:cubicBezTo>
                  <a:pt x="160258" y="302419"/>
                  <a:pt x="161211" y="300514"/>
                  <a:pt x="164068" y="296704"/>
                </a:cubicBezTo>
                <a:cubicBezTo>
                  <a:pt x="165021" y="294799"/>
                  <a:pt x="166926" y="291941"/>
                  <a:pt x="167878" y="290036"/>
                </a:cubicBezTo>
                <a:cubicBezTo>
                  <a:pt x="169783" y="287179"/>
                  <a:pt x="169783" y="287179"/>
                  <a:pt x="171688" y="287179"/>
                </a:cubicBezTo>
                <a:cubicBezTo>
                  <a:pt x="172641" y="287179"/>
                  <a:pt x="174546" y="287179"/>
                  <a:pt x="175498" y="286226"/>
                </a:cubicBezTo>
                <a:cubicBezTo>
                  <a:pt x="177403" y="285274"/>
                  <a:pt x="178356" y="285274"/>
                  <a:pt x="179308" y="281464"/>
                </a:cubicBezTo>
                <a:cubicBezTo>
                  <a:pt x="180261" y="278606"/>
                  <a:pt x="182166" y="276701"/>
                  <a:pt x="184071" y="274796"/>
                </a:cubicBezTo>
                <a:cubicBezTo>
                  <a:pt x="185976" y="272891"/>
                  <a:pt x="187881" y="270986"/>
                  <a:pt x="188833" y="269081"/>
                </a:cubicBezTo>
                <a:cubicBezTo>
                  <a:pt x="189786" y="267176"/>
                  <a:pt x="191691" y="264319"/>
                  <a:pt x="191691" y="263366"/>
                </a:cubicBezTo>
                <a:cubicBezTo>
                  <a:pt x="192643" y="262414"/>
                  <a:pt x="194548" y="256699"/>
                  <a:pt x="197406" y="252889"/>
                </a:cubicBezTo>
                <a:cubicBezTo>
                  <a:pt x="199311" y="248126"/>
                  <a:pt x="202168" y="244316"/>
                  <a:pt x="202168" y="244316"/>
                </a:cubicBezTo>
                <a:cubicBezTo>
                  <a:pt x="202168" y="244316"/>
                  <a:pt x="203121" y="242411"/>
                  <a:pt x="203121" y="240506"/>
                </a:cubicBezTo>
                <a:cubicBezTo>
                  <a:pt x="203121" y="238601"/>
                  <a:pt x="205026" y="232886"/>
                  <a:pt x="205978" y="229076"/>
                </a:cubicBezTo>
                <a:cubicBezTo>
                  <a:pt x="208836" y="221456"/>
                  <a:pt x="208836" y="220504"/>
                  <a:pt x="207883" y="218599"/>
                </a:cubicBezTo>
                <a:cubicBezTo>
                  <a:pt x="207883" y="217646"/>
                  <a:pt x="206931" y="215741"/>
                  <a:pt x="206931" y="214789"/>
                </a:cubicBezTo>
                <a:cubicBezTo>
                  <a:pt x="205978" y="212884"/>
                  <a:pt x="201216" y="203359"/>
                  <a:pt x="201216" y="202406"/>
                </a:cubicBezTo>
                <a:cubicBezTo>
                  <a:pt x="201216" y="201454"/>
                  <a:pt x="202168" y="202406"/>
                  <a:pt x="202168" y="203359"/>
                </a:cubicBezTo>
                <a:cubicBezTo>
                  <a:pt x="202168" y="204311"/>
                  <a:pt x="203121" y="205264"/>
                  <a:pt x="204073" y="205264"/>
                </a:cubicBezTo>
                <a:cubicBezTo>
                  <a:pt x="205026" y="206216"/>
                  <a:pt x="205978" y="207169"/>
                  <a:pt x="206931" y="210026"/>
                </a:cubicBezTo>
                <a:cubicBezTo>
                  <a:pt x="207883" y="212884"/>
                  <a:pt x="208836" y="214789"/>
                  <a:pt x="210741" y="215741"/>
                </a:cubicBezTo>
                <a:cubicBezTo>
                  <a:pt x="211693" y="216694"/>
                  <a:pt x="212646" y="216694"/>
                  <a:pt x="212646" y="216694"/>
                </a:cubicBezTo>
                <a:cubicBezTo>
                  <a:pt x="212646" y="216694"/>
                  <a:pt x="215503" y="218599"/>
                  <a:pt x="218361" y="220504"/>
                </a:cubicBezTo>
                <a:cubicBezTo>
                  <a:pt x="222171" y="223361"/>
                  <a:pt x="225028" y="224314"/>
                  <a:pt x="225981" y="224314"/>
                </a:cubicBezTo>
                <a:cubicBezTo>
                  <a:pt x="226933" y="224314"/>
                  <a:pt x="228838" y="224314"/>
                  <a:pt x="229791" y="225266"/>
                </a:cubicBezTo>
                <a:cubicBezTo>
                  <a:pt x="231696" y="225266"/>
                  <a:pt x="239316" y="226219"/>
                  <a:pt x="245031" y="227171"/>
                </a:cubicBezTo>
                <a:cubicBezTo>
                  <a:pt x="246936" y="227171"/>
                  <a:pt x="249793" y="227171"/>
                  <a:pt x="249793" y="228124"/>
                </a:cubicBezTo>
                <a:cubicBezTo>
                  <a:pt x="252651" y="229076"/>
                  <a:pt x="255508" y="230029"/>
                  <a:pt x="256461" y="231934"/>
                </a:cubicBezTo>
                <a:cubicBezTo>
                  <a:pt x="261223" y="238601"/>
                  <a:pt x="264081" y="244316"/>
                  <a:pt x="265033" y="244316"/>
                </a:cubicBezTo>
                <a:cubicBezTo>
                  <a:pt x="265986" y="244316"/>
                  <a:pt x="267891" y="246221"/>
                  <a:pt x="270748" y="247174"/>
                </a:cubicBezTo>
                <a:cubicBezTo>
                  <a:pt x="283131" y="251936"/>
                  <a:pt x="295513" y="257651"/>
                  <a:pt x="296466" y="258604"/>
                </a:cubicBezTo>
                <a:cubicBezTo>
                  <a:pt x="297418" y="259556"/>
                  <a:pt x="296466" y="260509"/>
                  <a:pt x="295513" y="265271"/>
                </a:cubicBezTo>
                <a:cubicBezTo>
                  <a:pt x="294561" y="270986"/>
                  <a:pt x="293608" y="271939"/>
                  <a:pt x="294561" y="274796"/>
                </a:cubicBezTo>
                <a:cubicBezTo>
                  <a:pt x="294561" y="277654"/>
                  <a:pt x="294561" y="278606"/>
                  <a:pt x="294561" y="279559"/>
                </a:cubicBezTo>
                <a:cubicBezTo>
                  <a:pt x="292656" y="283369"/>
                  <a:pt x="292656" y="284321"/>
                  <a:pt x="297418" y="293846"/>
                </a:cubicBezTo>
                <a:lnTo>
                  <a:pt x="301228" y="303371"/>
                </a:lnTo>
                <a:lnTo>
                  <a:pt x="305038" y="307181"/>
                </a:lnTo>
                <a:cubicBezTo>
                  <a:pt x="309801" y="311944"/>
                  <a:pt x="310753" y="312896"/>
                  <a:pt x="314563" y="312896"/>
                </a:cubicBezTo>
                <a:cubicBezTo>
                  <a:pt x="316468" y="312896"/>
                  <a:pt x="317421" y="313849"/>
                  <a:pt x="318373" y="313849"/>
                </a:cubicBezTo>
                <a:cubicBezTo>
                  <a:pt x="320278" y="314801"/>
                  <a:pt x="322183" y="314801"/>
                  <a:pt x="325041" y="313849"/>
                </a:cubicBezTo>
                <a:cubicBezTo>
                  <a:pt x="329803" y="310991"/>
                  <a:pt x="332661" y="310991"/>
                  <a:pt x="345996" y="310991"/>
                </a:cubicBezTo>
                <a:cubicBezTo>
                  <a:pt x="350758" y="310991"/>
                  <a:pt x="358378" y="309086"/>
                  <a:pt x="363141" y="307181"/>
                </a:cubicBezTo>
                <a:cubicBezTo>
                  <a:pt x="365046" y="306229"/>
                  <a:pt x="368856" y="305276"/>
                  <a:pt x="372666" y="305276"/>
                </a:cubicBezTo>
                <a:cubicBezTo>
                  <a:pt x="377428" y="304324"/>
                  <a:pt x="379333" y="304324"/>
                  <a:pt x="381238" y="303371"/>
                </a:cubicBezTo>
                <a:cubicBezTo>
                  <a:pt x="384096" y="302419"/>
                  <a:pt x="384096" y="301466"/>
                  <a:pt x="385048" y="299561"/>
                </a:cubicBezTo>
                <a:cubicBezTo>
                  <a:pt x="386001" y="297656"/>
                  <a:pt x="386001" y="297656"/>
                  <a:pt x="387906" y="301466"/>
                </a:cubicBezTo>
                <a:cubicBezTo>
                  <a:pt x="388858" y="304324"/>
                  <a:pt x="389811" y="305276"/>
                  <a:pt x="389811" y="310991"/>
                </a:cubicBezTo>
                <a:lnTo>
                  <a:pt x="390763" y="316706"/>
                </a:lnTo>
                <a:lnTo>
                  <a:pt x="388858" y="318611"/>
                </a:lnTo>
                <a:cubicBezTo>
                  <a:pt x="386953" y="320516"/>
                  <a:pt x="386953" y="322421"/>
                  <a:pt x="386953" y="324326"/>
                </a:cubicBezTo>
                <a:cubicBezTo>
                  <a:pt x="386953" y="325279"/>
                  <a:pt x="390763" y="333851"/>
                  <a:pt x="391716" y="334804"/>
                </a:cubicBezTo>
                <a:cubicBezTo>
                  <a:pt x="393621" y="335756"/>
                  <a:pt x="395526" y="335756"/>
                  <a:pt x="406003" y="330041"/>
                </a:cubicBezTo>
                <a:cubicBezTo>
                  <a:pt x="411718" y="327184"/>
                  <a:pt x="417433" y="324326"/>
                  <a:pt x="418386" y="323374"/>
                </a:cubicBezTo>
                <a:cubicBezTo>
                  <a:pt x="421243" y="322421"/>
                  <a:pt x="426958" y="315754"/>
                  <a:pt x="426958" y="314801"/>
                </a:cubicBezTo>
                <a:cubicBezTo>
                  <a:pt x="426958" y="312896"/>
                  <a:pt x="426006" y="306229"/>
                  <a:pt x="425053" y="304324"/>
                </a:cubicBezTo>
                <a:cubicBezTo>
                  <a:pt x="424101" y="302419"/>
                  <a:pt x="425053" y="301466"/>
                  <a:pt x="426958" y="300514"/>
                </a:cubicBezTo>
                <a:cubicBezTo>
                  <a:pt x="428863" y="299561"/>
                  <a:pt x="429816" y="298609"/>
                  <a:pt x="429816" y="295751"/>
                </a:cubicBezTo>
                <a:cubicBezTo>
                  <a:pt x="429816" y="294799"/>
                  <a:pt x="429816" y="291941"/>
                  <a:pt x="430768" y="290036"/>
                </a:cubicBezTo>
                <a:cubicBezTo>
                  <a:pt x="430768" y="288131"/>
                  <a:pt x="431721" y="285274"/>
                  <a:pt x="431721" y="282416"/>
                </a:cubicBezTo>
                <a:cubicBezTo>
                  <a:pt x="431721" y="278606"/>
                  <a:pt x="431721" y="277654"/>
                  <a:pt x="430768" y="276701"/>
                </a:cubicBezTo>
                <a:cubicBezTo>
                  <a:pt x="429816" y="275749"/>
                  <a:pt x="429816" y="274796"/>
                  <a:pt x="429816" y="274796"/>
                </a:cubicBezTo>
                <a:cubicBezTo>
                  <a:pt x="429816" y="274796"/>
                  <a:pt x="429816" y="273844"/>
                  <a:pt x="429816" y="273844"/>
                </a:cubicBezTo>
                <a:cubicBezTo>
                  <a:pt x="429816" y="273844"/>
                  <a:pt x="417433" y="266224"/>
                  <a:pt x="414576" y="265271"/>
                </a:cubicBezTo>
                <a:cubicBezTo>
                  <a:pt x="413623" y="264319"/>
                  <a:pt x="406956" y="262414"/>
                  <a:pt x="404098" y="261461"/>
                </a:cubicBezTo>
                <a:cubicBezTo>
                  <a:pt x="403146" y="261461"/>
                  <a:pt x="401241" y="260509"/>
                  <a:pt x="400288" y="260509"/>
                </a:cubicBezTo>
                <a:cubicBezTo>
                  <a:pt x="399336" y="260509"/>
                  <a:pt x="395526" y="259556"/>
                  <a:pt x="391716" y="259556"/>
                </a:cubicBezTo>
                <a:cubicBezTo>
                  <a:pt x="387906" y="259556"/>
                  <a:pt x="385048" y="259556"/>
                  <a:pt x="385048" y="258604"/>
                </a:cubicBezTo>
                <a:cubicBezTo>
                  <a:pt x="385048" y="257651"/>
                  <a:pt x="385048" y="257651"/>
                  <a:pt x="386001" y="257651"/>
                </a:cubicBezTo>
                <a:cubicBezTo>
                  <a:pt x="386953" y="255746"/>
                  <a:pt x="387906" y="255746"/>
                  <a:pt x="390763" y="256699"/>
                </a:cubicBezTo>
                <a:cubicBezTo>
                  <a:pt x="391716" y="256699"/>
                  <a:pt x="394573" y="257651"/>
                  <a:pt x="397431" y="257651"/>
                </a:cubicBezTo>
                <a:cubicBezTo>
                  <a:pt x="401241" y="257651"/>
                  <a:pt x="401241" y="257651"/>
                  <a:pt x="402193" y="256699"/>
                </a:cubicBezTo>
                <a:cubicBezTo>
                  <a:pt x="403146" y="255746"/>
                  <a:pt x="403146" y="255746"/>
                  <a:pt x="405051" y="255746"/>
                </a:cubicBezTo>
                <a:cubicBezTo>
                  <a:pt x="406956" y="255746"/>
                  <a:pt x="407908" y="255746"/>
                  <a:pt x="410766" y="258604"/>
                </a:cubicBezTo>
                <a:cubicBezTo>
                  <a:pt x="412671" y="259556"/>
                  <a:pt x="414576" y="261461"/>
                  <a:pt x="415528" y="261461"/>
                </a:cubicBezTo>
                <a:cubicBezTo>
                  <a:pt x="418386" y="262414"/>
                  <a:pt x="425053" y="262414"/>
                  <a:pt x="426006" y="261461"/>
                </a:cubicBezTo>
                <a:cubicBezTo>
                  <a:pt x="426958" y="261461"/>
                  <a:pt x="428863" y="260509"/>
                  <a:pt x="430768" y="259556"/>
                </a:cubicBezTo>
                <a:cubicBezTo>
                  <a:pt x="434578" y="257651"/>
                  <a:pt x="439341" y="254794"/>
                  <a:pt x="440293" y="252889"/>
                </a:cubicBezTo>
                <a:cubicBezTo>
                  <a:pt x="441246" y="250984"/>
                  <a:pt x="443151" y="246221"/>
                  <a:pt x="445056" y="235744"/>
                </a:cubicBezTo>
                <a:cubicBezTo>
                  <a:pt x="445056" y="234791"/>
                  <a:pt x="446008" y="231934"/>
                  <a:pt x="446008" y="230981"/>
                </a:cubicBezTo>
                <a:cubicBezTo>
                  <a:pt x="446961" y="227171"/>
                  <a:pt x="446961" y="217646"/>
                  <a:pt x="446008" y="213836"/>
                </a:cubicBezTo>
                <a:cubicBezTo>
                  <a:pt x="446008" y="211931"/>
                  <a:pt x="445056" y="209074"/>
                  <a:pt x="444103" y="206216"/>
                </a:cubicBezTo>
                <a:cubicBezTo>
                  <a:pt x="443151" y="200501"/>
                  <a:pt x="441246" y="196691"/>
                  <a:pt x="437436" y="191929"/>
                </a:cubicBezTo>
                <a:cubicBezTo>
                  <a:pt x="429816" y="182404"/>
                  <a:pt x="428863" y="181451"/>
                  <a:pt x="420291" y="181451"/>
                </a:cubicBezTo>
                <a:cubicBezTo>
                  <a:pt x="413623" y="180499"/>
                  <a:pt x="411718" y="180499"/>
                  <a:pt x="410766" y="176689"/>
                </a:cubicBezTo>
                <a:cubicBezTo>
                  <a:pt x="410766" y="175736"/>
                  <a:pt x="409813" y="172879"/>
                  <a:pt x="409813" y="171926"/>
                </a:cubicBezTo>
                <a:cubicBezTo>
                  <a:pt x="409813" y="170974"/>
                  <a:pt x="408861" y="169069"/>
                  <a:pt x="408861" y="169069"/>
                </a:cubicBezTo>
                <a:cubicBezTo>
                  <a:pt x="408861" y="168116"/>
                  <a:pt x="408861" y="168116"/>
                  <a:pt x="409813" y="167164"/>
                </a:cubicBezTo>
                <a:cubicBezTo>
                  <a:pt x="410766" y="166211"/>
                  <a:pt x="411718" y="164306"/>
                  <a:pt x="411718" y="162401"/>
                </a:cubicBezTo>
                <a:cubicBezTo>
                  <a:pt x="413623" y="155734"/>
                  <a:pt x="413623" y="155734"/>
                  <a:pt x="412671" y="150971"/>
                </a:cubicBezTo>
                <a:cubicBezTo>
                  <a:pt x="411718" y="148114"/>
                  <a:pt x="411718" y="145256"/>
                  <a:pt x="410766" y="143351"/>
                </a:cubicBezTo>
                <a:cubicBezTo>
                  <a:pt x="409813" y="138589"/>
                  <a:pt x="407908" y="131921"/>
                  <a:pt x="406956" y="129064"/>
                </a:cubicBezTo>
                <a:cubicBezTo>
                  <a:pt x="406003" y="127159"/>
                  <a:pt x="406003" y="125254"/>
                  <a:pt x="406003" y="124301"/>
                </a:cubicBezTo>
                <a:cubicBezTo>
                  <a:pt x="406003" y="123349"/>
                  <a:pt x="406003" y="122396"/>
                  <a:pt x="406003" y="121444"/>
                </a:cubicBezTo>
                <a:cubicBezTo>
                  <a:pt x="406003" y="121444"/>
                  <a:pt x="404098" y="118586"/>
                  <a:pt x="403146" y="115729"/>
                </a:cubicBezTo>
                <a:cubicBezTo>
                  <a:pt x="402193" y="112871"/>
                  <a:pt x="400288" y="108109"/>
                  <a:pt x="398383" y="104299"/>
                </a:cubicBezTo>
                <a:cubicBezTo>
                  <a:pt x="397431" y="101441"/>
                  <a:pt x="396478" y="98584"/>
                  <a:pt x="396478" y="97631"/>
                </a:cubicBezTo>
                <a:cubicBezTo>
                  <a:pt x="396478" y="96679"/>
                  <a:pt x="394573" y="93821"/>
                  <a:pt x="385048" y="82391"/>
                </a:cubicBezTo>
                <a:cubicBezTo>
                  <a:pt x="384096" y="80486"/>
                  <a:pt x="381238" y="76676"/>
                  <a:pt x="379333" y="74771"/>
                </a:cubicBezTo>
                <a:cubicBezTo>
                  <a:pt x="377428" y="71914"/>
                  <a:pt x="374571" y="68104"/>
                  <a:pt x="373618" y="67151"/>
                </a:cubicBezTo>
                <a:cubicBezTo>
                  <a:pt x="372666" y="65246"/>
                  <a:pt x="370761" y="63341"/>
                  <a:pt x="369808" y="62389"/>
                </a:cubicBezTo>
                <a:cubicBezTo>
                  <a:pt x="367903" y="59531"/>
                  <a:pt x="366951" y="58579"/>
                  <a:pt x="361236" y="55721"/>
                </a:cubicBezTo>
                <a:cubicBezTo>
                  <a:pt x="358378" y="54769"/>
                  <a:pt x="354568" y="51911"/>
                  <a:pt x="351711" y="50959"/>
                </a:cubicBezTo>
                <a:lnTo>
                  <a:pt x="345996" y="48101"/>
                </a:lnTo>
                <a:lnTo>
                  <a:pt x="338376" y="48101"/>
                </a:lnTo>
                <a:cubicBezTo>
                  <a:pt x="334566" y="48101"/>
                  <a:pt x="330756" y="48101"/>
                  <a:pt x="329803" y="47149"/>
                </a:cubicBezTo>
                <a:cubicBezTo>
                  <a:pt x="324088" y="45244"/>
                  <a:pt x="321231" y="44291"/>
                  <a:pt x="317421" y="44291"/>
                </a:cubicBezTo>
                <a:cubicBezTo>
                  <a:pt x="314563" y="44291"/>
                  <a:pt x="313611" y="44291"/>
                  <a:pt x="312658" y="43339"/>
                </a:cubicBezTo>
                <a:cubicBezTo>
                  <a:pt x="312658" y="43339"/>
                  <a:pt x="311706" y="40481"/>
                  <a:pt x="310753" y="37624"/>
                </a:cubicBezTo>
                <a:cubicBezTo>
                  <a:pt x="308848" y="30956"/>
                  <a:pt x="307896" y="30004"/>
                  <a:pt x="303133" y="26194"/>
                </a:cubicBezTo>
                <a:cubicBezTo>
                  <a:pt x="301228" y="24289"/>
                  <a:pt x="297418" y="20479"/>
                  <a:pt x="295513" y="18574"/>
                </a:cubicBezTo>
                <a:cubicBezTo>
                  <a:pt x="293608" y="16669"/>
                  <a:pt x="290751" y="14764"/>
                  <a:pt x="289798" y="13811"/>
                </a:cubicBezTo>
                <a:cubicBezTo>
                  <a:pt x="289798" y="7144"/>
                  <a:pt x="285036" y="7144"/>
                  <a:pt x="285036" y="7144"/>
                </a:cubicBezTo>
                <a:close/>
                <a:moveTo>
                  <a:pt x="326946" y="40481"/>
                </a:moveTo>
                <a:cubicBezTo>
                  <a:pt x="330756" y="42386"/>
                  <a:pt x="331708" y="43339"/>
                  <a:pt x="328851" y="45244"/>
                </a:cubicBezTo>
                <a:cubicBezTo>
                  <a:pt x="327898" y="46196"/>
                  <a:pt x="325993" y="47149"/>
                  <a:pt x="324088" y="47149"/>
                </a:cubicBezTo>
                <a:cubicBezTo>
                  <a:pt x="323136" y="47149"/>
                  <a:pt x="321231" y="47149"/>
                  <a:pt x="320278" y="48101"/>
                </a:cubicBezTo>
                <a:cubicBezTo>
                  <a:pt x="319326" y="48101"/>
                  <a:pt x="318373" y="48101"/>
                  <a:pt x="317421" y="47149"/>
                </a:cubicBezTo>
                <a:cubicBezTo>
                  <a:pt x="316468" y="45244"/>
                  <a:pt x="315516" y="45244"/>
                  <a:pt x="315516" y="43339"/>
                </a:cubicBezTo>
                <a:cubicBezTo>
                  <a:pt x="315516" y="40481"/>
                  <a:pt x="316468" y="39529"/>
                  <a:pt x="320278" y="39529"/>
                </a:cubicBezTo>
                <a:cubicBezTo>
                  <a:pt x="323136" y="39529"/>
                  <a:pt x="325041" y="40481"/>
                  <a:pt x="326946" y="40481"/>
                </a:cubicBezTo>
                <a:close/>
                <a:moveTo>
                  <a:pt x="256461" y="70961"/>
                </a:moveTo>
                <a:cubicBezTo>
                  <a:pt x="256461" y="70961"/>
                  <a:pt x="255508" y="72866"/>
                  <a:pt x="253603" y="74771"/>
                </a:cubicBezTo>
                <a:cubicBezTo>
                  <a:pt x="249793" y="79534"/>
                  <a:pt x="246936" y="83344"/>
                  <a:pt x="246936" y="85249"/>
                </a:cubicBezTo>
                <a:cubicBezTo>
                  <a:pt x="246936" y="86201"/>
                  <a:pt x="246936" y="86201"/>
                  <a:pt x="245983" y="87154"/>
                </a:cubicBezTo>
                <a:cubicBezTo>
                  <a:pt x="245031" y="88106"/>
                  <a:pt x="245031" y="88106"/>
                  <a:pt x="245031" y="87154"/>
                </a:cubicBezTo>
                <a:cubicBezTo>
                  <a:pt x="245031" y="87154"/>
                  <a:pt x="244078" y="86201"/>
                  <a:pt x="243126" y="85249"/>
                </a:cubicBezTo>
                <a:cubicBezTo>
                  <a:pt x="240268" y="84296"/>
                  <a:pt x="238363" y="81439"/>
                  <a:pt x="238363" y="80486"/>
                </a:cubicBezTo>
                <a:cubicBezTo>
                  <a:pt x="238363" y="79534"/>
                  <a:pt x="239316" y="79534"/>
                  <a:pt x="244078" y="79534"/>
                </a:cubicBezTo>
                <a:lnTo>
                  <a:pt x="248841" y="79534"/>
                </a:lnTo>
                <a:lnTo>
                  <a:pt x="248841" y="75724"/>
                </a:lnTo>
                <a:cubicBezTo>
                  <a:pt x="248841" y="73819"/>
                  <a:pt x="248841" y="70961"/>
                  <a:pt x="249793" y="70961"/>
                </a:cubicBezTo>
                <a:cubicBezTo>
                  <a:pt x="251698" y="70009"/>
                  <a:pt x="255508" y="70009"/>
                  <a:pt x="256461" y="70961"/>
                </a:cubicBezTo>
                <a:close/>
                <a:moveTo>
                  <a:pt x="223123" y="79534"/>
                </a:moveTo>
                <a:cubicBezTo>
                  <a:pt x="225028" y="80486"/>
                  <a:pt x="225981" y="81439"/>
                  <a:pt x="227886" y="81439"/>
                </a:cubicBezTo>
                <a:cubicBezTo>
                  <a:pt x="228838" y="81439"/>
                  <a:pt x="229791" y="81439"/>
                  <a:pt x="229791" y="82391"/>
                </a:cubicBezTo>
                <a:cubicBezTo>
                  <a:pt x="229791" y="83344"/>
                  <a:pt x="227886" y="83344"/>
                  <a:pt x="221218" y="83344"/>
                </a:cubicBezTo>
                <a:lnTo>
                  <a:pt x="217408" y="83344"/>
                </a:lnTo>
                <a:lnTo>
                  <a:pt x="217408" y="81439"/>
                </a:lnTo>
                <a:cubicBezTo>
                  <a:pt x="217408" y="80486"/>
                  <a:pt x="217408" y="79534"/>
                  <a:pt x="218361" y="79534"/>
                </a:cubicBezTo>
                <a:cubicBezTo>
                  <a:pt x="220266" y="77629"/>
                  <a:pt x="220266" y="77629"/>
                  <a:pt x="223123" y="79534"/>
                </a:cubicBezTo>
                <a:close/>
                <a:moveTo>
                  <a:pt x="211693" y="81439"/>
                </a:moveTo>
                <a:cubicBezTo>
                  <a:pt x="211693" y="82391"/>
                  <a:pt x="199311" y="83344"/>
                  <a:pt x="196453" y="82391"/>
                </a:cubicBezTo>
                <a:cubicBezTo>
                  <a:pt x="194548" y="82391"/>
                  <a:pt x="194548" y="82391"/>
                  <a:pt x="195501" y="81439"/>
                </a:cubicBezTo>
                <a:cubicBezTo>
                  <a:pt x="196453" y="80486"/>
                  <a:pt x="198358" y="80486"/>
                  <a:pt x="204073" y="80486"/>
                </a:cubicBezTo>
                <a:cubicBezTo>
                  <a:pt x="207883" y="81439"/>
                  <a:pt x="211693" y="81439"/>
                  <a:pt x="211693" y="81439"/>
                </a:cubicBezTo>
                <a:close/>
                <a:moveTo>
                  <a:pt x="185023" y="101441"/>
                </a:moveTo>
                <a:cubicBezTo>
                  <a:pt x="185976" y="102394"/>
                  <a:pt x="185976" y="102394"/>
                  <a:pt x="185976" y="103346"/>
                </a:cubicBezTo>
                <a:cubicBezTo>
                  <a:pt x="185023" y="104299"/>
                  <a:pt x="181213" y="104299"/>
                  <a:pt x="178356" y="102394"/>
                </a:cubicBezTo>
                <a:cubicBezTo>
                  <a:pt x="176451" y="101441"/>
                  <a:pt x="176451" y="101441"/>
                  <a:pt x="177403" y="100489"/>
                </a:cubicBezTo>
                <a:cubicBezTo>
                  <a:pt x="181213" y="100489"/>
                  <a:pt x="183118" y="100489"/>
                  <a:pt x="185023" y="101441"/>
                </a:cubicBezTo>
                <a:close/>
                <a:moveTo>
                  <a:pt x="208836" y="106204"/>
                </a:moveTo>
                <a:cubicBezTo>
                  <a:pt x="208836" y="107156"/>
                  <a:pt x="208836" y="108109"/>
                  <a:pt x="209788" y="109061"/>
                </a:cubicBezTo>
                <a:cubicBezTo>
                  <a:pt x="209788" y="110014"/>
                  <a:pt x="209788" y="110966"/>
                  <a:pt x="209788" y="110966"/>
                </a:cubicBezTo>
                <a:cubicBezTo>
                  <a:pt x="208836" y="111919"/>
                  <a:pt x="207883" y="111919"/>
                  <a:pt x="207883" y="108109"/>
                </a:cubicBezTo>
                <a:cubicBezTo>
                  <a:pt x="207883" y="104299"/>
                  <a:pt x="208836" y="103346"/>
                  <a:pt x="208836" y="106204"/>
                </a:cubicBezTo>
                <a:close/>
                <a:moveTo>
                  <a:pt x="267891" y="138589"/>
                </a:moveTo>
                <a:cubicBezTo>
                  <a:pt x="269796" y="139541"/>
                  <a:pt x="269796" y="140494"/>
                  <a:pt x="269796" y="142399"/>
                </a:cubicBezTo>
                <a:cubicBezTo>
                  <a:pt x="269796" y="145256"/>
                  <a:pt x="272653" y="150019"/>
                  <a:pt x="274558" y="150019"/>
                </a:cubicBezTo>
                <a:cubicBezTo>
                  <a:pt x="275511" y="150019"/>
                  <a:pt x="275511" y="150971"/>
                  <a:pt x="276463" y="153829"/>
                </a:cubicBezTo>
                <a:cubicBezTo>
                  <a:pt x="276463" y="154781"/>
                  <a:pt x="277416" y="158591"/>
                  <a:pt x="278368" y="162401"/>
                </a:cubicBezTo>
                <a:cubicBezTo>
                  <a:pt x="280273" y="170021"/>
                  <a:pt x="280273" y="171926"/>
                  <a:pt x="277416" y="172879"/>
                </a:cubicBezTo>
                <a:cubicBezTo>
                  <a:pt x="275511" y="172879"/>
                  <a:pt x="275511" y="172879"/>
                  <a:pt x="262176" y="166211"/>
                </a:cubicBezTo>
                <a:cubicBezTo>
                  <a:pt x="256461" y="163354"/>
                  <a:pt x="250746" y="160496"/>
                  <a:pt x="249793" y="160496"/>
                </a:cubicBezTo>
                <a:cubicBezTo>
                  <a:pt x="248841" y="160496"/>
                  <a:pt x="246936" y="160496"/>
                  <a:pt x="245983" y="159544"/>
                </a:cubicBezTo>
                <a:cubicBezTo>
                  <a:pt x="244078" y="159544"/>
                  <a:pt x="241221" y="158591"/>
                  <a:pt x="238363" y="158591"/>
                </a:cubicBezTo>
                <a:cubicBezTo>
                  <a:pt x="235506" y="158591"/>
                  <a:pt x="232648" y="157639"/>
                  <a:pt x="231696" y="157639"/>
                </a:cubicBezTo>
                <a:cubicBezTo>
                  <a:pt x="228838" y="157639"/>
                  <a:pt x="228838" y="156686"/>
                  <a:pt x="229791" y="153829"/>
                </a:cubicBezTo>
                <a:cubicBezTo>
                  <a:pt x="230743" y="151924"/>
                  <a:pt x="230743" y="151924"/>
                  <a:pt x="230743" y="150971"/>
                </a:cubicBezTo>
                <a:cubicBezTo>
                  <a:pt x="228838" y="147161"/>
                  <a:pt x="229791" y="146209"/>
                  <a:pt x="238363" y="145256"/>
                </a:cubicBezTo>
                <a:cubicBezTo>
                  <a:pt x="245031" y="144304"/>
                  <a:pt x="246936" y="144304"/>
                  <a:pt x="256461" y="139541"/>
                </a:cubicBezTo>
                <a:cubicBezTo>
                  <a:pt x="260271" y="137636"/>
                  <a:pt x="265033" y="135731"/>
                  <a:pt x="265033" y="135731"/>
                </a:cubicBezTo>
                <a:cubicBezTo>
                  <a:pt x="265986" y="136684"/>
                  <a:pt x="266938" y="136684"/>
                  <a:pt x="267891" y="138589"/>
                </a:cubicBezTo>
                <a:close/>
              </a:path>
            </a:pathLst>
          </a:custGeom>
          <a:solidFill>
            <a:schemeClr val="bg1">
              <a:lumMod val="75000"/>
            </a:schemeClr>
          </a:solidFill>
          <a:ln w="9525" cap="flat">
            <a:noFill/>
            <a:prstDash val="solid"/>
            <a:miter/>
          </a:ln>
        </p:spPr>
        <p:txBody>
          <a:bodyPr rtlCol="0" anchor="ctr"/>
          <a:lstStyle/>
          <a:p>
            <a:endParaRPr lang="en-US"/>
          </a:p>
        </p:txBody>
      </p:sp>
      <p:sp>
        <p:nvSpPr>
          <p:cNvPr id="5" name="object 3">
            <a:extLst>
              <a:ext uri="{FF2B5EF4-FFF2-40B4-BE49-F238E27FC236}">
                <a16:creationId xmlns:a16="http://schemas.microsoft.com/office/drawing/2014/main" id="{9DE36504-954A-BCD6-CF99-CF65CD032CF0}"/>
              </a:ext>
            </a:extLst>
          </p:cNvPr>
          <p:cNvSpPr/>
          <p:nvPr/>
        </p:nvSpPr>
        <p:spPr>
          <a:xfrm>
            <a:off x="0" y="8797925"/>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pic>
        <p:nvPicPr>
          <p:cNvPr id="6" name="Picture 5" descr="A blue text on a black background&#10;&#10;Description automatically generated">
            <a:extLst>
              <a:ext uri="{FF2B5EF4-FFF2-40B4-BE49-F238E27FC236}">
                <a16:creationId xmlns:a16="http://schemas.microsoft.com/office/drawing/2014/main" id="{AE899D77-C2F8-9402-0255-E368929C67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7" name="Image 1">
            <a:extLst>
              <a:ext uri="{FF2B5EF4-FFF2-40B4-BE49-F238E27FC236}">
                <a16:creationId xmlns:a16="http://schemas.microsoft.com/office/drawing/2014/main" id="{766757AD-4FB5-3B07-CC85-A1537A3B38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8" name="object 6">
            <a:extLst>
              <a:ext uri="{FF2B5EF4-FFF2-40B4-BE49-F238E27FC236}">
                <a16:creationId xmlns:a16="http://schemas.microsoft.com/office/drawing/2014/main" id="{9764F6F6-91C9-2353-FEF7-DF3CC9FAD9D5}"/>
              </a:ext>
            </a:extLst>
          </p:cNvPr>
          <p:cNvSpPr txBox="1">
            <a:spLocks/>
          </p:cNvSpPr>
          <p:nvPr/>
        </p:nvSpPr>
        <p:spPr>
          <a:xfrm>
            <a:off x="273276" y="782716"/>
            <a:ext cx="7848600" cy="574516"/>
          </a:xfrm>
          <a:prstGeom prst="rect">
            <a:avLst/>
          </a:prstGeom>
        </p:spPr>
        <p:txBody>
          <a:bodyPr vert="horz" wrap="square" lIns="0" tIns="12700" rIns="0" bIns="0" rtlCol="0">
            <a:spAutoFit/>
          </a:bodyPr>
          <a:lstStyle>
            <a:lvl1pPr marL="12700">
              <a:lnSpc>
                <a:spcPct val="100000"/>
              </a:lnSpc>
              <a:spcBef>
                <a:spcPts val="100"/>
              </a:spcBef>
              <a:defRPr sz="3650" b="1" i="0" spc="-20">
                <a:solidFill>
                  <a:srgbClr val="001689"/>
                </a:solidFill>
                <a:latin typeface="DM Sans"/>
                <a:ea typeface="+mj-ea"/>
                <a:cs typeface="DM Sans"/>
              </a:defRPr>
            </a:lvl1pPr>
          </a:lstStyle>
          <a:p>
            <a:r>
              <a:rPr lang="fr-FR" dirty="0"/>
              <a:t>Evaluation en contexte de conflit</a:t>
            </a:r>
          </a:p>
        </p:txBody>
      </p:sp>
      <p:sp>
        <p:nvSpPr>
          <p:cNvPr id="9" name="object 6">
            <a:extLst>
              <a:ext uri="{FF2B5EF4-FFF2-40B4-BE49-F238E27FC236}">
                <a16:creationId xmlns:a16="http://schemas.microsoft.com/office/drawing/2014/main" id="{ED4760E9-22FA-2F78-65A6-E5AD8770C8DB}"/>
              </a:ext>
            </a:extLst>
          </p:cNvPr>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spTree>
    <p:extLst>
      <p:ext uri="{BB962C8B-B14F-4D97-AF65-F5344CB8AC3E}">
        <p14:creationId xmlns:p14="http://schemas.microsoft.com/office/powerpoint/2010/main" val="691649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4B68152-2D9B-5244-13E6-28EC6546F68B}"/>
              </a:ext>
            </a:extLst>
          </p:cNvPr>
          <p:cNvGrpSpPr/>
          <p:nvPr/>
        </p:nvGrpSpPr>
        <p:grpSpPr>
          <a:xfrm>
            <a:off x="1981200" y="6579698"/>
            <a:ext cx="14020800" cy="2954655"/>
            <a:chOff x="1538198" y="1789752"/>
            <a:chExt cx="3678704" cy="3321126"/>
          </a:xfrm>
        </p:grpSpPr>
        <p:sp>
          <p:nvSpPr>
            <p:cNvPr id="14" name="TextBox 13">
              <a:extLst>
                <a:ext uri="{FF2B5EF4-FFF2-40B4-BE49-F238E27FC236}">
                  <a16:creationId xmlns:a16="http://schemas.microsoft.com/office/drawing/2014/main" id="{5944510B-DBB2-AE01-6547-83D1E2A2CFF3}"/>
                </a:ext>
              </a:extLst>
            </p:cNvPr>
            <p:cNvSpPr txBox="1"/>
            <p:nvPr userDrawn="1"/>
          </p:nvSpPr>
          <p:spPr>
            <a:xfrm>
              <a:off x="1578184" y="1789752"/>
              <a:ext cx="3638718" cy="332112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4200" b="0" i="0" u="none" strike="noStrike" kern="0" cap="none" spc="0" normalizeH="0" baseline="0" noProof="0" dirty="0">
                  <a:ln>
                    <a:noFill/>
                  </a:ln>
                  <a:solidFill>
                    <a:prstClr val="black">
                      <a:lumMod val="75000"/>
                      <a:lumOff val="25000"/>
                    </a:prstClr>
                  </a:solidFill>
                  <a:effectLst/>
                  <a:uLnTx/>
                  <a:uFillTx/>
                  <a:cs typeface="Arial" pitchFamily="34" charset="0"/>
                </a:rPr>
                <a:t>  </a:t>
              </a:r>
              <a:r>
                <a:rPr kumimoji="0" lang="fr-FR" altLang="ko-KR" sz="3600" b="0" i="1" u="none" strike="noStrike" kern="0" cap="none" spc="0" normalizeH="0" baseline="0" noProof="0" dirty="0">
                  <a:ln>
                    <a:noFill/>
                  </a:ln>
                  <a:solidFill>
                    <a:prstClr val="black">
                      <a:lumMod val="75000"/>
                      <a:lumOff val="25000"/>
                    </a:prstClr>
                  </a:solidFill>
                  <a:effectLst/>
                  <a:uLnTx/>
                  <a:uFillTx/>
                  <a:cs typeface="Arial" pitchFamily="34" charset="0"/>
                </a:rPr>
                <a:t>La paix n'est pas l'absence de conflits, mais plutôt la capacité de leur faire face par des moyens pacifiques. Comprendre la nature des conflits mène à la paix. Le courage, c'est ce qu'il faut pour se lever et parler; c'est aussi ce qu'il faut pour s'asseoir et écouter. </a:t>
              </a:r>
              <a:r>
                <a:rPr kumimoji="0" lang="fr-FR" altLang="ko-KR" sz="3600" b="1" i="0" u="none" strike="noStrike" kern="0" cap="none" spc="0" normalizeH="0" baseline="0" noProof="0" dirty="0">
                  <a:ln>
                    <a:noFill/>
                  </a:ln>
                  <a:solidFill>
                    <a:srgbClr val="4F81BD">
                      <a:lumMod val="50000"/>
                    </a:srgbClr>
                  </a:solidFill>
                  <a:effectLst/>
                  <a:uLnTx/>
                  <a:uFillTx/>
                  <a:cs typeface="Arial" pitchFamily="34" charset="0"/>
                </a:rPr>
                <a:t>Ronald Reagan</a:t>
              </a:r>
              <a:endParaRPr kumimoji="0" lang="fr-FR" altLang="ko-KR" sz="4200" b="1" i="1" u="none" strike="noStrike" kern="0" cap="none" spc="0" normalizeH="0" baseline="0" noProof="0" dirty="0">
                <a:ln>
                  <a:noFill/>
                </a:ln>
                <a:solidFill>
                  <a:srgbClr val="4F81BD">
                    <a:lumMod val="50000"/>
                  </a:srgbClr>
                </a:solidFill>
                <a:effectLst/>
                <a:uLnTx/>
                <a:uFillTx/>
                <a:cs typeface="Arial" pitchFamily="34" charset="0"/>
              </a:endParaRPr>
            </a:p>
          </p:txBody>
        </p:sp>
        <p:sp>
          <p:nvSpPr>
            <p:cNvPr id="15" name="자유형: 도형 14">
              <a:extLst>
                <a:ext uri="{FF2B5EF4-FFF2-40B4-BE49-F238E27FC236}">
                  <a16:creationId xmlns:a16="http://schemas.microsoft.com/office/drawing/2014/main" id="{166C32E2-9936-774D-0011-765207951B18}"/>
                </a:ext>
              </a:extLst>
            </p:cNvPr>
            <p:cNvSpPr/>
            <p:nvPr userDrawn="1"/>
          </p:nvSpPr>
          <p:spPr>
            <a:xfrm rot="10800000">
              <a:off x="2520848" y="4569722"/>
              <a:ext cx="117508" cy="487820"/>
            </a:xfrm>
            <a:custGeom>
              <a:avLst/>
              <a:gdLst/>
              <a:ahLst/>
              <a:cxnLst/>
              <a:rect l="l" t="t" r="r" b="b"/>
              <a:pathLst>
                <a:path w="282415" h="261194">
                  <a:moveTo>
                    <a:pt x="258472" y="0"/>
                  </a:moveTo>
                  <a:lnTo>
                    <a:pt x="282415" y="38091"/>
                  </a:lnTo>
                  <a:cubicBezTo>
                    <a:pt x="262463" y="46435"/>
                    <a:pt x="247771" y="58859"/>
                    <a:pt x="238339" y="75365"/>
                  </a:cubicBezTo>
                  <a:cubicBezTo>
                    <a:pt x="228907" y="91871"/>
                    <a:pt x="223647" y="115905"/>
                    <a:pt x="222558" y="147466"/>
                  </a:cubicBezTo>
                  <a:lnTo>
                    <a:pt x="273709" y="147466"/>
                  </a:lnTo>
                  <a:lnTo>
                    <a:pt x="273709" y="261194"/>
                  </a:lnTo>
                  <a:lnTo>
                    <a:pt x="168687" y="261194"/>
                  </a:lnTo>
                  <a:lnTo>
                    <a:pt x="168687" y="171408"/>
                  </a:lnTo>
                  <a:cubicBezTo>
                    <a:pt x="168687" y="122797"/>
                    <a:pt x="174491" y="87609"/>
                    <a:pt x="186100" y="65843"/>
                  </a:cubicBezTo>
                  <a:cubicBezTo>
                    <a:pt x="201336" y="36821"/>
                    <a:pt x="225460" y="14874"/>
                    <a:pt x="258472" y="0"/>
                  </a:cubicBezTo>
                  <a:close/>
                  <a:moveTo>
                    <a:pt x="89785" y="0"/>
                  </a:moveTo>
                  <a:lnTo>
                    <a:pt x="113728" y="38091"/>
                  </a:lnTo>
                  <a:cubicBezTo>
                    <a:pt x="93775" y="46435"/>
                    <a:pt x="79083" y="58859"/>
                    <a:pt x="69651" y="75365"/>
                  </a:cubicBezTo>
                  <a:cubicBezTo>
                    <a:pt x="60219" y="91871"/>
                    <a:pt x="54959" y="115905"/>
                    <a:pt x="53871" y="147466"/>
                  </a:cubicBezTo>
                  <a:lnTo>
                    <a:pt x="105021" y="147466"/>
                  </a:lnTo>
                  <a:lnTo>
                    <a:pt x="105021" y="261194"/>
                  </a:lnTo>
                  <a:lnTo>
                    <a:pt x="0" y="261194"/>
                  </a:lnTo>
                  <a:lnTo>
                    <a:pt x="0" y="171408"/>
                  </a:lnTo>
                  <a:cubicBezTo>
                    <a:pt x="0" y="122797"/>
                    <a:pt x="5804" y="87609"/>
                    <a:pt x="17413" y="65843"/>
                  </a:cubicBezTo>
                  <a:cubicBezTo>
                    <a:pt x="32649" y="36821"/>
                    <a:pt x="56773" y="14874"/>
                    <a:pt x="89785" y="0"/>
                  </a:cubicBezTo>
                  <a:close/>
                </a:path>
              </a:pathLst>
            </a:custGeom>
            <a:solidFill>
              <a:srgbClr val="9BBB5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4050"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sp>
          <p:nvSpPr>
            <p:cNvPr id="16" name="Freeform: Shape 15">
              <a:extLst>
                <a:ext uri="{FF2B5EF4-FFF2-40B4-BE49-F238E27FC236}">
                  <a16:creationId xmlns:a16="http://schemas.microsoft.com/office/drawing/2014/main" id="{2E666754-5B6D-DC33-B80E-80BA09237DCB}"/>
                </a:ext>
              </a:extLst>
            </p:cNvPr>
            <p:cNvSpPr/>
            <p:nvPr userDrawn="1"/>
          </p:nvSpPr>
          <p:spPr>
            <a:xfrm>
              <a:off x="1538198" y="1914532"/>
              <a:ext cx="126268" cy="487820"/>
            </a:xfrm>
            <a:custGeom>
              <a:avLst/>
              <a:gdLst>
                <a:gd name="connsiteX0" fmla="*/ 278634 w 304444"/>
                <a:gd name="connsiteY0" fmla="*/ 0 h 281568"/>
                <a:gd name="connsiteX1" fmla="*/ 304444 w 304444"/>
                <a:gd name="connsiteY1" fmla="*/ 41062 h 281568"/>
                <a:gd name="connsiteX2" fmla="*/ 256930 w 304444"/>
                <a:gd name="connsiteY2" fmla="*/ 81244 h 281568"/>
                <a:gd name="connsiteX3" fmla="*/ 239918 w 304444"/>
                <a:gd name="connsiteY3" fmla="*/ 158969 h 281568"/>
                <a:gd name="connsiteX4" fmla="*/ 295059 w 304444"/>
                <a:gd name="connsiteY4" fmla="*/ 158969 h 281568"/>
                <a:gd name="connsiteX5" fmla="*/ 295059 w 304444"/>
                <a:gd name="connsiteY5" fmla="*/ 281568 h 281568"/>
                <a:gd name="connsiteX6" fmla="*/ 181845 w 304444"/>
                <a:gd name="connsiteY6" fmla="*/ 281568 h 281568"/>
                <a:gd name="connsiteX7" fmla="*/ 181845 w 304444"/>
                <a:gd name="connsiteY7" fmla="*/ 184778 h 281568"/>
                <a:gd name="connsiteX8" fmla="*/ 200616 w 304444"/>
                <a:gd name="connsiteY8" fmla="*/ 70979 h 281568"/>
                <a:gd name="connsiteX9" fmla="*/ 278634 w 304444"/>
                <a:gd name="connsiteY9" fmla="*/ 0 h 281568"/>
                <a:gd name="connsiteX10" fmla="*/ 96789 w 304444"/>
                <a:gd name="connsiteY10" fmla="*/ 0 h 281568"/>
                <a:gd name="connsiteX11" fmla="*/ 122599 w 304444"/>
                <a:gd name="connsiteY11" fmla="*/ 41062 h 281568"/>
                <a:gd name="connsiteX12" fmla="*/ 75084 w 304444"/>
                <a:gd name="connsiteY12" fmla="*/ 81244 h 281568"/>
                <a:gd name="connsiteX13" fmla="*/ 58073 w 304444"/>
                <a:gd name="connsiteY13" fmla="*/ 158969 h 281568"/>
                <a:gd name="connsiteX14" fmla="*/ 113213 w 304444"/>
                <a:gd name="connsiteY14" fmla="*/ 158969 h 281568"/>
                <a:gd name="connsiteX15" fmla="*/ 113213 w 304444"/>
                <a:gd name="connsiteY15" fmla="*/ 281568 h 281568"/>
                <a:gd name="connsiteX16" fmla="*/ 0 w 304444"/>
                <a:gd name="connsiteY16" fmla="*/ 281568 h 281568"/>
                <a:gd name="connsiteX17" fmla="*/ 0 w 304444"/>
                <a:gd name="connsiteY17" fmla="*/ 184778 h 281568"/>
                <a:gd name="connsiteX18" fmla="*/ 18772 w 304444"/>
                <a:gd name="connsiteY18" fmla="*/ 70979 h 281568"/>
                <a:gd name="connsiteX19" fmla="*/ 96789 w 304444"/>
                <a:gd name="connsiteY19" fmla="*/ 0 h 28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444" h="281568">
                  <a:moveTo>
                    <a:pt x="278634" y="0"/>
                  </a:moveTo>
                  <a:lnTo>
                    <a:pt x="304444" y="41062"/>
                  </a:lnTo>
                  <a:cubicBezTo>
                    <a:pt x="282936" y="50057"/>
                    <a:pt x="267098" y="63450"/>
                    <a:pt x="256930" y="81244"/>
                  </a:cubicBezTo>
                  <a:cubicBezTo>
                    <a:pt x="246762" y="99037"/>
                    <a:pt x="241092" y="124946"/>
                    <a:pt x="239918" y="158969"/>
                  </a:cubicBezTo>
                  <a:lnTo>
                    <a:pt x="295059" y="158969"/>
                  </a:lnTo>
                  <a:lnTo>
                    <a:pt x="295059" y="281568"/>
                  </a:lnTo>
                  <a:lnTo>
                    <a:pt x="181845" y="281568"/>
                  </a:lnTo>
                  <a:lnTo>
                    <a:pt x="181845" y="184778"/>
                  </a:lnTo>
                  <a:cubicBezTo>
                    <a:pt x="181845" y="132376"/>
                    <a:pt x="188102" y="94443"/>
                    <a:pt x="200616" y="70979"/>
                  </a:cubicBezTo>
                  <a:cubicBezTo>
                    <a:pt x="217041" y="39693"/>
                    <a:pt x="243047" y="16034"/>
                    <a:pt x="278634" y="0"/>
                  </a:cubicBezTo>
                  <a:close/>
                  <a:moveTo>
                    <a:pt x="96789" y="0"/>
                  </a:moveTo>
                  <a:lnTo>
                    <a:pt x="122599" y="41062"/>
                  </a:lnTo>
                  <a:cubicBezTo>
                    <a:pt x="101090" y="50057"/>
                    <a:pt x="85252" y="63450"/>
                    <a:pt x="75084" y="81244"/>
                  </a:cubicBezTo>
                  <a:cubicBezTo>
                    <a:pt x="64916" y="99037"/>
                    <a:pt x="59246" y="124946"/>
                    <a:pt x="58073" y="158969"/>
                  </a:cubicBezTo>
                  <a:lnTo>
                    <a:pt x="113213" y="158969"/>
                  </a:lnTo>
                  <a:lnTo>
                    <a:pt x="113213" y="281568"/>
                  </a:lnTo>
                  <a:lnTo>
                    <a:pt x="0" y="281568"/>
                  </a:lnTo>
                  <a:lnTo>
                    <a:pt x="0" y="184778"/>
                  </a:lnTo>
                  <a:cubicBezTo>
                    <a:pt x="0" y="132376"/>
                    <a:pt x="6257" y="94443"/>
                    <a:pt x="18772" y="70979"/>
                  </a:cubicBezTo>
                  <a:cubicBezTo>
                    <a:pt x="35196" y="39693"/>
                    <a:pt x="61202" y="16034"/>
                    <a:pt x="96789" y="0"/>
                  </a:cubicBezTo>
                  <a:close/>
                </a:path>
              </a:pathLst>
            </a:custGeom>
            <a:solidFill>
              <a:srgbClr val="9BBB59"/>
            </a:solidFill>
            <a:ln w="25400" cap="flat" cmpd="sng" algn="ctr">
              <a:no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4050"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grpSp>
      <p:pic>
        <p:nvPicPr>
          <p:cNvPr id="9" name="Picture Placeholder 8" descr="A group of people in a circle&#10;&#10;Description automatically generated">
            <a:extLst>
              <a:ext uri="{FF2B5EF4-FFF2-40B4-BE49-F238E27FC236}">
                <a16:creationId xmlns:a16="http://schemas.microsoft.com/office/drawing/2014/main" id="{7454B7E9-AAA8-AE43-D07F-DCB3D75F9B07}"/>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22963" b="22963"/>
          <a:stretch>
            <a:fillRect/>
          </a:stretch>
        </p:blipFill>
        <p:spPr/>
      </p:pic>
    </p:spTree>
    <p:extLst>
      <p:ext uri="{BB962C8B-B14F-4D97-AF65-F5344CB8AC3E}">
        <p14:creationId xmlns:p14="http://schemas.microsoft.com/office/powerpoint/2010/main" val="2229789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Freeform 41">
            <a:extLst>
              <a:ext uri="{FF2B5EF4-FFF2-40B4-BE49-F238E27FC236}">
                <a16:creationId xmlns:a16="http://schemas.microsoft.com/office/drawing/2014/main" id="{CEAD884D-0239-4AB0-8613-1BC378CBED6C}"/>
              </a:ext>
            </a:extLst>
          </p:cNvPr>
          <p:cNvSpPr/>
          <p:nvPr/>
        </p:nvSpPr>
        <p:spPr>
          <a:xfrm>
            <a:off x="4071800" y="2358039"/>
            <a:ext cx="13009406" cy="5827319"/>
          </a:xfrm>
          <a:custGeom>
            <a:avLst/>
            <a:gdLst>
              <a:gd name="connsiteX0" fmla="*/ 5991225 w 5991225"/>
              <a:gd name="connsiteY0" fmla="*/ 3848100 h 3848100"/>
              <a:gd name="connsiteX1" fmla="*/ 0 w 5991225"/>
              <a:gd name="connsiteY1" fmla="*/ 1724025 h 3848100"/>
              <a:gd name="connsiteX2" fmla="*/ 3038475 w 5991225"/>
              <a:gd name="connsiteY2" fmla="*/ 0 h 3848100"/>
              <a:gd name="connsiteX0" fmla="*/ 6334125 w 6334125"/>
              <a:gd name="connsiteY0" fmla="*/ 3990975 h 3990975"/>
              <a:gd name="connsiteX1" fmla="*/ 0 w 6334125"/>
              <a:gd name="connsiteY1" fmla="*/ 1724025 h 3990975"/>
              <a:gd name="connsiteX2" fmla="*/ 3038475 w 6334125"/>
              <a:gd name="connsiteY2" fmla="*/ 0 h 3990975"/>
              <a:gd name="connsiteX0" fmla="*/ 6334125 w 6334125"/>
              <a:gd name="connsiteY0" fmla="*/ 4124325 h 4124325"/>
              <a:gd name="connsiteX1" fmla="*/ 0 w 6334125"/>
              <a:gd name="connsiteY1" fmla="*/ 1857375 h 4124325"/>
              <a:gd name="connsiteX2" fmla="*/ 3343275 w 6334125"/>
              <a:gd name="connsiteY2" fmla="*/ 0 h 4124325"/>
              <a:gd name="connsiteX0" fmla="*/ 5724525 w 5724525"/>
              <a:gd name="connsiteY0" fmla="*/ 3867150 h 3867150"/>
              <a:gd name="connsiteX1" fmla="*/ 0 w 5724525"/>
              <a:gd name="connsiteY1" fmla="*/ 1857375 h 3867150"/>
              <a:gd name="connsiteX2" fmla="*/ 3343275 w 5724525"/>
              <a:gd name="connsiteY2" fmla="*/ 0 h 3867150"/>
              <a:gd name="connsiteX0" fmla="*/ 5876925 w 5876925"/>
              <a:gd name="connsiteY0" fmla="*/ 3914775 h 3914775"/>
              <a:gd name="connsiteX1" fmla="*/ 0 w 5876925"/>
              <a:gd name="connsiteY1" fmla="*/ 1857375 h 3914775"/>
              <a:gd name="connsiteX2" fmla="*/ 3343275 w 5876925"/>
              <a:gd name="connsiteY2" fmla="*/ 0 h 3914775"/>
              <a:gd name="connsiteX0" fmla="*/ 5876925 w 5876925"/>
              <a:gd name="connsiteY0" fmla="*/ 3676650 h 3676650"/>
              <a:gd name="connsiteX1" fmla="*/ 0 w 5876925"/>
              <a:gd name="connsiteY1" fmla="*/ 1619250 h 3676650"/>
              <a:gd name="connsiteX2" fmla="*/ 2905125 w 5876925"/>
              <a:gd name="connsiteY2" fmla="*/ 0 h 3676650"/>
              <a:gd name="connsiteX0" fmla="*/ 6029325 w 6029325"/>
              <a:gd name="connsiteY0" fmla="*/ 3676650 h 3676650"/>
              <a:gd name="connsiteX1" fmla="*/ 0 w 6029325"/>
              <a:gd name="connsiteY1" fmla="*/ 1476375 h 3676650"/>
              <a:gd name="connsiteX2" fmla="*/ 3057525 w 6029325"/>
              <a:gd name="connsiteY2" fmla="*/ 0 h 3676650"/>
              <a:gd name="connsiteX0" fmla="*/ 8184050 w 8184050"/>
              <a:gd name="connsiteY0" fmla="*/ 3676650 h 3676650"/>
              <a:gd name="connsiteX1" fmla="*/ 0 w 8184050"/>
              <a:gd name="connsiteY1" fmla="*/ 1639337 h 3676650"/>
              <a:gd name="connsiteX2" fmla="*/ 5212250 w 8184050"/>
              <a:gd name="connsiteY2" fmla="*/ 0 h 3676650"/>
              <a:gd name="connsiteX0" fmla="*/ 6816976 w 6816976"/>
              <a:gd name="connsiteY0" fmla="*/ 3676650 h 3676650"/>
              <a:gd name="connsiteX1" fmla="*/ 0 w 6816976"/>
              <a:gd name="connsiteY1" fmla="*/ 1648390 h 3676650"/>
              <a:gd name="connsiteX2" fmla="*/ 3845176 w 6816976"/>
              <a:gd name="connsiteY2" fmla="*/ 0 h 3676650"/>
              <a:gd name="connsiteX0" fmla="*/ 6916564 w 6916564"/>
              <a:gd name="connsiteY0" fmla="*/ 3676650 h 3676650"/>
              <a:gd name="connsiteX1" fmla="*/ 0 w 6916564"/>
              <a:gd name="connsiteY1" fmla="*/ 1711765 h 3676650"/>
              <a:gd name="connsiteX2" fmla="*/ 3944764 w 6916564"/>
              <a:gd name="connsiteY2" fmla="*/ 0 h 3676650"/>
              <a:gd name="connsiteX0" fmla="*/ 6961832 w 6961832"/>
              <a:gd name="connsiteY0" fmla="*/ 3676650 h 3676650"/>
              <a:gd name="connsiteX1" fmla="*/ 0 w 6961832"/>
              <a:gd name="connsiteY1" fmla="*/ 1557856 h 3676650"/>
              <a:gd name="connsiteX2" fmla="*/ 3990032 w 6961832"/>
              <a:gd name="connsiteY2" fmla="*/ 0 h 3676650"/>
              <a:gd name="connsiteX0" fmla="*/ 6961832 w 6961832"/>
              <a:gd name="connsiteY0" fmla="*/ 3676650 h 3676650"/>
              <a:gd name="connsiteX1" fmla="*/ 0 w 6961832"/>
              <a:gd name="connsiteY1" fmla="*/ 1557856 h 3676650"/>
              <a:gd name="connsiteX2" fmla="*/ 3990032 w 6961832"/>
              <a:gd name="connsiteY2" fmla="*/ 0 h 3676650"/>
              <a:gd name="connsiteX0" fmla="*/ 6961832 w 6961832"/>
              <a:gd name="connsiteY0" fmla="*/ 3676650 h 3676650"/>
              <a:gd name="connsiteX1" fmla="*/ 0 w 6961832"/>
              <a:gd name="connsiteY1" fmla="*/ 1557856 h 3676650"/>
              <a:gd name="connsiteX2" fmla="*/ 3990032 w 6961832"/>
              <a:gd name="connsiteY2" fmla="*/ 0 h 3676650"/>
              <a:gd name="connsiteX0" fmla="*/ 6961832 w 6961832"/>
              <a:gd name="connsiteY0" fmla="*/ 3676650 h 3676650"/>
              <a:gd name="connsiteX1" fmla="*/ 0 w 6961832"/>
              <a:gd name="connsiteY1" fmla="*/ 1557856 h 3676650"/>
              <a:gd name="connsiteX2" fmla="*/ 3990032 w 6961832"/>
              <a:gd name="connsiteY2" fmla="*/ 0 h 3676650"/>
              <a:gd name="connsiteX0" fmla="*/ 6961832 w 6961832"/>
              <a:gd name="connsiteY0" fmla="*/ 3676650 h 3676650"/>
              <a:gd name="connsiteX1" fmla="*/ 0 w 6961832"/>
              <a:gd name="connsiteY1" fmla="*/ 1557856 h 3676650"/>
              <a:gd name="connsiteX2" fmla="*/ 3990032 w 6961832"/>
              <a:gd name="connsiteY2" fmla="*/ 0 h 3676650"/>
              <a:gd name="connsiteX0" fmla="*/ 6961832 w 6961832"/>
              <a:gd name="connsiteY0" fmla="*/ 3676650 h 3676650"/>
              <a:gd name="connsiteX1" fmla="*/ 0 w 6961832"/>
              <a:gd name="connsiteY1" fmla="*/ 1557856 h 3676650"/>
              <a:gd name="connsiteX2" fmla="*/ 3990032 w 6961832"/>
              <a:gd name="connsiteY2" fmla="*/ 0 h 3676650"/>
              <a:gd name="connsiteX0" fmla="*/ 6961832 w 6961832"/>
              <a:gd name="connsiteY0" fmla="*/ 3676650 h 3676650"/>
              <a:gd name="connsiteX1" fmla="*/ 0 w 6961832"/>
              <a:gd name="connsiteY1" fmla="*/ 1557856 h 3676650"/>
              <a:gd name="connsiteX2" fmla="*/ 3990032 w 6961832"/>
              <a:gd name="connsiteY2" fmla="*/ 0 h 3676650"/>
              <a:gd name="connsiteX0" fmla="*/ 7124794 w 7124794"/>
              <a:gd name="connsiteY0" fmla="*/ 3676650 h 3676650"/>
              <a:gd name="connsiteX1" fmla="*/ 0 w 7124794"/>
              <a:gd name="connsiteY1" fmla="*/ 1485428 h 3676650"/>
              <a:gd name="connsiteX2" fmla="*/ 4152994 w 7124794"/>
              <a:gd name="connsiteY2" fmla="*/ 0 h 3676650"/>
              <a:gd name="connsiteX0" fmla="*/ 7124794 w 7124794"/>
              <a:gd name="connsiteY0" fmla="*/ 3676650 h 3676650"/>
              <a:gd name="connsiteX1" fmla="*/ 0 w 7124794"/>
              <a:gd name="connsiteY1" fmla="*/ 1485428 h 3676650"/>
              <a:gd name="connsiteX2" fmla="*/ 4152994 w 7124794"/>
              <a:gd name="connsiteY2" fmla="*/ 0 h 3676650"/>
              <a:gd name="connsiteX0" fmla="*/ 7124794 w 7124794"/>
              <a:gd name="connsiteY0" fmla="*/ 3676650 h 3676650"/>
              <a:gd name="connsiteX1" fmla="*/ 0 w 7124794"/>
              <a:gd name="connsiteY1" fmla="*/ 1485428 h 3676650"/>
              <a:gd name="connsiteX2" fmla="*/ 4152994 w 7124794"/>
              <a:gd name="connsiteY2" fmla="*/ 0 h 3676650"/>
              <a:gd name="connsiteX0" fmla="*/ 7124794 w 7124794"/>
              <a:gd name="connsiteY0" fmla="*/ 3676650 h 3676650"/>
              <a:gd name="connsiteX1" fmla="*/ 0 w 7124794"/>
              <a:gd name="connsiteY1" fmla="*/ 1485428 h 3676650"/>
              <a:gd name="connsiteX2" fmla="*/ 4152994 w 7124794"/>
              <a:gd name="connsiteY2" fmla="*/ 0 h 3676650"/>
              <a:gd name="connsiteX0" fmla="*/ 8672937 w 8672937"/>
              <a:gd name="connsiteY0" fmla="*/ 3884879 h 3884879"/>
              <a:gd name="connsiteX1" fmla="*/ 0 w 8672937"/>
              <a:gd name="connsiteY1" fmla="*/ 1485428 h 3884879"/>
              <a:gd name="connsiteX2" fmla="*/ 4152994 w 8672937"/>
              <a:gd name="connsiteY2" fmla="*/ 0 h 3884879"/>
              <a:gd name="connsiteX0" fmla="*/ 8672937 w 8672937"/>
              <a:gd name="connsiteY0" fmla="*/ 3884879 h 3884879"/>
              <a:gd name="connsiteX1" fmla="*/ 0 w 8672937"/>
              <a:gd name="connsiteY1" fmla="*/ 1485428 h 3884879"/>
              <a:gd name="connsiteX2" fmla="*/ 4152994 w 8672937"/>
              <a:gd name="connsiteY2" fmla="*/ 0 h 3884879"/>
            </a:gdLst>
            <a:ahLst/>
            <a:cxnLst>
              <a:cxn ang="0">
                <a:pos x="connsiteX0" y="connsiteY0"/>
              </a:cxn>
              <a:cxn ang="0">
                <a:pos x="connsiteX1" y="connsiteY1"/>
              </a:cxn>
              <a:cxn ang="0">
                <a:pos x="connsiteX2" y="connsiteY2"/>
              </a:cxn>
            </a:cxnLst>
            <a:rect l="l" t="t" r="r" b="b"/>
            <a:pathLst>
              <a:path w="8672937" h="3884879">
                <a:moveTo>
                  <a:pt x="8672937" y="3884879"/>
                </a:moveTo>
                <a:lnTo>
                  <a:pt x="0" y="1485428"/>
                </a:lnTo>
                <a:cubicBezTo>
                  <a:pt x="1173085" y="1038570"/>
                  <a:pt x="2816948" y="492125"/>
                  <a:pt x="4152994" y="0"/>
                </a:cubicBezTo>
              </a:path>
            </a:pathLst>
          </a:custGeom>
          <a:ln w="38100">
            <a:solidFill>
              <a:schemeClr val="tx1">
                <a:lumMod val="75000"/>
                <a:lumOff val="25000"/>
              </a:schemeClr>
            </a:solidFill>
            <a:prstDash val="sysDot"/>
            <a:headEnd type="triangle" w="lg"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4050" dirty="0"/>
          </a:p>
        </p:txBody>
      </p:sp>
      <p:sp>
        <p:nvSpPr>
          <p:cNvPr id="87" name="Freeform: Shape 86">
            <a:extLst>
              <a:ext uri="{FF2B5EF4-FFF2-40B4-BE49-F238E27FC236}">
                <a16:creationId xmlns:a16="http://schemas.microsoft.com/office/drawing/2014/main" id="{298DAF74-6C63-4E53-A869-E68A82832097}"/>
              </a:ext>
            </a:extLst>
          </p:cNvPr>
          <p:cNvSpPr/>
          <p:nvPr/>
        </p:nvSpPr>
        <p:spPr>
          <a:xfrm>
            <a:off x="6256956" y="4393475"/>
            <a:ext cx="2579130" cy="1768695"/>
          </a:xfrm>
          <a:custGeom>
            <a:avLst/>
            <a:gdLst>
              <a:gd name="connsiteX0" fmla="*/ 486729 w 875505"/>
              <a:gd name="connsiteY0" fmla="*/ 536269 h 600398"/>
              <a:gd name="connsiteX1" fmla="*/ 489449 w 875505"/>
              <a:gd name="connsiteY1" fmla="*/ 538423 h 600398"/>
              <a:gd name="connsiteX2" fmla="*/ 502751 w 875505"/>
              <a:gd name="connsiteY2" fmla="*/ 566841 h 600398"/>
              <a:gd name="connsiteX3" fmla="*/ 498217 w 875505"/>
              <a:gd name="connsiteY3" fmla="*/ 576817 h 600398"/>
              <a:gd name="connsiteX4" fmla="*/ 452567 w 875505"/>
              <a:gd name="connsiteY4" fmla="*/ 598886 h 600398"/>
              <a:gd name="connsiteX5" fmla="*/ 438055 w 875505"/>
              <a:gd name="connsiteY5" fmla="*/ 600398 h 600398"/>
              <a:gd name="connsiteX6" fmla="*/ 384243 w 875505"/>
              <a:gd name="connsiteY6" fmla="*/ 584980 h 600398"/>
              <a:gd name="connsiteX7" fmla="*/ 375778 w 875505"/>
              <a:gd name="connsiteY7" fmla="*/ 552632 h 600398"/>
              <a:gd name="connsiteX8" fmla="*/ 379104 w 875505"/>
              <a:gd name="connsiteY8" fmla="*/ 545981 h 600398"/>
              <a:gd name="connsiteX9" fmla="*/ 393917 w 875505"/>
              <a:gd name="connsiteY9" fmla="*/ 544167 h 600398"/>
              <a:gd name="connsiteX10" fmla="*/ 450148 w 875505"/>
              <a:gd name="connsiteY10" fmla="*/ 559585 h 600398"/>
              <a:gd name="connsiteX11" fmla="*/ 484007 w 875505"/>
              <a:gd name="connsiteY11" fmla="*/ 538423 h 600398"/>
              <a:gd name="connsiteX12" fmla="*/ 486729 w 875505"/>
              <a:gd name="connsiteY12" fmla="*/ 536269 h 600398"/>
              <a:gd name="connsiteX13" fmla="*/ 89524 w 875505"/>
              <a:gd name="connsiteY13" fmla="*/ 422864 h 600398"/>
              <a:gd name="connsiteX14" fmla="*/ 104602 w 875505"/>
              <a:gd name="connsiteY14" fmla="*/ 434125 h 600398"/>
              <a:gd name="connsiteX15" fmla="*/ 209203 w 875505"/>
              <a:gd name="connsiteY15" fmla="*/ 500029 h 600398"/>
              <a:gd name="connsiteX16" fmla="*/ 247899 w 875505"/>
              <a:gd name="connsiteY16" fmla="*/ 502146 h 600398"/>
              <a:gd name="connsiteX17" fmla="*/ 254852 w 875505"/>
              <a:gd name="connsiteY17" fmla="*/ 504564 h 600398"/>
              <a:gd name="connsiteX18" fmla="*/ 338896 w 875505"/>
              <a:gd name="connsiteY18" fmla="*/ 545981 h 600398"/>
              <a:gd name="connsiteX19" fmla="*/ 356430 w 875505"/>
              <a:gd name="connsiteY19" fmla="*/ 547191 h 600398"/>
              <a:gd name="connsiteX20" fmla="*/ 164460 w 875505"/>
              <a:gd name="connsiteY20" fmla="*/ 561702 h 600398"/>
              <a:gd name="connsiteX21" fmla="*/ 205575 w 875505"/>
              <a:gd name="connsiteY21" fmla="*/ 532377 h 600398"/>
              <a:gd name="connsiteX22" fmla="*/ 200436 w 875505"/>
              <a:gd name="connsiteY22" fmla="*/ 533284 h 600398"/>
              <a:gd name="connsiteX23" fmla="*/ 82835 w 875505"/>
              <a:gd name="connsiteY23" fmla="*/ 534493 h 600398"/>
              <a:gd name="connsiteX24" fmla="*/ 80114 w 875505"/>
              <a:gd name="connsiteY24" fmla="*/ 525122 h 600398"/>
              <a:gd name="connsiteX25" fmla="*/ 99765 w 875505"/>
              <a:gd name="connsiteY25" fmla="*/ 502146 h 600398"/>
              <a:gd name="connsiteX26" fmla="*/ 48673 w 875505"/>
              <a:gd name="connsiteY26" fmla="*/ 498820 h 600398"/>
              <a:gd name="connsiteX27" fmla="*/ 79510 w 875505"/>
              <a:gd name="connsiteY27" fmla="*/ 471309 h 600398"/>
              <a:gd name="connsiteX28" fmla="*/ 53208 w 875505"/>
              <a:gd name="connsiteY28" fmla="*/ 458915 h 600398"/>
              <a:gd name="connsiteX29" fmla="*/ 36581 w 875505"/>
              <a:gd name="connsiteY29" fmla="*/ 447427 h 600398"/>
              <a:gd name="connsiteX30" fmla="*/ 37488 w 875505"/>
              <a:gd name="connsiteY30" fmla="*/ 437148 h 600398"/>
              <a:gd name="connsiteX31" fmla="*/ 71951 w 875505"/>
              <a:gd name="connsiteY31" fmla="*/ 423846 h 600398"/>
              <a:gd name="connsiteX32" fmla="*/ 89524 w 875505"/>
              <a:gd name="connsiteY32" fmla="*/ 422864 h 600398"/>
              <a:gd name="connsiteX33" fmla="*/ 792368 w 875505"/>
              <a:gd name="connsiteY33" fmla="*/ 421125 h 600398"/>
              <a:gd name="connsiteX34" fmla="*/ 839227 w 875505"/>
              <a:gd name="connsiteY34" fmla="*/ 435939 h 600398"/>
              <a:gd name="connsiteX35" fmla="*/ 839831 w 875505"/>
              <a:gd name="connsiteY35" fmla="*/ 448334 h 600398"/>
              <a:gd name="connsiteX36" fmla="*/ 799019 w 875505"/>
              <a:gd name="connsiteY36" fmla="*/ 470403 h 600398"/>
              <a:gd name="connsiteX37" fmla="*/ 829855 w 875505"/>
              <a:gd name="connsiteY37" fmla="*/ 498518 h 600398"/>
              <a:gd name="connsiteX38" fmla="*/ 778764 w 875505"/>
              <a:gd name="connsiteY38" fmla="*/ 501843 h 600398"/>
              <a:gd name="connsiteX39" fmla="*/ 797810 w 875505"/>
              <a:gd name="connsiteY39" fmla="*/ 523912 h 600398"/>
              <a:gd name="connsiteX40" fmla="*/ 793880 w 875505"/>
              <a:gd name="connsiteY40" fmla="*/ 534493 h 600398"/>
              <a:gd name="connsiteX41" fmla="*/ 676279 w 875505"/>
              <a:gd name="connsiteY41" fmla="*/ 532377 h 600398"/>
              <a:gd name="connsiteX42" fmla="*/ 672652 w 875505"/>
              <a:gd name="connsiteY42" fmla="*/ 531470 h 600398"/>
              <a:gd name="connsiteX43" fmla="*/ 714976 w 875505"/>
              <a:gd name="connsiteY43" fmla="*/ 560492 h 600398"/>
              <a:gd name="connsiteX44" fmla="*/ 520889 w 875505"/>
              <a:gd name="connsiteY44" fmla="*/ 545981 h 600398"/>
              <a:gd name="connsiteX45" fmla="*/ 551120 w 875505"/>
              <a:gd name="connsiteY45" fmla="*/ 544470 h 600398"/>
              <a:gd name="connsiteX46" fmla="*/ 623072 w 875505"/>
              <a:gd name="connsiteY46" fmla="*/ 504262 h 600398"/>
              <a:gd name="connsiteX47" fmla="*/ 629118 w 875505"/>
              <a:gd name="connsiteY47" fmla="*/ 501541 h 600398"/>
              <a:gd name="connsiteX48" fmla="*/ 779671 w 875505"/>
              <a:gd name="connsiteY48" fmla="*/ 426567 h 600398"/>
              <a:gd name="connsiteX49" fmla="*/ 792368 w 875505"/>
              <a:gd name="connsiteY49" fmla="*/ 421125 h 600398"/>
              <a:gd name="connsiteX50" fmla="*/ 436846 w 875505"/>
              <a:gd name="connsiteY50" fmla="*/ 186528 h 600398"/>
              <a:gd name="connsiteX51" fmla="*/ 517564 w 875505"/>
              <a:gd name="connsiteY51" fmla="*/ 357034 h 600398"/>
              <a:gd name="connsiteX52" fmla="*/ 534191 w 875505"/>
              <a:gd name="connsiteY52" fmla="*/ 334058 h 600398"/>
              <a:gd name="connsiteX53" fmla="*/ 591329 w 875505"/>
              <a:gd name="connsiteY53" fmla="*/ 294455 h 600398"/>
              <a:gd name="connsiteX54" fmla="*/ 654211 w 875505"/>
              <a:gd name="connsiteY54" fmla="*/ 267851 h 600398"/>
              <a:gd name="connsiteX55" fmla="*/ 662071 w 875505"/>
              <a:gd name="connsiteY55" fmla="*/ 265433 h 600398"/>
              <a:gd name="connsiteX56" fmla="*/ 659048 w 875505"/>
              <a:gd name="connsiteY56" fmla="*/ 282664 h 600398"/>
              <a:gd name="connsiteX57" fmla="*/ 798717 w 875505"/>
              <a:gd name="connsiteY57" fmla="*/ 211923 h 600398"/>
              <a:gd name="connsiteX58" fmla="*/ 875505 w 875505"/>
              <a:gd name="connsiteY58" fmla="*/ 199528 h 600398"/>
              <a:gd name="connsiteX59" fmla="*/ 856157 w 875505"/>
              <a:gd name="connsiteY59" fmla="*/ 218876 h 600398"/>
              <a:gd name="connsiteX60" fmla="*/ 821996 w 875505"/>
              <a:gd name="connsiteY60" fmla="*/ 292036 h 600398"/>
              <a:gd name="connsiteX61" fmla="*/ 660861 w 875505"/>
              <a:gd name="connsiteY61" fmla="*/ 467681 h 600398"/>
              <a:gd name="connsiteX62" fmla="*/ 621863 w 875505"/>
              <a:gd name="connsiteY62" fmla="*/ 479169 h 600398"/>
              <a:gd name="connsiteX63" fmla="*/ 591631 w 875505"/>
              <a:gd name="connsiteY63" fmla="*/ 505471 h 600398"/>
              <a:gd name="connsiteX64" fmla="*/ 484309 w 875505"/>
              <a:gd name="connsiteY64" fmla="*/ 527540 h 600398"/>
              <a:gd name="connsiteX65" fmla="*/ 472821 w 875505"/>
              <a:gd name="connsiteY65" fmla="*/ 529354 h 600398"/>
              <a:gd name="connsiteX66" fmla="*/ 399359 w 875505"/>
              <a:gd name="connsiteY66" fmla="*/ 529656 h 600398"/>
              <a:gd name="connsiteX67" fmla="*/ 388778 w 875505"/>
              <a:gd name="connsiteY67" fmla="*/ 527540 h 600398"/>
              <a:gd name="connsiteX68" fmla="*/ 259689 w 875505"/>
              <a:gd name="connsiteY68" fmla="*/ 483100 h 600398"/>
              <a:gd name="connsiteX69" fmla="*/ 248201 w 875505"/>
              <a:gd name="connsiteY69" fmla="*/ 477960 h 600398"/>
              <a:gd name="connsiteX70" fmla="*/ 114578 w 875505"/>
              <a:gd name="connsiteY70" fmla="*/ 405102 h 600398"/>
              <a:gd name="connsiteX71" fmla="*/ 53510 w 875505"/>
              <a:gd name="connsiteY71" fmla="*/ 296873 h 600398"/>
              <a:gd name="connsiteX72" fmla="*/ 42929 w 875505"/>
              <a:gd name="connsiteY72" fmla="*/ 264525 h 600398"/>
              <a:gd name="connsiteX73" fmla="*/ 0 w 875505"/>
              <a:gd name="connsiteY73" fmla="*/ 200737 h 600398"/>
              <a:gd name="connsiteX74" fmla="*/ 114275 w 875505"/>
              <a:gd name="connsiteY74" fmla="*/ 223410 h 600398"/>
              <a:gd name="connsiteX75" fmla="*/ 214946 w 875505"/>
              <a:gd name="connsiteY75" fmla="*/ 282664 h 600398"/>
              <a:gd name="connsiteX76" fmla="*/ 214644 w 875505"/>
              <a:gd name="connsiteY76" fmla="*/ 273595 h 600398"/>
              <a:gd name="connsiteX77" fmla="*/ 211319 w 875505"/>
              <a:gd name="connsiteY77" fmla="*/ 264223 h 600398"/>
              <a:gd name="connsiteX78" fmla="*/ 356430 w 875505"/>
              <a:gd name="connsiteY78" fmla="*/ 352801 h 600398"/>
              <a:gd name="connsiteX79" fmla="*/ 433218 w 875505"/>
              <a:gd name="connsiteY79" fmla="*/ 191365 h 600398"/>
              <a:gd name="connsiteX80" fmla="*/ 436846 w 875505"/>
              <a:gd name="connsiteY80" fmla="*/ 186528 h 600398"/>
              <a:gd name="connsiteX81" fmla="*/ 434730 w 875505"/>
              <a:gd name="connsiteY81" fmla="*/ 0 h 600398"/>
              <a:gd name="connsiteX82" fmla="*/ 435939 w 875505"/>
              <a:gd name="connsiteY82" fmla="*/ 0 h 600398"/>
              <a:gd name="connsiteX83" fmla="*/ 453473 w 875505"/>
              <a:gd name="connsiteY83" fmla="*/ 31139 h 600398"/>
              <a:gd name="connsiteX84" fmla="*/ 508192 w 875505"/>
              <a:gd name="connsiteY84" fmla="*/ 144205 h 600398"/>
              <a:gd name="connsiteX85" fmla="*/ 515448 w 875505"/>
              <a:gd name="connsiteY85" fmla="*/ 144809 h 600398"/>
              <a:gd name="connsiteX86" fmla="*/ 595259 w 875505"/>
              <a:gd name="connsiteY86" fmla="*/ 92206 h 600398"/>
              <a:gd name="connsiteX87" fmla="*/ 619747 w 875505"/>
              <a:gd name="connsiteY87" fmla="*/ 81323 h 600398"/>
              <a:gd name="connsiteX88" fmla="*/ 629421 w 875505"/>
              <a:gd name="connsiteY88" fmla="*/ 86765 h 600398"/>
              <a:gd name="connsiteX89" fmla="*/ 626398 w 875505"/>
              <a:gd name="connsiteY89" fmla="*/ 186226 h 600398"/>
              <a:gd name="connsiteX90" fmla="*/ 625491 w 875505"/>
              <a:gd name="connsiteY90" fmla="*/ 190762 h 600398"/>
              <a:gd name="connsiteX91" fmla="*/ 630026 w 875505"/>
              <a:gd name="connsiteY91" fmla="*/ 190762 h 600398"/>
              <a:gd name="connsiteX92" fmla="*/ 761835 w 875505"/>
              <a:gd name="connsiteY92" fmla="*/ 150251 h 600398"/>
              <a:gd name="connsiteX93" fmla="*/ 768184 w 875505"/>
              <a:gd name="connsiteY93" fmla="*/ 155693 h 600398"/>
              <a:gd name="connsiteX94" fmla="*/ 760021 w 875505"/>
              <a:gd name="connsiteY94" fmla="*/ 181994 h 600398"/>
              <a:gd name="connsiteX95" fmla="*/ 734627 w 875505"/>
              <a:gd name="connsiteY95" fmla="*/ 201040 h 600398"/>
              <a:gd name="connsiteX96" fmla="*/ 618840 w 875505"/>
              <a:gd name="connsiteY96" fmla="*/ 239736 h 600398"/>
              <a:gd name="connsiteX97" fmla="*/ 519076 w 875505"/>
              <a:gd name="connsiteY97" fmla="*/ 293549 h 600398"/>
              <a:gd name="connsiteX98" fmla="*/ 509704 w 875505"/>
              <a:gd name="connsiteY98" fmla="*/ 290526 h 600398"/>
              <a:gd name="connsiteX99" fmla="*/ 438357 w 875505"/>
              <a:gd name="connsiteY99" fmla="*/ 146321 h 600398"/>
              <a:gd name="connsiteX100" fmla="*/ 431404 w 875505"/>
              <a:gd name="connsiteY100" fmla="*/ 146018 h 600398"/>
              <a:gd name="connsiteX101" fmla="*/ 361872 w 875505"/>
              <a:gd name="connsiteY101" fmla="*/ 284177 h 600398"/>
              <a:gd name="connsiteX102" fmla="*/ 345849 w 875505"/>
              <a:gd name="connsiteY102" fmla="*/ 289618 h 600398"/>
              <a:gd name="connsiteX103" fmla="*/ 164157 w 875505"/>
              <a:gd name="connsiteY103" fmla="*/ 196506 h 600398"/>
              <a:gd name="connsiteX104" fmla="*/ 143600 w 875505"/>
              <a:gd name="connsiteY104" fmla="*/ 191971 h 600398"/>
              <a:gd name="connsiteX105" fmla="*/ 131810 w 875505"/>
              <a:gd name="connsiteY105" fmla="*/ 186226 h 600398"/>
              <a:gd name="connsiteX106" fmla="*/ 117601 w 875505"/>
              <a:gd name="connsiteY106" fmla="*/ 156600 h 600398"/>
              <a:gd name="connsiteX107" fmla="*/ 124252 w 875505"/>
              <a:gd name="connsiteY107" fmla="*/ 150553 h 600398"/>
              <a:gd name="connsiteX108" fmla="*/ 237318 w 875505"/>
              <a:gd name="connsiteY108" fmla="*/ 188947 h 600398"/>
              <a:gd name="connsiteX109" fmla="*/ 244876 w 875505"/>
              <a:gd name="connsiteY109" fmla="*/ 191064 h 600398"/>
              <a:gd name="connsiteX110" fmla="*/ 244574 w 875505"/>
              <a:gd name="connsiteY110" fmla="*/ 182901 h 600398"/>
              <a:gd name="connsiteX111" fmla="*/ 242759 w 875505"/>
              <a:gd name="connsiteY111" fmla="*/ 84951 h 600398"/>
              <a:gd name="connsiteX112" fmla="*/ 250922 w 875505"/>
              <a:gd name="connsiteY112" fmla="*/ 81021 h 600398"/>
              <a:gd name="connsiteX113" fmla="*/ 352802 w 875505"/>
              <a:gd name="connsiteY113" fmla="*/ 141786 h 600398"/>
              <a:gd name="connsiteX114" fmla="*/ 363383 w 875505"/>
              <a:gd name="connsiteY114" fmla="*/ 139368 h 600398"/>
              <a:gd name="connsiteX115" fmla="*/ 431404 w 875505"/>
              <a:gd name="connsiteY115" fmla="*/ 5744 h 600398"/>
              <a:gd name="connsiteX116" fmla="*/ 434730 w 875505"/>
              <a:gd name="connsiteY116" fmla="*/ 0 h 600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875505" h="600398">
                <a:moveTo>
                  <a:pt x="486729" y="536269"/>
                </a:moveTo>
                <a:cubicBezTo>
                  <a:pt x="487635" y="536458"/>
                  <a:pt x="488542" y="537365"/>
                  <a:pt x="489449" y="538423"/>
                </a:cubicBezTo>
                <a:cubicBezTo>
                  <a:pt x="496705" y="546586"/>
                  <a:pt x="500635" y="556260"/>
                  <a:pt x="502751" y="566841"/>
                </a:cubicBezTo>
                <a:cubicBezTo>
                  <a:pt x="503658" y="571073"/>
                  <a:pt x="500635" y="574096"/>
                  <a:pt x="498217" y="576817"/>
                </a:cubicBezTo>
                <a:cubicBezTo>
                  <a:pt x="486426" y="591026"/>
                  <a:pt x="470101" y="596165"/>
                  <a:pt x="452567" y="598886"/>
                </a:cubicBezTo>
                <a:cubicBezTo>
                  <a:pt x="447427" y="600095"/>
                  <a:pt x="442590" y="600095"/>
                  <a:pt x="438055" y="600398"/>
                </a:cubicBezTo>
                <a:cubicBezTo>
                  <a:pt x="418707" y="599793"/>
                  <a:pt x="399964" y="596770"/>
                  <a:pt x="384243" y="584980"/>
                </a:cubicBezTo>
                <a:cubicBezTo>
                  <a:pt x="370337" y="574701"/>
                  <a:pt x="368825" y="568352"/>
                  <a:pt x="375778" y="552632"/>
                </a:cubicBezTo>
                <a:cubicBezTo>
                  <a:pt x="376685" y="550516"/>
                  <a:pt x="377895" y="548097"/>
                  <a:pt x="379104" y="545981"/>
                </a:cubicBezTo>
                <a:cubicBezTo>
                  <a:pt x="385452" y="535400"/>
                  <a:pt x="385755" y="535702"/>
                  <a:pt x="393917" y="544167"/>
                </a:cubicBezTo>
                <a:cubicBezTo>
                  <a:pt x="409638" y="560190"/>
                  <a:pt x="429289" y="562910"/>
                  <a:pt x="450148" y="559585"/>
                </a:cubicBezTo>
                <a:cubicBezTo>
                  <a:pt x="464055" y="557469"/>
                  <a:pt x="476752" y="552027"/>
                  <a:pt x="484007" y="538423"/>
                </a:cubicBezTo>
                <a:cubicBezTo>
                  <a:pt x="484915" y="536609"/>
                  <a:pt x="485822" y="536080"/>
                  <a:pt x="486729" y="536269"/>
                </a:cubicBezTo>
                <a:close/>
                <a:moveTo>
                  <a:pt x="89524" y="422864"/>
                </a:moveTo>
                <a:cubicBezTo>
                  <a:pt x="94776" y="424300"/>
                  <a:pt x="99613" y="427776"/>
                  <a:pt x="104602" y="434125"/>
                </a:cubicBezTo>
                <a:cubicBezTo>
                  <a:pt x="131205" y="467984"/>
                  <a:pt x="165065" y="493076"/>
                  <a:pt x="209203" y="500029"/>
                </a:cubicBezTo>
                <a:cubicBezTo>
                  <a:pt x="222202" y="502146"/>
                  <a:pt x="234900" y="503355"/>
                  <a:pt x="247899" y="502146"/>
                </a:cubicBezTo>
                <a:cubicBezTo>
                  <a:pt x="250620" y="501843"/>
                  <a:pt x="253039" y="501843"/>
                  <a:pt x="254852" y="504564"/>
                </a:cubicBezTo>
                <a:cubicBezTo>
                  <a:pt x="275108" y="534191"/>
                  <a:pt x="305339" y="543563"/>
                  <a:pt x="338896" y="545981"/>
                </a:cubicBezTo>
                <a:cubicBezTo>
                  <a:pt x="344640" y="546284"/>
                  <a:pt x="350686" y="545981"/>
                  <a:pt x="356430" y="547191"/>
                </a:cubicBezTo>
                <a:cubicBezTo>
                  <a:pt x="294456" y="571678"/>
                  <a:pt x="230667" y="580747"/>
                  <a:pt x="164460" y="561702"/>
                </a:cubicBezTo>
                <a:cubicBezTo>
                  <a:pt x="182297" y="557167"/>
                  <a:pt x="196808" y="549005"/>
                  <a:pt x="205575" y="532377"/>
                </a:cubicBezTo>
                <a:cubicBezTo>
                  <a:pt x="203761" y="531168"/>
                  <a:pt x="201947" y="532679"/>
                  <a:pt x="200436" y="533284"/>
                </a:cubicBezTo>
                <a:cubicBezTo>
                  <a:pt x="161437" y="545981"/>
                  <a:pt x="122136" y="544167"/>
                  <a:pt x="82835" y="534493"/>
                </a:cubicBezTo>
                <a:cubicBezTo>
                  <a:pt x="75277" y="532679"/>
                  <a:pt x="75882" y="529959"/>
                  <a:pt x="80114" y="525122"/>
                </a:cubicBezTo>
                <a:cubicBezTo>
                  <a:pt x="86463" y="517866"/>
                  <a:pt x="92811" y="510308"/>
                  <a:pt x="99765" y="502146"/>
                </a:cubicBezTo>
                <a:cubicBezTo>
                  <a:pt x="83137" y="498216"/>
                  <a:pt x="66812" y="498820"/>
                  <a:pt x="48673" y="498820"/>
                </a:cubicBezTo>
                <a:cubicBezTo>
                  <a:pt x="57743" y="487332"/>
                  <a:pt x="68021" y="479472"/>
                  <a:pt x="79510" y="471309"/>
                </a:cubicBezTo>
                <a:cubicBezTo>
                  <a:pt x="70138" y="466775"/>
                  <a:pt x="61068" y="464054"/>
                  <a:pt x="53208" y="458915"/>
                </a:cubicBezTo>
                <a:cubicBezTo>
                  <a:pt x="47464" y="455287"/>
                  <a:pt x="42325" y="451054"/>
                  <a:pt x="36581" y="447427"/>
                </a:cubicBezTo>
                <a:cubicBezTo>
                  <a:pt x="30837" y="443497"/>
                  <a:pt x="32651" y="440474"/>
                  <a:pt x="37488" y="437148"/>
                </a:cubicBezTo>
                <a:cubicBezTo>
                  <a:pt x="48069" y="429893"/>
                  <a:pt x="59859" y="426870"/>
                  <a:pt x="71951" y="423846"/>
                </a:cubicBezTo>
                <a:cubicBezTo>
                  <a:pt x="78603" y="422032"/>
                  <a:pt x="84271" y="421428"/>
                  <a:pt x="89524" y="422864"/>
                </a:cubicBezTo>
                <a:close/>
                <a:moveTo>
                  <a:pt x="792368" y="421125"/>
                </a:moveTo>
                <a:cubicBezTo>
                  <a:pt x="808693" y="423846"/>
                  <a:pt x="825018" y="426869"/>
                  <a:pt x="839227" y="435939"/>
                </a:cubicBezTo>
                <a:cubicBezTo>
                  <a:pt x="847390" y="441078"/>
                  <a:pt x="847390" y="442288"/>
                  <a:pt x="839831" y="448334"/>
                </a:cubicBezTo>
                <a:cubicBezTo>
                  <a:pt x="828344" y="458310"/>
                  <a:pt x="814739" y="464961"/>
                  <a:pt x="799019" y="470403"/>
                </a:cubicBezTo>
                <a:cubicBezTo>
                  <a:pt x="810507" y="479472"/>
                  <a:pt x="821390" y="486728"/>
                  <a:pt x="829855" y="498518"/>
                </a:cubicBezTo>
                <a:cubicBezTo>
                  <a:pt x="812321" y="498518"/>
                  <a:pt x="795693" y="498216"/>
                  <a:pt x="778764" y="501843"/>
                </a:cubicBezTo>
                <a:cubicBezTo>
                  <a:pt x="785717" y="509704"/>
                  <a:pt x="792066" y="516657"/>
                  <a:pt x="797810" y="523912"/>
                </a:cubicBezTo>
                <a:cubicBezTo>
                  <a:pt x="804158" y="531773"/>
                  <a:pt x="804158" y="532075"/>
                  <a:pt x="793880" y="534493"/>
                </a:cubicBezTo>
                <a:cubicBezTo>
                  <a:pt x="754578" y="544470"/>
                  <a:pt x="715278" y="545377"/>
                  <a:pt x="676279" y="532377"/>
                </a:cubicBezTo>
                <a:cubicBezTo>
                  <a:pt x="675372" y="532075"/>
                  <a:pt x="674163" y="531773"/>
                  <a:pt x="672652" y="531470"/>
                </a:cubicBezTo>
                <a:cubicBezTo>
                  <a:pt x="681721" y="549005"/>
                  <a:pt x="696232" y="557167"/>
                  <a:pt x="714976" y="560492"/>
                </a:cubicBezTo>
                <a:cubicBezTo>
                  <a:pt x="682930" y="580748"/>
                  <a:pt x="562306" y="571980"/>
                  <a:pt x="520889" y="545981"/>
                </a:cubicBezTo>
                <a:cubicBezTo>
                  <a:pt x="531470" y="545377"/>
                  <a:pt x="541446" y="545981"/>
                  <a:pt x="551120" y="544470"/>
                </a:cubicBezTo>
                <a:cubicBezTo>
                  <a:pt x="580445" y="540237"/>
                  <a:pt x="605840" y="529656"/>
                  <a:pt x="623072" y="504262"/>
                </a:cubicBezTo>
                <a:cubicBezTo>
                  <a:pt x="624583" y="501843"/>
                  <a:pt x="626397" y="501239"/>
                  <a:pt x="629118" y="501541"/>
                </a:cubicBezTo>
                <a:cubicBezTo>
                  <a:pt x="694115" y="506076"/>
                  <a:pt x="741579" y="475542"/>
                  <a:pt x="779671" y="426567"/>
                </a:cubicBezTo>
                <a:cubicBezTo>
                  <a:pt x="783299" y="421730"/>
                  <a:pt x="786624" y="420219"/>
                  <a:pt x="792368" y="421125"/>
                </a:cubicBezTo>
                <a:close/>
                <a:moveTo>
                  <a:pt x="436846" y="186528"/>
                </a:moveTo>
                <a:cubicBezTo>
                  <a:pt x="468589" y="240945"/>
                  <a:pt x="501542" y="293850"/>
                  <a:pt x="517564" y="357034"/>
                </a:cubicBezTo>
                <a:cubicBezTo>
                  <a:pt x="523005" y="347662"/>
                  <a:pt x="527843" y="340406"/>
                  <a:pt x="534191" y="334058"/>
                </a:cubicBezTo>
                <a:cubicBezTo>
                  <a:pt x="550819" y="317128"/>
                  <a:pt x="570772" y="305338"/>
                  <a:pt x="591329" y="294455"/>
                </a:cubicBezTo>
                <a:cubicBezTo>
                  <a:pt x="611584" y="283873"/>
                  <a:pt x="632444" y="275409"/>
                  <a:pt x="654211" y="267851"/>
                </a:cubicBezTo>
                <a:cubicBezTo>
                  <a:pt x="656629" y="266944"/>
                  <a:pt x="659350" y="266339"/>
                  <a:pt x="662071" y="265433"/>
                </a:cubicBezTo>
                <a:cubicBezTo>
                  <a:pt x="661164" y="271479"/>
                  <a:pt x="657234" y="276013"/>
                  <a:pt x="659048" y="282664"/>
                </a:cubicBezTo>
                <a:cubicBezTo>
                  <a:pt x="698349" y="243968"/>
                  <a:pt x="747022" y="224620"/>
                  <a:pt x="798717" y="211923"/>
                </a:cubicBezTo>
                <a:cubicBezTo>
                  <a:pt x="823507" y="205876"/>
                  <a:pt x="848297" y="201644"/>
                  <a:pt x="875505" y="199528"/>
                </a:cubicBezTo>
                <a:cubicBezTo>
                  <a:pt x="867948" y="206783"/>
                  <a:pt x="861599" y="212225"/>
                  <a:pt x="856157" y="218876"/>
                </a:cubicBezTo>
                <a:cubicBezTo>
                  <a:pt x="839228" y="240643"/>
                  <a:pt x="828646" y="265433"/>
                  <a:pt x="821996" y="292036"/>
                </a:cubicBezTo>
                <a:cubicBezTo>
                  <a:pt x="799322" y="379103"/>
                  <a:pt x="743998" y="435938"/>
                  <a:pt x="660861" y="467681"/>
                </a:cubicBezTo>
                <a:cubicBezTo>
                  <a:pt x="648164" y="472518"/>
                  <a:pt x="634862" y="474937"/>
                  <a:pt x="621863" y="479169"/>
                </a:cubicBezTo>
                <a:cubicBezTo>
                  <a:pt x="608561" y="483704"/>
                  <a:pt x="602817" y="497308"/>
                  <a:pt x="591631" y="505471"/>
                </a:cubicBezTo>
                <a:cubicBezTo>
                  <a:pt x="558981" y="528749"/>
                  <a:pt x="523005" y="534493"/>
                  <a:pt x="484309" y="527540"/>
                </a:cubicBezTo>
                <a:cubicBezTo>
                  <a:pt x="480077" y="526633"/>
                  <a:pt x="476752" y="527238"/>
                  <a:pt x="472821" y="529354"/>
                </a:cubicBezTo>
                <a:cubicBezTo>
                  <a:pt x="435032" y="551120"/>
                  <a:pt x="437148" y="550818"/>
                  <a:pt x="399359" y="529656"/>
                </a:cubicBezTo>
                <a:cubicBezTo>
                  <a:pt x="395731" y="527540"/>
                  <a:pt x="393010" y="526935"/>
                  <a:pt x="388778" y="527540"/>
                </a:cubicBezTo>
                <a:cubicBezTo>
                  <a:pt x="337687" y="536004"/>
                  <a:pt x="293851" y="523609"/>
                  <a:pt x="259689" y="483100"/>
                </a:cubicBezTo>
                <a:cubicBezTo>
                  <a:pt x="256364" y="479169"/>
                  <a:pt x="252434" y="478867"/>
                  <a:pt x="248201" y="477960"/>
                </a:cubicBezTo>
                <a:cubicBezTo>
                  <a:pt x="197110" y="465867"/>
                  <a:pt x="151763" y="442892"/>
                  <a:pt x="114578" y="405102"/>
                </a:cubicBezTo>
                <a:cubicBezTo>
                  <a:pt x="84648" y="374568"/>
                  <a:pt x="64091" y="338291"/>
                  <a:pt x="53510" y="296873"/>
                </a:cubicBezTo>
                <a:cubicBezTo>
                  <a:pt x="50789" y="285990"/>
                  <a:pt x="47161" y="275107"/>
                  <a:pt x="42929" y="264525"/>
                </a:cubicBezTo>
                <a:cubicBezTo>
                  <a:pt x="33255" y="240340"/>
                  <a:pt x="20860" y="217969"/>
                  <a:pt x="0" y="200737"/>
                </a:cubicBezTo>
                <a:cubicBezTo>
                  <a:pt x="39301" y="203155"/>
                  <a:pt x="77393" y="210713"/>
                  <a:pt x="114275" y="223410"/>
                </a:cubicBezTo>
                <a:cubicBezTo>
                  <a:pt x="151763" y="236108"/>
                  <a:pt x="186227" y="254247"/>
                  <a:pt x="214946" y="282664"/>
                </a:cubicBezTo>
                <a:cubicBezTo>
                  <a:pt x="216458" y="278734"/>
                  <a:pt x="215551" y="276316"/>
                  <a:pt x="214644" y="273595"/>
                </a:cubicBezTo>
                <a:cubicBezTo>
                  <a:pt x="213737" y="271176"/>
                  <a:pt x="212830" y="268758"/>
                  <a:pt x="211319" y="264223"/>
                </a:cubicBezTo>
                <a:cubicBezTo>
                  <a:pt x="266340" y="285385"/>
                  <a:pt x="319850" y="303524"/>
                  <a:pt x="356430" y="352801"/>
                </a:cubicBezTo>
                <a:cubicBezTo>
                  <a:pt x="372150" y="293548"/>
                  <a:pt x="403289" y="242759"/>
                  <a:pt x="433218" y="191365"/>
                </a:cubicBezTo>
                <a:cubicBezTo>
                  <a:pt x="434125" y="190156"/>
                  <a:pt x="435032" y="188946"/>
                  <a:pt x="436846" y="186528"/>
                </a:cubicBezTo>
                <a:close/>
                <a:moveTo>
                  <a:pt x="434730" y="0"/>
                </a:moveTo>
                <a:cubicBezTo>
                  <a:pt x="435032" y="0"/>
                  <a:pt x="435334" y="0"/>
                  <a:pt x="435939" y="0"/>
                </a:cubicBezTo>
                <a:cubicBezTo>
                  <a:pt x="441683" y="10279"/>
                  <a:pt x="447427" y="20860"/>
                  <a:pt x="453473" y="31139"/>
                </a:cubicBezTo>
                <a:cubicBezTo>
                  <a:pt x="474030" y="67719"/>
                  <a:pt x="495193" y="103997"/>
                  <a:pt x="508192" y="144205"/>
                </a:cubicBezTo>
                <a:cubicBezTo>
                  <a:pt x="510309" y="150553"/>
                  <a:pt x="512727" y="147228"/>
                  <a:pt x="515448" y="144809"/>
                </a:cubicBezTo>
                <a:cubicBezTo>
                  <a:pt x="539633" y="123647"/>
                  <a:pt x="566237" y="106113"/>
                  <a:pt x="595259" y="92206"/>
                </a:cubicBezTo>
                <a:cubicBezTo>
                  <a:pt x="603422" y="88276"/>
                  <a:pt x="611584" y="85253"/>
                  <a:pt x="619747" y="81323"/>
                </a:cubicBezTo>
                <a:cubicBezTo>
                  <a:pt x="626095" y="78300"/>
                  <a:pt x="628816" y="79207"/>
                  <a:pt x="629421" y="86765"/>
                </a:cubicBezTo>
                <a:cubicBezTo>
                  <a:pt x="632142" y="120019"/>
                  <a:pt x="633049" y="153274"/>
                  <a:pt x="626398" y="186226"/>
                </a:cubicBezTo>
                <a:cubicBezTo>
                  <a:pt x="626095" y="187738"/>
                  <a:pt x="625793" y="189250"/>
                  <a:pt x="625491" y="190762"/>
                </a:cubicBezTo>
                <a:cubicBezTo>
                  <a:pt x="627305" y="192575"/>
                  <a:pt x="628816" y="191366"/>
                  <a:pt x="630026" y="190762"/>
                </a:cubicBezTo>
                <a:cubicBezTo>
                  <a:pt x="672954" y="173832"/>
                  <a:pt x="717395" y="162646"/>
                  <a:pt x="761835" y="150251"/>
                </a:cubicBezTo>
                <a:cubicBezTo>
                  <a:pt x="767579" y="148739"/>
                  <a:pt x="769091" y="149647"/>
                  <a:pt x="768184" y="155693"/>
                </a:cubicBezTo>
                <a:cubicBezTo>
                  <a:pt x="766672" y="164762"/>
                  <a:pt x="764254" y="173832"/>
                  <a:pt x="760021" y="181994"/>
                </a:cubicBezTo>
                <a:cubicBezTo>
                  <a:pt x="754579" y="192273"/>
                  <a:pt x="748231" y="198924"/>
                  <a:pt x="734627" y="201040"/>
                </a:cubicBezTo>
                <a:cubicBezTo>
                  <a:pt x="694116" y="207389"/>
                  <a:pt x="656327" y="223714"/>
                  <a:pt x="618840" y="239736"/>
                </a:cubicBezTo>
                <a:cubicBezTo>
                  <a:pt x="584073" y="254550"/>
                  <a:pt x="550517" y="272387"/>
                  <a:pt x="519076" y="293549"/>
                </a:cubicBezTo>
                <a:cubicBezTo>
                  <a:pt x="513634" y="297177"/>
                  <a:pt x="511518" y="296572"/>
                  <a:pt x="509704" y="290526"/>
                </a:cubicBezTo>
                <a:cubicBezTo>
                  <a:pt x="493984" y="238830"/>
                  <a:pt x="465264" y="192877"/>
                  <a:pt x="438357" y="146321"/>
                </a:cubicBezTo>
                <a:cubicBezTo>
                  <a:pt x="435939" y="142088"/>
                  <a:pt x="434125" y="141182"/>
                  <a:pt x="431404" y="146018"/>
                </a:cubicBezTo>
                <a:cubicBezTo>
                  <a:pt x="405708" y="190762"/>
                  <a:pt x="378197" y="234900"/>
                  <a:pt x="361872" y="284177"/>
                </a:cubicBezTo>
                <a:cubicBezTo>
                  <a:pt x="357639" y="297177"/>
                  <a:pt x="357639" y="297177"/>
                  <a:pt x="345849" y="289618"/>
                </a:cubicBezTo>
                <a:cubicBezTo>
                  <a:pt x="288409" y="252434"/>
                  <a:pt x="227039" y="222807"/>
                  <a:pt x="164157" y="196506"/>
                </a:cubicBezTo>
                <a:cubicBezTo>
                  <a:pt x="157506" y="193785"/>
                  <a:pt x="150856" y="191668"/>
                  <a:pt x="143600" y="191971"/>
                </a:cubicBezTo>
                <a:cubicBezTo>
                  <a:pt x="138461" y="192273"/>
                  <a:pt x="135135" y="190157"/>
                  <a:pt x="131810" y="186226"/>
                </a:cubicBezTo>
                <a:cubicBezTo>
                  <a:pt x="124856" y="177459"/>
                  <a:pt x="119717" y="167483"/>
                  <a:pt x="117601" y="156600"/>
                </a:cubicBezTo>
                <a:cubicBezTo>
                  <a:pt x="116392" y="150856"/>
                  <a:pt x="117601" y="148437"/>
                  <a:pt x="124252" y="150553"/>
                </a:cubicBezTo>
                <a:cubicBezTo>
                  <a:pt x="162344" y="161739"/>
                  <a:pt x="200435" y="173529"/>
                  <a:pt x="237318" y="188947"/>
                </a:cubicBezTo>
                <a:cubicBezTo>
                  <a:pt x="239736" y="189854"/>
                  <a:pt x="242759" y="192575"/>
                  <a:pt x="244876" y="191064"/>
                </a:cubicBezTo>
                <a:cubicBezTo>
                  <a:pt x="247597" y="188947"/>
                  <a:pt x="245178" y="185622"/>
                  <a:pt x="244574" y="182901"/>
                </a:cubicBezTo>
                <a:cubicBezTo>
                  <a:pt x="238829" y="150251"/>
                  <a:pt x="239736" y="117601"/>
                  <a:pt x="242759" y="84951"/>
                </a:cubicBezTo>
                <a:cubicBezTo>
                  <a:pt x="243364" y="78300"/>
                  <a:pt x="246387" y="79207"/>
                  <a:pt x="250922" y="81021"/>
                </a:cubicBezTo>
                <a:cubicBezTo>
                  <a:pt x="288409" y="95229"/>
                  <a:pt x="322268" y="116089"/>
                  <a:pt x="352802" y="141786"/>
                </a:cubicBezTo>
                <a:cubicBezTo>
                  <a:pt x="360058" y="148135"/>
                  <a:pt x="360360" y="148135"/>
                  <a:pt x="363383" y="139368"/>
                </a:cubicBezTo>
                <a:cubicBezTo>
                  <a:pt x="380011" y="91602"/>
                  <a:pt x="406312" y="48975"/>
                  <a:pt x="431404" y="5744"/>
                </a:cubicBezTo>
                <a:cubicBezTo>
                  <a:pt x="432613" y="3930"/>
                  <a:pt x="433521" y="2116"/>
                  <a:pt x="434730" y="0"/>
                </a:cubicBezTo>
                <a:close/>
              </a:path>
            </a:pathLst>
          </a:cu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88" name="Freeform: Shape 87">
            <a:extLst>
              <a:ext uri="{FF2B5EF4-FFF2-40B4-BE49-F238E27FC236}">
                <a16:creationId xmlns:a16="http://schemas.microsoft.com/office/drawing/2014/main" id="{2950F147-ED30-46B9-B457-03CEFD85567B}"/>
              </a:ext>
            </a:extLst>
          </p:cNvPr>
          <p:cNvSpPr/>
          <p:nvPr/>
        </p:nvSpPr>
        <p:spPr>
          <a:xfrm>
            <a:off x="9941963" y="5249679"/>
            <a:ext cx="2739621" cy="1878756"/>
          </a:xfrm>
          <a:custGeom>
            <a:avLst/>
            <a:gdLst>
              <a:gd name="connsiteX0" fmla="*/ 486729 w 875505"/>
              <a:gd name="connsiteY0" fmla="*/ 536269 h 600398"/>
              <a:gd name="connsiteX1" fmla="*/ 489449 w 875505"/>
              <a:gd name="connsiteY1" fmla="*/ 538423 h 600398"/>
              <a:gd name="connsiteX2" fmla="*/ 502751 w 875505"/>
              <a:gd name="connsiteY2" fmla="*/ 566841 h 600398"/>
              <a:gd name="connsiteX3" fmla="*/ 498217 w 875505"/>
              <a:gd name="connsiteY3" fmla="*/ 576817 h 600398"/>
              <a:gd name="connsiteX4" fmla="*/ 452567 w 875505"/>
              <a:gd name="connsiteY4" fmla="*/ 598886 h 600398"/>
              <a:gd name="connsiteX5" fmla="*/ 438055 w 875505"/>
              <a:gd name="connsiteY5" fmla="*/ 600398 h 600398"/>
              <a:gd name="connsiteX6" fmla="*/ 384243 w 875505"/>
              <a:gd name="connsiteY6" fmla="*/ 584980 h 600398"/>
              <a:gd name="connsiteX7" fmla="*/ 375778 w 875505"/>
              <a:gd name="connsiteY7" fmla="*/ 552632 h 600398"/>
              <a:gd name="connsiteX8" fmla="*/ 379104 w 875505"/>
              <a:gd name="connsiteY8" fmla="*/ 545981 h 600398"/>
              <a:gd name="connsiteX9" fmla="*/ 393917 w 875505"/>
              <a:gd name="connsiteY9" fmla="*/ 544167 h 600398"/>
              <a:gd name="connsiteX10" fmla="*/ 450148 w 875505"/>
              <a:gd name="connsiteY10" fmla="*/ 559585 h 600398"/>
              <a:gd name="connsiteX11" fmla="*/ 484007 w 875505"/>
              <a:gd name="connsiteY11" fmla="*/ 538423 h 600398"/>
              <a:gd name="connsiteX12" fmla="*/ 486729 w 875505"/>
              <a:gd name="connsiteY12" fmla="*/ 536269 h 600398"/>
              <a:gd name="connsiteX13" fmla="*/ 89524 w 875505"/>
              <a:gd name="connsiteY13" fmla="*/ 422864 h 600398"/>
              <a:gd name="connsiteX14" fmla="*/ 104602 w 875505"/>
              <a:gd name="connsiteY14" fmla="*/ 434125 h 600398"/>
              <a:gd name="connsiteX15" fmla="*/ 209203 w 875505"/>
              <a:gd name="connsiteY15" fmla="*/ 500029 h 600398"/>
              <a:gd name="connsiteX16" fmla="*/ 247899 w 875505"/>
              <a:gd name="connsiteY16" fmla="*/ 502146 h 600398"/>
              <a:gd name="connsiteX17" fmla="*/ 254852 w 875505"/>
              <a:gd name="connsiteY17" fmla="*/ 504564 h 600398"/>
              <a:gd name="connsiteX18" fmla="*/ 338896 w 875505"/>
              <a:gd name="connsiteY18" fmla="*/ 545981 h 600398"/>
              <a:gd name="connsiteX19" fmla="*/ 356430 w 875505"/>
              <a:gd name="connsiteY19" fmla="*/ 547191 h 600398"/>
              <a:gd name="connsiteX20" fmla="*/ 164460 w 875505"/>
              <a:gd name="connsiteY20" fmla="*/ 561702 h 600398"/>
              <a:gd name="connsiteX21" fmla="*/ 205575 w 875505"/>
              <a:gd name="connsiteY21" fmla="*/ 532377 h 600398"/>
              <a:gd name="connsiteX22" fmla="*/ 200436 w 875505"/>
              <a:gd name="connsiteY22" fmla="*/ 533284 h 600398"/>
              <a:gd name="connsiteX23" fmla="*/ 82835 w 875505"/>
              <a:gd name="connsiteY23" fmla="*/ 534493 h 600398"/>
              <a:gd name="connsiteX24" fmla="*/ 80114 w 875505"/>
              <a:gd name="connsiteY24" fmla="*/ 525122 h 600398"/>
              <a:gd name="connsiteX25" fmla="*/ 99765 w 875505"/>
              <a:gd name="connsiteY25" fmla="*/ 502146 h 600398"/>
              <a:gd name="connsiteX26" fmla="*/ 48673 w 875505"/>
              <a:gd name="connsiteY26" fmla="*/ 498820 h 600398"/>
              <a:gd name="connsiteX27" fmla="*/ 79510 w 875505"/>
              <a:gd name="connsiteY27" fmla="*/ 471309 h 600398"/>
              <a:gd name="connsiteX28" fmla="*/ 53208 w 875505"/>
              <a:gd name="connsiteY28" fmla="*/ 458915 h 600398"/>
              <a:gd name="connsiteX29" fmla="*/ 36581 w 875505"/>
              <a:gd name="connsiteY29" fmla="*/ 447427 h 600398"/>
              <a:gd name="connsiteX30" fmla="*/ 37488 w 875505"/>
              <a:gd name="connsiteY30" fmla="*/ 437148 h 600398"/>
              <a:gd name="connsiteX31" fmla="*/ 71951 w 875505"/>
              <a:gd name="connsiteY31" fmla="*/ 423846 h 600398"/>
              <a:gd name="connsiteX32" fmla="*/ 89524 w 875505"/>
              <a:gd name="connsiteY32" fmla="*/ 422864 h 600398"/>
              <a:gd name="connsiteX33" fmla="*/ 792368 w 875505"/>
              <a:gd name="connsiteY33" fmla="*/ 421125 h 600398"/>
              <a:gd name="connsiteX34" fmla="*/ 839227 w 875505"/>
              <a:gd name="connsiteY34" fmla="*/ 435939 h 600398"/>
              <a:gd name="connsiteX35" fmla="*/ 839831 w 875505"/>
              <a:gd name="connsiteY35" fmla="*/ 448334 h 600398"/>
              <a:gd name="connsiteX36" fmla="*/ 799019 w 875505"/>
              <a:gd name="connsiteY36" fmla="*/ 470403 h 600398"/>
              <a:gd name="connsiteX37" fmla="*/ 829855 w 875505"/>
              <a:gd name="connsiteY37" fmla="*/ 498518 h 600398"/>
              <a:gd name="connsiteX38" fmla="*/ 778764 w 875505"/>
              <a:gd name="connsiteY38" fmla="*/ 501843 h 600398"/>
              <a:gd name="connsiteX39" fmla="*/ 797810 w 875505"/>
              <a:gd name="connsiteY39" fmla="*/ 523912 h 600398"/>
              <a:gd name="connsiteX40" fmla="*/ 793880 w 875505"/>
              <a:gd name="connsiteY40" fmla="*/ 534493 h 600398"/>
              <a:gd name="connsiteX41" fmla="*/ 676279 w 875505"/>
              <a:gd name="connsiteY41" fmla="*/ 532377 h 600398"/>
              <a:gd name="connsiteX42" fmla="*/ 672652 w 875505"/>
              <a:gd name="connsiteY42" fmla="*/ 531470 h 600398"/>
              <a:gd name="connsiteX43" fmla="*/ 714976 w 875505"/>
              <a:gd name="connsiteY43" fmla="*/ 560492 h 600398"/>
              <a:gd name="connsiteX44" fmla="*/ 520889 w 875505"/>
              <a:gd name="connsiteY44" fmla="*/ 545981 h 600398"/>
              <a:gd name="connsiteX45" fmla="*/ 551120 w 875505"/>
              <a:gd name="connsiteY45" fmla="*/ 544470 h 600398"/>
              <a:gd name="connsiteX46" fmla="*/ 623072 w 875505"/>
              <a:gd name="connsiteY46" fmla="*/ 504262 h 600398"/>
              <a:gd name="connsiteX47" fmla="*/ 629118 w 875505"/>
              <a:gd name="connsiteY47" fmla="*/ 501541 h 600398"/>
              <a:gd name="connsiteX48" fmla="*/ 779671 w 875505"/>
              <a:gd name="connsiteY48" fmla="*/ 426567 h 600398"/>
              <a:gd name="connsiteX49" fmla="*/ 792368 w 875505"/>
              <a:gd name="connsiteY49" fmla="*/ 421125 h 600398"/>
              <a:gd name="connsiteX50" fmla="*/ 436846 w 875505"/>
              <a:gd name="connsiteY50" fmla="*/ 186528 h 600398"/>
              <a:gd name="connsiteX51" fmla="*/ 517564 w 875505"/>
              <a:gd name="connsiteY51" fmla="*/ 357034 h 600398"/>
              <a:gd name="connsiteX52" fmla="*/ 534191 w 875505"/>
              <a:gd name="connsiteY52" fmla="*/ 334058 h 600398"/>
              <a:gd name="connsiteX53" fmla="*/ 591329 w 875505"/>
              <a:gd name="connsiteY53" fmla="*/ 294455 h 600398"/>
              <a:gd name="connsiteX54" fmla="*/ 654211 w 875505"/>
              <a:gd name="connsiteY54" fmla="*/ 267851 h 600398"/>
              <a:gd name="connsiteX55" fmla="*/ 662071 w 875505"/>
              <a:gd name="connsiteY55" fmla="*/ 265433 h 600398"/>
              <a:gd name="connsiteX56" fmla="*/ 659048 w 875505"/>
              <a:gd name="connsiteY56" fmla="*/ 282664 h 600398"/>
              <a:gd name="connsiteX57" fmla="*/ 798717 w 875505"/>
              <a:gd name="connsiteY57" fmla="*/ 211923 h 600398"/>
              <a:gd name="connsiteX58" fmla="*/ 875505 w 875505"/>
              <a:gd name="connsiteY58" fmla="*/ 199528 h 600398"/>
              <a:gd name="connsiteX59" fmla="*/ 856157 w 875505"/>
              <a:gd name="connsiteY59" fmla="*/ 218876 h 600398"/>
              <a:gd name="connsiteX60" fmla="*/ 821996 w 875505"/>
              <a:gd name="connsiteY60" fmla="*/ 292036 h 600398"/>
              <a:gd name="connsiteX61" fmla="*/ 660861 w 875505"/>
              <a:gd name="connsiteY61" fmla="*/ 467681 h 600398"/>
              <a:gd name="connsiteX62" fmla="*/ 621863 w 875505"/>
              <a:gd name="connsiteY62" fmla="*/ 479169 h 600398"/>
              <a:gd name="connsiteX63" fmla="*/ 591631 w 875505"/>
              <a:gd name="connsiteY63" fmla="*/ 505471 h 600398"/>
              <a:gd name="connsiteX64" fmla="*/ 484309 w 875505"/>
              <a:gd name="connsiteY64" fmla="*/ 527540 h 600398"/>
              <a:gd name="connsiteX65" fmla="*/ 472821 w 875505"/>
              <a:gd name="connsiteY65" fmla="*/ 529354 h 600398"/>
              <a:gd name="connsiteX66" fmla="*/ 399359 w 875505"/>
              <a:gd name="connsiteY66" fmla="*/ 529656 h 600398"/>
              <a:gd name="connsiteX67" fmla="*/ 388778 w 875505"/>
              <a:gd name="connsiteY67" fmla="*/ 527540 h 600398"/>
              <a:gd name="connsiteX68" fmla="*/ 259689 w 875505"/>
              <a:gd name="connsiteY68" fmla="*/ 483100 h 600398"/>
              <a:gd name="connsiteX69" fmla="*/ 248201 w 875505"/>
              <a:gd name="connsiteY69" fmla="*/ 477960 h 600398"/>
              <a:gd name="connsiteX70" fmla="*/ 114578 w 875505"/>
              <a:gd name="connsiteY70" fmla="*/ 405102 h 600398"/>
              <a:gd name="connsiteX71" fmla="*/ 53510 w 875505"/>
              <a:gd name="connsiteY71" fmla="*/ 296873 h 600398"/>
              <a:gd name="connsiteX72" fmla="*/ 42929 w 875505"/>
              <a:gd name="connsiteY72" fmla="*/ 264525 h 600398"/>
              <a:gd name="connsiteX73" fmla="*/ 0 w 875505"/>
              <a:gd name="connsiteY73" fmla="*/ 200737 h 600398"/>
              <a:gd name="connsiteX74" fmla="*/ 114275 w 875505"/>
              <a:gd name="connsiteY74" fmla="*/ 223410 h 600398"/>
              <a:gd name="connsiteX75" fmla="*/ 214946 w 875505"/>
              <a:gd name="connsiteY75" fmla="*/ 282664 h 600398"/>
              <a:gd name="connsiteX76" fmla="*/ 214644 w 875505"/>
              <a:gd name="connsiteY76" fmla="*/ 273595 h 600398"/>
              <a:gd name="connsiteX77" fmla="*/ 211319 w 875505"/>
              <a:gd name="connsiteY77" fmla="*/ 264223 h 600398"/>
              <a:gd name="connsiteX78" fmla="*/ 356430 w 875505"/>
              <a:gd name="connsiteY78" fmla="*/ 352801 h 600398"/>
              <a:gd name="connsiteX79" fmla="*/ 433218 w 875505"/>
              <a:gd name="connsiteY79" fmla="*/ 191365 h 600398"/>
              <a:gd name="connsiteX80" fmla="*/ 436846 w 875505"/>
              <a:gd name="connsiteY80" fmla="*/ 186528 h 600398"/>
              <a:gd name="connsiteX81" fmla="*/ 434730 w 875505"/>
              <a:gd name="connsiteY81" fmla="*/ 0 h 600398"/>
              <a:gd name="connsiteX82" fmla="*/ 435939 w 875505"/>
              <a:gd name="connsiteY82" fmla="*/ 0 h 600398"/>
              <a:gd name="connsiteX83" fmla="*/ 453473 w 875505"/>
              <a:gd name="connsiteY83" fmla="*/ 31139 h 600398"/>
              <a:gd name="connsiteX84" fmla="*/ 508192 w 875505"/>
              <a:gd name="connsiteY84" fmla="*/ 144205 h 600398"/>
              <a:gd name="connsiteX85" fmla="*/ 515448 w 875505"/>
              <a:gd name="connsiteY85" fmla="*/ 144809 h 600398"/>
              <a:gd name="connsiteX86" fmla="*/ 595259 w 875505"/>
              <a:gd name="connsiteY86" fmla="*/ 92206 h 600398"/>
              <a:gd name="connsiteX87" fmla="*/ 619747 w 875505"/>
              <a:gd name="connsiteY87" fmla="*/ 81323 h 600398"/>
              <a:gd name="connsiteX88" fmla="*/ 629421 w 875505"/>
              <a:gd name="connsiteY88" fmla="*/ 86765 h 600398"/>
              <a:gd name="connsiteX89" fmla="*/ 626398 w 875505"/>
              <a:gd name="connsiteY89" fmla="*/ 186226 h 600398"/>
              <a:gd name="connsiteX90" fmla="*/ 625491 w 875505"/>
              <a:gd name="connsiteY90" fmla="*/ 190762 h 600398"/>
              <a:gd name="connsiteX91" fmla="*/ 630026 w 875505"/>
              <a:gd name="connsiteY91" fmla="*/ 190762 h 600398"/>
              <a:gd name="connsiteX92" fmla="*/ 761835 w 875505"/>
              <a:gd name="connsiteY92" fmla="*/ 150251 h 600398"/>
              <a:gd name="connsiteX93" fmla="*/ 768184 w 875505"/>
              <a:gd name="connsiteY93" fmla="*/ 155693 h 600398"/>
              <a:gd name="connsiteX94" fmla="*/ 760021 w 875505"/>
              <a:gd name="connsiteY94" fmla="*/ 181994 h 600398"/>
              <a:gd name="connsiteX95" fmla="*/ 734627 w 875505"/>
              <a:gd name="connsiteY95" fmla="*/ 201040 h 600398"/>
              <a:gd name="connsiteX96" fmla="*/ 618840 w 875505"/>
              <a:gd name="connsiteY96" fmla="*/ 239736 h 600398"/>
              <a:gd name="connsiteX97" fmla="*/ 519076 w 875505"/>
              <a:gd name="connsiteY97" fmla="*/ 293549 h 600398"/>
              <a:gd name="connsiteX98" fmla="*/ 509704 w 875505"/>
              <a:gd name="connsiteY98" fmla="*/ 290526 h 600398"/>
              <a:gd name="connsiteX99" fmla="*/ 438357 w 875505"/>
              <a:gd name="connsiteY99" fmla="*/ 146321 h 600398"/>
              <a:gd name="connsiteX100" fmla="*/ 431404 w 875505"/>
              <a:gd name="connsiteY100" fmla="*/ 146018 h 600398"/>
              <a:gd name="connsiteX101" fmla="*/ 361872 w 875505"/>
              <a:gd name="connsiteY101" fmla="*/ 284177 h 600398"/>
              <a:gd name="connsiteX102" fmla="*/ 345849 w 875505"/>
              <a:gd name="connsiteY102" fmla="*/ 289618 h 600398"/>
              <a:gd name="connsiteX103" fmla="*/ 164157 w 875505"/>
              <a:gd name="connsiteY103" fmla="*/ 196506 h 600398"/>
              <a:gd name="connsiteX104" fmla="*/ 143600 w 875505"/>
              <a:gd name="connsiteY104" fmla="*/ 191971 h 600398"/>
              <a:gd name="connsiteX105" fmla="*/ 131810 w 875505"/>
              <a:gd name="connsiteY105" fmla="*/ 186226 h 600398"/>
              <a:gd name="connsiteX106" fmla="*/ 117601 w 875505"/>
              <a:gd name="connsiteY106" fmla="*/ 156600 h 600398"/>
              <a:gd name="connsiteX107" fmla="*/ 124252 w 875505"/>
              <a:gd name="connsiteY107" fmla="*/ 150553 h 600398"/>
              <a:gd name="connsiteX108" fmla="*/ 237318 w 875505"/>
              <a:gd name="connsiteY108" fmla="*/ 188947 h 600398"/>
              <a:gd name="connsiteX109" fmla="*/ 244876 w 875505"/>
              <a:gd name="connsiteY109" fmla="*/ 191064 h 600398"/>
              <a:gd name="connsiteX110" fmla="*/ 244574 w 875505"/>
              <a:gd name="connsiteY110" fmla="*/ 182901 h 600398"/>
              <a:gd name="connsiteX111" fmla="*/ 242759 w 875505"/>
              <a:gd name="connsiteY111" fmla="*/ 84951 h 600398"/>
              <a:gd name="connsiteX112" fmla="*/ 250922 w 875505"/>
              <a:gd name="connsiteY112" fmla="*/ 81021 h 600398"/>
              <a:gd name="connsiteX113" fmla="*/ 352802 w 875505"/>
              <a:gd name="connsiteY113" fmla="*/ 141786 h 600398"/>
              <a:gd name="connsiteX114" fmla="*/ 363383 w 875505"/>
              <a:gd name="connsiteY114" fmla="*/ 139368 h 600398"/>
              <a:gd name="connsiteX115" fmla="*/ 431404 w 875505"/>
              <a:gd name="connsiteY115" fmla="*/ 5744 h 600398"/>
              <a:gd name="connsiteX116" fmla="*/ 434730 w 875505"/>
              <a:gd name="connsiteY116" fmla="*/ 0 h 600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875505" h="600398">
                <a:moveTo>
                  <a:pt x="486729" y="536269"/>
                </a:moveTo>
                <a:cubicBezTo>
                  <a:pt x="487635" y="536458"/>
                  <a:pt x="488542" y="537365"/>
                  <a:pt x="489449" y="538423"/>
                </a:cubicBezTo>
                <a:cubicBezTo>
                  <a:pt x="496705" y="546586"/>
                  <a:pt x="500635" y="556260"/>
                  <a:pt x="502751" y="566841"/>
                </a:cubicBezTo>
                <a:cubicBezTo>
                  <a:pt x="503658" y="571073"/>
                  <a:pt x="500635" y="574096"/>
                  <a:pt x="498217" y="576817"/>
                </a:cubicBezTo>
                <a:cubicBezTo>
                  <a:pt x="486426" y="591026"/>
                  <a:pt x="470101" y="596165"/>
                  <a:pt x="452567" y="598886"/>
                </a:cubicBezTo>
                <a:cubicBezTo>
                  <a:pt x="447427" y="600095"/>
                  <a:pt x="442590" y="600095"/>
                  <a:pt x="438055" y="600398"/>
                </a:cubicBezTo>
                <a:cubicBezTo>
                  <a:pt x="418707" y="599793"/>
                  <a:pt x="399964" y="596770"/>
                  <a:pt x="384243" y="584980"/>
                </a:cubicBezTo>
                <a:cubicBezTo>
                  <a:pt x="370337" y="574701"/>
                  <a:pt x="368825" y="568352"/>
                  <a:pt x="375778" y="552632"/>
                </a:cubicBezTo>
                <a:cubicBezTo>
                  <a:pt x="376685" y="550516"/>
                  <a:pt x="377895" y="548097"/>
                  <a:pt x="379104" y="545981"/>
                </a:cubicBezTo>
                <a:cubicBezTo>
                  <a:pt x="385452" y="535400"/>
                  <a:pt x="385755" y="535702"/>
                  <a:pt x="393917" y="544167"/>
                </a:cubicBezTo>
                <a:cubicBezTo>
                  <a:pt x="409638" y="560190"/>
                  <a:pt x="429289" y="562910"/>
                  <a:pt x="450148" y="559585"/>
                </a:cubicBezTo>
                <a:cubicBezTo>
                  <a:pt x="464055" y="557469"/>
                  <a:pt x="476752" y="552027"/>
                  <a:pt x="484007" y="538423"/>
                </a:cubicBezTo>
                <a:cubicBezTo>
                  <a:pt x="484915" y="536609"/>
                  <a:pt x="485822" y="536080"/>
                  <a:pt x="486729" y="536269"/>
                </a:cubicBezTo>
                <a:close/>
                <a:moveTo>
                  <a:pt x="89524" y="422864"/>
                </a:moveTo>
                <a:cubicBezTo>
                  <a:pt x="94776" y="424300"/>
                  <a:pt x="99613" y="427776"/>
                  <a:pt x="104602" y="434125"/>
                </a:cubicBezTo>
                <a:cubicBezTo>
                  <a:pt x="131205" y="467984"/>
                  <a:pt x="165065" y="493076"/>
                  <a:pt x="209203" y="500029"/>
                </a:cubicBezTo>
                <a:cubicBezTo>
                  <a:pt x="222202" y="502146"/>
                  <a:pt x="234900" y="503355"/>
                  <a:pt x="247899" y="502146"/>
                </a:cubicBezTo>
                <a:cubicBezTo>
                  <a:pt x="250620" y="501843"/>
                  <a:pt x="253039" y="501843"/>
                  <a:pt x="254852" y="504564"/>
                </a:cubicBezTo>
                <a:cubicBezTo>
                  <a:pt x="275108" y="534191"/>
                  <a:pt x="305339" y="543563"/>
                  <a:pt x="338896" y="545981"/>
                </a:cubicBezTo>
                <a:cubicBezTo>
                  <a:pt x="344640" y="546284"/>
                  <a:pt x="350686" y="545981"/>
                  <a:pt x="356430" y="547191"/>
                </a:cubicBezTo>
                <a:cubicBezTo>
                  <a:pt x="294456" y="571678"/>
                  <a:pt x="230667" y="580747"/>
                  <a:pt x="164460" y="561702"/>
                </a:cubicBezTo>
                <a:cubicBezTo>
                  <a:pt x="182297" y="557167"/>
                  <a:pt x="196808" y="549005"/>
                  <a:pt x="205575" y="532377"/>
                </a:cubicBezTo>
                <a:cubicBezTo>
                  <a:pt x="203761" y="531168"/>
                  <a:pt x="201947" y="532679"/>
                  <a:pt x="200436" y="533284"/>
                </a:cubicBezTo>
                <a:cubicBezTo>
                  <a:pt x="161437" y="545981"/>
                  <a:pt x="122136" y="544167"/>
                  <a:pt x="82835" y="534493"/>
                </a:cubicBezTo>
                <a:cubicBezTo>
                  <a:pt x="75277" y="532679"/>
                  <a:pt x="75882" y="529959"/>
                  <a:pt x="80114" y="525122"/>
                </a:cubicBezTo>
                <a:cubicBezTo>
                  <a:pt x="86463" y="517866"/>
                  <a:pt x="92811" y="510308"/>
                  <a:pt x="99765" y="502146"/>
                </a:cubicBezTo>
                <a:cubicBezTo>
                  <a:pt x="83137" y="498216"/>
                  <a:pt x="66812" y="498820"/>
                  <a:pt x="48673" y="498820"/>
                </a:cubicBezTo>
                <a:cubicBezTo>
                  <a:pt x="57743" y="487332"/>
                  <a:pt x="68021" y="479472"/>
                  <a:pt x="79510" y="471309"/>
                </a:cubicBezTo>
                <a:cubicBezTo>
                  <a:pt x="70138" y="466775"/>
                  <a:pt x="61068" y="464054"/>
                  <a:pt x="53208" y="458915"/>
                </a:cubicBezTo>
                <a:cubicBezTo>
                  <a:pt x="47464" y="455287"/>
                  <a:pt x="42325" y="451054"/>
                  <a:pt x="36581" y="447427"/>
                </a:cubicBezTo>
                <a:cubicBezTo>
                  <a:pt x="30837" y="443497"/>
                  <a:pt x="32651" y="440474"/>
                  <a:pt x="37488" y="437148"/>
                </a:cubicBezTo>
                <a:cubicBezTo>
                  <a:pt x="48069" y="429893"/>
                  <a:pt x="59859" y="426870"/>
                  <a:pt x="71951" y="423846"/>
                </a:cubicBezTo>
                <a:cubicBezTo>
                  <a:pt x="78603" y="422032"/>
                  <a:pt x="84271" y="421428"/>
                  <a:pt x="89524" y="422864"/>
                </a:cubicBezTo>
                <a:close/>
                <a:moveTo>
                  <a:pt x="792368" y="421125"/>
                </a:moveTo>
                <a:cubicBezTo>
                  <a:pt x="808693" y="423846"/>
                  <a:pt x="825018" y="426869"/>
                  <a:pt x="839227" y="435939"/>
                </a:cubicBezTo>
                <a:cubicBezTo>
                  <a:pt x="847390" y="441078"/>
                  <a:pt x="847390" y="442288"/>
                  <a:pt x="839831" y="448334"/>
                </a:cubicBezTo>
                <a:cubicBezTo>
                  <a:pt x="828344" y="458310"/>
                  <a:pt x="814739" y="464961"/>
                  <a:pt x="799019" y="470403"/>
                </a:cubicBezTo>
                <a:cubicBezTo>
                  <a:pt x="810507" y="479472"/>
                  <a:pt x="821390" y="486728"/>
                  <a:pt x="829855" y="498518"/>
                </a:cubicBezTo>
                <a:cubicBezTo>
                  <a:pt x="812321" y="498518"/>
                  <a:pt x="795693" y="498216"/>
                  <a:pt x="778764" y="501843"/>
                </a:cubicBezTo>
                <a:cubicBezTo>
                  <a:pt x="785717" y="509704"/>
                  <a:pt x="792066" y="516657"/>
                  <a:pt x="797810" y="523912"/>
                </a:cubicBezTo>
                <a:cubicBezTo>
                  <a:pt x="804158" y="531773"/>
                  <a:pt x="804158" y="532075"/>
                  <a:pt x="793880" y="534493"/>
                </a:cubicBezTo>
                <a:cubicBezTo>
                  <a:pt x="754578" y="544470"/>
                  <a:pt x="715278" y="545377"/>
                  <a:pt x="676279" y="532377"/>
                </a:cubicBezTo>
                <a:cubicBezTo>
                  <a:pt x="675372" y="532075"/>
                  <a:pt x="674163" y="531773"/>
                  <a:pt x="672652" y="531470"/>
                </a:cubicBezTo>
                <a:cubicBezTo>
                  <a:pt x="681721" y="549005"/>
                  <a:pt x="696232" y="557167"/>
                  <a:pt x="714976" y="560492"/>
                </a:cubicBezTo>
                <a:cubicBezTo>
                  <a:pt x="682930" y="580748"/>
                  <a:pt x="562306" y="571980"/>
                  <a:pt x="520889" y="545981"/>
                </a:cubicBezTo>
                <a:cubicBezTo>
                  <a:pt x="531470" y="545377"/>
                  <a:pt x="541446" y="545981"/>
                  <a:pt x="551120" y="544470"/>
                </a:cubicBezTo>
                <a:cubicBezTo>
                  <a:pt x="580445" y="540237"/>
                  <a:pt x="605840" y="529656"/>
                  <a:pt x="623072" y="504262"/>
                </a:cubicBezTo>
                <a:cubicBezTo>
                  <a:pt x="624583" y="501843"/>
                  <a:pt x="626397" y="501239"/>
                  <a:pt x="629118" y="501541"/>
                </a:cubicBezTo>
                <a:cubicBezTo>
                  <a:pt x="694115" y="506076"/>
                  <a:pt x="741579" y="475542"/>
                  <a:pt x="779671" y="426567"/>
                </a:cubicBezTo>
                <a:cubicBezTo>
                  <a:pt x="783299" y="421730"/>
                  <a:pt x="786624" y="420219"/>
                  <a:pt x="792368" y="421125"/>
                </a:cubicBezTo>
                <a:close/>
                <a:moveTo>
                  <a:pt x="436846" y="186528"/>
                </a:moveTo>
                <a:cubicBezTo>
                  <a:pt x="468589" y="240945"/>
                  <a:pt x="501542" y="293850"/>
                  <a:pt x="517564" y="357034"/>
                </a:cubicBezTo>
                <a:cubicBezTo>
                  <a:pt x="523005" y="347662"/>
                  <a:pt x="527843" y="340406"/>
                  <a:pt x="534191" y="334058"/>
                </a:cubicBezTo>
                <a:cubicBezTo>
                  <a:pt x="550819" y="317128"/>
                  <a:pt x="570772" y="305338"/>
                  <a:pt x="591329" y="294455"/>
                </a:cubicBezTo>
                <a:cubicBezTo>
                  <a:pt x="611584" y="283873"/>
                  <a:pt x="632444" y="275409"/>
                  <a:pt x="654211" y="267851"/>
                </a:cubicBezTo>
                <a:cubicBezTo>
                  <a:pt x="656629" y="266944"/>
                  <a:pt x="659350" y="266339"/>
                  <a:pt x="662071" y="265433"/>
                </a:cubicBezTo>
                <a:cubicBezTo>
                  <a:pt x="661164" y="271479"/>
                  <a:pt x="657234" y="276013"/>
                  <a:pt x="659048" y="282664"/>
                </a:cubicBezTo>
                <a:cubicBezTo>
                  <a:pt x="698349" y="243968"/>
                  <a:pt x="747022" y="224620"/>
                  <a:pt x="798717" y="211923"/>
                </a:cubicBezTo>
                <a:cubicBezTo>
                  <a:pt x="823507" y="205876"/>
                  <a:pt x="848297" y="201644"/>
                  <a:pt x="875505" y="199528"/>
                </a:cubicBezTo>
                <a:cubicBezTo>
                  <a:pt x="867948" y="206783"/>
                  <a:pt x="861599" y="212225"/>
                  <a:pt x="856157" y="218876"/>
                </a:cubicBezTo>
                <a:cubicBezTo>
                  <a:pt x="839228" y="240643"/>
                  <a:pt x="828646" y="265433"/>
                  <a:pt x="821996" y="292036"/>
                </a:cubicBezTo>
                <a:cubicBezTo>
                  <a:pt x="799322" y="379103"/>
                  <a:pt x="743998" y="435938"/>
                  <a:pt x="660861" y="467681"/>
                </a:cubicBezTo>
                <a:cubicBezTo>
                  <a:pt x="648164" y="472518"/>
                  <a:pt x="634862" y="474937"/>
                  <a:pt x="621863" y="479169"/>
                </a:cubicBezTo>
                <a:cubicBezTo>
                  <a:pt x="608561" y="483704"/>
                  <a:pt x="602817" y="497308"/>
                  <a:pt x="591631" y="505471"/>
                </a:cubicBezTo>
                <a:cubicBezTo>
                  <a:pt x="558981" y="528749"/>
                  <a:pt x="523005" y="534493"/>
                  <a:pt x="484309" y="527540"/>
                </a:cubicBezTo>
                <a:cubicBezTo>
                  <a:pt x="480077" y="526633"/>
                  <a:pt x="476752" y="527238"/>
                  <a:pt x="472821" y="529354"/>
                </a:cubicBezTo>
                <a:cubicBezTo>
                  <a:pt x="435032" y="551120"/>
                  <a:pt x="437148" y="550818"/>
                  <a:pt x="399359" y="529656"/>
                </a:cubicBezTo>
                <a:cubicBezTo>
                  <a:pt x="395731" y="527540"/>
                  <a:pt x="393010" y="526935"/>
                  <a:pt x="388778" y="527540"/>
                </a:cubicBezTo>
                <a:cubicBezTo>
                  <a:pt x="337687" y="536004"/>
                  <a:pt x="293851" y="523609"/>
                  <a:pt x="259689" y="483100"/>
                </a:cubicBezTo>
                <a:cubicBezTo>
                  <a:pt x="256364" y="479169"/>
                  <a:pt x="252434" y="478867"/>
                  <a:pt x="248201" y="477960"/>
                </a:cubicBezTo>
                <a:cubicBezTo>
                  <a:pt x="197110" y="465867"/>
                  <a:pt x="151763" y="442892"/>
                  <a:pt x="114578" y="405102"/>
                </a:cubicBezTo>
                <a:cubicBezTo>
                  <a:pt x="84648" y="374568"/>
                  <a:pt x="64091" y="338291"/>
                  <a:pt x="53510" y="296873"/>
                </a:cubicBezTo>
                <a:cubicBezTo>
                  <a:pt x="50789" y="285990"/>
                  <a:pt x="47161" y="275107"/>
                  <a:pt x="42929" y="264525"/>
                </a:cubicBezTo>
                <a:cubicBezTo>
                  <a:pt x="33255" y="240340"/>
                  <a:pt x="20860" y="217969"/>
                  <a:pt x="0" y="200737"/>
                </a:cubicBezTo>
                <a:cubicBezTo>
                  <a:pt x="39301" y="203155"/>
                  <a:pt x="77393" y="210713"/>
                  <a:pt x="114275" y="223410"/>
                </a:cubicBezTo>
                <a:cubicBezTo>
                  <a:pt x="151763" y="236108"/>
                  <a:pt x="186227" y="254247"/>
                  <a:pt x="214946" y="282664"/>
                </a:cubicBezTo>
                <a:cubicBezTo>
                  <a:pt x="216458" y="278734"/>
                  <a:pt x="215551" y="276316"/>
                  <a:pt x="214644" y="273595"/>
                </a:cubicBezTo>
                <a:cubicBezTo>
                  <a:pt x="213737" y="271176"/>
                  <a:pt x="212830" y="268758"/>
                  <a:pt x="211319" y="264223"/>
                </a:cubicBezTo>
                <a:cubicBezTo>
                  <a:pt x="266340" y="285385"/>
                  <a:pt x="319850" y="303524"/>
                  <a:pt x="356430" y="352801"/>
                </a:cubicBezTo>
                <a:cubicBezTo>
                  <a:pt x="372150" y="293548"/>
                  <a:pt x="403289" y="242759"/>
                  <a:pt x="433218" y="191365"/>
                </a:cubicBezTo>
                <a:cubicBezTo>
                  <a:pt x="434125" y="190156"/>
                  <a:pt x="435032" y="188946"/>
                  <a:pt x="436846" y="186528"/>
                </a:cubicBezTo>
                <a:close/>
                <a:moveTo>
                  <a:pt x="434730" y="0"/>
                </a:moveTo>
                <a:cubicBezTo>
                  <a:pt x="435032" y="0"/>
                  <a:pt x="435334" y="0"/>
                  <a:pt x="435939" y="0"/>
                </a:cubicBezTo>
                <a:cubicBezTo>
                  <a:pt x="441683" y="10279"/>
                  <a:pt x="447427" y="20860"/>
                  <a:pt x="453473" y="31139"/>
                </a:cubicBezTo>
                <a:cubicBezTo>
                  <a:pt x="474030" y="67719"/>
                  <a:pt x="495193" y="103997"/>
                  <a:pt x="508192" y="144205"/>
                </a:cubicBezTo>
                <a:cubicBezTo>
                  <a:pt x="510309" y="150553"/>
                  <a:pt x="512727" y="147228"/>
                  <a:pt x="515448" y="144809"/>
                </a:cubicBezTo>
                <a:cubicBezTo>
                  <a:pt x="539633" y="123647"/>
                  <a:pt x="566237" y="106113"/>
                  <a:pt x="595259" y="92206"/>
                </a:cubicBezTo>
                <a:cubicBezTo>
                  <a:pt x="603422" y="88276"/>
                  <a:pt x="611584" y="85253"/>
                  <a:pt x="619747" y="81323"/>
                </a:cubicBezTo>
                <a:cubicBezTo>
                  <a:pt x="626095" y="78300"/>
                  <a:pt x="628816" y="79207"/>
                  <a:pt x="629421" y="86765"/>
                </a:cubicBezTo>
                <a:cubicBezTo>
                  <a:pt x="632142" y="120019"/>
                  <a:pt x="633049" y="153274"/>
                  <a:pt x="626398" y="186226"/>
                </a:cubicBezTo>
                <a:cubicBezTo>
                  <a:pt x="626095" y="187738"/>
                  <a:pt x="625793" y="189250"/>
                  <a:pt x="625491" y="190762"/>
                </a:cubicBezTo>
                <a:cubicBezTo>
                  <a:pt x="627305" y="192575"/>
                  <a:pt x="628816" y="191366"/>
                  <a:pt x="630026" y="190762"/>
                </a:cubicBezTo>
                <a:cubicBezTo>
                  <a:pt x="672954" y="173832"/>
                  <a:pt x="717395" y="162646"/>
                  <a:pt x="761835" y="150251"/>
                </a:cubicBezTo>
                <a:cubicBezTo>
                  <a:pt x="767579" y="148739"/>
                  <a:pt x="769091" y="149647"/>
                  <a:pt x="768184" y="155693"/>
                </a:cubicBezTo>
                <a:cubicBezTo>
                  <a:pt x="766672" y="164762"/>
                  <a:pt x="764254" y="173832"/>
                  <a:pt x="760021" y="181994"/>
                </a:cubicBezTo>
                <a:cubicBezTo>
                  <a:pt x="754579" y="192273"/>
                  <a:pt x="748231" y="198924"/>
                  <a:pt x="734627" y="201040"/>
                </a:cubicBezTo>
                <a:cubicBezTo>
                  <a:pt x="694116" y="207389"/>
                  <a:pt x="656327" y="223714"/>
                  <a:pt x="618840" y="239736"/>
                </a:cubicBezTo>
                <a:cubicBezTo>
                  <a:pt x="584073" y="254550"/>
                  <a:pt x="550517" y="272387"/>
                  <a:pt x="519076" y="293549"/>
                </a:cubicBezTo>
                <a:cubicBezTo>
                  <a:pt x="513634" y="297177"/>
                  <a:pt x="511518" y="296572"/>
                  <a:pt x="509704" y="290526"/>
                </a:cubicBezTo>
                <a:cubicBezTo>
                  <a:pt x="493984" y="238830"/>
                  <a:pt x="465264" y="192877"/>
                  <a:pt x="438357" y="146321"/>
                </a:cubicBezTo>
                <a:cubicBezTo>
                  <a:pt x="435939" y="142088"/>
                  <a:pt x="434125" y="141182"/>
                  <a:pt x="431404" y="146018"/>
                </a:cubicBezTo>
                <a:cubicBezTo>
                  <a:pt x="405708" y="190762"/>
                  <a:pt x="378197" y="234900"/>
                  <a:pt x="361872" y="284177"/>
                </a:cubicBezTo>
                <a:cubicBezTo>
                  <a:pt x="357639" y="297177"/>
                  <a:pt x="357639" y="297177"/>
                  <a:pt x="345849" y="289618"/>
                </a:cubicBezTo>
                <a:cubicBezTo>
                  <a:pt x="288409" y="252434"/>
                  <a:pt x="227039" y="222807"/>
                  <a:pt x="164157" y="196506"/>
                </a:cubicBezTo>
                <a:cubicBezTo>
                  <a:pt x="157506" y="193785"/>
                  <a:pt x="150856" y="191668"/>
                  <a:pt x="143600" y="191971"/>
                </a:cubicBezTo>
                <a:cubicBezTo>
                  <a:pt x="138461" y="192273"/>
                  <a:pt x="135135" y="190157"/>
                  <a:pt x="131810" y="186226"/>
                </a:cubicBezTo>
                <a:cubicBezTo>
                  <a:pt x="124856" y="177459"/>
                  <a:pt x="119717" y="167483"/>
                  <a:pt x="117601" y="156600"/>
                </a:cubicBezTo>
                <a:cubicBezTo>
                  <a:pt x="116392" y="150856"/>
                  <a:pt x="117601" y="148437"/>
                  <a:pt x="124252" y="150553"/>
                </a:cubicBezTo>
                <a:cubicBezTo>
                  <a:pt x="162344" y="161739"/>
                  <a:pt x="200435" y="173529"/>
                  <a:pt x="237318" y="188947"/>
                </a:cubicBezTo>
                <a:cubicBezTo>
                  <a:pt x="239736" y="189854"/>
                  <a:pt x="242759" y="192575"/>
                  <a:pt x="244876" y="191064"/>
                </a:cubicBezTo>
                <a:cubicBezTo>
                  <a:pt x="247597" y="188947"/>
                  <a:pt x="245178" y="185622"/>
                  <a:pt x="244574" y="182901"/>
                </a:cubicBezTo>
                <a:cubicBezTo>
                  <a:pt x="238829" y="150251"/>
                  <a:pt x="239736" y="117601"/>
                  <a:pt x="242759" y="84951"/>
                </a:cubicBezTo>
                <a:cubicBezTo>
                  <a:pt x="243364" y="78300"/>
                  <a:pt x="246387" y="79207"/>
                  <a:pt x="250922" y="81021"/>
                </a:cubicBezTo>
                <a:cubicBezTo>
                  <a:pt x="288409" y="95229"/>
                  <a:pt x="322268" y="116089"/>
                  <a:pt x="352802" y="141786"/>
                </a:cubicBezTo>
                <a:cubicBezTo>
                  <a:pt x="360058" y="148135"/>
                  <a:pt x="360360" y="148135"/>
                  <a:pt x="363383" y="139368"/>
                </a:cubicBezTo>
                <a:cubicBezTo>
                  <a:pt x="380011" y="91602"/>
                  <a:pt x="406312" y="48975"/>
                  <a:pt x="431404" y="5744"/>
                </a:cubicBezTo>
                <a:cubicBezTo>
                  <a:pt x="432613" y="3930"/>
                  <a:pt x="433521" y="2116"/>
                  <a:pt x="434730" y="0"/>
                </a:cubicBezTo>
                <a:close/>
              </a:path>
            </a:pathLst>
          </a:cu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89" name="Freeform: Shape 88">
            <a:extLst>
              <a:ext uri="{FF2B5EF4-FFF2-40B4-BE49-F238E27FC236}">
                <a16:creationId xmlns:a16="http://schemas.microsoft.com/office/drawing/2014/main" id="{D9CAE212-6D95-4A07-A299-6B0CA395A8A5}"/>
              </a:ext>
            </a:extLst>
          </p:cNvPr>
          <p:cNvSpPr/>
          <p:nvPr/>
        </p:nvSpPr>
        <p:spPr>
          <a:xfrm>
            <a:off x="13723007" y="6203758"/>
            <a:ext cx="3165491" cy="2170808"/>
          </a:xfrm>
          <a:custGeom>
            <a:avLst/>
            <a:gdLst>
              <a:gd name="connsiteX0" fmla="*/ 486729 w 875505"/>
              <a:gd name="connsiteY0" fmla="*/ 536269 h 600398"/>
              <a:gd name="connsiteX1" fmla="*/ 489449 w 875505"/>
              <a:gd name="connsiteY1" fmla="*/ 538423 h 600398"/>
              <a:gd name="connsiteX2" fmla="*/ 502751 w 875505"/>
              <a:gd name="connsiteY2" fmla="*/ 566841 h 600398"/>
              <a:gd name="connsiteX3" fmla="*/ 498217 w 875505"/>
              <a:gd name="connsiteY3" fmla="*/ 576817 h 600398"/>
              <a:gd name="connsiteX4" fmla="*/ 452567 w 875505"/>
              <a:gd name="connsiteY4" fmla="*/ 598886 h 600398"/>
              <a:gd name="connsiteX5" fmla="*/ 438055 w 875505"/>
              <a:gd name="connsiteY5" fmla="*/ 600398 h 600398"/>
              <a:gd name="connsiteX6" fmla="*/ 384243 w 875505"/>
              <a:gd name="connsiteY6" fmla="*/ 584980 h 600398"/>
              <a:gd name="connsiteX7" fmla="*/ 375778 w 875505"/>
              <a:gd name="connsiteY7" fmla="*/ 552632 h 600398"/>
              <a:gd name="connsiteX8" fmla="*/ 379104 w 875505"/>
              <a:gd name="connsiteY8" fmla="*/ 545981 h 600398"/>
              <a:gd name="connsiteX9" fmla="*/ 393917 w 875505"/>
              <a:gd name="connsiteY9" fmla="*/ 544167 h 600398"/>
              <a:gd name="connsiteX10" fmla="*/ 450148 w 875505"/>
              <a:gd name="connsiteY10" fmla="*/ 559585 h 600398"/>
              <a:gd name="connsiteX11" fmla="*/ 484007 w 875505"/>
              <a:gd name="connsiteY11" fmla="*/ 538423 h 600398"/>
              <a:gd name="connsiteX12" fmla="*/ 486729 w 875505"/>
              <a:gd name="connsiteY12" fmla="*/ 536269 h 600398"/>
              <a:gd name="connsiteX13" fmla="*/ 89524 w 875505"/>
              <a:gd name="connsiteY13" fmla="*/ 422864 h 600398"/>
              <a:gd name="connsiteX14" fmla="*/ 104602 w 875505"/>
              <a:gd name="connsiteY14" fmla="*/ 434125 h 600398"/>
              <a:gd name="connsiteX15" fmla="*/ 209203 w 875505"/>
              <a:gd name="connsiteY15" fmla="*/ 500029 h 600398"/>
              <a:gd name="connsiteX16" fmla="*/ 247899 w 875505"/>
              <a:gd name="connsiteY16" fmla="*/ 502146 h 600398"/>
              <a:gd name="connsiteX17" fmla="*/ 254852 w 875505"/>
              <a:gd name="connsiteY17" fmla="*/ 504564 h 600398"/>
              <a:gd name="connsiteX18" fmla="*/ 338896 w 875505"/>
              <a:gd name="connsiteY18" fmla="*/ 545981 h 600398"/>
              <a:gd name="connsiteX19" fmla="*/ 356430 w 875505"/>
              <a:gd name="connsiteY19" fmla="*/ 547191 h 600398"/>
              <a:gd name="connsiteX20" fmla="*/ 164460 w 875505"/>
              <a:gd name="connsiteY20" fmla="*/ 561702 h 600398"/>
              <a:gd name="connsiteX21" fmla="*/ 205575 w 875505"/>
              <a:gd name="connsiteY21" fmla="*/ 532377 h 600398"/>
              <a:gd name="connsiteX22" fmla="*/ 200436 w 875505"/>
              <a:gd name="connsiteY22" fmla="*/ 533284 h 600398"/>
              <a:gd name="connsiteX23" fmla="*/ 82835 w 875505"/>
              <a:gd name="connsiteY23" fmla="*/ 534493 h 600398"/>
              <a:gd name="connsiteX24" fmla="*/ 80114 w 875505"/>
              <a:gd name="connsiteY24" fmla="*/ 525122 h 600398"/>
              <a:gd name="connsiteX25" fmla="*/ 99765 w 875505"/>
              <a:gd name="connsiteY25" fmla="*/ 502146 h 600398"/>
              <a:gd name="connsiteX26" fmla="*/ 48673 w 875505"/>
              <a:gd name="connsiteY26" fmla="*/ 498820 h 600398"/>
              <a:gd name="connsiteX27" fmla="*/ 79510 w 875505"/>
              <a:gd name="connsiteY27" fmla="*/ 471309 h 600398"/>
              <a:gd name="connsiteX28" fmla="*/ 53208 w 875505"/>
              <a:gd name="connsiteY28" fmla="*/ 458915 h 600398"/>
              <a:gd name="connsiteX29" fmla="*/ 36581 w 875505"/>
              <a:gd name="connsiteY29" fmla="*/ 447427 h 600398"/>
              <a:gd name="connsiteX30" fmla="*/ 37488 w 875505"/>
              <a:gd name="connsiteY30" fmla="*/ 437148 h 600398"/>
              <a:gd name="connsiteX31" fmla="*/ 71951 w 875505"/>
              <a:gd name="connsiteY31" fmla="*/ 423846 h 600398"/>
              <a:gd name="connsiteX32" fmla="*/ 89524 w 875505"/>
              <a:gd name="connsiteY32" fmla="*/ 422864 h 600398"/>
              <a:gd name="connsiteX33" fmla="*/ 792368 w 875505"/>
              <a:gd name="connsiteY33" fmla="*/ 421125 h 600398"/>
              <a:gd name="connsiteX34" fmla="*/ 839227 w 875505"/>
              <a:gd name="connsiteY34" fmla="*/ 435939 h 600398"/>
              <a:gd name="connsiteX35" fmla="*/ 839831 w 875505"/>
              <a:gd name="connsiteY35" fmla="*/ 448334 h 600398"/>
              <a:gd name="connsiteX36" fmla="*/ 799019 w 875505"/>
              <a:gd name="connsiteY36" fmla="*/ 470403 h 600398"/>
              <a:gd name="connsiteX37" fmla="*/ 829855 w 875505"/>
              <a:gd name="connsiteY37" fmla="*/ 498518 h 600398"/>
              <a:gd name="connsiteX38" fmla="*/ 778764 w 875505"/>
              <a:gd name="connsiteY38" fmla="*/ 501843 h 600398"/>
              <a:gd name="connsiteX39" fmla="*/ 797810 w 875505"/>
              <a:gd name="connsiteY39" fmla="*/ 523912 h 600398"/>
              <a:gd name="connsiteX40" fmla="*/ 793880 w 875505"/>
              <a:gd name="connsiteY40" fmla="*/ 534493 h 600398"/>
              <a:gd name="connsiteX41" fmla="*/ 676279 w 875505"/>
              <a:gd name="connsiteY41" fmla="*/ 532377 h 600398"/>
              <a:gd name="connsiteX42" fmla="*/ 672652 w 875505"/>
              <a:gd name="connsiteY42" fmla="*/ 531470 h 600398"/>
              <a:gd name="connsiteX43" fmla="*/ 714976 w 875505"/>
              <a:gd name="connsiteY43" fmla="*/ 560492 h 600398"/>
              <a:gd name="connsiteX44" fmla="*/ 520889 w 875505"/>
              <a:gd name="connsiteY44" fmla="*/ 545981 h 600398"/>
              <a:gd name="connsiteX45" fmla="*/ 551120 w 875505"/>
              <a:gd name="connsiteY45" fmla="*/ 544470 h 600398"/>
              <a:gd name="connsiteX46" fmla="*/ 623072 w 875505"/>
              <a:gd name="connsiteY46" fmla="*/ 504262 h 600398"/>
              <a:gd name="connsiteX47" fmla="*/ 629118 w 875505"/>
              <a:gd name="connsiteY47" fmla="*/ 501541 h 600398"/>
              <a:gd name="connsiteX48" fmla="*/ 779671 w 875505"/>
              <a:gd name="connsiteY48" fmla="*/ 426567 h 600398"/>
              <a:gd name="connsiteX49" fmla="*/ 792368 w 875505"/>
              <a:gd name="connsiteY49" fmla="*/ 421125 h 600398"/>
              <a:gd name="connsiteX50" fmla="*/ 436846 w 875505"/>
              <a:gd name="connsiteY50" fmla="*/ 186528 h 600398"/>
              <a:gd name="connsiteX51" fmla="*/ 517564 w 875505"/>
              <a:gd name="connsiteY51" fmla="*/ 357034 h 600398"/>
              <a:gd name="connsiteX52" fmla="*/ 534191 w 875505"/>
              <a:gd name="connsiteY52" fmla="*/ 334058 h 600398"/>
              <a:gd name="connsiteX53" fmla="*/ 591329 w 875505"/>
              <a:gd name="connsiteY53" fmla="*/ 294455 h 600398"/>
              <a:gd name="connsiteX54" fmla="*/ 654211 w 875505"/>
              <a:gd name="connsiteY54" fmla="*/ 267851 h 600398"/>
              <a:gd name="connsiteX55" fmla="*/ 662071 w 875505"/>
              <a:gd name="connsiteY55" fmla="*/ 265433 h 600398"/>
              <a:gd name="connsiteX56" fmla="*/ 659048 w 875505"/>
              <a:gd name="connsiteY56" fmla="*/ 282664 h 600398"/>
              <a:gd name="connsiteX57" fmla="*/ 798717 w 875505"/>
              <a:gd name="connsiteY57" fmla="*/ 211923 h 600398"/>
              <a:gd name="connsiteX58" fmla="*/ 875505 w 875505"/>
              <a:gd name="connsiteY58" fmla="*/ 199528 h 600398"/>
              <a:gd name="connsiteX59" fmla="*/ 856157 w 875505"/>
              <a:gd name="connsiteY59" fmla="*/ 218876 h 600398"/>
              <a:gd name="connsiteX60" fmla="*/ 821996 w 875505"/>
              <a:gd name="connsiteY60" fmla="*/ 292036 h 600398"/>
              <a:gd name="connsiteX61" fmla="*/ 660861 w 875505"/>
              <a:gd name="connsiteY61" fmla="*/ 467681 h 600398"/>
              <a:gd name="connsiteX62" fmla="*/ 621863 w 875505"/>
              <a:gd name="connsiteY62" fmla="*/ 479169 h 600398"/>
              <a:gd name="connsiteX63" fmla="*/ 591631 w 875505"/>
              <a:gd name="connsiteY63" fmla="*/ 505471 h 600398"/>
              <a:gd name="connsiteX64" fmla="*/ 484309 w 875505"/>
              <a:gd name="connsiteY64" fmla="*/ 527540 h 600398"/>
              <a:gd name="connsiteX65" fmla="*/ 472821 w 875505"/>
              <a:gd name="connsiteY65" fmla="*/ 529354 h 600398"/>
              <a:gd name="connsiteX66" fmla="*/ 399359 w 875505"/>
              <a:gd name="connsiteY66" fmla="*/ 529656 h 600398"/>
              <a:gd name="connsiteX67" fmla="*/ 388778 w 875505"/>
              <a:gd name="connsiteY67" fmla="*/ 527540 h 600398"/>
              <a:gd name="connsiteX68" fmla="*/ 259689 w 875505"/>
              <a:gd name="connsiteY68" fmla="*/ 483100 h 600398"/>
              <a:gd name="connsiteX69" fmla="*/ 248201 w 875505"/>
              <a:gd name="connsiteY69" fmla="*/ 477960 h 600398"/>
              <a:gd name="connsiteX70" fmla="*/ 114578 w 875505"/>
              <a:gd name="connsiteY70" fmla="*/ 405102 h 600398"/>
              <a:gd name="connsiteX71" fmla="*/ 53510 w 875505"/>
              <a:gd name="connsiteY71" fmla="*/ 296873 h 600398"/>
              <a:gd name="connsiteX72" fmla="*/ 42929 w 875505"/>
              <a:gd name="connsiteY72" fmla="*/ 264525 h 600398"/>
              <a:gd name="connsiteX73" fmla="*/ 0 w 875505"/>
              <a:gd name="connsiteY73" fmla="*/ 200737 h 600398"/>
              <a:gd name="connsiteX74" fmla="*/ 114275 w 875505"/>
              <a:gd name="connsiteY74" fmla="*/ 223410 h 600398"/>
              <a:gd name="connsiteX75" fmla="*/ 214946 w 875505"/>
              <a:gd name="connsiteY75" fmla="*/ 282664 h 600398"/>
              <a:gd name="connsiteX76" fmla="*/ 214644 w 875505"/>
              <a:gd name="connsiteY76" fmla="*/ 273595 h 600398"/>
              <a:gd name="connsiteX77" fmla="*/ 211319 w 875505"/>
              <a:gd name="connsiteY77" fmla="*/ 264223 h 600398"/>
              <a:gd name="connsiteX78" fmla="*/ 356430 w 875505"/>
              <a:gd name="connsiteY78" fmla="*/ 352801 h 600398"/>
              <a:gd name="connsiteX79" fmla="*/ 433218 w 875505"/>
              <a:gd name="connsiteY79" fmla="*/ 191365 h 600398"/>
              <a:gd name="connsiteX80" fmla="*/ 436846 w 875505"/>
              <a:gd name="connsiteY80" fmla="*/ 186528 h 600398"/>
              <a:gd name="connsiteX81" fmla="*/ 434730 w 875505"/>
              <a:gd name="connsiteY81" fmla="*/ 0 h 600398"/>
              <a:gd name="connsiteX82" fmla="*/ 435939 w 875505"/>
              <a:gd name="connsiteY82" fmla="*/ 0 h 600398"/>
              <a:gd name="connsiteX83" fmla="*/ 453473 w 875505"/>
              <a:gd name="connsiteY83" fmla="*/ 31139 h 600398"/>
              <a:gd name="connsiteX84" fmla="*/ 508192 w 875505"/>
              <a:gd name="connsiteY84" fmla="*/ 144205 h 600398"/>
              <a:gd name="connsiteX85" fmla="*/ 515448 w 875505"/>
              <a:gd name="connsiteY85" fmla="*/ 144809 h 600398"/>
              <a:gd name="connsiteX86" fmla="*/ 595259 w 875505"/>
              <a:gd name="connsiteY86" fmla="*/ 92206 h 600398"/>
              <a:gd name="connsiteX87" fmla="*/ 619747 w 875505"/>
              <a:gd name="connsiteY87" fmla="*/ 81323 h 600398"/>
              <a:gd name="connsiteX88" fmla="*/ 629421 w 875505"/>
              <a:gd name="connsiteY88" fmla="*/ 86765 h 600398"/>
              <a:gd name="connsiteX89" fmla="*/ 626398 w 875505"/>
              <a:gd name="connsiteY89" fmla="*/ 186226 h 600398"/>
              <a:gd name="connsiteX90" fmla="*/ 625491 w 875505"/>
              <a:gd name="connsiteY90" fmla="*/ 190762 h 600398"/>
              <a:gd name="connsiteX91" fmla="*/ 630026 w 875505"/>
              <a:gd name="connsiteY91" fmla="*/ 190762 h 600398"/>
              <a:gd name="connsiteX92" fmla="*/ 761835 w 875505"/>
              <a:gd name="connsiteY92" fmla="*/ 150251 h 600398"/>
              <a:gd name="connsiteX93" fmla="*/ 768184 w 875505"/>
              <a:gd name="connsiteY93" fmla="*/ 155693 h 600398"/>
              <a:gd name="connsiteX94" fmla="*/ 760021 w 875505"/>
              <a:gd name="connsiteY94" fmla="*/ 181994 h 600398"/>
              <a:gd name="connsiteX95" fmla="*/ 734627 w 875505"/>
              <a:gd name="connsiteY95" fmla="*/ 201040 h 600398"/>
              <a:gd name="connsiteX96" fmla="*/ 618840 w 875505"/>
              <a:gd name="connsiteY96" fmla="*/ 239736 h 600398"/>
              <a:gd name="connsiteX97" fmla="*/ 519076 w 875505"/>
              <a:gd name="connsiteY97" fmla="*/ 293549 h 600398"/>
              <a:gd name="connsiteX98" fmla="*/ 509704 w 875505"/>
              <a:gd name="connsiteY98" fmla="*/ 290526 h 600398"/>
              <a:gd name="connsiteX99" fmla="*/ 438357 w 875505"/>
              <a:gd name="connsiteY99" fmla="*/ 146321 h 600398"/>
              <a:gd name="connsiteX100" fmla="*/ 431404 w 875505"/>
              <a:gd name="connsiteY100" fmla="*/ 146018 h 600398"/>
              <a:gd name="connsiteX101" fmla="*/ 361872 w 875505"/>
              <a:gd name="connsiteY101" fmla="*/ 284177 h 600398"/>
              <a:gd name="connsiteX102" fmla="*/ 345849 w 875505"/>
              <a:gd name="connsiteY102" fmla="*/ 289618 h 600398"/>
              <a:gd name="connsiteX103" fmla="*/ 164157 w 875505"/>
              <a:gd name="connsiteY103" fmla="*/ 196506 h 600398"/>
              <a:gd name="connsiteX104" fmla="*/ 143600 w 875505"/>
              <a:gd name="connsiteY104" fmla="*/ 191971 h 600398"/>
              <a:gd name="connsiteX105" fmla="*/ 131810 w 875505"/>
              <a:gd name="connsiteY105" fmla="*/ 186226 h 600398"/>
              <a:gd name="connsiteX106" fmla="*/ 117601 w 875505"/>
              <a:gd name="connsiteY106" fmla="*/ 156600 h 600398"/>
              <a:gd name="connsiteX107" fmla="*/ 124252 w 875505"/>
              <a:gd name="connsiteY107" fmla="*/ 150553 h 600398"/>
              <a:gd name="connsiteX108" fmla="*/ 237318 w 875505"/>
              <a:gd name="connsiteY108" fmla="*/ 188947 h 600398"/>
              <a:gd name="connsiteX109" fmla="*/ 244876 w 875505"/>
              <a:gd name="connsiteY109" fmla="*/ 191064 h 600398"/>
              <a:gd name="connsiteX110" fmla="*/ 244574 w 875505"/>
              <a:gd name="connsiteY110" fmla="*/ 182901 h 600398"/>
              <a:gd name="connsiteX111" fmla="*/ 242759 w 875505"/>
              <a:gd name="connsiteY111" fmla="*/ 84951 h 600398"/>
              <a:gd name="connsiteX112" fmla="*/ 250922 w 875505"/>
              <a:gd name="connsiteY112" fmla="*/ 81021 h 600398"/>
              <a:gd name="connsiteX113" fmla="*/ 352802 w 875505"/>
              <a:gd name="connsiteY113" fmla="*/ 141786 h 600398"/>
              <a:gd name="connsiteX114" fmla="*/ 363383 w 875505"/>
              <a:gd name="connsiteY114" fmla="*/ 139368 h 600398"/>
              <a:gd name="connsiteX115" fmla="*/ 431404 w 875505"/>
              <a:gd name="connsiteY115" fmla="*/ 5744 h 600398"/>
              <a:gd name="connsiteX116" fmla="*/ 434730 w 875505"/>
              <a:gd name="connsiteY116" fmla="*/ 0 h 600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875505" h="600398">
                <a:moveTo>
                  <a:pt x="486729" y="536269"/>
                </a:moveTo>
                <a:cubicBezTo>
                  <a:pt x="487635" y="536458"/>
                  <a:pt x="488542" y="537365"/>
                  <a:pt x="489449" y="538423"/>
                </a:cubicBezTo>
                <a:cubicBezTo>
                  <a:pt x="496705" y="546586"/>
                  <a:pt x="500635" y="556260"/>
                  <a:pt x="502751" y="566841"/>
                </a:cubicBezTo>
                <a:cubicBezTo>
                  <a:pt x="503658" y="571073"/>
                  <a:pt x="500635" y="574096"/>
                  <a:pt x="498217" y="576817"/>
                </a:cubicBezTo>
                <a:cubicBezTo>
                  <a:pt x="486426" y="591026"/>
                  <a:pt x="470101" y="596165"/>
                  <a:pt x="452567" y="598886"/>
                </a:cubicBezTo>
                <a:cubicBezTo>
                  <a:pt x="447427" y="600095"/>
                  <a:pt x="442590" y="600095"/>
                  <a:pt x="438055" y="600398"/>
                </a:cubicBezTo>
                <a:cubicBezTo>
                  <a:pt x="418707" y="599793"/>
                  <a:pt x="399964" y="596770"/>
                  <a:pt x="384243" y="584980"/>
                </a:cubicBezTo>
                <a:cubicBezTo>
                  <a:pt x="370337" y="574701"/>
                  <a:pt x="368825" y="568352"/>
                  <a:pt x="375778" y="552632"/>
                </a:cubicBezTo>
                <a:cubicBezTo>
                  <a:pt x="376685" y="550516"/>
                  <a:pt x="377895" y="548097"/>
                  <a:pt x="379104" y="545981"/>
                </a:cubicBezTo>
                <a:cubicBezTo>
                  <a:pt x="385452" y="535400"/>
                  <a:pt x="385755" y="535702"/>
                  <a:pt x="393917" y="544167"/>
                </a:cubicBezTo>
                <a:cubicBezTo>
                  <a:pt x="409638" y="560190"/>
                  <a:pt x="429289" y="562910"/>
                  <a:pt x="450148" y="559585"/>
                </a:cubicBezTo>
                <a:cubicBezTo>
                  <a:pt x="464055" y="557469"/>
                  <a:pt x="476752" y="552027"/>
                  <a:pt x="484007" y="538423"/>
                </a:cubicBezTo>
                <a:cubicBezTo>
                  <a:pt x="484915" y="536609"/>
                  <a:pt x="485822" y="536080"/>
                  <a:pt x="486729" y="536269"/>
                </a:cubicBezTo>
                <a:close/>
                <a:moveTo>
                  <a:pt x="89524" y="422864"/>
                </a:moveTo>
                <a:cubicBezTo>
                  <a:pt x="94776" y="424300"/>
                  <a:pt x="99613" y="427776"/>
                  <a:pt x="104602" y="434125"/>
                </a:cubicBezTo>
                <a:cubicBezTo>
                  <a:pt x="131205" y="467984"/>
                  <a:pt x="165065" y="493076"/>
                  <a:pt x="209203" y="500029"/>
                </a:cubicBezTo>
                <a:cubicBezTo>
                  <a:pt x="222202" y="502146"/>
                  <a:pt x="234900" y="503355"/>
                  <a:pt x="247899" y="502146"/>
                </a:cubicBezTo>
                <a:cubicBezTo>
                  <a:pt x="250620" y="501843"/>
                  <a:pt x="253039" y="501843"/>
                  <a:pt x="254852" y="504564"/>
                </a:cubicBezTo>
                <a:cubicBezTo>
                  <a:pt x="275108" y="534191"/>
                  <a:pt x="305339" y="543563"/>
                  <a:pt x="338896" y="545981"/>
                </a:cubicBezTo>
                <a:cubicBezTo>
                  <a:pt x="344640" y="546284"/>
                  <a:pt x="350686" y="545981"/>
                  <a:pt x="356430" y="547191"/>
                </a:cubicBezTo>
                <a:cubicBezTo>
                  <a:pt x="294456" y="571678"/>
                  <a:pt x="230667" y="580747"/>
                  <a:pt x="164460" y="561702"/>
                </a:cubicBezTo>
                <a:cubicBezTo>
                  <a:pt x="182297" y="557167"/>
                  <a:pt x="196808" y="549005"/>
                  <a:pt x="205575" y="532377"/>
                </a:cubicBezTo>
                <a:cubicBezTo>
                  <a:pt x="203761" y="531168"/>
                  <a:pt x="201947" y="532679"/>
                  <a:pt x="200436" y="533284"/>
                </a:cubicBezTo>
                <a:cubicBezTo>
                  <a:pt x="161437" y="545981"/>
                  <a:pt x="122136" y="544167"/>
                  <a:pt x="82835" y="534493"/>
                </a:cubicBezTo>
                <a:cubicBezTo>
                  <a:pt x="75277" y="532679"/>
                  <a:pt x="75882" y="529959"/>
                  <a:pt x="80114" y="525122"/>
                </a:cubicBezTo>
                <a:cubicBezTo>
                  <a:pt x="86463" y="517866"/>
                  <a:pt x="92811" y="510308"/>
                  <a:pt x="99765" y="502146"/>
                </a:cubicBezTo>
                <a:cubicBezTo>
                  <a:pt x="83137" y="498216"/>
                  <a:pt x="66812" y="498820"/>
                  <a:pt x="48673" y="498820"/>
                </a:cubicBezTo>
                <a:cubicBezTo>
                  <a:pt x="57743" y="487332"/>
                  <a:pt x="68021" y="479472"/>
                  <a:pt x="79510" y="471309"/>
                </a:cubicBezTo>
                <a:cubicBezTo>
                  <a:pt x="70138" y="466775"/>
                  <a:pt x="61068" y="464054"/>
                  <a:pt x="53208" y="458915"/>
                </a:cubicBezTo>
                <a:cubicBezTo>
                  <a:pt x="47464" y="455287"/>
                  <a:pt x="42325" y="451054"/>
                  <a:pt x="36581" y="447427"/>
                </a:cubicBezTo>
                <a:cubicBezTo>
                  <a:pt x="30837" y="443497"/>
                  <a:pt x="32651" y="440474"/>
                  <a:pt x="37488" y="437148"/>
                </a:cubicBezTo>
                <a:cubicBezTo>
                  <a:pt x="48069" y="429893"/>
                  <a:pt x="59859" y="426870"/>
                  <a:pt x="71951" y="423846"/>
                </a:cubicBezTo>
                <a:cubicBezTo>
                  <a:pt x="78603" y="422032"/>
                  <a:pt x="84271" y="421428"/>
                  <a:pt x="89524" y="422864"/>
                </a:cubicBezTo>
                <a:close/>
                <a:moveTo>
                  <a:pt x="792368" y="421125"/>
                </a:moveTo>
                <a:cubicBezTo>
                  <a:pt x="808693" y="423846"/>
                  <a:pt x="825018" y="426869"/>
                  <a:pt x="839227" y="435939"/>
                </a:cubicBezTo>
                <a:cubicBezTo>
                  <a:pt x="847390" y="441078"/>
                  <a:pt x="847390" y="442288"/>
                  <a:pt x="839831" y="448334"/>
                </a:cubicBezTo>
                <a:cubicBezTo>
                  <a:pt x="828344" y="458310"/>
                  <a:pt x="814739" y="464961"/>
                  <a:pt x="799019" y="470403"/>
                </a:cubicBezTo>
                <a:cubicBezTo>
                  <a:pt x="810507" y="479472"/>
                  <a:pt x="821390" y="486728"/>
                  <a:pt x="829855" y="498518"/>
                </a:cubicBezTo>
                <a:cubicBezTo>
                  <a:pt x="812321" y="498518"/>
                  <a:pt x="795693" y="498216"/>
                  <a:pt x="778764" y="501843"/>
                </a:cubicBezTo>
                <a:cubicBezTo>
                  <a:pt x="785717" y="509704"/>
                  <a:pt x="792066" y="516657"/>
                  <a:pt x="797810" y="523912"/>
                </a:cubicBezTo>
                <a:cubicBezTo>
                  <a:pt x="804158" y="531773"/>
                  <a:pt x="804158" y="532075"/>
                  <a:pt x="793880" y="534493"/>
                </a:cubicBezTo>
                <a:cubicBezTo>
                  <a:pt x="754578" y="544470"/>
                  <a:pt x="715278" y="545377"/>
                  <a:pt x="676279" y="532377"/>
                </a:cubicBezTo>
                <a:cubicBezTo>
                  <a:pt x="675372" y="532075"/>
                  <a:pt x="674163" y="531773"/>
                  <a:pt x="672652" y="531470"/>
                </a:cubicBezTo>
                <a:cubicBezTo>
                  <a:pt x="681721" y="549005"/>
                  <a:pt x="696232" y="557167"/>
                  <a:pt x="714976" y="560492"/>
                </a:cubicBezTo>
                <a:cubicBezTo>
                  <a:pt x="682930" y="580748"/>
                  <a:pt x="562306" y="571980"/>
                  <a:pt x="520889" y="545981"/>
                </a:cubicBezTo>
                <a:cubicBezTo>
                  <a:pt x="531470" y="545377"/>
                  <a:pt x="541446" y="545981"/>
                  <a:pt x="551120" y="544470"/>
                </a:cubicBezTo>
                <a:cubicBezTo>
                  <a:pt x="580445" y="540237"/>
                  <a:pt x="605840" y="529656"/>
                  <a:pt x="623072" y="504262"/>
                </a:cubicBezTo>
                <a:cubicBezTo>
                  <a:pt x="624583" y="501843"/>
                  <a:pt x="626397" y="501239"/>
                  <a:pt x="629118" y="501541"/>
                </a:cubicBezTo>
                <a:cubicBezTo>
                  <a:pt x="694115" y="506076"/>
                  <a:pt x="741579" y="475542"/>
                  <a:pt x="779671" y="426567"/>
                </a:cubicBezTo>
                <a:cubicBezTo>
                  <a:pt x="783299" y="421730"/>
                  <a:pt x="786624" y="420219"/>
                  <a:pt x="792368" y="421125"/>
                </a:cubicBezTo>
                <a:close/>
                <a:moveTo>
                  <a:pt x="436846" y="186528"/>
                </a:moveTo>
                <a:cubicBezTo>
                  <a:pt x="468589" y="240945"/>
                  <a:pt x="501542" y="293850"/>
                  <a:pt x="517564" y="357034"/>
                </a:cubicBezTo>
                <a:cubicBezTo>
                  <a:pt x="523005" y="347662"/>
                  <a:pt x="527843" y="340406"/>
                  <a:pt x="534191" y="334058"/>
                </a:cubicBezTo>
                <a:cubicBezTo>
                  <a:pt x="550819" y="317128"/>
                  <a:pt x="570772" y="305338"/>
                  <a:pt x="591329" y="294455"/>
                </a:cubicBezTo>
                <a:cubicBezTo>
                  <a:pt x="611584" y="283873"/>
                  <a:pt x="632444" y="275409"/>
                  <a:pt x="654211" y="267851"/>
                </a:cubicBezTo>
                <a:cubicBezTo>
                  <a:pt x="656629" y="266944"/>
                  <a:pt x="659350" y="266339"/>
                  <a:pt x="662071" y="265433"/>
                </a:cubicBezTo>
                <a:cubicBezTo>
                  <a:pt x="661164" y="271479"/>
                  <a:pt x="657234" y="276013"/>
                  <a:pt x="659048" y="282664"/>
                </a:cubicBezTo>
                <a:cubicBezTo>
                  <a:pt x="698349" y="243968"/>
                  <a:pt x="747022" y="224620"/>
                  <a:pt x="798717" y="211923"/>
                </a:cubicBezTo>
                <a:cubicBezTo>
                  <a:pt x="823507" y="205876"/>
                  <a:pt x="848297" y="201644"/>
                  <a:pt x="875505" y="199528"/>
                </a:cubicBezTo>
                <a:cubicBezTo>
                  <a:pt x="867948" y="206783"/>
                  <a:pt x="861599" y="212225"/>
                  <a:pt x="856157" y="218876"/>
                </a:cubicBezTo>
                <a:cubicBezTo>
                  <a:pt x="839228" y="240643"/>
                  <a:pt x="828646" y="265433"/>
                  <a:pt x="821996" y="292036"/>
                </a:cubicBezTo>
                <a:cubicBezTo>
                  <a:pt x="799322" y="379103"/>
                  <a:pt x="743998" y="435938"/>
                  <a:pt x="660861" y="467681"/>
                </a:cubicBezTo>
                <a:cubicBezTo>
                  <a:pt x="648164" y="472518"/>
                  <a:pt x="634862" y="474937"/>
                  <a:pt x="621863" y="479169"/>
                </a:cubicBezTo>
                <a:cubicBezTo>
                  <a:pt x="608561" y="483704"/>
                  <a:pt x="602817" y="497308"/>
                  <a:pt x="591631" y="505471"/>
                </a:cubicBezTo>
                <a:cubicBezTo>
                  <a:pt x="558981" y="528749"/>
                  <a:pt x="523005" y="534493"/>
                  <a:pt x="484309" y="527540"/>
                </a:cubicBezTo>
                <a:cubicBezTo>
                  <a:pt x="480077" y="526633"/>
                  <a:pt x="476752" y="527238"/>
                  <a:pt x="472821" y="529354"/>
                </a:cubicBezTo>
                <a:cubicBezTo>
                  <a:pt x="435032" y="551120"/>
                  <a:pt x="437148" y="550818"/>
                  <a:pt x="399359" y="529656"/>
                </a:cubicBezTo>
                <a:cubicBezTo>
                  <a:pt x="395731" y="527540"/>
                  <a:pt x="393010" y="526935"/>
                  <a:pt x="388778" y="527540"/>
                </a:cubicBezTo>
                <a:cubicBezTo>
                  <a:pt x="337687" y="536004"/>
                  <a:pt x="293851" y="523609"/>
                  <a:pt x="259689" y="483100"/>
                </a:cubicBezTo>
                <a:cubicBezTo>
                  <a:pt x="256364" y="479169"/>
                  <a:pt x="252434" y="478867"/>
                  <a:pt x="248201" y="477960"/>
                </a:cubicBezTo>
                <a:cubicBezTo>
                  <a:pt x="197110" y="465867"/>
                  <a:pt x="151763" y="442892"/>
                  <a:pt x="114578" y="405102"/>
                </a:cubicBezTo>
                <a:cubicBezTo>
                  <a:pt x="84648" y="374568"/>
                  <a:pt x="64091" y="338291"/>
                  <a:pt x="53510" y="296873"/>
                </a:cubicBezTo>
                <a:cubicBezTo>
                  <a:pt x="50789" y="285990"/>
                  <a:pt x="47161" y="275107"/>
                  <a:pt x="42929" y="264525"/>
                </a:cubicBezTo>
                <a:cubicBezTo>
                  <a:pt x="33255" y="240340"/>
                  <a:pt x="20860" y="217969"/>
                  <a:pt x="0" y="200737"/>
                </a:cubicBezTo>
                <a:cubicBezTo>
                  <a:pt x="39301" y="203155"/>
                  <a:pt x="77393" y="210713"/>
                  <a:pt x="114275" y="223410"/>
                </a:cubicBezTo>
                <a:cubicBezTo>
                  <a:pt x="151763" y="236108"/>
                  <a:pt x="186227" y="254247"/>
                  <a:pt x="214946" y="282664"/>
                </a:cubicBezTo>
                <a:cubicBezTo>
                  <a:pt x="216458" y="278734"/>
                  <a:pt x="215551" y="276316"/>
                  <a:pt x="214644" y="273595"/>
                </a:cubicBezTo>
                <a:cubicBezTo>
                  <a:pt x="213737" y="271176"/>
                  <a:pt x="212830" y="268758"/>
                  <a:pt x="211319" y="264223"/>
                </a:cubicBezTo>
                <a:cubicBezTo>
                  <a:pt x="266340" y="285385"/>
                  <a:pt x="319850" y="303524"/>
                  <a:pt x="356430" y="352801"/>
                </a:cubicBezTo>
                <a:cubicBezTo>
                  <a:pt x="372150" y="293548"/>
                  <a:pt x="403289" y="242759"/>
                  <a:pt x="433218" y="191365"/>
                </a:cubicBezTo>
                <a:cubicBezTo>
                  <a:pt x="434125" y="190156"/>
                  <a:pt x="435032" y="188946"/>
                  <a:pt x="436846" y="186528"/>
                </a:cubicBezTo>
                <a:close/>
                <a:moveTo>
                  <a:pt x="434730" y="0"/>
                </a:moveTo>
                <a:cubicBezTo>
                  <a:pt x="435032" y="0"/>
                  <a:pt x="435334" y="0"/>
                  <a:pt x="435939" y="0"/>
                </a:cubicBezTo>
                <a:cubicBezTo>
                  <a:pt x="441683" y="10279"/>
                  <a:pt x="447427" y="20860"/>
                  <a:pt x="453473" y="31139"/>
                </a:cubicBezTo>
                <a:cubicBezTo>
                  <a:pt x="474030" y="67719"/>
                  <a:pt x="495193" y="103997"/>
                  <a:pt x="508192" y="144205"/>
                </a:cubicBezTo>
                <a:cubicBezTo>
                  <a:pt x="510309" y="150553"/>
                  <a:pt x="512727" y="147228"/>
                  <a:pt x="515448" y="144809"/>
                </a:cubicBezTo>
                <a:cubicBezTo>
                  <a:pt x="539633" y="123647"/>
                  <a:pt x="566237" y="106113"/>
                  <a:pt x="595259" y="92206"/>
                </a:cubicBezTo>
                <a:cubicBezTo>
                  <a:pt x="603422" y="88276"/>
                  <a:pt x="611584" y="85253"/>
                  <a:pt x="619747" y="81323"/>
                </a:cubicBezTo>
                <a:cubicBezTo>
                  <a:pt x="626095" y="78300"/>
                  <a:pt x="628816" y="79207"/>
                  <a:pt x="629421" y="86765"/>
                </a:cubicBezTo>
                <a:cubicBezTo>
                  <a:pt x="632142" y="120019"/>
                  <a:pt x="633049" y="153274"/>
                  <a:pt x="626398" y="186226"/>
                </a:cubicBezTo>
                <a:cubicBezTo>
                  <a:pt x="626095" y="187738"/>
                  <a:pt x="625793" y="189250"/>
                  <a:pt x="625491" y="190762"/>
                </a:cubicBezTo>
                <a:cubicBezTo>
                  <a:pt x="627305" y="192575"/>
                  <a:pt x="628816" y="191366"/>
                  <a:pt x="630026" y="190762"/>
                </a:cubicBezTo>
                <a:cubicBezTo>
                  <a:pt x="672954" y="173832"/>
                  <a:pt x="717395" y="162646"/>
                  <a:pt x="761835" y="150251"/>
                </a:cubicBezTo>
                <a:cubicBezTo>
                  <a:pt x="767579" y="148739"/>
                  <a:pt x="769091" y="149647"/>
                  <a:pt x="768184" y="155693"/>
                </a:cubicBezTo>
                <a:cubicBezTo>
                  <a:pt x="766672" y="164762"/>
                  <a:pt x="764254" y="173832"/>
                  <a:pt x="760021" y="181994"/>
                </a:cubicBezTo>
                <a:cubicBezTo>
                  <a:pt x="754579" y="192273"/>
                  <a:pt x="748231" y="198924"/>
                  <a:pt x="734627" y="201040"/>
                </a:cubicBezTo>
                <a:cubicBezTo>
                  <a:pt x="694116" y="207389"/>
                  <a:pt x="656327" y="223714"/>
                  <a:pt x="618840" y="239736"/>
                </a:cubicBezTo>
                <a:cubicBezTo>
                  <a:pt x="584073" y="254550"/>
                  <a:pt x="550517" y="272387"/>
                  <a:pt x="519076" y="293549"/>
                </a:cubicBezTo>
                <a:cubicBezTo>
                  <a:pt x="513634" y="297177"/>
                  <a:pt x="511518" y="296572"/>
                  <a:pt x="509704" y="290526"/>
                </a:cubicBezTo>
                <a:cubicBezTo>
                  <a:pt x="493984" y="238830"/>
                  <a:pt x="465264" y="192877"/>
                  <a:pt x="438357" y="146321"/>
                </a:cubicBezTo>
                <a:cubicBezTo>
                  <a:pt x="435939" y="142088"/>
                  <a:pt x="434125" y="141182"/>
                  <a:pt x="431404" y="146018"/>
                </a:cubicBezTo>
                <a:cubicBezTo>
                  <a:pt x="405708" y="190762"/>
                  <a:pt x="378197" y="234900"/>
                  <a:pt x="361872" y="284177"/>
                </a:cubicBezTo>
                <a:cubicBezTo>
                  <a:pt x="357639" y="297177"/>
                  <a:pt x="357639" y="297177"/>
                  <a:pt x="345849" y="289618"/>
                </a:cubicBezTo>
                <a:cubicBezTo>
                  <a:pt x="288409" y="252434"/>
                  <a:pt x="227039" y="222807"/>
                  <a:pt x="164157" y="196506"/>
                </a:cubicBezTo>
                <a:cubicBezTo>
                  <a:pt x="157506" y="193785"/>
                  <a:pt x="150856" y="191668"/>
                  <a:pt x="143600" y="191971"/>
                </a:cubicBezTo>
                <a:cubicBezTo>
                  <a:pt x="138461" y="192273"/>
                  <a:pt x="135135" y="190157"/>
                  <a:pt x="131810" y="186226"/>
                </a:cubicBezTo>
                <a:cubicBezTo>
                  <a:pt x="124856" y="177459"/>
                  <a:pt x="119717" y="167483"/>
                  <a:pt x="117601" y="156600"/>
                </a:cubicBezTo>
                <a:cubicBezTo>
                  <a:pt x="116392" y="150856"/>
                  <a:pt x="117601" y="148437"/>
                  <a:pt x="124252" y="150553"/>
                </a:cubicBezTo>
                <a:cubicBezTo>
                  <a:pt x="162344" y="161739"/>
                  <a:pt x="200435" y="173529"/>
                  <a:pt x="237318" y="188947"/>
                </a:cubicBezTo>
                <a:cubicBezTo>
                  <a:pt x="239736" y="189854"/>
                  <a:pt x="242759" y="192575"/>
                  <a:pt x="244876" y="191064"/>
                </a:cubicBezTo>
                <a:cubicBezTo>
                  <a:pt x="247597" y="188947"/>
                  <a:pt x="245178" y="185622"/>
                  <a:pt x="244574" y="182901"/>
                </a:cubicBezTo>
                <a:cubicBezTo>
                  <a:pt x="238829" y="150251"/>
                  <a:pt x="239736" y="117601"/>
                  <a:pt x="242759" y="84951"/>
                </a:cubicBezTo>
                <a:cubicBezTo>
                  <a:pt x="243364" y="78300"/>
                  <a:pt x="246387" y="79207"/>
                  <a:pt x="250922" y="81021"/>
                </a:cubicBezTo>
                <a:cubicBezTo>
                  <a:pt x="288409" y="95229"/>
                  <a:pt x="322268" y="116089"/>
                  <a:pt x="352802" y="141786"/>
                </a:cubicBezTo>
                <a:cubicBezTo>
                  <a:pt x="360058" y="148135"/>
                  <a:pt x="360360" y="148135"/>
                  <a:pt x="363383" y="139368"/>
                </a:cubicBezTo>
                <a:cubicBezTo>
                  <a:pt x="380011" y="91602"/>
                  <a:pt x="406312" y="48975"/>
                  <a:pt x="431404" y="5744"/>
                </a:cubicBezTo>
                <a:cubicBezTo>
                  <a:pt x="432613" y="3930"/>
                  <a:pt x="433521" y="2116"/>
                  <a:pt x="434730" y="0"/>
                </a:cubicBezTo>
                <a:close/>
              </a:path>
            </a:pathLst>
          </a:cu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85" name="Freeform: Shape 84">
            <a:extLst>
              <a:ext uri="{FF2B5EF4-FFF2-40B4-BE49-F238E27FC236}">
                <a16:creationId xmlns:a16="http://schemas.microsoft.com/office/drawing/2014/main" id="{13F12651-B590-4317-8B10-7DA2CA3E5DD3}"/>
              </a:ext>
            </a:extLst>
          </p:cNvPr>
          <p:cNvSpPr/>
          <p:nvPr/>
        </p:nvSpPr>
        <p:spPr>
          <a:xfrm>
            <a:off x="5818701" y="2789859"/>
            <a:ext cx="2083854" cy="1429050"/>
          </a:xfrm>
          <a:custGeom>
            <a:avLst/>
            <a:gdLst>
              <a:gd name="connsiteX0" fmla="*/ 486729 w 875505"/>
              <a:gd name="connsiteY0" fmla="*/ 536269 h 600398"/>
              <a:gd name="connsiteX1" fmla="*/ 489449 w 875505"/>
              <a:gd name="connsiteY1" fmla="*/ 538423 h 600398"/>
              <a:gd name="connsiteX2" fmla="*/ 502751 w 875505"/>
              <a:gd name="connsiteY2" fmla="*/ 566841 h 600398"/>
              <a:gd name="connsiteX3" fmla="*/ 498217 w 875505"/>
              <a:gd name="connsiteY3" fmla="*/ 576817 h 600398"/>
              <a:gd name="connsiteX4" fmla="*/ 452567 w 875505"/>
              <a:gd name="connsiteY4" fmla="*/ 598886 h 600398"/>
              <a:gd name="connsiteX5" fmla="*/ 438055 w 875505"/>
              <a:gd name="connsiteY5" fmla="*/ 600398 h 600398"/>
              <a:gd name="connsiteX6" fmla="*/ 384243 w 875505"/>
              <a:gd name="connsiteY6" fmla="*/ 584980 h 600398"/>
              <a:gd name="connsiteX7" fmla="*/ 375778 w 875505"/>
              <a:gd name="connsiteY7" fmla="*/ 552632 h 600398"/>
              <a:gd name="connsiteX8" fmla="*/ 379104 w 875505"/>
              <a:gd name="connsiteY8" fmla="*/ 545981 h 600398"/>
              <a:gd name="connsiteX9" fmla="*/ 393917 w 875505"/>
              <a:gd name="connsiteY9" fmla="*/ 544167 h 600398"/>
              <a:gd name="connsiteX10" fmla="*/ 450148 w 875505"/>
              <a:gd name="connsiteY10" fmla="*/ 559585 h 600398"/>
              <a:gd name="connsiteX11" fmla="*/ 484007 w 875505"/>
              <a:gd name="connsiteY11" fmla="*/ 538423 h 600398"/>
              <a:gd name="connsiteX12" fmla="*/ 486729 w 875505"/>
              <a:gd name="connsiteY12" fmla="*/ 536269 h 600398"/>
              <a:gd name="connsiteX13" fmla="*/ 89524 w 875505"/>
              <a:gd name="connsiteY13" fmla="*/ 422864 h 600398"/>
              <a:gd name="connsiteX14" fmla="*/ 104602 w 875505"/>
              <a:gd name="connsiteY14" fmla="*/ 434125 h 600398"/>
              <a:gd name="connsiteX15" fmla="*/ 209203 w 875505"/>
              <a:gd name="connsiteY15" fmla="*/ 500029 h 600398"/>
              <a:gd name="connsiteX16" fmla="*/ 247899 w 875505"/>
              <a:gd name="connsiteY16" fmla="*/ 502146 h 600398"/>
              <a:gd name="connsiteX17" fmla="*/ 254852 w 875505"/>
              <a:gd name="connsiteY17" fmla="*/ 504564 h 600398"/>
              <a:gd name="connsiteX18" fmla="*/ 338896 w 875505"/>
              <a:gd name="connsiteY18" fmla="*/ 545981 h 600398"/>
              <a:gd name="connsiteX19" fmla="*/ 356430 w 875505"/>
              <a:gd name="connsiteY19" fmla="*/ 547191 h 600398"/>
              <a:gd name="connsiteX20" fmla="*/ 164460 w 875505"/>
              <a:gd name="connsiteY20" fmla="*/ 561702 h 600398"/>
              <a:gd name="connsiteX21" fmla="*/ 205575 w 875505"/>
              <a:gd name="connsiteY21" fmla="*/ 532377 h 600398"/>
              <a:gd name="connsiteX22" fmla="*/ 200436 w 875505"/>
              <a:gd name="connsiteY22" fmla="*/ 533284 h 600398"/>
              <a:gd name="connsiteX23" fmla="*/ 82835 w 875505"/>
              <a:gd name="connsiteY23" fmla="*/ 534493 h 600398"/>
              <a:gd name="connsiteX24" fmla="*/ 80114 w 875505"/>
              <a:gd name="connsiteY24" fmla="*/ 525122 h 600398"/>
              <a:gd name="connsiteX25" fmla="*/ 99765 w 875505"/>
              <a:gd name="connsiteY25" fmla="*/ 502146 h 600398"/>
              <a:gd name="connsiteX26" fmla="*/ 48673 w 875505"/>
              <a:gd name="connsiteY26" fmla="*/ 498820 h 600398"/>
              <a:gd name="connsiteX27" fmla="*/ 79510 w 875505"/>
              <a:gd name="connsiteY27" fmla="*/ 471309 h 600398"/>
              <a:gd name="connsiteX28" fmla="*/ 53208 w 875505"/>
              <a:gd name="connsiteY28" fmla="*/ 458915 h 600398"/>
              <a:gd name="connsiteX29" fmla="*/ 36581 w 875505"/>
              <a:gd name="connsiteY29" fmla="*/ 447427 h 600398"/>
              <a:gd name="connsiteX30" fmla="*/ 37488 w 875505"/>
              <a:gd name="connsiteY30" fmla="*/ 437148 h 600398"/>
              <a:gd name="connsiteX31" fmla="*/ 71951 w 875505"/>
              <a:gd name="connsiteY31" fmla="*/ 423846 h 600398"/>
              <a:gd name="connsiteX32" fmla="*/ 89524 w 875505"/>
              <a:gd name="connsiteY32" fmla="*/ 422864 h 600398"/>
              <a:gd name="connsiteX33" fmla="*/ 792368 w 875505"/>
              <a:gd name="connsiteY33" fmla="*/ 421125 h 600398"/>
              <a:gd name="connsiteX34" fmla="*/ 839227 w 875505"/>
              <a:gd name="connsiteY34" fmla="*/ 435939 h 600398"/>
              <a:gd name="connsiteX35" fmla="*/ 839831 w 875505"/>
              <a:gd name="connsiteY35" fmla="*/ 448334 h 600398"/>
              <a:gd name="connsiteX36" fmla="*/ 799019 w 875505"/>
              <a:gd name="connsiteY36" fmla="*/ 470403 h 600398"/>
              <a:gd name="connsiteX37" fmla="*/ 829855 w 875505"/>
              <a:gd name="connsiteY37" fmla="*/ 498518 h 600398"/>
              <a:gd name="connsiteX38" fmla="*/ 778764 w 875505"/>
              <a:gd name="connsiteY38" fmla="*/ 501843 h 600398"/>
              <a:gd name="connsiteX39" fmla="*/ 797810 w 875505"/>
              <a:gd name="connsiteY39" fmla="*/ 523912 h 600398"/>
              <a:gd name="connsiteX40" fmla="*/ 793880 w 875505"/>
              <a:gd name="connsiteY40" fmla="*/ 534493 h 600398"/>
              <a:gd name="connsiteX41" fmla="*/ 676279 w 875505"/>
              <a:gd name="connsiteY41" fmla="*/ 532377 h 600398"/>
              <a:gd name="connsiteX42" fmla="*/ 672652 w 875505"/>
              <a:gd name="connsiteY42" fmla="*/ 531470 h 600398"/>
              <a:gd name="connsiteX43" fmla="*/ 714976 w 875505"/>
              <a:gd name="connsiteY43" fmla="*/ 560492 h 600398"/>
              <a:gd name="connsiteX44" fmla="*/ 520889 w 875505"/>
              <a:gd name="connsiteY44" fmla="*/ 545981 h 600398"/>
              <a:gd name="connsiteX45" fmla="*/ 551120 w 875505"/>
              <a:gd name="connsiteY45" fmla="*/ 544470 h 600398"/>
              <a:gd name="connsiteX46" fmla="*/ 623072 w 875505"/>
              <a:gd name="connsiteY46" fmla="*/ 504262 h 600398"/>
              <a:gd name="connsiteX47" fmla="*/ 629118 w 875505"/>
              <a:gd name="connsiteY47" fmla="*/ 501541 h 600398"/>
              <a:gd name="connsiteX48" fmla="*/ 779671 w 875505"/>
              <a:gd name="connsiteY48" fmla="*/ 426567 h 600398"/>
              <a:gd name="connsiteX49" fmla="*/ 792368 w 875505"/>
              <a:gd name="connsiteY49" fmla="*/ 421125 h 600398"/>
              <a:gd name="connsiteX50" fmla="*/ 436846 w 875505"/>
              <a:gd name="connsiteY50" fmla="*/ 186528 h 600398"/>
              <a:gd name="connsiteX51" fmla="*/ 517564 w 875505"/>
              <a:gd name="connsiteY51" fmla="*/ 357034 h 600398"/>
              <a:gd name="connsiteX52" fmla="*/ 534191 w 875505"/>
              <a:gd name="connsiteY52" fmla="*/ 334058 h 600398"/>
              <a:gd name="connsiteX53" fmla="*/ 591329 w 875505"/>
              <a:gd name="connsiteY53" fmla="*/ 294455 h 600398"/>
              <a:gd name="connsiteX54" fmla="*/ 654211 w 875505"/>
              <a:gd name="connsiteY54" fmla="*/ 267851 h 600398"/>
              <a:gd name="connsiteX55" fmla="*/ 662071 w 875505"/>
              <a:gd name="connsiteY55" fmla="*/ 265433 h 600398"/>
              <a:gd name="connsiteX56" fmla="*/ 659048 w 875505"/>
              <a:gd name="connsiteY56" fmla="*/ 282664 h 600398"/>
              <a:gd name="connsiteX57" fmla="*/ 798717 w 875505"/>
              <a:gd name="connsiteY57" fmla="*/ 211923 h 600398"/>
              <a:gd name="connsiteX58" fmla="*/ 875505 w 875505"/>
              <a:gd name="connsiteY58" fmla="*/ 199528 h 600398"/>
              <a:gd name="connsiteX59" fmla="*/ 856157 w 875505"/>
              <a:gd name="connsiteY59" fmla="*/ 218876 h 600398"/>
              <a:gd name="connsiteX60" fmla="*/ 821996 w 875505"/>
              <a:gd name="connsiteY60" fmla="*/ 292036 h 600398"/>
              <a:gd name="connsiteX61" fmla="*/ 660861 w 875505"/>
              <a:gd name="connsiteY61" fmla="*/ 467681 h 600398"/>
              <a:gd name="connsiteX62" fmla="*/ 621863 w 875505"/>
              <a:gd name="connsiteY62" fmla="*/ 479169 h 600398"/>
              <a:gd name="connsiteX63" fmla="*/ 591631 w 875505"/>
              <a:gd name="connsiteY63" fmla="*/ 505471 h 600398"/>
              <a:gd name="connsiteX64" fmla="*/ 484309 w 875505"/>
              <a:gd name="connsiteY64" fmla="*/ 527540 h 600398"/>
              <a:gd name="connsiteX65" fmla="*/ 472821 w 875505"/>
              <a:gd name="connsiteY65" fmla="*/ 529354 h 600398"/>
              <a:gd name="connsiteX66" fmla="*/ 399359 w 875505"/>
              <a:gd name="connsiteY66" fmla="*/ 529656 h 600398"/>
              <a:gd name="connsiteX67" fmla="*/ 388778 w 875505"/>
              <a:gd name="connsiteY67" fmla="*/ 527540 h 600398"/>
              <a:gd name="connsiteX68" fmla="*/ 259689 w 875505"/>
              <a:gd name="connsiteY68" fmla="*/ 483100 h 600398"/>
              <a:gd name="connsiteX69" fmla="*/ 248201 w 875505"/>
              <a:gd name="connsiteY69" fmla="*/ 477960 h 600398"/>
              <a:gd name="connsiteX70" fmla="*/ 114578 w 875505"/>
              <a:gd name="connsiteY70" fmla="*/ 405102 h 600398"/>
              <a:gd name="connsiteX71" fmla="*/ 53510 w 875505"/>
              <a:gd name="connsiteY71" fmla="*/ 296873 h 600398"/>
              <a:gd name="connsiteX72" fmla="*/ 42929 w 875505"/>
              <a:gd name="connsiteY72" fmla="*/ 264525 h 600398"/>
              <a:gd name="connsiteX73" fmla="*/ 0 w 875505"/>
              <a:gd name="connsiteY73" fmla="*/ 200737 h 600398"/>
              <a:gd name="connsiteX74" fmla="*/ 114275 w 875505"/>
              <a:gd name="connsiteY74" fmla="*/ 223410 h 600398"/>
              <a:gd name="connsiteX75" fmla="*/ 214946 w 875505"/>
              <a:gd name="connsiteY75" fmla="*/ 282664 h 600398"/>
              <a:gd name="connsiteX76" fmla="*/ 214644 w 875505"/>
              <a:gd name="connsiteY76" fmla="*/ 273595 h 600398"/>
              <a:gd name="connsiteX77" fmla="*/ 211319 w 875505"/>
              <a:gd name="connsiteY77" fmla="*/ 264223 h 600398"/>
              <a:gd name="connsiteX78" fmla="*/ 356430 w 875505"/>
              <a:gd name="connsiteY78" fmla="*/ 352801 h 600398"/>
              <a:gd name="connsiteX79" fmla="*/ 433218 w 875505"/>
              <a:gd name="connsiteY79" fmla="*/ 191365 h 600398"/>
              <a:gd name="connsiteX80" fmla="*/ 436846 w 875505"/>
              <a:gd name="connsiteY80" fmla="*/ 186528 h 600398"/>
              <a:gd name="connsiteX81" fmla="*/ 434730 w 875505"/>
              <a:gd name="connsiteY81" fmla="*/ 0 h 600398"/>
              <a:gd name="connsiteX82" fmla="*/ 435939 w 875505"/>
              <a:gd name="connsiteY82" fmla="*/ 0 h 600398"/>
              <a:gd name="connsiteX83" fmla="*/ 453473 w 875505"/>
              <a:gd name="connsiteY83" fmla="*/ 31139 h 600398"/>
              <a:gd name="connsiteX84" fmla="*/ 508192 w 875505"/>
              <a:gd name="connsiteY84" fmla="*/ 144205 h 600398"/>
              <a:gd name="connsiteX85" fmla="*/ 515448 w 875505"/>
              <a:gd name="connsiteY85" fmla="*/ 144809 h 600398"/>
              <a:gd name="connsiteX86" fmla="*/ 595259 w 875505"/>
              <a:gd name="connsiteY86" fmla="*/ 92206 h 600398"/>
              <a:gd name="connsiteX87" fmla="*/ 619747 w 875505"/>
              <a:gd name="connsiteY87" fmla="*/ 81323 h 600398"/>
              <a:gd name="connsiteX88" fmla="*/ 629421 w 875505"/>
              <a:gd name="connsiteY88" fmla="*/ 86765 h 600398"/>
              <a:gd name="connsiteX89" fmla="*/ 626398 w 875505"/>
              <a:gd name="connsiteY89" fmla="*/ 186226 h 600398"/>
              <a:gd name="connsiteX90" fmla="*/ 625491 w 875505"/>
              <a:gd name="connsiteY90" fmla="*/ 190762 h 600398"/>
              <a:gd name="connsiteX91" fmla="*/ 630026 w 875505"/>
              <a:gd name="connsiteY91" fmla="*/ 190762 h 600398"/>
              <a:gd name="connsiteX92" fmla="*/ 761835 w 875505"/>
              <a:gd name="connsiteY92" fmla="*/ 150251 h 600398"/>
              <a:gd name="connsiteX93" fmla="*/ 768184 w 875505"/>
              <a:gd name="connsiteY93" fmla="*/ 155693 h 600398"/>
              <a:gd name="connsiteX94" fmla="*/ 760021 w 875505"/>
              <a:gd name="connsiteY94" fmla="*/ 181994 h 600398"/>
              <a:gd name="connsiteX95" fmla="*/ 734627 w 875505"/>
              <a:gd name="connsiteY95" fmla="*/ 201040 h 600398"/>
              <a:gd name="connsiteX96" fmla="*/ 618840 w 875505"/>
              <a:gd name="connsiteY96" fmla="*/ 239736 h 600398"/>
              <a:gd name="connsiteX97" fmla="*/ 519076 w 875505"/>
              <a:gd name="connsiteY97" fmla="*/ 293549 h 600398"/>
              <a:gd name="connsiteX98" fmla="*/ 509704 w 875505"/>
              <a:gd name="connsiteY98" fmla="*/ 290526 h 600398"/>
              <a:gd name="connsiteX99" fmla="*/ 438357 w 875505"/>
              <a:gd name="connsiteY99" fmla="*/ 146321 h 600398"/>
              <a:gd name="connsiteX100" fmla="*/ 431404 w 875505"/>
              <a:gd name="connsiteY100" fmla="*/ 146018 h 600398"/>
              <a:gd name="connsiteX101" fmla="*/ 361872 w 875505"/>
              <a:gd name="connsiteY101" fmla="*/ 284177 h 600398"/>
              <a:gd name="connsiteX102" fmla="*/ 345849 w 875505"/>
              <a:gd name="connsiteY102" fmla="*/ 289618 h 600398"/>
              <a:gd name="connsiteX103" fmla="*/ 164157 w 875505"/>
              <a:gd name="connsiteY103" fmla="*/ 196506 h 600398"/>
              <a:gd name="connsiteX104" fmla="*/ 143600 w 875505"/>
              <a:gd name="connsiteY104" fmla="*/ 191971 h 600398"/>
              <a:gd name="connsiteX105" fmla="*/ 131810 w 875505"/>
              <a:gd name="connsiteY105" fmla="*/ 186226 h 600398"/>
              <a:gd name="connsiteX106" fmla="*/ 117601 w 875505"/>
              <a:gd name="connsiteY106" fmla="*/ 156600 h 600398"/>
              <a:gd name="connsiteX107" fmla="*/ 124252 w 875505"/>
              <a:gd name="connsiteY107" fmla="*/ 150553 h 600398"/>
              <a:gd name="connsiteX108" fmla="*/ 237318 w 875505"/>
              <a:gd name="connsiteY108" fmla="*/ 188947 h 600398"/>
              <a:gd name="connsiteX109" fmla="*/ 244876 w 875505"/>
              <a:gd name="connsiteY109" fmla="*/ 191064 h 600398"/>
              <a:gd name="connsiteX110" fmla="*/ 244574 w 875505"/>
              <a:gd name="connsiteY110" fmla="*/ 182901 h 600398"/>
              <a:gd name="connsiteX111" fmla="*/ 242759 w 875505"/>
              <a:gd name="connsiteY111" fmla="*/ 84951 h 600398"/>
              <a:gd name="connsiteX112" fmla="*/ 250922 w 875505"/>
              <a:gd name="connsiteY112" fmla="*/ 81021 h 600398"/>
              <a:gd name="connsiteX113" fmla="*/ 352802 w 875505"/>
              <a:gd name="connsiteY113" fmla="*/ 141786 h 600398"/>
              <a:gd name="connsiteX114" fmla="*/ 363383 w 875505"/>
              <a:gd name="connsiteY114" fmla="*/ 139368 h 600398"/>
              <a:gd name="connsiteX115" fmla="*/ 431404 w 875505"/>
              <a:gd name="connsiteY115" fmla="*/ 5744 h 600398"/>
              <a:gd name="connsiteX116" fmla="*/ 434730 w 875505"/>
              <a:gd name="connsiteY116" fmla="*/ 0 h 600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875505" h="600398">
                <a:moveTo>
                  <a:pt x="486729" y="536269"/>
                </a:moveTo>
                <a:cubicBezTo>
                  <a:pt x="487635" y="536458"/>
                  <a:pt x="488542" y="537365"/>
                  <a:pt x="489449" y="538423"/>
                </a:cubicBezTo>
                <a:cubicBezTo>
                  <a:pt x="496705" y="546586"/>
                  <a:pt x="500635" y="556260"/>
                  <a:pt x="502751" y="566841"/>
                </a:cubicBezTo>
                <a:cubicBezTo>
                  <a:pt x="503658" y="571073"/>
                  <a:pt x="500635" y="574096"/>
                  <a:pt x="498217" y="576817"/>
                </a:cubicBezTo>
                <a:cubicBezTo>
                  <a:pt x="486426" y="591026"/>
                  <a:pt x="470101" y="596165"/>
                  <a:pt x="452567" y="598886"/>
                </a:cubicBezTo>
                <a:cubicBezTo>
                  <a:pt x="447427" y="600095"/>
                  <a:pt x="442590" y="600095"/>
                  <a:pt x="438055" y="600398"/>
                </a:cubicBezTo>
                <a:cubicBezTo>
                  <a:pt x="418707" y="599793"/>
                  <a:pt x="399964" y="596770"/>
                  <a:pt x="384243" y="584980"/>
                </a:cubicBezTo>
                <a:cubicBezTo>
                  <a:pt x="370337" y="574701"/>
                  <a:pt x="368825" y="568352"/>
                  <a:pt x="375778" y="552632"/>
                </a:cubicBezTo>
                <a:cubicBezTo>
                  <a:pt x="376685" y="550516"/>
                  <a:pt x="377895" y="548097"/>
                  <a:pt x="379104" y="545981"/>
                </a:cubicBezTo>
                <a:cubicBezTo>
                  <a:pt x="385452" y="535400"/>
                  <a:pt x="385755" y="535702"/>
                  <a:pt x="393917" y="544167"/>
                </a:cubicBezTo>
                <a:cubicBezTo>
                  <a:pt x="409638" y="560190"/>
                  <a:pt x="429289" y="562910"/>
                  <a:pt x="450148" y="559585"/>
                </a:cubicBezTo>
                <a:cubicBezTo>
                  <a:pt x="464055" y="557469"/>
                  <a:pt x="476752" y="552027"/>
                  <a:pt x="484007" y="538423"/>
                </a:cubicBezTo>
                <a:cubicBezTo>
                  <a:pt x="484915" y="536609"/>
                  <a:pt x="485822" y="536080"/>
                  <a:pt x="486729" y="536269"/>
                </a:cubicBezTo>
                <a:close/>
                <a:moveTo>
                  <a:pt x="89524" y="422864"/>
                </a:moveTo>
                <a:cubicBezTo>
                  <a:pt x="94776" y="424300"/>
                  <a:pt x="99613" y="427776"/>
                  <a:pt x="104602" y="434125"/>
                </a:cubicBezTo>
                <a:cubicBezTo>
                  <a:pt x="131205" y="467984"/>
                  <a:pt x="165065" y="493076"/>
                  <a:pt x="209203" y="500029"/>
                </a:cubicBezTo>
                <a:cubicBezTo>
                  <a:pt x="222202" y="502146"/>
                  <a:pt x="234900" y="503355"/>
                  <a:pt x="247899" y="502146"/>
                </a:cubicBezTo>
                <a:cubicBezTo>
                  <a:pt x="250620" y="501843"/>
                  <a:pt x="253039" y="501843"/>
                  <a:pt x="254852" y="504564"/>
                </a:cubicBezTo>
                <a:cubicBezTo>
                  <a:pt x="275108" y="534191"/>
                  <a:pt x="305339" y="543563"/>
                  <a:pt x="338896" y="545981"/>
                </a:cubicBezTo>
                <a:cubicBezTo>
                  <a:pt x="344640" y="546284"/>
                  <a:pt x="350686" y="545981"/>
                  <a:pt x="356430" y="547191"/>
                </a:cubicBezTo>
                <a:cubicBezTo>
                  <a:pt x="294456" y="571678"/>
                  <a:pt x="230667" y="580747"/>
                  <a:pt x="164460" y="561702"/>
                </a:cubicBezTo>
                <a:cubicBezTo>
                  <a:pt x="182297" y="557167"/>
                  <a:pt x="196808" y="549005"/>
                  <a:pt x="205575" y="532377"/>
                </a:cubicBezTo>
                <a:cubicBezTo>
                  <a:pt x="203761" y="531168"/>
                  <a:pt x="201947" y="532679"/>
                  <a:pt x="200436" y="533284"/>
                </a:cubicBezTo>
                <a:cubicBezTo>
                  <a:pt x="161437" y="545981"/>
                  <a:pt x="122136" y="544167"/>
                  <a:pt x="82835" y="534493"/>
                </a:cubicBezTo>
                <a:cubicBezTo>
                  <a:pt x="75277" y="532679"/>
                  <a:pt x="75882" y="529959"/>
                  <a:pt x="80114" y="525122"/>
                </a:cubicBezTo>
                <a:cubicBezTo>
                  <a:pt x="86463" y="517866"/>
                  <a:pt x="92811" y="510308"/>
                  <a:pt x="99765" y="502146"/>
                </a:cubicBezTo>
                <a:cubicBezTo>
                  <a:pt x="83137" y="498216"/>
                  <a:pt x="66812" y="498820"/>
                  <a:pt x="48673" y="498820"/>
                </a:cubicBezTo>
                <a:cubicBezTo>
                  <a:pt x="57743" y="487332"/>
                  <a:pt x="68021" y="479472"/>
                  <a:pt x="79510" y="471309"/>
                </a:cubicBezTo>
                <a:cubicBezTo>
                  <a:pt x="70138" y="466775"/>
                  <a:pt x="61068" y="464054"/>
                  <a:pt x="53208" y="458915"/>
                </a:cubicBezTo>
                <a:cubicBezTo>
                  <a:pt x="47464" y="455287"/>
                  <a:pt x="42325" y="451054"/>
                  <a:pt x="36581" y="447427"/>
                </a:cubicBezTo>
                <a:cubicBezTo>
                  <a:pt x="30837" y="443497"/>
                  <a:pt x="32651" y="440474"/>
                  <a:pt x="37488" y="437148"/>
                </a:cubicBezTo>
                <a:cubicBezTo>
                  <a:pt x="48069" y="429893"/>
                  <a:pt x="59859" y="426870"/>
                  <a:pt x="71951" y="423846"/>
                </a:cubicBezTo>
                <a:cubicBezTo>
                  <a:pt x="78603" y="422032"/>
                  <a:pt x="84271" y="421428"/>
                  <a:pt x="89524" y="422864"/>
                </a:cubicBezTo>
                <a:close/>
                <a:moveTo>
                  <a:pt x="792368" y="421125"/>
                </a:moveTo>
                <a:cubicBezTo>
                  <a:pt x="808693" y="423846"/>
                  <a:pt x="825018" y="426869"/>
                  <a:pt x="839227" y="435939"/>
                </a:cubicBezTo>
                <a:cubicBezTo>
                  <a:pt x="847390" y="441078"/>
                  <a:pt x="847390" y="442288"/>
                  <a:pt x="839831" y="448334"/>
                </a:cubicBezTo>
                <a:cubicBezTo>
                  <a:pt x="828344" y="458310"/>
                  <a:pt x="814739" y="464961"/>
                  <a:pt x="799019" y="470403"/>
                </a:cubicBezTo>
                <a:cubicBezTo>
                  <a:pt x="810507" y="479472"/>
                  <a:pt x="821390" y="486728"/>
                  <a:pt x="829855" y="498518"/>
                </a:cubicBezTo>
                <a:cubicBezTo>
                  <a:pt x="812321" y="498518"/>
                  <a:pt x="795693" y="498216"/>
                  <a:pt x="778764" y="501843"/>
                </a:cubicBezTo>
                <a:cubicBezTo>
                  <a:pt x="785717" y="509704"/>
                  <a:pt x="792066" y="516657"/>
                  <a:pt x="797810" y="523912"/>
                </a:cubicBezTo>
                <a:cubicBezTo>
                  <a:pt x="804158" y="531773"/>
                  <a:pt x="804158" y="532075"/>
                  <a:pt x="793880" y="534493"/>
                </a:cubicBezTo>
                <a:cubicBezTo>
                  <a:pt x="754578" y="544470"/>
                  <a:pt x="715278" y="545377"/>
                  <a:pt x="676279" y="532377"/>
                </a:cubicBezTo>
                <a:cubicBezTo>
                  <a:pt x="675372" y="532075"/>
                  <a:pt x="674163" y="531773"/>
                  <a:pt x="672652" y="531470"/>
                </a:cubicBezTo>
                <a:cubicBezTo>
                  <a:pt x="681721" y="549005"/>
                  <a:pt x="696232" y="557167"/>
                  <a:pt x="714976" y="560492"/>
                </a:cubicBezTo>
                <a:cubicBezTo>
                  <a:pt x="682930" y="580748"/>
                  <a:pt x="562306" y="571980"/>
                  <a:pt x="520889" y="545981"/>
                </a:cubicBezTo>
                <a:cubicBezTo>
                  <a:pt x="531470" y="545377"/>
                  <a:pt x="541446" y="545981"/>
                  <a:pt x="551120" y="544470"/>
                </a:cubicBezTo>
                <a:cubicBezTo>
                  <a:pt x="580445" y="540237"/>
                  <a:pt x="605840" y="529656"/>
                  <a:pt x="623072" y="504262"/>
                </a:cubicBezTo>
                <a:cubicBezTo>
                  <a:pt x="624583" y="501843"/>
                  <a:pt x="626397" y="501239"/>
                  <a:pt x="629118" y="501541"/>
                </a:cubicBezTo>
                <a:cubicBezTo>
                  <a:pt x="694115" y="506076"/>
                  <a:pt x="741579" y="475542"/>
                  <a:pt x="779671" y="426567"/>
                </a:cubicBezTo>
                <a:cubicBezTo>
                  <a:pt x="783299" y="421730"/>
                  <a:pt x="786624" y="420219"/>
                  <a:pt x="792368" y="421125"/>
                </a:cubicBezTo>
                <a:close/>
                <a:moveTo>
                  <a:pt x="436846" y="186528"/>
                </a:moveTo>
                <a:cubicBezTo>
                  <a:pt x="468589" y="240945"/>
                  <a:pt x="501542" y="293850"/>
                  <a:pt x="517564" y="357034"/>
                </a:cubicBezTo>
                <a:cubicBezTo>
                  <a:pt x="523005" y="347662"/>
                  <a:pt x="527843" y="340406"/>
                  <a:pt x="534191" y="334058"/>
                </a:cubicBezTo>
                <a:cubicBezTo>
                  <a:pt x="550819" y="317128"/>
                  <a:pt x="570772" y="305338"/>
                  <a:pt x="591329" y="294455"/>
                </a:cubicBezTo>
                <a:cubicBezTo>
                  <a:pt x="611584" y="283873"/>
                  <a:pt x="632444" y="275409"/>
                  <a:pt x="654211" y="267851"/>
                </a:cubicBezTo>
                <a:cubicBezTo>
                  <a:pt x="656629" y="266944"/>
                  <a:pt x="659350" y="266339"/>
                  <a:pt x="662071" y="265433"/>
                </a:cubicBezTo>
                <a:cubicBezTo>
                  <a:pt x="661164" y="271479"/>
                  <a:pt x="657234" y="276013"/>
                  <a:pt x="659048" y="282664"/>
                </a:cubicBezTo>
                <a:cubicBezTo>
                  <a:pt x="698349" y="243968"/>
                  <a:pt x="747022" y="224620"/>
                  <a:pt x="798717" y="211923"/>
                </a:cubicBezTo>
                <a:cubicBezTo>
                  <a:pt x="823507" y="205876"/>
                  <a:pt x="848297" y="201644"/>
                  <a:pt x="875505" y="199528"/>
                </a:cubicBezTo>
                <a:cubicBezTo>
                  <a:pt x="867948" y="206783"/>
                  <a:pt x="861599" y="212225"/>
                  <a:pt x="856157" y="218876"/>
                </a:cubicBezTo>
                <a:cubicBezTo>
                  <a:pt x="839228" y="240643"/>
                  <a:pt x="828646" y="265433"/>
                  <a:pt x="821996" y="292036"/>
                </a:cubicBezTo>
                <a:cubicBezTo>
                  <a:pt x="799322" y="379103"/>
                  <a:pt x="743998" y="435938"/>
                  <a:pt x="660861" y="467681"/>
                </a:cubicBezTo>
                <a:cubicBezTo>
                  <a:pt x="648164" y="472518"/>
                  <a:pt x="634862" y="474937"/>
                  <a:pt x="621863" y="479169"/>
                </a:cubicBezTo>
                <a:cubicBezTo>
                  <a:pt x="608561" y="483704"/>
                  <a:pt x="602817" y="497308"/>
                  <a:pt x="591631" y="505471"/>
                </a:cubicBezTo>
                <a:cubicBezTo>
                  <a:pt x="558981" y="528749"/>
                  <a:pt x="523005" y="534493"/>
                  <a:pt x="484309" y="527540"/>
                </a:cubicBezTo>
                <a:cubicBezTo>
                  <a:pt x="480077" y="526633"/>
                  <a:pt x="476752" y="527238"/>
                  <a:pt x="472821" y="529354"/>
                </a:cubicBezTo>
                <a:cubicBezTo>
                  <a:pt x="435032" y="551120"/>
                  <a:pt x="437148" y="550818"/>
                  <a:pt x="399359" y="529656"/>
                </a:cubicBezTo>
                <a:cubicBezTo>
                  <a:pt x="395731" y="527540"/>
                  <a:pt x="393010" y="526935"/>
                  <a:pt x="388778" y="527540"/>
                </a:cubicBezTo>
                <a:cubicBezTo>
                  <a:pt x="337687" y="536004"/>
                  <a:pt x="293851" y="523609"/>
                  <a:pt x="259689" y="483100"/>
                </a:cubicBezTo>
                <a:cubicBezTo>
                  <a:pt x="256364" y="479169"/>
                  <a:pt x="252434" y="478867"/>
                  <a:pt x="248201" y="477960"/>
                </a:cubicBezTo>
                <a:cubicBezTo>
                  <a:pt x="197110" y="465867"/>
                  <a:pt x="151763" y="442892"/>
                  <a:pt x="114578" y="405102"/>
                </a:cubicBezTo>
                <a:cubicBezTo>
                  <a:pt x="84648" y="374568"/>
                  <a:pt x="64091" y="338291"/>
                  <a:pt x="53510" y="296873"/>
                </a:cubicBezTo>
                <a:cubicBezTo>
                  <a:pt x="50789" y="285990"/>
                  <a:pt x="47161" y="275107"/>
                  <a:pt x="42929" y="264525"/>
                </a:cubicBezTo>
                <a:cubicBezTo>
                  <a:pt x="33255" y="240340"/>
                  <a:pt x="20860" y="217969"/>
                  <a:pt x="0" y="200737"/>
                </a:cubicBezTo>
                <a:cubicBezTo>
                  <a:pt x="39301" y="203155"/>
                  <a:pt x="77393" y="210713"/>
                  <a:pt x="114275" y="223410"/>
                </a:cubicBezTo>
                <a:cubicBezTo>
                  <a:pt x="151763" y="236108"/>
                  <a:pt x="186227" y="254247"/>
                  <a:pt x="214946" y="282664"/>
                </a:cubicBezTo>
                <a:cubicBezTo>
                  <a:pt x="216458" y="278734"/>
                  <a:pt x="215551" y="276316"/>
                  <a:pt x="214644" y="273595"/>
                </a:cubicBezTo>
                <a:cubicBezTo>
                  <a:pt x="213737" y="271176"/>
                  <a:pt x="212830" y="268758"/>
                  <a:pt x="211319" y="264223"/>
                </a:cubicBezTo>
                <a:cubicBezTo>
                  <a:pt x="266340" y="285385"/>
                  <a:pt x="319850" y="303524"/>
                  <a:pt x="356430" y="352801"/>
                </a:cubicBezTo>
                <a:cubicBezTo>
                  <a:pt x="372150" y="293548"/>
                  <a:pt x="403289" y="242759"/>
                  <a:pt x="433218" y="191365"/>
                </a:cubicBezTo>
                <a:cubicBezTo>
                  <a:pt x="434125" y="190156"/>
                  <a:pt x="435032" y="188946"/>
                  <a:pt x="436846" y="186528"/>
                </a:cubicBezTo>
                <a:close/>
                <a:moveTo>
                  <a:pt x="434730" y="0"/>
                </a:moveTo>
                <a:cubicBezTo>
                  <a:pt x="435032" y="0"/>
                  <a:pt x="435334" y="0"/>
                  <a:pt x="435939" y="0"/>
                </a:cubicBezTo>
                <a:cubicBezTo>
                  <a:pt x="441683" y="10279"/>
                  <a:pt x="447427" y="20860"/>
                  <a:pt x="453473" y="31139"/>
                </a:cubicBezTo>
                <a:cubicBezTo>
                  <a:pt x="474030" y="67719"/>
                  <a:pt x="495193" y="103997"/>
                  <a:pt x="508192" y="144205"/>
                </a:cubicBezTo>
                <a:cubicBezTo>
                  <a:pt x="510309" y="150553"/>
                  <a:pt x="512727" y="147228"/>
                  <a:pt x="515448" y="144809"/>
                </a:cubicBezTo>
                <a:cubicBezTo>
                  <a:pt x="539633" y="123647"/>
                  <a:pt x="566237" y="106113"/>
                  <a:pt x="595259" y="92206"/>
                </a:cubicBezTo>
                <a:cubicBezTo>
                  <a:pt x="603422" y="88276"/>
                  <a:pt x="611584" y="85253"/>
                  <a:pt x="619747" y="81323"/>
                </a:cubicBezTo>
                <a:cubicBezTo>
                  <a:pt x="626095" y="78300"/>
                  <a:pt x="628816" y="79207"/>
                  <a:pt x="629421" y="86765"/>
                </a:cubicBezTo>
                <a:cubicBezTo>
                  <a:pt x="632142" y="120019"/>
                  <a:pt x="633049" y="153274"/>
                  <a:pt x="626398" y="186226"/>
                </a:cubicBezTo>
                <a:cubicBezTo>
                  <a:pt x="626095" y="187738"/>
                  <a:pt x="625793" y="189250"/>
                  <a:pt x="625491" y="190762"/>
                </a:cubicBezTo>
                <a:cubicBezTo>
                  <a:pt x="627305" y="192575"/>
                  <a:pt x="628816" y="191366"/>
                  <a:pt x="630026" y="190762"/>
                </a:cubicBezTo>
                <a:cubicBezTo>
                  <a:pt x="672954" y="173832"/>
                  <a:pt x="717395" y="162646"/>
                  <a:pt x="761835" y="150251"/>
                </a:cubicBezTo>
                <a:cubicBezTo>
                  <a:pt x="767579" y="148739"/>
                  <a:pt x="769091" y="149647"/>
                  <a:pt x="768184" y="155693"/>
                </a:cubicBezTo>
                <a:cubicBezTo>
                  <a:pt x="766672" y="164762"/>
                  <a:pt x="764254" y="173832"/>
                  <a:pt x="760021" y="181994"/>
                </a:cubicBezTo>
                <a:cubicBezTo>
                  <a:pt x="754579" y="192273"/>
                  <a:pt x="748231" y="198924"/>
                  <a:pt x="734627" y="201040"/>
                </a:cubicBezTo>
                <a:cubicBezTo>
                  <a:pt x="694116" y="207389"/>
                  <a:pt x="656327" y="223714"/>
                  <a:pt x="618840" y="239736"/>
                </a:cubicBezTo>
                <a:cubicBezTo>
                  <a:pt x="584073" y="254550"/>
                  <a:pt x="550517" y="272387"/>
                  <a:pt x="519076" y="293549"/>
                </a:cubicBezTo>
                <a:cubicBezTo>
                  <a:pt x="513634" y="297177"/>
                  <a:pt x="511518" y="296572"/>
                  <a:pt x="509704" y="290526"/>
                </a:cubicBezTo>
                <a:cubicBezTo>
                  <a:pt x="493984" y="238830"/>
                  <a:pt x="465264" y="192877"/>
                  <a:pt x="438357" y="146321"/>
                </a:cubicBezTo>
                <a:cubicBezTo>
                  <a:pt x="435939" y="142088"/>
                  <a:pt x="434125" y="141182"/>
                  <a:pt x="431404" y="146018"/>
                </a:cubicBezTo>
                <a:cubicBezTo>
                  <a:pt x="405708" y="190762"/>
                  <a:pt x="378197" y="234900"/>
                  <a:pt x="361872" y="284177"/>
                </a:cubicBezTo>
                <a:cubicBezTo>
                  <a:pt x="357639" y="297177"/>
                  <a:pt x="357639" y="297177"/>
                  <a:pt x="345849" y="289618"/>
                </a:cubicBezTo>
                <a:cubicBezTo>
                  <a:pt x="288409" y="252434"/>
                  <a:pt x="227039" y="222807"/>
                  <a:pt x="164157" y="196506"/>
                </a:cubicBezTo>
                <a:cubicBezTo>
                  <a:pt x="157506" y="193785"/>
                  <a:pt x="150856" y="191668"/>
                  <a:pt x="143600" y="191971"/>
                </a:cubicBezTo>
                <a:cubicBezTo>
                  <a:pt x="138461" y="192273"/>
                  <a:pt x="135135" y="190157"/>
                  <a:pt x="131810" y="186226"/>
                </a:cubicBezTo>
                <a:cubicBezTo>
                  <a:pt x="124856" y="177459"/>
                  <a:pt x="119717" y="167483"/>
                  <a:pt x="117601" y="156600"/>
                </a:cubicBezTo>
                <a:cubicBezTo>
                  <a:pt x="116392" y="150856"/>
                  <a:pt x="117601" y="148437"/>
                  <a:pt x="124252" y="150553"/>
                </a:cubicBezTo>
                <a:cubicBezTo>
                  <a:pt x="162344" y="161739"/>
                  <a:pt x="200435" y="173529"/>
                  <a:pt x="237318" y="188947"/>
                </a:cubicBezTo>
                <a:cubicBezTo>
                  <a:pt x="239736" y="189854"/>
                  <a:pt x="242759" y="192575"/>
                  <a:pt x="244876" y="191064"/>
                </a:cubicBezTo>
                <a:cubicBezTo>
                  <a:pt x="247597" y="188947"/>
                  <a:pt x="245178" y="185622"/>
                  <a:pt x="244574" y="182901"/>
                </a:cubicBezTo>
                <a:cubicBezTo>
                  <a:pt x="238829" y="150251"/>
                  <a:pt x="239736" y="117601"/>
                  <a:pt x="242759" y="84951"/>
                </a:cubicBezTo>
                <a:cubicBezTo>
                  <a:pt x="243364" y="78300"/>
                  <a:pt x="246387" y="79207"/>
                  <a:pt x="250922" y="81021"/>
                </a:cubicBezTo>
                <a:cubicBezTo>
                  <a:pt x="288409" y="95229"/>
                  <a:pt x="322268" y="116089"/>
                  <a:pt x="352802" y="141786"/>
                </a:cubicBezTo>
                <a:cubicBezTo>
                  <a:pt x="360058" y="148135"/>
                  <a:pt x="360360" y="148135"/>
                  <a:pt x="363383" y="139368"/>
                </a:cubicBezTo>
                <a:cubicBezTo>
                  <a:pt x="380011" y="91602"/>
                  <a:pt x="406312" y="48975"/>
                  <a:pt x="431404" y="5744"/>
                </a:cubicBezTo>
                <a:cubicBezTo>
                  <a:pt x="432613" y="3930"/>
                  <a:pt x="433521" y="2116"/>
                  <a:pt x="434730" y="0"/>
                </a:cubicBezTo>
                <a:close/>
              </a:path>
            </a:pathLst>
          </a:cu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86" name="Freeform: Shape 85">
            <a:extLst>
              <a:ext uri="{FF2B5EF4-FFF2-40B4-BE49-F238E27FC236}">
                <a16:creationId xmlns:a16="http://schemas.microsoft.com/office/drawing/2014/main" id="{D09D0FA6-9A3C-42F7-8EFE-8E532672D44F}"/>
              </a:ext>
            </a:extLst>
          </p:cNvPr>
          <p:cNvSpPr/>
          <p:nvPr/>
        </p:nvSpPr>
        <p:spPr>
          <a:xfrm>
            <a:off x="2977111" y="3664311"/>
            <a:ext cx="2210552" cy="1515936"/>
          </a:xfrm>
          <a:custGeom>
            <a:avLst/>
            <a:gdLst>
              <a:gd name="connsiteX0" fmla="*/ 486729 w 875505"/>
              <a:gd name="connsiteY0" fmla="*/ 536269 h 600398"/>
              <a:gd name="connsiteX1" fmla="*/ 489449 w 875505"/>
              <a:gd name="connsiteY1" fmla="*/ 538423 h 600398"/>
              <a:gd name="connsiteX2" fmla="*/ 502751 w 875505"/>
              <a:gd name="connsiteY2" fmla="*/ 566841 h 600398"/>
              <a:gd name="connsiteX3" fmla="*/ 498217 w 875505"/>
              <a:gd name="connsiteY3" fmla="*/ 576817 h 600398"/>
              <a:gd name="connsiteX4" fmla="*/ 452567 w 875505"/>
              <a:gd name="connsiteY4" fmla="*/ 598886 h 600398"/>
              <a:gd name="connsiteX5" fmla="*/ 438055 w 875505"/>
              <a:gd name="connsiteY5" fmla="*/ 600398 h 600398"/>
              <a:gd name="connsiteX6" fmla="*/ 384243 w 875505"/>
              <a:gd name="connsiteY6" fmla="*/ 584980 h 600398"/>
              <a:gd name="connsiteX7" fmla="*/ 375778 w 875505"/>
              <a:gd name="connsiteY7" fmla="*/ 552632 h 600398"/>
              <a:gd name="connsiteX8" fmla="*/ 379104 w 875505"/>
              <a:gd name="connsiteY8" fmla="*/ 545981 h 600398"/>
              <a:gd name="connsiteX9" fmla="*/ 393917 w 875505"/>
              <a:gd name="connsiteY9" fmla="*/ 544167 h 600398"/>
              <a:gd name="connsiteX10" fmla="*/ 450148 w 875505"/>
              <a:gd name="connsiteY10" fmla="*/ 559585 h 600398"/>
              <a:gd name="connsiteX11" fmla="*/ 484007 w 875505"/>
              <a:gd name="connsiteY11" fmla="*/ 538423 h 600398"/>
              <a:gd name="connsiteX12" fmla="*/ 486729 w 875505"/>
              <a:gd name="connsiteY12" fmla="*/ 536269 h 600398"/>
              <a:gd name="connsiteX13" fmla="*/ 89524 w 875505"/>
              <a:gd name="connsiteY13" fmla="*/ 422864 h 600398"/>
              <a:gd name="connsiteX14" fmla="*/ 104602 w 875505"/>
              <a:gd name="connsiteY14" fmla="*/ 434125 h 600398"/>
              <a:gd name="connsiteX15" fmla="*/ 209203 w 875505"/>
              <a:gd name="connsiteY15" fmla="*/ 500029 h 600398"/>
              <a:gd name="connsiteX16" fmla="*/ 247899 w 875505"/>
              <a:gd name="connsiteY16" fmla="*/ 502146 h 600398"/>
              <a:gd name="connsiteX17" fmla="*/ 254852 w 875505"/>
              <a:gd name="connsiteY17" fmla="*/ 504564 h 600398"/>
              <a:gd name="connsiteX18" fmla="*/ 338896 w 875505"/>
              <a:gd name="connsiteY18" fmla="*/ 545981 h 600398"/>
              <a:gd name="connsiteX19" fmla="*/ 356430 w 875505"/>
              <a:gd name="connsiteY19" fmla="*/ 547191 h 600398"/>
              <a:gd name="connsiteX20" fmla="*/ 164460 w 875505"/>
              <a:gd name="connsiteY20" fmla="*/ 561702 h 600398"/>
              <a:gd name="connsiteX21" fmla="*/ 205575 w 875505"/>
              <a:gd name="connsiteY21" fmla="*/ 532377 h 600398"/>
              <a:gd name="connsiteX22" fmla="*/ 200436 w 875505"/>
              <a:gd name="connsiteY22" fmla="*/ 533284 h 600398"/>
              <a:gd name="connsiteX23" fmla="*/ 82835 w 875505"/>
              <a:gd name="connsiteY23" fmla="*/ 534493 h 600398"/>
              <a:gd name="connsiteX24" fmla="*/ 80114 w 875505"/>
              <a:gd name="connsiteY24" fmla="*/ 525122 h 600398"/>
              <a:gd name="connsiteX25" fmla="*/ 99765 w 875505"/>
              <a:gd name="connsiteY25" fmla="*/ 502146 h 600398"/>
              <a:gd name="connsiteX26" fmla="*/ 48673 w 875505"/>
              <a:gd name="connsiteY26" fmla="*/ 498820 h 600398"/>
              <a:gd name="connsiteX27" fmla="*/ 79510 w 875505"/>
              <a:gd name="connsiteY27" fmla="*/ 471309 h 600398"/>
              <a:gd name="connsiteX28" fmla="*/ 53208 w 875505"/>
              <a:gd name="connsiteY28" fmla="*/ 458915 h 600398"/>
              <a:gd name="connsiteX29" fmla="*/ 36581 w 875505"/>
              <a:gd name="connsiteY29" fmla="*/ 447427 h 600398"/>
              <a:gd name="connsiteX30" fmla="*/ 37488 w 875505"/>
              <a:gd name="connsiteY30" fmla="*/ 437148 h 600398"/>
              <a:gd name="connsiteX31" fmla="*/ 71951 w 875505"/>
              <a:gd name="connsiteY31" fmla="*/ 423846 h 600398"/>
              <a:gd name="connsiteX32" fmla="*/ 89524 w 875505"/>
              <a:gd name="connsiteY32" fmla="*/ 422864 h 600398"/>
              <a:gd name="connsiteX33" fmla="*/ 792368 w 875505"/>
              <a:gd name="connsiteY33" fmla="*/ 421125 h 600398"/>
              <a:gd name="connsiteX34" fmla="*/ 839227 w 875505"/>
              <a:gd name="connsiteY34" fmla="*/ 435939 h 600398"/>
              <a:gd name="connsiteX35" fmla="*/ 839831 w 875505"/>
              <a:gd name="connsiteY35" fmla="*/ 448334 h 600398"/>
              <a:gd name="connsiteX36" fmla="*/ 799019 w 875505"/>
              <a:gd name="connsiteY36" fmla="*/ 470403 h 600398"/>
              <a:gd name="connsiteX37" fmla="*/ 829855 w 875505"/>
              <a:gd name="connsiteY37" fmla="*/ 498518 h 600398"/>
              <a:gd name="connsiteX38" fmla="*/ 778764 w 875505"/>
              <a:gd name="connsiteY38" fmla="*/ 501843 h 600398"/>
              <a:gd name="connsiteX39" fmla="*/ 797810 w 875505"/>
              <a:gd name="connsiteY39" fmla="*/ 523912 h 600398"/>
              <a:gd name="connsiteX40" fmla="*/ 793880 w 875505"/>
              <a:gd name="connsiteY40" fmla="*/ 534493 h 600398"/>
              <a:gd name="connsiteX41" fmla="*/ 676279 w 875505"/>
              <a:gd name="connsiteY41" fmla="*/ 532377 h 600398"/>
              <a:gd name="connsiteX42" fmla="*/ 672652 w 875505"/>
              <a:gd name="connsiteY42" fmla="*/ 531470 h 600398"/>
              <a:gd name="connsiteX43" fmla="*/ 714976 w 875505"/>
              <a:gd name="connsiteY43" fmla="*/ 560492 h 600398"/>
              <a:gd name="connsiteX44" fmla="*/ 520889 w 875505"/>
              <a:gd name="connsiteY44" fmla="*/ 545981 h 600398"/>
              <a:gd name="connsiteX45" fmla="*/ 551120 w 875505"/>
              <a:gd name="connsiteY45" fmla="*/ 544470 h 600398"/>
              <a:gd name="connsiteX46" fmla="*/ 623072 w 875505"/>
              <a:gd name="connsiteY46" fmla="*/ 504262 h 600398"/>
              <a:gd name="connsiteX47" fmla="*/ 629118 w 875505"/>
              <a:gd name="connsiteY47" fmla="*/ 501541 h 600398"/>
              <a:gd name="connsiteX48" fmla="*/ 779671 w 875505"/>
              <a:gd name="connsiteY48" fmla="*/ 426567 h 600398"/>
              <a:gd name="connsiteX49" fmla="*/ 792368 w 875505"/>
              <a:gd name="connsiteY49" fmla="*/ 421125 h 600398"/>
              <a:gd name="connsiteX50" fmla="*/ 436846 w 875505"/>
              <a:gd name="connsiteY50" fmla="*/ 186528 h 600398"/>
              <a:gd name="connsiteX51" fmla="*/ 517564 w 875505"/>
              <a:gd name="connsiteY51" fmla="*/ 357034 h 600398"/>
              <a:gd name="connsiteX52" fmla="*/ 534191 w 875505"/>
              <a:gd name="connsiteY52" fmla="*/ 334058 h 600398"/>
              <a:gd name="connsiteX53" fmla="*/ 591329 w 875505"/>
              <a:gd name="connsiteY53" fmla="*/ 294455 h 600398"/>
              <a:gd name="connsiteX54" fmla="*/ 654211 w 875505"/>
              <a:gd name="connsiteY54" fmla="*/ 267851 h 600398"/>
              <a:gd name="connsiteX55" fmla="*/ 662071 w 875505"/>
              <a:gd name="connsiteY55" fmla="*/ 265433 h 600398"/>
              <a:gd name="connsiteX56" fmla="*/ 659048 w 875505"/>
              <a:gd name="connsiteY56" fmla="*/ 282664 h 600398"/>
              <a:gd name="connsiteX57" fmla="*/ 798717 w 875505"/>
              <a:gd name="connsiteY57" fmla="*/ 211923 h 600398"/>
              <a:gd name="connsiteX58" fmla="*/ 875505 w 875505"/>
              <a:gd name="connsiteY58" fmla="*/ 199528 h 600398"/>
              <a:gd name="connsiteX59" fmla="*/ 856157 w 875505"/>
              <a:gd name="connsiteY59" fmla="*/ 218876 h 600398"/>
              <a:gd name="connsiteX60" fmla="*/ 821996 w 875505"/>
              <a:gd name="connsiteY60" fmla="*/ 292036 h 600398"/>
              <a:gd name="connsiteX61" fmla="*/ 660861 w 875505"/>
              <a:gd name="connsiteY61" fmla="*/ 467681 h 600398"/>
              <a:gd name="connsiteX62" fmla="*/ 621863 w 875505"/>
              <a:gd name="connsiteY62" fmla="*/ 479169 h 600398"/>
              <a:gd name="connsiteX63" fmla="*/ 591631 w 875505"/>
              <a:gd name="connsiteY63" fmla="*/ 505471 h 600398"/>
              <a:gd name="connsiteX64" fmla="*/ 484309 w 875505"/>
              <a:gd name="connsiteY64" fmla="*/ 527540 h 600398"/>
              <a:gd name="connsiteX65" fmla="*/ 472821 w 875505"/>
              <a:gd name="connsiteY65" fmla="*/ 529354 h 600398"/>
              <a:gd name="connsiteX66" fmla="*/ 399359 w 875505"/>
              <a:gd name="connsiteY66" fmla="*/ 529656 h 600398"/>
              <a:gd name="connsiteX67" fmla="*/ 388778 w 875505"/>
              <a:gd name="connsiteY67" fmla="*/ 527540 h 600398"/>
              <a:gd name="connsiteX68" fmla="*/ 259689 w 875505"/>
              <a:gd name="connsiteY68" fmla="*/ 483100 h 600398"/>
              <a:gd name="connsiteX69" fmla="*/ 248201 w 875505"/>
              <a:gd name="connsiteY69" fmla="*/ 477960 h 600398"/>
              <a:gd name="connsiteX70" fmla="*/ 114578 w 875505"/>
              <a:gd name="connsiteY70" fmla="*/ 405102 h 600398"/>
              <a:gd name="connsiteX71" fmla="*/ 53510 w 875505"/>
              <a:gd name="connsiteY71" fmla="*/ 296873 h 600398"/>
              <a:gd name="connsiteX72" fmla="*/ 42929 w 875505"/>
              <a:gd name="connsiteY72" fmla="*/ 264525 h 600398"/>
              <a:gd name="connsiteX73" fmla="*/ 0 w 875505"/>
              <a:gd name="connsiteY73" fmla="*/ 200737 h 600398"/>
              <a:gd name="connsiteX74" fmla="*/ 114275 w 875505"/>
              <a:gd name="connsiteY74" fmla="*/ 223410 h 600398"/>
              <a:gd name="connsiteX75" fmla="*/ 214946 w 875505"/>
              <a:gd name="connsiteY75" fmla="*/ 282664 h 600398"/>
              <a:gd name="connsiteX76" fmla="*/ 214644 w 875505"/>
              <a:gd name="connsiteY76" fmla="*/ 273595 h 600398"/>
              <a:gd name="connsiteX77" fmla="*/ 211319 w 875505"/>
              <a:gd name="connsiteY77" fmla="*/ 264223 h 600398"/>
              <a:gd name="connsiteX78" fmla="*/ 356430 w 875505"/>
              <a:gd name="connsiteY78" fmla="*/ 352801 h 600398"/>
              <a:gd name="connsiteX79" fmla="*/ 433218 w 875505"/>
              <a:gd name="connsiteY79" fmla="*/ 191365 h 600398"/>
              <a:gd name="connsiteX80" fmla="*/ 436846 w 875505"/>
              <a:gd name="connsiteY80" fmla="*/ 186528 h 600398"/>
              <a:gd name="connsiteX81" fmla="*/ 434730 w 875505"/>
              <a:gd name="connsiteY81" fmla="*/ 0 h 600398"/>
              <a:gd name="connsiteX82" fmla="*/ 435939 w 875505"/>
              <a:gd name="connsiteY82" fmla="*/ 0 h 600398"/>
              <a:gd name="connsiteX83" fmla="*/ 453473 w 875505"/>
              <a:gd name="connsiteY83" fmla="*/ 31139 h 600398"/>
              <a:gd name="connsiteX84" fmla="*/ 508192 w 875505"/>
              <a:gd name="connsiteY84" fmla="*/ 144205 h 600398"/>
              <a:gd name="connsiteX85" fmla="*/ 515448 w 875505"/>
              <a:gd name="connsiteY85" fmla="*/ 144809 h 600398"/>
              <a:gd name="connsiteX86" fmla="*/ 595259 w 875505"/>
              <a:gd name="connsiteY86" fmla="*/ 92206 h 600398"/>
              <a:gd name="connsiteX87" fmla="*/ 619747 w 875505"/>
              <a:gd name="connsiteY87" fmla="*/ 81323 h 600398"/>
              <a:gd name="connsiteX88" fmla="*/ 629421 w 875505"/>
              <a:gd name="connsiteY88" fmla="*/ 86765 h 600398"/>
              <a:gd name="connsiteX89" fmla="*/ 626398 w 875505"/>
              <a:gd name="connsiteY89" fmla="*/ 186226 h 600398"/>
              <a:gd name="connsiteX90" fmla="*/ 625491 w 875505"/>
              <a:gd name="connsiteY90" fmla="*/ 190762 h 600398"/>
              <a:gd name="connsiteX91" fmla="*/ 630026 w 875505"/>
              <a:gd name="connsiteY91" fmla="*/ 190762 h 600398"/>
              <a:gd name="connsiteX92" fmla="*/ 761835 w 875505"/>
              <a:gd name="connsiteY92" fmla="*/ 150251 h 600398"/>
              <a:gd name="connsiteX93" fmla="*/ 768184 w 875505"/>
              <a:gd name="connsiteY93" fmla="*/ 155693 h 600398"/>
              <a:gd name="connsiteX94" fmla="*/ 760021 w 875505"/>
              <a:gd name="connsiteY94" fmla="*/ 181994 h 600398"/>
              <a:gd name="connsiteX95" fmla="*/ 734627 w 875505"/>
              <a:gd name="connsiteY95" fmla="*/ 201040 h 600398"/>
              <a:gd name="connsiteX96" fmla="*/ 618840 w 875505"/>
              <a:gd name="connsiteY96" fmla="*/ 239736 h 600398"/>
              <a:gd name="connsiteX97" fmla="*/ 519076 w 875505"/>
              <a:gd name="connsiteY97" fmla="*/ 293549 h 600398"/>
              <a:gd name="connsiteX98" fmla="*/ 509704 w 875505"/>
              <a:gd name="connsiteY98" fmla="*/ 290526 h 600398"/>
              <a:gd name="connsiteX99" fmla="*/ 438357 w 875505"/>
              <a:gd name="connsiteY99" fmla="*/ 146321 h 600398"/>
              <a:gd name="connsiteX100" fmla="*/ 431404 w 875505"/>
              <a:gd name="connsiteY100" fmla="*/ 146018 h 600398"/>
              <a:gd name="connsiteX101" fmla="*/ 361872 w 875505"/>
              <a:gd name="connsiteY101" fmla="*/ 284177 h 600398"/>
              <a:gd name="connsiteX102" fmla="*/ 345849 w 875505"/>
              <a:gd name="connsiteY102" fmla="*/ 289618 h 600398"/>
              <a:gd name="connsiteX103" fmla="*/ 164157 w 875505"/>
              <a:gd name="connsiteY103" fmla="*/ 196506 h 600398"/>
              <a:gd name="connsiteX104" fmla="*/ 143600 w 875505"/>
              <a:gd name="connsiteY104" fmla="*/ 191971 h 600398"/>
              <a:gd name="connsiteX105" fmla="*/ 131810 w 875505"/>
              <a:gd name="connsiteY105" fmla="*/ 186226 h 600398"/>
              <a:gd name="connsiteX106" fmla="*/ 117601 w 875505"/>
              <a:gd name="connsiteY106" fmla="*/ 156600 h 600398"/>
              <a:gd name="connsiteX107" fmla="*/ 124252 w 875505"/>
              <a:gd name="connsiteY107" fmla="*/ 150553 h 600398"/>
              <a:gd name="connsiteX108" fmla="*/ 237318 w 875505"/>
              <a:gd name="connsiteY108" fmla="*/ 188947 h 600398"/>
              <a:gd name="connsiteX109" fmla="*/ 244876 w 875505"/>
              <a:gd name="connsiteY109" fmla="*/ 191064 h 600398"/>
              <a:gd name="connsiteX110" fmla="*/ 244574 w 875505"/>
              <a:gd name="connsiteY110" fmla="*/ 182901 h 600398"/>
              <a:gd name="connsiteX111" fmla="*/ 242759 w 875505"/>
              <a:gd name="connsiteY111" fmla="*/ 84951 h 600398"/>
              <a:gd name="connsiteX112" fmla="*/ 250922 w 875505"/>
              <a:gd name="connsiteY112" fmla="*/ 81021 h 600398"/>
              <a:gd name="connsiteX113" fmla="*/ 352802 w 875505"/>
              <a:gd name="connsiteY113" fmla="*/ 141786 h 600398"/>
              <a:gd name="connsiteX114" fmla="*/ 363383 w 875505"/>
              <a:gd name="connsiteY114" fmla="*/ 139368 h 600398"/>
              <a:gd name="connsiteX115" fmla="*/ 431404 w 875505"/>
              <a:gd name="connsiteY115" fmla="*/ 5744 h 600398"/>
              <a:gd name="connsiteX116" fmla="*/ 434730 w 875505"/>
              <a:gd name="connsiteY116" fmla="*/ 0 h 600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875505" h="600398">
                <a:moveTo>
                  <a:pt x="486729" y="536269"/>
                </a:moveTo>
                <a:cubicBezTo>
                  <a:pt x="487635" y="536458"/>
                  <a:pt x="488542" y="537365"/>
                  <a:pt x="489449" y="538423"/>
                </a:cubicBezTo>
                <a:cubicBezTo>
                  <a:pt x="496705" y="546586"/>
                  <a:pt x="500635" y="556260"/>
                  <a:pt x="502751" y="566841"/>
                </a:cubicBezTo>
                <a:cubicBezTo>
                  <a:pt x="503658" y="571073"/>
                  <a:pt x="500635" y="574096"/>
                  <a:pt x="498217" y="576817"/>
                </a:cubicBezTo>
                <a:cubicBezTo>
                  <a:pt x="486426" y="591026"/>
                  <a:pt x="470101" y="596165"/>
                  <a:pt x="452567" y="598886"/>
                </a:cubicBezTo>
                <a:cubicBezTo>
                  <a:pt x="447427" y="600095"/>
                  <a:pt x="442590" y="600095"/>
                  <a:pt x="438055" y="600398"/>
                </a:cubicBezTo>
                <a:cubicBezTo>
                  <a:pt x="418707" y="599793"/>
                  <a:pt x="399964" y="596770"/>
                  <a:pt x="384243" y="584980"/>
                </a:cubicBezTo>
                <a:cubicBezTo>
                  <a:pt x="370337" y="574701"/>
                  <a:pt x="368825" y="568352"/>
                  <a:pt x="375778" y="552632"/>
                </a:cubicBezTo>
                <a:cubicBezTo>
                  <a:pt x="376685" y="550516"/>
                  <a:pt x="377895" y="548097"/>
                  <a:pt x="379104" y="545981"/>
                </a:cubicBezTo>
                <a:cubicBezTo>
                  <a:pt x="385452" y="535400"/>
                  <a:pt x="385755" y="535702"/>
                  <a:pt x="393917" y="544167"/>
                </a:cubicBezTo>
                <a:cubicBezTo>
                  <a:pt x="409638" y="560190"/>
                  <a:pt x="429289" y="562910"/>
                  <a:pt x="450148" y="559585"/>
                </a:cubicBezTo>
                <a:cubicBezTo>
                  <a:pt x="464055" y="557469"/>
                  <a:pt x="476752" y="552027"/>
                  <a:pt x="484007" y="538423"/>
                </a:cubicBezTo>
                <a:cubicBezTo>
                  <a:pt x="484915" y="536609"/>
                  <a:pt x="485822" y="536080"/>
                  <a:pt x="486729" y="536269"/>
                </a:cubicBezTo>
                <a:close/>
                <a:moveTo>
                  <a:pt x="89524" y="422864"/>
                </a:moveTo>
                <a:cubicBezTo>
                  <a:pt x="94776" y="424300"/>
                  <a:pt x="99613" y="427776"/>
                  <a:pt x="104602" y="434125"/>
                </a:cubicBezTo>
                <a:cubicBezTo>
                  <a:pt x="131205" y="467984"/>
                  <a:pt x="165065" y="493076"/>
                  <a:pt x="209203" y="500029"/>
                </a:cubicBezTo>
                <a:cubicBezTo>
                  <a:pt x="222202" y="502146"/>
                  <a:pt x="234900" y="503355"/>
                  <a:pt x="247899" y="502146"/>
                </a:cubicBezTo>
                <a:cubicBezTo>
                  <a:pt x="250620" y="501843"/>
                  <a:pt x="253039" y="501843"/>
                  <a:pt x="254852" y="504564"/>
                </a:cubicBezTo>
                <a:cubicBezTo>
                  <a:pt x="275108" y="534191"/>
                  <a:pt x="305339" y="543563"/>
                  <a:pt x="338896" y="545981"/>
                </a:cubicBezTo>
                <a:cubicBezTo>
                  <a:pt x="344640" y="546284"/>
                  <a:pt x="350686" y="545981"/>
                  <a:pt x="356430" y="547191"/>
                </a:cubicBezTo>
                <a:cubicBezTo>
                  <a:pt x="294456" y="571678"/>
                  <a:pt x="230667" y="580747"/>
                  <a:pt x="164460" y="561702"/>
                </a:cubicBezTo>
                <a:cubicBezTo>
                  <a:pt x="182297" y="557167"/>
                  <a:pt x="196808" y="549005"/>
                  <a:pt x="205575" y="532377"/>
                </a:cubicBezTo>
                <a:cubicBezTo>
                  <a:pt x="203761" y="531168"/>
                  <a:pt x="201947" y="532679"/>
                  <a:pt x="200436" y="533284"/>
                </a:cubicBezTo>
                <a:cubicBezTo>
                  <a:pt x="161437" y="545981"/>
                  <a:pt x="122136" y="544167"/>
                  <a:pt x="82835" y="534493"/>
                </a:cubicBezTo>
                <a:cubicBezTo>
                  <a:pt x="75277" y="532679"/>
                  <a:pt x="75882" y="529959"/>
                  <a:pt x="80114" y="525122"/>
                </a:cubicBezTo>
                <a:cubicBezTo>
                  <a:pt x="86463" y="517866"/>
                  <a:pt x="92811" y="510308"/>
                  <a:pt x="99765" y="502146"/>
                </a:cubicBezTo>
                <a:cubicBezTo>
                  <a:pt x="83137" y="498216"/>
                  <a:pt x="66812" y="498820"/>
                  <a:pt x="48673" y="498820"/>
                </a:cubicBezTo>
                <a:cubicBezTo>
                  <a:pt x="57743" y="487332"/>
                  <a:pt x="68021" y="479472"/>
                  <a:pt x="79510" y="471309"/>
                </a:cubicBezTo>
                <a:cubicBezTo>
                  <a:pt x="70138" y="466775"/>
                  <a:pt x="61068" y="464054"/>
                  <a:pt x="53208" y="458915"/>
                </a:cubicBezTo>
                <a:cubicBezTo>
                  <a:pt x="47464" y="455287"/>
                  <a:pt x="42325" y="451054"/>
                  <a:pt x="36581" y="447427"/>
                </a:cubicBezTo>
                <a:cubicBezTo>
                  <a:pt x="30837" y="443497"/>
                  <a:pt x="32651" y="440474"/>
                  <a:pt x="37488" y="437148"/>
                </a:cubicBezTo>
                <a:cubicBezTo>
                  <a:pt x="48069" y="429893"/>
                  <a:pt x="59859" y="426870"/>
                  <a:pt x="71951" y="423846"/>
                </a:cubicBezTo>
                <a:cubicBezTo>
                  <a:pt x="78603" y="422032"/>
                  <a:pt x="84271" y="421428"/>
                  <a:pt x="89524" y="422864"/>
                </a:cubicBezTo>
                <a:close/>
                <a:moveTo>
                  <a:pt x="792368" y="421125"/>
                </a:moveTo>
                <a:cubicBezTo>
                  <a:pt x="808693" y="423846"/>
                  <a:pt x="825018" y="426869"/>
                  <a:pt x="839227" y="435939"/>
                </a:cubicBezTo>
                <a:cubicBezTo>
                  <a:pt x="847390" y="441078"/>
                  <a:pt x="847390" y="442288"/>
                  <a:pt x="839831" y="448334"/>
                </a:cubicBezTo>
                <a:cubicBezTo>
                  <a:pt x="828344" y="458310"/>
                  <a:pt x="814739" y="464961"/>
                  <a:pt x="799019" y="470403"/>
                </a:cubicBezTo>
                <a:cubicBezTo>
                  <a:pt x="810507" y="479472"/>
                  <a:pt x="821390" y="486728"/>
                  <a:pt x="829855" y="498518"/>
                </a:cubicBezTo>
                <a:cubicBezTo>
                  <a:pt x="812321" y="498518"/>
                  <a:pt x="795693" y="498216"/>
                  <a:pt x="778764" y="501843"/>
                </a:cubicBezTo>
                <a:cubicBezTo>
                  <a:pt x="785717" y="509704"/>
                  <a:pt x="792066" y="516657"/>
                  <a:pt x="797810" y="523912"/>
                </a:cubicBezTo>
                <a:cubicBezTo>
                  <a:pt x="804158" y="531773"/>
                  <a:pt x="804158" y="532075"/>
                  <a:pt x="793880" y="534493"/>
                </a:cubicBezTo>
                <a:cubicBezTo>
                  <a:pt x="754578" y="544470"/>
                  <a:pt x="715278" y="545377"/>
                  <a:pt x="676279" y="532377"/>
                </a:cubicBezTo>
                <a:cubicBezTo>
                  <a:pt x="675372" y="532075"/>
                  <a:pt x="674163" y="531773"/>
                  <a:pt x="672652" y="531470"/>
                </a:cubicBezTo>
                <a:cubicBezTo>
                  <a:pt x="681721" y="549005"/>
                  <a:pt x="696232" y="557167"/>
                  <a:pt x="714976" y="560492"/>
                </a:cubicBezTo>
                <a:cubicBezTo>
                  <a:pt x="682930" y="580748"/>
                  <a:pt x="562306" y="571980"/>
                  <a:pt x="520889" y="545981"/>
                </a:cubicBezTo>
                <a:cubicBezTo>
                  <a:pt x="531470" y="545377"/>
                  <a:pt x="541446" y="545981"/>
                  <a:pt x="551120" y="544470"/>
                </a:cubicBezTo>
                <a:cubicBezTo>
                  <a:pt x="580445" y="540237"/>
                  <a:pt x="605840" y="529656"/>
                  <a:pt x="623072" y="504262"/>
                </a:cubicBezTo>
                <a:cubicBezTo>
                  <a:pt x="624583" y="501843"/>
                  <a:pt x="626397" y="501239"/>
                  <a:pt x="629118" y="501541"/>
                </a:cubicBezTo>
                <a:cubicBezTo>
                  <a:pt x="694115" y="506076"/>
                  <a:pt x="741579" y="475542"/>
                  <a:pt x="779671" y="426567"/>
                </a:cubicBezTo>
                <a:cubicBezTo>
                  <a:pt x="783299" y="421730"/>
                  <a:pt x="786624" y="420219"/>
                  <a:pt x="792368" y="421125"/>
                </a:cubicBezTo>
                <a:close/>
                <a:moveTo>
                  <a:pt x="436846" y="186528"/>
                </a:moveTo>
                <a:cubicBezTo>
                  <a:pt x="468589" y="240945"/>
                  <a:pt x="501542" y="293850"/>
                  <a:pt x="517564" y="357034"/>
                </a:cubicBezTo>
                <a:cubicBezTo>
                  <a:pt x="523005" y="347662"/>
                  <a:pt x="527843" y="340406"/>
                  <a:pt x="534191" y="334058"/>
                </a:cubicBezTo>
                <a:cubicBezTo>
                  <a:pt x="550819" y="317128"/>
                  <a:pt x="570772" y="305338"/>
                  <a:pt x="591329" y="294455"/>
                </a:cubicBezTo>
                <a:cubicBezTo>
                  <a:pt x="611584" y="283873"/>
                  <a:pt x="632444" y="275409"/>
                  <a:pt x="654211" y="267851"/>
                </a:cubicBezTo>
                <a:cubicBezTo>
                  <a:pt x="656629" y="266944"/>
                  <a:pt x="659350" y="266339"/>
                  <a:pt x="662071" y="265433"/>
                </a:cubicBezTo>
                <a:cubicBezTo>
                  <a:pt x="661164" y="271479"/>
                  <a:pt x="657234" y="276013"/>
                  <a:pt x="659048" y="282664"/>
                </a:cubicBezTo>
                <a:cubicBezTo>
                  <a:pt x="698349" y="243968"/>
                  <a:pt x="747022" y="224620"/>
                  <a:pt x="798717" y="211923"/>
                </a:cubicBezTo>
                <a:cubicBezTo>
                  <a:pt x="823507" y="205876"/>
                  <a:pt x="848297" y="201644"/>
                  <a:pt x="875505" y="199528"/>
                </a:cubicBezTo>
                <a:cubicBezTo>
                  <a:pt x="867948" y="206783"/>
                  <a:pt x="861599" y="212225"/>
                  <a:pt x="856157" y="218876"/>
                </a:cubicBezTo>
                <a:cubicBezTo>
                  <a:pt x="839228" y="240643"/>
                  <a:pt x="828646" y="265433"/>
                  <a:pt x="821996" y="292036"/>
                </a:cubicBezTo>
                <a:cubicBezTo>
                  <a:pt x="799322" y="379103"/>
                  <a:pt x="743998" y="435938"/>
                  <a:pt x="660861" y="467681"/>
                </a:cubicBezTo>
                <a:cubicBezTo>
                  <a:pt x="648164" y="472518"/>
                  <a:pt x="634862" y="474937"/>
                  <a:pt x="621863" y="479169"/>
                </a:cubicBezTo>
                <a:cubicBezTo>
                  <a:pt x="608561" y="483704"/>
                  <a:pt x="602817" y="497308"/>
                  <a:pt x="591631" y="505471"/>
                </a:cubicBezTo>
                <a:cubicBezTo>
                  <a:pt x="558981" y="528749"/>
                  <a:pt x="523005" y="534493"/>
                  <a:pt x="484309" y="527540"/>
                </a:cubicBezTo>
                <a:cubicBezTo>
                  <a:pt x="480077" y="526633"/>
                  <a:pt x="476752" y="527238"/>
                  <a:pt x="472821" y="529354"/>
                </a:cubicBezTo>
                <a:cubicBezTo>
                  <a:pt x="435032" y="551120"/>
                  <a:pt x="437148" y="550818"/>
                  <a:pt x="399359" y="529656"/>
                </a:cubicBezTo>
                <a:cubicBezTo>
                  <a:pt x="395731" y="527540"/>
                  <a:pt x="393010" y="526935"/>
                  <a:pt x="388778" y="527540"/>
                </a:cubicBezTo>
                <a:cubicBezTo>
                  <a:pt x="337687" y="536004"/>
                  <a:pt x="293851" y="523609"/>
                  <a:pt x="259689" y="483100"/>
                </a:cubicBezTo>
                <a:cubicBezTo>
                  <a:pt x="256364" y="479169"/>
                  <a:pt x="252434" y="478867"/>
                  <a:pt x="248201" y="477960"/>
                </a:cubicBezTo>
                <a:cubicBezTo>
                  <a:pt x="197110" y="465867"/>
                  <a:pt x="151763" y="442892"/>
                  <a:pt x="114578" y="405102"/>
                </a:cubicBezTo>
                <a:cubicBezTo>
                  <a:pt x="84648" y="374568"/>
                  <a:pt x="64091" y="338291"/>
                  <a:pt x="53510" y="296873"/>
                </a:cubicBezTo>
                <a:cubicBezTo>
                  <a:pt x="50789" y="285990"/>
                  <a:pt x="47161" y="275107"/>
                  <a:pt x="42929" y="264525"/>
                </a:cubicBezTo>
                <a:cubicBezTo>
                  <a:pt x="33255" y="240340"/>
                  <a:pt x="20860" y="217969"/>
                  <a:pt x="0" y="200737"/>
                </a:cubicBezTo>
                <a:cubicBezTo>
                  <a:pt x="39301" y="203155"/>
                  <a:pt x="77393" y="210713"/>
                  <a:pt x="114275" y="223410"/>
                </a:cubicBezTo>
                <a:cubicBezTo>
                  <a:pt x="151763" y="236108"/>
                  <a:pt x="186227" y="254247"/>
                  <a:pt x="214946" y="282664"/>
                </a:cubicBezTo>
                <a:cubicBezTo>
                  <a:pt x="216458" y="278734"/>
                  <a:pt x="215551" y="276316"/>
                  <a:pt x="214644" y="273595"/>
                </a:cubicBezTo>
                <a:cubicBezTo>
                  <a:pt x="213737" y="271176"/>
                  <a:pt x="212830" y="268758"/>
                  <a:pt x="211319" y="264223"/>
                </a:cubicBezTo>
                <a:cubicBezTo>
                  <a:pt x="266340" y="285385"/>
                  <a:pt x="319850" y="303524"/>
                  <a:pt x="356430" y="352801"/>
                </a:cubicBezTo>
                <a:cubicBezTo>
                  <a:pt x="372150" y="293548"/>
                  <a:pt x="403289" y="242759"/>
                  <a:pt x="433218" y="191365"/>
                </a:cubicBezTo>
                <a:cubicBezTo>
                  <a:pt x="434125" y="190156"/>
                  <a:pt x="435032" y="188946"/>
                  <a:pt x="436846" y="186528"/>
                </a:cubicBezTo>
                <a:close/>
                <a:moveTo>
                  <a:pt x="434730" y="0"/>
                </a:moveTo>
                <a:cubicBezTo>
                  <a:pt x="435032" y="0"/>
                  <a:pt x="435334" y="0"/>
                  <a:pt x="435939" y="0"/>
                </a:cubicBezTo>
                <a:cubicBezTo>
                  <a:pt x="441683" y="10279"/>
                  <a:pt x="447427" y="20860"/>
                  <a:pt x="453473" y="31139"/>
                </a:cubicBezTo>
                <a:cubicBezTo>
                  <a:pt x="474030" y="67719"/>
                  <a:pt x="495193" y="103997"/>
                  <a:pt x="508192" y="144205"/>
                </a:cubicBezTo>
                <a:cubicBezTo>
                  <a:pt x="510309" y="150553"/>
                  <a:pt x="512727" y="147228"/>
                  <a:pt x="515448" y="144809"/>
                </a:cubicBezTo>
                <a:cubicBezTo>
                  <a:pt x="539633" y="123647"/>
                  <a:pt x="566237" y="106113"/>
                  <a:pt x="595259" y="92206"/>
                </a:cubicBezTo>
                <a:cubicBezTo>
                  <a:pt x="603422" y="88276"/>
                  <a:pt x="611584" y="85253"/>
                  <a:pt x="619747" y="81323"/>
                </a:cubicBezTo>
                <a:cubicBezTo>
                  <a:pt x="626095" y="78300"/>
                  <a:pt x="628816" y="79207"/>
                  <a:pt x="629421" y="86765"/>
                </a:cubicBezTo>
                <a:cubicBezTo>
                  <a:pt x="632142" y="120019"/>
                  <a:pt x="633049" y="153274"/>
                  <a:pt x="626398" y="186226"/>
                </a:cubicBezTo>
                <a:cubicBezTo>
                  <a:pt x="626095" y="187738"/>
                  <a:pt x="625793" y="189250"/>
                  <a:pt x="625491" y="190762"/>
                </a:cubicBezTo>
                <a:cubicBezTo>
                  <a:pt x="627305" y="192575"/>
                  <a:pt x="628816" y="191366"/>
                  <a:pt x="630026" y="190762"/>
                </a:cubicBezTo>
                <a:cubicBezTo>
                  <a:pt x="672954" y="173832"/>
                  <a:pt x="717395" y="162646"/>
                  <a:pt x="761835" y="150251"/>
                </a:cubicBezTo>
                <a:cubicBezTo>
                  <a:pt x="767579" y="148739"/>
                  <a:pt x="769091" y="149647"/>
                  <a:pt x="768184" y="155693"/>
                </a:cubicBezTo>
                <a:cubicBezTo>
                  <a:pt x="766672" y="164762"/>
                  <a:pt x="764254" y="173832"/>
                  <a:pt x="760021" y="181994"/>
                </a:cubicBezTo>
                <a:cubicBezTo>
                  <a:pt x="754579" y="192273"/>
                  <a:pt x="748231" y="198924"/>
                  <a:pt x="734627" y="201040"/>
                </a:cubicBezTo>
                <a:cubicBezTo>
                  <a:pt x="694116" y="207389"/>
                  <a:pt x="656327" y="223714"/>
                  <a:pt x="618840" y="239736"/>
                </a:cubicBezTo>
                <a:cubicBezTo>
                  <a:pt x="584073" y="254550"/>
                  <a:pt x="550517" y="272387"/>
                  <a:pt x="519076" y="293549"/>
                </a:cubicBezTo>
                <a:cubicBezTo>
                  <a:pt x="513634" y="297177"/>
                  <a:pt x="511518" y="296572"/>
                  <a:pt x="509704" y="290526"/>
                </a:cubicBezTo>
                <a:cubicBezTo>
                  <a:pt x="493984" y="238830"/>
                  <a:pt x="465264" y="192877"/>
                  <a:pt x="438357" y="146321"/>
                </a:cubicBezTo>
                <a:cubicBezTo>
                  <a:pt x="435939" y="142088"/>
                  <a:pt x="434125" y="141182"/>
                  <a:pt x="431404" y="146018"/>
                </a:cubicBezTo>
                <a:cubicBezTo>
                  <a:pt x="405708" y="190762"/>
                  <a:pt x="378197" y="234900"/>
                  <a:pt x="361872" y="284177"/>
                </a:cubicBezTo>
                <a:cubicBezTo>
                  <a:pt x="357639" y="297177"/>
                  <a:pt x="357639" y="297177"/>
                  <a:pt x="345849" y="289618"/>
                </a:cubicBezTo>
                <a:cubicBezTo>
                  <a:pt x="288409" y="252434"/>
                  <a:pt x="227039" y="222807"/>
                  <a:pt x="164157" y="196506"/>
                </a:cubicBezTo>
                <a:cubicBezTo>
                  <a:pt x="157506" y="193785"/>
                  <a:pt x="150856" y="191668"/>
                  <a:pt x="143600" y="191971"/>
                </a:cubicBezTo>
                <a:cubicBezTo>
                  <a:pt x="138461" y="192273"/>
                  <a:pt x="135135" y="190157"/>
                  <a:pt x="131810" y="186226"/>
                </a:cubicBezTo>
                <a:cubicBezTo>
                  <a:pt x="124856" y="177459"/>
                  <a:pt x="119717" y="167483"/>
                  <a:pt x="117601" y="156600"/>
                </a:cubicBezTo>
                <a:cubicBezTo>
                  <a:pt x="116392" y="150856"/>
                  <a:pt x="117601" y="148437"/>
                  <a:pt x="124252" y="150553"/>
                </a:cubicBezTo>
                <a:cubicBezTo>
                  <a:pt x="162344" y="161739"/>
                  <a:pt x="200435" y="173529"/>
                  <a:pt x="237318" y="188947"/>
                </a:cubicBezTo>
                <a:cubicBezTo>
                  <a:pt x="239736" y="189854"/>
                  <a:pt x="242759" y="192575"/>
                  <a:pt x="244876" y="191064"/>
                </a:cubicBezTo>
                <a:cubicBezTo>
                  <a:pt x="247597" y="188947"/>
                  <a:pt x="245178" y="185622"/>
                  <a:pt x="244574" y="182901"/>
                </a:cubicBezTo>
                <a:cubicBezTo>
                  <a:pt x="238829" y="150251"/>
                  <a:pt x="239736" y="117601"/>
                  <a:pt x="242759" y="84951"/>
                </a:cubicBezTo>
                <a:cubicBezTo>
                  <a:pt x="243364" y="78300"/>
                  <a:pt x="246387" y="79207"/>
                  <a:pt x="250922" y="81021"/>
                </a:cubicBezTo>
                <a:cubicBezTo>
                  <a:pt x="288409" y="95229"/>
                  <a:pt x="322268" y="116089"/>
                  <a:pt x="352802" y="141786"/>
                </a:cubicBezTo>
                <a:cubicBezTo>
                  <a:pt x="360058" y="148135"/>
                  <a:pt x="360360" y="148135"/>
                  <a:pt x="363383" y="139368"/>
                </a:cubicBezTo>
                <a:cubicBezTo>
                  <a:pt x="380011" y="91602"/>
                  <a:pt x="406312" y="48975"/>
                  <a:pt x="431404" y="5744"/>
                </a:cubicBezTo>
                <a:cubicBezTo>
                  <a:pt x="432613" y="3930"/>
                  <a:pt x="433521" y="2116"/>
                  <a:pt x="434730" y="0"/>
                </a:cubicBezTo>
                <a:close/>
              </a:path>
            </a:pathLst>
          </a:cu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84" name="Freeform: Shape 83">
            <a:extLst>
              <a:ext uri="{FF2B5EF4-FFF2-40B4-BE49-F238E27FC236}">
                <a16:creationId xmlns:a16="http://schemas.microsoft.com/office/drawing/2014/main" id="{D1D33777-4EDB-43D2-89B7-0F98209483F1}"/>
              </a:ext>
            </a:extLst>
          </p:cNvPr>
          <p:cNvSpPr/>
          <p:nvPr/>
        </p:nvSpPr>
        <p:spPr>
          <a:xfrm>
            <a:off x="8422000" y="2051334"/>
            <a:ext cx="1583732" cy="1086081"/>
          </a:xfrm>
          <a:custGeom>
            <a:avLst/>
            <a:gdLst>
              <a:gd name="connsiteX0" fmla="*/ 486729 w 875505"/>
              <a:gd name="connsiteY0" fmla="*/ 536269 h 600398"/>
              <a:gd name="connsiteX1" fmla="*/ 489449 w 875505"/>
              <a:gd name="connsiteY1" fmla="*/ 538423 h 600398"/>
              <a:gd name="connsiteX2" fmla="*/ 502751 w 875505"/>
              <a:gd name="connsiteY2" fmla="*/ 566841 h 600398"/>
              <a:gd name="connsiteX3" fmla="*/ 498217 w 875505"/>
              <a:gd name="connsiteY3" fmla="*/ 576817 h 600398"/>
              <a:gd name="connsiteX4" fmla="*/ 452567 w 875505"/>
              <a:gd name="connsiteY4" fmla="*/ 598886 h 600398"/>
              <a:gd name="connsiteX5" fmla="*/ 438055 w 875505"/>
              <a:gd name="connsiteY5" fmla="*/ 600398 h 600398"/>
              <a:gd name="connsiteX6" fmla="*/ 384243 w 875505"/>
              <a:gd name="connsiteY6" fmla="*/ 584980 h 600398"/>
              <a:gd name="connsiteX7" fmla="*/ 375778 w 875505"/>
              <a:gd name="connsiteY7" fmla="*/ 552632 h 600398"/>
              <a:gd name="connsiteX8" fmla="*/ 379104 w 875505"/>
              <a:gd name="connsiteY8" fmla="*/ 545981 h 600398"/>
              <a:gd name="connsiteX9" fmla="*/ 393917 w 875505"/>
              <a:gd name="connsiteY9" fmla="*/ 544167 h 600398"/>
              <a:gd name="connsiteX10" fmla="*/ 450148 w 875505"/>
              <a:gd name="connsiteY10" fmla="*/ 559585 h 600398"/>
              <a:gd name="connsiteX11" fmla="*/ 484007 w 875505"/>
              <a:gd name="connsiteY11" fmla="*/ 538423 h 600398"/>
              <a:gd name="connsiteX12" fmla="*/ 486729 w 875505"/>
              <a:gd name="connsiteY12" fmla="*/ 536269 h 600398"/>
              <a:gd name="connsiteX13" fmla="*/ 89524 w 875505"/>
              <a:gd name="connsiteY13" fmla="*/ 422864 h 600398"/>
              <a:gd name="connsiteX14" fmla="*/ 104602 w 875505"/>
              <a:gd name="connsiteY14" fmla="*/ 434125 h 600398"/>
              <a:gd name="connsiteX15" fmla="*/ 209203 w 875505"/>
              <a:gd name="connsiteY15" fmla="*/ 500029 h 600398"/>
              <a:gd name="connsiteX16" fmla="*/ 247899 w 875505"/>
              <a:gd name="connsiteY16" fmla="*/ 502146 h 600398"/>
              <a:gd name="connsiteX17" fmla="*/ 254852 w 875505"/>
              <a:gd name="connsiteY17" fmla="*/ 504564 h 600398"/>
              <a:gd name="connsiteX18" fmla="*/ 338896 w 875505"/>
              <a:gd name="connsiteY18" fmla="*/ 545981 h 600398"/>
              <a:gd name="connsiteX19" fmla="*/ 356430 w 875505"/>
              <a:gd name="connsiteY19" fmla="*/ 547191 h 600398"/>
              <a:gd name="connsiteX20" fmla="*/ 164460 w 875505"/>
              <a:gd name="connsiteY20" fmla="*/ 561702 h 600398"/>
              <a:gd name="connsiteX21" fmla="*/ 205575 w 875505"/>
              <a:gd name="connsiteY21" fmla="*/ 532377 h 600398"/>
              <a:gd name="connsiteX22" fmla="*/ 200436 w 875505"/>
              <a:gd name="connsiteY22" fmla="*/ 533284 h 600398"/>
              <a:gd name="connsiteX23" fmla="*/ 82835 w 875505"/>
              <a:gd name="connsiteY23" fmla="*/ 534493 h 600398"/>
              <a:gd name="connsiteX24" fmla="*/ 80114 w 875505"/>
              <a:gd name="connsiteY24" fmla="*/ 525122 h 600398"/>
              <a:gd name="connsiteX25" fmla="*/ 99765 w 875505"/>
              <a:gd name="connsiteY25" fmla="*/ 502146 h 600398"/>
              <a:gd name="connsiteX26" fmla="*/ 48673 w 875505"/>
              <a:gd name="connsiteY26" fmla="*/ 498820 h 600398"/>
              <a:gd name="connsiteX27" fmla="*/ 79510 w 875505"/>
              <a:gd name="connsiteY27" fmla="*/ 471309 h 600398"/>
              <a:gd name="connsiteX28" fmla="*/ 53208 w 875505"/>
              <a:gd name="connsiteY28" fmla="*/ 458915 h 600398"/>
              <a:gd name="connsiteX29" fmla="*/ 36581 w 875505"/>
              <a:gd name="connsiteY29" fmla="*/ 447427 h 600398"/>
              <a:gd name="connsiteX30" fmla="*/ 37488 w 875505"/>
              <a:gd name="connsiteY30" fmla="*/ 437148 h 600398"/>
              <a:gd name="connsiteX31" fmla="*/ 71951 w 875505"/>
              <a:gd name="connsiteY31" fmla="*/ 423846 h 600398"/>
              <a:gd name="connsiteX32" fmla="*/ 89524 w 875505"/>
              <a:gd name="connsiteY32" fmla="*/ 422864 h 600398"/>
              <a:gd name="connsiteX33" fmla="*/ 792368 w 875505"/>
              <a:gd name="connsiteY33" fmla="*/ 421125 h 600398"/>
              <a:gd name="connsiteX34" fmla="*/ 839227 w 875505"/>
              <a:gd name="connsiteY34" fmla="*/ 435939 h 600398"/>
              <a:gd name="connsiteX35" fmla="*/ 839831 w 875505"/>
              <a:gd name="connsiteY35" fmla="*/ 448334 h 600398"/>
              <a:gd name="connsiteX36" fmla="*/ 799019 w 875505"/>
              <a:gd name="connsiteY36" fmla="*/ 470403 h 600398"/>
              <a:gd name="connsiteX37" fmla="*/ 829855 w 875505"/>
              <a:gd name="connsiteY37" fmla="*/ 498518 h 600398"/>
              <a:gd name="connsiteX38" fmla="*/ 778764 w 875505"/>
              <a:gd name="connsiteY38" fmla="*/ 501843 h 600398"/>
              <a:gd name="connsiteX39" fmla="*/ 797810 w 875505"/>
              <a:gd name="connsiteY39" fmla="*/ 523912 h 600398"/>
              <a:gd name="connsiteX40" fmla="*/ 793880 w 875505"/>
              <a:gd name="connsiteY40" fmla="*/ 534493 h 600398"/>
              <a:gd name="connsiteX41" fmla="*/ 676279 w 875505"/>
              <a:gd name="connsiteY41" fmla="*/ 532377 h 600398"/>
              <a:gd name="connsiteX42" fmla="*/ 672652 w 875505"/>
              <a:gd name="connsiteY42" fmla="*/ 531470 h 600398"/>
              <a:gd name="connsiteX43" fmla="*/ 714976 w 875505"/>
              <a:gd name="connsiteY43" fmla="*/ 560492 h 600398"/>
              <a:gd name="connsiteX44" fmla="*/ 520889 w 875505"/>
              <a:gd name="connsiteY44" fmla="*/ 545981 h 600398"/>
              <a:gd name="connsiteX45" fmla="*/ 551120 w 875505"/>
              <a:gd name="connsiteY45" fmla="*/ 544470 h 600398"/>
              <a:gd name="connsiteX46" fmla="*/ 623072 w 875505"/>
              <a:gd name="connsiteY46" fmla="*/ 504262 h 600398"/>
              <a:gd name="connsiteX47" fmla="*/ 629118 w 875505"/>
              <a:gd name="connsiteY47" fmla="*/ 501541 h 600398"/>
              <a:gd name="connsiteX48" fmla="*/ 779671 w 875505"/>
              <a:gd name="connsiteY48" fmla="*/ 426567 h 600398"/>
              <a:gd name="connsiteX49" fmla="*/ 792368 w 875505"/>
              <a:gd name="connsiteY49" fmla="*/ 421125 h 600398"/>
              <a:gd name="connsiteX50" fmla="*/ 436846 w 875505"/>
              <a:gd name="connsiteY50" fmla="*/ 186528 h 600398"/>
              <a:gd name="connsiteX51" fmla="*/ 517564 w 875505"/>
              <a:gd name="connsiteY51" fmla="*/ 357034 h 600398"/>
              <a:gd name="connsiteX52" fmla="*/ 534191 w 875505"/>
              <a:gd name="connsiteY52" fmla="*/ 334058 h 600398"/>
              <a:gd name="connsiteX53" fmla="*/ 591329 w 875505"/>
              <a:gd name="connsiteY53" fmla="*/ 294455 h 600398"/>
              <a:gd name="connsiteX54" fmla="*/ 654211 w 875505"/>
              <a:gd name="connsiteY54" fmla="*/ 267851 h 600398"/>
              <a:gd name="connsiteX55" fmla="*/ 662071 w 875505"/>
              <a:gd name="connsiteY55" fmla="*/ 265433 h 600398"/>
              <a:gd name="connsiteX56" fmla="*/ 659048 w 875505"/>
              <a:gd name="connsiteY56" fmla="*/ 282664 h 600398"/>
              <a:gd name="connsiteX57" fmla="*/ 798717 w 875505"/>
              <a:gd name="connsiteY57" fmla="*/ 211923 h 600398"/>
              <a:gd name="connsiteX58" fmla="*/ 875505 w 875505"/>
              <a:gd name="connsiteY58" fmla="*/ 199528 h 600398"/>
              <a:gd name="connsiteX59" fmla="*/ 856157 w 875505"/>
              <a:gd name="connsiteY59" fmla="*/ 218876 h 600398"/>
              <a:gd name="connsiteX60" fmla="*/ 821996 w 875505"/>
              <a:gd name="connsiteY60" fmla="*/ 292036 h 600398"/>
              <a:gd name="connsiteX61" fmla="*/ 660861 w 875505"/>
              <a:gd name="connsiteY61" fmla="*/ 467681 h 600398"/>
              <a:gd name="connsiteX62" fmla="*/ 621863 w 875505"/>
              <a:gd name="connsiteY62" fmla="*/ 479169 h 600398"/>
              <a:gd name="connsiteX63" fmla="*/ 591631 w 875505"/>
              <a:gd name="connsiteY63" fmla="*/ 505471 h 600398"/>
              <a:gd name="connsiteX64" fmla="*/ 484309 w 875505"/>
              <a:gd name="connsiteY64" fmla="*/ 527540 h 600398"/>
              <a:gd name="connsiteX65" fmla="*/ 472821 w 875505"/>
              <a:gd name="connsiteY65" fmla="*/ 529354 h 600398"/>
              <a:gd name="connsiteX66" fmla="*/ 399359 w 875505"/>
              <a:gd name="connsiteY66" fmla="*/ 529656 h 600398"/>
              <a:gd name="connsiteX67" fmla="*/ 388778 w 875505"/>
              <a:gd name="connsiteY67" fmla="*/ 527540 h 600398"/>
              <a:gd name="connsiteX68" fmla="*/ 259689 w 875505"/>
              <a:gd name="connsiteY68" fmla="*/ 483100 h 600398"/>
              <a:gd name="connsiteX69" fmla="*/ 248201 w 875505"/>
              <a:gd name="connsiteY69" fmla="*/ 477960 h 600398"/>
              <a:gd name="connsiteX70" fmla="*/ 114578 w 875505"/>
              <a:gd name="connsiteY70" fmla="*/ 405102 h 600398"/>
              <a:gd name="connsiteX71" fmla="*/ 53510 w 875505"/>
              <a:gd name="connsiteY71" fmla="*/ 296873 h 600398"/>
              <a:gd name="connsiteX72" fmla="*/ 42929 w 875505"/>
              <a:gd name="connsiteY72" fmla="*/ 264525 h 600398"/>
              <a:gd name="connsiteX73" fmla="*/ 0 w 875505"/>
              <a:gd name="connsiteY73" fmla="*/ 200737 h 600398"/>
              <a:gd name="connsiteX74" fmla="*/ 114275 w 875505"/>
              <a:gd name="connsiteY74" fmla="*/ 223410 h 600398"/>
              <a:gd name="connsiteX75" fmla="*/ 214946 w 875505"/>
              <a:gd name="connsiteY75" fmla="*/ 282664 h 600398"/>
              <a:gd name="connsiteX76" fmla="*/ 214644 w 875505"/>
              <a:gd name="connsiteY76" fmla="*/ 273595 h 600398"/>
              <a:gd name="connsiteX77" fmla="*/ 211319 w 875505"/>
              <a:gd name="connsiteY77" fmla="*/ 264223 h 600398"/>
              <a:gd name="connsiteX78" fmla="*/ 356430 w 875505"/>
              <a:gd name="connsiteY78" fmla="*/ 352801 h 600398"/>
              <a:gd name="connsiteX79" fmla="*/ 433218 w 875505"/>
              <a:gd name="connsiteY79" fmla="*/ 191365 h 600398"/>
              <a:gd name="connsiteX80" fmla="*/ 436846 w 875505"/>
              <a:gd name="connsiteY80" fmla="*/ 186528 h 600398"/>
              <a:gd name="connsiteX81" fmla="*/ 434730 w 875505"/>
              <a:gd name="connsiteY81" fmla="*/ 0 h 600398"/>
              <a:gd name="connsiteX82" fmla="*/ 435939 w 875505"/>
              <a:gd name="connsiteY82" fmla="*/ 0 h 600398"/>
              <a:gd name="connsiteX83" fmla="*/ 453473 w 875505"/>
              <a:gd name="connsiteY83" fmla="*/ 31139 h 600398"/>
              <a:gd name="connsiteX84" fmla="*/ 508192 w 875505"/>
              <a:gd name="connsiteY84" fmla="*/ 144205 h 600398"/>
              <a:gd name="connsiteX85" fmla="*/ 515448 w 875505"/>
              <a:gd name="connsiteY85" fmla="*/ 144809 h 600398"/>
              <a:gd name="connsiteX86" fmla="*/ 595259 w 875505"/>
              <a:gd name="connsiteY86" fmla="*/ 92206 h 600398"/>
              <a:gd name="connsiteX87" fmla="*/ 619747 w 875505"/>
              <a:gd name="connsiteY87" fmla="*/ 81323 h 600398"/>
              <a:gd name="connsiteX88" fmla="*/ 629421 w 875505"/>
              <a:gd name="connsiteY88" fmla="*/ 86765 h 600398"/>
              <a:gd name="connsiteX89" fmla="*/ 626398 w 875505"/>
              <a:gd name="connsiteY89" fmla="*/ 186226 h 600398"/>
              <a:gd name="connsiteX90" fmla="*/ 625491 w 875505"/>
              <a:gd name="connsiteY90" fmla="*/ 190762 h 600398"/>
              <a:gd name="connsiteX91" fmla="*/ 630026 w 875505"/>
              <a:gd name="connsiteY91" fmla="*/ 190762 h 600398"/>
              <a:gd name="connsiteX92" fmla="*/ 761835 w 875505"/>
              <a:gd name="connsiteY92" fmla="*/ 150251 h 600398"/>
              <a:gd name="connsiteX93" fmla="*/ 768184 w 875505"/>
              <a:gd name="connsiteY93" fmla="*/ 155693 h 600398"/>
              <a:gd name="connsiteX94" fmla="*/ 760021 w 875505"/>
              <a:gd name="connsiteY94" fmla="*/ 181994 h 600398"/>
              <a:gd name="connsiteX95" fmla="*/ 734627 w 875505"/>
              <a:gd name="connsiteY95" fmla="*/ 201040 h 600398"/>
              <a:gd name="connsiteX96" fmla="*/ 618840 w 875505"/>
              <a:gd name="connsiteY96" fmla="*/ 239736 h 600398"/>
              <a:gd name="connsiteX97" fmla="*/ 519076 w 875505"/>
              <a:gd name="connsiteY97" fmla="*/ 293549 h 600398"/>
              <a:gd name="connsiteX98" fmla="*/ 509704 w 875505"/>
              <a:gd name="connsiteY98" fmla="*/ 290526 h 600398"/>
              <a:gd name="connsiteX99" fmla="*/ 438357 w 875505"/>
              <a:gd name="connsiteY99" fmla="*/ 146321 h 600398"/>
              <a:gd name="connsiteX100" fmla="*/ 431404 w 875505"/>
              <a:gd name="connsiteY100" fmla="*/ 146018 h 600398"/>
              <a:gd name="connsiteX101" fmla="*/ 361872 w 875505"/>
              <a:gd name="connsiteY101" fmla="*/ 284177 h 600398"/>
              <a:gd name="connsiteX102" fmla="*/ 345849 w 875505"/>
              <a:gd name="connsiteY102" fmla="*/ 289618 h 600398"/>
              <a:gd name="connsiteX103" fmla="*/ 164157 w 875505"/>
              <a:gd name="connsiteY103" fmla="*/ 196506 h 600398"/>
              <a:gd name="connsiteX104" fmla="*/ 143600 w 875505"/>
              <a:gd name="connsiteY104" fmla="*/ 191971 h 600398"/>
              <a:gd name="connsiteX105" fmla="*/ 131810 w 875505"/>
              <a:gd name="connsiteY105" fmla="*/ 186226 h 600398"/>
              <a:gd name="connsiteX106" fmla="*/ 117601 w 875505"/>
              <a:gd name="connsiteY106" fmla="*/ 156600 h 600398"/>
              <a:gd name="connsiteX107" fmla="*/ 124252 w 875505"/>
              <a:gd name="connsiteY107" fmla="*/ 150553 h 600398"/>
              <a:gd name="connsiteX108" fmla="*/ 237318 w 875505"/>
              <a:gd name="connsiteY108" fmla="*/ 188947 h 600398"/>
              <a:gd name="connsiteX109" fmla="*/ 244876 w 875505"/>
              <a:gd name="connsiteY109" fmla="*/ 191064 h 600398"/>
              <a:gd name="connsiteX110" fmla="*/ 244574 w 875505"/>
              <a:gd name="connsiteY110" fmla="*/ 182901 h 600398"/>
              <a:gd name="connsiteX111" fmla="*/ 242759 w 875505"/>
              <a:gd name="connsiteY111" fmla="*/ 84951 h 600398"/>
              <a:gd name="connsiteX112" fmla="*/ 250922 w 875505"/>
              <a:gd name="connsiteY112" fmla="*/ 81021 h 600398"/>
              <a:gd name="connsiteX113" fmla="*/ 352802 w 875505"/>
              <a:gd name="connsiteY113" fmla="*/ 141786 h 600398"/>
              <a:gd name="connsiteX114" fmla="*/ 363383 w 875505"/>
              <a:gd name="connsiteY114" fmla="*/ 139368 h 600398"/>
              <a:gd name="connsiteX115" fmla="*/ 431404 w 875505"/>
              <a:gd name="connsiteY115" fmla="*/ 5744 h 600398"/>
              <a:gd name="connsiteX116" fmla="*/ 434730 w 875505"/>
              <a:gd name="connsiteY116" fmla="*/ 0 h 600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875505" h="600398">
                <a:moveTo>
                  <a:pt x="486729" y="536269"/>
                </a:moveTo>
                <a:cubicBezTo>
                  <a:pt x="487635" y="536458"/>
                  <a:pt x="488542" y="537365"/>
                  <a:pt x="489449" y="538423"/>
                </a:cubicBezTo>
                <a:cubicBezTo>
                  <a:pt x="496705" y="546586"/>
                  <a:pt x="500635" y="556260"/>
                  <a:pt x="502751" y="566841"/>
                </a:cubicBezTo>
                <a:cubicBezTo>
                  <a:pt x="503658" y="571073"/>
                  <a:pt x="500635" y="574096"/>
                  <a:pt x="498217" y="576817"/>
                </a:cubicBezTo>
                <a:cubicBezTo>
                  <a:pt x="486426" y="591026"/>
                  <a:pt x="470101" y="596165"/>
                  <a:pt x="452567" y="598886"/>
                </a:cubicBezTo>
                <a:cubicBezTo>
                  <a:pt x="447427" y="600095"/>
                  <a:pt x="442590" y="600095"/>
                  <a:pt x="438055" y="600398"/>
                </a:cubicBezTo>
                <a:cubicBezTo>
                  <a:pt x="418707" y="599793"/>
                  <a:pt x="399964" y="596770"/>
                  <a:pt x="384243" y="584980"/>
                </a:cubicBezTo>
                <a:cubicBezTo>
                  <a:pt x="370337" y="574701"/>
                  <a:pt x="368825" y="568352"/>
                  <a:pt x="375778" y="552632"/>
                </a:cubicBezTo>
                <a:cubicBezTo>
                  <a:pt x="376685" y="550516"/>
                  <a:pt x="377895" y="548097"/>
                  <a:pt x="379104" y="545981"/>
                </a:cubicBezTo>
                <a:cubicBezTo>
                  <a:pt x="385452" y="535400"/>
                  <a:pt x="385755" y="535702"/>
                  <a:pt x="393917" y="544167"/>
                </a:cubicBezTo>
                <a:cubicBezTo>
                  <a:pt x="409638" y="560190"/>
                  <a:pt x="429289" y="562910"/>
                  <a:pt x="450148" y="559585"/>
                </a:cubicBezTo>
                <a:cubicBezTo>
                  <a:pt x="464055" y="557469"/>
                  <a:pt x="476752" y="552027"/>
                  <a:pt x="484007" y="538423"/>
                </a:cubicBezTo>
                <a:cubicBezTo>
                  <a:pt x="484915" y="536609"/>
                  <a:pt x="485822" y="536080"/>
                  <a:pt x="486729" y="536269"/>
                </a:cubicBezTo>
                <a:close/>
                <a:moveTo>
                  <a:pt x="89524" y="422864"/>
                </a:moveTo>
                <a:cubicBezTo>
                  <a:pt x="94776" y="424300"/>
                  <a:pt x="99613" y="427776"/>
                  <a:pt x="104602" y="434125"/>
                </a:cubicBezTo>
                <a:cubicBezTo>
                  <a:pt x="131205" y="467984"/>
                  <a:pt x="165065" y="493076"/>
                  <a:pt x="209203" y="500029"/>
                </a:cubicBezTo>
                <a:cubicBezTo>
                  <a:pt x="222202" y="502146"/>
                  <a:pt x="234900" y="503355"/>
                  <a:pt x="247899" y="502146"/>
                </a:cubicBezTo>
                <a:cubicBezTo>
                  <a:pt x="250620" y="501843"/>
                  <a:pt x="253039" y="501843"/>
                  <a:pt x="254852" y="504564"/>
                </a:cubicBezTo>
                <a:cubicBezTo>
                  <a:pt x="275108" y="534191"/>
                  <a:pt x="305339" y="543563"/>
                  <a:pt x="338896" y="545981"/>
                </a:cubicBezTo>
                <a:cubicBezTo>
                  <a:pt x="344640" y="546284"/>
                  <a:pt x="350686" y="545981"/>
                  <a:pt x="356430" y="547191"/>
                </a:cubicBezTo>
                <a:cubicBezTo>
                  <a:pt x="294456" y="571678"/>
                  <a:pt x="230667" y="580747"/>
                  <a:pt x="164460" y="561702"/>
                </a:cubicBezTo>
                <a:cubicBezTo>
                  <a:pt x="182297" y="557167"/>
                  <a:pt x="196808" y="549005"/>
                  <a:pt x="205575" y="532377"/>
                </a:cubicBezTo>
                <a:cubicBezTo>
                  <a:pt x="203761" y="531168"/>
                  <a:pt x="201947" y="532679"/>
                  <a:pt x="200436" y="533284"/>
                </a:cubicBezTo>
                <a:cubicBezTo>
                  <a:pt x="161437" y="545981"/>
                  <a:pt x="122136" y="544167"/>
                  <a:pt x="82835" y="534493"/>
                </a:cubicBezTo>
                <a:cubicBezTo>
                  <a:pt x="75277" y="532679"/>
                  <a:pt x="75882" y="529959"/>
                  <a:pt x="80114" y="525122"/>
                </a:cubicBezTo>
                <a:cubicBezTo>
                  <a:pt x="86463" y="517866"/>
                  <a:pt x="92811" y="510308"/>
                  <a:pt x="99765" y="502146"/>
                </a:cubicBezTo>
                <a:cubicBezTo>
                  <a:pt x="83137" y="498216"/>
                  <a:pt x="66812" y="498820"/>
                  <a:pt x="48673" y="498820"/>
                </a:cubicBezTo>
                <a:cubicBezTo>
                  <a:pt x="57743" y="487332"/>
                  <a:pt x="68021" y="479472"/>
                  <a:pt x="79510" y="471309"/>
                </a:cubicBezTo>
                <a:cubicBezTo>
                  <a:pt x="70138" y="466775"/>
                  <a:pt x="61068" y="464054"/>
                  <a:pt x="53208" y="458915"/>
                </a:cubicBezTo>
                <a:cubicBezTo>
                  <a:pt x="47464" y="455287"/>
                  <a:pt x="42325" y="451054"/>
                  <a:pt x="36581" y="447427"/>
                </a:cubicBezTo>
                <a:cubicBezTo>
                  <a:pt x="30837" y="443497"/>
                  <a:pt x="32651" y="440474"/>
                  <a:pt x="37488" y="437148"/>
                </a:cubicBezTo>
                <a:cubicBezTo>
                  <a:pt x="48069" y="429893"/>
                  <a:pt x="59859" y="426870"/>
                  <a:pt x="71951" y="423846"/>
                </a:cubicBezTo>
                <a:cubicBezTo>
                  <a:pt x="78603" y="422032"/>
                  <a:pt x="84271" y="421428"/>
                  <a:pt x="89524" y="422864"/>
                </a:cubicBezTo>
                <a:close/>
                <a:moveTo>
                  <a:pt x="792368" y="421125"/>
                </a:moveTo>
                <a:cubicBezTo>
                  <a:pt x="808693" y="423846"/>
                  <a:pt x="825018" y="426869"/>
                  <a:pt x="839227" y="435939"/>
                </a:cubicBezTo>
                <a:cubicBezTo>
                  <a:pt x="847390" y="441078"/>
                  <a:pt x="847390" y="442288"/>
                  <a:pt x="839831" y="448334"/>
                </a:cubicBezTo>
                <a:cubicBezTo>
                  <a:pt x="828344" y="458310"/>
                  <a:pt x="814739" y="464961"/>
                  <a:pt x="799019" y="470403"/>
                </a:cubicBezTo>
                <a:cubicBezTo>
                  <a:pt x="810507" y="479472"/>
                  <a:pt x="821390" y="486728"/>
                  <a:pt x="829855" y="498518"/>
                </a:cubicBezTo>
                <a:cubicBezTo>
                  <a:pt x="812321" y="498518"/>
                  <a:pt x="795693" y="498216"/>
                  <a:pt x="778764" y="501843"/>
                </a:cubicBezTo>
                <a:cubicBezTo>
                  <a:pt x="785717" y="509704"/>
                  <a:pt x="792066" y="516657"/>
                  <a:pt x="797810" y="523912"/>
                </a:cubicBezTo>
                <a:cubicBezTo>
                  <a:pt x="804158" y="531773"/>
                  <a:pt x="804158" y="532075"/>
                  <a:pt x="793880" y="534493"/>
                </a:cubicBezTo>
                <a:cubicBezTo>
                  <a:pt x="754578" y="544470"/>
                  <a:pt x="715278" y="545377"/>
                  <a:pt x="676279" y="532377"/>
                </a:cubicBezTo>
                <a:cubicBezTo>
                  <a:pt x="675372" y="532075"/>
                  <a:pt x="674163" y="531773"/>
                  <a:pt x="672652" y="531470"/>
                </a:cubicBezTo>
                <a:cubicBezTo>
                  <a:pt x="681721" y="549005"/>
                  <a:pt x="696232" y="557167"/>
                  <a:pt x="714976" y="560492"/>
                </a:cubicBezTo>
                <a:cubicBezTo>
                  <a:pt x="682930" y="580748"/>
                  <a:pt x="562306" y="571980"/>
                  <a:pt x="520889" y="545981"/>
                </a:cubicBezTo>
                <a:cubicBezTo>
                  <a:pt x="531470" y="545377"/>
                  <a:pt x="541446" y="545981"/>
                  <a:pt x="551120" y="544470"/>
                </a:cubicBezTo>
                <a:cubicBezTo>
                  <a:pt x="580445" y="540237"/>
                  <a:pt x="605840" y="529656"/>
                  <a:pt x="623072" y="504262"/>
                </a:cubicBezTo>
                <a:cubicBezTo>
                  <a:pt x="624583" y="501843"/>
                  <a:pt x="626397" y="501239"/>
                  <a:pt x="629118" y="501541"/>
                </a:cubicBezTo>
                <a:cubicBezTo>
                  <a:pt x="694115" y="506076"/>
                  <a:pt x="741579" y="475542"/>
                  <a:pt x="779671" y="426567"/>
                </a:cubicBezTo>
                <a:cubicBezTo>
                  <a:pt x="783299" y="421730"/>
                  <a:pt x="786624" y="420219"/>
                  <a:pt x="792368" y="421125"/>
                </a:cubicBezTo>
                <a:close/>
                <a:moveTo>
                  <a:pt x="436846" y="186528"/>
                </a:moveTo>
                <a:cubicBezTo>
                  <a:pt x="468589" y="240945"/>
                  <a:pt x="501542" y="293850"/>
                  <a:pt x="517564" y="357034"/>
                </a:cubicBezTo>
                <a:cubicBezTo>
                  <a:pt x="523005" y="347662"/>
                  <a:pt x="527843" y="340406"/>
                  <a:pt x="534191" y="334058"/>
                </a:cubicBezTo>
                <a:cubicBezTo>
                  <a:pt x="550819" y="317128"/>
                  <a:pt x="570772" y="305338"/>
                  <a:pt x="591329" y="294455"/>
                </a:cubicBezTo>
                <a:cubicBezTo>
                  <a:pt x="611584" y="283873"/>
                  <a:pt x="632444" y="275409"/>
                  <a:pt x="654211" y="267851"/>
                </a:cubicBezTo>
                <a:cubicBezTo>
                  <a:pt x="656629" y="266944"/>
                  <a:pt x="659350" y="266339"/>
                  <a:pt x="662071" y="265433"/>
                </a:cubicBezTo>
                <a:cubicBezTo>
                  <a:pt x="661164" y="271479"/>
                  <a:pt x="657234" y="276013"/>
                  <a:pt x="659048" y="282664"/>
                </a:cubicBezTo>
                <a:cubicBezTo>
                  <a:pt x="698349" y="243968"/>
                  <a:pt x="747022" y="224620"/>
                  <a:pt x="798717" y="211923"/>
                </a:cubicBezTo>
                <a:cubicBezTo>
                  <a:pt x="823507" y="205876"/>
                  <a:pt x="848297" y="201644"/>
                  <a:pt x="875505" y="199528"/>
                </a:cubicBezTo>
                <a:cubicBezTo>
                  <a:pt x="867948" y="206783"/>
                  <a:pt x="861599" y="212225"/>
                  <a:pt x="856157" y="218876"/>
                </a:cubicBezTo>
                <a:cubicBezTo>
                  <a:pt x="839228" y="240643"/>
                  <a:pt x="828646" y="265433"/>
                  <a:pt x="821996" y="292036"/>
                </a:cubicBezTo>
                <a:cubicBezTo>
                  <a:pt x="799322" y="379103"/>
                  <a:pt x="743998" y="435938"/>
                  <a:pt x="660861" y="467681"/>
                </a:cubicBezTo>
                <a:cubicBezTo>
                  <a:pt x="648164" y="472518"/>
                  <a:pt x="634862" y="474937"/>
                  <a:pt x="621863" y="479169"/>
                </a:cubicBezTo>
                <a:cubicBezTo>
                  <a:pt x="608561" y="483704"/>
                  <a:pt x="602817" y="497308"/>
                  <a:pt x="591631" y="505471"/>
                </a:cubicBezTo>
                <a:cubicBezTo>
                  <a:pt x="558981" y="528749"/>
                  <a:pt x="523005" y="534493"/>
                  <a:pt x="484309" y="527540"/>
                </a:cubicBezTo>
                <a:cubicBezTo>
                  <a:pt x="480077" y="526633"/>
                  <a:pt x="476752" y="527238"/>
                  <a:pt x="472821" y="529354"/>
                </a:cubicBezTo>
                <a:cubicBezTo>
                  <a:pt x="435032" y="551120"/>
                  <a:pt x="437148" y="550818"/>
                  <a:pt x="399359" y="529656"/>
                </a:cubicBezTo>
                <a:cubicBezTo>
                  <a:pt x="395731" y="527540"/>
                  <a:pt x="393010" y="526935"/>
                  <a:pt x="388778" y="527540"/>
                </a:cubicBezTo>
                <a:cubicBezTo>
                  <a:pt x="337687" y="536004"/>
                  <a:pt x="293851" y="523609"/>
                  <a:pt x="259689" y="483100"/>
                </a:cubicBezTo>
                <a:cubicBezTo>
                  <a:pt x="256364" y="479169"/>
                  <a:pt x="252434" y="478867"/>
                  <a:pt x="248201" y="477960"/>
                </a:cubicBezTo>
                <a:cubicBezTo>
                  <a:pt x="197110" y="465867"/>
                  <a:pt x="151763" y="442892"/>
                  <a:pt x="114578" y="405102"/>
                </a:cubicBezTo>
                <a:cubicBezTo>
                  <a:pt x="84648" y="374568"/>
                  <a:pt x="64091" y="338291"/>
                  <a:pt x="53510" y="296873"/>
                </a:cubicBezTo>
                <a:cubicBezTo>
                  <a:pt x="50789" y="285990"/>
                  <a:pt x="47161" y="275107"/>
                  <a:pt x="42929" y="264525"/>
                </a:cubicBezTo>
                <a:cubicBezTo>
                  <a:pt x="33255" y="240340"/>
                  <a:pt x="20860" y="217969"/>
                  <a:pt x="0" y="200737"/>
                </a:cubicBezTo>
                <a:cubicBezTo>
                  <a:pt x="39301" y="203155"/>
                  <a:pt x="77393" y="210713"/>
                  <a:pt x="114275" y="223410"/>
                </a:cubicBezTo>
                <a:cubicBezTo>
                  <a:pt x="151763" y="236108"/>
                  <a:pt x="186227" y="254247"/>
                  <a:pt x="214946" y="282664"/>
                </a:cubicBezTo>
                <a:cubicBezTo>
                  <a:pt x="216458" y="278734"/>
                  <a:pt x="215551" y="276316"/>
                  <a:pt x="214644" y="273595"/>
                </a:cubicBezTo>
                <a:cubicBezTo>
                  <a:pt x="213737" y="271176"/>
                  <a:pt x="212830" y="268758"/>
                  <a:pt x="211319" y="264223"/>
                </a:cubicBezTo>
                <a:cubicBezTo>
                  <a:pt x="266340" y="285385"/>
                  <a:pt x="319850" y="303524"/>
                  <a:pt x="356430" y="352801"/>
                </a:cubicBezTo>
                <a:cubicBezTo>
                  <a:pt x="372150" y="293548"/>
                  <a:pt x="403289" y="242759"/>
                  <a:pt x="433218" y="191365"/>
                </a:cubicBezTo>
                <a:cubicBezTo>
                  <a:pt x="434125" y="190156"/>
                  <a:pt x="435032" y="188946"/>
                  <a:pt x="436846" y="186528"/>
                </a:cubicBezTo>
                <a:close/>
                <a:moveTo>
                  <a:pt x="434730" y="0"/>
                </a:moveTo>
                <a:cubicBezTo>
                  <a:pt x="435032" y="0"/>
                  <a:pt x="435334" y="0"/>
                  <a:pt x="435939" y="0"/>
                </a:cubicBezTo>
                <a:cubicBezTo>
                  <a:pt x="441683" y="10279"/>
                  <a:pt x="447427" y="20860"/>
                  <a:pt x="453473" y="31139"/>
                </a:cubicBezTo>
                <a:cubicBezTo>
                  <a:pt x="474030" y="67719"/>
                  <a:pt x="495193" y="103997"/>
                  <a:pt x="508192" y="144205"/>
                </a:cubicBezTo>
                <a:cubicBezTo>
                  <a:pt x="510309" y="150553"/>
                  <a:pt x="512727" y="147228"/>
                  <a:pt x="515448" y="144809"/>
                </a:cubicBezTo>
                <a:cubicBezTo>
                  <a:pt x="539633" y="123647"/>
                  <a:pt x="566237" y="106113"/>
                  <a:pt x="595259" y="92206"/>
                </a:cubicBezTo>
                <a:cubicBezTo>
                  <a:pt x="603422" y="88276"/>
                  <a:pt x="611584" y="85253"/>
                  <a:pt x="619747" y="81323"/>
                </a:cubicBezTo>
                <a:cubicBezTo>
                  <a:pt x="626095" y="78300"/>
                  <a:pt x="628816" y="79207"/>
                  <a:pt x="629421" y="86765"/>
                </a:cubicBezTo>
                <a:cubicBezTo>
                  <a:pt x="632142" y="120019"/>
                  <a:pt x="633049" y="153274"/>
                  <a:pt x="626398" y="186226"/>
                </a:cubicBezTo>
                <a:cubicBezTo>
                  <a:pt x="626095" y="187738"/>
                  <a:pt x="625793" y="189250"/>
                  <a:pt x="625491" y="190762"/>
                </a:cubicBezTo>
                <a:cubicBezTo>
                  <a:pt x="627305" y="192575"/>
                  <a:pt x="628816" y="191366"/>
                  <a:pt x="630026" y="190762"/>
                </a:cubicBezTo>
                <a:cubicBezTo>
                  <a:pt x="672954" y="173832"/>
                  <a:pt x="717395" y="162646"/>
                  <a:pt x="761835" y="150251"/>
                </a:cubicBezTo>
                <a:cubicBezTo>
                  <a:pt x="767579" y="148739"/>
                  <a:pt x="769091" y="149647"/>
                  <a:pt x="768184" y="155693"/>
                </a:cubicBezTo>
                <a:cubicBezTo>
                  <a:pt x="766672" y="164762"/>
                  <a:pt x="764254" y="173832"/>
                  <a:pt x="760021" y="181994"/>
                </a:cubicBezTo>
                <a:cubicBezTo>
                  <a:pt x="754579" y="192273"/>
                  <a:pt x="748231" y="198924"/>
                  <a:pt x="734627" y="201040"/>
                </a:cubicBezTo>
                <a:cubicBezTo>
                  <a:pt x="694116" y="207389"/>
                  <a:pt x="656327" y="223714"/>
                  <a:pt x="618840" y="239736"/>
                </a:cubicBezTo>
                <a:cubicBezTo>
                  <a:pt x="584073" y="254550"/>
                  <a:pt x="550517" y="272387"/>
                  <a:pt x="519076" y="293549"/>
                </a:cubicBezTo>
                <a:cubicBezTo>
                  <a:pt x="513634" y="297177"/>
                  <a:pt x="511518" y="296572"/>
                  <a:pt x="509704" y="290526"/>
                </a:cubicBezTo>
                <a:cubicBezTo>
                  <a:pt x="493984" y="238830"/>
                  <a:pt x="465264" y="192877"/>
                  <a:pt x="438357" y="146321"/>
                </a:cubicBezTo>
                <a:cubicBezTo>
                  <a:pt x="435939" y="142088"/>
                  <a:pt x="434125" y="141182"/>
                  <a:pt x="431404" y="146018"/>
                </a:cubicBezTo>
                <a:cubicBezTo>
                  <a:pt x="405708" y="190762"/>
                  <a:pt x="378197" y="234900"/>
                  <a:pt x="361872" y="284177"/>
                </a:cubicBezTo>
                <a:cubicBezTo>
                  <a:pt x="357639" y="297177"/>
                  <a:pt x="357639" y="297177"/>
                  <a:pt x="345849" y="289618"/>
                </a:cubicBezTo>
                <a:cubicBezTo>
                  <a:pt x="288409" y="252434"/>
                  <a:pt x="227039" y="222807"/>
                  <a:pt x="164157" y="196506"/>
                </a:cubicBezTo>
                <a:cubicBezTo>
                  <a:pt x="157506" y="193785"/>
                  <a:pt x="150856" y="191668"/>
                  <a:pt x="143600" y="191971"/>
                </a:cubicBezTo>
                <a:cubicBezTo>
                  <a:pt x="138461" y="192273"/>
                  <a:pt x="135135" y="190157"/>
                  <a:pt x="131810" y="186226"/>
                </a:cubicBezTo>
                <a:cubicBezTo>
                  <a:pt x="124856" y="177459"/>
                  <a:pt x="119717" y="167483"/>
                  <a:pt x="117601" y="156600"/>
                </a:cubicBezTo>
                <a:cubicBezTo>
                  <a:pt x="116392" y="150856"/>
                  <a:pt x="117601" y="148437"/>
                  <a:pt x="124252" y="150553"/>
                </a:cubicBezTo>
                <a:cubicBezTo>
                  <a:pt x="162344" y="161739"/>
                  <a:pt x="200435" y="173529"/>
                  <a:pt x="237318" y="188947"/>
                </a:cubicBezTo>
                <a:cubicBezTo>
                  <a:pt x="239736" y="189854"/>
                  <a:pt x="242759" y="192575"/>
                  <a:pt x="244876" y="191064"/>
                </a:cubicBezTo>
                <a:cubicBezTo>
                  <a:pt x="247597" y="188947"/>
                  <a:pt x="245178" y="185622"/>
                  <a:pt x="244574" y="182901"/>
                </a:cubicBezTo>
                <a:cubicBezTo>
                  <a:pt x="238829" y="150251"/>
                  <a:pt x="239736" y="117601"/>
                  <a:pt x="242759" y="84951"/>
                </a:cubicBezTo>
                <a:cubicBezTo>
                  <a:pt x="243364" y="78300"/>
                  <a:pt x="246387" y="79207"/>
                  <a:pt x="250922" y="81021"/>
                </a:cubicBezTo>
                <a:cubicBezTo>
                  <a:pt x="288409" y="95229"/>
                  <a:pt x="322268" y="116089"/>
                  <a:pt x="352802" y="141786"/>
                </a:cubicBezTo>
                <a:cubicBezTo>
                  <a:pt x="360058" y="148135"/>
                  <a:pt x="360360" y="148135"/>
                  <a:pt x="363383" y="139368"/>
                </a:cubicBezTo>
                <a:cubicBezTo>
                  <a:pt x="380011" y="91602"/>
                  <a:pt x="406312" y="48975"/>
                  <a:pt x="431404" y="5744"/>
                </a:cubicBezTo>
                <a:cubicBezTo>
                  <a:pt x="432613" y="3930"/>
                  <a:pt x="433521" y="2116"/>
                  <a:pt x="434730" y="0"/>
                </a:cubicBezTo>
                <a:close/>
              </a:path>
            </a:pathLst>
          </a:custGeom>
          <a:solidFill>
            <a:schemeClr val="accent6">
              <a:lumMod val="20000"/>
              <a:lumOff val="80000"/>
            </a:schemeClr>
          </a:solidFill>
          <a:ln w="6642" cap="flat">
            <a:noFill/>
            <a:prstDash val="solid"/>
            <a:miter/>
          </a:ln>
        </p:spPr>
        <p:txBody>
          <a:bodyPr wrap="square" rtlCol="0" anchor="ctr">
            <a:noAutofit/>
          </a:bodyPr>
          <a:lstStyle/>
          <a:p>
            <a:endParaRPr lang="en-US"/>
          </a:p>
        </p:txBody>
      </p:sp>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xfrm>
            <a:off x="393344" y="6689488"/>
            <a:ext cx="4419601" cy="677108"/>
          </a:xfrm>
          <a:prstGeom prst="rect">
            <a:avLst/>
          </a:prstGeom>
        </p:spPr>
        <p:txBody>
          <a:bodyPr/>
          <a:lstStyle/>
          <a:p>
            <a:r>
              <a:rPr lang="fr-FR" sz="4400" dirty="0">
                <a:solidFill>
                  <a:schemeClr val="accent2">
                    <a:lumMod val="75000"/>
                  </a:schemeClr>
                </a:solidFill>
              </a:rPr>
              <a:t>Défis</a:t>
            </a:r>
            <a:r>
              <a:rPr lang="en-US" sz="4400" dirty="0">
                <a:solidFill>
                  <a:schemeClr val="accent2">
                    <a:lumMod val="75000"/>
                  </a:schemeClr>
                </a:solidFill>
              </a:rPr>
              <a:t> </a:t>
            </a:r>
            <a:r>
              <a:rPr lang="fr-FR" sz="4400" dirty="0">
                <a:solidFill>
                  <a:schemeClr val="accent2">
                    <a:lumMod val="75000"/>
                  </a:schemeClr>
                </a:solidFill>
              </a:rPr>
              <a:t>conceptuels</a:t>
            </a:r>
            <a:r>
              <a:rPr lang="en-US" sz="4400" dirty="0">
                <a:solidFill>
                  <a:schemeClr val="accent2">
                    <a:lumMod val="75000"/>
                  </a:schemeClr>
                </a:solidFill>
              </a:rPr>
              <a:t> </a:t>
            </a:r>
          </a:p>
        </p:txBody>
      </p:sp>
      <p:sp>
        <p:nvSpPr>
          <p:cNvPr id="62" name="TextBox 61">
            <a:extLst>
              <a:ext uri="{FF2B5EF4-FFF2-40B4-BE49-F238E27FC236}">
                <a16:creationId xmlns:a16="http://schemas.microsoft.com/office/drawing/2014/main" id="{43AE5967-92B7-43E2-89E5-3CC697AA72B5}"/>
              </a:ext>
            </a:extLst>
          </p:cNvPr>
          <p:cNvSpPr txBox="1"/>
          <p:nvPr/>
        </p:nvSpPr>
        <p:spPr>
          <a:xfrm>
            <a:off x="8518399" y="1068538"/>
            <a:ext cx="2847128" cy="1200329"/>
          </a:xfrm>
          <a:prstGeom prst="rect">
            <a:avLst/>
          </a:prstGeom>
          <a:noFill/>
        </p:spPr>
        <p:txBody>
          <a:bodyPr wrap="square" rtlCol="0">
            <a:spAutoFit/>
          </a:bodyPr>
          <a:lstStyle/>
          <a:p>
            <a:pPr algn="r"/>
            <a:r>
              <a:rPr lang="fr-FR" altLang="ko-KR" b="1" dirty="0">
                <a:solidFill>
                  <a:schemeClr val="tx1">
                    <a:lumMod val="75000"/>
                    <a:lumOff val="25000"/>
                  </a:schemeClr>
                </a:solidFill>
                <a:cs typeface="Arial" pitchFamily="34" charset="0"/>
              </a:rPr>
              <a:t>Complexité et imprévisibilité des contextes et des interventions</a:t>
            </a:r>
          </a:p>
        </p:txBody>
      </p:sp>
      <p:sp>
        <p:nvSpPr>
          <p:cNvPr id="65" name="TextBox 64">
            <a:extLst>
              <a:ext uri="{FF2B5EF4-FFF2-40B4-BE49-F238E27FC236}">
                <a16:creationId xmlns:a16="http://schemas.microsoft.com/office/drawing/2014/main" id="{4B01BD3B-8958-4BD7-9D3E-224C4C61CAD9}"/>
              </a:ext>
            </a:extLst>
          </p:cNvPr>
          <p:cNvSpPr txBox="1"/>
          <p:nvPr/>
        </p:nvSpPr>
        <p:spPr>
          <a:xfrm>
            <a:off x="13968568" y="5010844"/>
            <a:ext cx="2780199" cy="923330"/>
          </a:xfrm>
          <a:prstGeom prst="rect">
            <a:avLst/>
          </a:prstGeom>
          <a:noFill/>
        </p:spPr>
        <p:txBody>
          <a:bodyPr wrap="square" rtlCol="0">
            <a:spAutoFit/>
          </a:bodyPr>
          <a:lstStyle/>
          <a:p>
            <a:pPr algn="ctr"/>
            <a:r>
              <a:rPr lang="en-US" altLang="ko-KR" b="1" dirty="0">
                <a:solidFill>
                  <a:schemeClr val="tx1">
                    <a:lumMod val="75000"/>
                    <a:lumOff val="25000"/>
                  </a:schemeClr>
                </a:solidFill>
                <a:cs typeface="Arial" pitchFamily="34" charset="0"/>
              </a:rPr>
              <a:t>Attribution : </a:t>
            </a:r>
            <a:r>
              <a:rPr lang="fr-FR" altLang="ko-KR" b="1" dirty="0">
                <a:solidFill>
                  <a:schemeClr val="tx1">
                    <a:lumMod val="75000"/>
                    <a:lumOff val="25000"/>
                  </a:schemeClr>
                </a:solidFill>
                <a:cs typeface="Arial" pitchFamily="34" charset="0"/>
              </a:rPr>
              <a:t>création d’un groupe contrefactuel ou témoin</a:t>
            </a:r>
            <a:r>
              <a:rPr lang="en-US" altLang="ko-KR" b="1" dirty="0">
                <a:solidFill>
                  <a:schemeClr val="tx1">
                    <a:lumMod val="75000"/>
                    <a:lumOff val="25000"/>
                  </a:schemeClr>
                </a:solidFill>
                <a:cs typeface="Arial" pitchFamily="34" charset="0"/>
              </a:rPr>
              <a:t> </a:t>
            </a:r>
          </a:p>
        </p:txBody>
      </p:sp>
      <p:sp>
        <p:nvSpPr>
          <p:cNvPr id="68" name="TextBox 67">
            <a:extLst>
              <a:ext uri="{FF2B5EF4-FFF2-40B4-BE49-F238E27FC236}">
                <a16:creationId xmlns:a16="http://schemas.microsoft.com/office/drawing/2014/main" id="{B093D0C3-2C51-421A-A221-4AA405EFB50B}"/>
              </a:ext>
            </a:extLst>
          </p:cNvPr>
          <p:cNvSpPr txBox="1"/>
          <p:nvPr/>
        </p:nvSpPr>
        <p:spPr>
          <a:xfrm>
            <a:off x="3717693" y="1995073"/>
            <a:ext cx="2847128" cy="923330"/>
          </a:xfrm>
          <a:prstGeom prst="rect">
            <a:avLst/>
          </a:prstGeom>
          <a:noFill/>
        </p:spPr>
        <p:txBody>
          <a:bodyPr wrap="square" rtlCol="0">
            <a:spAutoFit/>
          </a:bodyPr>
          <a:lstStyle/>
          <a:p>
            <a:pPr algn="r"/>
            <a:r>
              <a:rPr lang="fr-ML" altLang="ko-KR" b="1">
                <a:solidFill>
                  <a:schemeClr val="tx1">
                    <a:lumMod val="75000"/>
                    <a:lumOff val="25000"/>
                  </a:schemeClr>
                </a:solidFill>
                <a:cs typeface="Arial" pitchFamily="34" charset="0"/>
              </a:rPr>
              <a:t>Politisation: Contexte sociopolitique peu favorable </a:t>
            </a:r>
          </a:p>
        </p:txBody>
      </p:sp>
      <p:sp>
        <p:nvSpPr>
          <p:cNvPr id="71" name="TextBox 70">
            <a:extLst>
              <a:ext uri="{FF2B5EF4-FFF2-40B4-BE49-F238E27FC236}">
                <a16:creationId xmlns:a16="http://schemas.microsoft.com/office/drawing/2014/main" id="{1C79EA95-91F9-4785-808A-3E2E49224EFA}"/>
              </a:ext>
            </a:extLst>
          </p:cNvPr>
          <p:cNvSpPr txBox="1"/>
          <p:nvPr/>
        </p:nvSpPr>
        <p:spPr>
          <a:xfrm>
            <a:off x="729900" y="4053501"/>
            <a:ext cx="2089396" cy="646331"/>
          </a:xfrm>
          <a:prstGeom prst="rect">
            <a:avLst/>
          </a:prstGeom>
          <a:noFill/>
        </p:spPr>
        <p:txBody>
          <a:bodyPr wrap="square" rtlCol="0">
            <a:spAutoFit/>
          </a:bodyPr>
          <a:lstStyle/>
          <a:p>
            <a:pPr algn="r"/>
            <a:r>
              <a:rPr lang="fr-FR" altLang="ko-KR" b="1" dirty="0">
                <a:solidFill>
                  <a:schemeClr val="tx1">
                    <a:lumMod val="75000"/>
                    <a:lumOff val="25000"/>
                  </a:schemeClr>
                </a:solidFill>
                <a:cs typeface="Arial" pitchFamily="34" charset="0"/>
              </a:rPr>
              <a:t>Multiplicité des acteurs</a:t>
            </a:r>
          </a:p>
        </p:txBody>
      </p:sp>
      <p:sp>
        <p:nvSpPr>
          <p:cNvPr id="74" name="TextBox 73">
            <a:extLst>
              <a:ext uri="{FF2B5EF4-FFF2-40B4-BE49-F238E27FC236}">
                <a16:creationId xmlns:a16="http://schemas.microsoft.com/office/drawing/2014/main" id="{783408F1-9F0B-4BA3-8BF6-6E32D43808FF}"/>
              </a:ext>
            </a:extLst>
          </p:cNvPr>
          <p:cNvSpPr txBox="1"/>
          <p:nvPr/>
        </p:nvSpPr>
        <p:spPr>
          <a:xfrm>
            <a:off x="6070730" y="6336736"/>
            <a:ext cx="2847128" cy="646331"/>
          </a:xfrm>
          <a:prstGeom prst="rect">
            <a:avLst/>
          </a:prstGeom>
          <a:noFill/>
        </p:spPr>
        <p:txBody>
          <a:bodyPr wrap="square" rtlCol="0">
            <a:spAutoFit/>
          </a:bodyPr>
          <a:lstStyle/>
          <a:p>
            <a:pPr algn="ctr"/>
            <a:r>
              <a:rPr lang="fr-FR" altLang="ko-KR" b="1" dirty="0">
                <a:solidFill>
                  <a:schemeClr val="tx1">
                    <a:lumMod val="75000"/>
                    <a:lumOff val="25000"/>
                  </a:schemeClr>
                </a:solidFill>
                <a:cs typeface="Arial" pitchFamily="34" charset="0"/>
              </a:rPr>
              <a:t>Des objectifs peu clairs et mal définis</a:t>
            </a:r>
          </a:p>
        </p:txBody>
      </p:sp>
      <p:sp>
        <p:nvSpPr>
          <p:cNvPr id="77" name="TextBox 76">
            <a:extLst>
              <a:ext uri="{FF2B5EF4-FFF2-40B4-BE49-F238E27FC236}">
                <a16:creationId xmlns:a16="http://schemas.microsoft.com/office/drawing/2014/main" id="{0B102359-8A17-415F-BDD5-8766014BA396}"/>
              </a:ext>
            </a:extLst>
          </p:cNvPr>
          <p:cNvSpPr txBox="1"/>
          <p:nvPr/>
        </p:nvSpPr>
        <p:spPr>
          <a:xfrm>
            <a:off x="9692950" y="7220846"/>
            <a:ext cx="3345153" cy="923330"/>
          </a:xfrm>
          <a:prstGeom prst="rect">
            <a:avLst/>
          </a:prstGeom>
          <a:noFill/>
        </p:spPr>
        <p:txBody>
          <a:bodyPr wrap="square" rtlCol="0">
            <a:spAutoFit/>
          </a:bodyPr>
          <a:lstStyle/>
          <a:p>
            <a:pPr algn="ctr"/>
            <a:r>
              <a:rPr lang="fr-FR" altLang="ko-KR" b="1" dirty="0">
                <a:solidFill>
                  <a:schemeClr val="tx1">
                    <a:lumMod val="75000"/>
                    <a:lumOff val="25000"/>
                  </a:schemeClr>
                </a:solidFill>
                <a:cs typeface="Arial" pitchFamily="34" charset="0"/>
              </a:rPr>
              <a:t>Des théories du changement (</a:t>
            </a:r>
            <a:r>
              <a:rPr lang="fr-FR" altLang="ko-KR" b="1" dirty="0" err="1">
                <a:solidFill>
                  <a:schemeClr val="tx1">
                    <a:lumMod val="75000"/>
                    <a:lumOff val="25000"/>
                  </a:schemeClr>
                </a:solidFill>
                <a:cs typeface="Arial" pitchFamily="34" charset="0"/>
              </a:rPr>
              <a:t>TdC</a:t>
            </a:r>
            <a:r>
              <a:rPr lang="fr-FR" altLang="ko-KR" b="1" dirty="0">
                <a:solidFill>
                  <a:schemeClr val="tx1">
                    <a:lumMod val="75000"/>
                    <a:lumOff val="25000"/>
                  </a:schemeClr>
                </a:solidFill>
                <a:cs typeface="Arial" pitchFamily="34" charset="0"/>
              </a:rPr>
              <a:t>) implicites et non formulées (et non vérifiées)</a:t>
            </a:r>
          </a:p>
        </p:txBody>
      </p:sp>
      <p:sp>
        <p:nvSpPr>
          <p:cNvPr id="3" name="object 3">
            <a:extLst>
              <a:ext uri="{FF2B5EF4-FFF2-40B4-BE49-F238E27FC236}">
                <a16:creationId xmlns:a16="http://schemas.microsoft.com/office/drawing/2014/main" id="{6939DB67-FAA7-B37C-3DC2-9494EE3191B0}"/>
              </a:ext>
            </a:extLst>
          </p:cNvPr>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6">
            <a:extLst>
              <a:ext uri="{FF2B5EF4-FFF2-40B4-BE49-F238E27FC236}">
                <a16:creationId xmlns:a16="http://schemas.microsoft.com/office/drawing/2014/main" id="{748FFEEE-9933-6370-2C87-7FC8C7721189}"/>
              </a:ext>
            </a:extLst>
          </p:cNvPr>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5" name="Picture 4" descr="A blue text on a black background&#10;&#10;Description automatically generated">
            <a:extLst>
              <a:ext uri="{FF2B5EF4-FFF2-40B4-BE49-F238E27FC236}">
                <a16:creationId xmlns:a16="http://schemas.microsoft.com/office/drawing/2014/main" id="{84D624B9-D15F-3267-C92E-6E921A1BCA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6" name="Image 1">
            <a:extLst>
              <a:ext uri="{FF2B5EF4-FFF2-40B4-BE49-F238E27FC236}">
                <a16:creationId xmlns:a16="http://schemas.microsoft.com/office/drawing/2014/main" id="{F2E6F6E0-B57B-C9D1-BA13-4245CDAB67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7" name="object 6">
            <a:extLst>
              <a:ext uri="{FF2B5EF4-FFF2-40B4-BE49-F238E27FC236}">
                <a16:creationId xmlns:a16="http://schemas.microsoft.com/office/drawing/2014/main" id="{14E81D2F-A8C4-6BEB-7588-3CDAC824E129}"/>
              </a:ext>
            </a:extLst>
          </p:cNvPr>
          <p:cNvSpPr txBox="1">
            <a:spLocks/>
          </p:cNvSpPr>
          <p:nvPr/>
        </p:nvSpPr>
        <p:spPr>
          <a:xfrm>
            <a:off x="273276" y="782716"/>
            <a:ext cx="7848600" cy="574516"/>
          </a:xfrm>
          <a:prstGeom prst="rect">
            <a:avLst/>
          </a:prstGeom>
        </p:spPr>
        <p:txBody>
          <a:bodyPr vert="horz" wrap="square" lIns="0" tIns="12700" rIns="0" bIns="0" rtlCol="0">
            <a:spAutoFit/>
          </a:bodyPr>
          <a:lstStyle>
            <a:lvl1pPr marL="12700">
              <a:lnSpc>
                <a:spcPct val="100000"/>
              </a:lnSpc>
              <a:spcBef>
                <a:spcPts val="100"/>
              </a:spcBef>
              <a:defRPr sz="3650" b="1" i="0" spc="-20">
                <a:solidFill>
                  <a:srgbClr val="001689"/>
                </a:solidFill>
                <a:latin typeface="DM Sans"/>
                <a:ea typeface="+mj-ea"/>
                <a:cs typeface="DM Sans"/>
              </a:defRPr>
            </a:lvl1pPr>
          </a:lstStyle>
          <a:p>
            <a:r>
              <a:rPr lang="fr-FR" dirty="0"/>
              <a:t>Enjeux et Défis de l’Evaluation </a:t>
            </a:r>
          </a:p>
        </p:txBody>
      </p:sp>
      <p:pic>
        <p:nvPicPr>
          <p:cNvPr id="2050" name="Picture 2" descr="Conflit – La phase de sécurisation au Mali sapée par des combats | Tribune  de Genève">
            <a:extLst>
              <a:ext uri="{FF2B5EF4-FFF2-40B4-BE49-F238E27FC236}">
                <a16:creationId xmlns:a16="http://schemas.microsoft.com/office/drawing/2014/main" id="{4376462E-DCA1-ED10-BE2C-A5F4160DCD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03740" y="1957925"/>
            <a:ext cx="3946763" cy="262706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4062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 name="Group 102">
            <a:extLst>
              <a:ext uri="{FF2B5EF4-FFF2-40B4-BE49-F238E27FC236}">
                <a16:creationId xmlns:a16="http://schemas.microsoft.com/office/drawing/2014/main" id="{61A131CA-1C0C-41BB-911E-CB2BAE88AFFF}"/>
              </a:ext>
            </a:extLst>
          </p:cNvPr>
          <p:cNvGrpSpPr/>
          <p:nvPr/>
        </p:nvGrpSpPr>
        <p:grpSpPr>
          <a:xfrm>
            <a:off x="1194693" y="1397683"/>
            <a:ext cx="7103859" cy="7491635"/>
            <a:chOff x="-264857" y="-372573"/>
            <a:chExt cx="6877560" cy="7252984"/>
          </a:xfrm>
        </p:grpSpPr>
        <p:grpSp>
          <p:nvGrpSpPr>
            <p:cNvPr id="81" name="Group 80">
              <a:extLst>
                <a:ext uri="{FF2B5EF4-FFF2-40B4-BE49-F238E27FC236}">
                  <a16:creationId xmlns:a16="http://schemas.microsoft.com/office/drawing/2014/main" id="{00EF42A4-5D7D-41A7-A2EF-FF02EC6E05DC}"/>
                </a:ext>
              </a:extLst>
            </p:cNvPr>
            <p:cNvGrpSpPr/>
            <p:nvPr/>
          </p:nvGrpSpPr>
          <p:grpSpPr>
            <a:xfrm flipH="1">
              <a:off x="-264857" y="-318243"/>
              <a:ext cx="3698059" cy="7198654"/>
              <a:chOff x="2914644" y="-318243"/>
              <a:chExt cx="3698059" cy="7198654"/>
            </a:xfrm>
          </p:grpSpPr>
          <p:sp>
            <p:nvSpPr>
              <p:cNvPr id="82" name="Freeform: Shape 81">
                <a:extLst>
                  <a:ext uri="{FF2B5EF4-FFF2-40B4-BE49-F238E27FC236}">
                    <a16:creationId xmlns:a16="http://schemas.microsoft.com/office/drawing/2014/main" id="{42D84A79-5C9F-4924-9D78-16A0A9C32C36}"/>
                  </a:ext>
                </a:extLst>
              </p:cNvPr>
              <p:cNvSpPr/>
              <p:nvPr/>
            </p:nvSpPr>
            <p:spPr>
              <a:xfrm>
                <a:off x="3366127" y="3166938"/>
                <a:ext cx="1696134" cy="3713473"/>
              </a:xfrm>
              <a:custGeom>
                <a:avLst/>
                <a:gdLst>
                  <a:gd name="connsiteX0" fmla="*/ 374 w 1020270"/>
                  <a:gd name="connsiteY0" fmla="*/ 2270241 h 2268514"/>
                  <a:gd name="connsiteX1" fmla="*/ 0 w 1020270"/>
                  <a:gd name="connsiteY1" fmla="*/ 575022 h 2268514"/>
                  <a:gd name="connsiteX2" fmla="*/ 17939 w 1020270"/>
                  <a:gd name="connsiteY2" fmla="*/ 527933 h 2268514"/>
                  <a:gd name="connsiteX3" fmla="*/ 38120 w 1020270"/>
                  <a:gd name="connsiteY3" fmla="*/ 504014 h 2268514"/>
                  <a:gd name="connsiteX4" fmla="*/ 71382 w 1020270"/>
                  <a:gd name="connsiteY4" fmla="*/ 381806 h 2268514"/>
                  <a:gd name="connsiteX5" fmla="*/ 45221 w 1020270"/>
                  <a:gd name="connsiteY5" fmla="*/ 76099 h 2268514"/>
                  <a:gd name="connsiteX6" fmla="*/ 45221 w 1020270"/>
                  <a:gd name="connsiteY6" fmla="*/ 25272 h 2268514"/>
                  <a:gd name="connsiteX7" fmla="*/ 70260 w 1020270"/>
                  <a:gd name="connsiteY7" fmla="*/ 232 h 2268514"/>
                  <a:gd name="connsiteX8" fmla="*/ 91937 w 1020270"/>
                  <a:gd name="connsiteY8" fmla="*/ 10697 h 2268514"/>
                  <a:gd name="connsiteX9" fmla="*/ 131178 w 1020270"/>
                  <a:gd name="connsiteY9" fmla="*/ 88805 h 2268514"/>
                  <a:gd name="connsiteX10" fmla="*/ 199943 w 1020270"/>
                  <a:gd name="connsiteY10" fmla="*/ 327616 h 2268514"/>
                  <a:gd name="connsiteX11" fmla="*/ 221993 w 1020270"/>
                  <a:gd name="connsiteY11" fmla="*/ 354150 h 2268514"/>
                  <a:gd name="connsiteX12" fmla="*/ 398765 w 1020270"/>
                  <a:gd name="connsiteY12" fmla="*/ 409088 h 2268514"/>
                  <a:gd name="connsiteX13" fmla="*/ 562083 w 1020270"/>
                  <a:gd name="connsiteY13" fmla="*/ 404230 h 2268514"/>
                  <a:gd name="connsiteX14" fmla="*/ 620758 w 1020270"/>
                  <a:gd name="connsiteY14" fmla="*/ 394139 h 2268514"/>
                  <a:gd name="connsiteX15" fmla="*/ 714190 w 1020270"/>
                  <a:gd name="connsiteY15" fmla="*/ 353777 h 2268514"/>
                  <a:gd name="connsiteX16" fmla="*/ 965333 w 1020270"/>
                  <a:gd name="connsiteY16" fmla="*/ 171772 h 2268514"/>
                  <a:gd name="connsiteX17" fmla="*/ 972434 w 1020270"/>
                  <a:gd name="connsiteY17" fmla="*/ 166540 h 2268514"/>
                  <a:gd name="connsiteX18" fmla="*/ 1014665 w 1020270"/>
                  <a:gd name="connsiteY18" fmla="*/ 168409 h 2268514"/>
                  <a:gd name="connsiteX19" fmla="*/ 1004948 w 1020270"/>
                  <a:gd name="connsiteY19" fmla="*/ 209145 h 2268514"/>
                  <a:gd name="connsiteX20" fmla="*/ 650656 w 1020270"/>
                  <a:gd name="connsiteY20" fmla="*/ 486823 h 2268514"/>
                  <a:gd name="connsiteX21" fmla="*/ 526579 w 1020270"/>
                  <a:gd name="connsiteY21" fmla="*/ 569043 h 2268514"/>
                  <a:gd name="connsiteX22" fmla="*/ 318414 w 1020270"/>
                  <a:gd name="connsiteY22" fmla="*/ 752916 h 2268514"/>
                  <a:gd name="connsiteX23" fmla="*/ 260861 w 1020270"/>
                  <a:gd name="connsiteY23" fmla="*/ 844478 h 2268514"/>
                  <a:gd name="connsiteX24" fmla="*/ 247406 w 1020270"/>
                  <a:gd name="connsiteY24" fmla="*/ 912123 h 2268514"/>
                  <a:gd name="connsiteX25" fmla="*/ 273941 w 1020270"/>
                  <a:gd name="connsiteY25" fmla="*/ 1329948 h 2268514"/>
                  <a:gd name="connsiteX26" fmla="*/ 301596 w 1020270"/>
                  <a:gd name="connsiteY26" fmla="*/ 1680503 h 2268514"/>
                  <a:gd name="connsiteX27" fmla="*/ 335979 w 1020270"/>
                  <a:gd name="connsiteY27" fmla="*/ 2088985 h 2268514"/>
                  <a:gd name="connsiteX28" fmla="*/ 347191 w 1020270"/>
                  <a:gd name="connsiteY28" fmla="*/ 2221657 h 2268514"/>
                  <a:gd name="connsiteX29" fmla="*/ 221993 w 1020270"/>
                  <a:gd name="connsiteY29" fmla="*/ 2244455 h 2268514"/>
                  <a:gd name="connsiteX30" fmla="*/ 35504 w 1020270"/>
                  <a:gd name="connsiteY30" fmla="*/ 2266504 h 2268514"/>
                  <a:gd name="connsiteX31" fmla="*/ 23918 w 1020270"/>
                  <a:gd name="connsiteY31" fmla="*/ 2269120 h 2268514"/>
                  <a:gd name="connsiteX32" fmla="*/ 374 w 1020270"/>
                  <a:gd name="connsiteY32" fmla="*/ 2270241 h 2268514"/>
                  <a:gd name="connsiteX0" fmla="*/ 374 w 1020360"/>
                  <a:gd name="connsiteY0" fmla="*/ 2270241 h 2395522"/>
                  <a:gd name="connsiteX1" fmla="*/ 0 w 1020360"/>
                  <a:gd name="connsiteY1" fmla="*/ 575022 h 2395522"/>
                  <a:gd name="connsiteX2" fmla="*/ 17939 w 1020360"/>
                  <a:gd name="connsiteY2" fmla="*/ 527933 h 2395522"/>
                  <a:gd name="connsiteX3" fmla="*/ 38120 w 1020360"/>
                  <a:gd name="connsiteY3" fmla="*/ 504014 h 2395522"/>
                  <a:gd name="connsiteX4" fmla="*/ 71382 w 1020360"/>
                  <a:gd name="connsiteY4" fmla="*/ 381806 h 2395522"/>
                  <a:gd name="connsiteX5" fmla="*/ 45221 w 1020360"/>
                  <a:gd name="connsiteY5" fmla="*/ 76099 h 2395522"/>
                  <a:gd name="connsiteX6" fmla="*/ 45221 w 1020360"/>
                  <a:gd name="connsiteY6" fmla="*/ 25272 h 2395522"/>
                  <a:gd name="connsiteX7" fmla="*/ 70260 w 1020360"/>
                  <a:gd name="connsiteY7" fmla="*/ 232 h 2395522"/>
                  <a:gd name="connsiteX8" fmla="*/ 91937 w 1020360"/>
                  <a:gd name="connsiteY8" fmla="*/ 10697 h 2395522"/>
                  <a:gd name="connsiteX9" fmla="*/ 131178 w 1020360"/>
                  <a:gd name="connsiteY9" fmla="*/ 88805 h 2395522"/>
                  <a:gd name="connsiteX10" fmla="*/ 199943 w 1020360"/>
                  <a:gd name="connsiteY10" fmla="*/ 327616 h 2395522"/>
                  <a:gd name="connsiteX11" fmla="*/ 221993 w 1020360"/>
                  <a:gd name="connsiteY11" fmla="*/ 354150 h 2395522"/>
                  <a:gd name="connsiteX12" fmla="*/ 398765 w 1020360"/>
                  <a:gd name="connsiteY12" fmla="*/ 409088 h 2395522"/>
                  <a:gd name="connsiteX13" fmla="*/ 562083 w 1020360"/>
                  <a:gd name="connsiteY13" fmla="*/ 404230 h 2395522"/>
                  <a:gd name="connsiteX14" fmla="*/ 620758 w 1020360"/>
                  <a:gd name="connsiteY14" fmla="*/ 394139 h 2395522"/>
                  <a:gd name="connsiteX15" fmla="*/ 714190 w 1020360"/>
                  <a:gd name="connsiteY15" fmla="*/ 353777 h 2395522"/>
                  <a:gd name="connsiteX16" fmla="*/ 965333 w 1020360"/>
                  <a:gd name="connsiteY16" fmla="*/ 171772 h 2395522"/>
                  <a:gd name="connsiteX17" fmla="*/ 972434 w 1020360"/>
                  <a:gd name="connsiteY17" fmla="*/ 166540 h 2395522"/>
                  <a:gd name="connsiteX18" fmla="*/ 1014665 w 1020360"/>
                  <a:gd name="connsiteY18" fmla="*/ 168409 h 2395522"/>
                  <a:gd name="connsiteX19" fmla="*/ 1004948 w 1020360"/>
                  <a:gd name="connsiteY19" fmla="*/ 209145 h 2395522"/>
                  <a:gd name="connsiteX20" fmla="*/ 650656 w 1020360"/>
                  <a:gd name="connsiteY20" fmla="*/ 486823 h 2395522"/>
                  <a:gd name="connsiteX21" fmla="*/ 526579 w 1020360"/>
                  <a:gd name="connsiteY21" fmla="*/ 569043 h 2395522"/>
                  <a:gd name="connsiteX22" fmla="*/ 318414 w 1020360"/>
                  <a:gd name="connsiteY22" fmla="*/ 752916 h 2395522"/>
                  <a:gd name="connsiteX23" fmla="*/ 260861 w 1020360"/>
                  <a:gd name="connsiteY23" fmla="*/ 844478 h 2395522"/>
                  <a:gd name="connsiteX24" fmla="*/ 247406 w 1020360"/>
                  <a:gd name="connsiteY24" fmla="*/ 912123 h 2395522"/>
                  <a:gd name="connsiteX25" fmla="*/ 273941 w 1020360"/>
                  <a:gd name="connsiteY25" fmla="*/ 1329948 h 2395522"/>
                  <a:gd name="connsiteX26" fmla="*/ 301596 w 1020360"/>
                  <a:gd name="connsiteY26" fmla="*/ 1680503 h 2395522"/>
                  <a:gd name="connsiteX27" fmla="*/ 335979 w 1020360"/>
                  <a:gd name="connsiteY27" fmla="*/ 2088985 h 2395522"/>
                  <a:gd name="connsiteX28" fmla="*/ 347191 w 1020360"/>
                  <a:gd name="connsiteY28" fmla="*/ 2221657 h 2395522"/>
                  <a:gd name="connsiteX29" fmla="*/ 221993 w 1020360"/>
                  <a:gd name="connsiteY29" fmla="*/ 2244455 h 2395522"/>
                  <a:gd name="connsiteX30" fmla="*/ 35504 w 1020360"/>
                  <a:gd name="connsiteY30" fmla="*/ 2266504 h 2395522"/>
                  <a:gd name="connsiteX31" fmla="*/ 374 w 1020360"/>
                  <a:gd name="connsiteY31" fmla="*/ 2270241 h 2395522"/>
                  <a:gd name="connsiteX0" fmla="*/ 374 w 1020360"/>
                  <a:gd name="connsiteY0" fmla="*/ 2270241 h 2389214"/>
                  <a:gd name="connsiteX1" fmla="*/ 0 w 1020360"/>
                  <a:gd name="connsiteY1" fmla="*/ 575022 h 2389214"/>
                  <a:gd name="connsiteX2" fmla="*/ 17939 w 1020360"/>
                  <a:gd name="connsiteY2" fmla="*/ 527933 h 2389214"/>
                  <a:gd name="connsiteX3" fmla="*/ 38120 w 1020360"/>
                  <a:gd name="connsiteY3" fmla="*/ 504014 h 2389214"/>
                  <a:gd name="connsiteX4" fmla="*/ 71382 w 1020360"/>
                  <a:gd name="connsiteY4" fmla="*/ 381806 h 2389214"/>
                  <a:gd name="connsiteX5" fmla="*/ 45221 w 1020360"/>
                  <a:gd name="connsiteY5" fmla="*/ 76099 h 2389214"/>
                  <a:gd name="connsiteX6" fmla="*/ 45221 w 1020360"/>
                  <a:gd name="connsiteY6" fmla="*/ 25272 h 2389214"/>
                  <a:gd name="connsiteX7" fmla="*/ 70260 w 1020360"/>
                  <a:gd name="connsiteY7" fmla="*/ 232 h 2389214"/>
                  <a:gd name="connsiteX8" fmla="*/ 91937 w 1020360"/>
                  <a:gd name="connsiteY8" fmla="*/ 10697 h 2389214"/>
                  <a:gd name="connsiteX9" fmla="*/ 131178 w 1020360"/>
                  <a:gd name="connsiteY9" fmla="*/ 88805 h 2389214"/>
                  <a:gd name="connsiteX10" fmla="*/ 199943 w 1020360"/>
                  <a:gd name="connsiteY10" fmla="*/ 327616 h 2389214"/>
                  <a:gd name="connsiteX11" fmla="*/ 221993 w 1020360"/>
                  <a:gd name="connsiteY11" fmla="*/ 354150 h 2389214"/>
                  <a:gd name="connsiteX12" fmla="*/ 398765 w 1020360"/>
                  <a:gd name="connsiteY12" fmla="*/ 409088 h 2389214"/>
                  <a:gd name="connsiteX13" fmla="*/ 562083 w 1020360"/>
                  <a:gd name="connsiteY13" fmla="*/ 404230 h 2389214"/>
                  <a:gd name="connsiteX14" fmla="*/ 620758 w 1020360"/>
                  <a:gd name="connsiteY14" fmla="*/ 394139 h 2389214"/>
                  <a:gd name="connsiteX15" fmla="*/ 714190 w 1020360"/>
                  <a:gd name="connsiteY15" fmla="*/ 353777 h 2389214"/>
                  <a:gd name="connsiteX16" fmla="*/ 965333 w 1020360"/>
                  <a:gd name="connsiteY16" fmla="*/ 171772 h 2389214"/>
                  <a:gd name="connsiteX17" fmla="*/ 972434 w 1020360"/>
                  <a:gd name="connsiteY17" fmla="*/ 166540 h 2389214"/>
                  <a:gd name="connsiteX18" fmla="*/ 1014665 w 1020360"/>
                  <a:gd name="connsiteY18" fmla="*/ 168409 h 2389214"/>
                  <a:gd name="connsiteX19" fmla="*/ 1004948 w 1020360"/>
                  <a:gd name="connsiteY19" fmla="*/ 209145 h 2389214"/>
                  <a:gd name="connsiteX20" fmla="*/ 650656 w 1020360"/>
                  <a:gd name="connsiteY20" fmla="*/ 486823 h 2389214"/>
                  <a:gd name="connsiteX21" fmla="*/ 526579 w 1020360"/>
                  <a:gd name="connsiteY21" fmla="*/ 569043 h 2389214"/>
                  <a:gd name="connsiteX22" fmla="*/ 318414 w 1020360"/>
                  <a:gd name="connsiteY22" fmla="*/ 752916 h 2389214"/>
                  <a:gd name="connsiteX23" fmla="*/ 260861 w 1020360"/>
                  <a:gd name="connsiteY23" fmla="*/ 844478 h 2389214"/>
                  <a:gd name="connsiteX24" fmla="*/ 247406 w 1020360"/>
                  <a:gd name="connsiteY24" fmla="*/ 912123 h 2389214"/>
                  <a:gd name="connsiteX25" fmla="*/ 273941 w 1020360"/>
                  <a:gd name="connsiteY25" fmla="*/ 1329948 h 2389214"/>
                  <a:gd name="connsiteX26" fmla="*/ 301596 w 1020360"/>
                  <a:gd name="connsiteY26" fmla="*/ 1680503 h 2389214"/>
                  <a:gd name="connsiteX27" fmla="*/ 335979 w 1020360"/>
                  <a:gd name="connsiteY27" fmla="*/ 2088985 h 2389214"/>
                  <a:gd name="connsiteX28" fmla="*/ 347191 w 1020360"/>
                  <a:gd name="connsiteY28" fmla="*/ 2221657 h 2389214"/>
                  <a:gd name="connsiteX29" fmla="*/ 221993 w 1020360"/>
                  <a:gd name="connsiteY29" fmla="*/ 2244455 h 2389214"/>
                  <a:gd name="connsiteX30" fmla="*/ 374 w 1020360"/>
                  <a:gd name="connsiteY30" fmla="*/ 2270241 h 2389214"/>
                  <a:gd name="connsiteX0" fmla="*/ 374 w 1020360"/>
                  <a:gd name="connsiteY0" fmla="*/ 2270241 h 2386667"/>
                  <a:gd name="connsiteX1" fmla="*/ 0 w 1020360"/>
                  <a:gd name="connsiteY1" fmla="*/ 575022 h 2386667"/>
                  <a:gd name="connsiteX2" fmla="*/ 17939 w 1020360"/>
                  <a:gd name="connsiteY2" fmla="*/ 527933 h 2386667"/>
                  <a:gd name="connsiteX3" fmla="*/ 38120 w 1020360"/>
                  <a:gd name="connsiteY3" fmla="*/ 504014 h 2386667"/>
                  <a:gd name="connsiteX4" fmla="*/ 71382 w 1020360"/>
                  <a:gd name="connsiteY4" fmla="*/ 381806 h 2386667"/>
                  <a:gd name="connsiteX5" fmla="*/ 45221 w 1020360"/>
                  <a:gd name="connsiteY5" fmla="*/ 76099 h 2386667"/>
                  <a:gd name="connsiteX6" fmla="*/ 45221 w 1020360"/>
                  <a:gd name="connsiteY6" fmla="*/ 25272 h 2386667"/>
                  <a:gd name="connsiteX7" fmla="*/ 70260 w 1020360"/>
                  <a:gd name="connsiteY7" fmla="*/ 232 h 2386667"/>
                  <a:gd name="connsiteX8" fmla="*/ 91937 w 1020360"/>
                  <a:gd name="connsiteY8" fmla="*/ 10697 h 2386667"/>
                  <a:gd name="connsiteX9" fmla="*/ 131178 w 1020360"/>
                  <a:gd name="connsiteY9" fmla="*/ 88805 h 2386667"/>
                  <a:gd name="connsiteX10" fmla="*/ 199943 w 1020360"/>
                  <a:gd name="connsiteY10" fmla="*/ 327616 h 2386667"/>
                  <a:gd name="connsiteX11" fmla="*/ 221993 w 1020360"/>
                  <a:gd name="connsiteY11" fmla="*/ 354150 h 2386667"/>
                  <a:gd name="connsiteX12" fmla="*/ 398765 w 1020360"/>
                  <a:gd name="connsiteY12" fmla="*/ 409088 h 2386667"/>
                  <a:gd name="connsiteX13" fmla="*/ 562083 w 1020360"/>
                  <a:gd name="connsiteY13" fmla="*/ 404230 h 2386667"/>
                  <a:gd name="connsiteX14" fmla="*/ 620758 w 1020360"/>
                  <a:gd name="connsiteY14" fmla="*/ 394139 h 2386667"/>
                  <a:gd name="connsiteX15" fmla="*/ 714190 w 1020360"/>
                  <a:gd name="connsiteY15" fmla="*/ 353777 h 2386667"/>
                  <a:gd name="connsiteX16" fmla="*/ 965333 w 1020360"/>
                  <a:gd name="connsiteY16" fmla="*/ 171772 h 2386667"/>
                  <a:gd name="connsiteX17" fmla="*/ 972434 w 1020360"/>
                  <a:gd name="connsiteY17" fmla="*/ 166540 h 2386667"/>
                  <a:gd name="connsiteX18" fmla="*/ 1014665 w 1020360"/>
                  <a:gd name="connsiteY18" fmla="*/ 168409 h 2386667"/>
                  <a:gd name="connsiteX19" fmla="*/ 1004948 w 1020360"/>
                  <a:gd name="connsiteY19" fmla="*/ 209145 h 2386667"/>
                  <a:gd name="connsiteX20" fmla="*/ 650656 w 1020360"/>
                  <a:gd name="connsiteY20" fmla="*/ 486823 h 2386667"/>
                  <a:gd name="connsiteX21" fmla="*/ 526579 w 1020360"/>
                  <a:gd name="connsiteY21" fmla="*/ 569043 h 2386667"/>
                  <a:gd name="connsiteX22" fmla="*/ 318414 w 1020360"/>
                  <a:gd name="connsiteY22" fmla="*/ 752916 h 2386667"/>
                  <a:gd name="connsiteX23" fmla="*/ 260861 w 1020360"/>
                  <a:gd name="connsiteY23" fmla="*/ 844478 h 2386667"/>
                  <a:gd name="connsiteX24" fmla="*/ 247406 w 1020360"/>
                  <a:gd name="connsiteY24" fmla="*/ 912123 h 2386667"/>
                  <a:gd name="connsiteX25" fmla="*/ 273941 w 1020360"/>
                  <a:gd name="connsiteY25" fmla="*/ 1329948 h 2386667"/>
                  <a:gd name="connsiteX26" fmla="*/ 301596 w 1020360"/>
                  <a:gd name="connsiteY26" fmla="*/ 1680503 h 2386667"/>
                  <a:gd name="connsiteX27" fmla="*/ 335979 w 1020360"/>
                  <a:gd name="connsiteY27" fmla="*/ 2088985 h 2386667"/>
                  <a:gd name="connsiteX28" fmla="*/ 347191 w 1020360"/>
                  <a:gd name="connsiteY28" fmla="*/ 2221657 h 2386667"/>
                  <a:gd name="connsiteX29" fmla="*/ 374 w 1020360"/>
                  <a:gd name="connsiteY29" fmla="*/ 2270241 h 2386667"/>
                  <a:gd name="connsiteX0" fmla="*/ 5988 w 1020360"/>
                  <a:gd name="connsiteY0" fmla="*/ 2219724 h 2349244"/>
                  <a:gd name="connsiteX1" fmla="*/ 0 w 1020360"/>
                  <a:gd name="connsiteY1" fmla="*/ 575022 h 2349244"/>
                  <a:gd name="connsiteX2" fmla="*/ 17939 w 1020360"/>
                  <a:gd name="connsiteY2" fmla="*/ 527933 h 2349244"/>
                  <a:gd name="connsiteX3" fmla="*/ 38120 w 1020360"/>
                  <a:gd name="connsiteY3" fmla="*/ 504014 h 2349244"/>
                  <a:gd name="connsiteX4" fmla="*/ 71382 w 1020360"/>
                  <a:gd name="connsiteY4" fmla="*/ 381806 h 2349244"/>
                  <a:gd name="connsiteX5" fmla="*/ 45221 w 1020360"/>
                  <a:gd name="connsiteY5" fmla="*/ 76099 h 2349244"/>
                  <a:gd name="connsiteX6" fmla="*/ 45221 w 1020360"/>
                  <a:gd name="connsiteY6" fmla="*/ 25272 h 2349244"/>
                  <a:gd name="connsiteX7" fmla="*/ 70260 w 1020360"/>
                  <a:gd name="connsiteY7" fmla="*/ 232 h 2349244"/>
                  <a:gd name="connsiteX8" fmla="*/ 91937 w 1020360"/>
                  <a:gd name="connsiteY8" fmla="*/ 10697 h 2349244"/>
                  <a:gd name="connsiteX9" fmla="*/ 131178 w 1020360"/>
                  <a:gd name="connsiteY9" fmla="*/ 88805 h 2349244"/>
                  <a:gd name="connsiteX10" fmla="*/ 199943 w 1020360"/>
                  <a:gd name="connsiteY10" fmla="*/ 327616 h 2349244"/>
                  <a:gd name="connsiteX11" fmla="*/ 221993 w 1020360"/>
                  <a:gd name="connsiteY11" fmla="*/ 354150 h 2349244"/>
                  <a:gd name="connsiteX12" fmla="*/ 398765 w 1020360"/>
                  <a:gd name="connsiteY12" fmla="*/ 409088 h 2349244"/>
                  <a:gd name="connsiteX13" fmla="*/ 562083 w 1020360"/>
                  <a:gd name="connsiteY13" fmla="*/ 404230 h 2349244"/>
                  <a:gd name="connsiteX14" fmla="*/ 620758 w 1020360"/>
                  <a:gd name="connsiteY14" fmla="*/ 394139 h 2349244"/>
                  <a:gd name="connsiteX15" fmla="*/ 714190 w 1020360"/>
                  <a:gd name="connsiteY15" fmla="*/ 353777 h 2349244"/>
                  <a:gd name="connsiteX16" fmla="*/ 965333 w 1020360"/>
                  <a:gd name="connsiteY16" fmla="*/ 171772 h 2349244"/>
                  <a:gd name="connsiteX17" fmla="*/ 972434 w 1020360"/>
                  <a:gd name="connsiteY17" fmla="*/ 166540 h 2349244"/>
                  <a:gd name="connsiteX18" fmla="*/ 1014665 w 1020360"/>
                  <a:gd name="connsiteY18" fmla="*/ 168409 h 2349244"/>
                  <a:gd name="connsiteX19" fmla="*/ 1004948 w 1020360"/>
                  <a:gd name="connsiteY19" fmla="*/ 209145 h 2349244"/>
                  <a:gd name="connsiteX20" fmla="*/ 650656 w 1020360"/>
                  <a:gd name="connsiteY20" fmla="*/ 486823 h 2349244"/>
                  <a:gd name="connsiteX21" fmla="*/ 526579 w 1020360"/>
                  <a:gd name="connsiteY21" fmla="*/ 569043 h 2349244"/>
                  <a:gd name="connsiteX22" fmla="*/ 318414 w 1020360"/>
                  <a:gd name="connsiteY22" fmla="*/ 752916 h 2349244"/>
                  <a:gd name="connsiteX23" fmla="*/ 260861 w 1020360"/>
                  <a:gd name="connsiteY23" fmla="*/ 844478 h 2349244"/>
                  <a:gd name="connsiteX24" fmla="*/ 247406 w 1020360"/>
                  <a:gd name="connsiteY24" fmla="*/ 912123 h 2349244"/>
                  <a:gd name="connsiteX25" fmla="*/ 273941 w 1020360"/>
                  <a:gd name="connsiteY25" fmla="*/ 1329948 h 2349244"/>
                  <a:gd name="connsiteX26" fmla="*/ 301596 w 1020360"/>
                  <a:gd name="connsiteY26" fmla="*/ 1680503 h 2349244"/>
                  <a:gd name="connsiteX27" fmla="*/ 335979 w 1020360"/>
                  <a:gd name="connsiteY27" fmla="*/ 2088985 h 2349244"/>
                  <a:gd name="connsiteX28" fmla="*/ 347191 w 1020360"/>
                  <a:gd name="connsiteY28" fmla="*/ 2221657 h 2349244"/>
                  <a:gd name="connsiteX29" fmla="*/ 5988 w 1020360"/>
                  <a:gd name="connsiteY29" fmla="*/ 2219724 h 2349244"/>
                  <a:gd name="connsiteX0" fmla="*/ 5988 w 1020360"/>
                  <a:gd name="connsiteY0" fmla="*/ 2219724 h 2240475"/>
                  <a:gd name="connsiteX1" fmla="*/ 0 w 1020360"/>
                  <a:gd name="connsiteY1" fmla="*/ 575022 h 2240475"/>
                  <a:gd name="connsiteX2" fmla="*/ 17939 w 1020360"/>
                  <a:gd name="connsiteY2" fmla="*/ 527933 h 2240475"/>
                  <a:gd name="connsiteX3" fmla="*/ 38120 w 1020360"/>
                  <a:gd name="connsiteY3" fmla="*/ 504014 h 2240475"/>
                  <a:gd name="connsiteX4" fmla="*/ 71382 w 1020360"/>
                  <a:gd name="connsiteY4" fmla="*/ 381806 h 2240475"/>
                  <a:gd name="connsiteX5" fmla="*/ 45221 w 1020360"/>
                  <a:gd name="connsiteY5" fmla="*/ 76099 h 2240475"/>
                  <a:gd name="connsiteX6" fmla="*/ 45221 w 1020360"/>
                  <a:gd name="connsiteY6" fmla="*/ 25272 h 2240475"/>
                  <a:gd name="connsiteX7" fmla="*/ 70260 w 1020360"/>
                  <a:gd name="connsiteY7" fmla="*/ 232 h 2240475"/>
                  <a:gd name="connsiteX8" fmla="*/ 91937 w 1020360"/>
                  <a:gd name="connsiteY8" fmla="*/ 10697 h 2240475"/>
                  <a:gd name="connsiteX9" fmla="*/ 131178 w 1020360"/>
                  <a:gd name="connsiteY9" fmla="*/ 88805 h 2240475"/>
                  <a:gd name="connsiteX10" fmla="*/ 199943 w 1020360"/>
                  <a:gd name="connsiteY10" fmla="*/ 327616 h 2240475"/>
                  <a:gd name="connsiteX11" fmla="*/ 221993 w 1020360"/>
                  <a:gd name="connsiteY11" fmla="*/ 354150 h 2240475"/>
                  <a:gd name="connsiteX12" fmla="*/ 398765 w 1020360"/>
                  <a:gd name="connsiteY12" fmla="*/ 409088 h 2240475"/>
                  <a:gd name="connsiteX13" fmla="*/ 562083 w 1020360"/>
                  <a:gd name="connsiteY13" fmla="*/ 404230 h 2240475"/>
                  <a:gd name="connsiteX14" fmla="*/ 620758 w 1020360"/>
                  <a:gd name="connsiteY14" fmla="*/ 394139 h 2240475"/>
                  <a:gd name="connsiteX15" fmla="*/ 714190 w 1020360"/>
                  <a:gd name="connsiteY15" fmla="*/ 353777 h 2240475"/>
                  <a:gd name="connsiteX16" fmla="*/ 965333 w 1020360"/>
                  <a:gd name="connsiteY16" fmla="*/ 171772 h 2240475"/>
                  <a:gd name="connsiteX17" fmla="*/ 972434 w 1020360"/>
                  <a:gd name="connsiteY17" fmla="*/ 166540 h 2240475"/>
                  <a:gd name="connsiteX18" fmla="*/ 1014665 w 1020360"/>
                  <a:gd name="connsiteY18" fmla="*/ 168409 h 2240475"/>
                  <a:gd name="connsiteX19" fmla="*/ 1004948 w 1020360"/>
                  <a:gd name="connsiteY19" fmla="*/ 209145 h 2240475"/>
                  <a:gd name="connsiteX20" fmla="*/ 650656 w 1020360"/>
                  <a:gd name="connsiteY20" fmla="*/ 486823 h 2240475"/>
                  <a:gd name="connsiteX21" fmla="*/ 526579 w 1020360"/>
                  <a:gd name="connsiteY21" fmla="*/ 569043 h 2240475"/>
                  <a:gd name="connsiteX22" fmla="*/ 318414 w 1020360"/>
                  <a:gd name="connsiteY22" fmla="*/ 752916 h 2240475"/>
                  <a:gd name="connsiteX23" fmla="*/ 260861 w 1020360"/>
                  <a:gd name="connsiteY23" fmla="*/ 844478 h 2240475"/>
                  <a:gd name="connsiteX24" fmla="*/ 247406 w 1020360"/>
                  <a:gd name="connsiteY24" fmla="*/ 912123 h 2240475"/>
                  <a:gd name="connsiteX25" fmla="*/ 273941 w 1020360"/>
                  <a:gd name="connsiteY25" fmla="*/ 1329948 h 2240475"/>
                  <a:gd name="connsiteX26" fmla="*/ 301596 w 1020360"/>
                  <a:gd name="connsiteY26" fmla="*/ 1680503 h 2240475"/>
                  <a:gd name="connsiteX27" fmla="*/ 335979 w 1020360"/>
                  <a:gd name="connsiteY27" fmla="*/ 2088985 h 2240475"/>
                  <a:gd name="connsiteX28" fmla="*/ 347191 w 1020360"/>
                  <a:gd name="connsiteY28" fmla="*/ 2221657 h 2240475"/>
                  <a:gd name="connsiteX29" fmla="*/ 5988 w 1020360"/>
                  <a:gd name="connsiteY29" fmla="*/ 2219724 h 2240475"/>
                  <a:gd name="connsiteX0" fmla="*/ 5988 w 1020360"/>
                  <a:gd name="connsiteY0" fmla="*/ 2219724 h 2233953"/>
                  <a:gd name="connsiteX1" fmla="*/ 0 w 1020360"/>
                  <a:gd name="connsiteY1" fmla="*/ 575022 h 2233953"/>
                  <a:gd name="connsiteX2" fmla="*/ 17939 w 1020360"/>
                  <a:gd name="connsiteY2" fmla="*/ 527933 h 2233953"/>
                  <a:gd name="connsiteX3" fmla="*/ 38120 w 1020360"/>
                  <a:gd name="connsiteY3" fmla="*/ 504014 h 2233953"/>
                  <a:gd name="connsiteX4" fmla="*/ 71382 w 1020360"/>
                  <a:gd name="connsiteY4" fmla="*/ 381806 h 2233953"/>
                  <a:gd name="connsiteX5" fmla="*/ 45221 w 1020360"/>
                  <a:gd name="connsiteY5" fmla="*/ 76099 h 2233953"/>
                  <a:gd name="connsiteX6" fmla="*/ 45221 w 1020360"/>
                  <a:gd name="connsiteY6" fmla="*/ 25272 h 2233953"/>
                  <a:gd name="connsiteX7" fmla="*/ 70260 w 1020360"/>
                  <a:gd name="connsiteY7" fmla="*/ 232 h 2233953"/>
                  <a:gd name="connsiteX8" fmla="*/ 91937 w 1020360"/>
                  <a:gd name="connsiteY8" fmla="*/ 10697 h 2233953"/>
                  <a:gd name="connsiteX9" fmla="*/ 131178 w 1020360"/>
                  <a:gd name="connsiteY9" fmla="*/ 88805 h 2233953"/>
                  <a:gd name="connsiteX10" fmla="*/ 199943 w 1020360"/>
                  <a:gd name="connsiteY10" fmla="*/ 327616 h 2233953"/>
                  <a:gd name="connsiteX11" fmla="*/ 221993 w 1020360"/>
                  <a:gd name="connsiteY11" fmla="*/ 354150 h 2233953"/>
                  <a:gd name="connsiteX12" fmla="*/ 398765 w 1020360"/>
                  <a:gd name="connsiteY12" fmla="*/ 409088 h 2233953"/>
                  <a:gd name="connsiteX13" fmla="*/ 562083 w 1020360"/>
                  <a:gd name="connsiteY13" fmla="*/ 404230 h 2233953"/>
                  <a:gd name="connsiteX14" fmla="*/ 620758 w 1020360"/>
                  <a:gd name="connsiteY14" fmla="*/ 394139 h 2233953"/>
                  <a:gd name="connsiteX15" fmla="*/ 714190 w 1020360"/>
                  <a:gd name="connsiteY15" fmla="*/ 353777 h 2233953"/>
                  <a:gd name="connsiteX16" fmla="*/ 965333 w 1020360"/>
                  <a:gd name="connsiteY16" fmla="*/ 171772 h 2233953"/>
                  <a:gd name="connsiteX17" fmla="*/ 972434 w 1020360"/>
                  <a:gd name="connsiteY17" fmla="*/ 166540 h 2233953"/>
                  <a:gd name="connsiteX18" fmla="*/ 1014665 w 1020360"/>
                  <a:gd name="connsiteY18" fmla="*/ 168409 h 2233953"/>
                  <a:gd name="connsiteX19" fmla="*/ 1004948 w 1020360"/>
                  <a:gd name="connsiteY19" fmla="*/ 209145 h 2233953"/>
                  <a:gd name="connsiteX20" fmla="*/ 650656 w 1020360"/>
                  <a:gd name="connsiteY20" fmla="*/ 486823 h 2233953"/>
                  <a:gd name="connsiteX21" fmla="*/ 526579 w 1020360"/>
                  <a:gd name="connsiteY21" fmla="*/ 569043 h 2233953"/>
                  <a:gd name="connsiteX22" fmla="*/ 318414 w 1020360"/>
                  <a:gd name="connsiteY22" fmla="*/ 752916 h 2233953"/>
                  <a:gd name="connsiteX23" fmla="*/ 260861 w 1020360"/>
                  <a:gd name="connsiteY23" fmla="*/ 844478 h 2233953"/>
                  <a:gd name="connsiteX24" fmla="*/ 247406 w 1020360"/>
                  <a:gd name="connsiteY24" fmla="*/ 912123 h 2233953"/>
                  <a:gd name="connsiteX25" fmla="*/ 273941 w 1020360"/>
                  <a:gd name="connsiteY25" fmla="*/ 1329948 h 2233953"/>
                  <a:gd name="connsiteX26" fmla="*/ 301596 w 1020360"/>
                  <a:gd name="connsiteY26" fmla="*/ 1680503 h 2233953"/>
                  <a:gd name="connsiteX27" fmla="*/ 335979 w 1020360"/>
                  <a:gd name="connsiteY27" fmla="*/ 2088985 h 2233953"/>
                  <a:gd name="connsiteX28" fmla="*/ 347191 w 1020360"/>
                  <a:gd name="connsiteY28" fmla="*/ 2221657 h 2233953"/>
                  <a:gd name="connsiteX29" fmla="*/ 5988 w 1020360"/>
                  <a:gd name="connsiteY29" fmla="*/ 2219724 h 223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20360" h="2233953">
                    <a:moveTo>
                      <a:pt x="5988" y="2219724"/>
                    </a:moveTo>
                    <a:cubicBezTo>
                      <a:pt x="5988" y="1654651"/>
                      <a:pt x="374" y="1140095"/>
                      <a:pt x="0" y="575022"/>
                    </a:cubicBezTo>
                    <a:cubicBezTo>
                      <a:pt x="0" y="556710"/>
                      <a:pt x="4858" y="541013"/>
                      <a:pt x="17939" y="527933"/>
                    </a:cubicBezTo>
                    <a:cubicBezTo>
                      <a:pt x="25040" y="520458"/>
                      <a:pt x="31393" y="511863"/>
                      <a:pt x="38120" y="504014"/>
                    </a:cubicBezTo>
                    <a:cubicBezTo>
                      <a:pt x="68018" y="468511"/>
                      <a:pt x="76240" y="428148"/>
                      <a:pt x="71382" y="381806"/>
                    </a:cubicBezTo>
                    <a:cubicBezTo>
                      <a:pt x="60543" y="280153"/>
                      <a:pt x="53443" y="178126"/>
                      <a:pt x="45221" y="76099"/>
                    </a:cubicBezTo>
                    <a:cubicBezTo>
                      <a:pt x="43726" y="59281"/>
                      <a:pt x="45594" y="42463"/>
                      <a:pt x="45221" y="25272"/>
                    </a:cubicBezTo>
                    <a:cubicBezTo>
                      <a:pt x="45221" y="8454"/>
                      <a:pt x="58675" y="3222"/>
                      <a:pt x="70260" y="232"/>
                    </a:cubicBezTo>
                    <a:cubicBezTo>
                      <a:pt x="76240" y="-1263"/>
                      <a:pt x="88573" y="4717"/>
                      <a:pt x="91937" y="10697"/>
                    </a:cubicBezTo>
                    <a:cubicBezTo>
                      <a:pt x="106512" y="36110"/>
                      <a:pt x="122582" y="61523"/>
                      <a:pt x="131178" y="88805"/>
                    </a:cubicBezTo>
                    <a:cubicBezTo>
                      <a:pt x="155843" y="167661"/>
                      <a:pt x="177893" y="247639"/>
                      <a:pt x="199943" y="327616"/>
                    </a:cubicBezTo>
                    <a:cubicBezTo>
                      <a:pt x="203680" y="341070"/>
                      <a:pt x="209286" y="348545"/>
                      <a:pt x="221993" y="354150"/>
                    </a:cubicBezTo>
                    <a:cubicBezTo>
                      <a:pt x="278799" y="379938"/>
                      <a:pt x="336353" y="405351"/>
                      <a:pt x="398765" y="409088"/>
                    </a:cubicBezTo>
                    <a:cubicBezTo>
                      <a:pt x="452955" y="412452"/>
                      <a:pt x="507893" y="407219"/>
                      <a:pt x="562083" y="404230"/>
                    </a:cubicBezTo>
                    <a:cubicBezTo>
                      <a:pt x="581891" y="403109"/>
                      <a:pt x="601324" y="397876"/>
                      <a:pt x="620758" y="394139"/>
                    </a:cubicBezTo>
                    <a:cubicBezTo>
                      <a:pt x="654767" y="387412"/>
                      <a:pt x="686160" y="374332"/>
                      <a:pt x="714190" y="353777"/>
                    </a:cubicBezTo>
                    <a:lnTo>
                      <a:pt x="965333" y="171772"/>
                    </a:lnTo>
                    <a:cubicBezTo>
                      <a:pt x="967575" y="169904"/>
                      <a:pt x="970192" y="168035"/>
                      <a:pt x="972434" y="166540"/>
                    </a:cubicBezTo>
                    <a:cubicBezTo>
                      <a:pt x="989251" y="154581"/>
                      <a:pt x="1004574" y="155328"/>
                      <a:pt x="1014665" y="168409"/>
                    </a:cubicBezTo>
                    <a:cubicBezTo>
                      <a:pt x="1024755" y="181489"/>
                      <a:pt x="1021392" y="196438"/>
                      <a:pt x="1004948" y="209145"/>
                    </a:cubicBezTo>
                    <a:lnTo>
                      <a:pt x="650656" y="486823"/>
                    </a:lnTo>
                    <a:cubicBezTo>
                      <a:pt x="611415" y="517095"/>
                      <a:pt x="567315" y="540640"/>
                      <a:pt x="526579" y="569043"/>
                    </a:cubicBezTo>
                    <a:cubicBezTo>
                      <a:pt x="450339" y="622486"/>
                      <a:pt x="377089" y="680039"/>
                      <a:pt x="318414" y="752916"/>
                    </a:cubicBezTo>
                    <a:cubicBezTo>
                      <a:pt x="295991" y="780945"/>
                      <a:pt x="276557" y="812338"/>
                      <a:pt x="260861" y="844478"/>
                    </a:cubicBezTo>
                    <a:cubicBezTo>
                      <a:pt x="251144" y="864660"/>
                      <a:pt x="246285" y="889699"/>
                      <a:pt x="247406" y="912123"/>
                    </a:cubicBezTo>
                    <a:cubicBezTo>
                      <a:pt x="254881" y="1051522"/>
                      <a:pt x="264224" y="1190922"/>
                      <a:pt x="273941" y="1329948"/>
                    </a:cubicBezTo>
                    <a:cubicBezTo>
                      <a:pt x="282163" y="1446924"/>
                      <a:pt x="292253" y="1563900"/>
                      <a:pt x="301596" y="1680503"/>
                    </a:cubicBezTo>
                    <a:cubicBezTo>
                      <a:pt x="312808" y="1816539"/>
                      <a:pt x="324394" y="1952949"/>
                      <a:pt x="335979" y="2088985"/>
                    </a:cubicBezTo>
                    <a:cubicBezTo>
                      <a:pt x="339717" y="2132337"/>
                      <a:pt x="343454" y="2176063"/>
                      <a:pt x="347191" y="2221657"/>
                    </a:cubicBezTo>
                    <a:cubicBezTo>
                      <a:pt x="218287" y="2235026"/>
                      <a:pt x="170502" y="2241573"/>
                      <a:pt x="5988" y="2219724"/>
                    </a:cubicBezTo>
                    <a:close/>
                  </a:path>
                </a:pathLst>
              </a:custGeom>
              <a:solidFill>
                <a:schemeClr val="accent2"/>
              </a:solidFill>
              <a:ln w="3729"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3217CBE5-A0B8-4D70-BA28-9FDD887916D4}"/>
                  </a:ext>
                </a:extLst>
              </p:cNvPr>
              <p:cNvSpPr/>
              <p:nvPr/>
            </p:nvSpPr>
            <p:spPr>
              <a:xfrm>
                <a:off x="4340853" y="3221923"/>
                <a:ext cx="399098" cy="565328"/>
              </a:xfrm>
              <a:custGeom>
                <a:avLst/>
                <a:gdLst>
                  <a:gd name="connsiteX0" fmla="*/ 0 w 242921"/>
                  <a:gd name="connsiteY0" fmla="*/ 340881 h 340090"/>
                  <a:gd name="connsiteX1" fmla="*/ 82593 w 242921"/>
                  <a:gd name="connsiteY1" fmla="*/ 222784 h 340090"/>
                  <a:gd name="connsiteX2" fmla="*/ 169298 w 242921"/>
                  <a:gd name="connsiteY2" fmla="*/ 58718 h 340090"/>
                  <a:gd name="connsiteX3" fmla="*/ 177893 w 242921"/>
                  <a:gd name="connsiteY3" fmla="*/ 23962 h 340090"/>
                  <a:gd name="connsiteX4" fmla="*/ 200691 w 242921"/>
                  <a:gd name="connsiteY4" fmla="*/ 1912 h 340090"/>
                  <a:gd name="connsiteX5" fmla="*/ 237689 w 242921"/>
                  <a:gd name="connsiteY5" fmla="*/ 10881 h 340090"/>
                  <a:gd name="connsiteX6" fmla="*/ 238437 w 242921"/>
                  <a:gd name="connsiteY6" fmla="*/ 41527 h 340090"/>
                  <a:gd name="connsiteX7" fmla="*/ 107633 w 242921"/>
                  <a:gd name="connsiteY7" fmla="*/ 297155 h 340090"/>
                  <a:gd name="connsiteX8" fmla="*/ 90442 w 242921"/>
                  <a:gd name="connsiteY8" fmla="*/ 312852 h 340090"/>
                  <a:gd name="connsiteX9" fmla="*/ 0 w 242921"/>
                  <a:gd name="connsiteY9" fmla="*/ 340881 h 340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921" h="340090">
                    <a:moveTo>
                      <a:pt x="0" y="340881"/>
                    </a:moveTo>
                    <a:cubicBezTo>
                      <a:pt x="28777" y="300145"/>
                      <a:pt x="56432" y="262025"/>
                      <a:pt x="82593" y="222784"/>
                    </a:cubicBezTo>
                    <a:cubicBezTo>
                      <a:pt x="116976" y="171210"/>
                      <a:pt x="149117" y="117767"/>
                      <a:pt x="169298" y="58718"/>
                    </a:cubicBezTo>
                    <a:cubicBezTo>
                      <a:pt x="173035" y="47506"/>
                      <a:pt x="176399" y="35921"/>
                      <a:pt x="177893" y="23962"/>
                    </a:cubicBezTo>
                    <a:cubicBezTo>
                      <a:pt x="179762" y="9760"/>
                      <a:pt x="189105" y="4902"/>
                      <a:pt x="200691" y="1912"/>
                    </a:cubicBezTo>
                    <a:cubicBezTo>
                      <a:pt x="214519" y="-1825"/>
                      <a:pt x="227599" y="-704"/>
                      <a:pt x="237689" y="10881"/>
                    </a:cubicBezTo>
                    <a:cubicBezTo>
                      <a:pt x="246285" y="20598"/>
                      <a:pt x="243669" y="31062"/>
                      <a:pt x="238437" y="41527"/>
                    </a:cubicBezTo>
                    <a:cubicBezTo>
                      <a:pt x="195085" y="126736"/>
                      <a:pt x="151732" y="212319"/>
                      <a:pt x="107633" y="297155"/>
                    </a:cubicBezTo>
                    <a:cubicBezTo>
                      <a:pt x="104270" y="303508"/>
                      <a:pt x="97169" y="308741"/>
                      <a:pt x="90442" y="312852"/>
                    </a:cubicBezTo>
                    <a:cubicBezTo>
                      <a:pt x="63160" y="328922"/>
                      <a:pt x="32514" y="335275"/>
                      <a:pt x="0" y="340881"/>
                    </a:cubicBezTo>
                    <a:close/>
                  </a:path>
                </a:pathLst>
              </a:custGeom>
              <a:solidFill>
                <a:schemeClr val="accent2"/>
              </a:solidFill>
              <a:ln w="3729"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490BEF9E-CE0C-4BCA-BFE2-12840580E054}"/>
                  </a:ext>
                </a:extLst>
              </p:cNvPr>
              <p:cNvSpPr/>
              <p:nvPr/>
            </p:nvSpPr>
            <p:spPr>
              <a:xfrm>
                <a:off x="4598667" y="3246397"/>
                <a:ext cx="378957" cy="416230"/>
              </a:xfrm>
              <a:custGeom>
                <a:avLst/>
                <a:gdLst>
                  <a:gd name="connsiteX0" fmla="*/ 0 w 227972"/>
                  <a:gd name="connsiteY0" fmla="*/ 249170 h 250396"/>
                  <a:gd name="connsiteX1" fmla="*/ 41110 w 227972"/>
                  <a:gd name="connsiteY1" fmla="*/ 174052 h 250396"/>
                  <a:gd name="connsiteX2" fmla="*/ 161449 w 227972"/>
                  <a:gd name="connsiteY2" fmla="*/ 22319 h 250396"/>
                  <a:gd name="connsiteX3" fmla="*/ 215266 w 227972"/>
                  <a:gd name="connsiteY3" fmla="*/ 643 h 250396"/>
                  <a:gd name="connsiteX4" fmla="*/ 227973 w 227972"/>
                  <a:gd name="connsiteY4" fmla="*/ 15218 h 250396"/>
                  <a:gd name="connsiteX5" fmla="*/ 209660 w 227972"/>
                  <a:gd name="connsiteY5" fmla="*/ 67166 h 250396"/>
                  <a:gd name="connsiteX6" fmla="*/ 129683 w 227972"/>
                  <a:gd name="connsiteY6" fmla="*/ 157234 h 250396"/>
                  <a:gd name="connsiteX7" fmla="*/ 91563 w 227972"/>
                  <a:gd name="connsiteY7" fmla="*/ 187879 h 250396"/>
                  <a:gd name="connsiteX8" fmla="*/ 3737 w 227972"/>
                  <a:gd name="connsiteY8" fmla="*/ 251413 h 250396"/>
                  <a:gd name="connsiteX9" fmla="*/ 0 w 227972"/>
                  <a:gd name="connsiteY9" fmla="*/ 249170 h 250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972" h="250396">
                    <a:moveTo>
                      <a:pt x="0" y="249170"/>
                    </a:moveTo>
                    <a:cubicBezTo>
                      <a:pt x="13454" y="224131"/>
                      <a:pt x="24292" y="196849"/>
                      <a:pt x="41110" y="174052"/>
                    </a:cubicBezTo>
                    <a:cubicBezTo>
                      <a:pt x="79604" y="122477"/>
                      <a:pt x="121087" y="72772"/>
                      <a:pt x="161449" y="22319"/>
                    </a:cubicBezTo>
                    <a:cubicBezTo>
                      <a:pt x="175277" y="5128"/>
                      <a:pt x="193216" y="-2347"/>
                      <a:pt x="215266" y="643"/>
                    </a:cubicBezTo>
                    <a:cubicBezTo>
                      <a:pt x="224235" y="1764"/>
                      <a:pt x="228346" y="5875"/>
                      <a:pt x="227973" y="15218"/>
                    </a:cubicBezTo>
                    <a:cubicBezTo>
                      <a:pt x="227225" y="34652"/>
                      <a:pt x="223114" y="52217"/>
                      <a:pt x="209660" y="67166"/>
                    </a:cubicBezTo>
                    <a:cubicBezTo>
                      <a:pt x="182752" y="97064"/>
                      <a:pt x="156965" y="128083"/>
                      <a:pt x="129683" y="157234"/>
                    </a:cubicBezTo>
                    <a:cubicBezTo>
                      <a:pt x="118471" y="169193"/>
                      <a:pt x="104643" y="178163"/>
                      <a:pt x="91563" y="187879"/>
                    </a:cubicBezTo>
                    <a:cubicBezTo>
                      <a:pt x="62412" y="209182"/>
                      <a:pt x="32888" y="230484"/>
                      <a:pt x="3737" y="251413"/>
                    </a:cubicBezTo>
                    <a:cubicBezTo>
                      <a:pt x="2242" y="251039"/>
                      <a:pt x="1121" y="249918"/>
                      <a:pt x="0" y="249170"/>
                    </a:cubicBezTo>
                    <a:close/>
                  </a:path>
                </a:pathLst>
              </a:custGeom>
              <a:solidFill>
                <a:schemeClr val="accent2"/>
              </a:solidFill>
              <a:ln w="3729"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BBDB9A09-5DE0-4062-9B78-73FAA6A8B6B8}"/>
                  </a:ext>
                </a:extLst>
              </p:cNvPr>
              <p:cNvSpPr/>
              <p:nvPr/>
            </p:nvSpPr>
            <p:spPr>
              <a:xfrm>
                <a:off x="4099811" y="3402582"/>
                <a:ext cx="165779" cy="397593"/>
              </a:xfrm>
              <a:custGeom>
                <a:avLst/>
                <a:gdLst>
                  <a:gd name="connsiteX0" fmla="*/ 0 w 100905"/>
                  <a:gd name="connsiteY0" fmla="*/ 242291 h 239184"/>
                  <a:gd name="connsiteX1" fmla="*/ 30272 w 100905"/>
                  <a:gd name="connsiteY1" fmla="*/ 126436 h 239184"/>
                  <a:gd name="connsiteX2" fmla="*/ 59422 w 100905"/>
                  <a:gd name="connsiteY2" fmla="*/ 17308 h 239184"/>
                  <a:gd name="connsiteX3" fmla="*/ 75119 w 100905"/>
                  <a:gd name="connsiteY3" fmla="*/ 490 h 239184"/>
                  <a:gd name="connsiteX4" fmla="*/ 96048 w 100905"/>
                  <a:gd name="connsiteY4" fmla="*/ 7217 h 239184"/>
                  <a:gd name="connsiteX5" fmla="*/ 100906 w 100905"/>
                  <a:gd name="connsiteY5" fmla="*/ 25904 h 239184"/>
                  <a:gd name="connsiteX6" fmla="*/ 67644 w 100905"/>
                  <a:gd name="connsiteY6" fmla="*/ 231453 h 239184"/>
                  <a:gd name="connsiteX7" fmla="*/ 59049 w 100905"/>
                  <a:gd name="connsiteY7" fmla="*/ 241917 h 239184"/>
                  <a:gd name="connsiteX8" fmla="*/ 0 w 100905"/>
                  <a:gd name="connsiteY8" fmla="*/ 242291 h 23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905" h="239184">
                    <a:moveTo>
                      <a:pt x="0" y="242291"/>
                    </a:moveTo>
                    <a:cubicBezTo>
                      <a:pt x="10091" y="203797"/>
                      <a:pt x="20181" y="165303"/>
                      <a:pt x="30272" y="126436"/>
                    </a:cubicBezTo>
                    <a:cubicBezTo>
                      <a:pt x="39615" y="90184"/>
                      <a:pt x="48958" y="53559"/>
                      <a:pt x="59422" y="17308"/>
                    </a:cubicBezTo>
                    <a:cubicBezTo>
                      <a:pt x="61291" y="10581"/>
                      <a:pt x="68765" y="2359"/>
                      <a:pt x="75119" y="490"/>
                    </a:cubicBezTo>
                    <a:cubicBezTo>
                      <a:pt x="81098" y="-1378"/>
                      <a:pt x="90815" y="2359"/>
                      <a:pt x="96048" y="7217"/>
                    </a:cubicBezTo>
                    <a:cubicBezTo>
                      <a:pt x="100158" y="10955"/>
                      <a:pt x="102027" y="19924"/>
                      <a:pt x="100906" y="25904"/>
                    </a:cubicBezTo>
                    <a:cubicBezTo>
                      <a:pt x="90442" y="94295"/>
                      <a:pt x="79230" y="163061"/>
                      <a:pt x="67644" y="231453"/>
                    </a:cubicBezTo>
                    <a:cubicBezTo>
                      <a:pt x="66897" y="235564"/>
                      <a:pt x="62038" y="241917"/>
                      <a:pt x="59049" y="241917"/>
                    </a:cubicBezTo>
                    <a:cubicBezTo>
                      <a:pt x="39989" y="242665"/>
                      <a:pt x="20555" y="242291"/>
                      <a:pt x="0" y="242291"/>
                    </a:cubicBezTo>
                    <a:close/>
                  </a:path>
                </a:pathLst>
              </a:custGeom>
              <a:solidFill>
                <a:schemeClr val="accent2"/>
              </a:solidFill>
              <a:ln w="3729"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B8CC1B0B-40F5-4F4D-BEAA-F295F9C3A2D1}"/>
                  </a:ext>
                </a:extLst>
              </p:cNvPr>
              <p:cNvSpPr/>
              <p:nvPr/>
            </p:nvSpPr>
            <p:spPr>
              <a:xfrm rot="3170844">
                <a:off x="4938006" y="2040778"/>
                <a:ext cx="663743" cy="1281981"/>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B2EC7CA5-F11C-4750-81F8-ED714299B987}"/>
                  </a:ext>
                </a:extLst>
              </p:cNvPr>
              <p:cNvSpPr/>
              <p:nvPr/>
            </p:nvSpPr>
            <p:spPr>
              <a:xfrm rot="3214165">
                <a:off x="4667339" y="994179"/>
                <a:ext cx="791656" cy="1529037"/>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2">
                  <a:alpha val="70000"/>
                </a:schemeClr>
              </a:solidFill>
              <a:ln w="3557"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46422161-0184-4F5F-B416-72CE7C696EDF}"/>
                  </a:ext>
                </a:extLst>
              </p:cNvPr>
              <p:cNvSpPr/>
              <p:nvPr/>
            </p:nvSpPr>
            <p:spPr>
              <a:xfrm rot="1800000">
                <a:off x="4288015" y="2677451"/>
                <a:ext cx="296389" cy="572458"/>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43E784D8-563F-45A4-82CA-81A16B638DAA}"/>
                  </a:ext>
                </a:extLst>
              </p:cNvPr>
              <p:cNvSpPr/>
              <p:nvPr/>
            </p:nvSpPr>
            <p:spPr>
              <a:xfrm>
                <a:off x="3241151" y="2338373"/>
                <a:ext cx="384103" cy="741872"/>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3">
                  <a:alpha val="70000"/>
                </a:schemeClr>
              </a:solidFill>
              <a:ln w="3557"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131DF61D-E887-44C6-A290-6D78D97A5303}"/>
                  </a:ext>
                </a:extLst>
              </p:cNvPr>
              <p:cNvSpPr/>
              <p:nvPr/>
            </p:nvSpPr>
            <p:spPr>
              <a:xfrm rot="452731">
                <a:off x="3903504" y="3152579"/>
                <a:ext cx="258876" cy="500003"/>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27E8D4E2-CE2D-4591-A137-3FC5BD42A5FB}"/>
                  </a:ext>
                </a:extLst>
              </p:cNvPr>
              <p:cNvSpPr/>
              <p:nvPr/>
            </p:nvSpPr>
            <p:spPr>
              <a:xfrm rot="946350">
                <a:off x="3686563" y="1847660"/>
                <a:ext cx="618635" cy="1194857"/>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2">
                  <a:alpha val="70000"/>
                </a:schemeClr>
              </a:solidFill>
              <a:ln w="3557" cap="flat">
                <a:noFill/>
                <a:prstDash val="solid"/>
                <a:miter/>
              </a:ln>
            </p:spPr>
            <p:txBody>
              <a:bodyPr rtlCol="0" anchor="ctr"/>
              <a:lstStyle/>
              <a:p>
                <a:endParaRPr lang="en-US" dirty="0"/>
              </a:p>
            </p:txBody>
          </p:sp>
          <p:sp>
            <p:nvSpPr>
              <p:cNvPr id="92" name="Freeform: Shape 91">
                <a:extLst>
                  <a:ext uri="{FF2B5EF4-FFF2-40B4-BE49-F238E27FC236}">
                    <a16:creationId xmlns:a16="http://schemas.microsoft.com/office/drawing/2014/main" id="{9B1C1506-A940-478C-81C1-93F71E5E56BF}"/>
                  </a:ext>
                </a:extLst>
              </p:cNvPr>
              <p:cNvSpPr/>
              <p:nvPr/>
            </p:nvSpPr>
            <p:spPr>
              <a:xfrm rot="6916269">
                <a:off x="4594976" y="3803497"/>
                <a:ext cx="445085" cy="859656"/>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9409FC20-C7E2-40C8-8F7D-A4955DD4EE6F}"/>
                  </a:ext>
                </a:extLst>
              </p:cNvPr>
              <p:cNvSpPr/>
              <p:nvPr/>
            </p:nvSpPr>
            <p:spPr>
              <a:xfrm rot="6664761">
                <a:off x="5554381" y="3613781"/>
                <a:ext cx="483130" cy="933137"/>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3">
                  <a:alpha val="70000"/>
                </a:schemeClr>
              </a:solidFill>
              <a:ln w="3557"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3115ED2F-7181-4650-8B6E-F4A88610897C}"/>
                  </a:ext>
                </a:extLst>
              </p:cNvPr>
              <p:cNvSpPr/>
              <p:nvPr/>
            </p:nvSpPr>
            <p:spPr>
              <a:xfrm rot="3450578">
                <a:off x="5960332" y="2015260"/>
                <a:ext cx="445085" cy="859656"/>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6D17B1A9-0932-4ECE-B6F9-CF4FC0770831}"/>
                  </a:ext>
                </a:extLst>
              </p:cNvPr>
              <p:cNvSpPr/>
              <p:nvPr/>
            </p:nvSpPr>
            <p:spPr>
              <a:xfrm rot="6559171">
                <a:off x="4986158" y="3596881"/>
                <a:ext cx="296389" cy="572458"/>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4">
                  <a:alpha val="70000"/>
                </a:schemeClr>
              </a:solidFill>
              <a:ln w="3557"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FFBCA580-AF56-4480-8B99-D68DA827C296}"/>
                  </a:ext>
                </a:extLst>
              </p:cNvPr>
              <p:cNvSpPr/>
              <p:nvPr/>
            </p:nvSpPr>
            <p:spPr>
              <a:xfrm rot="3177426">
                <a:off x="5389710" y="2654418"/>
                <a:ext cx="618635" cy="1194857"/>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2">
                  <a:alpha val="70000"/>
                </a:schemeClr>
              </a:solidFill>
              <a:ln w="3557" cap="flat">
                <a:noFill/>
                <a:prstDash val="solid"/>
                <a:miter/>
              </a:ln>
            </p:spPr>
            <p:txBody>
              <a:bodyPr rtlCol="0" anchor="ctr"/>
              <a:lstStyle/>
              <a:p>
                <a:endParaRPr lang="en-US" dirty="0"/>
              </a:p>
            </p:txBody>
          </p:sp>
          <p:sp>
            <p:nvSpPr>
              <p:cNvPr id="97" name="Freeform: Shape 96">
                <a:extLst>
                  <a:ext uri="{FF2B5EF4-FFF2-40B4-BE49-F238E27FC236}">
                    <a16:creationId xmlns:a16="http://schemas.microsoft.com/office/drawing/2014/main" id="{7D1725CF-AFB4-460F-8941-69561FBA0D7F}"/>
                  </a:ext>
                </a:extLst>
              </p:cNvPr>
              <p:cNvSpPr/>
              <p:nvPr/>
            </p:nvSpPr>
            <p:spPr>
              <a:xfrm rot="3227889">
                <a:off x="5774391" y="1087601"/>
                <a:ext cx="483130" cy="933137"/>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3">
                  <a:alpha val="70000"/>
                </a:schemeClr>
              </a:solidFill>
              <a:ln w="3557"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FE637667-3538-4E81-98B3-6552502E4CC9}"/>
                  </a:ext>
                </a:extLst>
              </p:cNvPr>
              <p:cNvSpPr/>
              <p:nvPr/>
            </p:nvSpPr>
            <p:spPr>
              <a:xfrm rot="1376601">
                <a:off x="4034564" y="846020"/>
                <a:ext cx="483130" cy="933137"/>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3">
                  <a:alpha val="70000"/>
                </a:schemeClr>
              </a:solidFill>
              <a:ln w="3557"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10E0C71F-0DB7-41D7-B264-F0425A8DDC1A}"/>
                  </a:ext>
                </a:extLst>
              </p:cNvPr>
              <p:cNvSpPr/>
              <p:nvPr/>
            </p:nvSpPr>
            <p:spPr>
              <a:xfrm rot="1151437">
                <a:off x="4713222" y="569677"/>
                <a:ext cx="384103" cy="741872"/>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4">
                  <a:alpha val="70000"/>
                </a:schemeClr>
              </a:solidFill>
              <a:ln w="3557"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284992CF-093C-4212-A734-975E4360A127}"/>
                  </a:ext>
                </a:extLst>
              </p:cNvPr>
              <p:cNvSpPr/>
              <p:nvPr/>
            </p:nvSpPr>
            <p:spPr>
              <a:xfrm>
                <a:off x="3250729" y="1420679"/>
                <a:ext cx="384103" cy="741872"/>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AF786786-3802-4D5B-8870-6BCBBD08DCE0}"/>
                  </a:ext>
                </a:extLst>
              </p:cNvPr>
              <p:cNvSpPr/>
              <p:nvPr/>
            </p:nvSpPr>
            <p:spPr>
              <a:xfrm rot="514919">
                <a:off x="3443305" y="370025"/>
                <a:ext cx="483130" cy="933137"/>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908DBC64-80A9-4143-8F42-4C6BC852A106}"/>
                  </a:ext>
                </a:extLst>
              </p:cNvPr>
              <p:cNvSpPr/>
              <p:nvPr/>
            </p:nvSpPr>
            <p:spPr>
              <a:xfrm rot="9765376">
                <a:off x="4177999" y="4261406"/>
                <a:ext cx="296389" cy="572458"/>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2">
                  <a:alpha val="70000"/>
                </a:schemeClr>
              </a:solidFill>
              <a:ln w="3557"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629A8772-E010-4365-95D7-C137E18E2989}"/>
                  </a:ext>
                </a:extLst>
              </p:cNvPr>
              <p:cNvSpPr/>
              <p:nvPr/>
            </p:nvSpPr>
            <p:spPr>
              <a:xfrm>
                <a:off x="2914644" y="-155012"/>
                <a:ext cx="464907" cy="897940"/>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3">
                  <a:alpha val="70000"/>
                </a:schemeClr>
              </a:solidFill>
              <a:ln w="3557"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FE61084C-33EF-4FC0-888E-CD516A4B4885}"/>
                  </a:ext>
                </a:extLst>
              </p:cNvPr>
              <p:cNvSpPr/>
              <p:nvPr/>
            </p:nvSpPr>
            <p:spPr>
              <a:xfrm rot="1376601">
                <a:off x="4132182" y="-318243"/>
                <a:ext cx="483130" cy="933137"/>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2">
                  <a:alpha val="70000"/>
                </a:schemeClr>
              </a:solidFill>
              <a:ln w="3557" cap="flat">
                <a:noFill/>
                <a:prstDash val="solid"/>
                <a:miter/>
              </a:ln>
            </p:spPr>
            <p:txBody>
              <a:bodyPr rtlCol="0" anchor="ctr"/>
              <a:lstStyle/>
              <a:p>
                <a:endParaRPr lang="en-US"/>
              </a:p>
            </p:txBody>
          </p:sp>
        </p:grpSp>
        <p:grpSp>
          <p:nvGrpSpPr>
            <p:cNvPr id="80" name="Group 79">
              <a:extLst>
                <a:ext uri="{FF2B5EF4-FFF2-40B4-BE49-F238E27FC236}">
                  <a16:creationId xmlns:a16="http://schemas.microsoft.com/office/drawing/2014/main" id="{6862072B-F636-47FB-A1E4-F05E25808D25}"/>
                </a:ext>
              </a:extLst>
            </p:cNvPr>
            <p:cNvGrpSpPr/>
            <p:nvPr/>
          </p:nvGrpSpPr>
          <p:grpSpPr>
            <a:xfrm>
              <a:off x="3032681" y="-372573"/>
              <a:ext cx="3580022" cy="7252984"/>
              <a:chOff x="3032681" y="-372573"/>
              <a:chExt cx="3580022" cy="7252984"/>
            </a:xfrm>
          </p:grpSpPr>
          <p:sp>
            <p:nvSpPr>
              <p:cNvPr id="4" name="Freeform: Shape 3">
                <a:extLst>
                  <a:ext uri="{FF2B5EF4-FFF2-40B4-BE49-F238E27FC236}">
                    <a16:creationId xmlns:a16="http://schemas.microsoft.com/office/drawing/2014/main" id="{6163F8BA-CA80-4172-90D7-46E1604AE42F}"/>
                  </a:ext>
                </a:extLst>
              </p:cNvPr>
              <p:cNvSpPr/>
              <p:nvPr/>
            </p:nvSpPr>
            <p:spPr>
              <a:xfrm>
                <a:off x="3366127" y="3166938"/>
                <a:ext cx="1696134" cy="3713473"/>
              </a:xfrm>
              <a:custGeom>
                <a:avLst/>
                <a:gdLst>
                  <a:gd name="connsiteX0" fmla="*/ 374 w 1020270"/>
                  <a:gd name="connsiteY0" fmla="*/ 2270241 h 2268514"/>
                  <a:gd name="connsiteX1" fmla="*/ 0 w 1020270"/>
                  <a:gd name="connsiteY1" fmla="*/ 575022 h 2268514"/>
                  <a:gd name="connsiteX2" fmla="*/ 17939 w 1020270"/>
                  <a:gd name="connsiteY2" fmla="*/ 527933 h 2268514"/>
                  <a:gd name="connsiteX3" fmla="*/ 38120 w 1020270"/>
                  <a:gd name="connsiteY3" fmla="*/ 504014 h 2268514"/>
                  <a:gd name="connsiteX4" fmla="*/ 71382 w 1020270"/>
                  <a:gd name="connsiteY4" fmla="*/ 381806 h 2268514"/>
                  <a:gd name="connsiteX5" fmla="*/ 45221 w 1020270"/>
                  <a:gd name="connsiteY5" fmla="*/ 76099 h 2268514"/>
                  <a:gd name="connsiteX6" fmla="*/ 45221 w 1020270"/>
                  <a:gd name="connsiteY6" fmla="*/ 25272 h 2268514"/>
                  <a:gd name="connsiteX7" fmla="*/ 70260 w 1020270"/>
                  <a:gd name="connsiteY7" fmla="*/ 232 h 2268514"/>
                  <a:gd name="connsiteX8" fmla="*/ 91937 w 1020270"/>
                  <a:gd name="connsiteY8" fmla="*/ 10697 h 2268514"/>
                  <a:gd name="connsiteX9" fmla="*/ 131178 w 1020270"/>
                  <a:gd name="connsiteY9" fmla="*/ 88805 h 2268514"/>
                  <a:gd name="connsiteX10" fmla="*/ 199943 w 1020270"/>
                  <a:gd name="connsiteY10" fmla="*/ 327616 h 2268514"/>
                  <a:gd name="connsiteX11" fmla="*/ 221993 w 1020270"/>
                  <a:gd name="connsiteY11" fmla="*/ 354150 h 2268514"/>
                  <a:gd name="connsiteX12" fmla="*/ 398765 w 1020270"/>
                  <a:gd name="connsiteY12" fmla="*/ 409088 h 2268514"/>
                  <a:gd name="connsiteX13" fmla="*/ 562083 w 1020270"/>
                  <a:gd name="connsiteY13" fmla="*/ 404230 h 2268514"/>
                  <a:gd name="connsiteX14" fmla="*/ 620758 w 1020270"/>
                  <a:gd name="connsiteY14" fmla="*/ 394139 h 2268514"/>
                  <a:gd name="connsiteX15" fmla="*/ 714190 w 1020270"/>
                  <a:gd name="connsiteY15" fmla="*/ 353777 h 2268514"/>
                  <a:gd name="connsiteX16" fmla="*/ 965333 w 1020270"/>
                  <a:gd name="connsiteY16" fmla="*/ 171772 h 2268514"/>
                  <a:gd name="connsiteX17" fmla="*/ 972434 w 1020270"/>
                  <a:gd name="connsiteY17" fmla="*/ 166540 h 2268514"/>
                  <a:gd name="connsiteX18" fmla="*/ 1014665 w 1020270"/>
                  <a:gd name="connsiteY18" fmla="*/ 168409 h 2268514"/>
                  <a:gd name="connsiteX19" fmla="*/ 1004948 w 1020270"/>
                  <a:gd name="connsiteY19" fmla="*/ 209145 h 2268514"/>
                  <a:gd name="connsiteX20" fmla="*/ 650656 w 1020270"/>
                  <a:gd name="connsiteY20" fmla="*/ 486823 h 2268514"/>
                  <a:gd name="connsiteX21" fmla="*/ 526579 w 1020270"/>
                  <a:gd name="connsiteY21" fmla="*/ 569043 h 2268514"/>
                  <a:gd name="connsiteX22" fmla="*/ 318414 w 1020270"/>
                  <a:gd name="connsiteY22" fmla="*/ 752916 h 2268514"/>
                  <a:gd name="connsiteX23" fmla="*/ 260861 w 1020270"/>
                  <a:gd name="connsiteY23" fmla="*/ 844478 h 2268514"/>
                  <a:gd name="connsiteX24" fmla="*/ 247406 w 1020270"/>
                  <a:gd name="connsiteY24" fmla="*/ 912123 h 2268514"/>
                  <a:gd name="connsiteX25" fmla="*/ 273941 w 1020270"/>
                  <a:gd name="connsiteY25" fmla="*/ 1329948 h 2268514"/>
                  <a:gd name="connsiteX26" fmla="*/ 301596 w 1020270"/>
                  <a:gd name="connsiteY26" fmla="*/ 1680503 h 2268514"/>
                  <a:gd name="connsiteX27" fmla="*/ 335979 w 1020270"/>
                  <a:gd name="connsiteY27" fmla="*/ 2088985 h 2268514"/>
                  <a:gd name="connsiteX28" fmla="*/ 347191 w 1020270"/>
                  <a:gd name="connsiteY28" fmla="*/ 2221657 h 2268514"/>
                  <a:gd name="connsiteX29" fmla="*/ 221993 w 1020270"/>
                  <a:gd name="connsiteY29" fmla="*/ 2244455 h 2268514"/>
                  <a:gd name="connsiteX30" fmla="*/ 35504 w 1020270"/>
                  <a:gd name="connsiteY30" fmla="*/ 2266504 h 2268514"/>
                  <a:gd name="connsiteX31" fmla="*/ 23918 w 1020270"/>
                  <a:gd name="connsiteY31" fmla="*/ 2269120 h 2268514"/>
                  <a:gd name="connsiteX32" fmla="*/ 374 w 1020270"/>
                  <a:gd name="connsiteY32" fmla="*/ 2270241 h 2268514"/>
                  <a:gd name="connsiteX0" fmla="*/ 374 w 1020360"/>
                  <a:gd name="connsiteY0" fmla="*/ 2270241 h 2395522"/>
                  <a:gd name="connsiteX1" fmla="*/ 0 w 1020360"/>
                  <a:gd name="connsiteY1" fmla="*/ 575022 h 2395522"/>
                  <a:gd name="connsiteX2" fmla="*/ 17939 w 1020360"/>
                  <a:gd name="connsiteY2" fmla="*/ 527933 h 2395522"/>
                  <a:gd name="connsiteX3" fmla="*/ 38120 w 1020360"/>
                  <a:gd name="connsiteY3" fmla="*/ 504014 h 2395522"/>
                  <a:gd name="connsiteX4" fmla="*/ 71382 w 1020360"/>
                  <a:gd name="connsiteY4" fmla="*/ 381806 h 2395522"/>
                  <a:gd name="connsiteX5" fmla="*/ 45221 w 1020360"/>
                  <a:gd name="connsiteY5" fmla="*/ 76099 h 2395522"/>
                  <a:gd name="connsiteX6" fmla="*/ 45221 w 1020360"/>
                  <a:gd name="connsiteY6" fmla="*/ 25272 h 2395522"/>
                  <a:gd name="connsiteX7" fmla="*/ 70260 w 1020360"/>
                  <a:gd name="connsiteY7" fmla="*/ 232 h 2395522"/>
                  <a:gd name="connsiteX8" fmla="*/ 91937 w 1020360"/>
                  <a:gd name="connsiteY8" fmla="*/ 10697 h 2395522"/>
                  <a:gd name="connsiteX9" fmla="*/ 131178 w 1020360"/>
                  <a:gd name="connsiteY9" fmla="*/ 88805 h 2395522"/>
                  <a:gd name="connsiteX10" fmla="*/ 199943 w 1020360"/>
                  <a:gd name="connsiteY10" fmla="*/ 327616 h 2395522"/>
                  <a:gd name="connsiteX11" fmla="*/ 221993 w 1020360"/>
                  <a:gd name="connsiteY11" fmla="*/ 354150 h 2395522"/>
                  <a:gd name="connsiteX12" fmla="*/ 398765 w 1020360"/>
                  <a:gd name="connsiteY12" fmla="*/ 409088 h 2395522"/>
                  <a:gd name="connsiteX13" fmla="*/ 562083 w 1020360"/>
                  <a:gd name="connsiteY13" fmla="*/ 404230 h 2395522"/>
                  <a:gd name="connsiteX14" fmla="*/ 620758 w 1020360"/>
                  <a:gd name="connsiteY14" fmla="*/ 394139 h 2395522"/>
                  <a:gd name="connsiteX15" fmla="*/ 714190 w 1020360"/>
                  <a:gd name="connsiteY15" fmla="*/ 353777 h 2395522"/>
                  <a:gd name="connsiteX16" fmla="*/ 965333 w 1020360"/>
                  <a:gd name="connsiteY16" fmla="*/ 171772 h 2395522"/>
                  <a:gd name="connsiteX17" fmla="*/ 972434 w 1020360"/>
                  <a:gd name="connsiteY17" fmla="*/ 166540 h 2395522"/>
                  <a:gd name="connsiteX18" fmla="*/ 1014665 w 1020360"/>
                  <a:gd name="connsiteY18" fmla="*/ 168409 h 2395522"/>
                  <a:gd name="connsiteX19" fmla="*/ 1004948 w 1020360"/>
                  <a:gd name="connsiteY19" fmla="*/ 209145 h 2395522"/>
                  <a:gd name="connsiteX20" fmla="*/ 650656 w 1020360"/>
                  <a:gd name="connsiteY20" fmla="*/ 486823 h 2395522"/>
                  <a:gd name="connsiteX21" fmla="*/ 526579 w 1020360"/>
                  <a:gd name="connsiteY21" fmla="*/ 569043 h 2395522"/>
                  <a:gd name="connsiteX22" fmla="*/ 318414 w 1020360"/>
                  <a:gd name="connsiteY22" fmla="*/ 752916 h 2395522"/>
                  <a:gd name="connsiteX23" fmla="*/ 260861 w 1020360"/>
                  <a:gd name="connsiteY23" fmla="*/ 844478 h 2395522"/>
                  <a:gd name="connsiteX24" fmla="*/ 247406 w 1020360"/>
                  <a:gd name="connsiteY24" fmla="*/ 912123 h 2395522"/>
                  <a:gd name="connsiteX25" fmla="*/ 273941 w 1020360"/>
                  <a:gd name="connsiteY25" fmla="*/ 1329948 h 2395522"/>
                  <a:gd name="connsiteX26" fmla="*/ 301596 w 1020360"/>
                  <a:gd name="connsiteY26" fmla="*/ 1680503 h 2395522"/>
                  <a:gd name="connsiteX27" fmla="*/ 335979 w 1020360"/>
                  <a:gd name="connsiteY27" fmla="*/ 2088985 h 2395522"/>
                  <a:gd name="connsiteX28" fmla="*/ 347191 w 1020360"/>
                  <a:gd name="connsiteY28" fmla="*/ 2221657 h 2395522"/>
                  <a:gd name="connsiteX29" fmla="*/ 221993 w 1020360"/>
                  <a:gd name="connsiteY29" fmla="*/ 2244455 h 2395522"/>
                  <a:gd name="connsiteX30" fmla="*/ 35504 w 1020360"/>
                  <a:gd name="connsiteY30" fmla="*/ 2266504 h 2395522"/>
                  <a:gd name="connsiteX31" fmla="*/ 374 w 1020360"/>
                  <a:gd name="connsiteY31" fmla="*/ 2270241 h 2395522"/>
                  <a:gd name="connsiteX0" fmla="*/ 374 w 1020360"/>
                  <a:gd name="connsiteY0" fmla="*/ 2270241 h 2389214"/>
                  <a:gd name="connsiteX1" fmla="*/ 0 w 1020360"/>
                  <a:gd name="connsiteY1" fmla="*/ 575022 h 2389214"/>
                  <a:gd name="connsiteX2" fmla="*/ 17939 w 1020360"/>
                  <a:gd name="connsiteY2" fmla="*/ 527933 h 2389214"/>
                  <a:gd name="connsiteX3" fmla="*/ 38120 w 1020360"/>
                  <a:gd name="connsiteY3" fmla="*/ 504014 h 2389214"/>
                  <a:gd name="connsiteX4" fmla="*/ 71382 w 1020360"/>
                  <a:gd name="connsiteY4" fmla="*/ 381806 h 2389214"/>
                  <a:gd name="connsiteX5" fmla="*/ 45221 w 1020360"/>
                  <a:gd name="connsiteY5" fmla="*/ 76099 h 2389214"/>
                  <a:gd name="connsiteX6" fmla="*/ 45221 w 1020360"/>
                  <a:gd name="connsiteY6" fmla="*/ 25272 h 2389214"/>
                  <a:gd name="connsiteX7" fmla="*/ 70260 w 1020360"/>
                  <a:gd name="connsiteY7" fmla="*/ 232 h 2389214"/>
                  <a:gd name="connsiteX8" fmla="*/ 91937 w 1020360"/>
                  <a:gd name="connsiteY8" fmla="*/ 10697 h 2389214"/>
                  <a:gd name="connsiteX9" fmla="*/ 131178 w 1020360"/>
                  <a:gd name="connsiteY9" fmla="*/ 88805 h 2389214"/>
                  <a:gd name="connsiteX10" fmla="*/ 199943 w 1020360"/>
                  <a:gd name="connsiteY10" fmla="*/ 327616 h 2389214"/>
                  <a:gd name="connsiteX11" fmla="*/ 221993 w 1020360"/>
                  <a:gd name="connsiteY11" fmla="*/ 354150 h 2389214"/>
                  <a:gd name="connsiteX12" fmla="*/ 398765 w 1020360"/>
                  <a:gd name="connsiteY12" fmla="*/ 409088 h 2389214"/>
                  <a:gd name="connsiteX13" fmla="*/ 562083 w 1020360"/>
                  <a:gd name="connsiteY13" fmla="*/ 404230 h 2389214"/>
                  <a:gd name="connsiteX14" fmla="*/ 620758 w 1020360"/>
                  <a:gd name="connsiteY14" fmla="*/ 394139 h 2389214"/>
                  <a:gd name="connsiteX15" fmla="*/ 714190 w 1020360"/>
                  <a:gd name="connsiteY15" fmla="*/ 353777 h 2389214"/>
                  <a:gd name="connsiteX16" fmla="*/ 965333 w 1020360"/>
                  <a:gd name="connsiteY16" fmla="*/ 171772 h 2389214"/>
                  <a:gd name="connsiteX17" fmla="*/ 972434 w 1020360"/>
                  <a:gd name="connsiteY17" fmla="*/ 166540 h 2389214"/>
                  <a:gd name="connsiteX18" fmla="*/ 1014665 w 1020360"/>
                  <a:gd name="connsiteY18" fmla="*/ 168409 h 2389214"/>
                  <a:gd name="connsiteX19" fmla="*/ 1004948 w 1020360"/>
                  <a:gd name="connsiteY19" fmla="*/ 209145 h 2389214"/>
                  <a:gd name="connsiteX20" fmla="*/ 650656 w 1020360"/>
                  <a:gd name="connsiteY20" fmla="*/ 486823 h 2389214"/>
                  <a:gd name="connsiteX21" fmla="*/ 526579 w 1020360"/>
                  <a:gd name="connsiteY21" fmla="*/ 569043 h 2389214"/>
                  <a:gd name="connsiteX22" fmla="*/ 318414 w 1020360"/>
                  <a:gd name="connsiteY22" fmla="*/ 752916 h 2389214"/>
                  <a:gd name="connsiteX23" fmla="*/ 260861 w 1020360"/>
                  <a:gd name="connsiteY23" fmla="*/ 844478 h 2389214"/>
                  <a:gd name="connsiteX24" fmla="*/ 247406 w 1020360"/>
                  <a:gd name="connsiteY24" fmla="*/ 912123 h 2389214"/>
                  <a:gd name="connsiteX25" fmla="*/ 273941 w 1020360"/>
                  <a:gd name="connsiteY25" fmla="*/ 1329948 h 2389214"/>
                  <a:gd name="connsiteX26" fmla="*/ 301596 w 1020360"/>
                  <a:gd name="connsiteY26" fmla="*/ 1680503 h 2389214"/>
                  <a:gd name="connsiteX27" fmla="*/ 335979 w 1020360"/>
                  <a:gd name="connsiteY27" fmla="*/ 2088985 h 2389214"/>
                  <a:gd name="connsiteX28" fmla="*/ 347191 w 1020360"/>
                  <a:gd name="connsiteY28" fmla="*/ 2221657 h 2389214"/>
                  <a:gd name="connsiteX29" fmla="*/ 221993 w 1020360"/>
                  <a:gd name="connsiteY29" fmla="*/ 2244455 h 2389214"/>
                  <a:gd name="connsiteX30" fmla="*/ 374 w 1020360"/>
                  <a:gd name="connsiteY30" fmla="*/ 2270241 h 2389214"/>
                  <a:gd name="connsiteX0" fmla="*/ 374 w 1020360"/>
                  <a:gd name="connsiteY0" fmla="*/ 2270241 h 2386667"/>
                  <a:gd name="connsiteX1" fmla="*/ 0 w 1020360"/>
                  <a:gd name="connsiteY1" fmla="*/ 575022 h 2386667"/>
                  <a:gd name="connsiteX2" fmla="*/ 17939 w 1020360"/>
                  <a:gd name="connsiteY2" fmla="*/ 527933 h 2386667"/>
                  <a:gd name="connsiteX3" fmla="*/ 38120 w 1020360"/>
                  <a:gd name="connsiteY3" fmla="*/ 504014 h 2386667"/>
                  <a:gd name="connsiteX4" fmla="*/ 71382 w 1020360"/>
                  <a:gd name="connsiteY4" fmla="*/ 381806 h 2386667"/>
                  <a:gd name="connsiteX5" fmla="*/ 45221 w 1020360"/>
                  <a:gd name="connsiteY5" fmla="*/ 76099 h 2386667"/>
                  <a:gd name="connsiteX6" fmla="*/ 45221 w 1020360"/>
                  <a:gd name="connsiteY6" fmla="*/ 25272 h 2386667"/>
                  <a:gd name="connsiteX7" fmla="*/ 70260 w 1020360"/>
                  <a:gd name="connsiteY7" fmla="*/ 232 h 2386667"/>
                  <a:gd name="connsiteX8" fmla="*/ 91937 w 1020360"/>
                  <a:gd name="connsiteY8" fmla="*/ 10697 h 2386667"/>
                  <a:gd name="connsiteX9" fmla="*/ 131178 w 1020360"/>
                  <a:gd name="connsiteY9" fmla="*/ 88805 h 2386667"/>
                  <a:gd name="connsiteX10" fmla="*/ 199943 w 1020360"/>
                  <a:gd name="connsiteY10" fmla="*/ 327616 h 2386667"/>
                  <a:gd name="connsiteX11" fmla="*/ 221993 w 1020360"/>
                  <a:gd name="connsiteY11" fmla="*/ 354150 h 2386667"/>
                  <a:gd name="connsiteX12" fmla="*/ 398765 w 1020360"/>
                  <a:gd name="connsiteY12" fmla="*/ 409088 h 2386667"/>
                  <a:gd name="connsiteX13" fmla="*/ 562083 w 1020360"/>
                  <a:gd name="connsiteY13" fmla="*/ 404230 h 2386667"/>
                  <a:gd name="connsiteX14" fmla="*/ 620758 w 1020360"/>
                  <a:gd name="connsiteY14" fmla="*/ 394139 h 2386667"/>
                  <a:gd name="connsiteX15" fmla="*/ 714190 w 1020360"/>
                  <a:gd name="connsiteY15" fmla="*/ 353777 h 2386667"/>
                  <a:gd name="connsiteX16" fmla="*/ 965333 w 1020360"/>
                  <a:gd name="connsiteY16" fmla="*/ 171772 h 2386667"/>
                  <a:gd name="connsiteX17" fmla="*/ 972434 w 1020360"/>
                  <a:gd name="connsiteY17" fmla="*/ 166540 h 2386667"/>
                  <a:gd name="connsiteX18" fmla="*/ 1014665 w 1020360"/>
                  <a:gd name="connsiteY18" fmla="*/ 168409 h 2386667"/>
                  <a:gd name="connsiteX19" fmla="*/ 1004948 w 1020360"/>
                  <a:gd name="connsiteY19" fmla="*/ 209145 h 2386667"/>
                  <a:gd name="connsiteX20" fmla="*/ 650656 w 1020360"/>
                  <a:gd name="connsiteY20" fmla="*/ 486823 h 2386667"/>
                  <a:gd name="connsiteX21" fmla="*/ 526579 w 1020360"/>
                  <a:gd name="connsiteY21" fmla="*/ 569043 h 2386667"/>
                  <a:gd name="connsiteX22" fmla="*/ 318414 w 1020360"/>
                  <a:gd name="connsiteY22" fmla="*/ 752916 h 2386667"/>
                  <a:gd name="connsiteX23" fmla="*/ 260861 w 1020360"/>
                  <a:gd name="connsiteY23" fmla="*/ 844478 h 2386667"/>
                  <a:gd name="connsiteX24" fmla="*/ 247406 w 1020360"/>
                  <a:gd name="connsiteY24" fmla="*/ 912123 h 2386667"/>
                  <a:gd name="connsiteX25" fmla="*/ 273941 w 1020360"/>
                  <a:gd name="connsiteY25" fmla="*/ 1329948 h 2386667"/>
                  <a:gd name="connsiteX26" fmla="*/ 301596 w 1020360"/>
                  <a:gd name="connsiteY26" fmla="*/ 1680503 h 2386667"/>
                  <a:gd name="connsiteX27" fmla="*/ 335979 w 1020360"/>
                  <a:gd name="connsiteY27" fmla="*/ 2088985 h 2386667"/>
                  <a:gd name="connsiteX28" fmla="*/ 347191 w 1020360"/>
                  <a:gd name="connsiteY28" fmla="*/ 2221657 h 2386667"/>
                  <a:gd name="connsiteX29" fmla="*/ 374 w 1020360"/>
                  <a:gd name="connsiteY29" fmla="*/ 2270241 h 2386667"/>
                  <a:gd name="connsiteX0" fmla="*/ 5988 w 1020360"/>
                  <a:gd name="connsiteY0" fmla="*/ 2219724 h 2349244"/>
                  <a:gd name="connsiteX1" fmla="*/ 0 w 1020360"/>
                  <a:gd name="connsiteY1" fmla="*/ 575022 h 2349244"/>
                  <a:gd name="connsiteX2" fmla="*/ 17939 w 1020360"/>
                  <a:gd name="connsiteY2" fmla="*/ 527933 h 2349244"/>
                  <a:gd name="connsiteX3" fmla="*/ 38120 w 1020360"/>
                  <a:gd name="connsiteY3" fmla="*/ 504014 h 2349244"/>
                  <a:gd name="connsiteX4" fmla="*/ 71382 w 1020360"/>
                  <a:gd name="connsiteY4" fmla="*/ 381806 h 2349244"/>
                  <a:gd name="connsiteX5" fmla="*/ 45221 w 1020360"/>
                  <a:gd name="connsiteY5" fmla="*/ 76099 h 2349244"/>
                  <a:gd name="connsiteX6" fmla="*/ 45221 w 1020360"/>
                  <a:gd name="connsiteY6" fmla="*/ 25272 h 2349244"/>
                  <a:gd name="connsiteX7" fmla="*/ 70260 w 1020360"/>
                  <a:gd name="connsiteY7" fmla="*/ 232 h 2349244"/>
                  <a:gd name="connsiteX8" fmla="*/ 91937 w 1020360"/>
                  <a:gd name="connsiteY8" fmla="*/ 10697 h 2349244"/>
                  <a:gd name="connsiteX9" fmla="*/ 131178 w 1020360"/>
                  <a:gd name="connsiteY9" fmla="*/ 88805 h 2349244"/>
                  <a:gd name="connsiteX10" fmla="*/ 199943 w 1020360"/>
                  <a:gd name="connsiteY10" fmla="*/ 327616 h 2349244"/>
                  <a:gd name="connsiteX11" fmla="*/ 221993 w 1020360"/>
                  <a:gd name="connsiteY11" fmla="*/ 354150 h 2349244"/>
                  <a:gd name="connsiteX12" fmla="*/ 398765 w 1020360"/>
                  <a:gd name="connsiteY12" fmla="*/ 409088 h 2349244"/>
                  <a:gd name="connsiteX13" fmla="*/ 562083 w 1020360"/>
                  <a:gd name="connsiteY13" fmla="*/ 404230 h 2349244"/>
                  <a:gd name="connsiteX14" fmla="*/ 620758 w 1020360"/>
                  <a:gd name="connsiteY14" fmla="*/ 394139 h 2349244"/>
                  <a:gd name="connsiteX15" fmla="*/ 714190 w 1020360"/>
                  <a:gd name="connsiteY15" fmla="*/ 353777 h 2349244"/>
                  <a:gd name="connsiteX16" fmla="*/ 965333 w 1020360"/>
                  <a:gd name="connsiteY16" fmla="*/ 171772 h 2349244"/>
                  <a:gd name="connsiteX17" fmla="*/ 972434 w 1020360"/>
                  <a:gd name="connsiteY17" fmla="*/ 166540 h 2349244"/>
                  <a:gd name="connsiteX18" fmla="*/ 1014665 w 1020360"/>
                  <a:gd name="connsiteY18" fmla="*/ 168409 h 2349244"/>
                  <a:gd name="connsiteX19" fmla="*/ 1004948 w 1020360"/>
                  <a:gd name="connsiteY19" fmla="*/ 209145 h 2349244"/>
                  <a:gd name="connsiteX20" fmla="*/ 650656 w 1020360"/>
                  <a:gd name="connsiteY20" fmla="*/ 486823 h 2349244"/>
                  <a:gd name="connsiteX21" fmla="*/ 526579 w 1020360"/>
                  <a:gd name="connsiteY21" fmla="*/ 569043 h 2349244"/>
                  <a:gd name="connsiteX22" fmla="*/ 318414 w 1020360"/>
                  <a:gd name="connsiteY22" fmla="*/ 752916 h 2349244"/>
                  <a:gd name="connsiteX23" fmla="*/ 260861 w 1020360"/>
                  <a:gd name="connsiteY23" fmla="*/ 844478 h 2349244"/>
                  <a:gd name="connsiteX24" fmla="*/ 247406 w 1020360"/>
                  <a:gd name="connsiteY24" fmla="*/ 912123 h 2349244"/>
                  <a:gd name="connsiteX25" fmla="*/ 273941 w 1020360"/>
                  <a:gd name="connsiteY25" fmla="*/ 1329948 h 2349244"/>
                  <a:gd name="connsiteX26" fmla="*/ 301596 w 1020360"/>
                  <a:gd name="connsiteY26" fmla="*/ 1680503 h 2349244"/>
                  <a:gd name="connsiteX27" fmla="*/ 335979 w 1020360"/>
                  <a:gd name="connsiteY27" fmla="*/ 2088985 h 2349244"/>
                  <a:gd name="connsiteX28" fmla="*/ 347191 w 1020360"/>
                  <a:gd name="connsiteY28" fmla="*/ 2221657 h 2349244"/>
                  <a:gd name="connsiteX29" fmla="*/ 5988 w 1020360"/>
                  <a:gd name="connsiteY29" fmla="*/ 2219724 h 2349244"/>
                  <a:gd name="connsiteX0" fmla="*/ 5988 w 1020360"/>
                  <a:gd name="connsiteY0" fmla="*/ 2219724 h 2240475"/>
                  <a:gd name="connsiteX1" fmla="*/ 0 w 1020360"/>
                  <a:gd name="connsiteY1" fmla="*/ 575022 h 2240475"/>
                  <a:gd name="connsiteX2" fmla="*/ 17939 w 1020360"/>
                  <a:gd name="connsiteY2" fmla="*/ 527933 h 2240475"/>
                  <a:gd name="connsiteX3" fmla="*/ 38120 w 1020360"/>
                  <a:gd name="connsiteY3" fmla="*/ 504014 h 2240475"/>
                  <a:gd name="connsiteX4" fmla="*/ 71382 w 1020360"/>
                  <a:gd name="connsiteY4" fmla="*/ 381806 h 2240475"/>
                  <a:gd name="connsiteX5" fmla="*/ 45221 w 1020360"/>
                  <a:gd name="connsiteY5" fmla="*/ 76099 h 2240475"/>
                  <a:gd name="connsiteX6" fmla="*/ 45221 w 1020360"/>
                  <a:gd name="connsiteY6" fmla="*/ 25272 h 2240475"/>
                  <a:gd name="connsiteX7" fmla="*/ 70260 w 1020360"/>
                  <a:gd name="connsiteY7" fmla="*/ 232 h 2240475"/>
                  <a:gd name="connsiteX8" fmla="*/ 91937 w 1020360"/>
                  <a:gd name="connsiteY8" fmla="*/ 10697 h 2240475"/>
                  <a:gd name="connsiteX9" fmla="*/ 131178 w 1020360"/>
                  <a:gd name="connsiteY9" fmla="*/ 88805 h 2240475"/>
                  <a:gd name="connsiteX10" fmla="*/ 199943 w 1020360"/>
                  <a:gd name="connsiteY10" fmla="*/ 327616 h 2240475"/>
                  <a:gd name="connsiteX11" fmla="*/ 221993 w 1020360"/>
                  <a:gd name="connsiteY11" fmla="*/ 354150 h 2240475"/>
                  <a:gd name="connsiteX12" fmla="*/ 398765 w 1020360"/>
                  <a:gd name="connsiteY12" fmla="*/ 409088 h 2240475"/>
                  <a:gd name="connsiteX13" fmla="*/ 562083 w 1020360"/>
                  <a:gd name="connsiteY13" fmla="*/ 404230 h 2240475"/>
                  <a:gd name="connsiteX14" fmla="*/ 620758 w 1020360"/>
                  <a:gd name="connsiteY14" fmla="*/ 394139 h 2240475"/>
                  <a:gd name="connsiteX15" fmla="*/ 714190 w 1020360"/>
                  <a:gd name="connsiteY15" fmla="*/ 353777 h 2240475"/>
                  <a:gd name="connsiteX16" fmla="*/ 965333 w 1020360"/>
                  <a:gd name="connsiteY16" fmla="*/ 171772 h 2240475"/>
                  <a:gd name="connsiteX17" fmla="*/ 972434 w 1020360"/>
                  <a:gd name="connsiteY17" fmla="*/ 166540 h 2240475"/>
                  <a:gd name="connsiteX18" fmla="*/ 1014665 w 1020360"/>
                  <a:gd name="connsiteY18" fmla="*/ 168409 h 2240475"/>
                  <a:gd name="connsiteX19" fmla="*/ 1004948 w 1020360"/>
                  <a:gd name="connsiteY19" fmla="*/ 209145 h 2240475"/>
                  <a:gd name="connsiteX20" fmla="*/ 650656 w 1020360"/>
                  <a:gd name="connsiteY20" fmla="*/ 486823 h 2240475"/>
                  <a:gd name="connsiteX21" fmla="*/ 526579 w 1020360"/>
                  <a:gd name="connsiteY21" fmla="*/ 569043 h 2240475"/>
                  <a:gd name="connsiteX22" fmla="*/ 318414 w 1020360"/>
                  <a:gd name="connsiteY22" fmla="*/ 752916 h 2240475"/>
                  <a:gd name="connsiteX23" fmla="*/ 260861 w 1020360"/>
                  <a:gd name="connsiteY23" fmla="*/ 844478 h 2240475"/>
                  <a:gd name="connsiteX24" fmla="*/ 247406 w 1020360"/>
                  <a:gd name="connsiteY24" fmla="*/ 912123 h 2240475"/>
                  <a:gd name="connsiteX25" fmla="*/ 273941 w 1020360"/>
                  <a:gd name="connsiteY25" fmla="*/ 1329948 h 2240475"/>
                  <a:gd name="connsiteX26" fmla="*/ 301596 w 1020360"/>
                  <a:gd name="connsiteY26" fmla="*/ 1680503 h 2240475"/>
                  <a:gd name="connsiteX27" fmla="*/ 335979 w 1020360"/>
                  <a:gd name="connsiteY27" fmla="*/ 2088985 h 2240475"/>
                  <a:gd name="connsiteX28" fmla="*/ 347191 w 1020360"/>
                  <a:gd name="connsiteY28" fmla="*/ 2221657 h 2240475"/>
                  <a:gd name="connsiteX29" fmla="*/ 5988 w 1020360"/>
                  <a:gd name="connsiteY29" fmla="*/ 2219724 h 2240475"/>
                  <a:gd name="connsiteX0" fmla="*/ 5988 w 1020360"/>
                  <a:gd name="connsiteY0" fmla="*/ 2219724 h 2233953"/>
                  <a:gd name="connsiteX1" fmla="*/ 0 w 1020360"/>
                  <a:gd name="connsiteY1" fmla="*/ 575022 h 2233953"/>
                  <a:gd name="connsiteX2" fmla="*/ 17939 w 1020360"/>
                  <a:gd name="connsiteY2" fmla="*/ 527933 h 2233953"/>
                  <a:gd name="connsiteX3" fmla="*/ 38120 w 1020360"/>
                  <a:gd name="connsiteY3" fmla="*/ 504014 h 2233953"/>
                  <a:gd name="connsiteX4" fmla="*/ 71382 w 1020360"/>
                  <a:gd name="connsiteY4" fmla="*/ 381806 h 2233953"/>
                  <a:gd name="connsiteX5" fmla="*/ 45221 w 1020360"/>
                  <a:gd name="connsiteY5" fmla="*/ 76099 h 2233953"/>
                  <a:gd name="connsiteX6" fmla="*/ 45221 w 1020360"/>
                  <a:gd name="connsiteY6" fmla="*/ 25272 h 2233953"/>
                  <a:gd name="connsiteX7" fmla="*/ 70260 w 1020360"/>
                  <a:gd name="connsiteY7" fmla="*/ 232 h 2233953"/>
                  <a:gd name="connsiteX8" fmla="*/ 91937 w 1020360"/>
                  <a:gd name="connsiteY8" fmla="*/ 10697 h 2233953"/>
                  <a:gd name="connsiteX9" fmla="*/ 131178 w 1020360"/>
                  <a:gd name="connsiteY9" fmla="*/ 88805 h 2233953"/>
                  <a:gd name="connsiteX10" fmla="*/ 199943 w 1020360"/>
                  <a:gd name="connsiteY10" fmla="*/ 327616 h 2233953"/>
                  <a:gd name="connsiteX11" fmla="*/ 221993 w 1020360"/>
                  <a:gd name="connsiteY11" fmla="*/ 354150 h 2233953"/>
                  <a:gd name="connsiteX12" fmla="*/ 398765 w 1020360"/>
                  <a:gd name="connsiteY12" fmla="*/ 409088 h 2233953"/>
                  <a:gd name="connsiteX13" fmla="*/ 562083 w 1020360"/>
                  <a:gd name="connsiteY13" fmla="*/ 404230 h 2233953"/>
                  <a:gd name="connsiteX14" fmla="*/ 620758 w 1020360"/>
                  <a:gd name="connsiteY14" fmla="*/ 394139 h 2233953"/>
                  <a:gd name="connsiteX15" fmla="*/ 714190 w 1020360"/>
                  <a:gd name="connsiteY15" fmla="*/ 353777 h 2233953"/>
                  <a:gd name="connsiteX16" fmla="*/ 965333 w 1020360"/>
                  <a:gd name="connsiteY16" fmla="*/ 171772 h 2233953"/>
                  <a:gd name="connsiteX17" fmla="*/ 972434 w 1020360"/>
                  <a:gd name="connsiteY17" fmla="*/ 166540 h 2233953"/>
                  <a:gd name="connsiteX18" fmla="*/ 1014665 w 1020360"/>
                  <a:gd name="connsiteY18" fmla="*/ 168409 h 2233953"/>
                  <a:gd name="connsiteX19" fmla="*/ 1004948 w 1020360"/>
                  <a:gd name="connsiteY19" fmla="*/ 209145 h 2233953"/>
                  <a:gd name="connsiteX20" fmla="*/ 650656 w 1020360"/>
                  <a:gd name="connsiteY20" fmla="*/ 486823 h 2233953"/>
                  <a:gd name="connsiteX21" fmla="*/ 526579 w 1020360"/>
                  <a:gd name="connsiteY21" fmla="*/ 569043 h 2233953"/>
                  <a:gd name="connsiteX22" fmla="*/ 318414 w 1020360"/>
                  <a:gd name="connsiteY22" fmla="*/ 752916 h 2233953"/>
                  <a:gd name="connsiteX23" fmla="*/ 260861 w 1020360"/>
                  <a:gd name="connsiteY23" fmla="*/ 844478 h 2233953"/>
                  <a:gd name="connsiteX24" fmla="*/ 247406 w 1020360"/>
                  <a:gd name="connsiteY24" fmla="*/ 912123 h 2233953"/>
                  <a:gd name="connsiteX25" fmla="*/ 273941 w 1020360"/>
                  <a:gd name="connsiteY25" fmla="*/ 1329948 h 2233953"/>
                  <a:gd name="connsiteX26" fmla="*/ 301596 w 1020360"/>
                  <a:gd name="connsiteY26" fmla="*/ 1680503 h 2233953"/>
                  <a:gd name="connsiteX27" fmla="*/ 335979 w 1020360"/>
                  <a:gd name="connsiteY27" fmla="*/ 2088985 h 2233953"/>
                  <a:gd name="connsiteX28" fmla="*/ 347191 w 1020360"/>
                  <a:gd name="connsiteY28" fmla="*/ 2221657 h 2233953"/>
                  <a:gd name="connsiteX29" fmla="*/ 5988 w 1020360"/>
                  <a:gd name="connsiteY29" fmla="*/ 2219724 h 223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20360" h="2233953">
                    <a:moveTo>
                      <a:pt x="5988" y="2219724"/>
                    </a:moveTo>
                    <a:cubicBezTo>
                      <a:pt x="5988" y="1654651"/>
                      <a:pt x="374" y="1140095"/>
                      <a:pt x="0" y="575022"/>
                    </a:cubicBezTo>
                    <a:cubicBezTo>
                      <a:pt x="0" y="556710"/>
                      <a:pt x="4858" y="541013"/>
                      <a:pt x="17939" y="527933"/>
                    </a:cubicBezTo>
                    <a:cubicBezTo>
                      <a:pt x="25040" y="520458"/>
                      <a:pt x="31393" y="511863"/>
                      <a:pt x="38120" y="504014"/>
                    </a:cubicBezTo>
                    <a:cubicBezTo>
                      <a:pt x="68018" y="468511"/>
                      <a:pt x="76240" y="428148"/>
                      <a:pt x="71382" y="381806"/>
                    </a:cubicBezTo>
                    <a:cubicBezTo>
                      <a:pt x="60543" y="280153"/>
                      <a:pt x="53443" y="178126"/>
                      <a:pt x="45221" y="76099"/>
                    </a:cubicBezTo>
                    <a:cubicBezTo>
                      <a:pt x="43726" y="59281"/>
                      <a:pt x="45594" y="42463"/>
                      <a:pt x="45221" y="25272"/>
                    </a:cubicBezTo>
                    <a:cubicBezTo>
                      <a:pt x="45221" y="8454"/>
                      <a:pt x="58675" y="3222"/>
                      <a:pt x="70260" y="232"/>
                    </a:cubicBezTo>
                    <a:cubicBezTo>
                      <a:pt x="76240" y="-1263"/>
                      <a:pt x="88573" y="4717"/>
                      <a:pt x="91937" y="10697"/>
                    </a:cubicBezTo>
                    <a:cubicBezTo>
                      <a:pt x="106512" y="36110"/>
                      <a:pt x="122582" y="61523"/>
                      <a:pt x="131178" y="88805"/>
                    </a:cubicBezTo>
                    <a:cubicBezTo>
                      <a:pt x="155843" y="167661"/>
                      <a:pt x="177893" y="247639"/>
                      <a:pt x="199943" y="327616"/>
                    </a:cubicBezTo>
                    <a:cubicBezTo>
                      <a:pt x="203680" y="341070"/>
                      <a:pt x="209286" y="348545"/>
                      <a:pt x="221993" y="354150"/>
                    </a:cubicBezTo>
                    <a:cubicBezTo>
                      <a:pt x="278799" y="379938"/>
                      <a:pt x="336353" y="405351"/>
                      <a:pt x="398765" y="409088"/>
                    </a:cubicBezTo>
                    <a:cubicBezTo>
                      <a:pt x="452955" y="412452"/>
                      <a:pt x="507893" y="407219"/>
                      <a:pt x="562083" y="404230"/>
                    </a:cubicBezTo>
                    <a:cubicBezTo>
                      <a:pt x="581891" y="403109"/>
                      <a:pt x="601324" y="397876"/>
                      <a:pt x="620758" y="394139"/>
                    </a:cubicBezTo>
                    <a:cubicBezTo>
                      <a:pt x="654767" y="387412"/>
                      <a:pt x="686160" y="374332"/>
                      <a:pt x="714190" y="353777"/>
                    </a:cubicBezTo>
                    <a:lnTo>
                      <a:pt x="965333" y="171772"/>
                    </a:lnTo>
                    <a:cubicBezTo>
                      <a:pt x="967575" y="169904"/>
                      <a:pt x="970192" y="168035"/>
                      <a:pt x="972434" y="166540"/>
                    </a:cubicBezTo>
                    <a:cubicBezTo>
                      <a:pt x="989251" y="154581"/>
                      <a:pt x="1004574" y="155328"/>
                      <a:pt x="1014665" y="168409"/>
                    </a:cubicBezTo>
                    <a:cubicBezTo>
                      <a:pt x="1024755" y="181489"/>
                      <a:pt x="1021392" y="196438"/>
                      <a:pt x="1004948" y="209145"/>
                    </a:cubicBezTo>
                    <a:lnTo>
                      <a:pt x="650656" y="486823"/>
                    </a:lnTo>
                    <a:cubicBezTo>
                      <a:pt x="611415" y="517095"/>
                      <a:pt x="567315" y="540640"/>
                      <a:pt x="526579" y="569043"/>
                    </a:cubicBezTo>
                    <a:cubicBezTo>
                      <a:pt x="450339" y="622486"/>
                      <a:pt x="377089" y="680039"/>
                      <a:pt x="318414" y="752916"/>
                    </a:cubicBezTo>
                    <a:cubicBezTo>
                      <a:pt x="295991" y="780945"/>
                      <a:pt x="276557" y="812338"/>
                      <a:pt x="260861" y="844478"/>
                    </a:cubicBezTo>
                    <a:cubicBezTo>
                      <a:pt x="251144" y="864660"/>
                      <a:pt x="246285" y="889699"/>
                      <a:pt x="247406" y="912123"/>
                    </a:cubicBezTo>
                    <a:cubicBezTo>
                      <a:pt x="254881" y="1051522"/>
                      <a:pt x="264224" y="1190922"/>
                      <a:pt x="273941" y="1329948"/>
                    </a:cubicBezTo>
                    <a:cubicBezTo>
                      <a:pt x="282163" y="1446924"/>
                      <a:pt x="292253" y="1563900"/>
                      <a:pt x="301596" y="1680503"/>
                    </a:cubicBezTo>
                    <a:cubicBezTo>
                      <a:pt x="312808" y="1816539"/>
                      <a:pt x="324394" y="1952949"/>
                      <a:pt x="335979" y="2088985"/>
                    </a:cubicBezTo>
                    <a:cubicBezTo>
                      <a:pt x="339717" y="2132337"/>
                      <a:pt x="343454" y="2176063"/>
                      <a:pt x="347191" y="2221657"/>
                    </a:cubicBezTo>
                    <a:cubicBezTo>
                      <a:pt x="218287" y="2235026"/>
                      <a:pt x="170502" y="2241573"/>
                      <a:pt x="5988" y="2219724"/>
                    </a:cubicBezTo>
                    <a:close/>
                  </a:path>
                </a:pathLst>
              </a:custGeom>
              <a:solidFill>
                <a:schemeClr val="accent2"/>
              </a:solidFill>
              <a:ln w="3729"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79D07334-9FCC-44BE-B106-E2AABDF60DC7}"/>
                  </a:ext>
                </a:extLst>
              </p:cNvPr>
              <p:cNvSpPr/>
              <p:nvPr/>
            </p:nvSpPr>
            <p:spPr>
              <a:xfrm>
                <a:off x="4340853" y="3221923"/>
                <a:ext cx="399098" cy="565328"/>
              </a:xfrm>
              <a:custGeom>
                <a:avLst/>
                <a:gdLst>
                  <a:gd name="connsiteX0" fmla="*/ 0 w 242921"/>
                  <a:gd name="connsiteY0" fmla="*/ 340881 h 340090"/>
                  <a:gd name="connsiteX1" fmla="*/ 82593 w 242921"/>
                  <a:gd name="connsiteY1" fmla="*/ 222784 h 340090"/>
                  <a:gd name="connsiteX2" fmla="*/ 169298 w 242921"/>
                  <a:gd name="connsiteY2" fmla="*/ 58718 h 340090"/>
                  <a:gd name="connsiteX3" fmla="*/ 177893 w 242921"/>
                  <a:gd name="connsiteY3" fmla="*/ 23962 h 340090"/>
                  <a:gd name="connsiteX4" fmla="*/ 200691 w 242921"/>
                  <a:gd name="connsiteY4" fmla="*/ 1912 h 340090"/>
                  <a:gd name="connsiteX5" fmla="*/ 237689 w 242921"/>
                  <a:gd name="connsiteY5" fmla="*/ 10881 h 340090"/>
                  <a:gd name="connsiteX6" fmla="*/ 238437 w 242921"/>
                  <a:gd name="connsiteY6" fmla="*/ 41527 h 340090"/>
                  <a:gd name="connsiteX7" fmla="*/ 107633 w 242921"/>
                  <a:gd name="connsiteY7" fmla="*/ 297155 h 340090"/>
                  <a:gd name="connsiteX8" fmla="*/ 90442 w 242921"/>
                  <a:gd name="connsiteY8" fmla="*/ 312852 h 340090"/>
                  <a:gd name="connsiteX9" fmla="*/ 0 w 242921"/>
                  <a:gd name="connsiteY9" fmla="*/ 340881 h 340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921" h="340090">
                    <a:moveTo>
                      <a:pt x="0" y="340881"/>
                    </a:moveTo>
                    <a:cubicBezTo>
                      <a:pt x="28777" y="300145"/>
                      <a:pt x="56432" y="262025"/>
                      <a:pt x="82593" y="222784"/>
                    </a:cubicBezTo>
                    <a:cubicBezTo>
                      <a:pt x="116976" y="171210"/>
                      <a:pt x="149117" y="117767"/>
                      <a:pt x="169298" y="58718"/>
                    </a:cubicBezTo>
                    <a:cubicBezTo>
                      <a:pt x="173035" y="47506"/>
                      <a:pt x="176399" y="35921"/>
                      <a:pt x="177893" y="23962"/>
                    </a:cubicBezTo>
                    <a:cubicBezTo>
                      <a:pt x="179762" y="9760"/>
                      <a:pt x="189105" y="4902"/>
                      <a:pt x="200691" y="1912"/>
                    </a:cubicBezTo>
                    <a:cubicBezTo>
                      <a:pt x="214519" y="-1825"/>
                      <a:pt x="227599" y="-704"/>
                      <a:pt x="237689" y="10881"/>
                    </a:cubicBezTo>
                    <a:cubicBezTo>
                      <a:pt x="246285" y="20598"/>
                      <a:pt x="243669" y="31062"/>
                      <a:pt x="238437" y="41527"/>
                    </a:cubicBezTo>
                    <a:cubicBezTo>
                      <a:pt x="195085" y="126736"/>
                      <a:pt x="151732" y="212319"/>
                      <a:pt x="107633" y="297155"/>
                    </a:cubicBezTo>
                    <a:cubicBezTo>
                      <a:pt x="104270" y="303508"/>
                      <a:pt x="97169" y="308741"/>
                      <a:pt x="90442" y="312852"/>
                    </a:cubicBezTo>
                    <a:cubicBezTo>
                      <a:pt x="63160" y="328922"/>
                      <a:pt x="32514" y="335275"/>
                      <a:pt x="0" y="340881"/>
                    </a:cubicBezTo>
                    <a:close/>
                  </a:path>
                </a:pathLst>
              </a:custGeom>
              <a:solidFill>
                <a:schemeClr val="accent2"/>
              </a:solidFill>
              <a:ln w="3729"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C6C8E54F-2E24-4B48-8BD1-36151E0C8CDA}"/>
                  </a:ext>
                </a:extLst>
              </p:cNvPr>
              <p:cNvSpPr/>
              <p:nvPr/>
            </p:nvSpPr>
            <p:spPr>
              <a:xfrm>
                <a:off x="4598667" y="3246397"/>
                <a:ext cx="378957" cy="416230"/>
              </a:xfrm>
              <a:custGeom>
                <a:avLst/>
                <a:gdLst>
                  <a:gd name="connsiteX0" fmla="*/ 0 w 227972"/>
                  <a:gd name="connsiteY0" fmla="*/ 249170 h 250396"/>
                  <a:gd name="connsiteX1" fmla="*/ 41110 w 227972"/>
                  <a:gd name="connsiteY1" fmla="*/ 174052 h 250396"/>
                  <a:gd name="connsiteX2" fmla="*/ 161449 w 227972"/>
                  <a:gd name="connsiteY2" fmla="*/ 22319 h 250396"/>
                  <a:gd name="connsiteX3" fmla="*/ 215266 w 227972"/>
                  <a:gd name="connsiteY3" fmla="*/ 643 h 250396"/>
                  <a:gd name="connsiteX4" fmla="*/ 227973 w 227972"/>
                  <a:gd name="connsiteY4" fmla="*/ 15218 h 250396"/>
                  <a:gd name="connsiteX5" fmla="*/ 209660 w 227972"/>
                  <a:gd name="connsiteY5" fmla="*/ 67166 h 250396"/>
                  <a:gd name="connsiteX6" fmla="*/ 129683 w 227972"/>
                  <a:gd name="connsiteY6" fmla="*/ 157234 h 250396"/>
                  <a:gd name="connsiteX7" fmla="*/ 91563 w 227972"/>
                  <a:gd name="connsiteY7" fmla="*/ 187879 h 250396"/>
                  <a:gd name="connsiteX8" fmla="*/ 3737 w 227972"/>
                  <a:gd name="connsiteY8" fmla="*/ 251413 h 250396"/>
                  <a:gd name="connsiteX9" fmla="*/ 0 w 227972"/>
                  <a:gd name="connsiteY9" fmla="*/ 249170 h 250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972" h="250396">
                    <a:moveTo>
                      <a:pt x="0" y="249170"/>
                    </a:moveTo>
                    <a:cubicBezTo>
                      <a:pt x="13454" y="224131"/>
                      <a:pt x="24292" y="196849"/>
                      <a:pt x="41110" y="174052"/>
                    </a:cubicBezTo>
                    <a:cubicBezTo>
                      <a:pt x="79604" y="122477"/>
                      <a:pt x="121087" y="72772"/>
                      <a:pt x="161449" y="22319"/>
                    </a:cubicBezTo>
                    <a:cubicBezTo>
                      <a:pt x="175277" y="5128"/>
                      <a:pt x="193216" y="-2347"/>
                      <a:pt x="215266" y="643"/>
                    </a:cubicBezTo>
                    <a:cubicBezTo>
                      <a:pt x="224235" y="1764"/>
                      <a:pt x="228346" y="5875"/>
                      <a:pt x="227973" y="15218"/>
                    </a:cubicBezTo>
                    <a:cubicBezTo>
                      <a:pt x="227225" y="34652"/>
                      <a:pt x="223114" y="52217"/>
                      <a:pt x="209660" y="67166"/>
                    </a:cubicBezTo>
                    <a:cubicBezTo>
                      <a:pt x="182752" y="97064"/>
                      <a:pt x="156965" y="128083"/>
                      <a:pt x="129683" y="157234"/>
                    </a:cubicBezTo>
                    <a:cubicBezTo>
                      <a:pt x="118471" y="169193"/>
                      <a:pt x="104643" y="178163"/>
                      <a:pt x="91563" y="187879"/>
                    </a:cubicBezTo>
                    <a:cubicBezTo>
                      <a:pt x="62412" y="209182"/>
                      <a:pt x="32888" y="230484"/>
                      <a:pt x="3737" y="251413"/>
                    </a:cubicBezTo>
                    <a:cubicBezTo>
                      <a:pt x="2242" y="251039"/>
                      <a:pt x="1121" y="249918"/>
                      <a:pt x="0" y="249170"/>
                    </a:cubicBezTo>
                    <a:close/>
                  </a:path>
                </a:pathLst>
              </a:custGeom>
              <a:solidFill>
                <a:schemeClr val="accent2"/>
              </a:solidFill>
              <a:ln w="3729"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F0CF7F5F-A6C6-4C3D-A0FF-F873C2F3C937}"/>
                  </a:ext>
                </a:extLst>
              </p:cNvPr>
              <p:cNvSpPr/>
              <p:nvPr/>
            </p:nvSpPr>
            <p:spPr>
              <a:xfrm>
                <a:off x="4099811" y="3402582"/>
                <a:ext cx="165779" cy="397593"/>
              </a:xfrm>
              <a:custGeom>
                <a:avLst/>
                <a:gdLst>
                  <a:gd name="connsiteX0" fmla="*/ 0 w 100905"/>
                  <a:gd name="connsiteY0" fmla="*/ 242291 h 239184"/>
                  <a:gd name="connsiteX1" fmla="*/ 30272 w 100905"/>
                  <a:gd name="connsiteY1" fmla="*/ 126436 h 239184"/>
                  <a:gd name="connsiteX2" fmla="*/ 59422 w 100905"/>
                  <a:gd name="connsiteY2" fmla="*/ 17308 h 239184"/>
                  <a:gd name="connsiteX3" fmla="*/ 75119 w 100905"/>
                  <a:gd name="connsiteY3" fmla="*/ 490 h 239184"/>
                  <a:gd name="connsiteX4" fmla="*/ 96048 w 100905"/>
                  <a:gd name="connsiteY4" fmla="*/ 7217 h 239184"/>
                  <a:gd name="connsiteX5" fmla="*/ 100906 w 100905"/>
                  <a:gd name="connsiteY5" fmla="*/ 25904 h 239184"/>
                  <a:gd name="connsiteX6" fmla="*/ 67644 w 100905"/>
                  <a:gd name="connsiteY6" fmla="*/ 231453 h 239184"/>
                  <a:gd name="connsiteX7" fmla="*/ 59049 w 100905"/>
                  <a:gd name="connsiteY7" fmla="*/ 241917 h 239184"/>
                  <a:gd name="connsiteX8" fmla="*/ 0 w 100905"/>
                  <a:gd name="connsiteY8" fmla="*/ 242291 h 23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905" h="239184">
                    <a:moveTo>
                      <a:pt x="0" y="242291"/>
                    </a:moveTo>
                    <a:cubicBezTo>
                      <a:pt x="10091" y="203797"/>
                      <a:pt x="20181" y="165303"/>
                      <a:pt x="30272" y="126436"/>
                    </a:cubicBezTo>
                    <a:cubicBezTo>
                      <a:pt x="39615" y="90184"/>
                      <a:pt x="48958" y="53559"/>
                      <a:pt x="59422" y="17308"/>
                    </a:cubicBezTo>
                    <a:cubicBezTo>
                      <a:pt x="61291" y="10581"/>
                      <a:pt x="68765" y="2359"/>
                      <a:pt x="75119" y="490"/>
                    </a:cubicBezTo>
                    <a:cubicBezTo>
                      <a:pt x="81098" y="-1378"/>
                      <a:pt x="90815" y="2359"/>
                      <a:pt x="96048" y="7217"/>
                    </a:cubicBezTo>
                    <a:cubicBezTo>
                      <a:pt x="100158" y="10955"/>
                      <a:pt x="102027" y="19924"/>
                      <a:pt x="100906" y="25904"/>
                    </a:cubicBezTo>
                    <a:cubicBezTo>
                      <a:pt x="90442" y="94295"/>
                      <a:pt x="79230" y="163061"/>
                      <a:pt x="67644" y="231453"/>
                    </a:cubicBezTo>
                    <a:cubicBezTo>
                      <a:pt x="66897" y="235564"/>
                      <a:pt x="62038" y="241917"/>
                      <a:pt x="59049" y="241917"/>
                    </a:cubicBezTo>
                    <a:cubicBezTo>
                      <a:pt x="39989" y="242665"/>
                      <a:pt x="20555" y="242291"/>
                      <a:pt x="0" y="242291"/>
                    </a:cubicBezTo>
                    <a:close/>
                  </a:path>
                </a:pathLst>
              </a:custGeom>
              <a:solidFill>
                <a:schemeClr val="accent2"/>
              </a:solidFill>
              <a:ln w="3729"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006A1BE2-355B-4455-902A-1ED2BBC7B709}"/>
                  </a:ext>
                </a:extLst>
              </p:cNvPr>
              <p:cNvSpPr/>
              <p:nvPr/>
            </p:nvSpPr>
            <p:spPr>
              <a:xfrm rot="3170844">
                <a:off x="4938006" y="2040778"/>
                <a:ext cx="663743" cy="1281981"/>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3">
                  <a:alpha val="70000"/>
                </a:schemeClr>
              </a:solidFill>
              <a:ln w="3557"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1AF57A5E-8123-4D25-8AEA-C52DECEEF92A}"/>
                  </a:ext>
                </a:extLst>
              </p:cNvPr>
              <p:cNvSpPr/>
              <p:nvPr/>
            </p:nvSpPr>
            <p:spPr>
              <a:xfrm rot="3214165">
                <a:off x="4667339" y="994179"/>
                <a:ext cx="791656" cy="1529037"/>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46119F23-784E-4CDA-BD29-8C0DBD92A01B}"/>
                  </a:ext>
                </a:extLst>
              </p:cNvPr>
              <p:cNvSpPr/>
              <p:nvPr/>
            </p:nvSpPr>
            <p:spPr>
              <a:xfrm rot="1800000">
                <a:off x="4288015" y="2677451"/>
                <a:ext cx="296389" cy="572458"/>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4">
                  <a:alpha val="70000"/>
                </a:schemeClr>
              </a:solidFill>
              <a:ln w="3557"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C268AC94-1EFF-4DFD-BC2D-688A6D58857D}"/>
                  </a:ext>
                </a:extLst>
              </p:cNvPr>
              <p:cNvSpPr/>
              <p:nvPr/>
            </p:nvSpPr>
            <p:spPr>
              <a:xfrm>
                <a:off x="3241151" y="2338373"/>
                <a:ext cx="384103" cy="741872"/>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2">
                  <a:alpha val="70000"/>
                </a:schemeClr>
              </a:solidFill>
              <a:ln w="3557"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E818FF9B-9B4C-4017-90EE-5106C81FA714}"/>
                  </a:ext>
                </a:extLst>
              </p:cNvPr>
              <p:cNvSpPr/>
              <p:nvPr/>
            </p:nvSpPr>
            <p:spPr>
              <a:xfrm rot="452731">
                <a:off x="3903504" y="3152579"/>
                <a:ext cx="258876" cy="500003"/>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EF580C45-FCF5-46ED-AE4C-B5C6983F12E1}"/>
                  </a:ext>
                </a:extLst>
              </p:cNvPr>
              <p:cNvSpPr/>
              <p:nvPr/>
            </p:nvSpPr>
            <p:spPr>
              <a:xfrm rot="946350">
                <a:off x="3686563" y="1847660"/>
                <a:ext cx="618635" cy="1194857"/>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dirty="0"/>
              </a:p>
            </p:txBody>
          </p:sp>
          <p:sp>
            <p:nvSpPr>
              <p:cNvPr id="69" name="Freeform: Shape 68">
                <a:extLst>
                  <a:ext uri="{FF2B5EF4-FFF2-40B4-BE49-F238E27FC236}">
                    <a16:creationId xmlns:a16="http://schemas.microsoft.com/office/drawing/2014/main" id="{C172C74D-69F8-49C9-978C-C0AD2687EFFC}"/>
                  </a:ext>
                </a:extLst>
              </p:cNvPr>
              <p:cNvSpPr/>
              <p:nvPr/>
            </p:nvSpPr>
            <p:spPr>
              <a:xfrm rot="6916269">
                <a:off x="4594976" y="3803497"/>
                <a:ext cx="445085" cy="859656"/>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369691EB-A725-4B1B-B41D-B86A677FA86E}"/>
                  </a:ext>
                </a:extLst>
              </p:cNvPr>
              <p:cNvSpPr/>
              <p:nvPr/>
            </p:nvSpPr>
            <p:spPr>
              <a:xfrm rot="6664761">
                <a:off x="5554381" y="3613781"/>
                <a:ext cx="483130" cy="933137"/>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567699D1-BDB1-4C7B-BBBE-746EBEF462CE}"/>
                  </a:ext>
                </a:extLst>
              </p:cNvPr>
              <p:cNvSpPr/>
              <p:nvPr/>
            </p:nvSpPr>
            <p:spPr>
              <a:xfrm rot="3450578">
                <a:off x="5960332" y="2015260"/>
                <a:ext cx="445085" cy="859656"/>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2">
                  <a:alpha val="70000"/>
                </a:schemeClr>
              </a:solidFill>
              <a:ln w="3557"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4A290972-DCC2-4325-91CA-4015E9D431C9}"/>
                  </a:ext>
                </a:extLst>
              </p:cNvPr>
              <p:cNvSpPr/>
              <p:nvPr/>
            </p:nvSpPr>
            <p:spPr>
              <a:xfrm rot="6559171">
                <a:off x="4986158" y="3596881"/>
                <a:ext cx="296389" cy="572458"/>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2">
                  <a:alpha val="70000"/>
                </a:schemeClr>
              </a:solidFill>
              <a:ln w="3557"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919E8CE9-65E4-4DEA-9A37-606099AD3AB3}"/>
                  </a:ext>
                </a:extLst>
              </p:cNvPr>
              <p:cNvSpPr/>
              <p:nvPr/>
            </p:nvSpPr>
            <p:spPr>
              <a:xfrm rot="3177426">
                <a:off x="5389710" y="2654418"/>
                <a:ext cx="618635" cy="1194857"/>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dirty="0"/>
              </a:p>
            </p:txBody>
          </p:sp>
          <p:sp>
            <p:nvSpPr>
              <p:cNvPr id="74" name="Freeform: Shape 73">
                <a:extLst>
                  <a:ext uri="{FF2B5EF4-FFF2-40B4-BE49-F238E27FC236}">
                    <a16:creationId xmlns:a16="http://schemas.microsoft.com/office/drawing/2014/main" id="{ABC9882A-D397-4737-9A31-701793395E29}"/>
                  </a:ext>
                </a:extLst>
              </p:cNvPr>
              <p:cNvSpPr/>
              <p:nvPr/>
            </p:nvSpPr>
            <p:spPr>
              <a:xfrm rot="3227889">
                <a:off x="5774391" y="1087601"/>
                <a:ext cx="483130" cy="933137"/>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3">
                  <a:alpha val="70000"/>
                </a:schemeClr>
              </a:solidFill>
              <a:ln w="3557"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581E8764-EF50-4D73-BBD0-58AB97376215}"/>
                  </a:ext>
                </a:extLst>
              </p:cNvPr>
              <p:cNvSpPr/>
              <p:nvPr/>
            </p:nvSpPr>
            <p:spPr>
              <a:xfrm rot="1376601">
                <a:off x="4034564" y="846020"/>
                <a:ext cx="483130" cy="933137"/>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2">
                  <a:alpha val="70000"/>
                </a:schemeClr>
              </a:solidFill>
              <a:ln w="3557"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E7250F6A-E76A-4436-A11C-A92BE447BD10}"/>
                  </a:ext>
                </a:extLst>
              </p:cNvPr>
              <p:cNvSpPr/>
              <p:nvPr/>
            </p:nvSpPr>
            <p:spPr>
              <a:xfrm rot="1151437">
                <a:off x="4713222" y="569677"/>
                <a:ext cx="384103" cy="741872"/>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3D28AFC6-8DF6-41A9-8ED0-136124B4B674}"/>
                  </a:ext>
                </a:extLst>
              </p:cNvPr>
              <p:cNvSpPr/>
              <p:nvPr/>
            </p:nvSpPr>
            <p:spPr>
              <a:xfrm>
                <a:off x="3341610" y="1402805"/>
                <a:ext cx="384103" cy="741872"/>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010BECA3-F0F2-4399-83F8-7C5E985FAEE7}"/>
                  </a:ext>
                </a:extLst>
              </p:cNvPr>
              <p:cNvSpPr/>
              <p:nvPr/>
            </p:nvSpPr>
            <p:spPr>
              <a:xfrm rot="514919">
                <a:off x="3443305" y="370025"/>
                <a:ext cx="483130" cy="933137"/>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2D838D4D-9F44-432D-94C0-22724EFE7ACD}"/>
                  </a:ext>
                </a:extLst>
              </p:cNvPr>
              <p:cNvSpPr/>
              <p:nvPr/>
            </p:nvSpPr>
            <p:spPr>
              <a:xfrm rot="9765376">
                <a:off x="4177999" y="4261406"/>
                <a:ext cx="296389" cy="572458"/>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4">
                  <a:alpha val="70000"/>
                </a:schemeClr>
              </a:solidFill>
              <a:ln w="3557"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823E9708-E62F-4DCB-ACAD-56C75221687B}"/>
                  </a:ext>
                </a:extLst>
              </p:cNvPr>
              <p:cNvSpPr/>
              <p:nvPr/>
            </p:nvSpPr>
            <p:spPr>
              <a:xfrm rot="553692">
                <a:off x="3049314" y="927473"/>
                <a:ext cx="296389" cy="572458"/>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4">
                  <a:alpha val="70000"/>
                </a:schemeClr>
              </a:solidFill>
              <a:ln w="3557"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CF0C61E4-86FC-45C0-9577-4FB0C8E93C83}"/>
                  </a:ext>
                </a:extLst>
              </p:cNvPr>
              <p:cNvSpPr/>
              <p:nvPr/>
            </p:nvSpPr>
            <p:spPr>
              <a:xfrm rot="20608643">
                <a:off x="3032681" y="3305720"/>
                <a:ext cx="296389" cy="572458"/>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1">
                  <a:alpha val="70000"/>
                </a:schemeClr>
              </a:solidFill>
              <a:ln w="3557"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43BC5D07-DF62-47D2-AB4A-825768894635}"/>
                  </a:ext>
                </a:extLst>
              </p:cNvPr>
              <p:cNvSpPr/>
              <p:nvPr/>
            </p:nvSpPr>
            <p:spPr>
              <a:xfrm rot="1376601">
                <a:off x="4270111" y="-372573"/>
                <a:ext cx="483130" cy="933136"/>
              </a:xfrm>
              <a:custGeom>
                <a:avLst/>
                <a:gdLst>
                  <a:gd name="connsiteX0" fmla="*/ 1742790 w 2762777"/>
                  <a:gd name="connsiteY0" fmla="*/ 5306824 h 5336146"/>
                  <a:gd name="connsiteX1" fmla="*/ 1662667 w 2762777"/>
                  <a:gd name="connsiteY1" fmla="*/ 5336146 h 5336146"/>
                  <a:gd name="connsiteX2" fmla="*/ 1459094 w 2762777"/>
                  <a:gd name="connsiteY2" fmla="*/ 4161769 h 5336146"/>
                  <a:gd name="connsiteX3" fmla="*/ 1453446 w 2762777"/>
                  <a:gd name="connsiteY3" fmla="*/ 4133171 h 5336146"/>
                  <a:gd name="connsiteX4" fmla="*/ 1420953 w 2762777"/>
                  <a:gd name="connsiteY4" fmla="*/ 4133063 h 5336146"/>
                  <a:gd name="connsiteX5" fmla="*/ 1330034 w 2762777"/>
                  <a:gd name="connsiteY5" fmla="*/ 4162071 h 5336146"/>
                  <a:gd name="connsiteX6" fmla="*/ 1201698 w 2762777"/>
                  <a:gd name="connsiteY6" fmla="*/ 4196879 h 5336146"/>
                  <a:gd name="connsiteX7" fmla="*/ 1168478 w 2762777"/>
                  <a:gd name="connsiteY7" fmla="*/ 4209724 h 5336146"/>
                  <a:gd name="connsiteX8" fmla="*/ 1097492 w 2762777"/>
                  <a:gd name="connsiteY8" fmla="*/ 4236660 h 5336146"/>
                  <a:gd name="connsiteX9" fmla="*/ 1039094 w 2762777"/>
                  <a:gd name="connsiteY9" fmla="*/ 4265253 h 5336146"/>
                  <a:gd name="connsiteX10" fmla="*/ 963211 w 2762777"/>
                  <a:gd name="connsiteY10" fmla="*/ 4283900 h 5336146"/>
                  <a:gd name="connsiteX11" fmla="*/ 919500 w 2762777"/>
                  <a:gd name="connsiteY11" fmla="*/ 4294673 h 5336146"/>
                  <a:gd name="connsiteX12" fmla="*/ 830680 w 2762777"/>
                  <a:gd name="connsiteY12" fmla="*/ 4317879 h 5336146"/>
                  <a:gd name="connsiteX13" fmla="*/ 724723 w 2762777"/>
                  <a:gd name="connsiteY13" fmla="*/ 4344813 h 5336146"/>
                  <a:gd name="connsiteX14" fmla="*/ 619468 w 2762777"/>
                  <a:gd name="connsiteY14" fmla="*/ 4347301 h 5336146"/>
                  <a:gd name="connsiteX15" fmla="*/ 489034 w 2762777"/>
                  <a:gd name="connsiteY15" fmla="*/ 4325753 h 5336146"/>
                  <a:gd name="connsiteX16" fmla="*/ 387974 w 2762777"/>
                  <a:gd name="connsiteY16" fmla="*/ 4282243 h 5336146"/>
                  <a:gd name="connsiteX17" fmla="*/ 379232 w 2762777"/>
                  <a:gd name="connsiteY17" fmla="*/ 4277685 h 5336146"/>
                  <a:gd name="connsiteX18" fmla="*/ 277123 w 2762777"/>
                  <a:gd name="connsiteY18" fmla="*/ 4193564 h 5336146"/>
                  <a:gd name="connsiteX19" fmla="*/ 207535 w 2762777"/>
                  <a:gd name="connsiteY19" fmla="*/ 4123532 h 5336146"/>
                  <a:gd name="connsiteX20" fmla="*/ 181308 w 2762777"/>
                  <a:gd name="connsiteY20" fmla="*/ 4082509 h 5336146"/>
                  <a:gd name="connsiteX21" fmla="*/ 127806 w 2762777"/>
                  <a:gd name="connsiteY21" fmla="*/ 3949077 h 5336146"/>
                  <a:gd name="connsiteX22" fmla="*/ 99131 w 2762777"/>
                  <a:gd name="connsiteY22" fmla="*/ 3877803 h 5336146"/>
                  <a:gd name="connsiteX23" fmla="*/ 72206 w 2762777"/>
                  <a:gd name="connsiteY23" fmla="*/ 3745615 h 5336146"/>
                  <a:gd name="connsiteX24" fmla="*/ 68360 w 2762777"/>
                  <a:gd name="connsiteY24" fmla="*/ 3715779 h 5336146"/>
                  <a:gd name="connsiteX25" fmla="*/ 43880 w 2762777"/>
                  <a:gd name="connsiteY25" fmla="*/ 3600995 h 5336146"/>
                  <a:gd name="connsiteX26" fmla="*/ 14507 w 2762777"/>
                  <a:gd name="connsiteY26" fmla="*/ 3539666 h 5336146"/>
                  <a:gd name="connsiteX27" fmla="*/ 868 w 2762777"/>
                  <a:gd name="connsiteY27" fmla="*/ 3465492 h 5336146"/>
                  <a:gd name="connsiteX28" fmla="*/ 14157 w 2762777"/>
                  <a:gd name="connsiteY28" fmla="*/ 3397947 h 5336146"/>
                  <a:gd name="connsiteX29" fmla="*/ 27794 w 2762777"/>
                  <a:gd name="connsiteY29" fmla="*/ 3287722 h 5336146"/>
                  <a:gd name="connsiteX30" fmla="*/ 32691 w 2762777"/>
                  <a:gd name="connsiteY30" fmla="*/ 3166721 h 5336146"/>
                  <a:gd name="connsiteX31" fmla="*/ 50874 w 2762777"/>
                  <a:gd name="connsiteY31" fmla="*/ 3091717 h 5336146"/>
                  <a:gd name="connsiteX32" fmla="*/ 85144 w 2762777"/>
                  <a:gd name="connsiteY32" fmla="*/ 2991022 h 5336146"/>
                  <a:gd name="connsiteX33" fmla="*/ 90389 w 2762777"/>
                  <a:gd name="connsiteY33" fmla="*/ 2839773 h 5336146"/>
                  <a:gd name="connsiteX34" fmla="*/ 85844 w 2762777"/>
                  <a:gd name="connsiteY34" fmla="*/ 2785902 h 5336146"/>
                  <a:gd name="connsiteX35" fmla="*/ 91788 w 2762777"/>
                  <a:gd name="connsiteY35" fmla="*/ 2690179 h 5336146"/>
                  <a:gd name="connsiteX36" fmla="*/ 104377 w 2762777"/>
                  <a:gd name="connsiteY36" fmla="*/ 2634237 h 5336146"/>
                  <a:gd name="connsiteX37" fmla="*/ 121860 w 2762777"/>
                  <a:gd name="connsiteY37" fmla="*/ 2572080 h 5336146"/>
                  <a:gd name="connsiteX38" fmla="*/ 153333 w 2762777"/>
                  <a:gd name="connsiteY38" fmla="*/ 2516967 h 5336146"/>
                  <a:gd name="connsiteX39" fmla="*/ 190050 w 2762777"/>
                  <a:gd name="connsiteY39" fmla="*/ 2457296 h 5336146"/>
                  <a:gd name="connsiteX40" fmla="*/ 226069 w 2762777"/>
                  <a:gd name="connsiteY40" fmla="*/ 2366545 h 5336146"/>
                  <a:gd name="connsiteX41" fmla="*/ 241804 w 2762777"/>
                  <a:gd name="connsiteY41" fmla="*/ 2279111 h 5336146"/>
                  <a:gd name="connsiteX42" fmla="*/ 286565 w 2762777"/>
                  <a:gd name="connsiteY42" fmla="*/ 2158111 h 5336146"/>
                  <a:gd name="connsiteX43" fmla="*/ 307546 w 2762777"/>
                  <a:gd name="connsiteY43" fmla="*/ 2133662 h 5336146"/>
                  <a:gd name="connsiteX44" fmla="*/ 337269 w 2762777"/>
                  <a:gd name="connsiteY44" fmla="*/ 2099268 h 5336146"/>
                  <a:gd name="connsiteX45" fmla="*/ 357901 w 2762777"/>
                  <a:gd name="connsiteY45" fmla="*/ 2075233 h 5336146"/>
                  <a:gd name="connsiteX46" fmla="*/ 410005 w 2762777"/>
                  <a:gd name="connsiteY46" fmla="*/ 1999815 h 5336146"/>
                  <a:gd name="connsiteX47" fmla="*/ 447771 w 2762777"/>
                  <a:gd name="connsiteY47" fmla="*/ 1947605 h 5336146"/>
                  <a:gd name="connsiteX48" fmla="*/ 533095 w 2762777"/>
                  <a:gd name="connsiteY48" fmla="*/ 1868043 h 5336146"/>
                  <a:gd name="connsiteX49" fmla="*/ 559322 w 2762777"/>
                  <a:gd name="connsiteY49" fmla="*/ 1815415 h 5336146"/>
                  <a:gd name="connsiteX50" fmla="*/ 577156 w 2762777"/>
                  <a:gd name="connsiteY50" fmla="*/ 1750772 h 5336146"/>
                  <a:gd name="connsiteX51" fmla="*/ 629259 w 2762777"/>
                  <a:gd name="connsiteY51" fmla="*/ 1660022 h 5336146"/>
                  <a:gd name="connsiteX52" fmla="*/ 689754 w 2762777"/>
                  <a:gd name="connsiteY52" fmla="*/ 1580045 h 5336146"/>
                  <a:gd name="connsiteX53" fmla="*/ 708638 w 2762777"/>
                  <a:gd name="connsiteY53" fmla="*/ 1540679 h 5336146"/>
                  <a:gd name="connsiteX54" fmla="*/ 826134 w 2762777"/>
                  <a:gd name="connsiteY54" fmla="*/ 1402689 h 5336146"/>
                  <a:gd name="connsiteX55" fmla="*/ 857255 w 2762777"/>
                  <a:gd name="connsiteY55" fmla="*/ 1379069 h 5336146"/>
                  <a:gd name="connsiteX56" fmla="*/ 933488 w 2762777"/>
                  <a:gd name="connsiteY56" fmla="*/ 1329757 h 5336146"/>
                  <a:gd name="connsiteX57" fmla="*/ 1059025 w 2762777"/>
                  <a:gd name="connsiteY57" fmla="*/ 1253511 h 5336146"/>
                  <a:gd name="connsiteX58" fmla="*/ 1105884 w 2762777"/>
                  <a:gd name="connsiteY58" fmla="*/ 1188454 h 5336146"/>
                  <a:gd name="connsiteX59" fmla="*/ 1128265 w 2762777"/>
                  <a:gd name="connsiteY59" fmla="*/ 1061652 h 5336146"/>
                  <a:gd name="connsiteX60" fmla="*/ 1121969 w 2762777"/>
                  <a:gd name="connsiteY60" fmla="*/ 950183 h 5336146"/>
                  <a:gd name="connsiteX61" fmla="*/ 1121270 w 2762777"/>
                  <a:gd name="connsiteY61" fmla="*/ 897555 h 5336146"/>
                  <a:gd name="connsiteX62" fmla="*/ 1116724 w 2762777"/>
                  <a:gd name="connsiteY62" fmla="*/ 795203 h 5336146"/>
                  <a:gd name="connsiteX63" fmla="*/ 1114276 w 2762777"/>
                  <a:gd name="connsiteY63" fmla="*/ 742576 h 5336146"/>
                  <a:gd name="connsiteX64" fmla="*/ 1110430 w 2762777"/>
                  <a:gd name="connsiteY64" fmla="*/ 654726 h 5336146"/>
                  <a:gd name="connsiteX65" fmla="*/ 1110080 w 2762777"/>
                  <a:gd name="connsiteY65" fmla="*/ 525853 h 5336146"/>
                  <a:gd name="connsiteX66" fmla="*/ 1109731 w 2762777"/>
                  <a:gd name="connsiteY66" fmla="*/ 371702 h 5336146"/>
                  <a:gd name="connsiteX67" fmla="*/ 1115675 w 2762777"/>
                  <a:gd name="connsiteY67" fmla="*/ 225425 h 5336146"/>
                  <a:gd name="connsiteX68" fmla="*/ 1099939 w 2762777"/>
                  <a:gd name="connsiteY68" fmla="*/ 87021 h 5336146"/>
                  <a:gd name="connsiteX69" fmla="*/ 1077560 w 2762777"/>
                  <a:gd name="connsiteY69" fmla="*/ 29835 h 5336146"/>
                  <a:gd name="connsiteX70" fmla="*/ 1067069 w 2762777"/>
                  <a:gd name="connsiteY70" fmla="*/ 0 h 5336146"/>
                  <a:gd name="connsiteX71" fmla="*/ 1068118 w 2762777"/>
                  <a:gd name="connsiteY71" fmla="*/ 0 h 5336146"/>
                  <a:gd name="connsiteX72" fmla="*/ 1111829 w 2762777"/>
                  <a:gd name="connsiteY72" fmla="*/ 84120 h 5336146"/>
                  <a:gd name="connsiteX73" fmla="*/ 1131412 w 2762777"/>
                  <a:gd name="connsiteY73" fmla="*/ 183986 h 5336146"/>
                  <a:gd name="connsiteX74" fmla="*/ 1144000 w 2762777"/>
                  <a:gd name="connsiteY74" fmla="*/ 404439 h 5336146"/>
                  <a:gd name="connsiteX75" fmla="*/ 1149944 w 2762777"/>
                  <a:gd name="connsiteY75" fmla="*/ 534555 h 5336146"/>
                  <a:gd name="connsiteX76" fmla="*/ 1161834 w 2762777"/>
                  <a:gd name="connsiteY76" fmla="*/ 631935 h 5336146"/>
                  <a:gd name="connsiteX77" fmla="*/ 1168478 w 2762777"/>
                  <a:gd name="connsiteY77" fmla="*/ 700724 h 5336146"/>
                  <a:gd name="connsiteX78" fmla="*/ 1181067 w 2762777"/>
                  <a:gd name="connsiteY78" fmla="*/ 788572 h 5336146"/>
                  <a:gd name="connsiteX79" fmla="*/ 1205895 w 2762777"/>
                  <a:gd name="connsiteY79" fmla="*/ 893412 h 5336146"/>
                  <a:gd name="connsiteX80" fmla="*/ 1210091 w 2762777"/>
                  <a:gd name="connsiteY80" fmla="*/ 924075 h 5336146"/>
                  <a:gd name="connsiteX81" fmla="*/ 1219532 w 2762777"/>
                  <a:gd name="connsiteY81" fmla="*/ 959713 h 5336146"/>
                  <a:gd name="connsiteX82" fmla="*/ 1271286 w 2762777"/>
                  <a:gd name="connsiteY82" fmla="*/ 1101432 h 5336146"/>
                  <a:gd name="connsiteX83" fmla="*/ 1335979 w 2762777"/>
                  <a:gd name="connsiteY83" fmla="*/ 1183480 h 5336146"/>
                  <a:gd name="connsiteX84" fmla="*/ 1351016 w 2762777"/>
                  <a:gd name="connsiteY84" fmla="*/ 1193011 h 5336146"/>
                  <a:gd name="connsiteX85" fmla="*/ 1445781 w 2762777"/>
                  <a:gd name="connsiteY85" fmla="*/ 1222017 h 5336146"/>
                  <a:gd name="connsiteX86" fmla="*/ 1462217 w 2762777"/>
                  <a:gd name="connsiteY86" fmla="*/ 1226576 h 5336146"/>
                  <a:gd name="connsiteX87" fmla="*/ 1572369 w 2762777"/>
                  <a:gd name="connsiteY87" fmla="*/ 1244394 h 5336146"/>
                  <a:gd name="connsiteX88" fmla="*/ 1591252 w 2762777"/>
                  <a:gd name="connsiteY88" fmla="*/ 1252267 h 5336146"/>
                  <a:gd name="connsiteX89" fmla="*/ 1596846 w 2762777"/>
                  <a:gd name="connsiteY89" fmla="*/ 1255583 h 5336146"/>
                  <a:gd name="connsiteX90" fmla="*/ 1644055 w 2762777"/>
                  <a:gd name="connsiteY90" fmla="*/ 1272573 h 5336146"/>
                  <a:gd name="connsiteX91" fmla="*/ 1689514 w 2762777"/>
                  <a:gd name="connsiteY91" fmla="*/ 1301995 h 5336146"/>
                  <a:gd name="connsiteX92" fmla="*/ 1742318 w 2762777"/>
                  <a:gd name="connsiteY92" fmla="*/ 1332244 h 5336146"/>
                  <a:gd name="connsiteX93" fmla="*/ 1844776 w 2762777"/>
                  <a:gd name="connsiteY93" fmla="*/ 1407247 h 5336146"/>
                  <a:gd name="connsiteX94" fmla="*/ 1869254 w 2762777"/>
                  <a:gd name="connsiteY94" fmla="*/ 1447028 h 5336146"/>
                  <a:gd name="connsiteX95" fmla="*/ 1962621 w 2762777"/>
                  <a:gd name="connsiteY95" fmla="*/ 1531148 h 5336146"/>
                  <a:gd name="connsiteX96" fmla="*/ 2015074 w 2762777"/>
                  <a:gd name="connsiteY96" fmla="*/ 1575487 h 5336146"/>
                  <a:gd name="connsiteX97" fmla="*/ 2071374 w 2762777"/>
                  <a:gd name="connsiteY97" fmla="*/ 1643860 h 5336146"/>
                  <a:gd name="connsiteX98" fmla="*/ 2133268 w 2762777"/>
                  <a:gd name="connsiteY98" fmla="*/ 1705189 h 5336146"/>
                  <a:gd name="connsiteX99" fmla="*/ 2188170 w 2762777"/>
                  <a:gd name="connsiteY99" fmla="*/ 1764032 h 5336146"/>
                  <a:gd name="connsiteX100" fmla="*/ 2222440 w 2762777"/>
                  <a:gd name="connsiteY100" fmla="*/ 1847737 h 5336146"/>
                  <a:gd name="connsiteX101" fmla="*/ 2285384 w 2762777"/>
                  <a:gd name="connsiteY101" fmla="*/ 1957964 h 5336146"/>
                  <a:gd name="connsiteX102" fmla="*/ 2308812 w 2762777"/>
                  <a:gd name="connsiteY102" fmla="*/ 1973295 h 5336146"/>
                  <a:gd name="connsiteX103" fmla="*/ 2377001 w 2762777"/>
                  <a:gd name="connsiteY103" fmla="*/ 2049127 h 5336146"/>
                  <a:gd name="connsiteX104" fmla="*/ 2409522 w 2762777"/>
                  <a:gd name="connsiteY104" fmla="*/ 2155210 h 5336146"/>
                  <a:gd name="connsiteX105" fmla="*/ 2427706 w 2762777"/>
                  <a:gd name="connsiteY105" fmla="*/ 2248446 h 5336146"/>
                  <a:gd name="connsiteX106" fmla="*/ 2468269 w 2762777"/>
                  <a:gd name="connsiteY106" fmla="*/ 2335467 h 5336146"/>
                  <a:gd name="connsiteX107" fmla="*/ 2563385 w 2762777"/>
                  <a:gd name="connsiteY107" fmla="*/ 2474700 h 5336146"/>
                  <a:gd name="connsiteX108" fmla="*/ 2578772 w 2762777"/>
                  <a:gd name="connsiteY108" fmla="*/ 2502049 h 5336146"/>
                  <a:gd name="connsiteX109" fmla="*/ 2616537 w 2762777"/>
                  <a:gd name="connsiteY109" fmla="*/ 2576638 h 5336146"/>
                  <a:gd name="connsiteX110" fmla="*/ 2650458 w 2762777"/>
                  <a:gd name="connsiteY110" fmla="*/ 2703025 h 5336146"/>
                  <a:gd name="connsiteX111" fmla="*/ 2702911 w 2762777"/>
                  <a:gd name="connsiteY111" fmla="*/ 2844330 h 5336146"/>
                  <a:gd name="connsiteX112" fmla="*/ 2729837 w 2762777"/>
                  <a:gd name="connsiteY112" fmla="*/ 2904002 h 5336146"/>
                  <a:gd name="connsiteX113" fmla="*/ 2743474 w 2762777"/>
                  <a:gd name="connsiteY113" fmla="*/ 2952899 h 5336146"/>
                  <a:gd name="connsiteX114" fmla="*/ 2752217 w 2762777"/>
                  <a:gd name="connsiteY114" fmla="*/ 3039919 h 5336146"/>
                  <a:gd name="connsiteX115" fmla="*/ 2747671 w 2762777"/>
                  <a:gd name="connsiteY115" fmla="*/ 3152218 h 5336146"/>
                  <a:gd name="connsiteX116" fmla="*/ 2758162 w 2762777"/>
                  <a:gd name="connsiteY116" fmla="*/ 3246697 h 5336146"/>
                  <a:gd name="connsiteX117" fmla="*/ 2761658 w 2762777"/>
                  <a:gd name="connsiteY117" fmla="*/ 3324602 h 5336146"/>
                  <a:gd name="connsiteX118" fmla="*/ 2746273 w 2762777"/>
                  <a:gd name="connsiteY118" fmla="*/ 3496570 h 5336146"/>
                  <a:gd name="connsiteX119" fmla="*/ 2718297 w 2762777"/>
                  <a:gd name="connsiteY119" fmla="*/ 3603481 h 5336146"/>
                  <a:gd name="connsiteX120" fmla="*/ 2709904 w 2762777"/>
                  <a:gd name="connsiteY120" fmla="*/ 3625443 h 5336146"/>
                  <a:gd name="connsiteX121" fmla="*/ 2679482 w 2762777"/>
                  <a:gd name="connsiteY121" fmla="*/ 3677656 h 5336146"/>
                  <a:gd name="connsiteX122" fmla="*/ 2670739 w 2762777"/>
                  <a:gd name="connsiteY122" fmla="*/ 3705005 h 5336146"/>
                  <a:gd name="connsiteX123" fmla="*/ 2668992 w 2762777"/>
                  <a:gd name="connsiteY123" fmla="*/ 3718265 h 5336146"/>
                  <a:gd name="connsiteX124" fmla="*/ 2634722 w 2762777"/>
                  <a:gd name="connsiteY124" fmla="*/ 3789540 h 5336146"/>
                  <a:gd name="connsiteX125" fmla="*/ 2591360 w 2762777"/>
                  <a:gd name="connsiteY125" fmla="*/ 3876561 h 5336146"/>
                  <a:gd name="connsiteX126" fmla="*/ 2583667 w 2762777"/>
                  <a:gd name="connsiteY126" fmla="*/ 3898522 h 5336146"/>
                  <a:gd name="connsiteX127" fmla="*/ 2548698 w 2762777"/>
                  <a:gd name="connsiteY127" fmla="*/ 4001290 h 5336146"/>
                  <a:gd name="connsiteX128" fmla="*/ 2543104 w 2762777"/>
                  <a:gd name="connsiteY128" fmla="*/ 4012063 h 5336146"/>
                  <a:gd name="connsiteX129" fmla="*/ 2396934 w 2762777"/>
                  <a:gd name="connsiteY129" fmla="*/ 4139280 h 5336146"/>
                  <a:gd name="connsiteX130" fmla="*/ 2317554 w 2762777"/>
                  <a:gd name="connsiteY130" fmla="*/ 4171602 h 5336146"/>
                  <a:gd name="connsiteX131" fmla="*/ 2228734 w 2762777"/>
                  <a:gd name="connsiteY131" fmla="*/ 4202681 h 5336146"/>
                  <a:gd name="connsiteX132" fmla="*/ 2108441 w 2762777"/>
                  <a:gd name="connsiteY132" fmla="*/ 4228372 h 5336146"/>
                  <a:gd name="connsiteX133" fmla="*/ 2074171 w 2762777"/>
                  <a:gd name="connsiteY133" fmla="*/ 4237488 h 5336146"/>
                  <a:gd name="connsiteX134" fmla="*/ 1969615 w 2762777"/>
                  <a:gd name="connsiteY134" fmla="*/ 4238732 h 5336146"/>
                  <a:gd name="connsiteX135" fmla="*/ 1783929 w 2762777"/>
                  <a:gd name="connsiteY135" fmla="*/ 4202681 h 5336146"/>
                  <a:gd name="connsiteX136" fmla="*/ 1727980 w 2762777"/>
                  <a:gd name="connsiteY136" fmla="*/ 4179061 h 5336146"/>
                  <a:gd name="connsiteX137" fmla="*/ 1556283 w 2762777"/>
                  <a:gd name="connsiteY137" fmla="*/ 4141765 h 5336146"/>
                  <a:gd name="connsiteX138" fmla="*/ 1508244 w 2762777"/>
                  <a:gd name="connsiteY138" fmla="*/ 4136153 h 5336146"/>
                  <a:gd name="connsiteX139" fmla="*/ 1508437 w 2762777"/>
                  <a:gd name="connsiteY139" fmla="*/ 4137155 h 5336146"/>
                  <a:gd name="connsiteX140" fmla="*/ 1742790 w 2762777"/>
                  <a:gd name="connsiteY140" fmla="*/ 5306824 h 5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2762777" h="5336146">
                    <a:moveTo>
                      <a:pt x="1742790" y="5306824"/>
                    </a:moveTo>
                    <a:lnTo>
                      <a:pt x="1662667" y="5336146"/>
                    </a:lnTo>
                    <a:cubicBezTo>
                      <a:pt x="1217650" y="4841093"/>
                      <a:pt x="1514360" y="4577191"/>
                      <a:pt x="1459094" y="4161769"/>
                    </a:cubicBezTo>
                    <a:lnTo>
                      <a:pt x="1453446" y="4133171"/>
                    </a:lnTo>
                    <a:lnTo>
                      <a:pt x="1420953" y="4133063"/>
                    </a:lnTo>
                    <a:cubicBezTo>
                      <a:pt x="1383245" y="4136448"/>
                      <a:pt x="1366577" y="4151435"/>
                      <a:pt x="1330034" y="4162071"/>
                    </a:cubicBezTo>
                    <a:cubicBezTo>
                      <a:pt x="1293491" y="4172707"/>
                      <a:pt x="1228624" y="4188937"/>
                      <a:pt x="1201698" y="4196879"/>
                    </a:cubicBezTo>
                    <a:cubicBezTo>
                      <a:pt x="1174773" y="4204821"/>
                      <a:pt x="1179668" y="4205582"/>
                      <a:pt x="1168478" y="4209724"/>
                    </a:cubicBezTo>
                    <a:cubicBezTo>
                      <a:pt x="1145048" y="4218842"/>
                      <a:pt x="1119056" y="4227405"/>
                      <a:pt x="1097492" y="4236660"/>
                    </a:cubicBezTo>
                    <a:cubicBezTo>
                      <a:pt x="1075928" y="4245915"/>
                      <a:pt x="1061473" y="4257379"/>
                      <a:pt x="1039094" y="4265253"/>
                    </a:cubicBezTo>
                    <a:cubicBezTo>
                      <a:pt x="1016713" y="4273127"/>
                      <a:pt x="988738" y="4277685"/>
                      <a:pt x="963211" y="4283900"/>
                    </a:cubicBezTo>
                    <a:lnTo>
                      <a:pt x="919500" y="4294673"/>
                    </a:lnTo>
                    <a:lnTo>
                      <a:pt x="830680" y="4317879"/>
                    </a:lnTo>
                    <a:cubicBezTo>
                      <a:pt x="798217" y="4326236"/>
                      <a:pt x="761092" y="4342327"/>
                      <a:pt x="724723" y="4344813"/>
                    </a:cubicBezTo>
                    <a:cubicBezTo>
                      <a:pt x="689755" y="4347715"/>
                      <a:pt x="654437" y="4348958"/>
                      <a:pt x="619468" y="4347301"/>
                    </a:cubicBezTo>
                    <a:cubicBezTo>
                      <a:pt x="575407" y="4345229"/>
                      <a:pt x="532045" y="4340671"/>
                      <a:pt x="489034" y="4325753"/>
                    </a:cubicBezTo>
                    <a:cubicBezTo>
                      <a:pt x="454414" y="4313735"/>
                      <a:pt x="421195" y="4298403"/>
                      <a:pt x="387974" y="4282243"/>
                    </a:cubicBezTo>
                    <a:cubicBezTo>
                      <a:pt x="384827" y="4280999"/>
                      <a:pt x="381680" y="4279755"/>
                      <a:pt x="379232" y="4277685"/>
                    </a:cubicBezTo>
                    <a:cubicBezTo>
                      <a:pt x="345312" y="4249921"/>
                      <a:pt x="311393" y="4221327"/>
                      <a:pt x="277123" y="4193564"/>
                    </a:cubicBezTo>
                    <a:cubicBezTo>
                      <a:pt x="251596" y="4173259"/>
                      <a:pt x="227467" y="4151296"/>
                      <a:pt x="207535" y="4123532"/>
                    </a:cubicBezTo>
                    <a:cubicBezTo>
                      <a:pt x="198093" y="4110687"/>
                      <a:pt x="187602" y="4097427"/>
                      <a:pt x="181308" y="4082509"/>
                    </a:cubicBezTo>
                    <a:cubicBezTo>
                      <a:pt x="162425" y="4038584"/>
                      <a:pt x="145640" y="3993416"/>
                      <a:pt x="127806" y="3949077"/>
                    </a:cubicBezTo>
                    <a:cubicBezTo>
                      <a:pt x="118364" y="3925458"/>
                      <a:pt x="109971" y="3901009"/>
                      <a:pt x="99131" y="3877803"/>
                    </a:cubicBezTo>
                    <a:cubicBezTo>
                      <a:pt x="79898" y="3836365"/>
                      <a:pt x="64512" y="3794513"/>
                      <a:pt x="72206" y="3745615"/>
                    </a:cubicBezTo>
                    <a:cubicBezTo>
                      <a:pt x="73604" y="3736084"/>
                      <a:pt x="70457" y="3725724"/>
                      <a:pt x="68360" y="3715779"/>
                    </a:cubicBezTo>
                    <a:cubicBezTo>
                      <a:pt x="60666" y="3677242"/>
                      <a:pt x="54371" y="3638290"/>
                      <a:pt x="43880" y="3600995"/>
                    </a:cubicBezTo>
                    <a:cubicBezTo>
                      <a:pt x="37586" y="3579033"/>
                      <a:pt x="24298" y="3559972"/>
                      <a:pt x="14507" y="3539666"/>
                    </a:cubicBezTo>
                    <a:cubicBezTo>
                      <a:pt x="3317" y="3516461"/>
                      <a:pt x="-2278" y="3491598"/>
                      <a:pt x="868" y="3465492"/>
                    </a:cubicBezTo>
                    <a:cubicBezTo>
                      <a:pt x="3667" y="3442700"/>
                      <a:pt x="7163" y="3419080"/>
                      <a:pt x="14157" y="3397947"/>
                    </a:cubicBezTo>
                    <a:cubicBezTo>
                      <a:pt x="26047" y="3362310"/>
                      <a:pt x="27794" y="3325430"/>
                      <a:pt x="27794" y="3287722"/>
                    </a:cubicBezTo>
                    <a:cubicBezTo>
                      <a:pt x="28145" y="3247525"/>
                      <a:pt x="28494" y="3206502"/>
                      <a:pt x="32691" y="3166721"/>
                    </a:cubicBezTo>
                    <a:cubicBezTo>
                      <a:pt x="35138" y="3141029"/>
                      <a:pt x="43532" y="3116166"/>
                      <a:pt x="50874" y="3091717"/>
                    </a:cubicBezTo>
                    <a:cubicBezTo>
                      <a:pt x="61715" y="3057738"/>
                      <a:pt x="77102" y="3025416"/>
                      <a:pt x="85144" y="2991022"/>
                    </a:cubicBezTo>
                    <a:cubicBezTo>
                      <a:pt x="96683" y="2941711"/>
                      <a:pt x="99831" y="2890741"/>
                      <a:pt x="90389" y="2839773"/>
                    </a:cubicBezTo>
                    <a:cubicBezTo>
                      <a:pt x="86892" y="2822368"/>
                      <a:pt x="85494" y="2803721"/>
                      <a:pt x="85844" y="2785902"/>
                    </a:cubicBezTo>
                    <a:cubicBezTo>
                      <a:pt x="86543" y="2753994"/>
                      <a:pt x="88291" y="2721674"/>
                      <a:pt x="91788" y="2690179"/>
                    </a:cubicBezTo>
                    <a:cubicBezTo>
                      <a:pt x="93886" y="2671117"/>
                      <a:pt x="99831" y="2652884"/>
                      <a:pt x="104377" y="2634237"/>
                    </a:cubicBezTo>
                    <a:cubicBezTo>
                      <a:pt x="109972" y="2613518"/>
                      <a:pt x="113819" y="2591556"/>
                      <a:pt x="121860" y="2572080"/>
                    </a:cubicBezTo>
                    <a:cubicBezTo>
                      <a:pt x="130254" y="2552604"/>
                      <a:pt x="142493" y="2534785"/>
                      <a:pt x="153333" y="2516967"/>
                    </a:cubicBezTo>
                    <a:cubicBezTo>
                      <a:pt x="165573" y="2497077"/>
                      <a:pt x="180259" y="2478845"/>
                      <a:pt x="190050" y="2457296"/>
                    </a:cubicBezTo>
                    <a:cubicBezTo>
                      <a:pt x="203339" y="2428289"/>
                      <a:pt x="220473" y="2400525"/>
                      <a:pt x="226069" y="2366545"/>
                    </a:cubicBezTo>
                    <a:cubicBezTo>
                      <a:pt x="230964" y="2337539"/>
                      <a:pt x="235859" y="2308117"/>
                      <a:pt x="241804" y="2279111"/>
                    </a:cubicBezTo>
                    <a:cubicBezTo>
                      <a:pt x="250897" y="2236014"/>
                      <a:pt x="269430" y="2197477"/>
                      <a:pt x="286565" y="2158111"/>
                    </a:cubicBezTo>
                    <a:cubicBezTo>
                      <a:pt x="290761" y="2148165"/>
                      <a:pt x="299852" y="2141122"/>
                      <a:pt x="307546" y="2133662"/>
                    </a:cubicBezTo>
                    <a:cubicBezTo>
                      <a:pt x="318036" y="2122888"/>
                      <a:pt x="331325" y="2117086"/>
                      <a:pt x="337269" y="2099268"/>
                    </a:cubicBezTo>
                    <a:cubicBezTo>
                      <a:pt x="340416" y="2089323"/>
                      <a:pt x="350558" y="2082694"/>
                      <a:pt x="357901" y="2075233"/>
                    </a:cubicBezTo>
                    <a:cubicBezTo>
                      <a:pt x="379232" y="2053686"/>
                      <a:pt x="394269" y="2026751"/>
                      <a:pt x="410005" y="1999815"/>
                    </a:cubicBezTo>
                    <a:cubicBezTo>
                      <a:pt x="420845" y="1981169"/>
                      <a:pt x="430986" y="1961693"/>
                      <a:pt x="447771" y="1947605"/>
                    </a:cubicBezTo>
                    <a:cubicBezTo>
                      <a:pt x="477494" y="1923154"/>
                      <a:pt x="505120" y="1895392"/>
                      <a:pt x="533095" y="1868043"/>
                    </a:cubicBezTo>
                    <a:cubicBezTo>
                      <a:pt x="547082" y="1854367"/>
                      <a:pt x="554075" y="1835306"/>
                      <a:pt x="559322" y="1815415"/>
                    </a:cubicBezTo>
                    <a:cubicBezTo>
                      <a:pt x="564916" y="1793867"/>
                      <a:pt x="570512" y="1772319"/>
                      <a:pt x="577156" y="1750772"/>
                    </a:cubicBezTo>
                    <a:cubicBezTo>
                      <a:pt x="587646" y="1715549"/>
                      <a:pt x="608627" y="1688199"/>
                      <a:pt x="629259" y="1660022"/>
                    </a:cubicBezTo>
                    <a:cubicBezTo>
                      <a:pt x="648492" y="1632257"/>
                      <a:pt x="670172" y="1607394"/>
                      <a:pt x="689754" y="1580045"/>
                    </a:cubicBezTo>
                    <a:cubicBezTo>
                      <a:pt x="697797" y="1568443"/>
                      <a:pt x="704092" y="1554768"/>
                      <a:pt x="708638" y="1540679"/>
                    </a:cubicBezTo>
                    <a:cubicBezTo>
                      <a:pt x="730320" y="1473964"/>
                      <a:pt x="771232" y="1430453"/>
                      <a:pt x="826134" y="1402689"/>
                    </a:cubicBezTo>
                    <a:cubicBezTo>
                      <a:pt x="837324" y="1397302"/>
                      <a:pt x="847114" y="1387357"/>
                      <a:pt x="857255" y="1379069"/>
                    </a:cubicBezTo>
                    <a:cubicBezTo>
                      <a:pt x="881034" y="1359594"/>
                      <a:pt x="905513" y="1340946"/>
                      <a:pt x="933488" y="1329757"/>
                    </a:cubicBezTo>
                    <a:cubicBezTo>
                      <a:pt x="978248" y="1311524"/>
                      <a:pt x="1021259" y="1287904"/>
                      <a:pt x="1059025" y="1253511"/>
                    </a:cubicBezTo>
                    <a:cubicBezTo>
                      <a:pt x="1078609" y="1235693"/>
                      <a:pt x="1092946" y="1212902"/>
                      <a:pt x="1105884" y="1188454"/>
                    </a:cubicBezTo>
                    <a:cubicBezTo>
                      <a:pt x="1126516" y="1149501"/>
                      <a:pt x="1125817" y="1105162"/>
                      <a:pt x="1128265" y="1061652"/>
                    </a:cubicBezTo>
                    <a:cubicBezTo>
                      <a:pt x="1130013" y="1024356"/>
                      <a:pt x="1125467" y="987062"/>
                      <a:pt x="1121969" y="950183"/>
                    </a:cubicBezTo>
                    <a:cubicBezTo>
                      <a:pt x="1120222" y="933193"/>
                      <a:pt x="1121970" y="914959"/>
                      <a:pt x="1121270" y="897555"/>
                    </a:cubicBezTo>
                    <a:cubicBezTo>
                      <a:pt x="1120222" y="863575"/>
                      <a:pt x="1118123" y="829183"/>
                      <a:pt x="1116724" y="795203"/>
                    </a:cubicBezTo>
                    <a:cubicBezTo>
                      <a:pt x="1115675" y="777798"/>
                      <a:pt x="1114975" y="759980"/>
                      <a:pt x="1114276" y="742576"/>
                    </a:cubicBezTo>
                    <a:cubicBezTo>
                      <a:pt x="1112878" y="713569"/>
                      <a:pt x="1110779" y="684147"/>
                      <a:pt x="1110430" y="654726"/>
                    </a:cubicBezTo>
                    <a:cubicBezTo>
                      <a:pt x="1109731" y="611631"/>
                      <a:pt x="1110080" y="568949"/>
                      <a:pt x="1110080" y="525853"/>
                    </a:cubicBezTo>
                    <a:cubicBezTo>
                      <a:pt x="1109731" y="474469"/>
                      <a:pt x="1108682" y="423085"/>
                      <a:pt x="1109731" y="371702"/>
                    </a:cubicBezTo>
                    <a:cubicBezTo>
                      <a:pt x="1110431" y="322804"/>
                      <a:pt x="1114976" y="274322"/>
                      <a:pt x="1115675" y="225425"/>
                    </a:cubicBezTo>
                    <a:cubicBezTo>
                      <a:pt x="1116374" y="178599"/>
                      <a:pt x="1113227" y="131774"/>
                      <a:pt x="1099939" y="87021"/>
                    </a:cubicBezTo>
                    <a:cubicBezTo>
                      <a:pt x="1093994" y="67130"/>
                      <a:pt x="1084903" y="48897"/>
                      <a:pt x="1077560" y="29835"/>
                    </a:cubicBezTo>
                    <a:cubicBezTo>
                      <a:pt x="1073713" y="20305"/>
                      <a:pt x="1070566" y="9945"/>
                      <a:pt x="1067069" y="0"/>
                    </a:cubicBezTo>
                    <a:lnTo>
                      <a:pt x="1068118" y="0"/>
                    </a:lnTo>
                    <a:cubicBezTo>
                      <a:pt x="1083154" y="28178"/>
                      <a:pt x="1098191" y="55942"/>
                      <a:pt x="1111829" y="84120"/>
                    </a:cubicBezTo>
                    <a:cubicBezTo>
                      <a:pt x="1127914" y="114785"/>
                      <a:pt x="1128964" y="149593"/>
                      <a:pt x="1131412" y="183986"/>
                    </a:cubicBezTo>
                    <a:cubicBezTo>
                      <a:pt x="1136306" y="257333"/>
                      <a:pt x="1140154" y="330678"/>
                      <a:pt x="1144000" y="404439"/>
                    </a:cubicBezTo>
                    <a:cubicBezTo>
                      <a:pt x="1146098" y="447949"/>
                      <a:pt x="1146797" y="491459"/>
                      <a:pt x="1149944" y="534555"/>
                    </a:cubicBezTo>
                    <a:cubicBezTo>
                      <a:pt x="1152393" y="567291"/>
                      <a:pt x="1157988" y="599614"/>
                      <a:pt x="1161834" y="631935"/>
                    </a:cubicBezTo>
                    <a:cubicBezTo>
                      <a:pt x="1164632" y="654726"/>
                      <a:pt x="1165681" y="677932"/>
                      <a:pt x="1168478" y="700724"/>
                    </a:cubicBezTo>
                    <a:cubicBezTo>
                      <a:pt x="1171975" y="730145"/>
                      <a:pt x="1175472" y="759565"/>
                      <a:pt x="1181067" y="788572"/>
                    </a:cubicBezTo>
                    <a:cubicBezTo>
                      <a:pt x="1188062" y="823794"/>
                      <a:pt x="1197852" y="858189"/>
                      <a:pt x="1205895" y="893412"/>
                    </a:cubicBezTo>
                    <a:cubicBezTo>
                      <a:pt x="1208343" y="903356"/>
                      <a:pt x="1207994" y="914130"/>
                      <a:pt x="1210091" y="924075"/>
                    </a:cubicBezTo>
                    <a:cubicBezTo>
                      <a:pt x="1212540" y="936093"/>
                      <a:pt x="1216386" y="948110"/>
                      <a:pt x="1219532" y="959713"/>
                    </a:cubicBezTo>
                    <a:cubicBezTo>
                      <a:pt x="1233521" y="1008610"/>
                      <a:pt x="1249956" y="1056678"/>
                      <a:pt x="1271286" y="1101432"/>
                    </a:cubicBezTo>
                    <a:cubicBezTo>
                      <a:pt x="1287022" y="1134583"/>
                      <a:pt x="1308004" y="1163175"/>
                      <a:pt x="1335979" y="1183480"/>
                    </a:cubicBezTo>
                    <a:cubicBezTo>
                      <a:pt x="1340875" y="1187210"/>
                      <a:pt x="1345770" y="1191354"/>
                      <a:pt x="1351016" y="1193011"/>
                    </a:cubicBezTo>
                    <a:lnTo>
                      <a:pt x="1445781" y="1222017"/>
                    </a:lnTo>
                    <a:cubicBezTo>
                      <a:pt x="1451027" y="1223675"/>
                      <a:pt x="1456622" y="1225747"/>
                      <a:pt x="1462217" y="1226576"/>
                    </a:cubicBezTo>
                    <a:lnTo>
                      <a:pt x="1572369" y="1244394"/>
                    </a:lnTo>
                    <a:cubicBezTo>
                      <a:pt x="1578663" y="1245638"/>
                      <a:pt x="1584957" y="1249366"/>
                      <a:pt x="1591252" y="1252267"/>
                    </a:cubicBezTo>
                    <a:cubicBezTo>
                      <a:pt x="1593349" y="1253096"/>
                      <a:pt x="1595098" y="1255583"/>
                      <a:pt x="1596846" y="1255583"/>
                    </a:cubicBezTo>
                    <a:cubicBezTo>
                      <a:pt x="1614331" y="1254753"/>
                      <a:pt x="1629367" y="1263456"/>
                      <a:pt x="1644055" y="1272573"/>
                    </a:cubicBezTo>
                    <a:cubicBezTo>
                      <a:pt x="1659440" y="1282104"/>
                      <a:pt x="1674128" y="1292463"/>
                      <a:pt x="1689514" y="1301995"/>
                    </a:cubicBezTo>
                    <a:cubicBezTo>
                      <a:pt x="1706999" y="1312354"/>
                      <a:pt x="1724483" y="1323127"/>
                      <a:pt x="1742318" y="1332244"/>
                    </a:cubicBezTo>
                    <a:cubicBezTo>
                      <a:pt x="1779734" y="1351305"/>
                      <a:pt x="1816800" y="1370782"/>
                      <a:pt x="1844776" y="1407247"/>
                    </a:cubicBezTo>
                    <a:cubicBezTo>
                      <a:pt x="1853868" y="1419264"/>
                      <a:pt x="1860862" y="1433767"/>
                      <a:pt x="1869254" y="1447028"/>
                    </a:cubicBezTo>
                    <a:cubicBezTo>
                      <a:pt x="1893732" y="1485565"/>
                      <a:pt x="1927651" y="1508772"/>
                      <a:pt x="1962621" y="1531148"/>
                    </a:cubicBezTo>
                    <a:cubicBezTo>
                      <a:pt x="1981853" y="1543165"/>
                      <a:pt x="2000387" y="1555183"/>
                      <a:pt x="2015074" y="1575487"/>
                    </a:cubicBezTo>
                    <a:cubicBezTo>
                      <a:pt x="2032558" y="1599522"/>
                      <a:pt x="2054240" y="1619412"/>
                      <a:pt x="2071374" y="1643860"/>
                    </a:cubicBezTo>
                    <a:cubicBezTo>
                      <a:pt x="2089208" y="1668724"/>
                      <a:pt x="2111238" y="1686956"/>
                      <a:pt x="2133268" y="1705189"/>
                    </a:cubicBezTo>
                    <a:cubicBezTo>
                      <a:pt x="2153551" y="1722179"/>
                      <a:pt x="2175931" y="1737511"/>
                      <a:pt x="2188170" y="1764032"/>
                    </a:cubicBezTo>
                    <a:cubicBezTo>
                      <a:pt x="2200759" y="1791381"/>
                      <a:pt x="2211948" y="1819560"/>
                      <a:pt x="2222440" y="1847737"/>
                    </a:cubicBezTo>
                    <a:cubicBezTo>
                      <a:pt x="2237825" y="1888761"/>
                      <a:pt x="2249365" y="1933100"/>
                      <a:pt x="2285384" y="1957964"/>
                    </a:cubicBezTo>
                    <a:cubicBezTo>
                      <a:pt x="2293076" y="1963350"/>
                      <a:pt x="2300769" y="1969152"/>
                      <a:pt x="2308812" y="1973295"/>
                    </a:cubicBezTo>
                    <a:cubicBezTo>
                      <a:pt x="2339235" y="1989042"/>
                      <a:pt x="2359517" y="2016805"/>
                      <a:pt x="2377001" y="2049127"/>
                    </a:cubicBezTo>
                    <a:cubicBezTo>
                      <a:pt x="2394835" y="2081863"/>
                      <a:pt x="2402878" y="2117915"/>
                      <a:pt x="2409522" y="2155210"/>
                    </a:cubicBezTo>
                    <a:cubicBezTo>
                      <a:pt x="2415117" y="2186289"/>
                      <a:pt x="2420712" y="2217782"/>
                      <a:pt x="2427706" y="2248446"/>
                    </a:cubicBezTo>
                    <a:cubicBezTo>
                      <a:pt x="2435400" y="2281183"/>
                      <a:pt x="2451136" y="2309361"/>
                      <a:pt x="2468269" y="2335467"/>
                    </a:cubicBezTo>
                    <a:cubicBezTo>
                      <a:pt x="2499043" y="2382707"/>
                      <a:pt x="2531914" y="2428289"/>
                      <a:pt x="2563385" y="2474700"/>
                    </a:cubicBezTo>
                    <a:cubicBezTo>
                      <a:pt x="2569330" y="2483403"/>
                      <a:pt x="2573876" y="2492519"/>
                      <a:pt x="2578772" y="2502049"/>
                    </a:cubicBezTo>
                    <a:cubicBezTo>
                      <a:pt x="2591360" y="2526913"/>
                      <a:pt x="2603599" y="2551775"/>
                      <a:pt x="2616537" y="2576638"/>
                    </a:cubicBezTo>
                    <a:cubicBezTo>
                      <a:pt x="2636820" y="2615176"/>
                      <a:pt x="2646611" y="2658272"/>
                      <a:pt x="2650458" y="2703025"/>
                    </a:cubicBezTo>
                    <a:cubicBezTo>
                      <a:pt x="2655003" y="2757310"/>
                      <a:pt x="2676334" y="2802064"/>
                      <a:pt x="2702911" y="2844330"/>
                    </a:cubicBezTo>
                    <a:cubicBezTo>
                      <a:pt x="2714451" y="2862978"/>
                      <a:pt x="2724942" y="2881211"/>
                      <a:pt x="2729837" y="2904002"/>
                    </a:cubicBezTo>
                    <a:cubicBezTo>
                      <a:pt x="2733334" y="2920577"/>
                      <a:pt x="2738230" y="2936738"/>
                      <a:pt x="2743474" y="2952899"/>
                    </a:cubicBezTo>
                    <a:cubicBezTo>
                      <a:pt x="2752567" y="2981077"/>
                      <a:pt x="2753965" y="3010085"/>
                      <a:pt x="2752217" y="3039919"/>
                    </a:cubicBezTo>
                    <a:cubicBezTo>
                      <a:pt x="2750119" y="3077213"/>
                      <a:pt x="2746972" y="3114923"/>
                      <a:pt x="2747671" y="3152218"/>
                    </a:cubicBezTo>
                    <a:cubicBezTo>
                      <a:pt x="2748370" y="3183711"/>
                      <a:pt x="2753266" y="3215618"/>
                      <a:pt x="2758162" y="3246697"/>
                    </a:cubicBezTo>
                    <a:cubicBezTo>
                      <a:pt x="2762358" y="3272802"/>
                      <a:pt x="2764106" y="3298494"/>
                      <a:pt x="2761658" y="3324602"/>
                    </a:cubicBezTo>
                    <a:cubicBezTo>
                      <a:pt x="2756413" y="3381786"/>
                      <a:pt x="2751169" y="3439385"/>
                      <a:pt x="2746273" y="3496570"/>
                    </a:cubicBezTo>
                    <a:cubicBezTo>
                      <a:pt x="2743125" y="3534693"/>
                      <a:pt x="2733334" y="3569916"/>
                      <a:pt x="2718297" y="3603481"/>
                    </a:cubicBezTo>
                    <a:cubicBezTo>
                      <a:pt x="2715150" y="3610526"/>
                      <a:pt x="2712003" y="3617985"/>
                      <a:pt x="2709904" y="3625443"/>
                    </a:cubicBezTo>
                    <a:cubicBezTo>
                      <a:pt x="2704309" y="3646577"/>
                      <a:pt x="2693119" y="3662738"/>
                      <a:pt x="2679482" y="3677656"/>
                    </a:cubicBezTo>
                    <a:cubicBezTo>
                      <a:pt x="2674236" y="3683872"/>
                      <a:pt x="2673187" y="3695474"/>
                      <a:pt x="2670739" y="3705005"/>
                    </a:cubicBezTo>
                    <a:cubicBezTo>
                      <a:pt x="2669691" y="3709149"/>
                      <a:pt x="2670739" y="3714536"/>
                      <a:pt x="2668992" y="3718265"/>
                    </a:cubicBezTo>
                    <a:cubicBezTo>
                      <a:pt x="2657802" y="3742300"/>
                      <a:pt x="2646261" y="3765920"/>
                      <a:pt x="2634722" y="3789540"/>
                    </a:cubicBezTo>
                    <a:cubicBezTo>
                      <a:pt x="2620385" y="3818546"/>
                      <a:pt x="2605698" y="3847553"/>
                      <a:pt x="2591360" y="3876561"/>
                    </a:cubicBezTo>
                    <a:cubicBezTo>
                      <a:pt x="2588213" y="3883604"/>
                      <a:pt x="2585066" y="3891063"/>
                      <a:pt x="2583667" y="3898522"/>
                    </a:cubicBezTo>
                    <a:cubicBezTo>
                      <a:pt x="2577722" y="3935817"/>
                      <a:pt x="2562686" y="3968139"/>
                      <a:pt x="2548698" y="4001290"/>
                    </a:cubicBezTo>
                    <a:cubicBezTo>
                      <a:pt x="2547299" y="4005020"/>
                      <a:pt x="2545202" y="4008749"/>
                      <a:pt x="2543104" y="4012063"/>
                    </a:cubicBezTo>
                    <a:cubicBezTo>
                      <a:pt x="2503238" y="4068420"/>
                      <a:pt x="2459178" y="4117732"/>
                      <a:pt x="2396934" y="4139280"/>
                    </a:cubicBezTo>
                    <a:cubicBezTo>
                      <a:pt x="2370008" y="4148396"/>
                      <a:pt x="2344131" y="4161656"/>
                      <a:pt x="2317554" y="4171602"/>
                    </a:cubicBezTo>
                    <a:cubicBezTo>
                      <a:pt x="2288181" y="4182790"/>
                      <a:pt x="2258107" y="4191493"/>
                      <a:pt x="2228734" y="4202681"/>
                    </a:cubicBezTo>
                    <a:cubicBezTo>
                      <a:pt x="2189568" y="4217184"/>
                      <a:pt x="2149005" y="4222571"/>
                      <a:pt x="2108441" y="4228372"/>
                    </a:cubicBezTo>
                    <a:cubicBezTo>
                      <a:pt x="2096901" y="4230030"/>
                      <a:pt x="2097309" y="4235761"/>
                      <a:pt x="2074171" y="4237488"/>
                    </a:cubicBezTo>
                    <a:cubicBezTo>
                      <a:pt x="2051033" y="4239216"/>
                      <a:pt x="2017988" y="4244533"/>
                      <a:pt x="1969615" y="4238732"/>
                    </a:cubicBezTo>
                    <a:cubicBezTo>
                      <a:pt x="1921242" y="4232931"/>
                      <a:pt x="1824202" y="4212627"/>
                      <a:pt x="1783929" y="4202681"/>
                    </a:cubicBezTo>
                    <a:cubicBezTo>
                      <a:pt x="1743657" y="4192735"/>
                      <a:pt x="1746163" y="4188592"/>
                      <a:pt x="1727980" y="4179061"/>
                    </a:cubicBezTo>
                    <a:cubicBezTo>
                      <a:pt x="1673079" y="4150883"/>
                      <a:pt x="1607454" y="4149433"/>
                      <a:pt x="1556283" y="4141765"/>
                    </a:cubicBezTo>
                    <a:lnTo>
                      <a:pt x="1508244" y="4136153"/>
                    </a:lnTo>
                    <a:lnTo>
                      <a:pt x="1508437" y="4137155"/>
                    </a:lnTo>
                    <a:cubicBezTo>
                      <a:pt x="1559530" y="4523582"/>
                      <a:pt x="1328507" y="4894281"/>
                      <a:pt x="1742790" y="5306824"/>
                    </a:cubicBezTo>
                    <a:close/>
                  </a:path>
                </a:pathLst>
              </a:custGeom>
              <a:solidFill>
                <a:schemeClr val="accent4">
                  <a:alpha val="70000"/>
                </a:schemeClr>
              </a:solidFill>
              <a:ln w="3557"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949E8849-890E-427D-AC7F-28333EE6E90F}"/>
              </a:ext>
            </a:extLst>
          </p:cNvPr>
          <p:cNvGrpSpPr/>
          <p:nvPr/>
        </p:nvGrpSpPr>
        <p:grpSpPr>
          <a:xfrm rot="5400000">
            <a:off x="4637443" y="1703743"/>
            <a:ext cx="5043221" cy="5036692"/>
            <a:chOff x="3782394" y="2006190"/>
            <a:chExt cx="4597121" cy="4591166"/>
          </a:xfrm>
        </p:grpSpPr>
        <p:sp>
          <p:nvSpPr>
            <p:cNvPr id="108" name="Block Arc 107">
              <a:extLst>
                <a:ext uri="{FF2B5EF4-FFF2-40B4-BE49-F238E27FC236}">
                  <a16:creationId xmlns:a16="http://schemas.microsoft.com/office/drawing/2014/main" id="{7B5C85DE-1FDC-4617-8CCE-339F6A23F080}"/>
                </a:ext>
              </a:extLst>
            </p:cNvPr>
            <p:cNvSpPr/>
            <p:nvPr/>
          </p:nvSpPr>
          <p:spPr>
            <a:xfrm>
              <a:off x="3884865" y="2145510"/>
              <a:ext cx="4451847" cy="4451846"/>
            </a:xfrm>
            <a:prstGeom prst="blockArc">
              <a:avLst>
                <a:gd name="adj1" fmla="val 10800000"/>
                <a:gd name="adj2" fmla="val 21568928"/>
                <a:gd name="adj3" fmla="val 1093"/>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2">
                <a:solidFill>
                  <a:schemeClr val="tx1"/>
                </a:solidFill>
              </a:endParaRPr>
            </a:p>
          </p:txBody>
        </p:sp>
        <p:sp>
          <p:nvSpPr>
            <p:cNvPr id="109" name="Oval 108">
              <a:extLst>
                <a:ext uri="{FF2B5EF4-FFF2-40B4-BE49-F238E27FC236}">
                  <a16:creationId xmlns:a16="http://schemas.microsoft.com/office/drawing/2014/main" id="{2C80A8B9-88F1-4580-A0E6-E3349A5CE740}"/>
                </a:ext>
              </a:extLst>
            </p:cNvPr>
            <p:cNvSpPr/>
            <p:nvPr/>
          </p:nvSpPr>
          <p:spPr>
            <a:xfrm>
              <a:off x="6570216" y="2006190"/>
              <a:ext cx="713346" cy="740528"/>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2"/>
            </a:p>
          </p:txBody>
        </p:sp>
        <p:sp>
          <p:nvSpPr>
            <p:cNvPr id="110" name="Oval 109">
              <a:extLst>
                <a:ext uri="{FF2B5EF4-FFF2-40B4-BE49-F238E27FC236}">
                  <a16:creationId xmlns:a16="http://schemas.microsoft.com/office/drawing/2014/main" id="{CB7253FC-DC83-4C9E-9696-13E0CABC8F51}"/>
                </a:ext>
              </a:extLst>
            </p:cNvPr>
            <p:cNvSpPr/>
            <p:nvPr/>
          </p:nvSpPr>
          <p:spPr>
            <a:xfrm>
              <a:off x="4964391" y="2013768"/>
              <a:ext cx="713346" cy="687008"/>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2" dirty="0"/>
            </a:p>
          </p:txBody>
        </p:sp>
        <p:sp>
          <p:nvSpPr>
            <p:cNvPr id="111" name="Oval 110">
              <a:extLst>
                <a:ext uri="{FF2B5EF4-FFF2-40B4-BE49-F238E27FC236}">
                  <a16:creationId xmlns:a16="http://schemas.microsoft.com/office/drawing/2014/main" id="{44E1F370-F4C2-4BF2-BCE1-BDC0760B7F12}"/>
                </a:ext>
              </a:extLst>
            </p:cNvPr>
            <p:cNvSpPr/>
            <p:nvPr/>
          </p:nvSpPr>
          <p:spPr>
            <a:xfrm>
              <a:off x="7666169" y="2945632"/>
              <a:ext cx="713346" cy="74052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2"/>
            </a:p>
          </p:txBody>
        </p:sp>
        <p:sp>
          <p:nvSpPr>
            <p:cNvPr id="112" name="Oval 111">
              <a:extLst>
                <a:ext uri="{FF2B5EF4-FFF2-40B4-BE49-F238E27FC236}">
                  <a16:creationId xmlns:a16="http://schemas.microsoft.com/office/drawing/2014/main" id="{C37F04A5-C244-460F-80E0-826C66DF526B}"/>
                </a:ext>
              </a:extLst>
            </p:cNvPr>
            <p:cNvSpPr/>
            <p:nvPr/>
          </p:nvSpPr>
          <p:spPr>
            <a:xfrm>
              <a:off x="3782394" y="2988365"/>
              <a:ext cx="713346" cy="687008"/>
            </a:xfrm>
            <a:prstGeom prst="ellipse">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2"/>
            </a:p>
          </p:txBody>
        </p:sp>
      </p:grpSp>
      <p:grpSp>
        <p:nvGrpSpPr>
          <p:cNvPr id="119" name="Group 118">
            <a:extLst>
              <a:ext uri="{FF2B5EF4-FFF2-40B4-BE49-F238E27FC236}">
                <a16:creationId xmlns:a16="http://schemas.microsoft.com/office/drawing/2014/main" id="{6F6EACAF-AB21-473D-BB21-E56259AF9AE2}"/>
              </a:ext>
            </a:extLst>
          </p:cNvPr>
          <p:cNvGrpSpPr/>
          <p:nvPr/>
        </p:nvGrpSpPr>
        <p:grpSpPr>
          <a:xfrm>
            <a:off x="8865010" y="1314077"/>
            <a:ext cx="4317826" cy="1023654"/>
            <a:chOff x="6565695" y="2053509"/>
            <a:chExt cx="2037996" cy="682436"/>
          </a:xfrm>
        </p:grpSpPr>
        <p:sp>
          <p:nvSpPr>
            <p:cNvPr id="120" name="TextBox 119">
              <a:extLst>
                <a:ext uri="{FF2B5EF4-FFF2-40B4-BE49-F238E27FC236}">
                  <a16:creationId xmlns:a16="http://schemas.microsoft.com/office/drawing/2014/main" id="{0FF276B3-1D79-429E-94BD-1ED3829C35D1}"/>
                </a:ext>
              </a:extLst>
            </p:cNvPr>
            <p:cNvSpPr txBox="1"/>
            <p:nvPr/>
          </p:nvSpPr>
          <p:spPr>
            <a:xfrm>
              <a:off x="6565695" y="2305058"/>
              <a:ext cx="2037996" cy="430887"/>
            </a:xfrm>
            <a:prstGeom prst="rect">
              <a:avLst/>
            </a:prstGeom>
            <a:noFill/>
          </p:spPr>
          <p:txBody>
            <a:bodyPr wrap="square" rtlCol="0">
              <a:spAutoFit/>
            </a:bodyPr>
            <a:lstStyle/>
            <a:p>
              <a:r>
                <a:rPr lang="fr-FR" altLang="ko-KR" dirty="0">
                  <a:solidFill>
                    <a:schemeClr val="tx1">
                      <a:lumMod val="75000"/>
                      <a:lumOff val="25000"/>
                    </a:schemeClr>
                  </a:solidFill>
                  <a:cs typeface="Arial" pitchFamily="34" charset="0"/>
                </a:rPr>
                <a:t>Accessibilité des zones d’intervention, Risque élevé de violence </a:t>
              </a:r>
              <a:endParaRPr lang="en-US" altLang="ko-KR" dirty="0">
                <a:solidFill>
                  <a:schemeClr val="tx1">
                    <a:lumMod val="75000"/>
                    <a:lumOff val="25000"/>
                  </a:schemeClr>
                </a:solidFill>
                <a:cs typeface="Arial" pitchFamily="34" charset="0"/>
              </a:endParaRPr>
            </a:p>
          </p:txBody>
        </p:sp>
        <p:sp>
          <p:nvSpPr>
            <p:cNvPr id="121" name="TextBox 120">
              <a:extLst>
                <a:ext uri="{FF2B5EF4-FFF2-40B4-BE49-F238E27FC236}">
                  <a16:creationId xmlns:a16="http://schemas.microsoft.com/office/drawing/2014/main" id="{70C25967-2444-4705-B2B0-A08DD64B8D86}"/>
                </a:ext>
              </a:extLst>
            </p:cNvPr>
            <p:cNvSpPr txBox="1"/>
            <p:nvPr/>
          </p:nvSpPr>
          <p:spPr>
            <a:xfrm>
              <a:off x="6583306" y="2053509"/>
              <a:ext cx="2020385" cy="246221"/>
            </a:xfrm>
            <a:prstGeom prst="rect">
              <a:avLst/>
            </a:prstGeom>
            <a:noFill/>
          </p:spPr>
          <p:txBody>
            <a:bodyPr wrap="square" rtlCol="0">
              <a:spAutoFit/>
            </a:bodyPr>
            <a:lstStyle/>
            <a:p>
              <a:r>
                <a:rPr lang="fr-FR" altLang="ko-KR" b="1" dirty="0">
                  <a:solidFill>
                    <a:schemeClr val="tx1">
                      <a:lumMod val="75000"/>
                      <a:lumOff val="25000"/>
                    </a:schemeClr>
                  </a:solidFill>
                  <a:cs typeface="Arial" pitchFamily="34" charset="0"/>
                </a:rPr>
                <a:t>Sécurité</a:t>
              </a:r>
            </a:p>
          </p:txBody>
        </p:sp>
      </p:grpSp>
      <p:grpSp>
        <p:nvGrpSpPr>
          <p:cNvPr id="122" name="Group 121">
            <a:extLst>
              <a:ext uri="{FF2B5EF4-FFF2-40B4-BE49-F238E27FC236}">
                <a16:creationId xmlns:a16="http://schemas.microsoft.com/office/drawing/2014/main" id="{EE39C3DA-86ED-4777-94DD-122C38BE3698}"/>
              </a:ext>
            </a:extLst>
          </p:cNvPr>
          <p:cNvGrpSpPr/>
          <p:nvPr/>
        </p:nvGrpSpPr>
        <p:grpSpPr>
          <a:xfrm>
            <a:off x="10056238" y="2814471"/>
            <a:ext cx="6090992" cy="1300653"/>
            <a:chOff x="6565695" y="2053509"/>
            <a:chExt cx="2037996" cy="867102"/>
          </a:xfrm>
        </p:grpSpPr>
        <p:sp>
          <p:nvSpPr>
            <p:cNvPr id="123" name="TextBox 122">
              <a:extLst>
                <a:ext uri="{FF2B5EF4-FFF2-40B4-BE49-F238E27FC236}">
                  <a16:creationId xmlns:a16="http://schemas.microsoft.com/office/drawing/2014/main" id="{7B14AD99-41FB-4E6C-93A7-ACFC9230A86D}"/>
                </a:ext>
              </a:extLst>
            </p:cNvPr>
            <p:cNvSpPr txBox="1"/>
            <p:nvPr/>
          </p:nvSpPr>
          <p:spPr>
            <a:xfrm>
              <a:off x="6565695" y="2305058"/>
              <a:ext cx="2037996" cy="615553"/>
            </a:xfrm>
            <a:prstGeom prst="rect">
              <a:avLst/>
            </a:prstGeom>
            <a:noFill/>
          </p:spPr>
          <p:txBody>
            <a:bodyPr wrap="square" rtlCol="0">
              <a:spAutoFit/>
            </a:bodyPr>
            <a:lstStyle/>
            <a:p>
              <a:r>
                <a:rPr lang="fr-FR" altLang="ko-KR" dirty="0">
                  <a:solidFill>
                    <a:schemeClr val="tx1">
                      <a:lumMod val="75000"/>
                      <a:lumOff val="25000"/>
                    </a:schemeClr>
                  </a:solidFill>
                  <a:cs typeface="Arial" pitchFamily="34" charset="0"/>
                </a:rPr>
                <a:t>Accès, Attrition (déplacés de conflits), Partialité, Biais, données incomplètes et/ou (volontairement ou non) censurées, Sécurité/sûreté, traumatismes</a:t>
              </a:r>
              <a:endParaRPr lang="en-US" altLang="ko-KR" dirty="0">
                <a:solidFill>
                  <a:schemeClr val="tx1">
                    <a:lumMod val="75000"/>
                    <a:lumOff val="25000"/>
                  </a:schemeClr>
                </a:solidFill>
                <a:cs typeface="Arial" pitchFamily="34" charset="0"/>
              </a:endParaRPr>
            </a:p>
          </p:txBody>
        </p:sp>
        <p:sp>
          <p:nvSpPr>
            <p:cNvPr id="124" name="TextBox 123">
              <a:extLst>
                <a:ext uri="{FF2B5EF4-FFF2-40B4-BE49-F238E27FC236}">
                  <a16:creationId xmlns:a16="http://schemas.microsoft.com/office/drawing/2014/main" id="{A1B8A3A7-3D78-4BC2-BE5F-4DDBA443C92F}"/>
                </a:ext>
              </a:extLst>
            </p:cNvPr>
            <p:cNvSpPr txBox="1"/>
            <p:nvPr/>
          </p:nvSpPr>
          <p:spPr>
            <a:xfrm>
              <a:off x="6583306" y="2053509"/>
              <a:ext cx="2020385" cy="246221"/>
            </a:xfrm>
            <a:prstGeom prst="rect">
              <a:avLst/>
            </a:prstGeom>
            <a:noFill/>
          </p:spPr>
          <p:txBody>
            <a:bodyPr wrap="square" rtlCol="0">
              <a:spAutoFit/>
            </a:bodyPr>
            <a:lstStyle/>
            <a:p>
              <a:r>
                <a:rPr lang="fr-FR" altLang="ko-KR" b="1" dirty="0">
                  <a:solidFill>
                    <a:schemeClr val="tx1">
                      <a:lumMod val="75000"/>
                      <a:lumOff val="25000"/>
                    </a:schemeClr>
                  </a:solidFill>
                  <a:cs typeface="Arial" pitchFamily="34" charset="0"/>
                </a:rPr>
                <a:t>Difficultés de collecte des données</a:t>
              </a:r>
              <a:endParaRPr lang="ko-KR" altLang="en-US" b="1" dirty="0">
                <a:solidFill>
                  <a:schemeClr val="tx1">
                    <a:lumMod val="75000"/>
                    <a:lumOff val="25000"/>
                  </a:schemeClr>
                </a:solidFill>
                <a:cs typeface="Arial" pitchFamily="34" charset="0"/>
              </a:endParaRPr>
            </a:p>
          </p:txBody>
        </p:sp>
      </p:grpSp>
      <p:grpSp>
        <p:nvGrpSpPr>
          <p:cNvPr id="125" name="Group 124">
            <a:extLst>
              <a:ext uri="{FF2B5EF4-FFF2-40B4-BE49-F238E27FC236}">
                <a16:creationId xmlns:a16="http://schemas.microsoft.com/office/drawing/2014/main" id="{F33D1938-EB68-4C45-9072-DB43856BD4FE}"/>
              </a:ext>
            </a:extLst>
          </p:cNvPr>
          <p:cNvGrpSpPr/>
          <p:nvPr/>
        </p:nvGrpSpPr>
        <p:grpSpPr>
          <a:xfrm>
            <a:off x="10007510" y="4653854"/>
            <a:ext cx="6090992" cy="1023654"/>
            <a:chOff x="6565695" y="2053509"/>
            <a:chExt cx="2037996" cy="682436"/>
          </a:xfrm>
        </p:grpSpPr>
        <p:sp>
          <p:nvSpPr>
            <p:cNvPr id="126" name="TextBox 125">
              <a:extLst>
                <a:ext uri="{FF2B5EF4-FFF2-40B4-BE49-F238E27FC236}">
                  <a16:creationId xmlns:a16="http://schemas.microsoft.com/office/drawing/2014/main" id="{4C62A0B6-5359-4028-A653-5E3C83E3EBD1}"/>
                </a:ext>
              </a:extLst>
            </p:cNvPr>
            <p:cNvSpPr txBox="1"/>
            <p:nvPr/>
          </p:nvSpPr>
          <p:spPr>
            <a:xfrm>
              <a:off x="6565695" y="2305058"/>
              <a:ext cx="2037996" cy="430887"/>
            </a:xfrm>
            <a:prstGeom prst="rect">
              <a:avLst/>
            </a:prstGeom>
            <a:noFill/>
          </p:spPr>
          <p:txBody>
            <a:bodyPr wrap="square" rtlCol="0">
              <a:spAutoFit/>
            </a:bodyPr>
            <a:lstStyle/>
            <a:p>
              <a:r>
                <a:rPr lang="fr-FR" altLang="ko-KR" dirty="0">
                  <a:solidFill>
                    <a:schemeClr val="tx1">
                      <a:lumMod val="75000"/>
                      <a:lumOff val="25000"/>
                    </a:schemeClr>
                  </a:solidFill>
                  <a:cs typeface="Arial" pitchFamily="34" charset="0"/>
                </a:rPr>
                <a:t>Disponibilité de l’expertise technique; humaine; budget forte demande sociale</a:t>
              </a:r>
              <a:r>
                <a:rPr lang="en-US" altLang="ko-KR" dirty="0">
                  <a:solidFill>
                    <a:schemeClr val="tx1">
                      <a:lumMod val="75000"/>
                      <a:lumOff val="25000"/>
                    </a:schemeClr>
                  </a:solidFill>
                  <a:cs typeface="Arial" pitchFamily="34" charset="0"/>
                </a:rPr>
                <a:t> </a:t>
              </a:r>
            </a:p>
          </p:txBody>
        </p:sp>
        <p:sp>
          <p:nvSpPr>
            <p:cNvPr id="127" name="TextBox 126">
              <a:extLst>
                <a:ext uri="{FF2B5EF4-FFF2-40B4-BE49-F238E27FC236}">
                  <a16:creationId xmlns:a16="http://schemas.microsoft.com/office/drawing/2014/main" id="{5A18B2F4-3D41-400F-861C-AF44DB9822E1}"/>
                </a:ext>
              </a:extLst>
            </p:cNvPr>
            <p:cNvSpPr txBox="1"/>
            <p:nvPr/>
          </p:nvSpPr>
          <p:spPr>
            <a:xfrm>
              <a:off x="6583306" y="2053509"/>
              <a:ext cx="2020385" cy="246221"/>
            </a:xfrm>
            <a:prstGeom prst="rect">
              <a:avLst/>
            </a:prstGeom>
            <a:noFill/>
          </p:spPr>
          <p:txBody>
            <a:bodyPr wrap="square" rtlCol="0">
              <a:spAutoFit/>
            </a:bodyPr>
            <a:lstStyle/>
            <a:p>
              <a:r>
                <a:rPr lang="fr-FR" altLang="ko-KR" b="1" dirty="0">
                  <a:solidFill>
                    <a:schemeClr val="tx1">
                      <a:lumMod val="75000"/>
                      <a:lumOff val="25000"/>
                    </a:schemeClr>
                  </a:solidFill>
                  <a:cs typeface="Arial" pitchFamily="34" charset="0"/>
                </a:rPr>
                <a:t>Ressources</a:t>
              </a:r>
            </a:p>
          </p:txBody>
        </p:sp>
      </p:grpSp>
      <p:grpSp>
        <p:nvGrpSpPr>
          <p:cNvPr id="128" name="Group 127">
            <a:extLst>
              <a:ext uri="{FF2B5EF4-FFF2-40B4-BE49-F238E27FC236}">
                <a16:creationId xmlns:a16="http://schemas.microsoft.com/office/drawing/2014/main" id="{65291490-BBCA-463F-A836-9DD7A4FCF367}"/>
              </a:ext>
            </a:extLst>
          </p:cNvPr>
          <p:cNvGrpSpPr/>
          <p:nvPr/>
        </p:nvGrpSpPr>
        <p:grpSpPr>
          <a:xfrm>
            <a:off x="8915410" y="6120750"/>
            <a:ext cx="6090992" cy="1023654"/>
            <a:chOff x="6565695" y="2053509"/>
            <a:chExt cx="2037996" cy="682436"/>
          </a:xfrm>
        </p:grpSpPr>
        <p:sp>
          <p:nvSpPr>
            <p:cNvPr id="129" name="TextBox 128">
              <a:extLst>
                <a:ext uri="{FF2B5EF4-FFF2-40B4-BE49-F238E27FC236}">
                  <a16:creationId xmlns:a16="http://schemas.microsoft.com/office/drawing/2014/main" id="{30039A68-CB27-4C10-A757-29D7FAEEECC7}"/>
                </a:ext>
              </a:extLst>
            </p:cNvPr>
            <p:cNvSpPr txBox="1"/>
            <p:nvPr/>
          </p:nvSpPr>
          <p:spPr>
            <a:xfrm>
              <a:off x="6565695" y="2305058"/>
              <a:ext cx="2037996" cy="430887"/>
            </a:xfrm>
            <a:prstGeom prst="rect">
              <a:avLst/>
            </a:prstGeom>
            <a:noFill/>
          </p:spPr>
          <p:txBody>
            <a:bodyPr wrap="square" rtlCol="0">
              <a:spAutoFit/>
            </a:bodyPr>
            <a:lstStyle/>
            <a:p>
              <a:r>
                <a:rPr lang="fr-FR" altLang="ko-KR" dirty="0">
                  <a:solidFill>
                    <a:schemeClr val="tx1">
                      <a:lumMod val="75000"/>
                      <a:lumOff val="25000"/>
                    </a:schemeClr>
                  </a:solidFill>
                  <a:cs typeface="Arial" pitchFamily="34" charset="0"/>
                </a:rPr>
                <a:t>Implication des bénéficiaires et de l’expertise locale; Leadership des autorités et parties prenantes</a:t>
              </a:r>
            </a:p>
          </p:txBody>
        </p:sp>
        <p:sp>
          <p:nvSpPr>
            <p:cNvPr id="130" name="TextBox 129">
              <a:extLst>
                <a:ext uri="{FF2B5EF4-FFF2-40B4-BE49-F238E27FC236}">
                  <a16:creationId xmlns:a16="http://schemas.microsoft.com/office/drawing/2014/main" id="{519B9050-B659-4839-8B3D-37556D879F2A}"/>
                </a:ext>
              </a:extLst>
            </p:cNvPr>
            <p:cNvSpPr txBox="1"/>
            <p:nvPr/>
          </p:nvSpPr>
          <p:spPr>
            <a:xfrm>
              <a:off x="6583306" y="2053509"/>
              <a:ext cx="2020385" cy="246221"/>
            </a:xfrm>
            <a:prstGeom prst="rect">
              <a:avLst/>
            </a:prstGeom>
            <a:noFill/>
          </p:spPr>
          <p:txBody>
            <a:bodyPr wrap="square" rtlCol="0">
              <a:spAutoFit/>
            </a:bodyPr>
            <a:lstStyle/>
            <a:p>
              <a:r>
                <a:rPr lang="fr-FR" altLang="ko-KR" b="1" dirty="0">
                  <a:solidFill>
                    <a:schemeClr val="tx1">
                      <a:lumMod val="75000"/>
                      <a:lumOff val="25000"/>
                    </a:schemeClr>
                  </a:solidFill>
                  <a:cs typeface="Arial" pitchFamily="34" charset="0"/>
                </a:rPr>
                <a:t>Capacités</a:t>
              </a:r>
              <a:r>
                <a:rPr lang="en-US" altLang="ko-KR" b="1" dirty="0">
                  <a:solidFill>
                    <a:schemeClr val="tx1">
                      <a:lumMod val="75000"/>
                      <a:lumOff val="25000"/>
                    </a:schemeClr>
                  </a:solidFill>
                  <a:cs typeface="Arial" pitchFamily="34" charset="0"/>
                </a:rPr>
                <a:t> </a:t>
              </a:r>
              <a:r>
                <a:rPr lang="fr-FR" altLang="ko-KR" b="1" dirty="0">
                  <a:solidFill>
                    <a:schemeClr val="tx1">
                      <a:lumMod val="75000"/>
                      <a:lumOff val="25000"/>
                    </a:schemeClr>
                  </a:solidFill>
                  <a:cs typeface="Arial" pitchFamily="34" charset="0"/>
                </a:rPr>
                <a:t>d’appropriation</a:t>
              </a:r>
            </a:p>
          </p:txBody>
        </p:sp>
      </p:grpSp>
      <p:grpSp>
        <p:nvGrpSpPr>
          <p:cNvPr id="131" name="Group 130">
            <a:extLst>
              <a:ext uri="{FF2B5EF4-FFF2-40B4-BE49-F238E27FC236}">
                <a16:creationId xmlns:a16="http://schemas.microsoft.com/office/drawing/2014/main" id="{BB424AE7-519F-4553-A377-C1DE161B20E8}"/>
              </a:ext>
            </a:extLst>
          </p:cNvPr>
          <p:cNvGrpSpPr/>
          <p:nvPr/>
        </p:nvGrpSpPr>
        <p:grpSpPr>
          <a:xfrm>
            <a:off x="7977015" y="6070887"/>
            <a:ext cx="540381" cy="552768"/>
            <a:chOff x="10052867" y="2902739"/>
            <a:chExt cx="522114" cy="534082"/>
          </a:xfrm>
          <a:solidFill>
            <a:schemeClr val="accent2"/>
          </a:solidFill>
        </p:grpSpPr>
        <p:sp>
          <p:nvSpPr>
            <p:cNvPr id="132" name="Freeform: Shape 131">
              <a:extLst>
                <a:ext uri="{FF2B5EF4-FFF2-40B4-BE49-F238E27FC236}">
                  <a16:creationId xmlns:a16="http://schemas.microsoft.com/office/drawing/2014/main" id="{BF8CC2DD-950E-421F-8666-E9975A780F28}"/>
                </a:ext>
              </a:extLst>
            </p:cNvPr>
            <p:cNvSpPr/>
            <p:nvPr/>
          </p:nvSpPr>
          <p:spPr>
            <a:xfrm>
              <a:off x="10052867" y="3011097"/>
              <a:ext cx="522114" cy="425724"/>
            </a:xfrm>
            <a:custGeom>
              <a:avLst/>
              <a:gdLst>
                <a:gd name="connsiteX0" fmla="*/ 436478 w 850706"/>
                <a:gd name="connsiteY0" fmla="*/ 367244 h 693652"/>
                <a:gd name="connsiteX1" fmla="*/ 465925 w 850706"/>
                <a:gd name="connsiteY1" fmla="*/ 464093 h 693652"/>
                <a:gd name="connsiteX2" fmla="*/ 282696 w 850706"/>
                <a:gd name="connsiteY2" fmla="*/ 695747 h 693652"/>
                <a:gd name="connsiteX3" fmla="*/ 88997 w 850706"/>
                <a:gd name="connsiteY3" fmla="*/ 607404 h 693652"/>
                <a:gd name="connsiteX4" fmla="*/ 3272 w 850706"/>
                <a:gd name="connsiteY4" fmla="*/ 403890 h 693652"/>
                <a:gd name="connsiteX5" fmla="*/ 0 w 850706"/>
                <a:gd name="connsiteY5" fmla="*/ 325363 h 693652"/>
                <a:gd name="connsiteX6" fmla="*/ 1963 w 850706"/>
                <a:gd name="connsiteY6" fmla="*/ 305731 h 693652"/>
                <a:gd name="connsiteX7" fmla="*/ 35991 w 850706"/>
                <a:gd name="connsiteY7" fmla="*/ 419595 h 693652"/>
                <a:gd name="connsiteX8" fmla="*/ 94886 w 850706"/>
                <a:gd name="connsiteY8" fmla="*/ 514482 h 693652"/>
                <a:gd name="connsiteX9" fmla="*/ 321305 w 850706"/>
                <a:gd name="connsiteY9" fmla="*/ 558325 h 693652"/>
                <a:gd name="connsiteX10" fmla="*/ 389362 w 850706"/>
                <a:gd name="connsiteY10" fmla="*/ 424175 h 693652"/>
                <a:gd name="connsiteX11" fmla="*/ 282696 w 850706"/>
                <a:gd name="connsiteY11" fmla="*/ 364626 h 693652"/>
                <a:gd name="connsiteX12" fmla="*/ 234271 w 850706"/>
                <a:gd name="connsiteY12" fmla="*/ 376405 h 693652"/>
                <a:gd name="connsiteX13" fmla="*/ 189773 w 850706"/>
                <a:gd name="connsiteY13" fmla="*/ 237675 h 693652"/>
                <a:gd name="connsiteX14" fmla="*/ 241470 w 850706"/>
                <a:gd name="connsiteY14" fmla="*/ 242910 h 693652"/>
                <a:gd name="connsiteX15" fmla="*/ 316070 w 850706"/>
                <a:gd name="connsiteY15" fmla="*/ 237675 h 693652"/>
                <a:gd name="connsiteX16" fmla="*/ 347481 w 850706"/>
                <a:gd name="connsiteY16" fmla="*/ 221315 h 693652"/>
                <a:gd name="connsiteX17" fmla="*/ 371039 w 850706"/>
                <a:gd name="connsiteY17" fmla="*/ 161111 h 693652"/>
                <a:gd name="connsiteX18" fmla="*/ 324577 w 850706"/>
                <a:gd name="connsiteY18" fmla="*/ 121848 h 693652"/>
                <a:gd name="connsiteX19" fmla="*/ 198280 w 850706"/>
                <a:gd name="connsiteY19" fmla="*/ 142134 h 693652"/>
                <a:gd name="connsiteX20" fmla="*/ 138076 w 850706"/>
                <a:gd name="connsiteY20" fmla="*/ 181397 h 693652"/>
                <a:gd name="connsiteX21" fmla="*/ 77218 w 850706"/>
                <a:gd name="connsiteY21" fmla="*/ 70805 h 693652"/>
                <a:gd name="connsiteX22" fmla="*/ 304291 w 850706"/>
                <a:gd name="connsiteY22" fmla="*/ 2094 h 693652"/>
                <a:gd name="connsiteX23" fmla="*/ 423390 w 850706"/>
                <a:gd name="connsiteY23" fmla="*/ 90437 h 693652"/>
                <a:gd name="connsiteX24" fmla="*/ 395251 w 850706"/>
                <a:gd name="connsiteY24" fmla="*/ 242255 h 693652"/>
                <a:gd name="connsiteX25" fmla="*/ 335047 w 850706"/>
                <a:gd name="connsiteY25" fmla="*/ 299842 h 693652"/>
                <a:gd name="connsiteX26" fmla="*/ 403758 w 850706"/>
                <a:gd name="connsiteY26" fmla="*/ 326017 h 693652"/>
                <a:gd name="connsiteX27" fmla="*/ 454801 w 850706"/>
                <a:gd name="connsiteY27" fmla="*/ 305077 h 693652"/>
                <a:gd name="connsiteX28" fmla="*/ 490792 w 850706"/>
                <a:gd name="connsiteY28" fmla="*/ 250108 h 693652"/>
                <a:gd name="connsiteX29" fmla="*/ 547070 w 850706"/>
                <a:gd name="connsiteY29" fmla="*/ 161766 h 693652"/>
                <a:gd name="connsiteX30" fmla="*/ 695616 w 850706"/>
                <a:gd name="connsiteY30" fmla="*/ 111377 h 693652"/>
                <a:gd name="connsiteX31" fmla="*/ 803590 w 850706"/>
                <a:gd name="connsiteY31" fmla="*/ 186632 h 693652"/>
                <a:gd name="connsiteX32" fmla="*/ 809480 w 850706"/>
                <a:gd name="connsiteY32" fmla="*/ 535422 h 693652"/>
                <a:gd name="connsiteX33" fmla="*/ 687763 w 850706"/>
                <a:gd name="connsiteY33" fmla="*/ 623764 h 693652"/>
                <a:gd name="connsiteX34" fmla="*/ 526783 w 850706"/>
                <a:gd name="connsiteY34" fmla="*/ 509246 h 693652"/>
                <a:gd name="connsiteX35" fmla="*/ 528092 w 850706"/>
                <a:gd name="connsiteY35" fmla="*/ 397346 h 693652"/>
                <a:gd name="connsiteX36" fmla="*/ 533982 w 850706"/>
                <a:gd name="connsiteY36" fmla="*/ 415014 h 693652"/>
                <a:gd name="connsiteX37" fmla="*/ 672712 w 850706"/>
                <a:gd name="connsiteY37" fmla="*/ 490269 h 693652"/>
                <a:gd name="connsiteX38" fmla="*/ 753202 w 850706"/>
                <a:gd name="connsiteY38" fmla="*/ 445771 h 693652"/>
                <a:gd name="connsiteX39" fmla="*/ 793774 w 850706"/>
                <a:gd name="connsiteY39" fmla="*/ 372479 h 693652"/>
                <a:gd name="connsiteX40" fmla="*/ 783958 w 850706"/>
                <a:gd name="connsiteY40" fmla="*/ 230476 h 693652"/>
                <a:gd name="connsiteX41" fmla="*/ 658316 w 850706"/>
                <a:gd name="connsiteY41" fmla="*/ 210845 h 693652"/>
                <a:gd name="connsiteX42" fmla="*/ 607928 w 850706"/>
                <a:gd name="connsiteY42" fmla="*/ 288717 h 693652"/>
                <a:gd name="connsiteX43" fmla="*/ 463962 w 850706"/>
                <a:gd name="connsiteY43" fmla="*/ 367898 h 693652"/>
                <a:gd name="connsiteX44" fmla="*/ 436478 w 850706"/>
                <a:gd name="connsiteY44" fmla="*/ 367244 h 693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50706" h="693652">
                  <a:moveTo>
                    <a:pt x="436478" y="367244"/>
                  </a:moveTo>
                  <a:cubicBezTo>
                    <a:pt x="446948" y="400618"/>
                    <a:pt x="458727" y="432028"/>
                    <a:pt x="465925" y="464093"/>
                  </a:cubicBezTo>
                  <a:cubicBezTo>
                    <a:pt x="492755" y="587119"/>
                    <a:pt x="401795" y="701637"/>
                    <a:pt x="282696" y="695747"/>
                  </a:cubicBezTo>
                  <a:cubicBezTo>
                    <a:pt x="206787" y="691821"/>
                    <a:pt x="142003" y="662373"/>
                    <a:pt x="88997" y="607404"/>
                  </a:cubicBezTo>
                  <a:cubicBezTo>
                    <a:pt x="34683" y="550473"/>
                    <a:pt x="11125" y="479799"/>
                    <a:pt x="3272" y="403890"/>
                  </a:cubicBezTo>
                  <a:cubicBezTo>
                    <a:pt x="655" y="377714"/>
                    <a:pt x="655" y="351538"/>
                    <a:pt x="0" y="325363"/>
                  </a:cubicBezTo>
                  <a:cubicBezTo>
                    <a:pt x="0" y="319473"/>
                    <a:pt x="1309" y="312929"/>
                    <a:pt x="1963" y="305731"/>
                  </a:cubicBezTo>
                  <a:cubicBezTo>
                    <a:pt x="13742" y="344995"/>
                    <a:pt x="22904" y="382949"/>
                    <a:pt x="35991" y="419595"/>
                  </a:cubicBezTo>
                  <a:cubicBezTo>
                    <a:pt x="48425" y="455586"/>
                    <a:pt x="68057" y="486997"/>
                    <a:pt x="94886" y="514482"/>
                  </a:cubicBezTo>
                  <a:cubicBezTo>
                    <a:pt x="159017" y="581884"/>
                    <a:pt x="248668" y="585810"/>
                    <a:pt x="321305" y="558325"/>
                  </a:cubicBezTo>
                  <a:cubicBezTo>
                    <a:pt x="372348" y="539348"/>
                    <a:pt x="401795" y="477181"/>
                    <a:pt x="389362" y="424175"/>
                  </a:cubicBezTo>
                  <a:cubicBezTo>
                    <a:pt x="378892" y="379023"/>
                    <a:pt x="336356" y="355465"/>
                    <a:pt x="282696" y="364626"/>
                  </a:cubicBezTo>
                  <a:cubicBezTo>
                    <a:pt x="266991" y="367244"/>
                    <a:pt x="251286" y="371824"/>
                    <a:pt x="234271" y="376405"/>
                  </a:cubicBezTo>
                  <a:cubicBezTo>
                    <a:pt x="219875" y="331253"/>
                    <a:pt x="204824" y="285445"/>
                    <a:pt x="189773" y="237675"/>
                  </a:cubicBezTo>
                  <a:cubicBezTo>
                    <a:pt x="208750" y="239638"/>
                    <a:pt x="225110" y="242910"/>
                    <a:pt x="241470" y="242910"/>
                  </a:cubicBezTo>
                  <a:cubicBezTo>
                    <a:pt x="266337" y="242910"/>
                    <a:pt x="291203" y="241601"/>
                    <a:pt x="316070" y="237675"/>
                  </a:cubicBezTo>
                  <a:cubicBezTo>
                    <a:pt x="327195" y="235711"/>
                    <a:pt x="338319" y="229168"/>
                    <a:pt x="347481" y="221315"/>
                  </a:cubicBezTo>
                  <a:cubicBezTo>
                    <a:pt x="365149" y="205610"/>
                    <a:pt x="376929" y="185978"/>
                    <a:pt x="371039" y="161111"/>
                  </a:cubicBezTo>
                  <a:cubicBezTo>
                    <a:pt x="365804" y="136899"/>
                    <a:pt x="346172" y="127083"/>
                    <a:pt x="324577" y="121848"/>
                  </a:cubicBezTo>
                  <a:cubicBezTo>
                    <a:pt x="279424" y="110723"/>
                    <a:pt x="236889" y="115304"/>
                    <a:pt x="198280" y="142134"/>
                  </a:cubicBezTo>
                  <a:cubicBezTo>
                    <a:pt x="179303" y="155222"/>
                    <a:pt x="159671" y="167655"/>
                    <a:pt x="138076" y="181397"/>
                  </a:cubicBezTo>
                  <a:cubicBezTo>
                    <a:pt x="117136" y="144097"/>
                    <a:pt x="97504" y="108106"/>
                    <a:pt x="77218" y="70805"/>
                  </a:cubicBezTo>
                  <a:cubicBezTo>
                    <a:pt x="147238" y="25653"/>
                    <a:pt x="219220" y="-9030"/>
                    <a:pt x="304291" y="2094"/>
                  </a:cubicBezTo>
                  <a:cubicBezTo>
                    <a:pt x="359260" y="9293"/>
                    <a:pt x="401795" y="36777"/>
                    <a:pt x="423390" y="90437"/>
                  </a:cubicBezTo>
                  <a:cubicBezTo>
                    <a:pt x="445639" y="146060"/>
                    <a:pt x="431897" y="197757"/>
                    <a:pt x="395251" y="242255"/>
                  </a:cubicBezTo>
                  <a:cubicBezTo>
                    <a:pt x="378237" y="263196"/>
                    <a:pt x="356642" y="280210"/>
                    <a:pt x="335047" y="299842"/>
                  </a:cubicBezTo>
                  <a:cubicBezTo>
                    <a:pt x="357297" y="308349"/>
                    <a:pt x="379546" y="320128"/>
                    <a:pt x="403758" y="326017"/>
                  </a:cubicBezTo>
                  <a:cubicBezTo>
                    <a:pt x="422736" y="330598"/>
                    <a:pt x="442367" y="320782"/>
                    <a:pt x="454801" y="305077"/>
                  </a:cubicBezTo>
                  <a:cubicBezTo>
                    <a:pt x="468543" y="288063"/>
                    <a:pt x="479013" y="268431"/>
                    <a:pt x="490792" y="250108"/>
                  </a:cubicBezTo>
                  <a:cubicBezTo>
                    <a:pt x="509769" y="220661"/>
                    <a:pt x="526783" y="189904"/>
                    <a:pt x="547070" y="161766"/>
                  </a:cubicBezTo>
                  <a:cubicBezTo>
                    <a:pt x="584370" y="110723"/>
                    <a:pt x="637375" y="101562"/>
                    <a:pt x="695616" y="111377"/>
                  </a:cubicBezTo>
                  <a:cubicBezTo>
                    <a:pt x="743387" y="119230"/>
                    <a:pt x="781341" y="145406"/>
                    <a:pt x="803590" y="186632"/>
                  </a:cubicBezTo>
                  <a:cubicBezTo>
                    <a:pt x="865757" y="301150"/>
                    <a:pt x="875573" y="418286"/>
                    <a:pt x="809480" y="535422"/>
                  </a:cubicBezTo>
                  <a:cubicBezTo>
                    <a:pt x="782650" y="582538"/>
                    <a:pt x="742732" y="615257"/>
                    <a:pt x="687763" y="623764"/>
                  </a:cubicBezTo>
                  <a:cubicBezTo>
                    <a:pt x="609237" y="636198"/>
                    <a:pt x="543798" y="588427"/>
                    <a:pt x="526783" y="509246"/>
                  </a:cubicBezTo>
                  <a:cubicBezTo>
                    <a:pt x="518931" y="473255"/>
                    <a:pt x="520240" y="437263"/>
                    <a:pt x="528092" y="397346"/>
                  </a:cubicBezTo>
                  <a:cubicBezTo>
                    <a:pt x="530710" y="405198"/>
                    <a:pt x="532673" y="409779"/>
                    <a:pt x="533982" y="415014"/>
                  </a:cubicBezTo>
                  <a:cubicBezTo>
                    <a:pt x="554922" y="481762"/>
                    <a:pt x="605965" y="511864"/>
                    <a:pt x="672712" y="490269"/>
                  </a:cubicBezTo>
                  <a:cubicBezTo>
                    <a:pt x="701505" y="481107"/>
                    <a:pt x="727681" y="462785"/>
                    <a:pt x="753202" y="445771"/>
                  </a:cubicBezTo>
                  <a:cubicBezTo>
                    <a:pt x="778723" y="428756"/>
                    <a:pt x="787230" y="399963"/>
                    <a:pt x="793774" y="372479"/>
                  </a:cubicBezTo>
                  <a:cubicBezTo>
                    <a:pt x="805554" y="324709"/>
                    <a:pt x="802936" y="276284"/>
                    <a:pt x="783958" y="230476"/>
                  </a:cubicBezTo>
                  <a:cubicBezTo>
                    <a:pt x="761055" y="174853"/>
                    <a:pt x="696925" y="164383"/>
                    <a:pt x="658316" y="210845"/>
                  </a:cubicBezTo>
                  <a:cubicBezTo>
                    <a:pt x="638684" y="234403"/>
                    <a:pt x="622979" y="261233"/>
                    <a:pt x="607928" y="288717"/>
                  </a:cubicBezTo>
                  <a:cubicBezTo>
                    <a:pt x="575208" y="350230"/>
                    <a:pt x="533982" y="373133"/>
                    <a:pt x="463962" y="367898"/>
                  </a:cubicBezTo>
                  <a:cubicBezTo>
                    <a:pt x="454146" y="368552"/>
                    <a:pt x="445639" y="367898"/>
                    <a:pt x="436478" y="367244"/>
                  </a:cubicBezTo>
                  <a:close/>
                </a:path>
              </a:pathLst>
            </a:custGeom>
            <a:grpFill/>
            <a:ln w="6538"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A4BBDFD2-4F5E-45DF-A381-B2C3FD5558F2}"/>
                </a:ext>
              </a:extLst>
            </p:cNvPr>
            <p:cNvSpPr/>
            <p:nvPr/>
          </p:nvSpPr>
          <p:spPr>
            <a:xfrm>
              <a:off x="10278581" y="2936475"/>
              <a:ext cx="249008" cy="128521"/>
            </a:xfrm>
            <a:custGeom>
              <a:avLst/>
              <a:gdLst>
                <a:gd name="connsiteX0" fmla="*/ 2618 w 405721"/>
                <a:gd name="connsiteY0" fmla="*/ 0 h 209404"/>
                <a:gd name="connsiteX1" fmla="*/ 25521 w 405721"/>
                <a:gd name="connsiteY1" fmla="*/ 41881 h 209404"/>
                <a:gd name="connsiteX2" fmla="*/ 240161 w 405721"/>
                <a:gd name="connsiteY2" fmla="*/ 104048 h 209404"/>
                <a:gd name="connsiteX3" fmla="*/ 340282 w 405721"/>
                <a:gd name="connsiteY3" fmla="*/ 39263 h 209404"/>
                <a:gd name="connsiteX4" fmla="*/ 407030 w 405721"/>
                <a:gd name="connsiteY4" fmla="*/ 124988 h 209404"/>
                <a:gd name="connsiteX5" fmla="*/ 393942 w 405721"/>
                <a:gd name="connsiteY5" fmla="*/ 138731 h 209404"/>
                <a:gd name="connsiteX6" fmla="*/ 162288 w 405721"/>
                <a:gd name="connsiteY6" fmla="*/ 210059 h 209404"/>
                <a:gd name="connsiteX7" fmla="*/ 11779 w 405721"/>
                <a:gd name="connsiteY7" fmla="*/ 66748 h 209404"/>
                <a:gd name="connsiteX8" fmla="*/ 0 w 405721"/>
                <a:gd name="connsiteY8" fmla="*/ 654 h 209404"/>
                <a:gd name="connsiteX9" fmla="*/ 2618 w 405721"/>
                <a:gd name="connsiteY9" fmla="*/ 0 h 209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5721" h="209404">
                  <a:moveTo>
                    <a:pt x="2618" y="0"/>
                  </a:moveTo>
                  <a:cubicBezTo>
                    <a:pt x="10470" y="13742"/>
                    <a:pt x="17014" y="28139"/>
                    <a:pt x="25521" y="41881"/>
                  </a:cubicBezTo>
                  <a:cubicBezTo>
                    <a:pt x="75909" y="124334"/>
                    <a:pt x="154436" y="148546"/>
                    <a:pt x="240161" y="104048"/>
                  </a:cubicBezTo>
                  <a:cubicBezTo>
                    <a:pt x="274844" y="85725"/>
                    <a:pt x="306254" y="61512"/>
                    <a:pt x="340282" y="39263"/>
                  </a:cubicBezTo>
                  <a:cubicBezTo>
                    <a:pt x="361223" y="66093"/>
                    <a:pt x="383472" y="94886"/>
                    <a:pt x="407030" y="124988"/>
                  </a:cubicBezTo>
                  <a:cubicBezTo>
                    <a:pt x="402449" y="129569"/>
                    <a:pt x="398523" y="134804"/>
                    <a:pt x="393942" y="138731"/>
                  </a:cubicBezTo>
                  <a:cubicBezTo>
                    <a:pt x="326540" y="195662"/>
                    <a:pt x="249977" y="221838"/>
                    <a:pt x="162288" y="210059"/>
                  </a:cubicBezTo>
                  <a:cubicBezTo>
                    <a:pt x="87034" y="200243"/>
                    <a:pt x="32065" y="147238"/>
                    <a:pt x="11779" y="66748"/>
                  </a:cubicBezTo>
                  <a:cubicBezTo>
                    <a:pt x="6544" y="45153"/>
                    <a:pt x="3926" y="22904"/>
                    <a:pt x="0" y="654"/>
                  </a:cubicBezTo>
                  <a:cubicBezTo>
                    <a:pt x="654" y="654"/>
                    <a:pt x="1963" y="0"/>
                    <a:pt x="2618" y="0"/>
                  </a:cubicBezTo>
                  <a:close/>
                </a:path>
              </a:pathLst>
            </a:custGeom>
            <a:grpFill/>
            <a:ln w="6538"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EFE4C387-68EF-4D4D-AACE-9881E4123C68}"/>
                </a:ext>
              </a:extLst>
            </p:cNvPr>
            <p:cNvSpPr/>
            <p:nvPr/>
          </p:nvSpPr>
          <p:spPr>
            <a:xfrm>
              <a:off x="10329186" y="2902739"/>
              <a:ext cx="96390" cy="92374"/>
            </a:xfrm>
            <a:custGeom>
              <a:avLst/>
              <a:gdLst>
                <a:gd name="connsiteX0" fmla="*/ 159017 w 157053"/>
                <a:gd name="connsiteY0" fmla="*/ 75255 h 150509"/>
                <a:gd name="connsiteX1" fmla="*/ 78527 w 157053"/>
                <a:gd name="connsiteY1" fmla="*/ 153127 h 150509"/>
                <a:gd name="connsiteX2" fmla="*/ 0 w 157053"/>
                <a:gd name="connsiteY2" fmla="*/ 81144 h 150509"/>
                <a:gd name="connsiteX3" fmla="*/ 77872 w 157053"/>
                <a:gd name="connsiteY3" fmla="*/ 0 h 150509"/>
                <a:gd name="connsiteX4" fmla="*/ 159017 w 157053"/>
                <a:gd name="connsiteY4" fmla="*/ 75255 h 150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053" h="150509">
                  <a:moveTo>
                    <a:pt x="159017" y="75255"/>
                  </a:moveTo>
                  <a:cubicBezTo>
                    <a:pt x="131533" y="102085"/>
                    <a:pt x="105357" y="126952"/>
                    <a:pt x="78527" y="153127"/>
                  </a:cubicBezTo>
                  <a:cubicBezTo>
                    <a:pt x="53660" y="130224"/>
                    <a:pt x="27484" y="106011"/>
                    <a:pt x="0" y="81144"/>
                  </a:cubicBezTo>
                  <a:cubicBezTo>
                    <a:pt x="26176" y="53660"/>
                    <a:pt x="51697" y="27484"/>
                    <a:pt x="77872" y="0"/>
                  </a:cubicBezTo>
                  <a:cubicBezTo>
                    <a:pt x="104702" y="25521"/>
                    <a:pt x="130878" y="49734"/>
                    <a:pt x="159017" y="75255"/>
                  </a:cubicBezTo>
                  <a:close/>
                </a:path>
              </a:pathLst>
            </a:custGeom>
            <a:grpFill/>
            <a:ln w="6538" cap="flat">
              <a:noFill/>
              <a:prstDash val="solid"/>
              <a:miter/>
            </a:ln>
          </p:spPr>
          <p:txBody>
            <a:bodyPr rtlCol="0" anchor="ctr"/>
            <a:lstStyle/>
            <a:p>
              <a:endParaRPr lang="en-US"/>
            </a:p>
          </p:txBody>
        </p:sp>
      </p:grpSp>
      <p:grpSp>
        <p:nvGrpSpPr>
          <p:cNvPr id="135" name="Group 134">
            <a:extLst>
              <a:ext uri="{FF2B5EF4-FFF2-40B4-BE49-F238E27FC236}">
                <a16:creationId xmlns:a16="http://schemas.microsoft.com/office/drawing/2014/main" id="{664503F8-1B61-4438-85AE-B42A37D61BDA}"/>
              </a:ext>
            </a:extLst>
          </p:cNvPr>
          <p:cNvGrpSpPr/>
          <p:nvPr/>
        </p:nvGrpSpPr>
        <p:grpSpPr>
          <a:xfrm>
            <a:off x="7964174" y="1818162"/>
            <a:ext cx="552852" cy="552852"/>
            <a:chOff x="6459113" y="1995062"/>
            <a:chExt cx="534163" cy="534163"/>
          </a:xfrm>
        </p:grpSpPr>
        <p:sp>
          <p:nvSpPr>
            <p:cNvPr id="136" name="Freeform: Shape 135">
              <a:extLst>
                <a:ext uri="{FF2B5EF4-FFF2-40B4-BE49-F238E27FC236}">
                  <a16:creationId xmlns:a16="http://schemas.microsoft.com/office/drawing/2014/main" id="{EE2CB104-38BA-4D33-A483-6E603A859275}"/>
                </a:ext>
              </a:extLst>
            </p:cNvPr>
            <p:cNvSpPr/>
            <p:nvPr/>
          </p:nvSpPr>
          <p:spPr>
            <a:xfrm>
              <a:off x="6459113" y="1995062"/>
              <a:ext cx="534163" cy="534163"/>
            </a:xfrm>
            <a:custGeom>
              <a:avLst/>
              <a:gdLst>
                <a:gd name="connsiteX0" fmla="*/ 437134 w 870337"/>
                <a:gd name="connsiteY0" fmla="*/ 2 h 870337"/>
                <a:gd name="connsiteX1" fmla="*/ 872957 w 870337"/>
                <a:gd name="connsiteY1" fmla="*/ 437134 h 870337"/>
                <a:gd name="connsiteX2" fmla="*/ 435171 w 870337"/>
                <a:gd name="connsiteY2" fmla="*/ 872303 h 870337"/>
                <a:gd name="connsiteX3" fmla="*/ 2 w 870337"/>
                <a:gd name="connsiteY3" fmla="*/ 433862 h 870337"/>
                <a:gd name="connsiteX4" fmla="*/ 437134 w 870337"/>
                <a:gd name="connsiteY4" fmla="*/ 2 h 870337"/>
                <a:gd name="connsiteX5" fmla="*/ 381511 w 870337"/>
                <a:gd name="connsiteY5" fmla="*/ 856597 h 870337"/>
                <a:gd name="connsiteX6" fmla="*/ 367114 w 870337"/>
                <a:gd name="connsiteY6" fmla="*/ 851362 h 870337"/>
                <a:gd name="connsiteX7" fmla="*/ 239508 w 870337"/>
                <a:gd name="connsiteY7" fmla="*/ 568666 h 870337"/>
                <a:gd name="connsiteX8" fmla="*/ 439751 w 870337"/>
                <a:gd name="connsiteY8" fmla="*/ 436479 h 870337"/>
                <a:gd name="connsiteX9" fmla="*/ 646538 w 870337"/>
                <a:gd name="connsiteY9" fmla="*/ 259794 h 870337"/>
                <a:gd name="connsiteX10" fmla="*/ 505190 w 870337"/>
                <a:gd name="connsiteY10" fmla="*/ 20942 h 870337"/>
                <a:gd name="connsiteX11" fmla="*/ 346174 w 870337"/>
                <a:gd name="connsiteY11" fmla="*/ 18979 h 870337"/>
                <a:gd name="connsiteX12" fmla="*/ 10472 w 870337"/>
                <a:gd name="connsiteY12" fmla="*/ 393290 h 870337"/>
                <a:gd name="connsiteX13" fmla="*/ 266338 w 870337"/>
                <a:gd name="connsiteY13" fmla="*/ 828459 h 870337"/>
                <a:gd name="connsiteX14" fmla="*/ 381511 w 870337"/>
                <a:gd name="connsiteY14" fmla="*/ 856597 h 870337"/>
                <a:gd name="connsiteX15" fmla="*/ 435825 w 870337"/>
                <a:gd name="connsiteY15" fmla="*/ 593533 h 870337"/>
                <a:gd name="connsiteX16" fmla="*/ 379547 w 870337"/>
                <a:gd name="connsiteY16" fmla="*/ 651119 h 870337"/>
                <a:gd name="connsiteX17" fmla="*/ 435825 w 870337"/>
                <a:gd name="connsiteY17" fmla="*/ 706742 h 870337"/>
                <a:gd name="connsiteX18" fmla="*/ 492757 w 870337"/>
                <a:gd name="connsiteY18" fmla="*/ 650465 h 870337"/>
                <a:gd name="connsiteX19" fmla="*/ 435825 w 870337"/>
                <a:gd name="connsiteY19" fmla="*/ 593533 h 8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70337" h="870337">
                  <a:moveTo>
                    <a:pt x="437134" y="2"/>
                  </a:moveTo>
                  <a:cubicBezTo>
                    <a:pt x="678603" y="656"/>
                    <a:pt x="873611" y="195664"/>
                    <a:pt x="872957" y="437134"/>
                  </a:cubicBezTo>
                  <a:cubicBezTo>
                    <a:pt x="872303" y="678603"/>
                    <a:pt x="676640" y="872957"/>
                    <a:pt x="435171" y="872303"/>
                  </a:cubicBezTo>
                  <a:cubicBezTo>
                    <a:pt x="194355" y="871648"/>
                    <a:pt x="-653" y="675332"/>
                    <a:pt x="2" y="433862"/>
                  </a:cubicBezTo>
                  <a:cubicBezTo>
                    <a:pt x="656" y="194355"/>
                    <a:pt x="196973" y="-653"/>
                    <a:pt x="437134" y="2"/>
                  </a:cubicBezTo>
                  <a:close/>
                  <a:moveTo>
                    <a:pt x="381511" y="856597"/>
                  </a:moveTo>
                  <a:cubicBezTo>
                    <a:pt x="376930" y="854634"/>
                    <a:pt x="371695" y="853325"/>
                    <a:pt x="367114" y="851362"/>
                  </a:cubicBezTo>
                  <a:cubicBezTo>
                    <a:pt x="250633" y="811444"/>
                    <a:pt x="191083" y="681221"/>
                    <a:pt x="239508" y="568666"/>
                  </a:cubicBezTo>
                  <a:cubicBezTo>
                    <a:pt x="276808" y="481632"/>
                    <a:pt x="345519" y="439097"/>
                    <a:pt x="439751" y="436479"/>
                  </a:cubicBezTo>
                  <a:cubicBezTo>
                    <a:pt x="543145" y="433862"/>
                    <a:pt x="630833" y="357953"/>
                    <a:pt x="646538" y="259794"/>
                  </a:cubicBezTo>
                  <a:cubicBezTo>
                    <a:pt x="663552" y="154438"/>
                    <a:pt x="604657" y="55625"/>
                    <a:pt x="505190" y="20942"/>
                  </a:cubicBezTo>
                  <a:cubicBezTo>
                    <a:pt x="452839" y="2619"/>
                    <a:pt x="399179" y="7854"/>
                    <a:pt x="346174" y="18979"/>
                  </a:cubicBezTo>
                  <a:cubicBezTo>
                    <a:pt x="164908" y="57588"/>
                    <a:pt x="30104" y="208752"/>
                    <a:pt x="10472" y="393290"/>
                  </a:cubicBezTo>
                  <a:cubicBezTo>
                    <a:pt x="-8505" y="577173"/>
                    <a:pt x="95542" y="754512"/>
                    <a:pt x="266338" y="828459"/>
                  </a:cubicBezTo>
                  <a:cubicBezTo>
                    <a:pt x="303638" y="844164"/>
                    <a:pt x="341593" y="854634"/>
                    <a:pt x="381511" y="856597"/>
                  </a:cubicBezTo>
                  <a:close/>
                  <a:moveTo>
                    <a:pt x="435825" y="593533"/>
                  </a:moveTo>
                  <a:cubicBezTo>
                    <a:pt x="405069" y="593533"/>
                    <a:pt x="378893" y="620363"/>
                    <a:pt x="379547" y="651119"/>
                  </a:cubicBezTo>
                  <a:cubicBezTo>
                    <a:pt x="380202" y="681221"/>
                    <a:pt x="405723" y="706742"/>
                    <a:pt x="435825" y="706742"/>
                  </a:cubicBezTo>
                  <a:cubicBezTo>
                    <a:pt x="466581" y="706742"/>
                    <a:pt x="492757" y="681221"/>
                    <a:pt x="492757" y="650465"/>
                  </a:cubicBezTo>
                  <a:cubicBezTo>
                    <a:pt x="493411" y="619054"/>
                    <a:pt x="467236" y="592878"/>
                    <a:pt x="435825" y="593533"/>
                  </a:cubicBezTo>
                  <a:close/>
                </a:path>
              </a:pathLst>
            </a:custGeom>
            <a:solidFill>
              <a:schemeClr val="accent4"/>
            </a:solidFill>
            <a:ln w="6538"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F925172C-9E08-4C26-B73D-56C846BA373F}"/>
                </a:ext>
              </a:extLst>
            </p:cNvPr>
            <p:cNvSpPr/>
            <p:nvPr/>
          </p:nvSpPr>
          <p:spPr>
            <a:xfrm>
              <a:off x="6464585" y="2000515"/>
              <a:ext cx="389578" cy="518098"/>
            </a:xfrm>
            <a:custGeom>
              <a:avLst/>
              <a:gdLst>
                <a:gd name="connsiteX0" fmla="*/ 372595 w 634757"/>
                <a:gd name="connsiteY0" fmla="*/ 847713 h 844162"/>
                <a:gd name="connsiteX1" fmla="*/ 258077 w 634757"/>
                <a:gd name="connsiteY1" fmla="*/ 819575 h 844162"/>
                <a:gd name="connsiteX2" fmla="*/ 2211 w 634757"/>
                <a:gd name="connsiteY2" fmla="*/ 384406 h 844162"/>
                <a:gd name="connsiteX3" fmla="*/ 337913 w 634757"/>
                <a:gd name="connsiteY3" fmla="*/ 10095 h 844162"/>
                <a:gd name="connsiteX4" fmla="*/ 496929 w 634757"/>
                <a:gd name="connsiteY4" fmla="*/ 12058 h 844162"/>
                <a:gd name="connsiteX5" fmla="*/ 638277 w 634757"/>
                <a:gd name="connsiteY5" fmla="*/ 250910 h 844162"/>
                <a:gd name="connsiteX6" fmla="*/ 431490 w 634757"/>
                <a:gd name="connsiteY6" fmla="*/ 427595 h 844162"/>
                <a:gd name="connsiteX7" fmla="*/ 231247 w 634757"/>
                <a:gd name="connsiteY7" fmla="*/ 559782 h 844162"/>
                <a:gd name="connsiteX8" fmla="*/ 358853 w 634757"/>
                <a:gd name="connsiteY8" fmla="*/ 842478 h 844162"/>
                <a:gd name="connsiteX9" fmla="*/ 372595 w 634757"/>
                <a:gd name="connsiteY9" fmla="*/ 847713 h 844162"/>
                <a:gd name="connsiteX10" fmla="*/ 370632 w 634757"/>
                <a:gd name="connsiteY10" fmla="*/ 212956 h 844162"/>
                <a:gd name="connsiteX11" fmla="*/ 426910 w 634757"/>
                <a:gd name="connsiteY11" fmla="*/ 270542 h 844162"/>
                <a:gd name="connsiteX12" fmla="*/ 483842 w 634757"/>
                <a:gd name="connsiteY12" fmla="*/ 215573 h 844162"/>
                <a:gd name="connsiteX13" fmla="*/ 428218 w 634757"/>
                <a:gd name="connsiteY13" fmla="*/ 157333 h 844162"/>
                <a:gd name="connsiteX14" fmla="*/ 370632 w 634757"/>
                <a:gd name="connsiteY14" fmla="*/ 212956 h 844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34757" h="844162">
                  <a:moveTo>
                    <a:pt x="372595" y="847713"/>
                  </a:moveTo>
                  <a:cubicBezTo>
                    <a:pt x="332023" y="845750"/>
                    <a:pt x="294069" y="835280"/>
                    <a:pt x="258077" y="819575"/>
                  </a:cubicBezTo>
                  <a:cubicBezTo>
                    <a:pt x="87936" y="746283"/>
                    <a:pt x="-16766" y="568289"/>
                    <a:pt x="2211" y="384406"/>
                  </a:cubicBezTo>
                  <a:cubicBezTo>
                    <a:pt x="21188" y="199868"/>
                    <a:pt x="156647" y="48704"/>
                    <a:pt x="337913" y="10095"/>
                  </a:cubicBezTo>
                  <a:cubicBezTo>
                    <a:pt x="390918" y="-1030"/>
                    <a:pt x="443924" y="-6265"/>
                    <a:pt x="496929" y="12058"/>
                  </a:cubicBezTo>
                  <a:cubicBezTo>
                    <a:pt x="596396" y="46741"/>
                    <a:pt x="655292" y="145553"/>
                    <a:pt x="638277" y="250910"/>
                  </a:cubicBezTo>
                  <a:cubicBezTo>
                    <a:pt x="622572" y="349723"/>
                    <a:pt x="534884" y="424978"/>
                    <a:pt x="431490" y="427595"/>
                  </a:cubicBezTo>
                  <a:cubicBezTo>
                    <a:pt x="337258" y="430213"/>
                    <a:pt x="268547" y="473403"/>
                    <a:pt x="231247" y="559782"/>
                  </a:cubicBezTo>
                  <a:cubicBezTo>
                    <a:pt x="182822" y="672991"/>
                    <a:pt x="242372" y="802560"/>
                    <a:pt x="358853" y="842478"/>
                  </a:cubicBezTo>
                  <a:cubicBezTo>
                    <a:pt x="363434" y="844441"/>
                    <a:pt x="368015" y="845750"/>
                    <a:pt x="372595" y="847713"/>
                  </a:cubicBezTo>
                  <a:close/>
                  <a:moveTo>
                    <a:pt x="370632" y="212956"/>
                  </a:moveTo>
                  <a:cubicBezTo>
                    <a:pt x="369978" y="243712"/>
                    <a:pt x="396153" y="270542"/>
                    <a:pt x="426910" y="270542"/>
                  </a:cubicBezTo>
                  <a:cubicBezTo>
                    <a:pt x="457012" y="270542"/>
                    <a:pt x="483187" y="245675"/>
                    <a:pt x="483842" y="215573"/>
                  </a:cubicBezTo>
                  <a:cubicBezTo>
                    <a:pt x="485150" y="184817"/>
                    <a:pt x="459629" y="157987"/>
                    <a:pt x="428218" y="157333"/>
                  </a:cubicBezTo>
                  <a:cubicBezTo>
                    <a:pt x="398116" y="156678"/>
                    <a:pt x="371287" y="182199"/>
                    <a:pt x="370632" y="212956"/>
                  </a:cubicBezTo>
                  <a:close/>
                </a:path>
              </a:pathLst>
            </a:custGeom>
            <a:solidFill>
              <a:srgbClr val="FFFFFF"/>
            </a:solidFill>
            <a:ln w="6538" cap="flat">
              <a:solidFill>
                <a:schemeClr val="accent4"/>
              </a:solid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9EF71CA1-558D-44C1-A5D0-37A9D20A91D1}"/>
                </a:ext>
              </a:extLst>
            </p:cNvPr>
            <p:cNvSpPr/>
            <p:nvPr/>
          </p:nvSpPr>
          <p:spPr>
            <a:xfrm>
              <a:off x="6692430" y="2359338"/>
              <a:ext cx="68276" cy="68276"/>
            </a:xfrm>
            <a:custGeom>
              <a:avLst/>
              <a:gdLst>
                <a:gd name="connsiteX0" fmla="*/ 55670 w 111246"/>
                <a:gd name="connsiteY0" fmla="*/ 0 h 111246"/>
                <a:gd name="connsiteX1" fmla="*/ 113256 w 111246"/>
                <a:gd name="connsiteY1" fmla="*/ 56278 h 111246"/>
                <a:gd name="connsiteX2" fmla="*/ 56325 w 111246"/>
                <a:gd name="connsiteY2" fmla="*/ 112555 h 111246"/>
                <a:gd name="connsiteX3" fmla="*/ 47 w 111246"/>
                <a:gd name="connsiteY3" fmla="*/ 56932 h 111246"/>
                <a:gd name="connsiteX4" fmla="*/ 55670 w 111246"/>
                <a:gd name="connsiteY4" fmla="*/ 0 h 111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6" h="111246">
                  <a:moveTo>
                    <a:pt x="55670" y="0"/>
                  </a:moveTo>
                  <a:cubicBezTo>
                    <a:pt x="86426" y="0"/>
                    <a:pt x="113256" y="25521"/>
                    <a:pt x="113256" y="56278"/>
                  </a:cubicBezTo>
                  <a:cubicBezTo>
                    <a:pt x="113256" y="87034"/>
                    <a:pt x="87081" y="113209"/>
                    <a:pt x="56325" y="112555"/>
                  </a:cubicBezTo>
                  <a:cubicBezTo>
                    <a:pt x="26223" y="112555"/>
                    <a:pt x="701" y="87034"/>
                    <a:pt x="47" y="56932"/>
                  </a:cubicBezTo>
                  <a:cubicBezTo>
                    <a:pt x="-1262" y="26830"/>
                    <a:pt x="24914" y="0"/>
                    <a:pt x="55670" y="0"/>
                  </a:cubicBezTo>
                  <a:close/>
                </a:path>
              </a:pathLst>
            </a:custGeom>
            <a:solidFill>
              <a:srgbClr val="FFFFFF"/>
            </a:solidFill>
            <a:ln w="6538"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86313B7F-EF96-444D-A66F-FEEA97D740A2}"/>
                </a:ext>
              </a:extLst>
            </p:cNvPr>
            <p:cNvSpPr/>
            <p:nvPr/>
          </p:nvSpPr>
          <p:spPr>
            <a:xfrm>
              <a:off x="6692050" y="2097069"/>
              <a:ext cx="68276" cy="68276"/>
            </a:xfrm>
            <a:custGeom>
              <a:avLst/>
              <a:gdLst>
                <a:gd name="connsiteX0" fmla="*/ 12 w 111246"/>
                <a:gd name="connsiteY0" fmla="*/ 55635 h 111246"/>
                <a:gd name="connsiteX1" fmla="*/ 58252 w 111246"/>
                <a:gd name="connsiteY1" fmla="*/ 12 h 111246"/>
                <a:gd name="connsiteX2" fmla="*/ 113875 w 111246"/>
                <a:gd name="connsiteY2" fmla="*/ 58253 h 111246"/>
                <a:gd name="connsiteX3" fmla="*/ 56944 w 111246"/>
                <a:gd name="connsiteY3" fmla="*/ 113222 h 111246"/>
                <a:gd name="connsiteX4" fmla="*/ 12 w 111246"/>
                <a:gd name="connsiteY4" fmla="*/ 55635 h 111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6" h="111246">
                  <a:moveTo>
                    <a:pt x="12" y="55635"/>
                  </a:moveTo>
                  <a:cubicBezTo>
                    <a:pt x="666" y="24879"/>
                    <a:pt x="26842" y="-642"/>
                    <a:pt x="58252" y="12"/>
                  </a:cubicBezTo>
                  <a:cubicBezTo>
                    <a:pt x="89009" y="667"/>
                    <a:pt x="114530" y="27497"/>
                    <a:pt x="113875" y="58253"/>
                  </a:cubicBezTo>
                  <a:cubicBezTo>
                    <a:pt x="113221" y="88355"/>
                    <a:pt x="87046" y="113222"/>
                    <a:pt x="56944" y="113222"/>
                  </a:cubicBezTo>
                  <a:cubicBezTo>
                    <a:pt x="26187" y="113222"/>
                    <a:pt x="-643" y="86392"/>
                    <a:pt x="12" y="55635"/>
                  </a:cubicBezTo>
                  <a:close/>
                </a:path>
              </a:pathLst>
            </a:custGeom>
            <a:solidFill>
              <a:schemeClr val="accent4"/>
            </a:solidFill>
            <a:ln w="6538" cap="flat">
              <a:noFill/>
              <a:prstDash val="solid"/>
              <a:miter/>
            </a:ln>
          </p:spPr>
          <p:txBody>
            <a:bodyPr rtlCol="0" anchor="ctr"/>
            <a:lstStyle/>
            <a:p>
              <a:endParaRPr lang="en-US"/>
            </a:p>
          </p:txBody>
        </p:sp>
      </p:grpSp>
      <p:sp>
        <p:nvSpPr>
          <p:cNvPr id="140" name="Freeform: Shape 139">
            <a:extLst>
              <a:ext uri="{FF2B5EF4-FFF2-40B4-BE49-F238E27FC236}">
                <a16:creationId xmlns:a16="http://schemas.microsoft.com/office/drawing/2014/main" id="{BCB1164A-225D-4014-83A6-8F77237D5627}"/>
              </a:ext>
            </a:extLst>
          </p:cNvPr>
          <p:cNvSpPr/>
          <p:nvPr/>
        </p:nvSpPr>
        <p:spPr>
          <a:xfrm>
            <a:off x="8978560" y="3067563"/>
            <a:ext cx="611100" cy="611100"/>
          </a:xfrm>
          <a:custGeom>
            <a:avLst/>
            <a:gdLst>
              <a:gd name="connsiteX0" fmla="*/ 298184 w 3276600"/>
              <a:gd name="connsiteY0" fmla="*/ 1754717 h 3276600"/>
              <a:gd name="connsiteX1" fmla="*/ 42914 w 3276600"/>
              <a:gd name="connsiteY1" fmla="*/ 1751859 h 3276600"/>
              <a:gd name="connsiteX2" fmla="*/ 37199 w 3276600"/>
              <a:gd name="connsiteY2" fmla="*/ 1533737 h 3276600"/>
              <a:gd name="connsiteX3" fmla="*/ 298184 w 3276600"/>
              <a:gd name="connsiteY3" fmla="*/ 1523259 h 3276600"/>
              <a:gd name="connsiteX4" fmla="*/ 610604 w 3276600"/>
              <a:gd name="connsiteY4" fmla="*/ 770784 h 3276600"/>
              <a:gd name="connsiteX5" fmla="*/ 457251 w 3276600"/>
              <a:gd name="connsiteY5" fmla="*/ 684107 h 3276600"/>
              <a:gd name="connsiteX6" fmla="*/ 436296 w 3276600"/>
              <a:gd name="connsiteY6" fmla="*/ 570759 h 3276600"/>
              <a:gd name="connsiteX7" fmla="*/ 608699 w 3276600"/>
              <a:gd name="connsiteY7" fmla="*/ 431694 h 3276600"/>
              <a:gd name="connsiteX8" fmla="*/ 769671 w 3276600"/>
              <a:gd name="connsiteY8" fmla="*/ 610764 h 3276600"/>
              <a:gd name="connsiteX9" fmla="*/ 1513574 w 3276600"/>
              <a:gd name="connsiteY9" fmla="*/ 298344 h 3276600"/>
              <a:gd name="connsiteX10" fmla="*/ 1472616 w 3276600"/>
              <a:gd name="connsiteY10" fmla="*/ 159279 h 3276600"/>
              <a:gd name="connsiteX11" fmla="*/ 1537386 w 3276600"/>
              <a:gd name="connsiteY11" fmla="*/ 33549 h 3276600"/>
              <a:gd name="connsiteX12" fmla="*/ 1751699 w 3276600"/>
              <a:gd name="connsiteY12" fmla="*/ 44026 h 3276600"/>
              <a:gd name="connsiteX13" fmla="*/ 1753604 w 3276600"/>
              <a:gd name="connsiteY13" fmla="*/ 298344 h 3276600"/>
              <a:gd name="connsiteX14" fmla="*/ 2500364 w 3276600"/>
              <a:gd name="connsiteY14" fmla="*/ 606002 h 3276600"/>
              <a:gd name="connsiteX15" fmla="*/ 2569896 w 3276600"/>
              <a:gd name="connsiteY15" fmla="*/ 479319 h 3276600"/>
              <a:gd name="connsiteX16" fmla="*/ 2704199 w 3276600"/>
              <a:gd name="connsiteY16" fmla="*/ 434551 h 3276600"/>
              <a:gd name="connsiteX17" fmla="*/ 2850884 w 3276600"/>
              <a:gd name="connsiteY17" fmla="*/ 602191 h 3276600"/>
              <a:gd name="connsiteX18" fmla="*/ 2668956 w 3276600"/>
              <a:gd name="connsiteY18" fmla="*/ 773642 h 3276600"/>
              <a:gd name="connsiteX19" fmla="*/ 2979471 w 3276600"/>
              <a:gd name="connsiteY19" fmla="*/ 1525164 h 3276600"/>
              <a:gd name="connsiteX20" fmla="*/ 3239504 w 3276600"/>
              <a:gd name="connsiteY20" fmla="*/ 1533737 h 3276600"/>
              <a:gd name="connsiteX21" fmla="*/ 3233789 w 3276600"/>
              <a:gd name="connsiteY21" fmla="*/ 1755669 h 3276600"/>
              <a:gd name="connsiteX22" fmla="*/ 2979471 w 3276600"/>
              <a:gd name="connsiteY22" fmla="*/ 1755669 h 3276600"/>
              <a:gd name="connsiteX23" fmla="*/ 2665146 w 3276600"/>
              <a:gd name="connsiteY23" fmla="*/ 2511954 h 3276600"/>
              <a:gd name="connsiteX24" fmla="*/ 2849931 w 3276600"/>
              <a:gd name="connsiteY24" fmla="*/ 2697691 h 3276600"/>
              <a:gd name="connsiteX25" fmla="*/ 2686101 w 3276600"/>
              <a:gd name="connsiteY25" fmla="*/ 2851997 h 3276600"/>
              <a:gd name="connsiteX26" fmla="*/ 2510841 w 3276600"/>
              <a:gd name="connsiteY26" fmla="*/ 2667212 h 3276600"/>
              <a:gd name="connsiteX27" fmla="*/ 1746936 w 3276600"/>
              <a:gd name="connsiteY27" fmla="*/ 2984394 h 3276600"/>
              <a:gd name="connsiteX28" fmla="*/ 1800276 w 3276600"/>
              <a:gd name="connsiteY28" fmla="*/ 3152034 h 3276600"/>
              <a:gd name="connsiteX29" fmla="*/ 1740269 w 3276600"/>
              <a:gd name="connsiteY29" fmla="*/ 3245379 h 3276600"/>
              <a:gd name="connsiteX30" fmla="*/ 1520241 w 3276600"/>
              <a:gd name="connsiteY30" fmla="*/ 3232997 h 3276600"/>
              <a:gd name="connsiteX31" fmla="*/ 1516431 w 3276600"/>
              <a:gd name="connsiteY31" fmla="*/ 2996777 h 3276600"/>
              <a:gd name="connsiteX32" fmla="*/ 1127811 w 3276600"/>
              <a:gd name="connsiteY32" fmla="*/ 2884382 h 3276600"/>
              <a:gd name="connsiteX33" fmla="*/ 767766 w 3276600"/>
              <a:gd name="connsiteY33" fmla="*/ 2688166 h 3276600"/>
              <a:gd name="connsiteX34" fmla="*/ 695376 w 3276600"/>
              <a:gd name="connsiteY34" fmla="*/ 2820564 h 3276600"/>
              <a:gd name="connsiteX35" fmla="*/ 574409 w 3276600"/>
              <a:gd name="connsiteY35" fmla="*/ 2849139 h 3276600"/>
              <a:gd name="connsiteX36" fmla="*/ 431534 w 3276600"/>
              <a:gd name="connsiteY36" fmla="*/ 2691024 h 3276600"/>
              <a:gd name="connsiteX37" fmla="*/ 610604 w 3276600"/>
              <a:gd name="connsiteY37" fmla="*/ 2511954 h 3276600"/>
              <a:gd name="connsiteX38" fmla="*/ 298184 w 3276600"/>
              <a:gd name="connsiteY38" fmla="*/ 1754717 h 3276600"/>
              <a:gd name="connsiteX39" fmla="*/ 1793609 w 3276600"/>
              <a:gd name="connsiteY39" fmla="*/ 1257512 h 3276600"/>
              <a:gd name="connsiteX40" fmla="*/ 1812659 w 3276600"/>
              <a:gd name="connsiteY40" fmla="*/ 1264179 h 3276600"/>
              <a:gd name="connsiteX41" fmla="*/ 1820279 w 3276600"/>
              <a:gd name="connsiteY41" fmla="*/ 1247034 h 3276600"/>
              <a:gd name="connsiteX42" fmla="*/ 1950771 w 3276600"/>
              <a:gd name="connsiteY42" fmla="*/ 1141307 h 3276600"/>
              <a:gd name="connsiteX43" fmla="*/ 1973631 w 3276600"/>
              <a:gd name="connsiteY43" fmla="*/ 1123209 h 3276600"/>
              <a:gd name="connsiteX44" fmla="*/ 2134604 w 3276600"/>
              <a:gd name="connsiteY44" fmla="*/ 972714 h 3276600"/>
              <a:gd name="connsiteX45" fmla="*/ 2235569 w 3276600"/>
              <a:gd name="connsiteY45" fmla="*/ 825076 h 3276600"/>
              <a:gd name="connsiteX46" fmla="*/ 1793609 w 3276600"/>
              <a:gd name="connsiteY46" fmla="*/ 643149 h 3276600"/>
              <a:gd name="connsiteX47" fmla="*/ 1763129 w 3276600"/>
              <a:gd name="connsiteY47" fmla="*/ 830792 h 3276600"/>
              <a:gd name="connsiteX48" fmla="*/ 1763129 w 3276600"/>
              <a:gd name="connsiteY48" fmla="*/ 1065107 h 3276600"/>
              <a:gd name="connsiteX49" fmla="*/ 1793609 w 3276600"/>
              <a:gd name="connsiteY49" fmla="*/ 1257512 h 3276600"/>
              <a:gd name="connsiteX50" fmla="*/ 828726 w 3276600"/>
              <a:gd name="connsiteY50" fmla="*/ 2242397 h 3276600"/>
              <a:gd name="connsiteX51" fmla="*/ 982079 w 3276600"/>
              <a:gd name="connsiteY51" fmla="*/ 2125239 h 3276600"/>
              <a:gd name="connsiteX52" fmla="*/ 1145909 w 3276600"/>
              <a:gd name="connsiteY52" fmla="*/ 1961409 h 3276600"/>
              <a:gd name="connsiteX53" fmla="*/ 1257351 w 3276600"/>
              <a:gd name="connsiteY53" fmla="*/ 1797579 h 3276600"/>
              <a:gd name="connsiteX54" fmla="*/ 1060184 w 3276600"/>
              <a:gd name="connsiteY54" fmla="*/ 1764242 h 3276600"/>
              <a:gd name="connsiteX55" fmla="*/ 827774 w 3276600"/>
              <a:gd name="connsiteY55" fmla="*/ 1764242 h 3276600"/>
              <a:gd name="connsiteX56" fmla="*/ 641084 w 3276600"/>
              <a:gd name="connsiteY56" fmla="*/ 1793769 h 3276600"/>
              <a:gd name="connsiteX57" fmla="*/ 828726 w 3276600"/>
              <a:gd name="connsiteY57" fmla="*/ 2242397 h 3276600"/>
              <a:gd name="connsiteX58" fmla="*/ 1799324 w 3276600"/>
              <a:gd name="connsiteY58" fmla="*/ 2022369 h 3276600"/>
              <a:gd name="connsiteX59" fmla="*/ 1764081 w 3276600"/>
              <a:gd name="connsiteY59" fmla="*/ 2218584 h 3276600"/>
              <a:gd name="connsiteX60" fmla="*/ 1764081 w 3276600"/>
              <a:gd name="connsiteY60" fmla="*/ 2451947 h 3276600"/>
              <a:gd name="connsiteX61" fmla="*/ 1797419 w 3276600"/>
              <a:gd name="connsiteY61" fmla="*/ 2638637 h 3276600"/>
              <a:gd name="connsiteX62" fmla="*/ 2236521 w 3276600"/>
              <a:gd name="connsiteY62" fmla="*/ 2454804 h 3276600"/>
              <a:gd name="connsiteX63" fmla="*/ 2125079 w 3276600"/>
              <a:gd name="connsiteY63" fmla="*/ 2302404 h 3276600"/>
              <a:gd name="connsiteX64" fmla="*/ 1962201 w 3276600"/>
              <a:gd name="connsiteY64" fmla="*/ 2138574 h 3276600"/>
              <a:gd name="connsiteX65" fmla="*/ 1799324 w 3276600"/>
              <a:gd name="connsiteY65" fmla="*/ 2022369 h 3276600"/>
              <a:gd name="connsiteX66" fmla="*/ 829679 w 3276600"/>
              <a:gd name="connsiteY66" fmla="*/ 1517544 h 3276600"/>
              <a:gd name="connsiteX67" fmla="*/ 1063041 w 3276600"/>
              <a:gd name="connsiteY67" fmla="*/ 1517544 h 3276600"/>
              <a:gd name="connsiteX68" fmla="*/ 1259256 w 3276600"/>
              <a:gd name="connsiteY68" fmla="*/ 1480397 h 3276600"/>
              <a:gd name="connsiteX69" fmla="*/ 1136384 w 3276600"/>
              <a:gd name="connsiteY69" fmla="*/ 1319424 h 3276600"/>
              <a:gd name="connsiteX70" fmla="*/ 1118286 w 3276600"/>
              <a:gd name="connsiteY70" fmla="*/ 1308947 h 3276600"/>
              <a:gd name="connsiteX71" fmla="*/ 972554 w 3276600"/>
              <a:gd name="connsiteY71" fmla="*/ 1148927 h 3276600"/>
              <a:gd name="connsiteX72" fmla="*/ 822059 w 3276600"/>
              <a:gd name="connsiteY72" fmla="*/ 1047961 h 3276600"/>
              <a:gd name="connsiteX73" fmla="*/ 642989 w 3276600"/>
              <a:gd name="connsiteY73" fmla="*/ 1487064 h 3276600"/>
              <a:gd name="connsiteX74" fmla="*/ 829679 w 3276600"/>
              <a:gd name="connsiteY74" fmla="*/ 1517544 h 3276600"/>
              <a:gd name="connsiteX75" fmla="*/ 1516431 w 3276600"/>
              <a:gd name="connsiteY75" fmla="*/ 1062249 h 3276600"/>
              <a:gd name="connsiteX76" fmla="*/ 1516431 w 3276600"/>
              <a:gd name="connsiteY76" fmla="*/ 828886 h 3276600"/>
              <a:gd name="connsiteX77" fmla="*/ 1484046 w 3276600"/>
              <a:gd name="connsiteY77" fmla="*/ 642197 h 3276600"/>
              <a:gd name="connsiteX78" fmla="*/ 1046849 w 3276600"/>
              <a:gd name="connsiteY78" fmla="*/ 824124 h 3276600"/>
              <a:gd name="connsiteX79" fmla="*/ 1150671 w 3276600"/>
              <a:gd name="connsiteY79" fmla="*/ 973667 h 3276600"/>
              <a:gd name="connsiteX80" fmla="*/ 1314501 w 3276600"/>
              <a:gd name="connsiteY80" fmla="*/ 1140354 h 3276600"/>
              <a:gd name="connsiteX81" fmla="*/ 1482141 w 3276600"/>
              <a:gd name="connsiteY81" fmla="*/ 1259417 h 3276600"/>
              <a:gd name="connsiteX82" fmla="*/ 1516431 w 3276600"/>
              <a:gd name="connsiteY82" fmla="*/ 1062249 h 3276600"/>
              <a:gd name="connsiteX83" fmla="*/ 2301291 w 3276600"/>
              <a:gd name="connsiteY83" fmla="*/ 2120477 h 3276600"/>
              <a:gd name="connsiteX84" fmla="*/ 2390826 w 3276600"/>
              <a:gd name="connsiteY84" fmla="*/ 2160482 h 3276600"/>
              <a:gd name="connsiteX85" fmla="*/ 2459406 w 3276600"/>
              <a:gd name="connsiteY85" fmla="*/ 2231919 h 3276600"/>
              <a:gd name="connsiteX86" fmla="*/ 2635619 w 3276600"/>
              <a:gd name="connsiteY86" fmla="*/ 1794722 h 3276600"/>
              <a:gd name="connsiteX87" fmla="*/ 2448929 w 3276600"/>
              <a:gd name="connsiteY87" fmla="*/ 1765194 h 3276600"/>
              <a:gd name="connsiteX88" fmla="*/ 2216519 w 3276600"/>
              <a:gd name="connsiteY88" fmla="*/ 1765194 h 3276600"/>
              <a:gd name="connsiteX89" fmla="*/ 2020304 w 3276600"/>
              <a:gd name="connsiteY89" fmla="*/ 1799484 h 3276600"/>
              <a:gd name="connsiteX90" fmla="*/ 2135556 w 3276600"/>
              <a:gd name="connsiteY90" fmla="*/ 1951884 h 3276600"/>
              <a:gd name="connsiteX91" fmla="*/ 2155559 w 3276600"/>
              <a:gd name="connsiteY91" fmla="*/ 1966172 h 3276600"/>
              <a:gd name="connsiteX92" fmla="*/ 2301291 w 3276600"/>
              <a:gd name="connsiteY92" fmla="*/ 2120477 h 3276600"/>
              <a:gd name="connsiteX93" fmla="*/ 1482141 w 3276600"/>
              <a:gd name="connsiteY93" fmla="*/ 2027131 h 3276600"/>
              <a:gd name="connsiteX94" fmla="*/ 1322121 w 3276600"/>
              <a:gd name="connsiteY94" fmla="*/ 2139527 h 3276600"/>
              <a:gd name="connsiteX95" fmla="*/ 1158291 w 3276600"/>
              <a:gd name="connsiteY95" fmla="*/ 2302404 h 3276600"/>
              <a:gd name="connsiteX96" fmla="*/ 1046849 w 3276600"/>
              <a:gd name="connsiteY96" fmla="*/ 2458614 h 3276600"/>
              <a:gd name="connsiteX97" fmla="*/ 1485951 w 3276600"/>
              <a:gd name="connsiteY97" fmla="*/ 2638637 h 3276600"/>
              <a:gd name="connsiteX98" fmla="*/ 1516431 w 3276600"/>
              <a:gd name="connsiteY98" fmla="*/ 2450994 h 3276600"/>
              <a:gd name="connsiteX99" fmla="*/ 1516431 w 3276600"/>
              <a:gd name="connsiteY99" fmla="*/ 2219537 h 3276600"/>
              <a:gd name="connsiteX100" fmla="*/ 1482141 w 3276600"/>
              <a:gd name="connsiteY100" fmla="*/ 2027131 h 3276600"/>
              <a:gd name="connsiteX101" fmla="*/ 2022209 w 3276600"/>
              <a:gd name="connsiteY101" fmla="*/ 1481349 h 3276600"/>
              <a:gd name="connsiteX102" fmla="*/ 2218424 w 3276600"/>
              <a:gd name="connsiteY102" fmla="*/ 1515639 h 3276600"/>
              <a:gd name="connsiteX103" fmla="*/ 2449881 w 3276600"/>
              <a:gd name="connsiteY103" fmla="*/ 1516592 h 3276600"/>
              <a:gd name="connsiteX104" fmla="*/ 2635619 w 3276600"/>
              <a:gd name="connsiteY104" fmla="*/ 1486112 h 3276600"/>
              <a:gd name="connsiteX105" fmla="*/ 2456549 w 3276600"/>
              <a:gd name="connsiteY105" fmla="*/ 1047961 h 3276600"/>
              <a:gd name="connsiteX106" fmla="*/ 2309864 w 3276600"/>
              <a:gd name="connsiteY106" fmla="*/ 1148927 h 3276600"/>
              <a:gd name="connsiteX107" fmla="*/ 2146034 w 3276600"/>
              <a:gd name="connsiteY107" fmla="*/ 1311804 h 3276600"/>
              <a:gd name="connsiteX108" fmla="*/ 2022209 w 3276600"/>
              <a:gd name="connsiteY108" fmla="*/ 1481349 h 3276600"/>
              <a:gd name="connsiteX109" fmla="*/ 1845044 w 3276600"/>
              <a:gd name="connsiteY109" fmla="*/ 1642322 h 3276600"/>
              <a:gd name="connsiteX110" fmla="*/ 1643114 w 3276600"/>
              <a:gd name="connsiteY110" fmla="*/ 1433724 h 3276600"/>
              <a:gd name="connsiteX111" fmla="*/ 1433564 w 3276600"/>
              <a:gd name="connsiteY111" fmla="*/ 1641369 h 3276600"/>
              <a:gd name="connsiteX112" fmla="*/ 1639304 w 3276600"/>
              <a:gd name="connsiteY112" fmla="*/ 1848062 h 3276600"/>
              <a:gd name="connsiteX113" fmla="*/ 1845044 w 3276600"/>
              <a:gd name="connsiteY113" fmla="*/ 1642322 h 327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76600" h="3276600">
                <a:moveTo>
                  <a:pt x="298184" y="1754717"/>
                </a:moveTo>
                <a:cubicBezTo>
                  <a:pt x="190551" y="1824249"/>
                  <a:pt x="106731" y="1822344"/>
                  <a:pt x="42914" y="1751859"/>
                </a:cubicBezTo>
                <a:cubicBezTo>
                  <a:pt x="-12331" y="1690899"/>
                  <a:pt x="-14236" y="1596602"/>
                  <a:pt x="37199" y="1533737"/>
                </a:cubicBezTo>
                <a:cubicBezTo>
                  <a:pt x="99111" y="1458489"/>
                  <a:pt x="183884" y="1454679"/>
                  <a:pt x="298184" y="1523259"/>
                </a:cubicBezTo>
                <a:cubicBezTo>
                  <a:pt x="325806" y="1242272"/>
                  <a:pt x="427724" y="992717"/>
                  <a:pt x="610604" y="770784"/>
                </a:cubicBezTo>
                <a:cubicBezTo>
                  <a:pt x="542024" y="764117"/>
                  <a:pt x="484874" y="742209"/>
                  <a:pt x="457251" y="684107"/>
                </a:cubicBezTo>
                <a:cubicBezTo>
                  <a:pt x="441059" y="649817"/>
                  <a:pt x="432486" y="606954"/>
                  <a:pt x="436296" y="570759"/>
                </a:cubicBezTo>
                <a:cubicBezTo>
                  <a:pt x="445821" y="487891"/>
                  <a:pt x="527736" y="426932"/>
                  <a:pt x="608699" y="431694"/>
                </a:cubicBezTo>
                <a:cubicBezTo>
                  <a:pt x="697281" y="437409"/>
                  <a:pt x="759194" y="502179"/>
                  <a:pt x="769671" y="610764"/>
                </a:cubicBezTo>
                <a:cubicBezTo>
                  <a:pt x="990651" y="428836"/>
                  <a:pt x="1241159" y="324061"/>
                  <a:pt x="1513574" y="298344"/>
                </a:cubicBezTo>
                <a:cubicBezTo>
                  <a:pt x="1499286" y="251671"/>
                  <a:pt x="1477379" y="205951"/>
                  <a:pt x="1472616" y="159279"/>
                </a:cubicBezTo>
                <a:cubicBezTo>
                  <a:pt x="1467854" y="108796"/>
                  <a:pt x="1496429" y="64981"/>
                  <a:pt x="1537386" y="33549"/>
                </a:cubicBezTo>
                <a:cubicBezTo>
                  <a:pt x="1600251" y="-15029"/>
                  <a:pt x="1692644" y="-10266"/>
                  <a:pt x="1751699" y="44026"/>
                </a:cubicBezTo>
                <a:cubicBezTo>
                  <a:pt x="1820279" y="106891"/>
                  <a:pt x="1822184" y="189759"/>
                  <a:pt x="1753604" y="298344"/>
                </a:cubicBezTo>
                <a:cubicBezTo>
                  <a:pt x="2036496" y="325966"/>
                  <a:pt x="2287956" y="429789"/>
                  <a:pt x="2500364" y="606002"/>
                </a:cubicBezTo>
                <a:cubicBezTo>
                  <a:pt x="2523224" y="563139"/>
                  <a:pt x="2540369" y="515514"/>
                  <a:pt x="2569896" y="479319"/>
                </a:cubicBezTo>
                <a:cubicBezTo>
                  <a:pt x="2602281" y="439314"/>
                  <a:pt x="2652764" y="426932"/>
                  <a:pt x="2704199" y="434551"/>
                </a:cubicBezTo>
                <a:cubicBezTo>
                  <a:pt x="2788971" y="446934"/>
                  <a:pt x="2851836" y="520276"/>
                  <a:pt x="2850884" y="602191"/>
                </a:cubicBezTo>
                <a:cubicBezTo>
                  <a:pt x="2849931" y="692679"/>
                  <a:pt x="2788971" y="752686"/>
                  <a:pt x="2668956" y="773642"/>
                </a:cubicBezTo>
                <a:cubicBezTo>
                  <a:pt x="2849931" y="993669"/>
                  <a:pt x="2953754" y="1243224"/>
                  <a:pt x="2979471" y="1525164"/>
                </a:cubicBezTo>
                <a:cubicBezTo>
                  <a:pt x="3095676" y="1457537"/>
                  <a:pt x="3179496" y="1460394"/>
                  <a:pt x="3239504" y="1533737"/>
                </a:cubicBezTo>
                <a:cubicBezTo>
                  <a:pt x="3293796" y="1599459"/>
                  <a:pt x="3291891" y="1692804"/>
                  <a:pt x="3233789" y="1755669"/>
                </a:cubicBezTo>
                <a:cubicBezTo>
                  <a:pt x="3169971" y="1824249"/>
                  <a:pt x="3086151" y="1825202"/>
                  <a:pt x="2979471" y="1755669"/>
                </a:cubicBezTo>
                <a:cubicBezTo>
                  <a:pt x="2953754" y="2040467"/>
                  <a:pt x="2848026" y="2291927"/>
                  <a:pt x="2665146" y="2511954"/>
                </a:cubicBezTo>
                <a:cubicBezTo>
                  <a:pt x="2791829" y="2533862"/>
                  <a:pt x="2858504" y="2602441"/>
                  <a:pt x="2849931" y="2697691"/>
                </a:cubicBezTo>
                <a:cubicBezTo>
                  <a:pt x="2842311" y="2785322"/>
                  <a:pt x="2771826" y="2851044"/>
                  <a:pt x="2686101" y="2851997"/>
                </a:cubicBezTo>
                <a:cubicBezTo>
                  <a:pt x="2586089" y="2853902"/>
                  <a:pt x="2526081" y="2792941"/>
                  <a:pt x="2510841" y="2667212"/>
                </a:cubicBezTo>
                <a:cubicBezTo>
                  <a:pt x="2289861" y="2851997"/>
                  <a:pt x="2038401" y="2956772"/>
                  <a:pt x="1746936" y="2984394"/>
                </a:cubicBezTo>
                <a:cubicBezTo>
                  <a:pt x="1796466" y="3033924"/>
                  <a:pt x="1818374" y="3091074"/>
                  <a:pt x="1800276" y="3152034"/>
                </a:cubicBezTo>
                <a:cubicBezTo>
                  <a:pt x="1789799" y="3186324"/>
                  <a:pt x="1767891" y="3221566"/>
                  <a:pt x="1740269" y="3245379"/>
                </a:cubicBezTo>
                <a:cubicBezTo>
                  <a:pt x="1677404" y="3301577"/>
                  <a:pt x="1580249" y="3293004"/>
                  <a:pt x="1520241" y="3232997"/>
                </a:cubicBezTo>
                <a:cubicBezTo>
                  <a:pt x="1452614" y="3165369"/>
                  <a:pt x="1453566" y="3080597"/>
                  <a:pt x="1516431" y="2996777"/>
                </a:cubicBezTo>
                <a:cubicBezTo>
                  <a:pt x="1388796" y="2960582"/>
                  <a:pt x="1252589" y="2935816"/>
                  <a:pt x="1127811" y="2884382"/>
                </a:cubicBezTo>
                <a:cubicBezTo>
                  <a:pt x="1002081" y="2831994"/>
                  <a:pt x="886829" y="2753889"/>
                  <a:pt x="767766" y="2688166"/>
                </a:cubicBezTo>
                <a:cubicBezTo>
                  <a:pt x="765861" y="2735791"/>
                  <a:pt x="748716" y="2791989"/>
                  <a:pt x="695376" y="2820564"/>
                </a:cubicBezTo>
                <a:cubicBezTo>
                  <a:pt x="659181" y="2839614"/>
                  <a:pt x="614414" y="2851044"/>
                  <a:pt x="574409" y="2849139"/>
                </a:cubicBezTo>
                <a:cubicBezTo>
                  <a:pt x="497256" y="2847234"/>
                  <a:pt x="433439" y="2771034"/>
                  <a:pt x="431534" y="2691024"/>
                </a:cubicBezTo>
                <a:cubicBezTo>
                  <a:pt x="428676" y="2594822"/>
                  <a:pt x="489636" y="2532909"/>
                  <a:pt x="610604" y="2511954"/>
                </a:cubicBezTo>
                <a:cubicBezTo>
                  <a:pt x="430581" y="2291927"/>
                  <a:pt x="325806" y="2041419"/>
                  <a:pt x="298184" y="1754717"/>
                </a:cubicBezTo>
                <a:close/>
                <a:moveTo>
                  <a:pt x="1793609" y="1257512"/>
                </a:moveTo>
                <a:cubicBezTo>
                  <a:pt x="1800276" y="1259417"/>
                  <a:pt x="1806944" y="1262274"/>
                  <a:pt x="1812659" y="1264179"/>
                </a:cubicBezTo>
                <a:cubicBezTo>
                  <a:pt x="1815516" y="1258464"/>
                  <a:pt x="1817421" y="1252749"/>
                  <a:pt x="1820279" y="1247034"/>
                </a:cubicBezTo>
                <a:cubicBezTo>
                  <a:pt x="1845044" y="1187979"/>
                  <a:pt x="1886954" y="1152737"/>
                  <a:pt x="1950771" y="1141307"/>
                </a:cubicBezTo>
                <a:cubicBezTo>
                  <a:pt x="1959344" y="1139402"/>
                  <a:pt x="1972679" y="1129877"/>
                  <a:pt x="1973631" y="1123209"/>
                </a:cubicBezTo>
                <a:cubicBezTo>
                  <a:pt x="1988871" y="1031769"/>
                  <a:pt x="2047926" y="987954"/>
                  <a:pt x="2134604" y="972714"/>
                </a:cubicBezTo>
                <a:cubicBezTo>
                  <a:pt x="2142224" y="906992"/>
                  <a:pt x="2174609" y="857461"/>
                  <a:pt x="2235569" y="825076"/>
                </a:cubicBezTo>
                <a:cubicBezTo>
                  <a:pt x="2099361" y="728874"/>
                  <a:pt x="1956486" y="666961"/>
                  <a:pt x="1793609" y="643149"/>
                </a:cubicBezTo>
                <a:cubicBezTo>
                  <a:pt x="1817421" y="714586"/>
                  <a:pt x="1806944" y="775547"/>
                  <a:pt x="1763129" y="830792"/>
                </a:cubicBezTo>
                <a:cubicBezTo>
                  <a:pt x="1824089" y="909849"/>
                  <a:pt x="1817421" y="987954"/>
                  <a:pt x="1763129" y="1065107"/>
                </a:cubicBezTo>
                <a:cubicBezTo>
                  <a:pt x="1815516" y="1122257"/>
                  <a:pt x="1812659" y="1188932"/>
                  <a:pt x="1793609" y="1257512"/>
                </a:cubicBezTo>
                <a:close/>
                <a:moveTo>
                  <a:pt x="828726" y="2242397"/>
                </a:moveTo>
                <a:cubicBezTo>
                  <a:pt x="859206" y="2169054"/>
                  <a:pt x="913499" y="2135717"/>
                  <a:pt x="982079" y="2125239"/>
                </a:cubicBezTo>
                <a:cubicBezTo>
                  <a:pt x="997319" y="2028084"/>
                  <a:pt x="1052564" y="1975697"/>
                  <a:pt x="1145909" y="1961409"/>
                </a:cubicBezTo>
                <a:cubicBezTo>
                  <a:pt x="1152576" y="1887114"/>
                  <a:pt x="1196391" y="1838537"/>
                  <a:pt x="1257351" y="1797579"/>
                </a:cubicBezTo>
                <a:cubicBezTo>
                  <a:pt x="1182104" y="1821392"/>
                  <a:pt x="1117334" y="1809962"/>
                  <a:pt x="1060184" y="1764242"/>
                </a:cubicBezTo>
                <a:cubicBezTo>
                  <a:pt x="981126" y="1826154"/>
                  <a:pt x="903974" y="1821392"/>
                  <a:pt x="827774" y="1764242"/>
                </a:cubicBezTo>
                <a:cubicBezTo>
                  <a:pt x="771576" y="1809962"/>
                  <a:pt x="710616" y="1820439"/>
                  <a:pt x="641084" y="1793769"/>
                </a:cubicBezTo>
                <a:cubicBezTo>
                  <a:pt x="668706" y="1960456"/>
                  <a:pt x="729666" y="2105237"/>
                  <a:pt x="828726" y="2242397"/>
                </a:cubicBezTo>
                <a:close/>
                <a:moveTo>
                  <a:pt x="1799324" y="2022369"/>
                </a:moveTo>
                <a:cubicBezTo>
                  <a:pt x="1813611" y="2094759"/>
                  <a:pt x="1814564" y="2162387"/>
                  <a:pt x="1764081" y="2218584"/>
                </a:cubicBezTo>
                <a:cubicBezTo>
                  <a:pt x="1823136" y="2298594"/>
                  <a:pt x="1821231" y="2374794"/>
                  <a:pt x="1764081" y="2451947"/>
                </a:cubicBezTo>
                <a:cubicBezTo>
                  <a:pt x="1813611" y="2506239"/>
                  <a:pt x="1813611" y="2571009"/>
                  <a:pt x="1797419" y="2638637"/>
                </a:cubicBezTo>
                <a:cubicBezTo>
                  <a:pt x="1960296" y="2611014"/>
                  <a:pt x="2104124" y="2552912"/>
                  <a:pt x="2236521" y="2454804"/>
                </a:cubicBezTo>
                <a:cubicBezTo>
                  <a:pt x="2166036" y="2423372"/>
                  <a:pt x="2134604" y="2369079"/>
                  <a:pt x="2125079" y="2302404"/>
                </a:cubicBezTo>
                <a:cubicBezTo>
                  <a:pt x="2028876" y="2288117"/>
                  <a:pt x="1975536" y="2233824"/>
                  <a:pt x="1962201" y="2138574"/>
                </a:cubicBezTo>
                <a:cubicBezTo>
                  <a:pt x="1886001" y="2131907"/>
                  <a:pt x="1836471" y="2087139"/>
                  <a:pt x="1799324" y="2022369"/>
                </a:cubicBezTo>
                <a:close/>
                <a:moveTo>
                  <a:pt x="829679" y="1517544"/>
                </a:moveTo>
                <a:cubicBezTo>
                  <a:pt x="908736" y="1455631"/>
                  <a:pt x="985889" y="1458489"/>
                  <a:pt x="1063041" y="1517544"/>
                </a:cubicBezTo>
                <a:cubicBezTo>
                  <a:pt x="1120191" y="1465156"/>
                  <a:pt x="1186866" y="1465156"/>
                  <a:pt x="1259256" y="1480397"/>
                </a:cubicBezTo>
                <a:cubicBezTo>
                  <a:pt x="1191629" y="1443249"/>
                  <a:pt x="1146861" y="1394672"/>
                  <a:pt x="1136384" y="1319424"/>
                </a:cubicBezTo>
                <a:cubicBezTo>
                  <a:pt x="1135431" y="1314662"/>
                  <a:pt x="1124954" y="1309899"/>
                  <a:pt x="1118286" y="1308947"/>
                </a:cubicBezTo>
                <a:cubicBezTo>
                  <a:pt x="1028751" y="1293706"/>
                  <a:pt x="986841" y="1234652"/>
                  <a:pt x="972554" y="1148927"/>
                </a:cubicBezTo>
                <a:cubicBezTo>
                  <a:pt x="904926" y="1144164"/>
                  <a:pt x="857301" y="1106064"/>
                  <a:pt x="822059" y="1047961"/>
                </a:cubicBezTo>
                <a:cubicBezTo>
                  <a:pt x="727761" y="1182264"/>
                  <a:pt x="667754" y="1324187"/>
                  <a:pt x="642989" y="1487064"/>
                </a:cubicBezTo>
                <a:cubicBezTo>
                  <a:pt x="711569" y="1460394"/>
                  <a:pt x="772529" y="1469919"/>
                  <a:pt x="829679" y="1517544"/>
                </a:cubicBezTo>
                <a:close/>
                <a:moveTo>
                  <a:pt x="1516431" y="1062249"/>
                </a:moveTo>
                <a:cubicBezTo>
                  <a:pt x="1456424" y="984144"/>
                  <a:pt x="1457376" y="906992"/>
                  <a:pt x="1516431" y="828886"/>
                </a:cubicBezTo>
                <a:cubicBezTo>
                  <a:pt x="1468806" y="773642"/>
                  <a:pt x="1463091" y="710776"/>
                  <a:pt x="1484046" y="642197"/>
                </a:cubicBezTo>
                <a:cubicBezTo>
                  <a:pt x="1321169" y="669819"/>
                  <a:pt x="1178294" y="727922"/>
                  <a:pt x="1046849" y="824124"/>
                </a:cubicBezTo>
                <a:cubicBezTo>
                  <a:pt x="1112571" y="857461"/>
                  <a:pt x="1141146" y="909849"/>
                  <a:pt x="1150671" y="973667"/>
                </a:cubicBezTo>
                <a:cubicBezTo>
                  <a:pt x="1248779" y="987001"/>
                  <a:pt x="1300214" y="1045104"/>
                  <a:pt x="1314501" y="1140354"/>
                </a:cubicBezTo>
                <a:cubicBezTo>
                  <a:pt x="1397369" y="1141307"/>
                  <a:pt x="1440231" y="1195599"/>
                  <a:pt x="1482141" y="1259417"/>
                </a:cubicBezTo>
                <a:cubicBezTo>
                  <a:pt x="1460234" y="1185122"/>
                  <a:pt x="1466901" y="1120352"/>
                  <a:pt x="1516431" y="1062249"/>
                </a:cubicBezTo>
                <a:close/>
                <a:moveTo>
                  <a:pt x="2301291" y="2120477"/>
                </a:moveTo>
                <a:cubicBezTo>
                  <a:pt x="2334629" y="2134764"/>
                  <a:pt x="2366061" y="2142384"/>
                  <a:pt x="2390826" y="2160482"/>
                </a:cubicBezTo>
                <a:cubicBezTo>
                  <a:pt x="2416544" y="2178579"/>
                  <a:pt x="2435594" y="2206202"/>
                  <a:pt x="2459406" y="2231919"/>
                </a:cubicBezTo>
                <a:cubicBezTo>
                  <a:pt x="2549894" y="2099522"/>
                  <a:pt x="2614664" y="1958552"/>
                  <a:pt x="2635619" y="1794722"/>
                </a:cubicBezTo>
                <a:cubicBezTo>
                  <a:pt x="2562276" y="1822344"/>
                  <a:pt x="2503221" y="1807104"/>
                  <a:pt x="2448929" y="1765194"/>
                </a:cubicBezTo>
                <a:cubicBezTo>
                  <a:pt x="2371776" y="1826154"/>
                  <a:pt x="2294624" y="1824249"/>
                  <a:pt x="2216519" y="1765194"/>
                </a:cubicBezTo>
                <a:cubicBezTo>
                  <a:pt x="2159369" y="1814724"/>
                  <a:pt x="2093646" y="1820439"/>
                  <a:pt x="2020304" y="1799484"/>
                </a:cubicBezTo>
                <a:cubicBezTo>
                  <a:pt x="2084121" y="1835679"/>
                  <a:pt x="2124126" y="1882352"/>
                  <a:pt x="2135556" y="1951884"/>
                </a:cubicBezTo>
                <a:cubicBezTo>
                  <a:pt x="2136509" y="1957599"/>
                  <a:pt x="2147939" y="1964267"/>
                  <a:pt x="2155559" y="1966172"/>
                </a:cubicBezTo>
                <a:cubicBezTo>
                  <a:pt x="2243189" y="1984269"/>
                  <a:pt x="2288909" y="2040467"/>
                  <a:pt x="2301291" y="2120477"/>
                </a:cubicBezTo>
                <a:close/>
                <a:moveTo>
                  <a:pt x="1482141" y="2027131"/>
                </a:moveTo>
                <a:cubicBezTo>
                  <a:pt x="1446899" y="2092854"/>
                  <a:pt x="1393559" y="2130954"/>
                  <a:pt x="1322121" y="2139527"/>
                </a:cubicBezTo>
                <a:cubicBezTo>
                  <a:pt x="1306881" y="2236682"/>
                  <a:pt x="1252589" y="2290022"/>
                  <a:pt x="1158291" y="2302404"/>
                </a:cubicBezTo>
                <a:cubicBezTo>
                  <a:pt x="1151624" y="2374794"/>
                  <a:pt x="1111619" y="2423372"/>
                  <a:pt x="1046849" y="2458614"/>
                </a:cubicBezTo>
                <a:cubicBezTo>
                  <a:pt x="1181151" y="2553864"/>
                  <a:pt x="1323074" y="2613872"/>
                  <a:pt x="1485951" y="2638637"/>
                </a:cubicBezTo>
                <a:cubicBezTo>
                  <a:pt x="1458329" y="2567199"/>
                  <a:pt x="1471664" y="2507191"/>
                  <a:pt x="1516431" y="2450994"/>
                </a:cubicBezTo>
                <a:cubicBezTo>
                  <a:pt x="1455471" y="2373842"/>
                  <a:pt x="1457376" y="2296689"/>
                  <a:pt x="1516431" y="2219537"/>
                </a:cubicBezTo>
                <a:cubicBezTo>
                  <a:pt x="1470711" y="2161434"/>
                  <a:pt x="1457376" y="2099522"/>
                  <a:pt x="1482141" y="2027131"/>
                </a:cubicBezTo>
                <a:close/>
                <a:moveTo>
                  <a:pt x="2022209" y="1481349"/>
                </a:moveTo>
                <a:cubicBezTo>
                  <a:pt x="2096504" y="1458489"/>
                  <a:pt x="2161274" y="1469919"/>
                  <a:pt x="2218424" y="1515639"/>
                </a:cubicBezTo>
                <a:cubicBezTo>
                  <a:pt x="2298434" y="1455631"/>
                  <a:pt x="2375586" y="1458489"/>
                  <a:pt x="2449881" y="1516592"/>
                </a:cubicBezTo>
                <a:cubicBezTo>
                  <a:pt x="2506079" y="1470872"/>
                  <a:pt x="2565134" y="1461347"/>
                  <a:pt x="2635619" y="1486112"/>
                </a:cubicBezTo>
                <a:cubicBezTo>
                  <a:pt x="2611806" y="1323234"/>
                  <a:pt x="2551799" y="1181312"/>
                  <a:pt x="2456549" y="1047961"/>
                </a:cubicBezTo>
                <a:cubicBezTo>
                  <a:pt x="2423211" y="1112732"/>
                  <a:pt x="2371776" y="1140354"/>
                  <a:pt x="2309864" y="1148927"/>
                </a:cubicBezTo>
                <a:cubicBezTo>
                  <a:pt x="2294624" y="1243224"/>
                  <a:pt x="2243189" y="1298469"/>
                  <a:pt x="2146034" y="1311804"/>
                </a:cubicBezTo>
                <a:cubicBezTo>
                  <a:pt x="2139366" y="1391814"/>
                  <a:pt x="2092694" y="1443249"/>
                  <a:pt x="2022209" y="1481349"/>
                </a:cubicBezTo>
                <a:close/>
                <a:moveTo>
                  <a:pt x="1845044" y="1642322"/>
                </a:moveTo>
                <a:cubicBezTo>
                  <a:pt x="1845996" y="1528022"/>
                  <a:pt x="1756461" y="1435629"/>
                  <a:pt x="1643114" y="1433724"/>
                </a:cubicBezTo>
                <a:cubicBezTo>
                  <a:pt x="1529766" y="1431819"/>
                  <a:pt x="1433564" y="1526117"/>
                  <a:pt x="1433564" y="1641369"/>
                </a:cubicBezTo>
                <a:cubicBezTo>
                  <a:pt x="1433564" y="1753764"/>
                  <a:pt x="1526909" y="1847109"/>
                  <a:pt x="1639304" y="1848062"/>
                </a:cubicBezTo>
                <a:cubicBezTo>
                  <a:pt x="1751699" y="1848062"/>
                  <a:pt x="1844091" y="1755669"/>
                  <a:pt x="1845044" y="1642322"/>
                </a:cubicBezTo>
                <a:close/>
              </a:path>
            </a:pathLst>
          </a:custGeom>
          <a:solidFill>
            <a:schemeClr val="accent3"/>
          </a:solid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05A9EEBA-66FF-4ACA-8613-E991080E05F8}"/>
              </a:ext>
            </a:extLst>
          </p:cNvPr>
          <p:cNvSpPr/>
          <p:nvPr/>
        </p:nvSpPr>
        <p:spPr>
          <a:xfrm>
            <a:off x="9016107" y="4909779"/>
            <a:ext cx="528732" cy="480666"/>
          </a:xfrm>
          <a:custGeom>
            <a:avLst/>
            <a:gdLst>
              <a:gd name="connsiteX0" fmla="*/ 916058 w 3352800"/>
              <a:gd name="connsiteY0" fmla="*/ 1500576 h 3048000"/>
              <a:gd name="connsiteX1" fmla="*/ 916058 w 3352800"/>
              <a:gd name="connsiteY1" fmla="*/ 1250069 h 3048000"/>
              <a:gd name="connsiteX2" fmla="*/ 863670 w 3352800"/>
              <a:gd name="connsiteY2" fmla="*/ 1250069 h 3048000"/>
              <a:gd name="connsiteX3" fmla="*/ 496958 w 3352800"/>
              <a:gd name="connsiteY3" fmla="*/ 1250069 h 3048000"/>
              <a:gd name="connsiteX4" fmla="*/ 429330 w 3352800"/>
              <a:gd name="connsiteY4" fmla="*/ 1181489 h 3048000"/>
              <a:gd name="connsiteX5" fmla="*/ 430283 w 3352800"/>
              <a:gd name="connsiteY5" fmla="*/ 948126 h 3048000"/>
              <a:gd name="connsiteX6" fmla="*/ 447428 w 3352800"/>
              <a:gd name="connsiteY6" fmla="*/ 910026 h 3048000"/>
              <a:gd name="connsiteX7" fmla="*/ 504578 w 3352800"/>
              <a:gd name="connsiteY7" fmla="*/ 916694 h 3048000"/>
              <a:gd name="connsiteX8" fmla="*/ 553155 w 3352800"/>
              <a:gd name="connsiteY8" fmla="*/ 934791 h 3048000"/>
              <a:gd name="connsiteX9" fmla="*/ 791280 w 3352800"/>
              <a:gd name="connsiteY9" fmla="*/ 934791 h 3048000"/>
              <a:gd name="connsiteX10" fmla="*/ 844620 w 3352800"/>
              <a:gd name="connsiteY10" fmla="*/ 909074 h 3048000"/>
              <a:gd name="connsiteX11" fmla="*/ 943680 w 3352800"/>
              <a:gd name="connsiteY11" fmla="*/ 852876 h 3048000"/>
              <a:gd name="connsiteX12" fmla="*/ 770325 w 3352800"/>
              <a:gd name="connsiteY12" fmla="*/ 765246 h 3048000"/>
              <a:gd name="connsiteX13" fmla="*/ 542678 w 3352800"/>
              <a:gd name="connsiteY13" fmla="*/ 765246 h 3048000"/>
              <a:gd name="connsiteX14" fmla="*/ 427425 w 3352800"/>
              <a:gd name="connsiteY14" fmla="*/ 661424 h 3048000"/>
              <a:gd name="connsiteX15" fmla="*/ 376943 w 3352800"/>
              <a:gd name="connsiteY15" fmla="*/ 584271 h 3048000"/>
              <a:gd name="connsiteX16" fmla="*/ 287408 w 3352800"/>
              <a:gd name="connsiteY16" fmla="*/ 530931 h 3048000"/>
              <a:gd name="connsiteX17" fmla="*/ 140723 w 3352800"/>
              <a:gd name="connsiteY17" fmla="*/ 341384 h 3048000"/>
              <a:gd name="connsiteX18" fmla="*/ 31185 w 3352800"/>
              <a:gd name="connsiteY18" fmla="*/ 125166 h 3048000"/>
              <a:gd name="connsiteX19" fmla="*/ 8325 w 3352800"/>
              <a:gd name="connsiteY19" fmla="*/ 31821 h 3048000"/>
              <a:gd name="connsiteX20" fmla="*/ 95003 w 3352800"/>
              <a:gd name="connsiteY20" fmla="*/ 2294 h 3048000"/>
              <a:gd name="connsiteX21" fmla="*/ 153105 w 3352800"/>
              <a:gd name="connsiteY21" fmla="*/ 22296 h 3048000"/>
              <a:gd name="connsiteX22" fmla="*/ 783660 w 3352800"/>
              <a:gd name="connsiteY22" fmla="*/ 219464 h 3048000"/>
              <a:gd name="connsiteX23" fmla="*/ 1940948 w 3352800"/>
              <a:gd name="connsiteY23" fmla="*/ 276614 h 3048000"/>
              <a:gd name="connsiteX24" fmla="*/ 3012510 w 3352800"/>
              <a:gd name="connsiteY24" fmla="*/ 107069 h 3048000"/>
              <a:gd name="connsiteX25" fmla="*/ 3204915 w 3352800"/>
              <a:gd name="connsiteY25" fmla="*/ 26106 h 3048000"/>
              <a:gd name="connsiteX26" fmla="*/ 3300165 w 3352800"/>
              <a:gd name="connsiteY26" fmla="*/ 4199 h 3048000"/>
              <a:gd name="connsiteX27" fmla="*/ 3353505 w 3352800"/>
              <a:gd name="connsiteY27" fmla="*/ 36584 h 3048000"/>
              <a:gd name="connsiteX28" fmla="*/ 3346838 w 3352800"/>
              <a:gd name="connsiteY28" fmla="*/ 105164 h 3048000"/>
              <a:gd name="connsiteX29" fmla="*/ 3295403 w 3352800"/>
              <a:gd name="connsiteY29" fmla="*/ 167076 h 3048000"/>
              <a:gd name="connsiteX30" fmla="*/ 3220155 w 3352800"/>
              <a:gd name="connsiteY30" fmla="*/ 343289 h 3048000"/>
              <a:gd name="connsiteX31" fmla="*/ 3083948 w 3352800"/>
              <a:gd name="connsiteY31" fmla="*/ 525216 h 3048000"/>
              <a:gd name="connsiteX32" fmla="*/ 2984888 w 3352800"/>
              <a:gd name="connsiteY32" fmla="*/ 581414 h 3048000"/>
              <a:gd name="connsiteX33" fmla="*/ 2933453 w 3352800"/>
              <a:gd name="connsiteY33" fmla="*/ 682379 h 3048000"/>
              <a:gd name="connsiteX34" fmla="*/ 2880113 w 3352800"/>
              <a:gd name="connsiteY34" fmla="*/ 751911 h 3048000"/>
              <a:gd name="connsiteX35" fmla="*/ 2762955 w 3352800"/>
              <a:gd name="connsiteY35" fmla="*/ 769056 h 3048000"/>
              <a:gd name="connsiteX36" fmla="*/ 2586743 w 3352800"/>
              <a:gd name="connsiteY36" fmla="*/ 769056 h 3048000"/>
              <a:gd name="connsiteX37" fmla="*/ 2402910 w 3352800"/>
              <a:gd name="connsiteY37" fmla="*/ 866211 h 3048000"/>
              <a:gd name="connsiteX38" fmla="*/ 2526735 w 3352800"/>
              <a:gd name="connsiteY38" fmla="*/ 929076 h 3048000"/>
              <a:gd name="connsiteX39" fmla="*/ 2561025 w 3352800"/>
              <a:gd name="connsiteY39" fmla="*/ 936696 h 3048000"/>
              <a:gd name="connsiteX40" fmla="*/ 2784863 w 3352800"/>
              <a:gd name="connsiteY40" fmla="*/ 936696 h 3048000"/>
              <a:gd name="connsiteX41" fmla="*/ 2860110 w 3352800"/>
              <a:gd name="connsiteY41" fmla="*/ 912884 h 3048000"/>
              <a:gd name="connsiteX42" fmla="*/ 2929643 w 3352800"/>
              <a:gd name="connsiteY42" fmla="*/ 947174 h 3048000"/>
              <a:gd name="connsiteX43" fmla="*/ 2929643 w 3352800"/>
              <a:gd name="connsiteY43" fmla="*/ 1190061 h 3048000"/>
              <a:gd name="connsiteX44" fmla="*/ 2863920 w 3352800"/>
              <a:gd name="connsiteY44" fmla="*/ 1251021 h 3048000"/>
              <a:gd name="connsiteX45" fmla="*/ 2497208 w 3352800"/>
              <a:gd name="connsiteY45" fmla="*/ 1251021 h 3048000"/>
              <a:gd name="connsiteX46" fmla="*/ 2441963 w 3352800"/>
              <a:gd name="connsiteY46" fmla="*/ 1251021 h 3048000"/>
              <a:gd name="connsiteX47" fmla="*/ 2441963 w 3352800"/>
              <a:gd name="connsiteY47" fmla="*/ 1500576 h 3048000"/>
              <a:gd name="connsiteX48" fmla="*/ 2542928 w 3352800"/>
              <a:gd name="connsiteY48" fmla="*/ 1533914 h 3048000"/>
              <a:gd name="connsiteX49" fmla="*/ 2567693 w 3352800"/>
              <a:gd name="connsiteY49" fmla="*/ 1601541 h 3048000"/>
              <a:gd name="connsiteX50" fmla="*/ 2484825 w 3352800"/>
              <a:gd name="connsiteY50" fmla="*/ 1990161 h 3048000"/>
              <a:gd name="connsiteX51" fmla="*/ 2486730 w 3352800"/>
              <a:gd name="connsiteY51" fmla="*/ 2923611 h 3048000"/>
              <a:gd name="connsiteX52" fmla="*/ 2427675 w 3352800"/>
              <a:gd name="connsiteY52" fmla="*/ 3036959 h 3048000"/>
              <a:gd name="connsiteX53" fmla="*/ 2254320 w 3352800"/>
              <a:gd name="connsiteY53" fmla="*/ 3008384 h 3048000"/>
              <a:gd name="connsiteX54" fmla="*/ 2230508 w 3352800"/>
              <a:gd name="connsiteY54" fmla="*/ 2924564 h 3048000"/>
              <a:gd name="connsiteX55" fmla="*/ 2229555 w 3352800"/>
              <a:gd name="connsiteY55" fmla="*/ 1324364 h 3048000"/>
              <a:gd name="connsiteX56" fmla="*/ 2229555 w 3352800"/>
              <a:gd name="connsiteY56" fmla="*/ 1259594 h 3048000"/>
              <a:gd name="connsiteX57" fmla="*/ 1125608 w 3352800"/>
              <a:gd name="connsiteY57" fmla="*/ 1259594 h 3048000"/>
              <a:gd name="connsiteX58" fmla="*/ 1125608 w 3352800"/>
              <a:gd name="connsiteY58" fmla="*/ 1317696 h 3048000"/>
              <a:gd name="connsiteX59" fmla="*/ 1125608 w 3352800"/>
              <a:gd name="connsiteY59" fmla="*/ 2922659 h 3048000"/>
              <a:gd name="connsiteX60" fmla="*/ 1070363 w 3352800"/>
              <a:gd name="connsiteY60" fmla="*/ 3032196 h 3048000"/>
              <a:gd name="connsiteX61" fmla="*/ 903675 w 3352800"/>
              <a:gd name="connsiteY61" fmla="*/ 3018861 h 3048000"/>
              <a:gd name="connsiteX62" fmla="*/ 870338 w 3352800"/>
              <a:gd name="connsiteY62" fmla="*/ 2925516 h 3048000"/>
              <a:gd name="connsiteX63" fmla="*/ 870338 w 3352800"/>
              <a:gd name="connsiteY63" fmla="*/ 1953966 h 3048000"/>
              <a:gd name="connsiteX64" fmla="*/ 791280 w 3352800"/>
              <a:gd name="connsiteY64" fmla="*/ 1607257 h 3048000"/>
              <a:gd name="connsiteX65" fmla="*/ 819855 w 3352800"/>
              <a:gd name="connsiteY65" fmla="*/ 1530104 h 3048000"/>
              <a:gd name="connsiteX66" fmla="*/ 916058 w 3352800"/>
              <a:gd name="connsiteY66" fmla="*/ 1500576 h 3048000"/>
              <a:gd name="connsiteX67" fmla="*/ 1526610 w 3352800"/>
              <a:gd name="connsiteY67" fmla="*/ 967176 h 3048000"/>
              <a:gd name="connsiteX68" fmla="*/ 1526610 w 3352800"/>
              <a:gd name="connsiteY68" fmla="*/ 767151 h 3048000"/>
              <a:gd name="connsiteX69" fmla="*/ 1306583 w 3352800"/>
              <a:gd name="connsiteY69" fmla="*/ 765246 h 3048000"/>
              <a:gd name="connsiteX70" fmla="*/ 1126560 w 3352800"/>
              <a:gd name="connsiteY70" fmla="*/ 865259 h 3048000"/>
              <a:gd name="connsiteX71" fmla="*/ 1272293 w 3352800"/>
              <a:gd name="connsiteY71" fmla="*/ 950031 h 3048000"/>
              <a:gd name="connsiteX72" fmla="*/ 1298010 w 3352800"/>
              <a:gd name="connsiteY72" fmla="*/ 966224 h 3048000"/>
              <a:gd name="connsiteX73" fmla="*/ 1526610 w 3352800"/>
              <a:gd name="connsiteY73" fmla="*/ 967176 h 3048000"/>
              <a:gd name="connsiteX74" fmla="*/ 2228603 w 3352800"/>
              <a:gd name="connsiteY74" fmla="*/ 854781 h 3048000"/>
              <a:gd name="connsiteX75" fmla="*/ 2128590 w 3352800"/>
              <a:gd name="connsiteY75" fmla="*/ 774771 h 3048000"/>
              <a:gd name="connsiteX76" fmla="*/ 1832363 w 3352800"/>
              <a:gd name="connsiteY76" fmla="*/ 770961 h 3048000"/>
              <a:gd name="connsiteX77" fmla="*/ 1832363 w 3352800"/>
              <a:gd name="connsiteY77" fmla="*/ 967176 h 3048000"/>
              <a:gd name="connsiteX78" fmla="*/ 2061915 w 3352800"/>
              <a:gd name="connsiteY78" fmla="*/ 966224 h 3048000"/>
              <a:gd name="connsiteX79" fmla="*/ 2087633 w 3352800"/>
              <a:gd name="connsiteY79" fmla="*/ 950031 h 3048000"/>
              <a:gd name="connsiteX80" fmla="*/ 2228603 w 3352800"/>
              <a:gd name="connsiteY80" fmla="*/ 854781 h 30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3352800" h="3048000">
                <a:moveTo>
                  <a:pt x="916058" y="1500576"/>
                </a:moveTo>
                <a:cubicBezTo>
                  <a:pt x="916058" y="1417709"/>
                  <a:pt x="916058" y="1336746"/>
                  <a:pt x="916058" y="1250069"/>
                </a:cubicBezTo>
                <a:cubicBezTo>
                  <a:pt x="897008" y="1250069"/>
                  <a:pt x="880815" y="1250069"/>
                  <a:pt x="863670" y="1250069"/>
                </a:cubicBezTo>
                <a:cubicBezTo>
                  <a:pt x="741750" y="1250069"/>
                  <a:pt x="618878" y="1250069"/>
                  <a:pt x="496958" y="1250069"/>
                </a:cubicBezTo>
                <a:cubicBezTo>
                  <a:pt x="444570" y="1250069"/>
                  <a:pt x="429330" y="1234829"/>
                  <a:pt x="429330" y="1181489"/>
                </a:cubicBezTo>
                <a:cubicBezTo>
                  <a:pt x="428378" y="1103384"/>
                  <a:pt x="428378" y="1026231"/>
                  <a:pt x="430283" y="948126"/>
                </a:cubicBezTo>
                <a:cubicBezTo>
                  <a:pt x="430283" y="934791"/>
                  <a:pt x="438855" y="911931"/>
                  <a:pt x="447428" y="910026"/>
                </a:cubicBezTo>
                <a:cubicBezTo>
                  <a:pt x="465525" y="906216"/>
                  <a:pt x="485528" y="911931"/>
                  <a:pt x="504578" y="916694"/>
                </a:cubicBezTo>
                <a:cubicBezTo>
                  <a:pt x="521723" y="920504"/>
                  <a:pt x="536963" y="934791"/>
                  <a:pt x="553155" y="934791"/>
                </a:cubicBezTo>
                <a:cubicBezTo>
                  <a:pt x="632213" y="936696"/>
                  <a:pt x="712223" y="937649"/>
                  <a:pt x="791280" y="934791"/>
                </a:cubicBezTo>
                <a:cubicBezTo>
                  <a:pt x="809378" y="933839"/>
                  <a:pt x="826523" y="918599"/>
                  <a:pt x="844620" y="909074"/>
                </a:cubicBezTo>
                <a:cubicBezTo>
                  <a:pt x="877005" y="890976"/>
                  <a:pt x="909390" y="872879"/>
                  <a:pt x="943680" y="852876"/>
                </a:cubicBezTo>
                <a:cubicBezTo>
                  <a:pt x="898913" y="809061"/>
                  <a:pt x="858908" y="751911"/>
                  <a:pt x="770325" y="765246"/>
                </a:cubicBezTo>
                <a:cubicBezTo>
                  <a:pt x="696030" y="775724"/>
                  <a:pt x="617925" y="769056"/>
                  <a:pt x="542678" y="765246"/>
                </a:cubicBezTo>
                <a:cubicBezTo>
                  <a:pt x="456953" y="760484"/>
                  <a:pt x="444570" y="742386"/>
                  <a:pt x="427425" y="661424"/>
                </a:cubicBezTo>
                <a:cubicBezTo>
                  <a:pt x="421710" y="632849"/>
                  <a:pt x="398850" y="604274"/>
                  <a:pt x="376943" y="584271"/>
                </a:cubicBezTo>
                <a:cubicBezTo>
                  <a:pt x="351225" y="561411"/>
                  <a:pt x="318840" y="545219"/>
                  <a:pt x="287408" y="530931"/>
                </a:cubicBezTo>
                <a:cubicBezTo>
                  <a:pt x="204540" y="492831"/>
                  <a:pt x="150248" y="432824"/>
                  <a:pt x="140723" y="341384"/>
                </a:cubicBezTo>
                <a:cubicBezTo>
                  <a:pt x="132150" y="253754"/>
                  <a:pt x="87383" y="187079"/>
                  <a:pt x="31185" y="125166"/>
                </a:cubicBezTo>
                <a:cubicBezTo>
                  <a:pt x="5468" y="97544"/>
                  <a:pt x="-10725" y="70874"/>
                  <a:pt x="8325" y="31821"/>
                </a:cubicBezTo>
                <a:cubicBezTo>
                  <a:pt x="27375" y="-7231"/>
                  <a:pt x="63570" y="-564"/>
                  <a:pt x="95003" y="2294"/>
                </a:cubicBezTo>
                <a:cubicBezTo>
                  <a:pt x="115005" y="4199"/>
                  <a:pt x="135008" y="11819"/>
                  <a:pt x="153105" y="22296"/>
                </a:cubicBezTo>
                <a:cubicBezTo>
                  <a:pt x="347415" y="139454"/>
                  <a:pt x="564585" y="184221"/>
                  <a:pt x="783660" y="219464"/>
                </a:cubicBezTo>
                <a:cubicBezTo>
                  <a:pt x="1167518" y="281376"/>
                  <a:pt x="1554233" y="294711"/>
                  <a:pt x="1940948" y="276614"/>
                </a:cubicBezTo>
                <a:cubicBezTo>
                  <a:pt x="2303850" y="259469"/>
                  <a:pt x="2664848" y="223274"/>
                  <a:pt x="3012510" y="107069"/>
                </a:cubicBezTo>
                <a:cubicBezTo>
                  <a:pt x="3078233" y="85161"/>
                  <a:pt x="3140145" y="51824"/>
                  <a:pt x="3204915" y="26106"/>
                </a:cubicBezTo>
                <a:cubicBezTo>
                  <a:pt x="3235395" y="14676"/>
                  <a:pt x="3267780" y="4199"/>
                  <a:pt x="3300165" y="4199"/>
                </a:cubicBezTo>
                <a:cubicBezTo>
                  <a:pt x="3319215" y="4199"/>
                  <a:pt x="3346838" y="20391"/>
                  <a:pt x="3353505" y="36584"/>
                </a:cubicBezTo>
                <a:cubicBezTo>
                  <a:pt x="3361125" y="55634"/>
                  <a:pt x="3356363" y="85161"/>
                  <a:pt x="3346838" y="105164"/>
                </a:cubicBezTo>
                <a:cubicBezTo>
                  <a:pt x="3335408" y="128976"/>
                  <a:pt x="3313500" y="147074"/>
                  <a:pt x="3295403" y="167076"/>
                </a:cubicBezTo>
                <a:cubicBezTo>
                  <a:pt x="3251588" y="217559"/>
                  <a:pt x="3228728" y="277566"/>
                  <a:pt x="3220155" y="343289"/>
                </a:cubicBezTo>
                <a:cubicBezTo>
                  <a:pt x="3208725" y="429014"/>
                  <a:pt x="3160148" y="487116"/>
                  <a:pt x="3083948" y="525216"/>
                </a:cubicBezTo>
                <a:cubicBezTo>
                  <a:pt x="3049658" y="542361"/>
                  <a:pt x="3016320" y="559506"/>
                  <a:pt x="2984888" y="581414"/>
                </a:cubicBezTo>
                <a:cubicBezTo>
                  <a:pt x="2951550" y="605226"/>
                  <a:pt x="2928690" y="636659"/>
                  <a:pt x="2933453" y="682379"/>
                </a:cubicBezTo>
                <a:cubicBezTo>
                  <a:pt x="2937263" y="720479"/>
                  <a:pt x="2912498" y="743339"/>
                  <a:pt x="2880113" y="751911"/>
                </a:cubicBezTo>
                <a:cubicBezTo>
                  <a:pt x="2842013" y="761436"/>
                  <a:pt x="2802008" y="767151"/>
                  <a:pt x="2762955" y="769056"/>
                </a:cubicBezTo>
                <a:cubicBezTo>
                  <a:pt x="2703900" y="771914"/>
                  <a:pt x="2643893" y="778581"/>
                  <a:pt x="2586743" y="769056"/>
                </a:cubicBezTo>
                <a:cubicBezTo>
                  <a:pt x="2501018" y="754769"/>
                  <a:pt x="2459108" y="810014"/>
                  <a:pt x="2402910" y="866211"/>
                </a:cubicBezTo>
                <a:cubicBezTo>
                  <a:pt x="2461013" y="866211"/>
                  <a:pt x="2503875" y="879546"/>
                  <a:pt x="2526735" y="929076"/>
                </a:cubicBezTo>
                <a:cubicBezTo>
                  <a:pt x="2529593" y="935744"/>
                  <a:pt x="2549595" y="936696"/>
                  <a:pt x="2561025" y="936696"/>
                </a:cubicBezTo>
                <a:cubicBezTo>
                  <a:pt x="2635320" y="937649"/>
                  <a:pt x="2710568" y="937649"/>
                  <a:pt x="2784863" y="936696"/>
                </a:cubicBezTo>
                <a:cubicBezTo>
                  <a:pt x="2811533" y="936696"/>
                  <a:pt x="2837250" y="942411"/>
                  <a:pt x="2860110" y="912884"/>
                </a:cubicBezTo>
                <a:cubicBezTo>
                  <a:pt x="2882018" y="886214"/>
                  <a:pt x="2928690" y="910979"/>
                  <a:pt x="2929643" y="947174"/>
                </a:cubicBezTo>
                <a:cubicBezTo>
                  <a:pt x="2930595" y="1028136"/>
                  <a:pt x="2930595" y="1109099"/>
                  <a:pt x="2929643" y="1190061"/>
                </a:cubicBezTo>
                <a:cubicBezTo>
                  <a:pt x="2929643" y="1233876"/>
                  <a:pt x="2906783" y="1251974"/>
                  <a:pt x="2863920" y="1251021"/>
                </a:cubicBezTo>
                <a:cubicBezTo>
                  <a:pt x="2742000" y="1250069"/>
                  <a:pt x="2619128" y="1251021"/>
                  <a:pt x="2497208" y="1251021"/>
                </a:cubicBezTo>
                <a:cubicBezTo>
                  <a:pt x="2480063" y="1251021"/>
                  <a:pt x="2462918" y="1251021"/>
                  <a:pt x="2441963" y="1251021"/>
                </a:cubicBezTo>
                <a:cubicBezTo>
                  <a:pt x="2441963" y="1336746"/>
                  <a:pt x="2441963" y="1417709"/>
                  <a:pt x="2441963" y="1500576"/>
                </a:cubicBezTo>
                <a:cubicBezTo>
                  <a:pt x="2475300" y="1511054"/>
                  <a:pt x="2509590" y="1520579"/>
                  <a:pt x="2542928" y="1533914"/>
                </a:cubicBezTo>
                <a:cubicBezTo>
                  <a:pt x="2574360" y="1546296"/>
                  <a:pt x="2587695" y="1569157"/>
                  <a:pt x="2567693" y="1601541"/>
                </a:cubicBezTo>
                <a:cubicBezTo>
                  <a:pt x="2495303" y="1721557"/>
                  <a:pt x="2482920" y="1853001"/>
                  <a:pt x="2484825" y="1990161"/>
                </a:cubicBezTo>
                <a:cubicBezTo>
                  <a:pt x="2489588" y="2301629"/>
                  <a:pt x="2485778" y="2612144"/>
                  <a:pt x="2486730" y="2923611"/>
                </a:cubicBezTo>
                <a:cubicBezTo>
                  <a:pt x="2486730" y="2973141"/>
                  <a:pt x="2478158" y="3015051"/>
                  <a:pt x="2427675" y="3036959"/>
                </a:cubicBezTo>
                <a:cubicBezTo>
                  <a:pt x="2374335" y="3058866"/>
                  <a:pt x="2280990" y="3047436"/>
                  <a:pt x="2254320" y="3008384"/>
                </a:cubicBezTo>
                <a:cubicBezTo>
                  <a:pt x="2239080" y="2985524"/>
                  <a:pt x="2231460" y="2953139"/>
                  <a:pt x="2230508" y="2924564"/>
                </a:cubicBezTo>
                <a:cubicBezTo>
                  <a:pt x="2229555" y="2391164"/>
                  <a:pt x="2229555" y="1857764"/>
                  <a:pt x="2229555" y="1324364"/>
                </a:cubicBezTo>
                <a:cubicBezTo>
                  <a:pt x="2229555" y="1304361"/>
                  <a:pt x="2229555" y="1283407"/>
                  <a:pt x="2229555" y="1259594"/>
                </a:cubicBezTo>
                <a:cubicBezTo>
                  <a:pt x="1860938" y="1259594"/>
                  <a:pt x="1495178" y="1259594"/>
                  <a:pt x="1125608" y="1259594"/>
                </a:cubicBezTo>
                <a:cubicBezTo>
                  <a:pt x="1125608" y="1280549"/>
                  <a:pt x="1125608" y="1298646"/>
                  <a:pt x="1125608" y="1317696"/>
                </a:cubicBezTo>
                <a:cubicBezTo>
                  <a:pt x="1125608" y="1853001"/>
                  <a:pt x="1125608" y="2387354"/>
                  <a:pt x="1125608" y="2922659"/>
                </a:cubicBezTo>
                <a:cubicBezTo>
                  <a:pt x="1125608" y="2970284"/>
                  <a:pt x="1121798" y="3013146"/>
                  <a:pt x="1070363" y="3032196"/>
                </a:cubicBezTo>
                <a:cubicBezTo>
                  <a:pt x="1013213" y="3053151"/>
                  <a:pt x="952253" y="3062676"/>
                  <a:pt x="903675" y="3018861"/>
                </a:cubicBezTo>
                <a:cubicBezTo>
                  <a:pt x="881768" y="2998859"/>
                  <a:pt x="871290" y="2957901"/>
                  <a:pt x="870338" y="2925516"/>
                </a:cubicBezTo>
                <a:cubicBezTo>
                  <a:pt x="868433" y="2601666"/>
                  <a:pt x="865575" y="2277816"/>
                  <a:pt x="870338" y="1953966"/>
                </a:cubicBezTo>
                <a:cubicBezTo>
                  <a:pt x="872243" y="1830141"/>
                  <a:pt x="855098" y="1713936"/>
                  <a:pt x="791280" y="1607257"/>
                </a:cubicBezTo>
                <a:cubicBezTo>
                  <a:pt x="767468" y="1567251"/>
                  <a:pt x="783660" y="1544391"/>
                  <a:pt x="819855" y="1530104"/>
                </a:cubicBezTo>
                <a:cubicBezTo>
                  <a:pt x="852240" y="1517721"/>
                  <a:pt x="882720" y="1511054"/>
                  <a:pt x="916058" y="1500576"/>
                </a:cubicBezTo>
                <a:close/>
                <a:moveTo>
                  <a:pt x="1526610" y="967176"/>
                </a:moveTo>
                <a:cubicBezTo>
                  <a:pt x="1526610" y="898596"/>
                  <a:pt x="1526610" y="836684"/>
                  <a:pt x="1526610" y="767151"/>
                </a:cubicBezTo>
                <a:cubicBezTo>
                  <a:pt x="1451363" y="767151"/>
                  <a:pt x="1377068" y="775724"/>
                  <a:pt x="1306583" y="765246"/>
                </a:cubicBezTo>
                <a:cubicBezTo>
                  <a:pt x="1218953" y="752864"/>
                  <a:pt x="1182758" y="811919"/>
                  <a:pt x="1126560" y="865259"/>
                </a:cubicBezTo>
                <a:cubicBezTo>
                  <a:pt x="1198950" y="864306"/>
                  <a:pt x="1240860" y="898596"/>
                  <a:pt x="1272293" y="950031"/>
                </a:cubicBezTo>
                <a:cubicBezTo>
                  <a:pt x="1277055" y="957651"/>
                  <a:pt x="1289438" y="966224"/>
                  <a:pt x="1298010" y="966224"/>
                </a:cubicBezTo>
                <a:cubicBezTo>
                  <a:pt x="1373258" y="967176"/>
                  <a:pt x="1448505" y="967176"/>
                  <a:pt x="1526610" y="967176"/>
                </a:cubicBezTo>
                <a:close/>
                <a:moveTo>
                  <a:pt x="2228603" y="854781"/>
                </a:moveTo>
                <a:cubicBezTo>
                  <a:pt x="2195265" y="827159"/>
                  <a:pt x="2164785" y="779534"/>
                  <a:pt x="2128590" y="774771"/>
                </a:cubicBezTo>
                <a:cubicBezTo>
                  <a:pt x="2032388" y="763341"/>
                  <a:pt x="1933328" y="770961"/>
                  <a:pt x="1832363" y="770961"/>
                </a:cubicBezTo>
                <a:cubicBezTo>
                  <a:pt x="1832363" y="837636"/>
                  <a:pt x="1832363" y="899549"/>
                  <a:pt x="1832363" y="967176"/>
                </a:cubicBezTo>
                <a:cubicBezTo>
                  <a:pt x="1910468" y="967176"/>
                  <a:pt x="1986668" y="968129"/>
                  <a:pt x="2061915" y="966224"/>
                </a:cubicBezTo>
                <a:cubicBezTo>
                  <a:pt x="2070488" y="966224"/>
                  <a:pt x="2081918" y="957651"/>
                  <a:pt x="2087633" y="950031"/>
                </a:cubicBezTo>
                <a:cubicBezTo>
                  <a:pt x="2120018" y="899549"/>
                  <a:pt x="2160975" y="862401"/>
                  <a:pt x="2228603" y="854781"/>
                </a:cubicBezTo>
                <a:close/>
              </a:path>
            </a:pathLst>
          </a:custGeom>
          <a:solidFill>
            <a:schemeClr val="accent1"/>
          </a:solidFill>
          <a:ln w="9525" cap="flat">
            <a:noFill/>
            <a:prstDash val="solid"/>
            <a:miter/>
          </a:ln>
        </p:spPr>
        <p:txBody>
          <a:bodyPr rtlCol="0" anchor="ctr"/>
          <a:lstStyle/>
          <a:p>
            <a:endParaRPr lang="en-US"/>
          </a:p>
        </p:txBody>
      </p:sp>
      <p:sp>
        <p:nvSpPr>
          <p:cNvPr id="142" name="TextBox 141">
            <a:extLst>
              <a:ext uri="{FF2B5EF4-FFF2-40B4-BE49-F238E27FC236}">
                <a16:creationId xmlns:a16="http://schemas.microsoft.com/office/drawing/2014/main" id="{3E2BE95A-F8FC-4516-87E3-5E63C9F0CDD1}"/>
              </a:ext>
            </a:extLst>
          </p:cNvPr>
          <p:cNvSpPr txBox="1"/>
          <p:nvPr/>
        </p:nvSpPr>
        <p:spPr>
          <a:xfrm>
            <a:off x="5935223" y="7726872"/>
            <a:ext cx="4036290" cy="707886"/>
          </a:xfrm>
          <a:prstGeom prst="rect">
            <a:avLst/>
          </a:prstGeom>
          <a:noFill/>
        </p:spPr>
        <p:txBody>
          <a:bodyPr wrap="square" rtlCol="0" anchor="ctr">
            <a:spAutoFit/>
          </a:bodyPr>
          <a:lstStyle/>
          <a:p>
            <a:pPr algn="r"/>
            <a:r>
              <a:rPr lang="fr-FR" altLang="ko-KR" sz="4000" b="1" dirty="0">
                <a:solidFill>
                  <a:schemeClr val="accent2"/>
                </a:solidFill>
                <a:cs typeface="Arial" pitchFamily="34" charset="0"/>
              </a:rPr>
              <a:t>Défis</a:t>
            </a:r>
            <a:r>
              <a:rPr lang="en-US" altLang="ko-KR" sz="4000" b="1" dirty="0">
                <a:solidFill>
                  <a:schemeClr val="accent2"/>
                </a:solidFill>
                <a:cs typeface="Arial" pitchFamily="34" charset="0"/>
              </a:rPr>
              <a:t> </a:t>
            </a:r>
            <a:r>
              <a:rPr lang="fr-FR" altLang="ko-KR" sz="4000" b="1" dirty="0">
                <a:solidFill>
                  <a:schemeClr val="accent2"/>
                </a:solidFill>
                <a:cs typeface="Arial" pitchFamily="34" charset="0"/>
              </a:rPr>
              <a:t>évaluatifs</a:t>
            </a:r>
            <a:r>
              <a:rPr lang="en-US" altLang="ko-KR" sz="4000" b="1" dirty="0">
                <a:solidFill>
                  <a:schemeClr val="accent2"/>
                </a:solidFill>
                <a:cs typeface="Arial" pitchFamily="34" charset="0"/>
              </a:rPr>
              <a:t> </a:t>
            </a:r>
          </a:p>
        </p:txBody>
      </p:sp>
      <p:sp>
        <p:nvSpPr>
          <p:cNvPr id="2" name="object 3">
            <a:extLst>
              <a:ext uri="{FF2B5EF4-FFF2-40B4-BE49-F238E27FC236}">
                <a16:creationId xmlns:a16="http://schemas.microsoft.com/office/drawing/2014/main" id="{3BE77388-C71F-B5EA-CC5D-24EA85D9FE28}"/>
              </a:ext>
            </a:extLst>
          </p:cNvPr>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 name="object 6">
            <a:extLst>
              <a:ext uri="{FF2B5EF4-FFF2-40B4-BE49-F238E27FC236}">
                <a16:creationId xmlns:a16="http://schemas.microsoft.com/office/drawing/2014/main" id="{00B3D55E-2B24-4361-A8B1-5BDBCB2D550B}"/>
              </a:ext>
            </a:extLst>
          </p:cNvPr>
          <p:cNvSpPr/>
          <p:nvPr/>
        </p:nvSpPr>
        <p:spPr>
          <a:xfrm flipV="1">
            <a:off x="0" y="108684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5" name="Picture 4" descr="A blue text on a black background&#10;&#10;Description automatically generated">
            <a:extLst>
              <a:ext uri="{FF2B5EF4-FFF2-40B4-BE49-F238E27FC236}">
                <a16:creationId xmlns:a16="http://schemas.microsoft.com/office/drawing/2014/main" id="{BC585406-47D3-9526-5C5F-9ADDB5FBDE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6" name="Image 1">
            <a:extLst>
              <a:ext uri="{FF2B5EF4-FFF2-40B4-BE49-F238E27FC236}">
                <a16:creationId xmlns:a16="http://schemas.microsoft.com/office/drawing/2014/main" id="{3E3B605D-57F0-365B-6556-93A292CFDE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7" name="object 6">
            <a:extLst>
              <a:ext uri="{FF2B5EF4-FFF2-40B4-BE49-F238E27FC236}">
                <a16:creationId xmlns:a16="http://schemas.microsoft.com/office/drawing/2014/main" id="{F8180758-5599-CFEB-2376-9FE42659F1D0}"/>
              </a:ext>
            </a:extLst>
          </p:cNvPr>
          <p:cNvSpPr txBox="1">
            <a:spLocks/>
          </p:cNvSpPr>
          <p:nvPr/>
        </p:nvSpPr>
        <p:spPr>
          <a:xfrm>
            <a:off x="225110" y="469898"/>
            <a:ext cx="7848600" cy="574516"/>
          </a:xfrm>
          <a:prstGeom prst="rect">
            <a:avLst/>
          </a:prstGeom>
        </p:spPr>
        <p:txBody>
          <a:bodyPr vert="horz" wrap="square" lIns="0" tIns="12700" rIns="0" bIns="0" rtlCol="0">
            <a:spAutoFit/>
          </a:bodyPr>
          <a:lstStyle>
            <a:lvl1pPr marL="12700">
              <a:lnSpc>
                <a:spcPct val="100000"/>
              </a:lnSpc>
              <a:spcBef>
                <a:spcPts val="100"/>
              </a:spcBef>
              <a:defRPr sz="3650" b="1" i="0" spc="-20">
                <a:solidFill>
                  <a:srgbClr val="001689"/>
                </a:solidFill>
                <a:latin typeface="DM Sans"/>
                <a:ea typeface="+mj-ea"/>
                <a:cs typeface="DM Sans"/>
              </a:defRPr>
            </a:lvl1pPr>
          </a:lstStyle>
          <a:p>
            <a:r>
              <a:rPr lang="fr-FR" dirty="0"/>
              <a:t>Enjeux et Défis de l’Evaluation </a:t>
            </a:r>
          </a:p>
        </p:txBody>
      </p:sp>
    </p:spTree>
    <p:extLst>
      <p:ext uri="{BB962C8B-B14F-4D97-AF65-F5344CB8AC3E}">
        <p14:creationId xmlns:p14="http://schemas.microsoft.com/office/powerpoint/2010/main" val="3633413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A85B414-DD37-4955-80AB-FD6B869B864A}"/>
              </a:ext>
            </a:extLst>
          </p:cNvPr>
          <p:cNvGrpSpPr/>
          <p:nvPr/>
        </p:nvGrpSpPr>
        <p:grpSpPr>
          <a:xfrm>
            <a:off x="3279754" y="4455331"/>
            <a:ext cx="1363136" cy="1501559"/>
            <a:chOff x="676746" y="2780928"/>
            <a:chExt cx="1352458" cy="1296144"/>
          </a:xfrm>
          <a:solidFill>
            <a:schemeClr val="accent6"/>
          </a:solidFill>
        </p:grpSpPr>
        <p:sp>
          <p:nvSpPr>
            <p:cNvPr id="4" name="Rectangle 3">
              <a:extLst>
                <a:ext uri="{FF2B5EF4-FFF2-40B4-BE49-F238E27FC236}">
                  <a16:creationId xmlns:a16="http://schemas.microsoft.com/office/drawing/2014/main" id="{FF4748CC-14E8-44E9-BD00-091E5056B929}"/>
                </a:ext>
              </a:extLst>
            </p:cNvPr>
            <p:cNvSpPr/>
            <p:nvPr/>
          </p:nvSpPr>
          <p:spPr>
            <a:xfrm>
              <a:off x="683568" y="3079763"/>
              <a:ext cx="1345636" cy="6984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5" name="Isosceles Triangle 4">
              <a:extLst>
                <a:ext uri="{FF2B5EF4-FFF2-40B4-BE49-F238E27FC236}">
                  <a16:creationId xmlns:a16="http://schemas.microsoft.com/office/drawing/2014/main" id="{B475AFAE-61B6-4FFB-96E8-45031454FE4B}"/>
                </a:ext>
              </a:extLst>
            </p:cNvPr>
            <p:cNvSpPr/>
            <p:nvPr/>
          </p:nvSpPr>
          <p:spPr>
            <a:xfrm>
              <a:off x="676746" y="2780928"/>
              <a:ext cx="1352457" cy="21602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6" name="Isosceles Triangle 5">
              <a:extLst>
                <a:ext uri="{FF2B5EF4-FFF2-40B4-BE49-F238E27FC236}">
                  <a16:creationId xmlns:a16="http://schemas.microsoft.com/office/drawing/2014/main" id="{952F58C9-8625-4EC3-BD8A-5CECDE0B1C8F}"/>
                </a:ext>
              </a:extLst>
            </p:cNvPr>
            <p:cNvSpPr/>
            <p:nvPr/>
          </p:nvSpPr>
          <p:spPr>
            <a:xfrm rot="10800000">
              <a:off x="676746" y="3861048"/>
              <a:ext cx="1352457" cy="21602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grpSp>
      <p:grpSp>
        <p:nvGrpSpPr>
          <p:cNvPr id="7" name="Group 6">
            <a:extLst>
              <a:ext uri="{FF2B5EF4-FFF2-40B4-BE49-F238E27FC236}">
                <a16:creationId xmlns:a16="http://schemas.microsoft.com/office/drawing/2014/main" id="{7B9039BB-9156-4D4F-94D9-8845CD691EBC}"/>
              </a:ext>
            </a:extLst>
          </p:cNvPr>
          <p:cNvGrpSpPr/>
          <p:nvPr/>
        </p:nvGrpSpPr>
        <p:grpSpPr>
          <a:xfrm>
            <a:off x="6346768" y="3796745"/>
            <a:ext cx="1363136" cy="1501559"/>
            <a:chOff x="676746" y="2780928"/>
            <a:chExt cx="1352458" cy="1296144"/>
          </a:xfrm>
          <a:solidFill>
            <a:schemeClr val="accent1"/>
          </a:solidFill>
        </p:grpSpPr>
        <p:sp>
          <p:nvSpPr>
            <p:cNvPr id="8" name="Rectangle 7">
              <a:extLst>
                <a:ext uri="{FF2B5EF4-FFF2-40B4-BE49-F238E27FC236}">
                  <a16:creationId xmlns:a16="http://schemas.microsoft.com/office/drawing/2014/main" id="{48D2CD2D-D186-4991-A1F8-496EA4CAC6ED}"/>
                </a:ext>
              </a:extLst>
            </p:cNvPr>
            <p:cNvSpPr/>
            <p:nvPr/>
          </p:nvSpPr>
          <p:spPr>
            <a:xfrm>
              <a:off x="683568" y="3079762"/>
              <a:ext cx="1345636" cy="6984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9" name="Isosceles Triangle 8">
              <a:extLst>
                <a:ext uri="{FF2B5EF4-FFF2-40B4-BE49-F238E27FC236}">
                  <a16:creationId xmlns:a16="http://schemas.microsoft.com/office/drawing/2014/main" id="{1BE9E1BE-AB2F-4045-B70C-9D81D6823D88}"/>
                </a:ext>
              </a:extLst>
            </p:cNvPr>
            <p:cNvSpPr/>
            <p:nvPr/>
          </p:nvSpPr>
          <p:spPr>
            <a:xfrm>
              <a:off x="676746" y="2780928"/>
              <a:ext cx="1352457" cy="21602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10" name="Isosceles Triangle 9">
              <a:extLst>
                <a:ext uri="{FF2B5EF4-FFF2-40B4-BE49-F238E27FC236}">
                  <a16:creationId xmlns:a16="http://schemas.microsoft.com/office/drawing/2014/main" id="{D6667B7E-B3FE-4750-B289-23AD58430315}"/>
                </a:ext>
              </a:extLst>
            </p:cNvPr>
            <p:cNvSpPr/>
            <p:nvPr/>
          </p:nvSpPr>
          <p:spPr>
            <a:xfrm rot="10800000">
              <a:off x="676746" y="3861048"/>
              <a:ext cx="1352457" cy="21602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grpSp>
      <p:grpSp>
        <p:nvGrpSpPr>
          <p:cNvPr id="11" name="Group 10">
            <a:extLst>
              <a:ext uri="{FF2B5EF4-FFF2-40B4-BE49-F238E27FC236}">
                <a16:creationId xmlns:a16="http://schemas.microsoft.com/office/drawing/2014/main" id="{11F8D2F5-F90F-458C-8BD4-C7F0A590F865}"/>
              </a:ext>
            </a:extLst>
          </p:cNvPr>
          <p:cNvGrpSpPr/>
          <p:nvPr/>
        </p:nvGrpSpPr>
        <p:grpSpPr>
          <a:xfrm>
            <a:off x="9413782" y="3138160"/>
            <a:ext cx="1363136" cy="1501559"/>
            <a:chOff x="676746" y="2780928"/>
            <a:chExt cx="1352458" cy="1296144"/>
          </a:xfrm>
          <a:solidFill>
            <a:schemeClr val="accent2"/>
          </a:solidFill>
        </p:grpSpPr>
        <p:sp>
          <p:nvSpPr>
            <p:cNvPr id="12" name="Rectangle 11">
              <a:extLst>
                <a:ext uri="{FF2B5EF4-FFF2-40B4-BE49-F238E27FC236}">
                  <a16:creationId xmlns:a16="http://schemas.microsoft.com/office/drawing/2014/main" id="{2AFBB65A-6D0D-4F55-8A70-2EC1C2426642}"/>
                </a:ext>
              </a:extLst>
            </p:cNvPr>
            <p:cNvSpPr/>
            <p:nvPr/>
          </p:nvSpPr>
          <p:spPr>
            <a:xfrm>
              <a:off x="683568" y="3079762"/>
              <a:ext cx="1345636" cy="6984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13" name="Isosceles Triangle 12">
              <a:extLst>
                <a:ext uri="{FF2B5EF4-FFF2-40B4-BE49-F238E27FC236}">
                  <a16:creationId xmlns:a16="http://schemas.microsoft.com/office/drawing/2014/main" id="{81EF3A7D-5301-4121-A00F-20AD91178572}"/>
                </a:ext>
              </a:extLst>
            </p:cNvPr>
            <p:cNvSpPr/>
            <p:nvPr/>
          </p:nvSpPr>
          <p:spPr>
            <a:xfrm>
              <a:off x="676746" y="2780928"/>
              <a:ext cx="1352457" cy="21602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14" name="Isosceles Triangle 13">
              <a:extLst>
                <a:ext uri="{FF2B5EF4-FFF2-40B4-BE49-F238E27FC236}">
                  <a16:creationId xmlns:a16="http://schemas.microsoft.com/office/drawing/2014/main" id="{134EB0FE-CBF3-44A7-AE10-080B174A50BD}"/>
                </a:ext>
              </a:extLst>
            </p:cNvPr>
            <p:cNvSpPr/>
            <p:nvPr/>
          </p:nvSpPr>
          <p:spPr>
            <a:xfrm rot="10800000">
              <a:off x="676746" y="3861048"/>
              <a:ext cx="1352457" cy="21602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grpSp>
      <p:grpSp>
        <p:nvGrpSpPr>
          <p:cNvPr id="15" name="Group 14">
            <a:extLst>
              <a:ext uri="{FF2B5EF4-FFF2-40B4-BE49-F238E27FC236}">
                <a16:creationId xmlns:a16="http://schemas.microsoft.com/office/drawing/2014/main" id="{C8214C6D-0FF5-4891-A1BB-F12F95E43205}"/>
              </a:ext>
            </a:extLst>
          </p:cNvPr>
          <p:cNvGrpSpPr/>
          <p:nvPr/>
        </p:nvGrpSpPr>
        <p:grpSpPr>
          <a:xfrm>
            <a:off x="12480796" y="2479574"/>
            <a:ext cx="1363136" cy="1501559"/>
            <a:chOff x="676746" y="2780928"/>
            <a:chExt cx="1352458" cy="1296144"/>
          </a:xfrm>
          <a:solidFill>
            <a:schemeClr val="accent3"/>
          </a:solidFill>
        </p:grpSpPr>
        <p:sp>
          <p:nvSpPr>
            <p:cNvPr id="16" name="Rectangle 15">
              <a:extLst>
                <a:ext uri="{FF2B5EF4-FFF2-40B4-BE49-F238E27FC236}">
                  <a16:creationId xmlns:a16="http://schemas.microsoft.com/office/drawing/2014/main" id="{17DD2CBD-B78C-4721-8B92-70CB0BB08C0E}"/>
                </a:ext>
              </a:extLst>
            </p:cNvPr>
            <p:cNvSpPr/>
            <p:nvPr/>
          </p:nvSpPr>
          <p:spPr>
            <a:xfrm>
              <a:off x="683568" y="3079762"/>
              <a:ext cx="1345636" cy="6984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17" name="Isosceles Triangle 16">
              <a:extLst>
                <a:ext uri="{FF2B5EF4-FFF2-40B4-BE49-F238E27FC236}">
                  <a16:creationId xmlns:a16="http://schemas.microsoft.com/office/drawing/2014/main" id="{C4674901-006F-4BA5-9E6C-49B356DC0AED}"/>
                </a:ext>
              </a:extLst>
            </p:cNvPr>
            <p:cNvSpPr/>
            <p:nvPr/>
          </p:nvSpPr>
          <p:spPr>
            <a:xfrm>
              <a:off x="676746" y="2780928"/>
              <a:ext cx="1352457" cy="21602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18" name="Isosceles Triangle 17">
              <a:extLst>
                <a:ext uri="{FF2B5EF4-FFF2-40B4-BE49-F238E27FC236}">
                  <a16:creationId xmlns:a16="http://schemas.microsoft.com/office/drawing/2014/main" id="{10A6C7B2-E463-4CE5-ADF5-B25B7CCE2988}"/>
                </a:ext>
              </a:extLst>
            </p:cNvPr>
            <p:cNvSpPr/>
            <p:nvPr/>
          </p:nvSpPr>
          <p:spPr>
            <a:xfrm rot="10800000">
              <a:off x="676746" y="3861048"/>
              <a:ext cx="1352457" cy="21602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grpSp>
      <p:grpSp>
        <p:nvGrpSpPr>
          <p:cNvPr id="19" name="Group 18">
            <a:extLst>
              <a:ext uri="{FF2B5EF4-FFF2-40B4-BE49-F238E27FC236}">
                <a16:creationId xmlns:a16="http://schemas.microsoft.com/office/drawing/2014/main" id="{877313EC-6EC5-4196-AD05-1BC94CF8925D}"/>
              </a:ext>
            </a:extLst>
          </p:cNvPr>
          <p:cNvGrpSpPr/>
          <p:nvPr/>
        </p:nvGrpSpPr>
        <p:grpSpPr>
          <a:xfrm>
            <a:off x="15547807" y="1820989"/>
            <a:ext cx="1363136" cy="1501559"/>
            <a:chOff x="676746" y="2780928"/>
            <a:chExt cx="1352458" cy="1296144"/>
          </a:xfrm>
          <a:solidFill>
            <a:schemeClr val="accent4"/>
          </a:solidFill>
        </p:grpSpPr>
        <p:sp>
          <p:nvSpPr>
            <p:cNvPr id="20" name="Rectangle 19">
              <a:extLst>
                <a:ext uri="{FF2B5EF4-FFF2-40B4-BE49-F238E27FC236}">
                  <a16:creationId xmlns:a16="http://schemas.microsoft.com/office/drawing/2014/main" id="{22FDD15E-8A29-4F45-90FD-1033F3C41D27}"/>
                </a:ext>
              </a:extLst>
            </p:cNvPr>
            <p:cNvSpPr/>
            <p:nvPr/>
          </p:nvSpPr>
          <p:spPr>
            <a:xfrm>
              <a:off x="683568" y="3079762"/>
              <a:ext cx="1345636" cy="6984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dirty="0"/>
            </a:p>
          </p:txBody>
        </p:sp>
        <p:sp>
          <p:nvSpPr>
            <p:cNvPr id="21" name="Isosceles Triangle 20">
              <a:extLst>
                <a:ext uri="{FF2B5EF4-FFF2-40B4-BE49-F238E27FC236}">
                  <a16:creationId xmlns:a16="http://schemas.microsoft.com/office/drawing/2014/main" id="{6E16EA53-A0D8-4539-9E23-D0AEDF11B7DB}"/>
                </a:ext>
              </a:extLst>
            </p:cNvPr>
            <p:cNvSpPr/>
            <p:nvPr/>
          </p:nvSpPr>
          <p:spPr>
            <a:xfrm>
              <a:off x="676746" y="2780928"/>
              <a:ext cx="1352457" cy="21602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22" name="Isosceles Triangle 21">
              <a:extLst>
                <a:ext uri="{FF2B5EF4-FFF2-40B4-BE49-F238E27FC236}">
                  <a16:creationId xmlns:a16="http://schemas.microsoft.com/office/drawing/2014/main" id="{15C26A14-AFD5-4C83-AAA0-2B43C83355E6}"/>
                </a:ext>
              </a:extLst>
            </p:cNvPr>
            <p:cNvSpPr/>
            <p:nvPr/>
          </p:nvSpPr>
          <p:spPr>
            <a:xfrm rot="10800000">
              <a:off x="676746" y="3861048"/>
              <a:ext cx="1352457" cy="21602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grpSp>
      <p:grpSp>
        <p:nvGrpSpPr>
          <p:cNvPr id="23" name="Group 22">
            <a:extLst>
              <a:ext uri="{FF2B5EF4-FFF2-40B4-BE49-F238E27FC236}">
                <a16:creationId xmlns:a16="http://schemas.microsoft.com/office/drawing/2014/main" id="{9F4963AA-2923-41DC-AAB9-1DC00A5100BB}"/>
              </a:ext>
            </a:extLst>
          </p:cNvPr>
          <p:cNvGrpSpPr/>
          <p:nvPr/>
        </p:nvGrpSpPr>
        <p:grpSpPr>
          <a:xfrm>
            <a:off x="13322907" y="3341301"/>
            <a:ext cx="3206529" cy="2274102"/>
            <a:chOff x="4893312" y="3620656"/>
            <a:chExt cx="2137686" cy="1516068"/>
          </a:xfrm>
          <a:solidFill>
            <a:schemeClr val="accent4"/>
          </a:solidFill>
        </p:grpSpPr>
        <p:sp>
          <p:nvSpPr>
            <p:cNvPr id="24" name="Rectangle 23">
              <a:extLst>
                <a:ext uri="{FF2B5EF4-FFF2-40B4-BE49-F238E27FC236}">
                  <a16:creationId xmlns:a16="http://schemas.microsoft.com/office/drawing/2014/main" id="{28F83CF2-3E7D-473B-B2C4-53B90FCE4100}"/>
                </a:ext>
              </a:extLst>
            </p:cNvPr>
            <p:cNvSpPr/>
            <p:nvPr/>
          </p:nvSpPr>
          <p:spPr>
            <a:xfrm rot="10800000">
              <a:off x="4893312" y="4956723"/>
              <a:ext cx="1584000" cy="1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25" name="Block Arc 24">
              <a:extLst>
                <a:ext uri="{FF2B5EF4-FFF2-40B4-BE49-F238E27FC236}">
                  <a16:creationId xmlns:a16="http://schemas.microsoft.com/office/drawing/2014/main" id="{1D64945E-ACC7-4A75-A0F2-1CCCEB0D6E6C}"/>
                </a:ext>
              </a:extLst>
            </p:cNvPr>
            <p:cNvSpPr/>
            <p:nvPr/>
          </p:nvSpPr>
          <p:spPr>
            <a:xfrm rot="5400000">
              <a:off x="6012160" y="4222324"/>
              <a:ext cx="914400" cy="914400"/>
            </a:xfrm>
            <a:prstGeom prst="blockArc">
              <a:avLst>
                <a:gd name="adj1" fmla="val 16170112"/>
                <a:gd name="adj2" fmla="val 49487"/>
                <a:gd name="adj3" fmla="val 1977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sp>
          <p:nvSpPr>
            <p:cNvPr id="26" name="Rectangle 25">
              <a:extLst>
                <a:ext uri="{FF2B5EF4-FFF2-40B4-BE49-F238E27FC236}">
                  <a16:creationId xmlns:a16="http://schemas.microsoft.com/office/drawing/2014/main" id="{0698550E-98EA-49CF-9A7F-24D8C9FE4B70}"/>
                </a:ext>
              </a:extLst>
            </p:cNvPr>
            <p:cNvSpPr/>
            <p:nvPr/>
          </p:nvSpPr>
          <p:spPr>
            <a:xfrm rot="16200000">
              <a:off x="6476560" y="4231553"/>
              <a:ext cx="720000" cy="1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27" name="Isosceles Triangle 26">
              <a:extLst>
                <a:ext uri="{FF2B5EF4-FFF2-40B4-BE49-F238E27FC236}">
                  <a16:creationId xmlns:a16="http://schemas.microsoft.com/office/drawing/2014/main" id="{4B282044-F3E3-4F5F-BFDA-CF14871D89F0}"/>
                </a:ext>
              </a:extLst>
            </p:cNvPr>
            <p:cNvSpPr/>
            <p:nvPr/>
          </p:nvSpPr>
          <p:spPr>
            <a:xfrm>
              <a:off x="6634762" y="3620656"/>
              <a:ext cx="396236" cy="34158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grpSp>
      <p:grpSp>
        <p:nvGrpSpPr>
          <p:cNvPr id="28" name="Group 27">
            <a:extLst>
              <a:ext uri="{FF2B5EF4-FFF2-40B4-BE49-F238E27FC236}">
                <a16:creationId xmlns:a16="http://schemas.microsoft.com/office/drawing/2014/main" id="{03AA11CD-497D-435D-A763-429066242740}"/>
              </a:ext>
            </a:extLst>
          </p:cNvPr>
          <p:cNvGrpSpPr/>
          <p:nvPr/>
        </p:nvGrpSpPr>
        <p:grpSpPr>
          <a:xfrm>
            <a:off x="10265043" y="4023513"/>
            <a:ext cx="3206529" cy="2274102"/>
            <a:chOff x="4893312" y="3620656"/>
            <a:chExt cx="2137686" cy="1516068"/>
          </a:xfrm>
          <a:solidFill>
            <a:schemeClr val="accent3"/>
          </a:solidFill>
        </p:grpSpPr>
        <p:sp>
          <p:nvSpPr>
            <p:cNvPr id="29" name="Rectangle 28">
              <a:extLst>
                <a:ext uri="{FF2B5EF4-FFF2-40B4-BE49-F238E27FC236}">
                  <a16:creationId xmlns:a16="http://schemas.microsoft.com/office/drawing/2014/main" id="{29FDC61A-81FA-4500-9E29-410AB2093D6B}"/>
                </a:ext>
              </a:extLst>
            </p:cNvPr>
            <p:cNvSpPr/>
            <p:nvPr/>
          </p:nvSpPr>
          <p:spPr>
            <a:xfrm rot="10800000">
              <a:off x="4893312" y="4956723"/>
              <a:ext cx="1584000" cy="1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30" name="Block Arc 29">
              <a:extLst>
                <a:ext uri="{FF2B5EF4-FFF2-40B4-BE49-F238E27FC236}">
                  <a16:creationId xmlns:a16="http://schemas.microsoft.com/office/drawing/2014/main" id="{E39690E7-4C28-478B-B341-902F0AC98F25}"/>
                </a:ext>
              </a:extLst>
            </p:cNvPr>
            <p:cNvSpPr/>
            <p:nvPr/>
          </p:nvSpPr>
          <p:spPr>
            <a:xfrm rot="5400000">
              <a:off x="6012160" y="4222324"/>
              <a:ext cx="914400" cy="914400"/>
            </a:xfrm>
            <a:prstGeom prst="blockArc">
              <a:avLst>
                <a:gd name="adj1" fmla="val 16170112"/>
                <a:gd name="adj2" fmla="val 49487"/>
                <a:gd name="adj3" fmla="val 1977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sp>
          <p:nvSpPr>
            <p:cNvPr id="31" name="Rectangle 30">
              <a:extLst>
                <a:ext uri="{FF2B5EF4-FFF2-40B4-BE49-F238E27FC236}">
                  <a16:creationId xmlns:a16="http://schemas.microsoft.com/office/drawing/2014/main" id="{FD326B54-7FDC-4E12-B6E9-9F8E9E272E88}"/>
                </a:ext>
              </a:extLst>
            </p:cNvPr>
            <p:cNvSpPr/>
            <p:nvPr/>
          </p:nvSpPr>
          <p:spPr>
            <a:xfrm rot="16200000">
              <a:off x="6476560" y="4231553"/>
              <a:ext cx="720000" cy="1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32" name="Isosceles Triangle 31">
              <a:extLst>
                <a:ext uri="{FF2B5EF4-FFF2-40B4-BE49-F238E27FC236}">
                  <a16:creationId xmlns:a16="http://schemas.microsoft.com/office/drawing/2014/main" id="{371A7611-ED44-4277-BF2A-6F55396B8774}"/>
                </a:ext>
              </a:extLst>
            </p:cNvPr>
            <p:cNvSpPr/>
            <p:nvPr/>
          </p:nvSpPr>
          <p:spPr>
            <a:xfrm>
              <a:off x="6634762" y="3620656"/>
              <a:ext cx="396236" cy="34158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grpSp>
      <p:grpSp>
        <p:nvGrpSpPr>
          <p:cNvPr id="33" name="Group 32">
            <a:extLst>
              <a:ext uri="{FF2B5EF4-FFF2-40B4-BE49-F238E27FC236}">
                <a16:creationId xmlns:a16="http://schemas.microsoft.com/office/drawing/2014/main" id="{B12436C0-7B8D-4DFA-96FC-4F722EF5129A}"/>
              </a:ext>
            </a:extLst>
          </p:cNvPr>
          <p:cNvGrpSpPr/>
          <p:nvPr/>
        </p:nvGrpSpPr>
        <p:grpSpPr>
          <a:xfrm>
            <a:off x="7207179" y="4705725"/>
            <a:ext cx="3206529" cy="2274102"/>
            <a:chOff x="4893312" y="3620656"/>
            <a:chExt cx="2137686" cy="1516068"/>
          </a:xfrm>
          <a:solidFill>
            <a:schemeClr val="accent2"/>
          </a:solidFill>
        </p:grpSpPr>
        <p:sp>
          <p:nvSpPr>
            <p:cNvPr id="34" name="Rectangle 33">
              <a:extLst>
                <a:ext uri="{FF2B5EF4-FFF2-40B4-BE49-F238E27FC236}">
                  <a16:creationId xmlns:a16="http://schemas.microsoft.com/office/drawing/2014/main" id="{A20E3069-65EC-47CB-A764-7405E72ECC10}"/>
                </a:ext>
              </a:extLst>
            </p:cNvPr>
            <p:cNvSpPr/>
            <p:nvPr/>
          </p:nvSpPr>
          <p:spPr>
            <a:xfrm rot="10800000">
              <a:off x="4893312" y="4956723"/>
              <a:ext cx="1584000" cy="1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35" name="Block Arc 34">
              <a:extLst>
                <a:ext uri="{FF2B5EF4-FFF2-40B4-BE49-F238E27FC236}">
                  <a16:creationId xmlns:a16="http://schemas.microsoft.com/office/drawing/2014/main" id="{BFA1E1C4-F931-47E8-B8FB-43D845C578F6}"/>
                </a:ext>
              </a:extLst>
            </p:cNvPr>
            <p:cNvSpPr/>
            <p:nvPr/>
          </p:nvSpPr>
          <p:spPr>
            <a:xfrm rot="5400000">
              <a:off x="6012160" y="4222324"/>
              <a:ext cx="914400" cy="914400"/>
            </a:xfrm>
            <a:prstGeom prst="blockArc">
              <a:avLst>
                <a:gd name="adj1" fmla="val 16170112"/>
                <a:gd name="adj2" fmla="val 49487"/>
                <a:gd name="adj3" fmla="val 1977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sp>
          <p:nvSpPr>
            <p:cNvPr id="36" name="Rectangle 35">
              <a:extLst>
                <a:ext uri="{FF2B5EF4-FFF2-40B4-BE49-F238E27FC236}">
                  <a16:creationId xmlns:a16="http://schemas.microsoft.com/office/drawing/2014/main" id="{F3BD2D0C-A5AE-4A11-BE8C-848AEC805C07}"/>
                </a:ext>
              </a:extLst>
            </p:cNvPr>
            <p:cNvSpPr/>
            <p:nvPr/>
          </p:nvSpPr>
          <p:spPr>
            <a:xfrm rot="16200000">
              <a:off x="6476560" y="4231553"/>
              <a:ext cx="720000" cy="1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dirty="0"/>
            </a:p>
          </p:txBody>
        </p:sp>
        <p:sp>
          <p:nvSpPr>
            <p:cNvPr id="37" name="Isosceles Triangle 36">
              <a:extLst>
                <a:ext uri="{FF2B5EF4-FFF2-40B4-BE49-F238E27FC236}">
                  <a16:creationId xmlns:a16="http://schemas.microsoft.com/office/drawing/2014/main" id="{ED7CC7D6-66E2-4736-B6FC-9C20ADC73E3E}"/>
                </a:ext>
              </a:extLst>
            </p:cNvPr>
            <p:cNvSpPr/>
            <p:nvPr/>
          </p:nvSpPr>
          <p:spPr>
            <a:xfrm>
              <a:off x="6634762" y="3620656"/>
              <a:ext cx="396236" cy="34158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grpSp>
      <p:grpSp>
        <p:nvGrpSpPr>
          <p:cNvPr id="38" name="Group 37">
            <a:extLst>
              <a:ext uri="{FF2B5EF4-FFF2-40B4-BE49-F238E27FC236}">
                <a16:creationId xmlns:a16="http://schemas.microsoft.com/office/drawing/2014/main" id="{AB6EF73E-A4EC-4060-A92B-64B8CC7170C8}"/>
              </a:ext>
            </a:extLst>
          </p:cNvPr>
          <p:cNvGrpSpPr/>
          <p:nvPr/>
        </p:nvGrpSpPr>
        <p:grpSpPr>
          <a:xfrm>
            <a:off x="4149318" y="5387937"/>
            <a:ext cx="3206529" cy="2274102"/>
            <a:chOff x="4893312" y="3620656"/>
            <a:chExt cx="2137686" cy="1516068"/>
          </a:xfrm>
          <a:solidFill>
            <a:schemeClr val="accent1"/>
          </a:solidFill>
        </p:grpSpPr>
        <p:sp>
          <p:nvSpPr>
            <p:cNvPr id="39" name="Rectangle 38">
              <a:extLst>
                <a:ext uri="{FF2B5EF4-FFF2-40B4-BE49-F238E27FC236}">
                  <a16:creationId xmlns:a16="http://schemas.microsoft.com/office/drawing/2014/main" id="{1149586A-0F8F-49E4-A370-64ED645F0457}"/>
                </a:ext>
              </a:extLst>
            </p:cNvPr>
            <p:cNvSpPr/>
            <p:nvPr/>
          </p:nvSpPr>
          <p:spPr>
            <a:xfrm rot="10800000">
              <a:off x="4893312" y="4956723"/>
              <a:ext cx="1584000" cy="1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40" name="Block Arc 39">
              <a:extLst>
                <a:ext uri="{FF2B5EF4-FFF2-40B4-BE49-F238E27FC236}">
                  <a16:creationId xmlns:a16="http://schemas.microsoft.com/office/drawing/2014/main" id="{21F584B6-CCDF-4648-B8D6-D4BAB4C68B94}"/>
                </a:ext>
              </a:extLst>
            </p:cNvPr>
            <p:cNvSpPr/>
            <p:nvPr/>
          </p:nvSpPr>
          <p:spPr>
            <a:xfrm rot="5400000">
              <a:off x="6012160" y="4222324"/>
              <a:ext cx="914400" cy="914400"/>
            </a:xfrm>
            <a:prstGeom prst="blockArc">
              <a:avLst>
                <a:gd name="adj1" fmla="val 16170112"/>
                <a:gd name="adj2" fmla="val 49487"/>
                <a:gd name="adj3" fmla="val 1977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sp>
          <p:nvSpPr>
            <p:cNvPr id="41" name="Rectangle 40">
              <a:extLst>
                <a:ext uri="{FF2B5EF4-FFF2-40B4-BE49-F238E27FC236}">
                  <a16:creationId xmlns:a16="http://schemas.microsoft.com/office/drawing/2014/main" id="{BF558191-30DC-4EBB-B888-3369CCF9C9CF}"/>
                </a:ext>
              </a:extLst>
            </p:cNvPr>
            <p:cNvSpPr/>
            <p:nvPr/>
          </p:nvSpPr>
          <p:spPr>
            <a:xfrm rot="16200000">
              <a:off x="6476560" y="4231553"/>
              <a:ext cx="720000" cy="1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dirty="0"/>
            </a:p>
          </p:txBody>
        </p:sp>
        <p:sp>
          <p:nvSpPr>
            <p:cNvPr id="42" name="Isosceles Triangle 41">
              <a:extLst>
                <a:ext uri="{FF2B5EF4-FFF2-40B4-BE49-F238E27FC236}">
                  <a16:creationId xmlns:a16="http://schemas.microsoft.com/office/drawing/2014/main" id="{D640665A-FBC5-4BF7-A635-0C26D0BC885F}"/>
                </a:ext>
              </a:extLst>
            </p:cNvPr>
            <p:cNvSpPr/>
            <p:nvPr/>
          </p:nvSpPr>
          <p:spPr>
            <a:xfrm>
              <a:off x="6634762" y="3620656"/>
              <a:ext cx="396236" cy="34158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grpSp>
      <p:grpSp>
        <p:nvGrpSpPr>
          <p:cNvPr id="58" name="Group 38">
            <a:extLst>
              <a:ext uri="{FF2B5EF4-FFF2-40B4-BE49-F238E27FC236}">
                <a16:creationId xmlns:a16="http://schemas.microsoft.com/office/drawing/2014/main" id="{90670655-A22B-4F9C-A0FC-D1EA5E1020E8}"/>
              </a:ext>
            </a:extLst>
          </p:cNvPr>
          <p:cNvGrpSpPr/>
          <p:nvPr/>
        </p:nvGrpSpPr>
        <p:grpSpPr>
          <a:xfrm>
            <a:off x="1395423" y="6039249"/>
            <a:ext cx="2936529" cy="2274102"/>
            <a:chOff x="5073312" y="3620656"/>
            <a:chExt cx="1957686" cy="1516068"/>
          </a:xfrm>
          <a:solidFill>
            <a:schemeClr val="accent6"/>
          </a:solidFill>
        </p:grpSpPr>
        <p:sp>
          <p:nvSpPr>
            <p:cNvPr id="59" name="Rectangle 39">
              <a:extLst>
                <a:ext uri="{FF2B5EF4-FFF2-40B4-BE49-F238E27FC236}">
                  <a16:creationId xmlns:a16="http://schemas.microsoft.com/office/drawing/2014/main" id="{D350B114-7018-4EAA-A5DB-CF99B9A637AA}"/>
                </a:ext>
              </a:extLst>
            </p:cNvPr>
            <p:cNvSpPr/>
            <p:nvPr/>
          </p:nvSpPr>
          <p:spPr>
            <a:xfrm rot="10800000">
              <a:off x="5073312" y="4956723"/>
              <a:ext cx="1404000" cy="1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dirty="0"/>
            </a:p>
          </p:txBody>
        </p:sp>
        <p:sp>
          <p:nvSpPr>
            <p:cNvPr id="60" name="Block Arc 40">
              <a:extLst>
                <a:ext uri="{FF2B5EF4-FFF2-40B4-BE49-F238E27FC236}">
                  <a16:creationId xmlns:a16="http://schemas.microsoft.com/office/drawing/2014/main" id="{47BA2EC5-DC89-448C-BB3F-E674137C6202}"/>
                </a:ext>
              </a:extLst>
            </p:cNvPr>
            <p:cNvSpPr/>
            <p:nvPr/>
          </p:nvSpPr>
          <p:spPr>
            <a:xfrm rot="5400000">
              <a:off x="6012160" y="4222324"/>
              <a:ext cx="914400" cy="914400"/>
            </a:xfrm>
            <a:prstGeom prst="blockArc">
              <a:avLst>
                <a:gd name="adj1" fmla="val 16170112"/>
                <a:gd name="adj2" fmla="val 49487"/>
                <a:gd name="adj3" fmla="val 1977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sp>
          <p:nvSpPr>
            <p:cNvPr id="61" name="Rectangle 41">
              <a:extLst>
                <a:ext uri="{FF2B5EF4-FFF2-40B4-BE49-F238E27FC236}">
                  <a16:creationId xmlns:a16="http://schemas.microsoft.com/office/drawing/2014/main" id="{BBAC0D0C-2659-4059-98C5-A2C80A9F84A2}"/>
                </a:ext>
              </a:extLst>
            </p:cNvPr>
            <p:cNvSpPr/>
            <p:nvPr/>
          </p:nvSpPr>
          <p:spPr>
            <a:xfrm rot="16200000">
              <a:off x="6476560" y="4231553"/>
              <a:ext cx="720000" cy="1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62" name="Isosceles Triangle 42">
              <a:extLst>
                <a:ext uri="{FF2B5EF4-FFF2-40B4-BE49-F238E27FC236}">
                  <a16:creationId xmlns:a16="http://schemas.microsoft.com/office/drawing/2014/main" id="{37BFDC38-A9AD-4A85-A262-61D2A265773F}"/>
                </a:ext>
              </a:extLst>
            </p:cNvPr>
            <p:cNvSpPr/>
            <p:nvPr/>
          </p:nvSpPr>
          <p:spPr>
            <a:xfrm>
              <a:off x="6634762" y="3620656"/>
              <a:ext cx="396236" cy="34158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grpSp>
      <p:sp>
        <p:nvSpPr>
          <p:cNvPr id="63" name="Isosceles Triangle 51">
            <a:extLst>
              <a:ext uri="{FF2B5EF4-FFF2-40B4-BE49-F238E27FC236}">
                <a16:creationId xmlns:a16="http://schemas.microsoft.com/office/drawing/2014/main" id="{539F36B1-B12B-4D6F-95AC-5E94B5F2A2C9}"/>
              </a:ext>
            </a:extLst>
          </p:cNvPr>
          <p:cNvSpPr/>
          <p:nvPr/>
        </p:nvSpPr>
        <p:spPr>
          <a:xfrm>
            <a:off x="3675732" y="5013617"/>
            <a:ext cx="499563" cy="366332"/>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p>
        </p:txBody>
      </p:sp>
      <p:sp>
        <p:nvSpPr>
          <p:cNvPr id="64" name="Rounded Rectangle 6">
            <a:extLst>
              <a:ext uri="{FF2B5EF4-FFF2-40B4-BE49-F238E27FC236}">
                <a16:creationId xmlns:a16="http://schemas.microsoft.com/office/drawing/2014/main" id="{306A47C7-CC93-4B38-A4F2-3AC2924560BA}"/>
              </a:ext>
            </a:extLst>
          </p:cNvPr>
          <p:cNvSpPr/>
          <p:nvPr/>
        </p:nvSpPr>
        <p:spPr>
          <a:xfrm>
            <a:off x="6743187" y="4300023"/>
            <a:ext cx="518997" cy="527658"/>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p>
        </p:txBody>
      </p:sp>
      <p:sp>
        <p:nvSpPr>
          <p:cNvPr id="65" name="Teardrop 1">
            <a:extLst>
              <a:ext uri="{FF2B5EF4-FFF2-40B4-BE49-F238E27FC236}">
                <a16:creationId xmlns:a16="http://schemas.microsoft.com/office/drawing/2014/main" id="{E66B10FE-3074-45A6-8D41-919C9D2003D4}"/>
              </a:ext>
            </a:extLst>
          </p:cNvPr>
          <p:cNvSpPr/>
          <p:nvPr/>
        </p:nvSpPr>
        <p:spPr>
          <a:xfrm rot="18805991">
            <a:off x="9818391" y="3636627"/>
            <a:ext cx="565293" cy="559395"/>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solidFill>
                <a:schemeClr val="tx1"/>
              </a:solidFill>
            </a:endParaRPr>
          </a:p>
        </p:txBody>
      </p:sp>
      <p:sp>
        <p:nvSpPr>
          <p:cNvPr id="66" name="Rounded Rectangle 27">
            <a:extLst>
              <a:ext uri="{FF2B5EF4-FFF2-40B4-BE49-F238E27FC236}">
                <a16:creationId xmlns:a16="http://schemas.microsoft.com/office/drawing/2014/main" id="{C6964B8D-16AE-4F3A-BC48-E0338E447E2D}"/>
              </a:ext>
            </a:extLst>
          </p:cNvPr>
          <p:cNvSpPr/>
          <p:nvPr/>
        </p:nvSpPr>
        <p:spPr>
          <a:xfrm>
            <a:off x="12901629" y="3029083"/>
            <a:ext cx="519594" cy="39911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p>
        </p:txBody>
      </p:sp>
      <p:sp>
        <p:nvSpPr>
          <p:cNvPr id="67" name="Rounded Rectangle 7">
            <a:extLst>
              <a:ext uri="{FF2B5EF4-FFF2-40B4-BE49-F238E27FC236}">
                <a16:creationId xmlns:a16="http://schemas.microsoft.com/office/drawing/2014/main" id="{76671060-80A7-4334-AA52-D9972501D487}"/>
              </a:ext>
            </a:extLst>
          </p:cNvPr>
          <p:cNvSpPr/>
          <p:nvPr/>
        </p:nvSpPr>
        <p:spPr>
          <a:xfrm>
            <a:off x="16011825" y="2340491"/>
            <a:ext cx="528264" cy="455886"/>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p>
        </p:txBody>
      </p:sp>
      <p:sp>
        <p:nvSpPr>
          <p:cNvPr id="70" name="object 3">
            <a:extLst>
              <a:ext uri="{FF2B5EF4-FFF2-40B4-BE49-F238E27FC236}">
                <a16:creationId xmlns:a16="http://schemas.microsoft.com/office/drawing/2014/main" id="{E1724D62-C038-B40F-E315-3572E1258564}"/>
              </a:ext>
            </a:extLst>
          </p:cNvPr>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pic>
        <p:nvPicPr>
          <p:cNvPr id="71" name="Picture 70" descr="A blue text on a black background&#10;&#10;Description automatically generated">
            <a:extLst>
              <a:ext uri="{FF2B5EF4-FFF2-40B4-BE49-F238E27FC236}">
                <a16:creationId xmlns:a16="http://schemas.microsoft.com/office/drawing/2014/main" id="{B4D66865-528A-FB10-96B2-D9E396EB04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72" name="Image 1">
            <a:extLst>
              <a:ext uri="{FF2B5EF4-FFF2-40B4-BE49-F238E27FC236}">
                <a16:creationId xmlns:a16="http://schemas.microsoft.com/office/drawing/2014/main" id="{763AB853-3670-0095-0C37-5BEBEB628F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73" name="object 6">
            <a:extLst>
              <a:ext uri="{FF2B5EF4-FFF2-40B4-BE49-F238E27FC236}">
                <a16:creationId xmlns:a16="http://schemas.microsoft.com/office/drawing/2014/main" id="{568B3F9F-C337-D432-1552-6FBB237AE167}"/>
              </a:ext>
            </a:extLst>
          </p:cNvPr>
          <p:cNvSpPr txBox="1">
            <a:spLocks/>
          </p:cNvSpPr>
          <p:nvPr/>
        </p:nvSpPr>
        <p:spPr>
          <a:xfrm>
            <a:off x="145856" y="524575"/>
            <a:ext cx="11766324" cy="574516"/>
          </a:xfrm>
          <a:prstGeom prst="rect">
            <a:avLst/>
          </a:prstGeom>
        </p:spPr>
        <p:txBody>
          <a:bodyPr vert="horz" wrap="square" lIns="0" tIns="12700" rIns="0" bIns="0" rtlCol="0">
            <a:spAutoFit/>
          </a:bodyPr>
          <a:lstStyle>
            <a:defPPr>
              <a:defRPr kern="0"/>
            </a:defPPr>
            <a:lvl1pPr marL="12700">
              <a:lnSpc>
                <a:spcPct val="100000"/>
              </a:lnSpc>
              <a:spcBef>
                <a:spcPts val="100"/>
              </a:spcBef>
              <a:defRPr sz="3650" b="1" i="0" spc="-20">
                <a:solidFill>
                  <a:srgbClr val="001689"/>
                </a:solidFill>
                <a:latin typeface="DM Sans"/>
                <a:ea typeface="+mj-ea"/>
                <a:cs typeface="DM Sans"/>
              </a:defRPr>
            </a:lvl1pPr>
          </a:lstStyle>
          <a:p>
            <a:r>
              <a:rPr lang="fr-FR" dirty="0"/>
              <a:t>Relever les défis de l’évaluation</a:t>
            </a:r>
          </a:p>
        </p:txBody>
      </p:sp>
      <p:sp>
        <p:nvSpPr>
          <p:cNvPr id="74" name="object 6">
            <a:extLst>
              <a:ext uri="{FF2B5EF4-FFF2-40B4-BE49-F238E27FC236}">
                <a16:creationId xmlns:a16="http://schemas.microsoft.com/office/drawing/2014/main" id="{7B57CB2A-EAE7-5644-24AC-6F207C0F8DFD}"/>
              </a:ext>
            </a:extLst>
          </p:cNvPr>
          <p:cNvSpPr/>
          <p:nvPr/>
        </p:nvSpPr>
        <p:spPr>
          <a:xfrm flipV="1">
            <a:off x="76200" y="1028700"/>
            <a:ext cx="7135091"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sp>
        <p:nvSpPr>
          <p:cNvPr id="75" name="TextBox 74">
            <a:extLst>
              <a:ext uri="{FF2B5EF4-FFF2-40B4-BE49-F238E27FC236}">
                <a16:creationId xmlns:a16="http://schemas.microsoft.com/office/drawing/2014/main" id="{FBC5EE62-1A06-3CF5-1F49-686BD3453313}"/>
              </a:ext>
            </a:extLst>
          </p:cNvPr>
          <p:cNvSpPr txBox="1"/>
          <p:nvPr/>
        </p:nvSpPr>
        <p:spPr>
          <a:xfrm>
            <a:off x="1569733" y="6829750"/>
            <a:ext cx="2105999" cy="1061829"/>
          </a:xfrm>
          <a:prstGeom prst="rect">
            <a:avLst/>
          </a:prstGeom>
          <a:noFill/>
        </p:spPr>
        <p:txBody>
          <a:bodyPr wrap="square" rtlCol="0">
            <a:spAutoFit/>
          </a:bodyPr>
          <a:lstStyle/>
          <a:p>
            <a:pPr algn="l"/>
            <a:r>
              <a:rPr lang="en-US" altLang="ko-KR" sz="2100" b="1" dirty="0" err="1">
                <a:solidFill>
                  <a:schemeClr val="tx1">
                    <a:lumMod val="75000"/>
                    <a:lumOff val="25000"/>
                  </a:schemeClr>
                </a:solidFill>
                <a:cs typeface="Arial" pitchFamily="34" charset="0"/>
              </a:rPr>
              <a:t>Contexte</a:t>
            </a:r>
            <a:r>
              <a:rPr lang="en-US" altLang="ko-KR" sz="2100" b="1" dirty="0">
                <a:solidFill>
                  <a:schemeClr val="tx1">
                    <a:lumMod val="75000"/>
                    <a:lumOff val="25000"/>
                  </a:schemeClr>
                </a:solidFill>
                <a:cs typeface="Arial" pitchFamily="34" charset="0"/>
              </a:rPr>
              <a:t> </a:t>
            </a:r>
            <a:r>
              <a:rPr lang="en-US" altLang="ko-KR" sz="2100" b="1" dirty="0" err="1">
                <a:solidFill>
                  <a:schemeClr val="tx1">
                    <a:lumMod val="75000"/>
                    <a:lumOff val="25000"/>
                  </a:schemeClr>
                </a:solidFill>
                <a:cs typeface="Arial" pitchFamily="34" charset="0"/>
              </a:rPr>
              <a:t>Sociopolitique</a:t>
            </a:r>
            <a:r>
              <a:rPr lang="en-US" altLang="ko-KR" sz="2100" b="1" dirty="0">
                <a:solidFill>
                  <a:schemeClr val="tx1">
                    <a:lumMod val="75000"/>
                    <a:lumOff val="25000"/>
                  </a:schemeClr>
                </a:solidFill>
                <a:cs typeface="Arial" pitchFamily="34" charset="0"/>
              </a:rPr>
              <a:t> et </a:t>
            </a:r>
            <a:r>
              <a:rPr lang="en-US" altLang="ko-KR" sz="2100" b="1" dirty="0" err="1">
                <a:solidFill>
                  <a:schemeClr val="tx1">
                    <a:lumMod val="75000"/>
                    <a:lumOff val="25000"/>
                  </a:schemeClr>
                </a:solidFill>
                <a:cs typeface="Arial" pitchFamily="34" charset="0"/>
              </a:rPr>
              <a:t>Sécuritaire</a:t>
            </a:r>
            <a:r>
              <a:rPr lang="en-US" altLang="ko-KR" sz="2100" b="1" dirty="0">
                <a:solidFill>
                  <a:schemeClr val="tx1">
                    <a:lumMod val="75000"/>
                    <a:lumOff val="25000"/>
                  </a:schemeClr>
                </a:solidFill>
                <a:cs typeface="Arial" pitchFamily="34" charset="0"/>
              </a:rPr>
              <a:t> </a:t>
            </a:r>
            <a:endParaRPr lang="ko-KR" altLang="en-US" sz="2100" b="1" dirty="0">
              <a:solidFill>
                <a:schemeClr val="tx1">
                  <a:lumMod val="75000"/>
                  <a:lumOff val="25000"/>
                </a:schemeClr>
              </a:solidFill>
              <a:cs typeface="Arial" pitchFamily="34" charset="0"/>
            </a:endParaRPr>
          </a:p>
        </p:txBody>
      </p:sp>
      <p:sp>
        <p:nvSpPr>
          <p:cNvPr id="76" name="TextBox 75">
            <a:extLst>
              <a:ext uri="{FF2B5EF4-FFF2-40B4-BE49-F238E27FC236}">
                <a16:creationId xmlns:a16="http://schemas.microsoft.com/office/drawing/2014/main" id="{4670A792-FE55-A8EB-4EF1-40DF388B53F8}"/>
              </a:ext>
            </a:extLst>
          </p:cNvPr>
          <p:cNvSpPr txBox="1"/>
          <p:nvPr/>
        </p:nvSpPr>
        <p:spPr>
          <a:xfrm>
            <a:off x="4577405" y="5858097"/>
            <a:ext cx="2060280" cy="1384995"/>
          </a:xfrm>
          <a:prstGeom prst="rect">
            <a:avLst/>
          </a:prstGeom>
          <a:noFill/>
        </p:spPr>
        <p:txBody>
          <a:bodyPr wrap="square" rtlCol="0">
            <a:spAutoFit/>
          </a:bodyPr>
          <a:lstStyle/>
          <a:p>
            <a:pPr algn="ctr"/>
            <a:r>
              <a:rPr lang="fr-FR" altLang="ko-KR" sz="2100" b="1" dirty="0">
                <a:solidFill>
                  <a:schemeClr val="tx1">
                    <a:lumMod val="75000"/>
                    <a:lumOff val="25000"/>
                  </a:schemeClr>
                </a:solidFill>
                <a:cs typeface="Arial" pitchFamily="34" charset="0"/>
              </a:rPr>
              <a:t>Théorie de changement: Clairement définie </a:t>
            </a:r>
          </a:p>
        </p:txBody>
      </p:sp>
      <p:sp>
        <p:nvSpPr>
          <p:cNvPr id="77" name="TextBox 76">
            <a:extLst>
              <a:ext uri="{FF2B5EF4-FFF2-40B4-BE49-F238E27FC236}">
                <a16:creationId xmlns:a16="http://schemas.microsoft.com/office/drawing/2014/main" id="{A5787A97-6FDE-3BB8-6438-26DC8B87B315}"/>
              </a:ext>
            </a:extLst>
          </p:cNvPr>
          <p:cNvSpPr txBox="1"/>
          <p:nvPr/>
        </p:nvSpPr>
        <p:spPr>
          <a:xfrm>
            <a:off x="7603307" y="4994037"/>
            <a:ext cx="1995266" cy="1384995"/>
          </a:xfrm>
          <a:prstGeom prst="rect">
            <a:avLst/>
          </a:prstGeom>
          <a:noFill/>
        </p:spPr>
        <p:txBody>
          <a:bodyPr wrap="square" rtlCol="0">
            <a:spAutoFit/>
          </a:bodyPr>
          <a:lstStyle/>
          <a:p>
            <a:pPr algn="ctr"/>
            <a:r>
              <a:rPr lang="fr-FR" altLang="ko-KR" sz="2100" b="1" dirty="0">
                <a:solidFill>
                  <a:schemeClr val="tx1">
                    <a:lumMod val="75000"/>
                    <a:lumOff val="25000"/>
                  </a:schemeClr>
                </a:solidFill>
                <a:cs typeface="Arial" pitchFamily="34" charset="0"/>
              </a:rPr>
              <a:t>Données de l’évaluation disponibles et suffisantes: </a:t>
            </a:r>
            <a:endParaRPr lang="ko-KR" altLang="en-US" sz="2100" b="1" dirty="0">
              <a:solidFill>
                <a:schemeClr val="tx1">
                  <a:lumMod val="75000"/>
                  <a:lumOff val="25000"/>
                </a:schemeClr>
              </a:solidFill>
              <a:cs typeface="Arial" pitchFamily="34" charset="0"/>
            </a:endParaRPr>
          </a:p>
        </p:txBody>
      </p:sp>
      <p:sp>
        <p:nvSpPr>
          <p:cNvPr id="78" name="TextBox 77">
            <a:extLst>
              <a:ext uri="{FF2B5EF4-FFF2-40B4-BE49-F238E27FC236}">
                <a16:creationId xmlns:a16="http://schemas.microsoft.com/office/drawing/2014/main" id="{97C0B12E-0295-A35F-1ABA-61AC7B2D1920}"/>
              </a:ext>
            </a:extLst>
          </p:cNvPr>
          <p:cNvSpPr txBox="1"/>
          <p:nvPr/>
        </p:nvSpPr>
        <p:spPr>
          <a:xfrm>
            <a:off x="10855113" y="4725378"/>
            <a:ext cx="2158166" cy="1061829"/>
          </a:xfrm>
          <a:prstGeom prst="rect">
            <a:avLst/>
          </a:prstGeom>
          <a:noFill/>
        </p:spPr>
        <p:txBody>
          <a:bodyPr wrap="square" rtlCol="0">
            <a:spAutoFit/>
          </a:bodyPr>
          <a:lstStyle/>
          <a:p>
            <a:pPr algn="ctr"/>
            <a:r>
              <a:rPr lang="en-US" altLang="ko-KR" sz="2100" b="1" dirty="0" err="1">
                <a:solidFill>
                  <a:schemeClr val="tx1">
                    <a:lumMod val="75000"/>
                    <a:lumOff val="25000"/>
                  </a:schemeClr>
                </a:solidFill>
                <a:cs typeface="Arial" pitchFamily="34" charset="0"/>
              </a:rPr>
              <a:t>Ressources</a:t>
            </a:r>
            <a:r>
              <a:rPr lang="en-US" altLang="ko-KR" sz="2100" b="1" dirty="0">
                <a:solidFill>
                  <a:schemeClr val="tx1">
                    <a:lumMod val="75000"/>
                    <a:lumOff val="25000"/>
                  </a:schemeClr>
                </a:solidFill>
                <a:cs typeface="Arial" pitchFamily="34" charset="0"/>
              </a:rPr>
              <a:t> </a:t>
            </a:r>
            <a:r>
              <a:rPr lang="en-US" altLang="ko-KR" sz="2100" b="1" dirty="0" err="1">
                <a:solidFill>
                  <a:schemeClr val="tx1">
                    <a:lumMod val="75000"/>
                    <a:lumOff val="25000"/>
                  </a:schemeClr>
                </a:solidFill>
                <a:cs typeface="Arial" pitchFamily="34" charset="0"/>
              </a:rPr>
              <a:t>allouées</a:t>
            </a:r>
            <a:r>
              <a:rPr lang="en-US" altLang="ko-KR" sz="2100" b="1" dirty="0">
                <a:solidFill>
                  <a:schemeClr val="tx1">
                    <a:lumMod val="75000"/>
                    <a:lumOff val="25000"/>
                  </a:schemeClr>
                </a:solidFill>
                <a:cs typeface="Arial" pitchFamily="34" charset="0"/>
              </a:rPr>
              <a:t> à </a:t>
            </a:r>
            <a:r>
              <a:rPr lang="en-US" altLang="ko-KR" sz="2100" b="1" dirty="0" err="1">
                <a:solidFill>
                  <a:schemeClr val="tx1">
                    <a:lumMod val="75000"/>
                    <a:lumOff val="25000"/>
                  </a:schemeClr>
                </a:solidFill>
                <a:cs typeface="Arial" pitchFamily="34" charset="0"/>
              </a:rPr>
              <a:t>l’évaluation</a:t>
            </a:r>
            <a:endParaRPr lang="ko-KR" altLang="en-US" sz="2100" b="1" dirty="0">
              <a:solidFill>
                <a:schemeClr val="tx1">
                  <a:lumMod val="75000"/>
                  <a:lumOff val="25000"/>
                </a:schemeClr>
              </a:solidFill>
              <a:cs typeface="Arial" pitchFamily="34" charset="0"/>
            </a:endParaRPr>
          </a:p>
        </p:txBody>
      </p:sp>
      <p:sp>
        <p:nvSpPr>
          <p:cNvPr id="79" name="TextBox 78">
            <a:extLst>
              <a:ext uri="{FF2B5EF4-FFF2-40B4-BE49-F238E27FC236}">
                <a16:creationId xmlns:a16="http://schemas.microsoft.com/office/drawing/2014/main" id="{E08C1B30-AA26-3574-7FE6-67D5A6A2C659}"/>
              </a:ext>
            </a:extLst>
          </p:cNvPr>
          <p:cNvSpPr txBox="1"/>
          <p:nvPr/>
        </p:nvSpPr>
        <p:spPr>
          <a:xfrm>
            <a:off x="13771842" y="4074247"/>
            <a:ext cx="2006389" cy="1061829"/>
          </a:xfrm>
          <a:prstGeom prst="rect">
            <a:avLst/>
          </a:prstGeom>
          <a:noFill/>
        </p:spPr>
        <p:txBody>
          <a:bodyPr wrap="square" rtlCol="0">
            <a:spAutoFit/>
          </a:bodyPr>
          <a:lstStyle/>
          <a:p>
            <a:pPr algn="ctr"/>
            <a:r>
              <a:rPr lang="en-US" altLang="ko-KR" sz="2100" b="1" dirty="0">
                <a:solidFill>
                  <a:schemeClr val="tx1">
                    <a:lumMod val="75000"/>
                    <a:lumOff val="25000"/>
                  </a:schemeClr>
                </a:solidFill>
                <a:cs typeface="Arial" pitchFamily="34" charset="0"/>
              </a:rPr>
              <a:t>Pertinence de </a:t>
            </a:r>
            <a:r>
              <a:rPr lang="en-US" altLang="ko-KR" sz="2100" b="1" dirty="0" err="1">
                <a:solidFill>
                  <a:schemeClr val="tx1">
                    <a:lumMod val="75000"/>
                    <a:lumOff val="25000"/>
                  </a:schemeClr>
                </a:solidFill>
                <a:cs typeface="Arial" pitchFamily="34" charset="0"/>
              </a:rPr>
              <a:t>l’évaluation</a:t>
            </a:r>
            <a:r>
              <a:rPr lang="en-US" altLang="ko-KR" sz="2100" b="1" dirty="0">
                <a:solidFill>
                  <a:schemeClr val="tx1">
                    <a:lumMod val="75000"/>
                    <a:lumOff val="25000"/>
                  </a:schemeClr>
                </a:solidFill>
                <a:cs typeface="Arial" pitchFamily="34" charset="0"/>
              </a:rPr>
              <a:t> </a:t>
            </a:r>
            <a:r>
              <a:rPr lang="en-US" altLang="ko-KR" sz="2100" b="1" dirty="0" err="1">
                <a:solidFill>
                  <a:schemeClr val="tx1">
                    <a:lumMod val="75000"/>
                    <a:lumOff val="25000"/>
                  </a:schemeClr>
                </a:solidFill>
                <a:cs typeface="Arial" pitchFamily="34" charset="0"/>
              </a:rPr>
              <a:t>avérée</a:t>
            </a:r>
            <a:endParaRPr lang="en-US" altLang="ko-KR" sz="2100" b="1" dirty="0">
              <a:solidFill>
                <a:schemeClr val="tx1">
                  <a:lumMod val="75000"/>
                  <a:lumOff val="25000"/>
                </a:schemeClr>
              </a:solidFill>
              <a:cs typeface="Arial" pitchFamily="34" charset="0"/>
            </a:endParaRPr>
          </a:p>
        </p:txBody>
      </p:sp>
      <p:pic>
        <p:nvPicPr>
          <p:cNvPr id="80" name="Picture 79">
            <a:extLst>
              <a:ext uri="{FF2B5EF4-FFF2-40B4-BE49-F238E27FC236}">
                <a16:creationId xmlns:a16="http://schemas.microsoft.com/office/drawing/2014/main" id="{21B01BBF-919F-D238-E217-E1BF14DDDA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968" y="1225450"/>
            <a:ext cx="4982945" cy="3295737"/>
          </a:xfrm>
          <a:prstGeom prst="ellipse">
            <a:avLst/>
          </a:prstGeom>
          <a:ln>
            <a:noFill/>
          </a:ln>
          <a:effectLst>
            <a:softEdge rad="112500"/>
          </a:effectLst>
        </p:spPr>
      </p:pic>
      <p:sp>
        <p:nvSpPr>
          <p:cNvPr id="81" name="TextBox 80">
            <a:extLst>
              <a:ext uri="{FF2B5EF4-FFF2-40B4-BE49-F238E27FC236}">
                <a16:creationId xmlns:a16="http://schemas.microsoft.com/office/drawing/2014/main" id="{1F577293-F845-E8AD-316E-5DFBCEF3861F}"/>
              </a:ext>
            </a:extLst>
          </p:cNvPr>
          <p:cNvSpPr txBox="1"/>
          <p:nvPr/>
        </p:nvSpPr>
        <p:spPr>
          <a:xfrm>
            <a:off x="6174581" y="1858144"/>
            <a:ext cx="5759615" cy="1200329"/>
          </a:xfrm>
          <a:prstGeom prst="rect">
            <a:avLst/>
          </a:prstGeom>
          <a:noFill/>
        </p:spPr>
        <p:txBody>
          <a:bodyPr wrap="square" rtlCol="0">
            <a:spAutoFit/>
          </a:bodyPr>
          <a:lstStyle/>
          <a:p>
            <a:r>
              <a:rPr lang="fr-FR" altLang="ko-KR" sz="3600" b="1" dirty="0" err="1">
                <a:solidFill>
                  <a:schemeClr val="accent1"/>
                </a:solidFill>
                <a:cs typeface="Arial" pitchFamily="34" charset="0"/>
              </a:rPr>
              <a:t>Evaluabilité</a:t>
            </a:r>
            <a:r>
              <a:rPr lang="en-US" altLang="ko-KR" sz="3600" b="1" dirty="0">
                <a:solidFill>
                  <a:schemeClr val="accent1"/>
                </a:solidFill>
                <a:cs typeface="Arial" pitchFamily="34" charset="0"/>
              </a:rPr>
              <a:t> des interventions</a:t>
            </a:r>
            <a:endParaRPr lang="ko-KR" altLang="en-US" sz="3600" b="1" dirty="0">
              <a:solidFill>
                <a:schemeClr val="tx1">
                  <a:lumMod val="75000"/>
                  <a:lumOff val="25000"/>
                </a:schemeClr>
              </a:solidFill>
              <a:cs typeface="Arial" pitchFamily="34" charset="0"/>
            </a:endParaRPr>
          </a:p>
        </p:txBody>
      </p:sp>
      <p:pic>
        <p:nvPicPr>
          <p:cNvPr id="82" name="Picture 2" descr="Mali - Commission européenne">
            <a:extLst>
              <a:ext uri="{FF2B5EF4-FFF2-40B4-BE49-F238E27FC236}">
                <a16:creationId xmlns:a16="http://schemas.microsoft.com/office/drawing/2014/main" id="{994244F9-00C3-9270-8461-55086BE189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68924" y="6960186"/>
            <a:ext cx="9449343" cy="191711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142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0">
            <a:extLst>
              <a:ext uri="{FF2B5EF4-FFF2-40B4-BE49-F238E27FC236}">
                <a16:creationId xmlns:a16="http://schemas.microsoft.com/office/drawing/2014/main" id="{FB2F0E05-CC26-44CD-AEE2-91EBCBE8E6DB}"/>
              </a:ext>
            </a:extLst>
          </p:cNvPr>
          <p:cNvGrpSpPr/>
          <p:nvPr/>
        </p:nvGrpSpPr>
        <p:grpSpPr>
          <a:xfrm>
            <a:off x="873629" y="1887676"/>
            <a:ext cx="6380024" cy="6380024"/>
            <a:chOff x="57821" y="1441240"/>
            <a:chExt cx="4262520" cy="4262520"/>
          </a:xfrm>
        </p:grpSpPr>
        <p:grpSp>
          <p:nvGrpSpPr>
            <p:cNvPr id="4" name="Group 16">
              <a:extLst>
                <a:ext uri="{FF2B5EF4-FFF2-40B4-BE49-F238E27FC236}">
                  <a16:creationId xmlns:a16="http://schemas.microsoft.com/office/drawing/2014/main" id="{2CEA9FD1-7C33-4C56-985A-5A28402BC0E4}"/>
                </a:ext>
              </a:extLst>
            </p:cNvPr>
            <p:cNvGrpSpPr/>
            <p:nvPr userDrawn="1"/>
          </p:nvGrpSpPr>
          <p:grpSpPr>
            <a:xfrm>
              <a:off x="57821" y="1441240"/>
              <a:ext cx="4262520" cy="4262520"/>
              <a:chOff x="634127" y="2000307"/>
              <a:chExt cx="4262520" cy="4262520"/>
            </a:xfrm>
          </p:grpSpPr>
          <p:sp>
            <p:nvSpPr>
              <p:cNvPr id="13" name="Block Arc 49">
                <a:extLst>
                  <a:ext uri="{FF2B5EF4-FFF2-40B4-BE49-F238E27FC236}">
                    <a16:creationId xmlns:a16="http://schemas.microsoft.com/office/drawing/2014/main" id="{FBEE748F-1DE8-4462-B77E-FA5104F8EDB7}"/>
                  </a:ext>
                </a:extLst>
              </p:cNvPr>
              <p:cNvSpPr/>
              <p:nvPr userDrawn="1"/>
            </p:nvSpPr>
            <p:spPr>
              <a:xfrm rot="7200000">
                <a:off x="634127" y="2000307"/>
                <a:ext cx="4262520" cy="4262520"/>
              </a:xfrm>
              <a:prstGeom prst="blockArc">
                <a:avLst>
                  <a:gd name="adj1" fmla="val 10800000"/>
                  <a:gd name="adj2" fmla="val 14451417"/>
                  <a:gd name="adj3" fmla="val 460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a:solidFill>
                    <a:schemeClr val="tx1"/>
                  </a:solidFill>
                </a:endParaRPr>
              </a:p>
            </p:txBody>
          </p:sp>
          <p:sp>
            <p:nvSpPr>
              <p:cNvPr id="14" name="Block Arc 50">
                <a:extLst>
                  <a:ext uri="{FF2B5EF4-FFF2-40B4-BE49-F238E27FC236}">
                    <a16:creationId xmlns:a16="http://schemas.microsoft.com/office/drawing/2014/main" id="{AB1F4E6B-B754-4F34-91B7-201E26842A30}"/>
                  </a:ext>
                </a:extLst>
              </p:cNvPr>
              <p:cNvSpPr/>
              <p:nvPr userDrawn="1"/>
            </p:nvSpPr>
            <p:spPr>
              <a:xfrm rot="14400000">
                <a:off x="634127" y="2000307"/>
                <a:ext cx="4262520" cy="4262520"/>
              </a:xfrm>
              <a:prstGeom prst="blockArc">
                <a:avLst>
                  <a:gd name="adj1" fmla="val 10800000"/>
                  <a:gd name="adj2" fmla="val 14451417"/>
                  <a:gd name="adj3" fmla="val 460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a:solidFill>
                    <a:schemeClr val="tx1"/>
                  </a:solidFill>
                </a:endParaRPr>
              </a:p>
            </p:txBody>
          </p:sp>
          <p:sp>
            <p:nvSpPr>
              <p:cNvPr id="15" name="Block Arc 51">
                <a:extLst>
                  <a:ext uri="{FF2B5EF4-FFF2-40B4-BE49-F238E27FC236}">
                    <a16:creationId xmlns:a16="http://schemas.microsoft.com/office/drawing/2014/main" id="{7B2C35BF-402E-4BFD-B70E-86A765533964}"/>
                  </a:ext>
                </a:extLst>
              </p:cNvPr>
              <p:cNvSpPr/>
              <p:nvPr userDrawn="1"/>
            </p:nvSpPr>
            <p:spPr>
              <a:xfrm rot="10800000">
                <a:off x="634127" y="2000307"/>
                <a:ext cx="4262520" cy="4262520"/>
              </a:xfrm>
              <a:prstGeom prst="blockArc">
                <a:avLst>
                  <a:gd name="adj1" fmla="val 10800000"/>
                  <a:gd name="adj2" fmla="val 14451417"/>
                  <a:gd name="adj3" fmla="val 460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a:solidFill>
                    <a:schemeClr val="tx1"/>
                  </a:solidFill>
                </a:endParaRPr>
              </a:p>
            </p:txBody>
          </p:sp>
          <p:sp>
            <p:nvSpPr>
              <p:cNvPr id="16" name="Block Arc 52">
                <a:extLst>
                  <a:ext uri="{FF2B5EF4-FFF2-40B4-BE49-F238E27FC236}">
                    <a16:creationId xmlns:a16="http://schemas.microsoft.com/office/drawing/2014/main" id="{CB368CCC-5225-4581-AB0B-D0C981A248DE}"/>
                  </a:ext>
                </a:extLst>
              </p:cNvPr>
              <p:cNvSpPr/>
              <p:nvPr userDrawn="1"/>
            </p:nvSpPr>
            <p:spPr>
              <a:xfrm rot="3600000">
                <a:off x="634127" y="2000307"/>
                <a:ext cx="4262520" cy="4262520"/>
              </a:xfrm>
              <a:prstGeom prst="blockArc">
                <a:avLst>
                  <a:gd name="adj1" fmla="val 10800000"/>
                  <a:gd name="adj2" fmla="val 14451417"/>
                  <a:gd name="adj3" fmla="val 460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a:solidFill>
                    <a:schemeClr val="tx1"/>
                  </a:solidFill>
                </a:endParaRPr>
              </a:p>
            </p:txBody>
          </p:sp>
        </p:grpSp>
        <p:grpSp>
          <p:nvGrpSpPr>
            <p:cNvPr id="5" name="Group 7">
              <a:extLst>
                <a:ext uri="{FF2B5EF4-FFF2-40B4-BE49-F238E27FC236}">
                  <a16:creationId xmlns:a16="http://schemas.microsoft.com/office/drawing/2014/main" id="{F15DF7BF-66EF-4978-97D8-A41463CD56E0}"/>
                </a:ext>
              </a:extLst>
            </p:cNvPr>
            <p:cNvGrpSpPr/>
            <p:nvPr userDrawn="1"/>
          </p:nvGrpSpPr>
          <p:grpSpPr>
            <a:xfrm>
              <a:off x="460726" y="1836011"/>
              <a:ext cx="3456547" cy="3464681"/>
              <a:chOff x="1317278" y="2115941"/>
              <a:chExt cx="3456547" cy="3464681"/>
            </a:xfrm>
          </p:grpSpPr>
          <p:sp>
            <p:nvSpPr>
              <p:cNvPr id="11" name="Oval 8">
                <a:extLst>
                  <a:ext uri="{FF2B5EF4-FFF2-40B4-BE49-F238E27FC236}">
                    <a16:creationId xmlns:a16="http://schemas.microsoft.com/office/drawing/2014/main" id="{9B309E4D-FE9D-4464-AE18-887029E1F09A}"/>
                  </a:ext>
                </a:extLst>
              </p:cNvPr>
              <p:cNvSpPr/>
              <p:nvPr/>
            </p:nvSpPr>
            <p:spPr>
              <a:xfrm>
                <a:off x="1317441" y="2124238"/>
                <a:ext cx="3456384" cy="3456384"/>
              </a:xfrm>
              <a:prstGeom prst="ellipse">
                <a:avLst/>
              </a:prstGeom>
              <a:solidFill>
                <a:schemeClr val="bg1">
                  <a:lumMod val="8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a:p>
            </p:txBody>
          </p:sp>
          <p:sp>
            <p:nvSpPr>
              <p:cNvPr id="12" name="Oval 9">
                <a:extLst>
                  <a:ext uri="{FF2B5EF4-FFF2-40B4-BE49-F238E27FC236}">
                    <a16:creationId xmlns:a16="http://schemas.microsoft.com/office/drawing/2014/main" id="{725A5D16-86A5-4CF2-9356-3E997379BA93}"/>
                  </a:ext>
                </a:extLst>
              </p:cNvPr>
              <p:cNvSpPr/>
              <p:nvPr/>
            </p:nvSpPr>
            <p:spPr>
              <a:xfrm>
                <a:off x="1317278" y="2115941"/>
                <a:ext cx="3456384" cy="3456384"/>
              </a:xfrm>
              <a:prstGeom prst="ellipse">
                <a:avLst/>
              </a:prstGeom>
              <a: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b="559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dirty="0"/>
              </a:p>
            </p:txBody>
          </p:sp>
        </p:grpSp>
        <p:sp>
          <p:nvSpPr>
            <p:cNvPr id="6" name="Oval 18">
              <a:extLst>
                <a:ext uri="{FF2B5EF4-FFF2-40B4-BE49-F238E27FC236}">
                  <a16:creationId xmlns:a16="http://schemas.microsoft.com/office/drawing/2014/main" id="{E64FAB74-266F-4B0B-A8BD-BAA2514BB7ED}"/>
                </a:ext>
              </a:extLst>
            </p:cNvPr>
            <p:cNvSpPr/>
            <p:nvPr/>
          </p:nvSpPr>
          <p:spPr>
            <a:xfrm rot="210143">
              <a:off x="3140041" y="1731940"/>
              <a:ext cx="190800" cy="190800"/>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a:p>
          </p:txBody>
        </p:sp>
        <p:sp>
          <p:nvSpPr>
            <p:cNvPr id="7" name="Oval 19">
              <a:extLst>
                <a:ext uri="{FF2B5EF4-FFF2-40B4-BE49-F238E27FC236}">
                  <a16:creationId xmlns:a16="http://schemas.microsoft.com/office/drawing/2014/main" id="{E91669C3-93A9-4A38-9F66-8764CD4E67A6}"/>
                </a:ext>
              </a:extLst>
            </p:cNvPr>
            <p:cNvSpPr/>
            <p:nvPr/>
          </p:nvSpPr>
          <p:spPr>
            <a:xfrm rot="210143">
              <a:off x="1084975" y="1713528"/>
              <a:ext cx="190800" cy="190800"/>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a:p>
          </p:txBody>
        </p:sp>
        <p:sp>
          <p:nvSpPr>
            <p:cNvPr id="8" name="Oval 20">
              <a:extLst>
                <a:ext uri="{FF2B5EF4-FFF2-40B4-BE49-F238E27FC236}">
                  <a16:creationId xmlns:a16="http://schemas.microsoft.com/office/drawing/2014/main" id="{E8271E3F-9529-40A0-A943-A39B4B54B390}"/>
                </a:ext>
              </a:extLst>
            </p:cNvPr>
            <p:cNvSpPr/>
            <p:nvPr/>
          </p:nvSpPr>
          <p:spPr>
            <a:xfrm rot="210143">
              <a:off x="4123728" y="3456224"/>
              <a:ext cx="190800" cy="1908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a:p>
          </p:txBody>
        </p:sp>
        <p:sp>
          <p:nvSpPr>
            <p:cNvPr id="9" name="Oval 21">
              <a:extLst>
                <a:ext uri="{FF2B5EF4-FFF2-40B4-BE49-F238E27FC236}">
                  <a16:creationId xmlns:a16="http://schemas.microsoft.com/office/drawing/2014/main" id="{AA2E2A70-1257-4EE2-8A0B-BD692125C061}"/>
                </a:ext>
              </a:extLst>
            </p:cNvPr>
            <p:cNvSpPr/>
            <p:nvPr/>
          </p:nvSpPr>
          <p:spPr>
            <a:xfrm rot="210143">
              <a:off x="3086058" y="5255169"/>
              <a:ext cx="190800" cy="19080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a:p>
          </p:txBody>
        </p:sp>
        <p:sp>
          <p:nvSpPr>
            <p:cNvPr id="10" name="Oval 22">
              <a:extLst>
                <a:ext uri="{FF2B5EF4-FFF2-40B4-BE49-F238E27FC236}">
                  <a16:creationId xmlns:a16="http://schemas.microsoft.com/office/drawing/2014/main" id="{182823CC-2D6B-4F92-816F-5468C541D834}"/>
                </a:ext>
              </a:extLst>
            </p:cNvPr>
            <p:cNvSpPr/>
            <p:nvPr/>
          </p:nvSpPr>
          <p:spPr>
            <a:xfrm rot="210143">
              <a:off x="1062045" y="5223805"/>
              <a:ext cx="190800" cy="1908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a:p>
          </p:txBody>
        </p:sp>
      </p:grpSp>
      <p:grpSp>
        <p:nvGrpSpPr>
          <p:cNvPr id="17" name="Group 16">
            <a:extLst>
              <a:ext uri="{FF2B5EF4-FFF2-40B4-BE49-F238E27FC236}">
                <a16:creationId xmlns:a16="http://schemas.microsoft.com/office/drawing/2014/main" id="{29E68171-D1B7-44CD-9D7B-A78788AACEDF}"/>
              </a:ext>
            </a:extLst>
          </p:cNvPr>
          <p:cNvGrpSpPr/>
          <p:nvPr/>
        </p:nvGrpSpPr>
        <p:grpSpPr>
          <a:xfrm>
            <a:off x="9945423" y="3390900"/>
            <a:ext cx="7130619" cy="760681"/>
            <a:chOff x="4969796" y="1563520"/>
            <a:chExt cx="1984628" cy="566373"/>
          </a:xfrm>
        </p:grpSpPr>
        <p:sp>
          <p:nvSpPr>
            <p:cNvPr id="18" name="TextBox 17">
              <a:extLst>
                <a:ext uri="{FF2B5EF4-FFF2-40B4-BE49-F238E27FC236}">
                  <a16:creationId xmlns:a16="http://schemas.microsoft.com/office/drawing/2014/main" id="{EB134F4A-C705-4490-86A8-CC6109A21E1E}"/>
                </a:ext>
              </a:extLst>
            </p:cNvPr>
            <p:cNvSpPr txBox="1"/>
            <p:nvPr/>
          </p:nvSpPr>
          <p:spPr>
            <a:xfrm>
              <a:off x="4969796" y="1563520"/>
              <a:ext cx="1984627" cy="309363"/>
            </a:xfrm>
            <a:prstGeom prst="rect">
              <a:avLst/>
            </a:prstGeom>
            <a:noFill/>
          </p:spPr>
          <p:txBody>
            <a:bodyPr wrap="square" rtlCol="0" anchor="ctr">
              <a:spAutoFit/>
            </a:bodyPr>
            <a:lstStyle/>
            <a:p>
              <a:r>
                <a:rPr lang="fr-FR" altLang="ko-KR" sz="2100" b="1" dirty="0" err="1">
                  <a:solidFill>
                    <a:schemeClr val="accent1"/>
                  </a:solidFill>
                  <a:cs typeface="Arial" pitchFamily="34" charset="0"/>
                </a:rPr>
                <a:t>TdC</a:t>
              </a:r>
              <a:r>
                <a:rPr lang="fr-FR" altLang="ko-KR" sz="2100" b="1" dirty="0">
                  <a:solidFill>
                    <a:schemeClr val="accent1"/>
                  </a:solidFill>
                  <a:cs typeface="Arial" pitchFamily="34" charset="0"/>
                </a:rPr>
                <a:t>, objectifs peu clairs et mal définis</a:t>
              </a:r>
              <a:endParaRPr lang="ko-KR" altLang="en-US" sz="2100" b="1" dirty="0">
                <a:solidFill>
                  <a:schemeClr val="accent1"/>
                </a:solidFill>
                <a:cs typeface="Arial" pitchFamily="34" charset="0"/>
              </a:endParaRPr>
            </a:p>
          </p:txBody>
        </p:sp>
        <p:sp>
          <p:nvSpPr>
            <p:cNvPr id="19" name="TextBox 18">
              <a:extLst>
                <a:ext uri="{FF2B5EF4-FFF2-40B4-BE49-F238E27FC236}">
                  <a16:creationId xmlns:a16="http://schemas.microsoft.com/office/drawing/2014/main" id="{35E25BC6-0EDC-4DF2-AAC1-FBB10D67A7E0}"/>
                </a:ext>
              </a:extLst>
            </p:cNvPr>
            <p:cNvSpPr txBox="1"/>
            <p:nvPr/>
          </p:nvSpPr>
          <p:spPr>
            <a:xfrm>
              <a:off x="4969797" y="1872090"/>
              <a:ext cx="1984627" cy="257803"/>
            </a:xfrm>
            <a:prstGeom prst="rect">
              <a:avLst/>
            </a:prstGeom>
            <a:noFill/>
          </p:spPr>
          <p:txBody>
            <a:bodyPr wrap="square" rtlCol="0">
              <a:spAutoFit/>
            </a:bodyPr>
            <a:lstStyle/>
            <a:p>
              <a:r>
                <a:rPr lang="fr-FR" altLang="ko-KR" sz="1650" dirty="0">
                  <a:solidFill>
                    <a:schemeClr val="tx1">
                      <a:lumMod val="65000"/>
                      <a:lumOff val="35000"/>
                    </a:schemeClr>
                  </a:solidFill>
                  <a:cs typeface="Arial" pitchFamily="34" charset="0"/>
                </a:rPr>
                <a:t>Revue/développer la théorie du changement et les objectifs </a:t>
              </a:r>
            </a:p>
          </p:txBody>
        </p:sp>
      </p:grpSp>
      <p:grpSp>
        <p:nvGrpSpPr>
          <p:cNvPr id="20" name="Group 19">
            <a:extLst>
              <a:ext uri="{FF2B5EF4-FFF2-40B4-BE49-F238E27FC236}">
                <a16:creationId xmlns:a16="http://schemas.microsoft.com/office/drawing/2014/main" id="{B4C57078-1D7E-4C00-B150-C7411DB728DF}"/>
              </a:ext>
            </a:extLst>
          </p:cNvPr>
          <p:cNvGrpSpPr/>
          <p:nvPr/>
        </p:nvGrpSpPr>
        <p:grpSpPr>
          <a:xfrm>
            <a:off x="9866723" y="4621475"/>
            <a:ext cx="7130619" cy="2284175"/>
            <a:chOff x="4969796" y="1563520"/>
            <a:chExt cx="1984628" cy="1700707"/>
          </a:xfrm>
        </p:grpSpPr>
        <p:sp>
          <p:nvSpPr>
            <p:cNvPr id="21" name="TextBox 20">
              <a:extLst>
                <a:ext uri="{FF2B5EF4-FFF2-40B4-BE49-F238E27FC236}">
                  <a16:creationId xmlns:a16="http://schemas.microsoft.com/office/drawing/2014/main" id="{3C5D3AB1-299D-4C43-AC8B-248A6E571DC1}"/>
                </a:ext>
              </a:extLst>
            </p:cNvPr>
            <p:cNvSpPr txBox="1"/>
            <p:nvPr/>
          </p:nvSpPr>
          <p:spPr>
            <a:xfrm>
              <a:off x="4969796" y="1563520"/>
              <a:ext cx="1984627" cy="309363"/>
            </a:xfrm>
            <a:prstGeom prst="rect">
              <a:avLst/>
            </a:prstGeom>
            <a:noFill/>
          </p:spPr>
          <p:txBody>
            <a:bodyPr wrap="square" rtlCol="0" anchor="ctr">
              <a:spAutoFit/>
            </a:bodyPr>
            <a:lstStyle/>
            <a:p>
              <a:r>
                <a:rPr lang="fr-FR" altLang="ko-KR" sz="2100" b="1" dirty="0">
                  <a:solidFill>
                    <a:schemeClr val="accent2"/>
                  </a:solidFill>
                  <a:cs typeface="Arial" pitchFamily="34" charset="0"/>
                </a:rPr>
                <a:t>Difficultés de collecte des données</a:t>
              </a:r>
              <a:endParaRPr lang="ko-KR" altLang="en-US" sz="2100" b="1" dirty="0">
                <a:solidFill>
                  <a:schemeClr val="accent2"/>
                </a:solidFill>
                <a:cs typeface="Arial" pitchFamily="34" charset="0"/>
              </a:endParaRPr>
            </a:p>
          </p:txBody>
        </p:sp>
        <p:sp>
          <p:nvSpPr>
            <p:cNvPr id="22" name="TextBox 21">
              <a:extLst>
                <a:ext uri="{FF2B5EF4-FFF2-40B4-BE49-F238E27FC236}">
                  <a16:creationId xmlns:a16="http://schemas.microsoft.com/office/drawing/2014/main" id="{97C5F72A-FB07-433B-A4D2-ED6699802C58}"/>
                </a:ext>
              </a:extLst>
            </p:cNvPr>
            <p:cNvSpPr txBox="1"/>
            <p:nvPr/>
          </p:nvSpPr>
          <p:spPr>
            <a:xfrm>
              <a:off x="4969797" y="1872090"/>
              <a:ext cx="1984627" cy="1392137"/>
            </a:xfrm>
            <a:prstGeom prst="rect">
              <a:avLst/>
            </a:prstGeom>
            <a:noFill/>
          </p:spPr>
          <p:txBody>
            <a:bodyPr wrap="square" rtlCol="0">
              <a:spAutoFit/>
            </a:bodyPr>
            <a:lstStyle/>
            <a:p>
              <a:pPr marL="285750" indent="-285750">
                <a:buFont typeface="Wingdings" panose="05000000000000000000" pitchFamily="2" charset="2"/>
                <a:buChar char="§"/>
              </a:pPr>
              <a:r>
                <a:rPr lang="fr-FR" altLang="ko-KR" sz="1650" b="1" dirty="0">
                  <a:solidFill>
                    <a:schemeClr val="tx1">
                      <a:lumMod val="65000"/>
                      <a:lumOff val="35000"/>
                    </a:schemeClr>
                  </a:solidFill>
                  <a:cs typeface="Arial" pitchFamily="34" charset="0"/>
                </a:rPr>
                <a:t>Accès:</a:t>
              </a:r>
              <a:r>
                <a:rPr lang="fr-FR" altLang="ko-KR" sz="1650" dirty="0">
                  <a:solidFill>
                    <a:schemeClr val="tx1">
                      <a:lumMod val="65000"/>
                      <a:lumOff val="35000"/>
                    </a:schemeClr>
                  </a:solidFill>
                  <a:cs typeface="Arial" pitchFamily="34" charset="0"/>
                </a:rPr>
                <a:t> Solution alternatives (Données secondaires, IA, Collecte à distance etc…,</a:t>
              </a:r>
            </a:p>
            <a:p>
              <a:pPr marL="285750" indent="-285750">
                <a:buFont typeface="Wingdings" panose="05000000000000000000" pitchFamily="2" charset="2"/>
                <a:buChar char="§"/>
              </a:pPr>
              <a:r>
                <a:rPr lang="fr-FR" altLang="ko-KR" sz="1650" b="1" dirty="0">
                  <a:solidFill>
                    <a:schemeClr val="tx1">
                      <a:lumMod val="65000"/>
                      <a:lumOff val="35000"/>
                    </a:schemeClr>
                  </a:solidFill>
                  <a:cs typeface="Arial" pitchFamily="34" charset="0"/>
                </a:rPr>
                <a:t>Partialité, Biais : </a:t>
              </a:r>
              <a:r>
                <a:rPr lang="fr-FR" altLang="ko-KR" sz="1650" dirty="0">
                  <a:solidFill>
                    <a:schemeClr val="tx1">
                      <a:lumMod val="65000"/>
                      <a:lumOff val="35000"/>
                    </a:schemeClr>
                  </a:solidFill>
                  <a:cs typeface="Arial" pitchFamily="34" charset="0"/>
                </a:rPr>
                <a:t>« Qui » est important dans la collecte des données, triangulation, ventilation, confidentialité, la langue et diversifier l’équipe de collecte avec Implication des bénéficiaires et de l’expertise locale; </a:t>
              </a:r>
            </a:p>
            <a:p>
              <a:pPr marL="285750" indent="-285750">
                <a:buFont typeface="Wingdings" panose="05000000000000000000" pitchFamily="2" charset="2"/>
                <a:buChar char="§"/>
              </a:pPr>
              <a:r>
                <a:rPr lang="fr-FR" altLang="ko-KR" sz="1650" b="1" dirty="0">
                  <a:solidFill>
                    <a:schemeClr val="tx1">
                      <a:lumMod val="65000"/>
                      <a:lumOff val="35000"/>
                    </a:schemeClr>
                  </a:solidFill>
                  <a:cs typeface="Arial" pitchFamily="34" charset="0"/>
                </a:rPr>
                <a:t>Sécurité/sûreté : </a:t>
              </a:r>
              <a:r>
                <a:rPr lang="fr-FR" altLang="ko-KR" sz="1650" dirty="0">
                  <a:solidFill>
                    <a:schemeClr val="tx1">
                      <a:lumMod val="65000"/>
                      <a:lumOff val="35000"/>
                    </a:schemeClr>
                  </a:solidFill>
                  <a:cs typeface="Arial" pitchFamily="34" charset="0"/>
                </a:rPr>
                <a:t>Attendre que la situation se prête à la réalisation de l’évaluation; Adapter la collecte des données et la méthodologie</a:t>
              </a:r>
              <a:r>
                <a:rPr lang="en-US" altLang="ko-KR" sz="1650" dirty="0">
                  <a:solidFill>
                    <a:schemeClr val="tx1">
                      <a:lumMod val="75000"/>
                      <a:lumOff val="25000"/>
                    </a:schemeClr>
                  </a:solidFill>
                  <a:cs typeface="Arial" pitchFamily="34" charset="0"/>
                </a:rPr>
                <a:t>  </a:t>
              </a:r>
              <a:endParaRPr lang="ko-KR" altLang="en-US" sz="1650" dirty="0">
                <a:solidFill>
                  <a:schemeClr val="tx1">
                    <a:lumMod val="65000"/>
                    <a:lumOff val="35000"/>
                  </a:schemeClr>
                </a:solidFill>
                <a:cs typeface="Arial" pitchFamily="34" charset="0"/>
              </a:endParaRPr>
            </a:p>
          </p:txBody>
        </p:sp>
      </p:grpSp>
      <p:grpSp>
        <p:nvGrpSpPr>
          <p:cNvPr id="23" name="Group 22">
            <a:extLst>
              <a:ext uri="{FF2B5EF4-FFF2-40B4-BE49-F238E27FC236}">
                <a16:creationId xmlns:a16="http://schemas.microsoft.com/office/drawing/2014/main" id="{32091967-4420-467B-ABA2-046AD74818B1}"/>
              </a:ext>
            </a:extLst>
          </p:cNvPr>
          <p:cNvGrpSpPr/>
          <p:nvPr/>
        </p:nvGrpSpPr>
        <p:grpSpPr>
          <a:xfrm>
            <a:off x="8576849" y="1744434"/>
            <a:ext cx="7678376" cy="1268512"/>
            <a:chOff x="4969796" y="1563520"/>
            <a:chExt cx="2137082" cy="944484"/>
          </a:xfrm>
        </p:grpSpPr>
        <p:sp>
          <p:nvSpPr>
            <p:cNvPr id="24" name="TextBox 23">
              <a:extLst>
                <a:ext uri="{FF2B5EF4-FFF2-40B4-BE49-F238E27FC236}">
                  <a16:creationId xmlns:a16="http://schemas.microsoft.com/office/drawing/2014/main" id="{2AEB38DA-E85C-4FEE-8BEF-45330EEC9505}"/>
                </a:ext>
              </a:extLst>
            </p:cNvPr>
            <p:cNvSpPr txBox="1"/>
            <p:nvPr/>
          </p:nvSpPr>
          <p:spPr>
            <a:xfrm>
              <a:off x="4969796" y="1563520"/>
              <a:ext cx="2137082" cy="309363"/>
            </a:xfrm>
            <a:prstGeom prst="rect">
              <a:avLst/>
            </a:prstGeom>
            <a:noFill/>
          </p:spPr>
          <p:txBody>
            <a:bodyPr wrap="square" rtlCol="0" anchor="ctr">
              <a:spAutoFit/>
            </a:bodyPr>
            <a:lstStyle/>
            <a:p>
              <a:r>
                <a:rPr lang="fr-FR" altLang="ko-KR" sz="2100" b="1" dirty="0">
                  <a:solidFill>
                    <a:schemeClr val="accent3"/>
                  </a:solidFill>
                  <a:cs typeface="Arial" pitchFamily="34" charset="0"/>
                </a:rPr>
                <a:t>Contexte, politisation, sécurité </a:t>
              </a:r>
            </a:p>
          </p:txBody>
        </p:sp>
        <p:sp>
          <p:nvSpPr>
            <p:cNvPr id="25" name="TextBox 24">
              <a:extLst>
                <a:ext uri="{FF2B5EF4-FFF2-40B4-BE49-F238E27FC236}">
                  <a16:creationId xmlns:a16="http://schemas.microsoft.com/office/drawing/2014/main" id="{81D60F38-5E95-4D93-B966-D974C1B5167C}"/>
                </a:ext>
              </a:extLst>
            </p:cNvPr>
            <p:cNvSpPr txBox="1"/>
            <p:nvPr/>
          </p:nvSpPr>
          <p:spPr>
            <a:xfrm>
              <a:off x="4969797" y="1872090"/>
              <a:ext cx="1984627" cy="635914"/>
            </a:xfrm>
            <a:prstGeom prst="rect">
              <a:avLst/>
            </a:prstGeom>
            <a:noFill/>
          </p:spPr>
          <p:txBody>
            <a:bodyPr wrap="square" rtlCol="0">
              <a:spAutoFit/>
            </a:bodyPr>
            <a:lstStyle/>
            <a:p>
              <a:pPr marL="285750" indent="-285750">
                <a:buFont typeface="Wingdings" panose="05000000000000000000" pitchFamily="2" charset="2"/>
                <a:buChar char="§"/>
              </a:pPr>
              <a:r>
                <a:rPr lang="fr-FR" altLang="ko-KR" sz="1650" dirty="0">
                  <a:solidFill>
                    <a:schemeClr val="tx1">
                      <a:lumMod val="65000"/>
                      <a:lumOff val="35000"/>
                    </a:schemeClr>
                  </a:solidFill>
                  <a:cs typeface="Arial" pitchFamily="34" charset="0"/>
                </a:rPr>
                <a:t>Prendre le contexte comme point de départ : Revue de l’analyse du conflit et/ou refaire l’analyse du conflit. </a:t>
              </a:r>
            </a:p>
            <a:p>
              <a:pPr marL="285750" indent="-285750">
                <a:buFont typeface="Wingdings" panose="05000000000000000000" pitchFamily="2" charset="2"/>
                <a:buChar char="§"/>
              </a:pPr>
              <a:r>
                <a:rPr lang="fr-FR" altLang="ko-KR" sz="1650" dirty="0">
                  <a:solidFill>
                    <a:schemeClr val="tx1">
                      <a:lumMod val="65000"/>
                      <a:lumOff val="35000"/>
                    </a:schemeClr>
                  </a:solidFill>
                  <a:cs typeface="Arial" pitchFamily="34" charset="0"/>
                </a:rPr>
                <a:t>Attention portée au conflit et a son évolution </a:t>
              </a:r>
            </a:p>
          </p:txBody>
        </p:sp>
      </p:grpSp>
      <p:grpSp>
        <p:nvGrpSpPr>
          <p:cNvPr id="26" name="Group 25">
            <a:extLst>
              <a:ext uri="{FF2B5EF4-FFF2-40B4-BE49-F238E27FC236}">
                <a16:creationId xmlns:a16="http://schemas.microsoft.com/office/drawing/2014/main" id="{215E6C34-41C2-4224-BF2C-8D4E462826A8}"/>
              </a:ext>
            </a:extLst>
          </p:cNvPr>
          <p:cNvGrpSpPr/>
          <p:nvPr/>
        </p:nvGrpSpPr>
        <p:grpSpPr>
          <a:xfrm>
            <a:off x="8576847" y="7196259"/>
            <a:ext cx="7130619" cy="1014596"/>
            <a:chOff x="4969796" y="1563520"/>
            <a:chExt cx="1984628" cy="755428"/>
          </a:xfrm>
        </p:grpSpPr>
        <p:sp>
          <p:nvSpPr>
            <p:cNvPr id="27" name="TextBox 26">
              <a:extLst>
                <a:ext uri="{FF2B5EF4-FFF2-40B4-BE49-F238E27FC236}">
                  <a16:creationId xmlns:a16="http://schemas.microsoft.com/office/drawing/2014/main" id="{2E997529-A351-4BCE-A4EB-91063ACA4968}"/>
                </a:ext>
              </a:extLst>
            </p:cNvPr>
            <p:cNvSpPr txBox="1"/>
            <p:nvPr/>
          </p:nvSpPr>
          <p:spPr>
            <a:xfrm>
              <a:off x="4969796" y="1563520"/>
              <a:ext cx="1984627" cy="309363"/>
            </a:xfrm>
            <a:prstGeom prst="rect">
              <a:avLst/>
            </a:prstGeom>
            <a:noFill/>
          </p:spPr>
          <p:txBody>
            <a:bodyPr wrap="square" rtlCol="0" anchor="ctr">
              <a:spAutoFit/>
            </a:bodyPr>
            <a:lstStyle/>
            <a:p>
              <a:r>
                <a:rPr lang="fr-FR" altLang="ko-KR" sz="2100" b="1">
                  <a:solidFill>
                    <a:schemeClr val="accent4"/>
                  </a:solidFill>
                  <a:cs typeface="Arial" pitchFamily="34" charset="0"/>
                </a:rPr>
                <a:t>Multiplicité des acteurs / Ressources </a:t>
              </a:r>
            </a:p>
          </p:txBody>
        </p:sp>
        <p:sp>
          <p:nvSpPr>
            <p:cNvPr id="28" name="TextBox 27">
              <a:extLst>
                <a:ext uri="{FF2B5EF4-FFF2-40B4-BE49-F238E27FC236}">
                  <a16:creationId xmlns:a16="http://schemas.microsoft.com/office/drawing/2014/main" id="{D9F90A54-1B34-43F9-B271-22530E545019}"/>
                </a:ext>
              </a:extLst>
            </p:cNvPr>
            <p:cNvSpPr txBox="1"/>
            <p:nvPr/>
          </p:nvSpPr>
          <p:spPr>
            <a:xfrm>
              <a:off x="4969797" y="1872090"/>
              <a:ext cx="1984627" cy="446858"/>
            </a:xfrm>
            <a:prstGeom prst="rect">
              <a:avLst/>
            </a:prstGeom>
            <a:noFill/>
          </p:spPr>
          <p:txBody>
            <a:bodyPr wrap="square" rtlCol="0">
              <a:spAutoFit/>
            </a:bodyPr>
            <a:lstStyle/>
            <a:p>
              <a:pPr marL="285750" indent="-285750">
                <a:buFont typeface="Wingdings" panose="05000000000000000000" pitchFamily="2" charset="2"/>
                <a:buChar char="§"/>
              </a:pPr>
              <a:r>
                <a:rPr lang="fr-FR" altLang="ko-KR" sz="1650" dirty="0">
                  <a:solidFill>
                    <a:schemeClr val="tx1">
                      <a:lumMod val="65000"/>
                      <a:lumOff val="35000"/>
                    </a:schemeClr>
                  </a:solidFill>
                  <a:cs typeface="Arial" pitchFamily="34" charset="0"/>
                </a:rPr>
                <a:t>Organiser des évaluations conjointes</a:t>
              </a:r>
            </a:p>
            <a:p>
              <a:pPr marL="285750" indent="-285750">
                <a:buFont typeface="Wingdings" panose="05000000000000000000" pitchFamily="2" charset="2"/>
                <a:buChar char="§"/>
              </a:pPr>
              <a:r>
                <a:rPr lang="fr-FR" altLang="ko-KR" sz="1650" dirty="0">
                  <a:solidFill>
                    <a:schemeClr val="tx1">
                      <a:lumMod val="65000"/>
                      <a:lumOff val="35000"/>
                    </a:schemeClr>
                  </a:solidFill>
                  <a:cs typeface="Arial" pitchFamily="34" charset="0"/>
                </a:rPr>
                <a:t>Allocation des ressources nécessaires et adéquates </a:t>
              </a:r>
            </a:p>
          </p:txBody>
        </p:sp>
      </p:grpSp>
      <p:grpSp>
        <p:nvGrpSpPr>
          <p:cNvPr id="30" name="Group 29">
            <a:extLst>
              <a:ext uri="{FF2B5EF4-FFF2-40B4-BE49-F238E27FC236}">
                <a16:creationId xmlns:a16="http://schemas.microsoft.com/office/drawing/2014/main" id="{75F9B71C-62CD-4060-9712-DC942640FA23}"/>
              </a:ext>
            </a:extLst>
          </p:cNvPr>
          <p:cNvGrpSpPr/>
          <p:nvPr/>
        </p:nvGrpSpPr>
        <p:grpSpPr>
          <a:xfrm>
            <a:off x="2100896" y="4428738"/>
            <a:ext cx="129353" cy="1134965"/>
            <a:chOff x="705340" y="3177056"/>
            <a:chExt cx="86235" cy="756643"/>
          </a:xfrm>
        </p:grpSpPr>
        <p:sp>
          <p:nvSpPr>
            <p:cNvPr id="31" name="Rectangle 30">
              <a:extLst>
                <a:ext uri="{FF2B5EF4-FFF2-40B4-BE49-F238E27FC236}">
                  <a16:creationId xmlns:a16="http://schemas.microsoft.com/office/drawing/2014/main" id="{133D17E4-C4E3-4738-A95E-BEF1FE290370}"/>
                </a:ext>
              </a:extLst>
            </p:cNvPr>
            <p:cNvSpPr/>
            <p:nvPr/>
          </p:nvSpPr>
          <p:spPr>
            <a:xfrm>
              <a:off x="755575" y="3177699"/>
              <a:ext cx="36000" cy="75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a:solidFill>
                  <a:srgbClr val="22AAE4"/>
                </a:solidFill>
              </a:endParaRPr>
            </a:p>
          </p:txBody>
        </p:sp>
        <p:sp>
          <p:nvSpPr>
            <p:cNvPr id="32" name="Rectangle 31">
              <a:extLst>
                <a:ext uri="{FF2B5EF4-FFF2-40B4-BE49-F238E27FC236}">
                  <a16:creationId xmlns:a16="http://schemas.microsoft.com/office/drawing/2014/main" id="{5BDDE3B4-783C-41AD-91E2-96943B4E6641}"/>
                </a:ext>
              </a:extLst>
            </p:cNvPr>
            <p:cNvSpPr/>
            <p:nvPr/>
          </p:nvSpPr>
          <p:spPr>
            <a:xfrm>
              <a:off x="705340" y="3177056"/>
              <a:ext cx="36000" cy="75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a:solidFill>
                  <a:srgbClr val="22AAE4"/>
                </a:solidFill>
              </a:endParaRPr>
            </a:p>
          </p:txBody>
        </p:sp>
      </p:grpSp>
      <p:sp>
        <p:nvSpPr>
          <p:cNvPr id="33" name="Rectangle 30">
            <a:extLst>
              <a:ext uri="{FF2B5EF4-FFF2-40B4-BE49-F238E27FC236}">
                <a16:creationId xmlns:a16="http://schemas.microsoft.com/office/drawing/2014/main" id="{47978BC2-F132-4202-AB80-20305B7CCE0C}"/>
              </a:ext>
            </a:extLst>
          </p:cNvPr>
          <p:cNvSpPr/>
          <p:nvPr/>
        </p:nvSpPr>
        <p:spPr>
          <a:xfrm>
            <a:off x="9107460" y="5312709"/>
            <a:ext cx="443436" cy="442140"/>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p>
        </p:txBody>
      </p:sp>
      <p:sp>
        <p:nvSpPr>
          <p:cNvPr id="34" name="Frame 17">
            <a:extLst>
              <a:ext uri="{FF2B5EF4-FFF2-40B4-BE49-F238E27FC236}">
                <a16:creationId xmlns:a16="http://schemas.microsoft.com/office/drawing/2014/main" id="{C7D7B738-DE22-446C-9D17-2E521D0F6EB3}"/>
              </a:ext>
            </a:extLst>
          </p:cNvPr>
          <p:cNvSpPr/>
          <p:nvPr/>
        </p:nvSpPr>
        <p:spPr>
          <a:xfrm>
            <a:off x="9082860" y="3558360"/>
            <a:ext cx="442140" cy="442140"/>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solidFill>
                <a:schemeClr val="tx1"/>
              </a:solidFill>
            </a:endParaRPr>
          </a:p>
        </p:txBody>
      </p:sp>
      <p:sp>
        <p:nvSpPr>
          <p:cNvPr id="35" name="Isosceles Triangle 8">
            <a:extLst>
              <a:ext uri="{FF2B5EF4-FFF2-40B4-BE49-F238E27FC236}">
                <a16:creationId xmlns:a16="http://schemas.microsoft.com/office/drawing/2014/main" id="{5CAA8E9A-F541-401A-AF19-75E90B9C67F9}"/>
              </a:ext>
            </a:extLst>
          </p:cNvPr>
          <p:cNvSpPr/>
          <p:nvPr/>
        </p:nvSpPr>
        <p:spPr>
          <a:xfrm rot="16200000">
            <a:off x="7617675" y="7428629"/>
            <a:ext cx="435978" cy="519801"/>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p>
        </p:txBody>
      </p:sp>
      <p:sp>
        <p:nvSpPr>
          <p:cNvPr id="36" name="Donut 39">
            <a:extLst>
              <a:ext uri="{FF2B5EF4-FFF2-40B4-BE49-F238E27FC236}">
                <a16:creationId xmlns:a16="http://schemas.microsoft.com/office/drawing/2014/main" id="{BF3AC689-D700-4CF3-95D2-E0E34B0429DC}"/>
              </a:ext>
            </a:extLst>
          </p:cNvPr>
          <p:cNvSpPr/>
          <p:nvPr/>
        </p:nvSpPr>
        <p:spPr>
          <a:xfrm>
            <a:off x="7848600" y="2122056"/>
            <a:ext cx="564948" cy="564948"/>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solidFill>
                <a:schemeClr val="tx1"/>
              </a:solidFill>
            </a:endParaRPr>
          </a:p>
        </p:txBody>
      </p:sp>
      <p:sp>
        <p:nvSpPr>
          <p:cNvPr id="37" name="object 3">
            <a:extLst>
              <a:ext uri="{FF2B5EF4-FFF2-40B4-BE49-F238E27FC236}">
                <a16:creationId xmlns:a16="http://schemas.microsoft.com/office/drawing/2014/main" id="{B40D60E4-7542-5BC4-0F8D-EE0940A91703}"/>
              </a:ext>
            </a:extLst>
          </p:cNvPr>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pic>
        <p:nvPicPr>
          <p:cNvPr id="38" name="Picture 37" descr="A blue text on a black background&#10;&#10;Description automatically generated">
            <a:extLst>
              <a:ext uri="{FF2B5EF4-FFF2-40B4-BE49-F238E27FC236}">
                <a16:creationId xmlns:a16="http://schemas.microsoft.com/office/drawing/2014/main" id="{A3B65E73-C199-E094-4B97-73B5B8BD887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39" name="Image 1">
            <a:extLst>
              <a:ext uri="{FF2B5EF4-FFF2-40B4-BE49-F238E27FC236}">
                <a16:creationId xmlns:a16="http://schemas.microsoft.com/office/drawing/2014/main" id="{D95D4219-9B7B-914D-00CD-0C33478951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40" name="object 6">
            <a:extLst>
              <a:ext uri="{FF2B5EF4-FFF2-40B4-BE49-F238E27FC236}">
                <a16:creationId xmlns:a16="http://schemas.microsoft.com/office/drawing/2014/main" id="{3070FDFC-14F7-7FF3-6993-4C1CE0E9EDF2}"/>
              </a:ext>
            </a:extLst>
          </p:cNvPr>
          <p:cNvSpPr txBox="1">
            <a:spLocks/>
          </p:cNvSpPr>
          <p:nvPr/>
        </p:nvSpPr>
        <p:spPr>
          <a:xfrm>
            <a:off x="145856" y="524575"/>
            <a:ext cx="11766324" cy="574516"/>
          </a:xfrm>
          <a:prstGeom prst="rect">
            <a:avLst/>
          </a:prstGeom>
        </p:spPr>
        <p:txBody>
          <a:bodyPr vert="horz" wrap="square" lIns="0" tIns="12700" rIns="0" bIns="0" rtlCol="0">
            <a:spAutoFit/>
          </a:bodyPr>
          <a:lstStyle>
            <a:defPPr>
              <a:defRPr kern="0"/>
            </a:defPPr>
            <a:lvl1pPr marL="12700">
              <a:lnSpc>
                <a:spcPct val="100000"/>
              </a:lnSpc>
              <a:spcBef>
                <a:spcPts val="100"/>
              </a:spcBef>
              <a:defRPr sz="3650" b="1" i="0" spc="-20">
                <a:solidFill>
                  <a:srgbClr val="001689"/>
                </a:solidFill>
                <a:latin typeface="DM Sans"/>
                <a:ea typeface="+mj-ea"/>
                <a:cs typeface="DM Sans"/>
              </a:defRPr>
            </a:lvl1pPr>
          </a:lstStyle>
          <a:p>
            <a:r>
              <a:rPr lang="fr-FR" dirty="0"/>
              <a:t>Relever les défis de l’évaluation</a:t>
            </a:r>
          </a:p>
        </p:txBody>
      </p:sp>
      <p:sp>
        <p:nvSpPr>
          <p:cNvPr id="41" name="object 6">
            <a:extLst>
              <a:ext uri="{FF2B5EF4-FFF2-40B4-BE49-F238E27FC236}">
                <a16:creationId xmlns:a16="http://schemas.microsoft.com/office/drawing/2014/main" id="{D2BEF951-872B-BCF1-A56B-1EEC8A58B986}"/>
              </a:ext>
            </a:extLst>
          </p:cNvPr>
          <p:cNvSpPr/>
          <p:nvPr/>
        </p:nvSpPr>
        <p:spPr>
          <a:xfrm flipV="1">
            <a:off x="76200" y="1028700"/>
            <a:ext cx="7135091"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grpSp>
        <p:nvGrpSpPr>
          <p:cNvPr id="58" name="Group 57">
            <a:extLst>
              <a:ext uri="{FF2B5EF4-FFF2-40B4-BE49-F238E27FC236}">
                <a16:creationId xmlns:a16="http://schemas.microsoft.com/office/drawing/2014/main" id="{B50888A3-7FA6-3131-B100-2994ECBD5F14}"/>
              </a:ext>
            </a:extLst>
          </p:cNvPr>
          <p:cNvGrpSpPr/>
          <p:nvPr/>
        </p:nvGrpSpPr>
        <p:grpSpPr>
          <a:xfrm>
            <a:off x="3074006" y="3993531"/>
            <a:ext cx="2325472" cy="2324277"/>
            <a:chOff x="4574848" y="1897856"/>
            <a:chExt cx="3028217" cy="3026664"/>
          </a:xfrm>
        </p:grpSpPr>
        <p:sp>
          <p:nvSpPr>
            <p:cNvPr id="59" name="Freeform: Shape 58">
              <a:extLst>
                <a:ext uri="{FF2B5EF4-FFF2-40B4-BE49-F238E27FC236}">
                  <a16:creationId xmlns:a16="http://schemas.microsoft.com/office/drawing/2014/main" id="{C858E476-FBE2-3ADF-8A58-9D0B5995777F}"/>
                </a:ext>
              </a:extLst>
            </p:cNvPr>
            <p:cNvSpPr/>
            <p:nvPr/>
          </p:nvSpPr>
          <p:spPr>
            <a:xfrm>
              <a:off x="4575624" y="1897856"/>
              <a:ext cx="3026664" cy="3026664"/>
            </a:xfrm>
            <a:custGeom>
              <a:avLst/>
              <a:gdLst>
                <a:gd name="connsiteX0" fmla="*/ 3057049 w 3057525"/>
                <a:gd name="connsiteY0" fmla="*/ 1532096 h 3057525"/>
                <a:gd name="connsiteX1" fmla="*/ 1532096 w 3057525"/>
                <a:gd name="connsiteY1" fmla="*/ 3057049 h 3057525"/>
                <a:gd name="connsiteX2" fmla="*/ 7144 w 3057525"/>
                <a:gd name="connsiteY2" fmla="*/ 1532096 h 3057525"/>
                <a:gd name="connsiteX3" fmla="*/ 1532096 w 3057525"/>
                <a:gd name="connsiteY3" fmla="*/ 7144 h 3057525"/>
                <a:gd name="connsiteX4" fmla="*/ 3057049 w 3057525"/>
                <a:gd name="connsiteY4" fmla="*/ 1532096 h 305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3057525">
                  <a:moveTo>
                    <a:pt x="3057049" y="1532096"/>
                  </a:moveTo>
                  <a:cubicBezTo>
                    <a:pt x="3057049" y="2374304"/>
                    <a:pt x="2374304" y="3057049"/>
                    <a:pt x="1532096" y="3057049"/>
                  </a:cubicBezTo>
                  <a:cubicBezTo>
                    <a:pt x="689888" y="3057049"/>
                    <a:pt x="7144" y="2374304"/>
                    <a:pt x="7144" y="1532096"/>
                  </a:cubicBezTo>
                  <a:cubicBezTo>
                    <a:pt x="7144" y="689888"/>
                    <a:pt x="689888" y="7144"/>
                    <a:pt x="1532096" y="7144"/>
                  </a:cubicBezTo>
                  <a:cubicBezTo>
                    <a:pt x="2374304" y="7144"/>
                    <a:pt x="3057049" y="689888"/>
                    <a:pt x="3057049" y="1532096"/>
                  </a:cubicBezTo>
                  <a:close/>
                </a:path>
              </a:pathLst>
            </a:custGeom>
            <a:solidFill>
              <a:srgbClr val="3A876B">
                <a:lumMod val="20000"/>
                <a:lumOff val="80000"/>
              </a:srgbClr>
            </a:solidFill>
            <a:ln w="9525" cap="flat">
              <a:noFill/>
              <a:prstDash val="solid"/>
              <a:miter/>
            </a:ln>
            <a:effectLst>
              <a:outerShdw blurRad="63500" sx="102000" sy="102000" algn="ctr" rotWithShape="0">
                <a:prstClr val="black">
                  <a:alpha val="40000"/>
                </a:prstClr>
              </a:outerShdw>
            </a:effectLst>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black"/>
                </a:solidFill>
                <a:effectLst/>
                <a:uLnTx/>
                <a:uFillTx/>
                <a:latin typeface="Arial"/>
                <a:cs typeface="+mn-cs"/>
              </a:endParaRPr>
            </a:p>
          </p:txBody>
        </p:sp>
        <p:sp>
          <p:nvSpPr>
            <p:cNvPr id="60" name="Freeform: Shape 59">
              <a:extLst>
                <a:ext uri="{FF2B5EF4-FFF2-40B4-BE49-F238E27FC236}">
                  <a16:creationId xmlns:a16="http://schemas.microsoft.com/office/drawing/2014/main" id="{5DF878BE-806D-3ED9-947C-9B6BD9E90873}"/>
                </a:ext>
              </a:extLst>
            </p:cNvPr>
            <p:cNvSpPr/>
            <p:nvPr/>
          </p:nvSpPr>
          <p:spPr>
            <a:xfrm>
              <a:off x="4574848" y="1907000"/>
              <a:ext cx="3028217" cy="2962327"/>
            </a:xfrm>
            <a:custGeom>
              <a:avLst/>
              <a:gdLst>
                <a:gd name="connsiteX0" fmla="*/ 2863236 w 3028217"/>
                <a:gd name="connsiteY0" fmla="*/ 2049564 h 2962327"/>
                <a:gd name="connsiteX1" fmla="*/ 2844662 w 3028217"/>
                <a:gd name="connsiteY1" fmla="*/ 2065518 h 2962327"/>
                <a:gd name="connsiteX2" fmla="*/ 2847519 w 3028217"/>
                <a:gd name="connsiteY2" fmla="*/ 2116953 h 2962327"/>
                <a:gd name="connsiteX3" fmla="*/ 2887525 w 3028217"/>
                <a:gd name="connsiteY3" fmla="*/ 2084568 h 2962327"/>
                <a:gd name="connsiteX4" fmla="*/ 2890382 w 3028217"/>
                <a:gd name="connsiteY4" fmla="*/ 2078853 h 2962327"/>
                <a:gd name="connsiteX5" fmla="*/ 2890382 w 3028217"/>
                <a:gd name="connsiteY5" fmla="*/ 2057898 h 2962327"/>
                <a:gd name="connsiteX6" fmla="*/ 2863236 w 3028217"/>
                <a:gd name="connsiteY6" fmla="*/ 2049564 h 2962327"/>
                <a:gd name="connsiteX7" fmla="*/ 2453184 w 3028217"/>
                <a:gd name="connsiteY7" fmla="*/ 1703568 h 2962327"/>
                <a:gd name="connsiteX8" fmla="*/ 2444611 w 3028217"/>
                <a:gd name="connsiteY8" fmla="*/ 1714046 h 2962327"/>
                <a:gd name="connsiteX9" fmla="*/ 2467471 w 3028217"/>
                <a:gd name="connsiteY9" fmla="*/ 1740716 h 2962327"/>
                <a:gd name="connsiteX10" fmla="*/ 2482711 w 3028217"/>
                <a:gd name="connsiteY10" fmla="*/ 1728333 h 2962327"/>
                <a:gd name="connsiteX11" fmla="*/ 2453184 w 3028217"/>
                <a:gd name="connsiteY11" fmla="*/ 1703568 h 2962327"/>
                <a:gd name="connsiteX12" fmla="*/ 802501 w 3028217"/>
                <a:gd name="connsiteY12" fmla="*/ 1583553 h 2962327"/>
                <a:gd name="connsiteX13" fmla="*/ 812026 w 3028217"/>
                <a:gd name="connsiteY13" fmla="*/ 1589268 h 2962327"/>
                <a:gd name="connsiteX14" fmla="*/ 802501 w 3028217"/>
                <a:gd name="connsiteY14" fmla="*/ 1599745 h 2962327"/>
                <a:gd name="connsiteX15" fmla="*/ 792024 w 3028217"/>
                <a:gd name="connsiteY15" fmla="*/ 1594030 h 2962327"/>
                <a:gd name="connsiteX16" fmla="*/ 802501 w 3028217"/>
                <a:gd name="connsiteY16" fmla="*/ 1583553 h 2962327"/>
                <a:gd name="connsiteX17" fmla="*/ 573901 w 3028217"/>
                <a:gd name="connsiteY17" fmla="*/ 1577838 h 2962327"/>
                <a:gd name="connsiteX18" fmla="*/ 592951 w 3028217"/>
                <a:gd name="connsiteY18" fmla="*/ 1589268 h 2962327"/>
                <a:gd name="connsiteX19" fmla="*/ 584379 w 3028217"/>
                <a:gd name="connsiteY19" fmla="*/ 1596888 h 2962327"/>
                <a:gd name="connsiteX20" fmla="*/ 565329 w 3028217"/>
                <a:gd name="connsiteY20" fmla="*/ 1587363 h 2962327"/>
                <a:gd name="connsiteX21" fmla="*/ 573901 w 3028217"/>
                <a:gd name="connsiteY21" fmla="*/ 1577838 h 2962327"/>
                <a:gd name="connsiteX22" fmla="*/ 698678 w 3028217"/>
                <a:gd name="connsiteY22" fmla="*/ 1550216 h 2962327"/>
                <a:gd name="connsiteX23" fmla="*/ 763448 w 3028217"/>
                <a:gd name="connsiteY23" fmla="*/ 1592126 h 2962327"/>
                <a:gd name="connsiteX24" fmla="*/ 678676 w 3028217"/>
                <a:gd name="connsiteY24" fmla="*/ 1592126 h 2962327"/>
                <a:gd name="connsiteX25" fmla="*/ 698678 w 3028217"/>
                <a:gd name="connsiteY25" fmla="*/ 1550216 h 2962327"/>
                <a:gd name="connsiteX26" fmla="*/ 492939 w 3028217"/>
                <a:gd name="connsiteY26" fmla="*/ 1460681 h 2962327"/>
                <a:gd name="connsiteX27" fmla="*/ 562471 w 3028217"/>
                <a:gd name="connsiteY27" fmla="*/ 1479731 h 2962327"/>
                <a:gd name="connsiteX28" fmla="*/ 646291 w 3028217"/>
                <a:gd name="connsiteY28" fmla="*/ 1537833 h 2962327"/>
                <a:gd name="connsiteX29" fmla="*/ 577711 w 3028217"/>
                <a:gd name="connsiteY29" fmla="*/ 1525451 h 2962327"/>
                <a:gd name="connsiteX30" fmla="*/ 527229 w 3028217"/>
                <a:gd name="connsiteY30" fmla="*/ 1487351 h 2962327"/>
                <a:gd name="connsiteX31" fmla="*/ 525032 w 3028217"/>
                <a:gd name="connsiteY31" fmla="*/ 1486533 h 2962327"/>
                <a:gd name="connsiteX32" fmla="*/ 527229 w 3028217"/>
                <a:gd name="connsiteY32" fmla="*/ 1488303 h 2962327"/>
                <a:gd name="connsiteX33" fmla="*/ 451029 w 3028217"/>
                <a:gd name="connsiteY33" fmla="*/ 1494971 h 2962327"/>
                <a:gd name="connsiteX34" fmla="*/ 492939 w 3028217"/>
                <a:gd name="connsiteY34" fmla="*/ 1460681 h 2962327"/>
                <a:gd name="connsiteX35" fmla="*/ 592475 w 3028217"/>
                <a:gd name="connsiteY35" fmla="*/ 1413889 h 2962327"/>
                <a:gd name="connsiteX36" fmla="*/ 596761 w 3028217"/>
                <a:gd name="connsiteY36" fmla="*/ 1414961 h 2962327"/>
                <a:gd name="connsiteX37" fmla="*/ 595809 w 3028217"/>
                <a:gd name="connsiteY37" fmla="*/ 1447346 h 2962327"/>
                <a:gd name="connsiteX38" fmla="*/ 588189 w 3028217"/>
                <a:gd name="connsiteY38" fmla="*/ 1414961 h 2962327"/>
                <a:gd name="connsiteX39" fmla="*/ 592475 w 3028217"/>
                <a:gd name="connsiteY39" fmla="*/ 1413889 h 2962327"/>
                <a:gd name="connsiteX40" fmla="*/ 2633206 w 3028217"/>
                <a:gd name="connsiteY40" fmla="*/ 1174931 h 2962327"/>
                <a:gd name="connsiteX41" fmla="*/ 2673211 w 3028217"/>
                <a:gd name="connsiteY41" fmla="*/ 1180646 h 2962327"/>
                <a:gd name="connsiteX42" fmla="*/ 2633206 w 3028217"/>
                <a:gd name="connsiteY42" fmla="*/ 1174931 h 2962327"/>
                <a:gd name="connsiteX43" fmla="*/ 2477948 w 3028217"/>
                <a:gd name="connsiteY43" fmla="*/ 1095873 h 2962327"/>
                <a:gd name="connsiteX44" fmla="*/ 2484616 w 3028217"/>
                <a:gd name="connsiteY44" fmla="*/ 1110160 h 2962327"/>
                <a:gd name="connsiteX45" fmla="*/ 2464613 w 3028217"/>
                <a:gd name="connsiteY45" fmla="*/ 1135878 h 2962327"/>
                <a:gd name="connsiteX46" fmla="*/ 2444611 w 3028217"/>
                <a:gd name="connsiteY46" fmla="*/ 1144450 h 2962327"/>
                <a:gd name="connsiteX47" fmla="*/ 2415083 w 3028217"/>
                <a:gd name="connsiteY47" fmla="*/ 1119685 h 2962327"/>
                <a:gd name="connsiteX48" fmla="*/ 2446516 w 3028217"/>
                <a:gd name="connsiteY48" fmla="*/ 1114923 h 2962327"/>
                <a:gd name="connsiteX49" fmla="*/ 2477948 w 3028217"/>
                <a:gd name="connsiteY49" fmla="*/ 1095873 h 2962327"/>
                <a:gd name="connsiteX50" fmla="*/ 2344599 w 3028217"/>
                <a:gd name="connsiteY50" fmla="*/ 1039676 h 2962327"/>
                <a:gd name="connsiteX51" fmla="*/ 2355076 w 3028217"/>
                <a:gd name="connsiteY51" fmla="*/ 1066346 h 2962327"/>
                <a:gd name="connsiteX52" fmla="*/ 2341741 w 3028217"/>
                <a:gd name="connsiteY52" fmla="*/ 1092063 h 2962327"/>
                <a:gd name="connsiteX53" fmla="*/ 2328406 w 3028217"/>
                <a:gd name="connsiteY53" fmla="*/ 1065393 h 2962327"/>
                <a:gd name="connsiteX54" fmla="*/ 2344599 w 3028217"/>
                <a:gd name="connsiteY54" fmla="*/ 1039676 h 2962327"/>
                <a:gd name="connsiteX55" fmla="*/ 699631 w 3028217"/>
                <a:gd name="connsiteY55" fmla="*/ 966334 h 2962327"/>
                <a:gd name="connsiteX56" fmla="*/ 616764 w 3028217"/>
                <a:gd name="connsiteY56" fmla="*/ 992051 h 2962327"/>
                <a:gd name="connsiteX57" fmla="*/ 699631 w 3028217"/>
                <a:gd name="connsiteY57" fmla="*/ 966334 h 2962327"/>
                <a:gd name="connsiteX58" fmla="*/ 2786559 w 3028217"/>
                <a:gd name="connsiteY58" fmla="*/ 938711 h 2962327"/>
                <a:gd name="connsiteX59" fmla="*/ 2814181 w 3028217"/>
                <a:gd name="connsiteY59" fmla="*/ 938711 h 2962327"/>
                <a:gd name="connsiteX60" fmla="*/ 2814181 w 3028217"/>
                <a:gd name="connsiteY60" fmla="*/ 945378 h 2962327"/>
                <a:gd name="connsiteX61" fmla="*/ 2786559 w 3028217"/>
                <a:gd name="connsiteY61" fmla="*/ 938711 h 2962327"/>
                <a:gd name="connsiteX62" fmla="*/ 737731 w 3028217"/>
                <a:gd name="connsiteY62" fmla="*/ 935019 h 2962327"/>
                <a:gd name="connsiteX63" fmla="*/ 702489 w 3028217"/>
                <a:gd name="connsiteY63" fmla="*/ 951093 h 2962327"/>
                <a:gd name="connsiteX64" fmla="*/ 770116 w 3028217"/>
                <a:gd name="connsiteY64" fmla="*/ 936805 h 2962327"/>
                <a:gd name="connsiteX65" fmla="*/ 737731 w 3028217"/>
                <a:gd name="connsiteY65" fmla="*/ 935019 h 2962327"/>
                <a:gd name="connsiteX66" fmla="*/ 619383 w 3028217"/>
                <a:gd name="connsiteY66" fmla="*/ 880251 h 2962327"/>
                <a:gd name="connsiteX67" fmla="*/ 608191 w 3028217"/>
                <a:gd name="connsiteY67" fmla="*/ 882513 h 2962327"/>
                <a:gd name="connsiteX68" fmla="*/ 541516 w 3028217"/>
                <a:gd name="connsiteY68" fmla="*/ 968238 h 2962327"/>
                <a:gd name="connsiteX69" fmla="*/ 558661 w 3028217"/>
                <a:gd name="connsiteY69" fmla="*/ 975858 h 2962327"/>
                <a:gd name="connsiteX70" fmla="*/ 578664 w 3028217"/>
                <a:gd name="connsiteY70" fmla="*/ 949188 h 2962327"/>
                <a:gd name="connsiteX71" fmla="*/ 623431 w 3028217"/>
                <a:gd name="connsiteY71" fmla="*/ 890133 h 2962327"/>
                <a:gd name="connsiteX72" fmla="*/ 619383 w 3028217"/>
                <a:gd name="connsiteY72" fmla="*/ 880251 h 2962327"/>
                <a:gd name="connsiteX73" fmla="*/ 659626 w 3028217"/>
                <a:gd name="connsiteY73" fmla="*/ 872036 h 2962327"/>
                <a:gd name="connsiteX74" fmla="*/ 647244 w 3028217"/>
                <a:gd name="connsiteY74" fmla="*/ 879656 h 2962327"/>
                <a:gd name="connsiteX75" fmla="*/ 657721 w 3028217"/>
                <a:gd name="connsiteY75" fmla="*/ 950141 h 2962327"/>
                <a:gd name="connsiteX76" fmla="*/ 683439 w 3028217"/>
                <a:gd name="connsiteY76" fmla="*/ 913946 h 2962327"/>
                <a:gd name="connsiteX77" fmla="*/ 711061 w 3028217"/>
                <a:gd name="connsiteY77" fmla="*/ 910136 h 2962327"/>
                <a:gd name="connsiteX78" fmla="*/ 709156 w 3028217"/>
                <a:gd name="connsiteY78" fmla="*/ 891086 h 2962327"/>
                <a:gd name="connsiteX79" fmla="*/ 659626 w 3028217"/>
                <a:gd name="connsiteY79" fmla="*/ 872036 h 2962327"/>
                <a:gd name="connsiteX80" fmla="*/ 620410 w 3028217"/>
                <a:gd name="connsiteY80" fmla="*/ 803828 h 2962327"/>
                <a:gd name="connsiteX81" fmla="*/ 603429 w 3028217"/>
                <a:gd name="connsiteY81" fmla="*/ 807266 h 2962327"/>
                <a:gd name="connsiteX82" fmla="*/ 532944 w 3028217"/>
                <a:gd name="connsiteY82" fmla="*/ 841556 h 2962327"/>
                <a:gd name="connsiteX83" fmla="*/ 541516 w 3028217"/>
                <a:gd name="connsiteY83" fmla="*/ 855843 h 2962327"/>
                <a:gd name="connsiteX84" fmla="*/ 602476 w 3028217"/>
                <a:gd name="connsiteY84" fmla="*/ 859653 h 2962327"/>
                <a:gd name="connsiteX85" fmla="*/ 652959 w 3028217"/>
                <a:gd name="connsiteY85" fmla="*/ 835841 h 2962327"/>
                <a:gd name="connsiteX86" fmla="*/ 620410 w 3028217"/>
                <a:gd name="connsiteY86" fmla="*/ 803828 h 2962327"/>
                <a:gd name="connsiteX87" fmla="*/ 2051228 w 3028217"/>
                <a:gd name="connsiteY87" fmla="*/ 690108 h 2962327"/>
                <a:gd name="connsiteX88" fmla="*/ 2074088 w 3028217"/>
                <a:gd name="connsiteY88" fmla="*/ 722493 h 2962327"/>
                <a:gd name="connsiteX89" fmla="*/ 2021701 w 3028217"/>
                <a:gd name="connsiteY89" fmla="*/ 782500 h 2962327"/>
                <a:gd name="connsiteX90" fmla="*/ 2000746 w 3028217"/>
                <a:gd name="connsiteY90" fmla="*/ 772023 h 2962327"/>
                <a:gd name="connsiteX91" fmla="*/ 2036941 w 3028217"/>
                <a:gd name="connsiteY91" fmla="*/ 698680 h 2962327"/>
                <a:gd name="connsiteX92" fmla="*/ 2051228 w 3028217"/>
                <a:gd name="connsiteY92" fmla="*/ 690108 h 2962327"/>
                <a:gd name="connsiteX93" fmla="*/ 2111236 w 3028217"/>
                <a:gd name="connsiteY93" fmla="*/ 608669 h 2962327"/>
                <a:gd name="connsiteX94" fmla="*/ 2113141 w 3028217"/>
                <a:gd name="connsiteY94" fmla="*/ 623433 h 2962327"/>
                <a:gd name="connsiteX95" fmla="*/ 2111236 w 3028217"/>
                <a:gd name="connsiteY95" fmla="*/ 626290 h 2962327"/>
                <a:gd name="connsiteX96" fmla="*/ 2159814 w 3028217"/>
                <a:gd name="connsiteY96" fmla="*/ 711063 h 2962327"/>
                <a:gd name="connsiteX97" fmla="*/ 2199819 w 3028217"/>
                <a:gd name="connsiteY97" fmla="*/ 758688 h 2962327"/>
                <a:gd name="connsiteX98" fmla="*/ 2176959 w 3028217"/>
                <a:gd name="connsiteY98" fmla="*/ 800598 h 2962327"/>
                <a:gd name="connsiteX99" fmla="*/ 2092186 w 3028217"/>
                <a:gd name="connsiteY99" fmla="*/ 814885 h 2962327"/>
                <a:gd name="connsiteX100" fmla="*/ 2092186 w 3028217"/>
                <a:gd name="connsiteY100" fmla="*/ 777738 h 2962327"/>
                <a:gd name="connsiteX101" fmla="*/ 2111236 w 3028217"/>
                <a:gd name="connsiteY101" fmla="*/ 740590 h 2962327"/>
                <a:gd name="connsiteX102" fmla="*/ 2110284 w 3028217"/>
                <a:gd name="connsiteY102" fmla="*/ 710110 h 2962327"/>
                <a:gd name="connsiteX103" fmla="*/ 2076946 w 3028217"/>
                <a:gd name="connsiteY103" fmla="*/ 669153 h 2962327"/>
                <a:gd name="connsiteX104" fmla="*/ 2097901 w 3028217"/>
                <a:gd name="connsiteY104" fmla="*/ 611050 h 2962327"/>
                <a:gd name="connsiteX105" fmla="*/ 2111236 w 3028217"/>
                <a:gd name="connsiteY105" fmla="*/ 608669 h 2962327"/>
                <a:gd name="connsiteX106" fmla="*/ 927279 w 3028217"/>
                <a:gd name="connsiteY106" fmla="*/ 479605 h 2962327"/>
                <a:gd name="connsiteX107" fmla="*/ 933946 w 3028217"/>
                <a:gd name="connsiteY107" fmla="*/ 486273 h 2962327"/>
                <a:gd name="connsiteX108" fmla="*/ 929184 w 3028217"/>
                <a:gd name="connsiteY108" fmla="*/ 493893 h 2962327"/>
                <a:gd name="connsiteX109" fmla="*/ 919659 w 3028217"/>
                <a:gd name="connsiteY109" fmla="*/ 488178 h 2962327"/>
                <a:gd name="connsiteX110" fmla="*/ 927279 w 3028217"/>
                <a:gd name="connsiteY110" fmla="*/ 479605 h 2962327"/>
                <a:gd name="connsiteX111" fmla="*/ 1938089 w 3028217"/>
                <a:gd name="connsiteY111" fmla="*/ 417931 h 2962327"/>
                <a:gd name="connsiteX112" fmla="*/ 1959789 w 3028217"/>
                <a:gd name="connsiteY112" fmla="*/ 441505 h 2962327"/>
                <a:gd name="connsiteX113" fmla="*/ 1940739 w 3028217"/>
                <a:gd name="connsiteY113" fmla="*/ 466270 h 2962327"/>
                <a:gd name="connsiteX114" fmla="*/ 1842631 w 3028217"/>
                <a:gd name="connsiteY114" fmla="*/ 480558 h 2962327"/>
                <a:gd name="connsiteX115" fmla="*/ 1832154 w 3028217"/>
                <a:gd name="connsiteY115" fmla="*/ 458650 h 2962327"/>
                <a:gd name="connsiteX116" fmla="*/ 1833106 w 3028217"/>
                <a:gd name="connsiteY116" fmla="*/ 431980 h 2962327"/>
                <a:gd name="connsiteX117" fmla="*/ 1845489 w 3028217"/>
                <a:gd name="connsiteY117" fmla="*/ 423408 h 2962327"/>
                <a:gd name="connsiteX118" fmla="*/ 1857871 w 3028217"/>
                <a:gd name="connsiteY118" fmla="*/ 432933 h 2962327"/>
                <a:gd name="connsiteX119" fmla="*/ 1926451 w 3028217"/>
                <a:gd name="connsiteY119" fmla="*/ 418645 h 2962327"/>
                <a:gd name="connsiteX120" fmla="*/ 1938089 w 3028217"/>
                <a:gd name="connsiteY120" fmla="*/ 417931 h 2962327"/>
                <a:gd name="connsiteX121" fmla="*/ 904419 w 3028217"/>
                <a:gd name="connsiteY121" fmla="*/ 389118 h 2962327"/>
                <a:gd name="connsiteX122" fmla="*/ 938709 w 3028217"/>
                <a:gd name="connsiteY122" fmla="*/ 433886 h 2962327"/>
                <a:gd name="connsiteX123" fmla="*/ 942519 w 3028217"/>
                <a:gd name="connsiteY123" fmla="*/ 446268 h 2962327"/>
                <a:gd name="connsiteX124" fmla="*/ 931089 w 3028217"/>
                <a:gd name="connsiteY124" fmla="*/ 449125 h 2962327"/>
                <a:gd name="connsiteX125" fmla="*/ 878701 w 3028217"/>
                <a:gd name="connsiteY125" fmla="*/ 449125 h 2962327"/>
                <a:gd name="connsiteX126" fmla="*/ 856794 w 3028217"/>
                <a:gd name="connsiteY126" fmla="*/ 443411 h 2962327"/>
                <a:gd name="connsiteX127" fmla="*/ 867271 w 3028217"/>
                <a:gd name="connsiteY127" fmla="*/ 412930 h 2962327"/>
                <a:gd name="connsiteX128" fmla="*/ 904419 w 3028217"/>
                <a:gd name="connsiteY128" fmla="*/ 389118 h 2962327"/>
                <a:gd name="connsiteX129" fmla="*/ 1062534 w 3028217"/>
                <a:gd name="connsiteY129" fmla="*/ 340541 h 2962327"/>
                <a:gd name="connsiteX130" fmla="*/ 1083489 w 3028217"/>
                <a:gd name="connsiteY130" fmla="*/ 353876 h 2962327"/>
                <a:gd name="connsiteX131" fmla="*/ 1053961 w 3028217"/>
                <a:gd name="connsiteY131" fmla="*/ 360543 h 2962327"/>
                <a:gd name="connsiteX132" fmla="*/ 1062534 w 3028217"/>
                <a:gd name="connsiteY132" fmla="*/ 340541 h 2962327"/>
                <a:gd name="connsiteX133" fmla="*/ 2471113 w 3028217"/>
                <a:gd name="connsiteY133" fmla="*/ 336025 h 2962327"/>
                <a:gd name="connsiteX134" fmla="*/ 2521763 w 3028217"/>
                <a:gd name="connsiteY134" fmla="*/ 370068 h 2962327"/>
                <a:gd name="connsiteX135" fmla="*/ 2848471 w 3028217"/>
                <a:gd name="connsiteY135" fmla="*/ 785358 h 2962327"/>
                <a:gd name="connsiteX136" fmla="*/ 2920861 w 3028217"/>
                <a:gd name="connsiteY136" fmla="*/ 940616 h 2962327"/>
                <a:gd name="connsiteX137" fmla="*/ 2926576 w 3028217"/>
                <a:gd name="connsiteY137" fmla="*/ 977763 h 2962327"/>
                <a:gd name="connsiteX138" fmla="*/ 2847518 w 3028217"/>
                <a:gd name="connsiteY138" fmla="*/ 938711 h 2962327"/>
                <a:gd name="connsiteX139" fmla="*/ 2864663 w 3028217"/>
                <a:gd name="connsiteY139" fmla="*/ 890133 h 2962327"/>
                <a:gd name="connsiteX140" fmla="*/ 2810371 w 3028217"/>
                <a:gd name="connsiteY140" fmla="*/ 908231 h 2962327"/>
                <a:gd name="connsiteX141" fmla="*/ 2757031 w 3028217"/>
                <a:gd name="connsiteY141" fmla="*/ 904421 h 2962327"/>
                <a:gd name="connsiteX142" fmla="*/ 2728456 w 3028217"/>
                <a:gd name="connsiteY142" fmla="*/ 916803 h 2962327"/>
                <a:gd name="connsiteX143" fmla="*/ 2707501 w 3028217"/>
                <a:gd name="connsiteY143" fmla="*/ 971096 h 2962327"/>
                <a:gd name="connsiteX144" fmla="*/ 2706548 w 3028217"/>
                <a:gd name="connsiteY144" fmla="*/ 1011101 h 2962327"/>
                <a:gd name="connsiteX145" fmla="*/ 2712263 w 3028217"/>
                <a:gd name="connsiteY145" fmla="*/ 1044438 h 2962327"/>
                <a:gd name="connsiteX146" fmla="*/ 2750438 w 3028217"/>
                <a:gd name="connsiteY146" fmla="*/ 1026892 h 2962327"/>
                <a:gd name="connsiteX147" fmla="*/ 2757317 w 3028217"/>
                <a:gd name="connsiteY147" fmla="*/ 1029909 h 2962327"/>
                <a:gd name="connsiteX148" fmla="*/ 2760842 w 3028217"/>
                <a:gd name="connsiteY148" fmla="*/ 1028246 h 2962327"/>
                <a:gd name="connsiteX149" fmla="*/ 2785607 w 3028217"/>
                <a:gd name="connsiteY149" fmla="*/ 1010148 h 2962327"/>
                <a:gd name="connsiteX150" fmla="*/ 2804538 w 3028217"/>
                <a:gd name="connsiteY150" fmla="*/ 1006457 h 2962327"/>
                <a:gd name="connsiteX151" fmla="*/ 2822755 w 3028217"/>
                <a:gd name="connsiteY151" fmla="*/ 1009196 h 2962327"/>
                <a:gd name="connsiteX152" fmla="*/ 2938959 w 3028217"/>
                <a:gd name="connsiteY152" fmla="*/ 1031103 h 2962327"/>
                <a:gd name="connsiteX153" fmla="*/ 2959915 w 3028217"/>
                <a:gd name="connsiteY153" fmla="*/ 1058726 h 2962327"/>
                <a:gd name="connsiteX154" fmla="*/ 3021827 w 3028217"/>
                <a:gd name="connsiteY154" fmla="*/ 1368288 h 2962327"/>
                <a:gd name="connsiteX155" fmla="*/ 3027542 w 3028217"/>
                <a:gd name="connsiteY155" fmla="*/ 1562598 h 2962327"/>
                <a:gd name="connsiteX156" fmla="*/ 3020874 w 3028217"/>
                <a:gd name="connsiteY156" fmla="*/ 1594983 h 2962327"/>
                <a:gd name="connsiteX157" fmla="*/ 2958009 w 3028217"/>
                <a:gd name="connsiteY157" fmla="*/ 1512116 h 2962327"/>
                <a:gd name="connsiteX158" fmla="*/ 2918005 w 3028217"/>
                <a:gd name="connsiteY158" fmla="*/ 1446393 h 2962327"/>
                <a:gd name="connsiteX159" fmla="*/ 2860855 w 3028217"/>
                <a:gd name="connsiteY159" fmla="*/ 1371146 h 2962327"/>
                <a:gd name="connsiteX160" fmla="*/ 2831327 w 3028217"/>
                <a:gd name="connsiteY160" fmla="*/ 1343523 h 2962327"/>
                <a:gd name="connsiteX161" fmla="*/ 2856092 w 3028217"/>
                <a:gd name="connsiteY161" fmla="*/ 1380671 h 2962327"/>
                <a:gd name="connsiteX162" fmla="*/ 2930387 w 3028217"/>
                <a:gd name="connsiteY162" fmla="*/ 1514021 h 2962327"/>
                <a:gd name="connsiteX163" fmla="*/ 2939912 w 3028217"/>
                <a:gd name="connsiteY163" fmla="*/ 1546406 h 2962327"/>
                <a:gd name="connsiteX164" fmla="*/ 2962772 w 3028217"/>
                <a:gd name="connsiteY164" fmla="*/ 1597841 h 2962327"/>
                <a:gd name="connsiteX165" fmla="*/ 2999919 w 3028217"/>
                <a:gd name="connsiteY165" fmla="*/ 1683566 h 2962327"/>
                <a:gd name="connsiteX166" fmla="*/ 3012302 w 3028217"/>
                <a:gd name="connsiteY166" fmla="*/ 1740716 h 2962327"/>
                <a:gd name="connsiteX167" fmla="*/ 2886572 w 3028217"/>
                <a:gd name="connsiteY167" fmla="*/ 2158864 h 2962327"/>
                <a:gd name="connsiteX168" fmla="*/ 2841805 w 3028217"/>
                <a:gd name="connsiteY168" fmla="*/ 2246493 h 2962327"/>
                <a:gd name="connsiteX169" fmla="*/ 2821802 w 3028217"/>
                <a:gd name="connsiteY169" fmla="*/ 2266496 h 2962327"/>
                <a:gd name="connsiteX170" fmla="*/ 2808467 w 3028217"/>
                <a:gd name="connsiteY170" fmla="*/ 2240778 h 2962327"/>
                <a:gd name="connsiteX171" fmla="*/ 2785607 w 3028217"/>
                <a:gd name="connsiteY171" fmla="*/ 2172198 h 2962327"/>
                <a:gd name="connsiteX172" fmla="*/ 2805609 w 3028217"/>
                <a:gd name="connsiteY172" fmla="*/ 2234111 h 2962327"/>
                <a:gd name="connsiteX173" fmla="*/ 2821802 w 3028217"/>
                <a:gd name="connsiteY173" fmla="*/ 2273164 h 2962327"/>
                <a:gd name="connsiteX174" fmla="*/ 2708455 w 3028217"/>
                <a:gd name="connsiteY174" fmla="*/ 2451281 h 2962327"/>
                <a:gd name="connsiteX175" fmla="*/ 2551292 w 3028217"/>
                <a:gd name="connsiteY175" fmla="*/ 2622731 h 2962327"/>
                <a:gd name="connsiteX176" fmla="*/ 2476997 w 3028217"/>
                <a:gd name="connsiteY176" fmla="*/ 2687501 h 2962327"/>
                <a:gd name="connsiteX177" fmla="*/ 2463662 w 3028217"/>
                <a:gd name="connsiteY177" fmla="*/ 2655116 h 2962327"/>
                <a:gd name="connsiteX178" fmla="*/ 2425562 w 3028217"/>
                <a:gd name="connsiteY178" fmla="*/ 2533196 h 2962327"/>
                <a:gd name="connsiteX179" fmla="*/ 2439849 w 3028217"/>
                <a:gd name="connsiteY179" fmla="*/ 2375081 h 2962327"/>
                <a:gd name="connsiteX180" fmla="*/ 2449374 w 3028217"/>
                <a:gd name="connsiteY180" fmla="*/ 2301739 h 2962327"/>
                <a:gd name="connsiteX181" fmla="*/ 2430324 w 3028217"/>
                <a:gd name="connsiteY181" fmla="*/ 2210298 h 2962327"/>
                <a:gd name="connsiteX182" fmla="*/ 2396987 w 3028217"/>
                <a:gd name="connsiteY182" fmla="*/ 2144576 h 2962327"/>
                <a:gd name="connsiteX183" fmla="*/ 2370317 w 3028217"/>
                <a:gd name="connsiteY183" fmla="*/ 2012178 h 2962327"/>
                <a:gd name="connsiteX184" fmla="*/ 2374127 w 3028217"/>
                <a:gd name="connsiteY184" fmla="*/ 1992176 h 2962327"/>
                <a:gd name="connsiteX185" fmla="*/ 2319834 w 3028217"/>
                <a:gd name="connsiteY185" fmla="*/ 1944551 h 2962327"/>
                <a:gd name="connsiteX186" fmla="*/ 2282687 w 3028217"/>
                <a:gd name="connsiteY186" fmla="*/ 1931216 h 2962327"/>
                <a:gd name="connsiteX187" fmla="*/ 2200772 w 3028217"/>
                <a:gd name="connsiteY187" fmla="*/ 1905498 h 2962327"/>
                <a:gd name="connsiteX188" fmla="*/ 2157909 w 3028217"/>
                <a:gd name="connsiteY188" fmla="*/ 1926453 h 2962327"/>
                <a:gd name="connsiteX189" fmla="*/ 2106474 w 3028217"/>
                <a:gd name="connsiteY189" fmla="*/ 1931216 h 2962327"/>
                <a:gd name="connsiteX190" fmla="*/ 2040752 w 3028217"/>
                <a:gd name="connsiteY190" fmla="*/ 1937883 h 2962327"/>
                <a:gd name="connsiteX191" fmla="*/ 1974077 w 3028217"/>
                <a:gd name="connsiteY191" fmla="*/ 1924548 h 2962327"/>
                <a:gd name="connsiteX192" fmla="*/ 1919784 w 3028217"/>
                <a:gd name="connsiteY192" fmla="*/ 1877876 h 2962327"/>
                <a:gd name="connsiteX193" fmla="*/ 1896924 w 3028217"/>
                <a:gd name="connsiteY193" fmla="*/ 1849301 h 2962327"/>
                <a:gd name="connsiteX194" fmla="*/ 1839774 w 3028217"/>
                <a:gd name="connsiteY194" fmla="*/ 1762623 h 2962327"/>
                <a:gd name="connsiteX195" fmla="*/ 1822629 w 3028217"/>
                <a:gd name="connsiteY195" fmla="*/ 1676898 h 2962327"/>
                <a:gd name="connsiteX196" fmla="*/ 1829297 w 3028217"/>
                <a:gd name="connsiteY196" fmla="*/ 1537833 h 2962327"/>
                <a:gd name="connsiteX197" fmla="*/ 1828344 w 3028217"/>
                <a:gd name="connsiteY197" fmla="*/ 1514973 h 2962327"/>
                <a:gd name="connsiteX198" fmla="*/ 1909307 w 3028217"/>
                <a:gd name="connsiteY198" fmla="*/ 1373051 h 2962327"/>
                <a:gd name="connsiteX199" fmla="*/ 1929309 w 3028217"/>
                <a:gd name="connsiteY199" fmla="*/ 1361621 h 2962327"/>
                <a:gd name="connsiteX200" fmla="*/ 1977887 w 3028217"/>
                <a:gd name="connsiteY200" fmla="*/ 1293041 h 2962327"/>
                <a:gd name="connsiteX201" fmla="*/ 2019797 w 3028217"/>
                <a:gd name="connsiteY201" fmla="*/ 1227318 h 2962327"/>
                <a:gd name="connsiteX202" fmla="*/ 2051229 w 3028217"/>
                <a:gd name="connsiteY202" fmla="*/ 1178741 h 2962327"/>
                <a:gd name="connsiteX203" fmla="*/ 2083614 w 3028217"/>
                <a:gd name="connsiteY203" fmla="*/ 1172073 h 2962327"/>
                <a:gd name="connsiteX204" fmla="*/ 2161719 w 3028217"/>
                <a:gd name="connsiteY204" fmla="*/ 1162548 h 2962327"/>
                <a:gd name="connsiteX205" fmla="*/ 2266494 w 3028217"/>
                <a:gd name="connsiteY205" fmla="*/ 1136831 h 2962327"/>
                <a:gd name="connsiteX206" fmla="*/ 2331264 w 3028217"/>
                <a:gd name="connsiteY206" fmla="*/ 1133021 h 2962327"/>
                <a:gd name="connsiteX207" fmla="*/ 2387462 w 3028217"/>
                <a:gd name="connsiteY207" fmla="*/ 1197791 h 2962327"/>
                <a:gd name="connsiteX208" fmla="*/ 2400797 w 3028217"/>
                <a:gd name="connsiteY208" fmla="*/ 1229223 h 2962327"/>
                <a:gd name="connsiteX209" fmla="*/ 2517002 w 3028217"/>
                <a:gd name="connsiteY209" fmla="*/ 1283516 h 2962327"/>
                <a:gd name="connsiteX210" fmla="*/ 2556055 w 3028217"/>
                <a:gd name="connsiteY210" fmla="*/ 1266371 h 2962327"/>
                <a:gd name="connsiteX211" fmla="*/ 2617967 w 3028217"/>
                <a:gd name="connsiteY211" fmla="*/ 1241606 h 2962327"/>
                <a:gd name="connsiteX212" fmla="*/ 2701787 w 3028217"/>
                <a:gd name="connsiteY212" fmla="*/ 1271133 h 2962327"/>
                <a:gd name="connsiteX213" fmla="*/ 2823707 w 3028217"/>
                <a:gd name="connsiteY213" fmla="*/ 1270181 h 2962327"/>
                <a:gd name="connsiteX214" fmla="*/ 2842757 w 3028217"/>
                <a:gd name="connsiteY214" fmla="*/ 1253988 h 2962327"/>
                <a:gd name="connsiteX215" fmla="*/ 2857997 w 3028217"/>
                <a:gd name="connsiteY215" fmla="*/ 1191123 h 2962327"/>
                <a:gd name="connsiteX216" fmla="*/ 2824659 w 3028217"/>
                <a:gd name="connsiteY216" fmla="*/ 1163501 h 2962327"/>
                <a:gd name="connsiteX217" fmla="*/ 2781797 w 3028217"/>
                <a:gd name="connsiteY217" fmla="*/ 1153023 h 2962327"/>
                <a:gd name="connsiteX218" fmla="*/ 2778142 w 3028217"/>
                <a:gd name="connsiteY218" fmla="*/ 1149005 h 2962327"/>
                <a:gd name="connsiteX219" fmla="*/ 2758579 w 3028217"/>
                <a:gd name="connsiteY219" fmla="*/ 1157637 h 2962327"/>
                <a:gd name="connsiteX220" fmla="*/ 2684641 w 3028217"/>
                <a:gd name="connsiteY220" fmla="*/ 1122543 h 2962327"/>
                <a:gd name="connsiteX221" fmla="*/ 2664638 w 3028217"/>
                <a:gd name="connsiteY221" fmla="*/ 1083491 h 2962327"/>
                <a:gd name="connsiteX222" fmla="*/ 2646541 w 3028217"/>
                <a:gd name="connsiteY222" fmla="*/ 1054916 h 2962327"/>
                <a:gd name="connsiteX223" fmla="*/ 2610346 w 3028217"/>
                <a:gd name="connsiteY223" fmla="*/ 1080633 h 2962327"/>
                <a:gd name="connsiteX224" fmla="*/ 2609202 w 3028217"/>
                <a:gd name="connsiteY224" fmla="*/ 1082346 h 2962327"/>
                <a:gd name="connsiteX225" fmla="*/ 2613204 w 3028217"/>
                <a:gd name="connsiteY225" fmla="*/ 1086348 h 2962327"/>
                <a:gd name="connsiteX226" fmla="*/ 2632254 w 3028217"/>
                <a:gd name="connsiteY226" fmla="*/ 1108255 h 2962327"/>
                <a:gd name="connsiteX227" fmla="*/ 2609394 w 3028217"/>
                <a:gd name="connsiteY227" fmla="*/ 1145403 h 2962327"/>
                <a:gd name="connsiteX228" fmla="*/ 2584629 w 3028217"/>
                <a:gd name="connsiteY228" fmla="*/ 1132068 h 2962327"/>
                <a:gd name="connsiteX229" fmla="*/ 2566055 w 3028217"/>
                <a:gd name="connsiteY229" fmla="*/ 1095397 h 2962327"/>
                <a:gd name="connsiteX230" fmla="*/ 2558490 w 3028217"/>
                <a:gd name="connsiteY230" fmla="*/ 1083461 h 2962327"/>
                <a:gd name="connsiteX231" fmla="*/ 2545576 w 3028217"/>
                <a:gd name="connsiteY231" fmla="*/ 1071108 h 2962327"/>
                <a:gd name="connsiteX232" fmla="*/ 2536051 w 3028217"/>
                <a:gd name="connsiteY232" fmla="*/ 1061583 h 2962327"/>
                <a:gd name="connsiteX233" fmla="*/ 2429371 w 3028217"/>
                <a:gd name="connsiteY233" fmla="*/ 952046 h 2962327"/>
                <a:gd name="connsiteX234" fmla="*/ 2417941 w 3028217"/>
                <a:gd name="connsiteY234" fmla="*/ 944426 h 2962327"/>
                <a:gd name="connsiteX235" fmla="*/ 2407463 w 3028217"/>
                <a:gd name="connsiteY235" fmla="*/ 947283 h 2962327"/>
                <a:gd name="connsiteX236" fmla="*/ 2469376 w 3028217"/>
                <a:gd name="connsiteY236" fmla="*/ 1014911 h 2962327"/>
                <a:gd name="connsiteX237" fmla="*/ 2509381 w 3028217"/>
                <a:gd name="connsiteY237" fmla="*/ 1044438 h 2962327"/>
                <a:gd name="connsiteX238" fmla="*/ 2504618 w 3028217"/>
                <a:gd name="connsiteY238" fmla="*/ 1057773 h 2962327"/>
                <a:gd name="connsiteX239" fmla="*/ 2488426 w 3028217"/>
                <a:gd name="connsiteY239" fmla="*/ 1077776 h 2962327"/>
                <a:gd name="connsiteX240" fmla="*/ 2476996 w 3028217"/>
                <a:gd name="connsiteY240" fmla="*/ 1084443 h 2962327"/>
                <a:gd name="connsiteX241" fmla="*/ 2356028 w 3028217"/>
                <a:gd name="connsiteY241" fmla="*/ 985383 h 2962327"/>
                <a:gd name="connsiteX242" fmla="*/ 2317928 w 3028217"/>
                <a:gd name="connsiteY242" fmla="*/ 978716 h 2962327"/>
                <a:gd name="connsiteX243" fmla="*/ 2295068 w 3028217"/>
                <a:gd name="connsiteY243" fmla="*/ 993003 h 2962327"/>
                <a:gd name="connsiteX244" fmla="*/ 2196008 w 3028217"/>
                <a:gd name="connsiteY244" fmla="*/ 1057773 h 2962327"/>
                <a:gd name="connsiteX245" fmla="*/ 2181721 w 3028217"/>
                <a:gd name="connsiteY245" fmla="*/ 1087301 h 2962327"/>
                <a:gd name="connsiteX246" fmla="*/ 2105521 w 3028217"/>
                <a:gd name="connsiteY246" fmla="*/ 1157786 h 2962327"/>
                <a:gd name="connsiteX247" fmla="*/ 2053133 w 3028217"/>
                <a:gd name="connsiteY247" fmla="*/ 1155881 h 2962327"/>
                <a:gd name="connsiteX248" fmla="*/ 2036941 w 3028217"/>
                <a:gd name="connsiteY248" fmla="*/ 1136831 h 2962327"/>
                <a:gd name="connsiteX249" fmla="*/ 2008366 w 3028217"/>
                <a:gd name="connsiteY249" fmla="*/ 1131116 h 2962327"/>
                <a:gd name="connsiteX250" fmla="*/ 2001698 w 3028217"/>
                <a:gd name="connsiteY250" fmla="*/ 1074918 h 2962327"/>
                <a:gd name="connsiteX251" fmla="*/ 2008366 w 3028217"/>
                <a:gd name="connsiteY251" fmla="*/ 1001576 h 2962327"/>
                <a:gd name="connsiteX252" fmla="*/ 2035988 w 3028217"/>
                <a:gd name="connsiteY252" fmla="*/ 977763 h 2962327"/>
                <a:gd name="connsiteX253" fmla="*/ 2107426 w 3028217"/>
                <a:gd name="connsiteY253" fmla="*/ 983478 h 2962327"/>
                <a:gd name="connsiteX254" fmla="*/ 2148383 w 3028217"/>
                <a:gd name="connsiteY254" fmla="*/ 975858 h 2962327"/>
                <a:gd name="connsiteX255" fmla="*/ 2150288 w 3028217"/>
                <a:gd name="connsiteY255" fmla="*/ 913946 h 2962327"/>
                <a:gd name="connsiteX256" fmla="*/ 2112188 w 3028217"/>
                <a:gd name="connsiteY256" fmla="*/ 876798 h 2962327"/>
                <a:gd name="connsiteX257" fmla="*/ 2096948 w 3028217"/>
                <a:gd name="connsiteY257" fmla="*/ 862511 h 2962327"/>
                <a:gd name="connsiteX258" fmla="*/ 2118856 w 3028217"/>
                <a:gd name="connsiteY258" fmla="*/ 849176 h 2962327"/>
                <a:gd name="connsiteX259" fmla="*/ 2206486 w 3028217"/>
                <a:gd name="connsiteY259" fmla="*/ 810123 h 2962327"/>
                <a:gd name="connsiteX260" fmla="*/ 2308403 w 3028217"/>
                <a:gd name="connsiteY260" fmla="*/ 731066 h 2962327"/>
                <a:gd name="connsiteX261" fmla="*/ 2321738 w 3028217"/>
                <a:gd name="connsiteY261" fmla="*/ 708206 h 2962327"/>
                <a:gd name="connsiteX262" fmla="*/ 2311261 w 3028217"/>
                <a:gd name="connsiteY262" fmla="*/ 679631 h 2962327"/>
                <a:gd name="connsiteX263" fmla="*/ 2320786 w 3028217"/>
                <a:gd name="connsiteY263" fmla="*/ 643436 h 2962327"/>
                <a:gd name="connsiteX264" fmla="*/ 2338883 w 3028217"/>
                <a:gd name="connsiteY264" fmla="*/ 638673 h 2962327"/>
                <a:gd name="connsiteX265" fmla="*/ 2343646 w 3028217"/>
                <a:gd name="connsiteY265" fmla="*/ 675821 h 2962327"/>
                <a:gd name="connsiteX266" fmla="*/ 2348408 w 3028217"/>
                <a:gd name="connsiteY266" fmla="*/ 699633 h 2962327"/>
                <a:gd name="connsiteX267" fmla="*/ 2376031 w 3028217"/>
                <a:gd name="connsiteY267" fmla="*/ 706301 h 2962327"/>
                <a:gd name="connsiteX268" fmla="*/ 2385556 w 3028217"/>
                <a:gd name="connsiteY268" fmla="*/ 704396 h 2962327"/>
                <a:gd name="connsiteX269" fmla="*/ 2454136 w 3028217"/>
                <a:gd name="connsiteY269" fmla="*/ 698681 h 2962327"/>
                <a:gd name="connsiteX270" fmla="*/ 2476996 w 3028217"/>
                <a:gd name="connsiteY270" fmla="*/ 692013 h 2962327"/>
                <a:gd name="connsiteX271" fmla="*/ 2517953 w 3028217"/>
                <a:gd name="connsiteY271" fmla="*/ 648198 h 2962327"/>
                <a:gd name="connsiteX272" fmla="*/ 2563673 w 3028217"/>
                <a:gd name="connsiteY272" fmla="*/ 626291 h 2962327"/>
                <a:gd name="connsiteX273" fmla="*/ 2554148 w 3028217"/>
                <a:gd name="connsiteY273" fmla="*/ 585333 h 2962327"/>
                <a:gd name="connsiteX274" fmla="*/ 2572928 w 3028217"/>
                <a:gd name="connsiteY274" fmla="*/ 573708 h 2962327"/>
                <a:gd name="connsiteX275" fmla="*/ 2586098 w 3028217"/>
                <a:gd name="connsiteY275" fmla="*/ 571735 h 2962327"/>
                <a:gd name="connsiteX276" fmla="*/ 2586726 w 3028217"/>
                <a:gd name="connsiteY276" fmla="*/ 571671 h 2962327"/>
                <a:gd name="connsiteX277" fmla="*/ 2624633 w 3028217"/>
                <a:gd name="connsiteY277" fmla="*/ 568188 h 2962327"/>
                <a:gd name="connsiteX278" fmla="*/ 2630348 w 3028217"/>
                <a:gd name="connsiteY278" fmla="*/ 563426 h 2962327"/>
                <a:gd name="connsiteX279" fmla="*/ 2633206 w 3028217"/>
                <a:gd name="connsiteY279" fmla="*/ 563426 h 2962327"/>
                <a:gd name="connsiteX280" fmla="*/ 2626538 w 3028217"/>
                <a:gd name="connsiteY280" fmla="*/ 563426 h 2962327"/>
                <a:gd name="connsiteX281" fmla="*/ 2593082 w 3028217"/>
                <a:gd name="connsiteY281" fmla="*/ 570689 h 2962327"/>
                <a:gd name="connsiteX282" fmla="*/ 2586098 w 3028217"/>
                <a:gd name="connsiteY282" fmla="*/ 571735 h 2962327"/>
                <a:gd name="connsiteX283" fmla="*/ 2574151 w 3028217"/>
                <a:gd name="connsiteY283" fmla="*/ 572951 h 2962327"/>
                <a:gd name="connsiteX284" fmla="*/ 2572928 w 3028217"/>
                <a:gd name="connsiteY284" fmla="*/ 573708 h 2962327"/>
                <a:gd name="connsiteX285" fmla="*/ 2558911 w 3028217"/>
                <a:gd name="connsiteY285" fmla="*/ 575808 h 2962327"/>
                <a:gd name="connsiteX286" fmla="*/ 2506523 w 3028217"/>
                <a:gd name="connsiteY286" fmla="*/ 541518 h 2962327"/>
                <a:gd name="connsiteX287" fmla="*/ 2512238 w 3028217"/>
                <a:gd name="connsiteY287" fmla="*/ 480558 h 2962327"/>
                <a:gd name="connsiteX288" fmla="*/ 2533193 w 3028217"/>
                <a:gd name="connsiteY288" fmla="*/ 458651 h 2962327"/>
                <a:gd name="connsiteX289" fmla="*/ 2534146 w 3028217"/>
                <a:gd name="connsiteY289" fmla="*/ 440553 h 2962327"/>
                <a:gd name="connsiteX290" fmla="*/ 2513191 w 3028217"/>
                <a:gd name="connsiteY290" fmla="*/ 445316 h 2962327"/>
                <a:gd name="connsiteX291" fmla="*/ 2464613 w 3028217"/>
                <a:gd name="connsiteY291" fmla="*/ 509133 h 2962327"/>
                <a:gd name="connsiteX292" fmla="*/ 2467471 w 3028217"/>
                <a:gd name="connsiteY292" fmla="*/ 551996 h 2962327"/>
                <a:gd name="connsiteX293" fmla="*/ 2468423 w 3028217"/>
                <a:gd name="connsiteY293" fmla="*/ 597716 h 2962327"/>
                <a:gd name="connsiteX294" fmla="*/ 2453183 w 3028217"/>
                <a:gd name="connsiteY294" fmla="*/ 638673 h 2962327"/>
                <a:gd name="connsiteX295" fmla="*/ 2423656 w 3028217"/>
                <a:gd name="connsiteY295" fmla="*/ 676773 h 2962327"/>
                <a:gd name="connsiteX296" fmla="*/ 2389366 w 3028217"/>
                <a:gd name="connsiteY296" fmla="*/ 683441 h 2962327"/>
                <a:gd name="connsiteX297" fmla="*/ 2383651 w 3028217"/>
                <a:gd name="connsiteY297" fmla="*/ 659628 h 2962327"/>
                <a:gd name="connsiteX298" fmla="*/ 2367458 w 3028217"/>
                <a:gd name="connsiteY298" fmla="*/ 627243 h 2962327"/>
                <a:gd name="connsiteX299" fmla="*/ 2308403 w 3028217"/>
                <a:gd name="connsiteY299" fmla="*/ 612003 h 2962327"/>
                <a:gd name="connsiteX300" fmla="*/ 2270303 w 3028217"/>
                <a:gd name="connsiteY300" fmla="*/ 571046 h 2962327"/>
                <a:gd name="connsiteX301" fmla="*/ 2260778 w 3028217"/>
                <a:gd name="connsiteY301" fmla="*/ 543423 h 2962327"/>
                <a:gd name="connsiteX302" fmla="*/ 2259826 w 3028217"/>
                <a:gd name="connsiteY302" fmla="*/ 522468 h 2962327"/>
                <a:gd name="connsiteX303" fmla="*/ 2390318 w 3028217"/>
                <a:gd name="connsiteY303" fmla="*/ 385308 h 2962327"/>
                <a:gd name="connsiteX304" fmla="*/ 2416988 w 3028217"/>
                <a:gd name="connsiteY304" fmla="*/ 357686 h 2962327"/>
                <a:gd name="connsiteX305" fmla="*/ 2417941 w 3028217"/>
                <a:gd name="connsiteY305" fmla="*/ 351971 h 2962327"/>
                <a:gd name="connsiteX306" fmla="*/ 2424608 w 3028217"/>
                <a:gd name="connsiteY306" fmla="*/ 353876 h 2962327"/>
                <a:gd name="connsiteX307" fmla="*/ 2452245 w 3028217"/>
                <a:gd name="connsiteY307" fmla="*/ 336582 h 2962327"/>
                <a:gd name="connsiteX308" fmla="*/ 2471113 w 3028217"/>
                <a:gd name="connsiteY308" fmla="*/ 336025 h 2962327"/>
                <a:gd name="connsiteX309" fmla="*/ 761544 w 3028217"/>
                <a:gd name="connsiteY309" fmla="*/ 194808 h 2962327"/>
                <a:gd name="connsiteX310" fmla="*/ 773926 w 3028217"/>
                <a:gd name="connsiteY310" fmla="*/ 216716 h 2962327"/>
                <a:gd name="connsiteX311" fmla="*/ 773926 w 3028217"/>
                <a:gd name="connsiteY311" fmla="*/ 278628 h 2962327"/>
                <a:gd name="connsiteX312" fmla="*/ 687249 w 3028217"/>
                <a:gd name="connsiteY312" fmla="*/ 293868 h 2962327"/>
                <a:gd name="connsiteX313" fmla="*/ 671056 w 3028217"/>
                <a:gd name="connsiteY313" fmla="*/ 292916 h 2962327"/>
                <a:gd name="connsiteX314" fmla="*/ 640576 w 3028217"/>
                <a:gd name="connsiteY314" fmla="*/ 298631 h 2962327"/>
                <a:gd name="connsiteX315" fmla="*/ 603429 w 3028217"/>
                <a:gd name="connsiteY315" fmla="*/ 291011 h 2962327"/>
                <a:gd name="connsiteX316" fmla="*/ 715824 w 3028217"/>
                <a:gd name="connsiteY316" fmla="*/ 211953 h 2962327"/>
                <a:gd name="connsiteX317" fmla="*/ 727254 w 3028217"/>
                <a:gd name="connsiteY317" fmla="*/ 215763 h 2962327"/>
                <a:gd name="connsiteX318" fmla="*/ 761544 w 3028217"/>
                <a:gd name="connsiteY318" fmla="*/ 194808 h 2962327"/>
                <a:gd name="connsiteX319" fmla="*/ 873343 w 3028217"/>
                <a:gd name="connsiteY319" fmla="*/ 184331 h 2962327"/>
                <a:gd name="connsiteX320" fmla="*/ 891083 w 3028217"/>
                <a:gd name="connsiteY320" fmla="*/ 191951 h 2962327"/>
                <a:gd name="connsiteX321" fmla="*/ 888226 w 3028217"/>
                <a:gd name="connsiteY321" fmla="*/ 217668 h 2962327"/>
                <a:gd name="connsiteX322" fmla="*/ 879241 w 3028217"/>
                <a:gd name="connsiteY322" fmla="*/ 234820 h 2962327"/>
                <a:gd name="connsiteX323" fmla="*/ 895370 w 3028217"/>
                <a:gd name="connsiteY323" fmla="*/ 235036 h 2962327"/>
                <a:gd name="connsiteX324" fmla="*/ 899656 w 3028217"/>
                <a:gd name="connsiteY324" fmla="*/ 266246 h 2962327"/>
                <a:gd name="connsiteX325" fmla="*/ 892988 w 3028217"/>
                <a:gd name="connsiteY325" fmla="*/ 303393 h 2962327"/>
                <a:gd name="connsiteX326" fmla="*/ 905371 w 3028217"/>
                <a:gd name="connsiteY326" fmla="*/ 303393 h 2962327"/>
                <a:gd name="connsiteX327" fmla="*/ 915848 w 3028217"/>
                <a:gd name="connsiteY327" fmla="*/ 337683 h 2962327"/>
                <a:gd name="connsiteX328" fmla="*/ 946328 w 3028217"/>
                <a:gd name="connsiteY328" fmla="*/ 324348 h 2962327"/>
                <a:gd name="connsiteX329" fmla="*/ 973409 w 3028217"/>
                <a:gd name="connsiteY329" fmla="*/ 303804 h 2962327"/>
                <a:gd name="connsiteX330" fmla="*/ 975260 w 3028217"/>
                <a:gd name="connsiteY330" fmla="*/ 292796 h 2962327"/>
                <a:gd name="connsiteX331" fmla="*/ 965378 w 3028217"/>
                <a:gd name="connsiteY331" fmla="*/ 281485 h 2962327"/>
                <a:gd name="connsiteX332" fmla="*/ 962521 w 3028217"/>
                <a:gd name="connsiteY332" fmla="*/ 233860 h 2962327"/>
                <a:gd name="connsiteX333" fmla="*/ 1013956 w 3028217"/>
                <a:gd name="connsiteY333" fmla="*/ 203380 h 2962327"/>
                <a:gd name="connsiteX334" fmla="*/ 1028243 w 3028217"/>
                <a:gd name="connsiteY334" fmla="*/ 200165 h 2962327"/>
                <a:gd name="connsiteX335" fmla="*/ 1042531 w 3028217"/>
                <a:gd name="connsiteY335" fmla="*/ 206238 h 2962327"/>
                <a:gd name="connsiteX336" fmla="*/ 1016813 w 3028217"/>
                <a:gd name="connsiteY336" fmla="*/ 234813 h 2962327"/>
                <a:gd name="connsiteX337" fmla="*/ 1075868 w 3028217"/>
                <a:gd name="connsiteY337" fmla="*/ 204333 h 2962327"/>
                <a:gd name="connsiteX338" fmla="*/ 1095871 w 3028217"/>
                <a:gd name="connsiteY338" fmla="*/ 204333 h 2962327"/>
                <a:gd name="connsiteX339" fmla="*/ 1099681 w 3028217"/>
                <a:gd name="connsiteY339" fmla="*/ 232908 h 2962327"/>
                <a:gd name="connsiteX340" fmla="*/ 1133971 w 3028217"/>
                <a:gd name="connsiteY340" fmla="*/ 231003 h 2962327"/>
                <a:gd name="connsiteX341" fmla="*/ 1151116 w 3028217"/>
                <a:gd name="connsiteY341" fmla="*/ 238623 h 2962327"/>
                <a:gd name="connsiteX342" fmla="*/ 1205408 w 3028217"/>
                <a:gd name="connsiteY342" fmla="*/ 287200 h 2962327"/>
                <a:gd name="connsiteX343" fmla="*/ 1198741 w 3028217"/>
                <a:gd name="connsiteY343" fmla="*/ 334825 h 2962327"/>
                <a:gd name="connsiteX344" fmla="*/ 1248271 w 3028217"/>
                <a:gd name="connsiteY344" fmla="*/ 377688 h 2962327"/>
                <a:gd name="connsiteX345" fmla="*/ 1246366 w 3028217"/>
                <a:gd name="connsiteY345" fmla="*/ 402453 h 2962327"/>
                <a:gd name="connsiteX346" fmla="*/ 1187311 w 3028217"/>
                <a:gd name="connsiteY346" fmla="*/ 402453 h 2962327"/>
                <a:gd name="connsiteX347" fmla="*/ 1171118 w 3028217"/>
                <a:gd name="connsiteY347" fmla="*/ 396738 h 2962327"/>
                <a:gd name="connsiteX348" fmla="*/ 1171118 w 3028217"/>
                <a:gd name="connsiteY348" fmla="*/ 431028 h 2962327"/>
                <a:gd name="connsiteX349" fmla="*/ 1151116 w 3028217"/>
                <a:gd name="connsiteY349" fmla="*/ 479605 h 2962327"/>
                <a:gd name="connsiteX350" fmla="*/ 1136828 w 3028217"/>
                <a:gd name="connsiteY350" fmla="*/ 476748 h 2962327"/>
                <a:gd name="connsiteX351" fmla="*/ 1136828 w 3028217"/>
                <a:gd name="connsiteY351" fmla="*/ 487225 h 2962327"/>
                <a:gd name="connsiteX352" fmla="*/ 1118731 w 3028217"/>
                <a:gd name="connsiteY352" fmla="*/ 497703 h 2962327"/>
                <a:gd name="connsiteX353" fmla="*/ 1066343 w 3028217"/>
                <a:gd name="connsiteY353" fmla="*/ 455793 h 2962327"/>
                <a:gd name="connsiteX354" fmla="*/ 1016813 w 3028217"/>
                <a:gd name="connsiteY354" fmla="*/ 433885 h 2962327"/>
                <a:gd name="connsiteX355" fmla="*/ 996811 w 3028217"/>
                <a:gd name="connsiteY355" fmla="*/ 428170 h 2962327"/>
                <a:gd name="connsiteX356" fmla="*/ 1013003 w 3028217"/>
                <a:gd name="connsiteY356" fmla="*/ 411978 h 2962327"/>
                <a:gd name="connsiteX357" fmla="*/ 1109206 w 3028217"/>
                <a:gd name="connsiteY357" fmla="*/ 369115 h 2962327"/>
                <a:gd name="connsiteX358" fmla="*/ 1089203 w 3028217"/>
                <a:gd name="connsiteY358" fmla="*/ 307203 h 2962327"/>
                <a:gd name="connsiteX359" fmla="*/ 1077773 w 3028217"/>
                <a:gd name="connsiteY359" fmla="*/ 291010 h 2962327"/>
                <a:gd name="connsiteX360" fmla="*/ 1016813 w 3028217"/>
                <a:gd name="connsiteY360" fmla="*/ 292915 h 2962327"/>
                <a:gd name="connsiteX361" fmla="*/ 1007169 w 3028217"/>
                <a:gd name="connsiteY361" fmla="*/ 296011 h 2962327"/>
                <a:gd name="connsiteX362" fmla="*/ 1007866 w 3028217"/>
                <a:gd name="connsiteY362" fmla="*/ 302667 h 2962327"/>
                <a:gd name="connsiteX363" fmla="*/ 1009193 w 3028217"/>
                <a:gd name="connsiteY363" fmla="*/ 303393 h 2962327"/>
                <a:gd name="connsiteX364" fmla="*/ 962521 w 3028217"/>
                <a:gd name="connsiteY364" fmla="*/ 370068 h 2962327"/>
                <a:gd name="connsiteX365" fmla="*/ 905371 w 3028217"/>
                <a:gd name="connsiteY365" fmla="*/ 371973 h 2962327"/>
                <a:gd name="connsiteX366" fmla="*/ 868223 w 3028217"/>
                <a:gd name="connsiteY366" fmla="*/ 410073 h 2962327"/>
                <a:gd name="connsiteX367" fmla="*/ 836791 w 3028217"/>
                <a:gd name="connsiteY367" fmla="*/ 426266 h 2962327"/>
                <a:gd name="connsiteX368" fmla="*/ 816788 w 3028217"/>
                <a:gd name="connsiteY368" fmla="*/ 424361 h 2962327"/>
                <a:gd name="connsiteX369" fmla="*/ 677723 w 3028217"/>
                <a:gd name="connsiteY369" fmla="*/ 507228 h 2962327"/>
                <a:gd name="connsiteX370" fmla="*/ 668198 w 3028217"/>
                <a:gd name="connsiteY370" fmla="*/ 553901 h 2962327"/>
                <a:gd name="connsiteX371" fmla="*/ 662483 w 3028217"/>
                <a:gd name="connsiteY371" fmla="*/ 586286 h 2962327"/>
                <a:gd name="connsiteX372" fmla="*/ 716776 w 3028217"/>
                <a:gd name="connsiteY372" fmla="*/ 612956 h 2962327"/>
                <a:gd name="connsiteX373" fmla="*/ 771068 w 3028217"/>
                <a:gd name="connsiteY373" fmla="*/ 645341 h 2962327"/>
                <a:gd name="connsiteX374" fmla="*/ 782498 w 3028217"/>
                <a:gd name="connsiteY374" fmla="*/ 667248 h 2962327"/>
                <a:gd name="connsiteX375" fmla="*/ 772973 w 3028217"/>
                <a:gd name="connsiteY375" fmla="*/ 726303 h 2962327"/>
                <a:gd name="connsiteX376" fmla="*/ 805358 w 3028217"/>
                <a:gd name="connsiteY376" fmla="*/ 736781 h 2962327"/>
                <a:gd name="connsiteX377" fmla="*/ 828218 w 3028217"/>
                <a:gd name="connsiteY377" fmla="*/ 689156 h 2962327"/>
                <a:gd name="connsiteX378" fmla="*/ 858698 w 3028217"/>
                <a:gd name="connsiteY378" fmla="*/ 652961 h 2962327"/>
                <a:gd name="connsiteX379" fmla="*/ 901561 w 3028217"/>
                <a:gd name="connsiteY379" fmla="*/ 573903 h 2962327"/>
                <a:gd name="connsiteX380" fmla="*/ 904418 w 3028217"/>
                <a:gd name="connsiteY380" fmla="*/ 561521 h 2962327"/>
                <a:gd name="connsiteX381" fmla="*/ 953948 w 3028217"/>
                <a:gd name="connsiteY381" fmla="*/ 491988 h 2962327"/>
                <a:gd name="connsiteX382" fmla="*/ 968236 w 3028217"/>
                <a:gd name="connsiteY382" fmla="*/ 478653 h 2962327"/>
                <a:gd name="connsiteX383" fmla="*/ 1049198 w 3028217"/>
                <a:gd name="connsiteY383" fmla="*/ 512943 h 2962327"/>
                <a:gd name="connsiteX384" fmla="*/ 1063486 w 3028217"/>
                <a:gd name="connsiteY384" fmla="*/ 539613 h 2962327"/>
                <a:gd name="connsiteX385" fmla="*/ 1067296 w 3028217"/>
                <a:gd name="connsiteY385" fmla="*/ 583428 h 2962327"/>
                <a:gd name="connsiteX386" fmla="*/ 1112063 w 3028217"/>
                <a:gd name="connsiteY386" fmla="*/ 568188 h 2962327"/>
                <a:gd name="connsiteX387" fmla="*/ 1146353 w 3028217"/>
                <a:gd name="connsiteY387" fmla="*/ 580571 h 2962327"/>
                <a:gd name="connsiteX388" fmla="*/ 1151116 w 3028217"/>
                <a:gd name="connsiteY388" fmla="*/ 616766 h 2962327"/>
                <a:gd name="connsiteX389" fmla="*/ 1193026 w 3028217"/>
                <a:gd name="connsiteY389" fmla="*/ 684393 h 2962327"/>
                <a:gd name="connsiteX390" fmla="*/ 1182905 w 3028217"/>
                <a:gd name="connsiteY390" fmla="*/ 697847 h 2962327"/>
                <a:gd name="connsiteX391" fmla="*/ 1179024 w 3028217"/>
                <a:gd name="connsiteY391" fmla="*/ 699159 h 2962327"/>
                <a:gd name="connsiteX392" fmla="*/ 1177845 w 3028217"/>
                <a:gd name="connsiteY392" fmla="*/ 699023 h 2962327"/>
                <a:gd name="connsiteX393" fmla="*/ 1166356 w 3028217"/>
                <a:gd name="connsiteY393" fmla="*/ 703443 h 2962327"/>
                <a:gd name="connsiteX394" fmla="*/ 1179024 w 3028217"/>
                <a:gd name="connsiteY394" fmla="*/ 699159 h 2962327"/>
                <a:gd name="connsiteX395" fmla="*/ 1188263 w 3028217"/>
                <a:gd name="connsiteY395" fmla="*/ 700229 h 2962327"/>
                <a:gd name="connsiteX396" fmla="*/ 1207313 w 3028217"/>
                <a:gd name="connsiteY396" fmla="*/ 712016 h 2962327"/>
                <a:gd name="connsiteX397" fmla="*/ 1205051 w 3028217"/>
                <a:gd name="connsiteY397" fmla="*/ 754402 h 2962327"/>
                <a:gd name="connsiteX398" fmla="*/ 1180854 w 3028217"/>
                <a:gd name="connsiteY398" fmla="*/ 787924 h 2962327"/>
                <a:gd name="connsiteX399" fmla="*/ 1187073 w 3028217"/>
                <a:gd name="connsiteY399" fmla="*/ 807504 h 2962327"/>
                <a:gd name="connsiteX400" fmla="*/ 1206361 w 3028217"/>
                <a:gd name="connsiteY400" fmla="*/ 814886 h 2962327"/>
                <a:gd name="connsiteX401" fmla="*/ 1213981 w 3028217"/>
                <a:gd name="connsiteY401" fmla="*/ 828221 h 2962327"/>
                <a:gd name="connsiteX402" fmla="*/ 1172071 w 3028217"/>
                <a:gd name="connsiteY402" fmla="*/ 862511 h 2962327"/>
                <a:gd name="connsiteX403" fmla="*/ 1115874 w 3028217"/>
                <a:gd name="connsiteY403" fmla="*/ 854891 h 2962327"/>
                <a:gd name="connsiteX404" fmla="*/ 1148259 w 3028217"/>
                <a:gd name="connsiteY404" fmla="*/ 807266 h 2962327"/>
                <a:gd name="connsiteX405" fmla="*/ 1173024 w 3028217"/>
                <a:gd name="connsiteY405" fmla="*/ 780596 h 2962327"/>
                <a:gd name="connsiteX406" fmla="*/ 1173125 w 3028217"/>
                <a:gd name="connsiteY406" fmla="*/ 780684 h 2962327"/>
                <a:gd name="connsiteX407" fmla="*/ 1174333 w 3028217"/>
                <a:gd name="connsiteY407" fmla="*/ 770475 h 2962327"/>
                <a:gd name="connsiteX408" fmla="*/ 1163498 w 3028217"/>
                <a:gd name="connsiteY408" fmla="*/ 767261 h 2962327"/>
                <a:gd name="connsiteX409" fmla="*/ 1124446 w 3028217"/>
                <a:gd name="connsiteY409" fmla="*/ 787263 h 2962327"/>
                <a:gd name="connsiteX410" fmla="*/ 1043483 w 3028217"/>
                <a:gd name="connsiteY410" fmla="*/ 789168 h 2962327"/>
                <a:gd name="connsiteX411" fmla="*/ 993953 w 3028217"/>
                <a:gd name="connsiteY411" fmla="*/ 794883 h 2962327"/>
                <a:gd name="connsiteX412" fmla="*/ 959663 w 3028217"/>
                <a:gd name="connsiteY412" fmla="*/ 814886 h 2962327"/>
                <a:gd name="connsiteX413" fmla="*/ 929183 w 3028217"/>
                <a:gd name="connsiteY413" fmla="*/ 839651 h 2962327"/>
                <a:gd name="connsiteX414" fmla="*/ 925100 w 3028217"/>
                <a:gd name="connsiteY414" fmla="*/ 843462 h 2962327"/>
                <a:gd name="connsiteX415" fmla="*/ 915848 w 3028217"/>
                <a:gd name="connsiteY415" fmla="*/ 851081 h 2962327"/>
                <a:gd name="connsiteX416" fmla="*/ 912991 w 3028217"/>
                <a:gd name="connsiteY416" fmla="*/ 851081 h 2962327"/>
                <a:gd name="connsiteX417" fmla="*/ 914896 w 3028217"/>
                <a:gd name="connsiteY417" fmla="*/ 852986 h 2962327"/>
                <a:gd name="connsiteX418" fmla="*/ 925100 w 3028217"/>
                <a:gd name="connsiteY418" fmla="*/ 843462 h 2962327"/>
                <a:gd name="connsiteX419" fmla="*/ 932041 w 3028217"/>
                <a:gd name="connsiteY419" fmla="*/ 837746 h 2962327"/>
                <a:gd name="connsiteX420" fmla="*/ 972998 w 3028217"/>
                <a:gd name="connsiteY420" fmla="*/ 820601 h 2962327"/>
                <a:gd name="connsiteX421" fmla="*/ 992048 w 3028217"/>
                <a:gd name="connsiteY421" fmla="*/ 814886 h 2962327"/>
                <a:gd name="connsiteX422" fmla="*/ 1023481 w 3028217"/>
                <a:gd name="connsiteY422" fmla="*/ 819648 h 2962327"/>
                <a:gd name="connsiteX423" fmla="*/ 1005383 w 3028217"/>
                <a:gd name="connsiteY423" fmla="*/ 842508 h 2962327"/>
                <a:gd name="connsiteX424" fmla="*/ 1006336 w 3028217"/>
                <a:gd name="connsiteY424" fmla="*/ 854891 h 2962327"/>
                <a:gd name="connsiteX425" fmla="*/ 1005383 w 3028217"/>
                <a:gd name="connsiteY425" fmla="*/ 889181 h 2962327"/>
                <a:gd name="connsiteX426" fmla="*/ 984428 w 3028217"/>
                <a:gd name="connsiteY426" fmla="*/ 910136 h 2962327"/>
                <a:gd name="connsiteX427" fmla="*/ 952043 w 3028217"/>
                <a:gd name="connsiteY427" fmla="*/ 916803 h 2962327"/>
                <a:gd name="connsiteX428" fmla="*/ 899656 w 3028217"/>
                <a:gd name="connsiteY428" fmla="*/ 938711 h 2962327"/>
                <a:gd name="connsiteX429" fmla="*/ 855841 w 3028217"/>
                <a:gd name="connsiteY429" fmla="*/ 985383 h 2962327"/>
                <a:gd name="connsiteX430" fmla="*/ 831076 w 3028217"/>
                <a:gd name="connsiteY430" fmla="*/ 1003481 h 2962327"/>
                <a:gd name="connsiteX431" fmla="*/ 738683 w 3028217"/>
                <a:gd name="connsiteY431" fmla="*/ 1081586 h 2962327"/>
                <a:gd name="connsiteX432" fmla="*/ 711061 w 3028217"/>
                <a:gd name="connsiteY432" fmla="*/ 1115876 h 2962327"/>
                <a:gd name="connsiteX433" fmla="*/ 666293 w 3028217"/>
                <a:gd name="connsiteY433" fmla="*/ 1175883 h 2962327"/>
                <a:gd name="connsiteX434" fmla="*/ 585331 w 3028217"/>
                <a:gd name="connsiteY434" fmla="*/ 1230176 h 2962327"/>
                <a:gd name="connsiteX435" fmla="*/ 559613 w 3028217"/>
                <a:gd name="connsiteY435" fmla="*/ 1297803 h 2962327"/>
                <a:gd name="connsiteX436" fmla="*/ 557708 w 3028217"/>
                <a:gd name="connsiteY436" fmla="*/ 1386386 h 2962327"/>
                <a:gd name="connsiteX437" fmla="*/ 542468 w 3028217"/>
                <a:gd name="connsiteY437" fmla="*/ 1407341 h 2962327"/>
                <a:gd name="connsiteX438" fmla="*/ 528181 w 3028217"/>
                <a:gd name="connsiteY438" fmla="*/ 1387338 h 2962327"/>
                <a:gd name="connsiteX439" fmla="*/ 519608 w 3028217"/>
                <a:gd name="connsiteY439" fmla="*/ 1320663 h 2962327"/>
                <a:gd name="connsiteX440" fmla="*/ 488176 w 3028217"/>
                <a:gd name="connsiteY440" fmla="*/ 1283516 h 2962327"/>
                <a:gd name="connsiteX441" fmla="*/ 429121 w 3028217"/>
                <a:gd name="connsiteY441" fmla="*/ 1267323 h 2962327"/>
                <a:gd name="connsiteX442" fmla="*/ 409118 w 3028217"/>
                <a:gd name="connsiteY442" fmla="*/ 1268276 h 2962327"/>
                <a:gd name="connsiteX443" fmla="*/ 336728 w 3028217"/>
                <a:gd name="connsiteY443" fmla="*/ 1284468 h 2962327"/>
                <a:gd name="connsiteX444" fmla="*/ 215761 w 3028217"/>
                <a:gd name="connsiteY444" fmla="*/ 1373051 h 2962327"/>
                <a:gd name="connsiteX445" fmla="*/ 189091 w 3028217"/>
                <a:gd name="connsiteY445" fmla="*/ 1441631 h 2962327"/>
                <a:gd name="connsiteX446" fmla="*/ 196711 w 3028217"/>
                <a:gd name="connsiteY446" fmla="*/ 1544501 h 2962327"/>
                <a:gd name="connsiteX447" fmla="*/ 244336 w 3028217"/>
                <a:gd name="connsiteY447" fmla="*/ 1573076 h 2962327"/>
                <a:gd name="connsiteX448" fmla="*/ 320536 w 3028217"/>
                <a:gd name="connsiteY448" fmla="*/ 1514973 h 2962327"/>
                <a:gd name="connsiteX449" fmla="*/ 387211 w 3028217"/>
                <a:gd name="connsiteY449" fmla="*/ 1494971 h 2962327"/>
                <a:gd name="connsiteX450" fmla="*/ 389116 w 3028217"/>
                <a:gd name="connsiteY450" fmla="*/ 1515926 h 2962327"/>
                <a:gd name="connsiteX451" fmla="*/ 340538 w 3028217"/>
                <a:gd name="connsiteY451" fmla="*/ 1624511 h 2962327"/>
                <a:gd name="connsiteX452" fmla="*/ 354826 w 3028217"/>
                <a:gd name="connsiteY452" fmla="*/ 1644513 h 2962327"/>
                <a:gd name="connsiteX453" fmla="*/ 410071 w 3028217"/>
                <a:gd name="connsiteY453" fmla="*/ 1645466 h 2962327"/>
                <a:gd name="connsiteX454" fmla="*/ 439598 w 3028217"/>
                <a:gd name="connsiteY454" fmla="*/ 1687376 h 2962327"/>
                <a:gd name="connsiteX455" fmla="*/ 426263 w 3028217"/>
                <a:gd name="connsiteY455" fmla="*/ 1743573 h 2962327"/>
                <a:gd name="connsiteX456" fmla="*/ 450076 w 3028217"/>
                <a:gd name="connsiteY456" fmla="*/ 1813106 h 2962327"/>
                <a:gd name="connsiteX457" fmla="*/ 499606 w 3028217"/>
                <a:gd name="connsiteY457" fmla="*/ 1812153 h 2962327"/>
                <a:gd name="connsiteX458" fmla="*/ 536753 w 3028217"/>
                <a:gd name="connsiteY458" fmla="*/ 1818821 h 2962327"/>
                <a:gd name="connsiteX459" fmla="*/ 577711 w 3028217"/>
                <a:gd name="connsiteY459" fmla="*/ 1813106 h 2962327"/>
                <a:gd name="connsiteX460" fmla="*/ 661531 w 3028217"/>
                <a:gd name="connsiteY460" fmla="*/ 1754051 h 2962327"/>
                <a:gd name="connsiteX461" fmla="*/ 672008 w 3028217"/>
                <a:gd name="connsiteY461" fmla="*/ 1763576 h 2962327"/>
                <a:gd name="connsiteX462" fmla="*/ 695821 w 3028217"/>
                <a:gd name="connsiteY462" fmla="*/ 1768338 h 2962327"/>
                <a:gd name="connsiteX463" fmla="*/ 741541 w 3028217"/>
                <a:gd name="connsiteY463" fmla="*/ 1772148 h 2962327"/>
                <a:gd name="connsiteX464" fmla="*/ 832028 w 3028217"/>
                <a:gd name="connsiteY464" fmla="*/ 1788341 h 2962327"/>
                <a:gd name="connsiteX465" fmla="*/ 865366 w 3028217"/>
                <a:gd name="connsiteY465" fmla="*/ 1796913 h 2962327"/>
                <a:gd name="connsiteX466" fmla="*/ 910133 w 3028217"/>
                <a:gd name="connsiteY466" fmla="*/ 1838823 h 2962327"/>
                <a:gd name="connsiteX467" fmla="*/ 1047293 w 3028217"/>
                <a:gd name="connsiteY467" fmla="*/ 1918833 h 2962327"/>
                <a:gd name="connsiteX468" fmla="*/ 1116826 w 3028217"/>
                <a:gd name="connsiteY468" fmla="*/ 2036943 h 2962327"/>
                <a:gd name="connsiteX469" fmla="*/ 1106348 w 3028217"/>
                <a:gd name="connsiteY469" fmla="*/ 2056946 h 2962327"/>
                <a:gd name="connsiteX470" fmla="*/ 1104443 w 3028217"/>
                <a:gd name="connsiteY470" fmla="*/ 2099808 h 2962327"/>
                <a:gd name="connsiteX471" fmla="*/ 1124446 w 3028217"/>
                <a:gd name="connsiteY471" fmla="*/ 2102666 h 2962327"/>
                <a:gd name="connsiteX472" fmla="*/ 1193026 w 3028217"/>
                <a:gd name="connsiteY472" fmla="*/ 2077901 h 2962327"/>
                <a:gd name="connsiteX473" fmla="*/ 1280656 w 3028217"/>
                <a:gd name="connsiteY473" fmla="*/ 2123621 h 2962327"/>
                <a:gd name="connsiteX474" fmla="*/ 1387336 w 3028217"/>
                <a:gd name="connsiteY474" fmla="*/ 2172198 h 2962327"/>
                <a:gd name="connsiteX475" fmla="*/ 1434008 w 3028217"/>
                <a:gd name="connsiteY475" fmla="*/ 2199821 h 2962327"/>
                <a:gd name="connsiteX476" fmla="*/ 1430198 w 3028217"/>
                <a:gd name="connsiteY476" fmla="*/ 2282688 h 2962327"/>
                <a:gd name="connsiteX477" fmla="*/ 1370191 w 3028217"/>
                <a:gd name="connsiteY477" fmla="*/ 2373176 h 2962327"/>
                <a:gd name="connsiteX478" fmla="*/ 1358761 w 3028217"/>
                <a:gd name="connsiteY478" fmla="*/ 2423658 h 2962327"/>
                <a:gd name="connsiteX479" fmla="*/ 1327328 w 3028217"/>
                <a:gd name="connsiteY479" fmla="*/ 2600823 h 2962327"/>
                <a:gd name="connsiteX480" fmla="*/ 1293991 w 3028217"/>
                <a:gd name="connsiteY480" fmla="*/ 2626541 h 2962327"/>
                <a:gd name="connsiteX481" fmla="*/ 1218743 w 3028217"/>
                <a:gd name="connsiteY481" fmla="*/ 2661783 h 2962327"/>
                <a:gd name="connsiteX482" fmla="*/ 1193026 w 3028217"/>
                <a:gd name="connsiteY482" fmla="*/ 2710361 h 2962327"/>
                <a:gd name="connsiteX483" fmla="*/ 1164451 w 3028217"/>
                <a:gd name="connsiteY483" fmla="*/ 2832281 h 2962327"/>
                <a:gd name="connsiteX484" fmla="*/ 1122541 w 3028217"/>
                <a:gd name="connsiteY484" fmla="*/ 2910386 h 2962327"/>
                <a:gd name="connsiteX485" fmla="*/ 1095871 w 3028217"/>
                <a:gd name="connsiteY485" fmla="*/ 2929436 h 2962327"/>
                <a:gd name="connsiteX486" fmla="*/ 1061581 w 3028217"/>
                <a:gd name="connsiteY486" fmla="*/ 2922768 h 2962327"/>
                <a:gd name="connsiteX487" fmla="*/ 1047293 w 3028217"/>
                <a:gd name="connsiteY487" fmla="*/ 2929436 h 2962327"/>
                <a:gd name="connsiteX488" fmla="*/ 1061581 w 3028217"/>
                <a:gd name="connsiteY488" fmla="*/ 2956106 h 2962327"/>
                <a:gd name="connsiteX489" fmla="*/ 1040626 w 3028217"/>
                <a:gd name="connsiteY489" fmla="*/ 2959916 h 2962327"/>
                <a:gd name="connsiteX490" fmla="*/ 783451 w 3028217"/>
                <a:gd name="connsiteY490" fmla="*/ 2850378 h 2962327"/>
                <a:gd name="connsiteX491" fmla="*/ 752971 w 3028217"/>
                <a:gd name="connsiteY491" fmla="*/ 2805611 h 2962327"/>
                <a:gd name="connsiteX492" fmla="*/ 737731 w 3028217"/>
                <a:gd name="connsiteY492" fmla="*/ 2765606 h 2962327"/>
                <a:gd name="connsiteX493" fmla="*/ 721538 w 3028217"/>
                <a:gd name="connsiteY493" fmla="*/ 2564628 h 2962327"/>
                <a:gd name="connsiteX494" fmla="*/ 670103 w 3028217"/>
                <a:gd name="connsiteY494" fmla="*/ 2492238 h 2962327"/>
                <a:gd name="connsiteX495" fmla="*/ 539611 w 3028217"/>
                <a:gd name="connsiteY495" fmla="*/ 2337933 h 2962327"/>
                <a:gd name="connsiteX496" fmla="*/ 473888 w 3028217"/>
                <a:gd name="connsiteY496" fmla="*/ 2221728 h 2962327"/>
                <a:gd name="connsiteX497" fmla="*/ 468173 w 3028217"/>
                <a:gd name="connsiteY497" fmla="*/ 2148386 h 2962327"/>
                <a:gd name="connsiteX498" fmla="*/ 471983 w 3028217"/>
                <a:gd name="connsiteY498" fmla="*/ 2122668 h 2962327"/>
                <a:gd name="connsiteX499" fmla="*/ 493891 w 3028217"/>
                <a:gd name="connsiteY499" fmla="*/ 2021703 h 2962327"/>
                <a:gd name="connsiteX500" fmla="*/ 538658 w 3028217"/>
                <a:gd name="connsiteY500" fmla="*/ 1907403 h 2962327"/>
                <a:gd name="connsiteX501" fmla="*/ 524371 w 3028217"/>
                <a:gd name="connsiteY501" fmla="*/ 1854063 h 2962327"/>
                <a:gd name="connsiteX502" fmla="*/ 499606 w 3028217"/>
                <a:gd name="connsiteY502" fmla="*/ 1853111 h 2962327"/>
                <a:gd name="connsiteX503" fmla="*/ 459601 w 3028217"/>
                <a:gd name="connsiteY503" fmla="*/ 1860731 h 2962327"/>
                <a:gd name="connsiteX504" fmla="*/ 408166 w 3028217"/>
                <a:gd name="connsiteY504" fmla="*/ 1827393 h 2962327"/>
                <a:gd name="connsiteX505" fmla="*/ 354826 w 3028217"/>
                <a:gd name="connsiteY505" fmla="*/ 1742621 h 2962327"/>
                <a:gd name="connsiteX506" fmla="*/ 322441 w 3028217"/>
                <a:gd name="connsiteY506" fmla="*/ 1715951 h 2962327"/>
                <a:gd name="connsiteX507" fmla="*/ 234811 w 3028217"/>
                <a:gd name="connsiteY507" fmla="*/ 1658801 h 2962327"/>
                <a:gd name="connsiteX508" fmla="*/ 206236 w 3028217"/>
                <a:gd name="connsiteY508" fmla="*/ 1644513 h 2962327"/>
                <a:gd name="connsiteX509" fmla="*/ 116701 w 3028217"/>
                <a:gd name="connsiteY509" fmla="*/ 1622606 h 2962327"/>
                <a:gd name="connsiteX510" fmla="*/ 28118 w 3028217"/>
                <a:gd name="connsiteY510" fmla="*/ 1557836 h 2962327"/>
                <a:gd name="connsiteX511" fmla="*/ 12878 w 3028217"/>
                <a:gd name="connsiteY511" fmla="*/ 1499733 h 2962327"/>
                <a:gd name="connsiteX512" fmla="*/ 10021 w 3028217"/>
                <a:gd name="connsiteY512" fmla="*/ 1446393 h 2962327"/>
                <a:gd name="connsiteX513" fmla="*/ 5258 w 3028217"/>
                <a:gd name="connsiteY513" fmla="*/ 1410198 h 2962327"/>
                <a:gd name="connsiteX514" fmla="*/ 45263 w 3028217"/>
                <a:gd name="connsiteY514" fmla="*/ 1105398 h 2962327"/>
                <a:gd name="connsiteX515" fmla="*/ 304343 w 3028217"/>
                <a:gd name="connsiteY515" fmla="*/ 581523 h 2962327"/>
                <a:gd name="connsiteX516" fmla="*/ 548183 w 3028217"/>
                <a:gd name="connsiteY516" fmla="*/ 329111 h 2962327"/>
                <a:gd name="connsiteX517" fmla="*/ 617716 w 3028217"/>
                <a:gd name="connsiteY517" fmla="*/ 317681 h 2962327"/>
                <a:gd name="connsiteX518" fmla="*/ 631051 w 3028217"/>
                <a:gd name="connsiteY518" fmla="*/ 309108 h 2962327"/>
                <a:gd name="connsiteX519" fmla="*/ 692011 w 3028217"/>
                <a:gd name="connsiteY519" fmla="*/ 299583 h 2962327"/>
                <a:gd name="connsiteX520" fmla="*/ 756781 w 3028217"/>
                <a:gd name="connsiteY520" fmla="*/ 316728 h 2962327"/>
                <a:gd name="connsiteX521" fmla="*/ 780593 w 3028217"/>
                <a:gd name="connsiteY521" fmla="*/ 315776 h 2962327"/>
                <a:gd name="connsiteX522" fmla="*/ 797738 w 3028217"/>
                <a:gd name="connsiteY522" fmla="*/ 314823 h 2962327"/>
                <a:gd name="connsiteX523" fmla="*/ 831076 w 3028217"/>
                <a:gd name="connsiteY523" fmla="*/ 316728 h 2962327"/>
                <a:gd name="connsiteX524" fmla="*/ 841553 w 3028217"/>
                <a:gd name="connsiteY524" fmla="*/ 277676 h 2962327"/>
                <a:gd name="connsiteX525" fmla="*/ 852031 w 3028217"/>
                <a:gd name="connsiteY525" fmla="*/ 259578 h 2962327"/>
                <a:gd name="connsiteX526" fmla="*/ 867152 w 3028217"/>
                <a:gd name="connsiteY526" fmla="*/ 248624 h 2962327"/>
                <a:gd name="connsiteX527" fmla="*/ 876026 w 3028217"/>
                <a:gd name="connsiteY527" fmla="*/ 238011 h 2962327"/>
                <a:gd name="connsiteX528" fmla="*/ 858921 w 3028217"/>
                <a:gd name="connsiteY528" fmla="*/ 241392 h 2962327"/>
                <a:gd name="connsiteX529" fmla="*/ 821551 w 3028217"/>
                <a:gd name="connsiteY529" fmla="*/ 210048 h 2962327"/>
                <a:gd name="connsiteX530" fmla="*/ 857746 w 3028217"/>
                <a:gd name="connsiteY530" fmla="*/ 190998 h 2962327"/>
                <a:gd name="connsiteX531" fmla="*/ 873343 w 3028217"/>
                <a:gd name="connsiteY531" fmla="*/ 184331 h 2962327"/>
                <a:gd name="connsiteX532" fmla="*/ 798215 w 3028217"/>
                <a:gd name="connsiteY532" fmla="*/ 181949 h 2962327"/>
                <a:gd name="connsiteX533" fmla="*/ 805359 w 3028217"/>
                <a:gd name="connsiteY533" fmla="*/ 187188 h 2962327"/>
                <a:gd name="connsiteX534" fmla="*/ 795834 w 3028217"/>
                <a:gd name="connsiteY534" fmla="*/ 196713 h 2962327"/>
                <a:gd name="connsiteX535" fmla="*/ 788214 w 3028217"/>
                <a:gd name="connsiteY535" fmla="*/ 182426 h 2962327"/>
                <a:gd name="connsiteX536" fmla="*/ 798215 w 3028217"/>
                <a:gd name="connsiteY536" fmla="*/ 181949 h 2962327"/>
                <a:gd name="connsiteX537" fmla="*/ 938708 w 3028217"/>
                <a:gd name="connsiteY537" fmla="*/ 121466 h 2962327"/>
                <a:gd name="connsiteX538" fmla="*/ 952043 w 3028217"/>
                <a:gd name="connsiteY538" fmla="*/ 141468 h 2962327"/>
                <a:gd name="connsiteX539" fmla="*/ 951037 w 3028217"/>
                <a:gd name="connsiteY539" fmla="*/ 142501 h 2962327"/>
                <a:gd name="connsiteX540" fmla="*/ 953949 w 3028217"/>
                <a:gd name="connsiteY540" fmla="*/ 140516 h 2962327"/>
                <a:gd name="connsiteX541" fmla="*/ 952996 w 3028217"/>
                <a:gd name="connsiteY541" fmla="*/ 148136 h 2962327"/>
                <a:gd name="connsiteX542" fmla="*/ 952996 w 3028217"/>
                <a:gd name="connsiteY542" fmla="*/ 169091 h 2962327"/>
                <a:gd name="connsiteX543" fmla="*/ 944424 w 3028217"/>
                <a:gd name="connsiteY543" fmla="*/ 159804 h 2962327"/>
                <a:gd name="connsiteX544" fmla="*/ 933131 w 3028217"/>
                <a:gd name="connsiteY544" fmla="*/ 154863 h 2962327"/>
                <a:gd name="connsiteX545" fmla="*/ 931088 w 3028217"/>
                <a:gd name="connsiteY545" fmla="*/ 155756 h 2962327"/>
                <a:gd name="connsiteX546" fmla="*/ 930136 w 3028217"/>
                <a:gd name="connsiteY546" fmla="*/ 155756 h 2962327"/>
                <a:gd name="connsiteX547" fmla="*/ 918706 w 3028217"/>
                <a:gd name="connsiteY547" fmla="*/ 144326 h 2962327"/>
                <a:gd name="connsiteX548" fmla="*/ 931088 w 3028217"/>
                <a:gd name="connsiteY548" fmla="*/ 122418 h 2962327"/>
                <a:gd name="connsiteX549" fmla="*/ 938708 w 3028217"/>
                <a:gd name="connsiteY549" fmla="*/ 121466 h 2962327"/>
                <a:gd name="connsiteX550" fmla="*/ 925373 w 3028217"/>
                <a:gd name="connsiteY550" fmla="*/ 107178 h 2962327"/>
                <a:gd name="connsiteX551" fmla="*/ 938708 w 3028217"/>
                <a:gd name="connsiteY551" fmla="*/ 121465 h 2962327"/>
                <a:gd name="connsiteX552" fmla="*/ 935851 w 3028217"/>
                <a:gd name="connsiteY552" fmla="*/ 121465 h 2962327"/>
                <a:gd name="connsiteX553" fmla="*/ 932993 w 3028217"/>
                <a:gd name="connsiteY553" fmla="*/ 121465 h 2962327"/>
                <a:gd name="connsiteX554" fmla="*/ 901561 w 3028217"/>
                <a:gd name="connsiteY554" fmla="*/ 123370 h 2962327"/>
                <a:gd name="connsiteX555" fmla="*/ 925373 w 3028217"/>
                <a:gd name="connsiteY555" fmla="*/ 107178 h 2962327"/>
                <a:gd name="connsiteX556" fmla="*/ 1021576 w 3028217"/>
                <a:gd name="connsiteY556" fmla="*/ 71936 h 2962327"/>
                <a:gd name="connsiteX557" fmla="*/ 1031101 w 3028217"/>
                <a:gd name="connsiteY557" fmla="*/ 97653 h 2962327"/>
                <a:gd name="connsiteX558" fmla="*/ 1000621 w 3028217"/>
                <a:gd name="connsiteY558" fmla="*/ 92891 h 2962327"/>
                <a:gd name="connsiteX559" fmla="*/ 1007288 w 3028217"/>
                <a:gd name="connsiteY559" fmla="*/ 79556 h 2962327"/>
                <a:gd name="connsiteX560" fmla="*/ 1021576 w 3028217"/>
                <a:gd name="connsiteY560" fmla="*/ 71936 h 2962327"/>
                <a:gd name="connsiteX561" fmla="*/ 1113849 w 3028217"/>
                <a:gd name="connsiteY561" fmla="*/ 40265 h 2962327"/>
                <a:gd name="connsiteX562" fmla="*/ 1159689 w 3028217"/>
                <a:gd name="connsiteY562" fmla="*/ 51933 h 2962327"/>
                <a:gd name="connsiteX563" fmla="*/ 1151116 w 3028217"/>
                <a:gd name="connsiteY563" fmla="*/ 84318 h 2962327"/>
                <a:gd name="connsiteX564" fmla="*/ 1111111 w 3028217"/>
                <a:gd name="connsiteY564" fmla="*/ 92891 h 2962327"/>
                <a:gd name="connsiteX565" fmla="*/ 1070153 w 3028217"/>
                <a:gd name="connsiteY565" fmla="*/ 58601 h 2962327"/>
                <a:gd name="connsiteX566" fmla="*/ 1113849 w 3028217"/>
                <a:gd name="connsiteY566" fmla="*/ 40265 h 2962327"/>
                <a:gd name="connsiteX567" fmla="*/ 1400760 w 3028217"/>
                <a:gd name="connsiteY567" fmla="*/ 96 h 2962327"/>
                <a:gd name="connsiteX568" fmla="*/ 1476871 w 3028217"/>
                <a:gd name="connsiteY568" fmla="*/ 5260 h 2962327"/>
                <a:gd name="connsiteX569" fmla="*/ 1611174 w 3028217"/>
                <a:gd name="connsiteY569" fmla="*/ 9070 h 2962327"/>
                <a:gd name="connsiteX570" fmla="*/ 1619746 w 3028217"/>
                <a:gd name="connsiteY570" fmla="*/ 17643 h 2962327"/>
                <a:gd name="connsiteX571" fmla="*/ 1646416 w 3028217"/>
                <a:gd name="connsiteY571" fmla="*/ 28120 h 2962327"/>
                <a:gd name="connsiteX572" fmla="*/ 1667371 w 3028217"/>
                <a:gd name="connsiteY572" fmla="*/ 31930 h 2962327"/>
                <a:gd name="connsiteX573" fmla="*/ 1742261 w 3028217"/>
                <a:gd name="connsiteY573" fmla="*/ 11690 h 2962327"/>
                <a:gd name="connsiteX574" fmla="*/ 1820723 w 3028217"/>
                <a:gd name="connsiteY574" fmla="*/ 30025 h 2962327"/>
                <a:gd name="connsiteX575" fmla="*/ 1901686 w 3028217"/>
                <a:gd name="connsiteY575" fmla="*/ 45265 h 2962327"/>
                <a:gd name="connsiteX576" fmla="*/ 1894066 w 3028217"/>
                <a:gd name="connsiteY576" fmla="*/ 69078 h 2962327"/>
                <a:gd name="connsiteX577" fmla="*/ 1955978 w 3028217"/>
                <a:gd name="connsiteY577" fmla="*/ 55743 h 2962327"/>
                <a:gd name="connsiteX578" fmla="*/ 1954073 w 3028217"/>
                <a:gd name="connsiteY578" fmla="*/ 71935 h 2962327"/>
                <a:gd name="connsiteX579" fmla="*/ 1935976 w 3028217"/>
                <a:gd name="connsiteY579" fmla="*/ 103368 h 2962327"/>
                <a:gd name="connsiteX580" fmla="*/ 1949311 w 3028217"/>
                <a:gd name="connsiteY580" fmla="*/ 161470 h 2962327"/>
                <a:gd name="connsiteX581" fmla="*/ 1894066 w 3028217"/>
                <a:gd name="connsiteY581" fmla="*/ 171948 h 2962327"/>
                <a:gd name="connsiteX582" fmla="*/ 1913116 w 3028217"/>
                <a:gd name="connsiteY582" fmla="*/ 183378 h 2962327"/>
                <a:gd name="connsiteX583" fmla="*/ 1907401 w 3028217"/>
                <a:gd name="connsiteY583" fmla="*/ 196713 h 2962327"/>
                <a:gd name="connsiteX584" fmla="*/ 1873111 w 3028217"/>
                <a:gd name="connsiteY584" fmla="*/ 245290 h 2962327"/>
                <a:gd name="connsiteX585" fmla="*/ 1866443 w 3028217"/>
                <a:gd name="connsiteY585" fmla="*/ 267198 h 2962327"/>
                <a:gd name="connsiteX586" fmla="*/ 1851203 w 3028217"/>
                <a:gd name="connsiteY586" fmla="*/ 270055 h 2962327"/>
                <a:gd name="connsiteX587" fmla="*/ 1866443 w 3028217"/>
                <a:gd name="connsiteY587" fmla="*/ 313870 h 2962327"/>
                <a:gd name="connsiteX588" fmla="*/ 1843583 w 3028217"/>
                <a:gd name="connsiteY588" fmla="*/ 319585 h 2962327"/>
                <a:gd name="connsiteX589" fmla="*/ 1819771 w 3028217"/>
                <a:gd name="connsiteY589" fmla="*/ 300535 h 2962327"/>
                <a:gd name="connsiteX590" fmla="*/ 1788338 w 3028217"/>
                <a:gd name="connsiteY590" fmla="*/ 313870 h 2962327"/>
                <a:gd name="connsiteX591" fmla="*/ 1800721 w 3028217"/>
                <a:gd name="connsiteY591" fmla="*/ 315775 h 2962327"/>
                <a:gd name="connsiteX592" fmla="*/ 1823581 w 3028217"/>
                <a:gd name="connsiteY592" fmla="*/ 314823 h 2962327"/>
                <a:gd name="connsiteX593" fmla="*/ 1833106 w 3028217"/>
                <a:gd name="connsiteY593" fmla="*/ 317680 h 2962327"/>
                <a:gd name="connsiteX594" fmla="*/ 1838821 w 3028217"/>
                <a:gd name="connsiteY594" fmla="*/ 334825 h 2962327"/>
                <a:gd name="connsiteX595" fmla="*/ 1715948 w 3028217"/>
                <a:gd name="connsiteY595" fmla="*/ 370068 h 2962327"/>
                <a:gd name="connsiteX596" fmla="*/ 1691183 w 3028217"/>
                <a:gd name="connsiteY596" fmla="*/ 379593 h 2962327"/>
                <a:gd name="connsiteX597" fmla="*/ 1586408 w 3028217"/>
                <a:gd name="connsiteY597" fmla="*/ 430075 h 2962327"/>
                <a:gd name="connsiteX598" fmla="*/ 1542593 w 3028217"/>
                <a:gd name="connsiteY598" fmla="*/ 468175 h 2962327"/>
                <a:gd name="connsiteX599" fmla="*/ 1480681 w 3028217"/>
                <a:gd name="connsiteY599" fmla="*/ 555805 h 2962327"/>
                <a:gd name="connsiteX600" fmla="*/ 1462583 w 3028217"/>
                <a:gd name="connsiteY600" fmla="*/ 562473 h 2962327"/>
                <a:gd name="connsiteX601" fmla="*/ 1385431 w 3028217"/>
                <a:gd name="connsiteY601" fmla="*/ 462460 h 2962327"/>
                <a:gd name="connsiteX602" fmla="*/ 1379716 w 3028217"/>
                <a:gd name="connsiteY602" fmla="*/ 398643 h 2962327"/>
                <a:gd name="connsiteX603" fmla="*/ 1441628 w 3028217"/>
                <a:gd name="connsiteY603" fmla="*/ 335778 h 2962327"/>
                <a:gd name="connsiteX604" fmla="*/ 1449248 w 3028217"/>
                <a:gd name="connsiteY604" fmla="*/ 321490 h 2962327"/>
                <a:gd name="connsiteX605" fmla="*/ 1461631 w 3028217"/>
                <a:gd name="connsiteY605" fmla="*/ 300535 h 2962327"/>
                <a:gd name="connsiteX606" fmla="*/ 1412101 w 3028217"/>
                <a:gd name="connsiteY606" fmla="*/ 280533 h 2962327"/>
                <a:gd name="connsiteX607" fmla="*/ 1434961 w 3028217"/>
                <a:gd name="connsiteY607" fmla="*/ 215763 h 2962327"/>
                <a:gd name="connsiteX608" fmla="*/ 1371143 w 3028217"/>
                <a:gd name="connsiteY608" fmla="*/ 160518 h 2962327"/>
                <a:gd name="connsiteX609" fmla="*/ 1331138 w 3028217"/>
                <a:gd name="connsiteY609" fmla="*/ 162423 h 2962327"/>
                <a:gd name="connsiteX610" fmla="*/ 1303516 w 3028217"/>
                <a:gd name="connsiteY610" fmla="*/ 150040 h 2962327"/>
                <a:gd name="connsiteX611" fmla="*/ 1313993 w 3028217"/>
                <a:gd name="connsiteY611" fmla="*/ 130038 h 2962327"/>
                <a:gd name="connsiteX612" fmla="*/ 1313041 w 3028217"/>
                <a:gd name="connsiteY612" fmla="*/ 121465 h 2962327"/>
                <a:gd name="connsiteX613" fmla="*/ 1323518 w 3028217"/>
                <a:gd name="connsiteY613" fmla="*/ 96700 h 2962327"/>
                <a:gd name="connsiteX614" fmla="*/ 1387336 w 3028217"/>
                <a:gd name="connsiteY614" fmla="*/ 88128 h 2962327"/>
                <a:gd name="connsiteX615" fmla="*/ 1394003 w 3028217"/>
                <a:gd name="connsiteY615" fmla="*/ 68125 h 2962327"/>
                <a:gd name="connsiteX616" fmla="*/ 1445438 w 3028217"/>
                <a:gd name="connsiteY616" fmla="*/ 41455 h 2962327"/>
                <a:gd name="connsiteX617" fmla="*/ 1471104 w 3028217"/>
                <a:gd name="connsiteY617" fmla="*/ 35589 h 2962327"/>
                <a:gd name="connsiteX618" fmla="*/ 1469608 w 3028217"/>
                <a:gd name="connsiteY618" fmla="*/ 35026 h 2962327"/>
                <a:gd name="connsiteX619" fmla="*/ 1456869 w 3028217"/>
                <a:gd name="connsiteY619" fmla="*/ 34788 h 2962327"/>
                <a:gd name="connsiteX620" fmla="*/ 1365429 w 3028217"/>
                <a:gd name="connsiteY620" fmla="*/ 60505 h 2962327"/>
                <a:gd name="connsiteX621" fmla="*/ 1208266 w 3028217"/>
                <a:gd name="connsiteY621" fmla="*/ 122418 h 2962327"/>
                <a:gd name="connsiteX622" fmla="*/ 1175881 w 3028217"/>
                <a:gd name="connsiteY622" fmla="*/ 122418 h 2962327"/>
                <a:gd name="connsiteX623" fmla="*/ 1187311 w 3028217"/>
                <a:gd name="connsiteY623" fmla="*/ 142420 h 2962327"/>
                <a:gd name="connsiteX624" fmla="*/ 1180644 w 3028217"/>
                <a:gd name="connsiteY624" fmla="*/ 149088 h 2962327"/>
                <a:gd name="connsiteX625" fmla="*/ 1158647 w 3028217"/>
                <a:gd name="connsiteY625" fmla="*/ 153642 h 2962327"/>
                <a:gd name="connsiteX626" fmla="*/ 1143520 w 3028217"/>
                <a:gd name="connsiteY626" fmla="*/ 152466 h 2962327"/>
                <a:gd name="connsiteX627" fmla="*/ 1148259 w 3028217"/>
                <a:gd name="connsiteY627" fmla="*/ 153731 h 2962327"/>
                <a:gd name="connsiteX628" fmla="*/ 1152069 w 3028217"/>
                <a:gd name="connsiteY628" fmla="*/ 175758 h 2962327"/>
                <a:gd name="connsiteX629" fmla="*/ 1029196 w 3028217"/>
                <a:gd name="connsiteY629" fmla="*/ 182425 h 2962327"/>
                <a:gd name="connsiteX630" fmla="*/ 1006336 w 3028217"/>
                <a:gd name="connsiteY630" fmla="*/ 148135 h 2962327"/>
                <a:gd name="connsiteX631" fmla="*/ 995859 w 3028217"/>
                <a:gd name="connsiteY631" fmla="*/ 134800 h 2962327"/>
                <a:gd name="connsiteX632" fmla="*/ 987286 w 3028217"/>
                <a:gd name="connsiteY632" fmla="*/ 114798 h 2962327"/>
                <a:gd name="connsiteX633" fmla="*/ 1049199 w 3028217"/>
                <a:gd name="connsiteY633" fmla="*/ 134800 h 2962327"/>
                <a:gd name="connsiteX634" fmla="*/ 1064439 w 3028217"/>
                <a:gd name="connsiteY634" fmla="*/ 149088 h 2962327"/>
                <a:gd name="connsiteX635" fmla="*/ 1095871 w 3028217"/>
                <a:gd name="connsiteY635" fmla="*/ 149326 h 2962327"/>
                <a:gd name="connsiteX636" fmla="*/ 1106484 w 3028217"/>
                <a:gd name="connsiteY636" fmla="*/ 148924 h 2962327"/>
                <a:gd name="connsiteX637" fmla="*/ 1093014 w 3028217"/>
                <a:gd name="connsiteY637" fmla="*/ 149088 h 2962327"/>
                <a:gd name="connsiteX638" fmla="*/ 1062534 w 3028217"/>
                <a:gd name="connsiteY638" fmla="*/ 131943 h 2962327"/>
                <a:gd name="connsiteX639" fmla="*/ 1133971 w 3028217"/>
                <a:gd name="connsiteY639" fmla="*/ 110988 h 2962327"/>
                <a:gd name="connsiteX640" fmla="*/ 1158736 w 3028217"/>
                <a:gd name="connsiteY640" fmla="*/ 88128 h 2962327"/>
                <a:gd name="connsiteX641" fmla="*/ 1173024 w 3028217"/>
                <a:gd name="connsiteY641" fmla="*/ 73840 h 2962327"/>
                <a:gd name="connsiteX642" fmla="*/ 1214934 w 3028217"/>
                <a:gd name="connsiteY642" fmla="*/ 54790 h 2962327"/>
                <a:gd name="connsiteX643" fmla="*/ 1275894 w 3028217"/>
                <a:gd name="connsiteY643" fmla="*/ 44313 h 2962327"/>
                <a:gd name="connsiteX644" fmla="*/ 1211124 w 3028217"/>
                <a:gd name="connsiteY644" fmla="*/ 51933 h 2962327"/>
                <a:gd name="connsiteX645" fmla="*/ 1174929 w 3028217"/>
                <a:gd name="connsiteY645" fmla="*/ 39550 h 2962327"/>
                <a:gd name="connsiteX646" fmla="*/ 1174929 w 3028217"/>
                <a:gd name="connsiteY646" fmla="*/ 26215 h 2962327"/>
                <a:gd name="connsiteX647" fmla="*/ 1400760 w 3028217"/>
                <a:gd name="connsiteY647" fmla="*/ 96 h 2962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Lst>
              <a:rect l="l" t="t" r="r" b="b"/>
              <a:pathLst>
                <a:path w="3028217" h="2962327">
                  <a:moveTo>
                    <a:pt x="2863236" y="2049564"/>
                  </a:moveTo>
                  <a:cubicBezTo>
                    <a:pt x="2854902" y="2049564"/>
                    <a:pt x="2847996" y="2053612"/>
                    <a:pt x="2844662" y="2065518"/>
                  </a:cubicBezTo>
                  <a:cubicBezTo>
                    <a:pt x="2840852" y="2080758"/>
                    <a:pt x="2821802" y="2104571"/>
                    <a:pt x="2847519" y="2116953"/>
                  </a:cubicBezTo>
                  <a:cubicBezTo>
                    <a:pt x="2878000" y="2131241"/>
                    <a:pt x="2877047" y="2098856"/>
                    <a:pt x="2887525" y="2084568"/>
                  </a:cubicBezTo>
                  <a:cubicBezTo>
                    <a:pt x="2888477" y="2083616"/>
                    <a:pt x="2889430" y="2080758"/>
                    <a:pt x="2890382" y="2078853"/>
                  </a:cubicBezTo>
                  <a:cubicBezTo>
                    <a:pt x="2895144" y="2071233"/>
                    <a:pt x="2896097" y="2064566"/>
                    <a:pt x="2890382" y="2057898"/>
                  </a:cubicBezTo>
                  <a:cubicBezTo>
                    <a:pt x="2881334" y="2053612"/>
                    <a:pt x="2871571" y="2049564"/>
                    <a:pt x="2863236" y="2049564"/>
                  </a:cubicBezTo>
                  <a:close/>
                  <a:moveTo>
                    <a:pt x="2453184" y="1703568"/>
                  </a:moveTo>
                  <a:cubicBezTo>
                    <a:pt x="2446516" y="1700711"/>
                    <a:pt x="2442706" y="1708331"/>
                    <a:pt x="2444611" y="1714046"/>
                  </a:cubicBezTo>
                  <a:cubicBezTo>
                    <a:pt x="2448421" y="1725476"/>
                    <a:pt x="2452231" y="1738811"/>
                    <a:pt x="2467471" y="1740716"/>
                  </a:cubicBezTo>
                  <a:cubicBezTo>
                    <a:pt x="2475091" y="1741668"/>
                    <a:pt x="2480806" y="1736906"/>
                    <a:pt x="2482711" y="1728333"/>
                  </a:cubicBezTo>
                  <a:cubicBezTo>
                    <a:pt x="2473186" y="1720713"/>
                    <a:pt x="2463661" y="1710236"/>
                    <a:pt x="2453184" y="1703568"/>
                  </a:cubicBezTo>
                  <a:close/>
                  <a:moveTo>
                    <a:pt x="802501" y="1583553"/>
                  </a:moveTo>
                  <a:cubicBezTo>
                    <a:pt x="805359" y="1585458"/>
                    <a:pt x="811074" y="1586410"/>
                    <a:pt x="812026" y="1589268"/>
                  </a:cubicBezTo>
                  <a:cubicBezTo>
                    <a:pt x="814884" y="1596888"/>
                    <a:pt x="807264" y="1597840"/>
                    <a:pt x="802501" y="1599745"/>
                  </a:cubicBezTo>
                  <a:cubicBezTo>
                    <a:pt x="797739" y="1601650"/>
                    <a:pt x="792976" y="1598793"/>
                    <a:pt x="792024" y="1594030"/>
                  </a:cubicBezTo>
                  <a:cubicBezTo>
                    <a:pt x="788214" y="1586410"/>
                    <a:pt x="794881" y="1585458"/>
                    <a:pt x="802501" y="1583553"/>
                  </a:cubicBezTo>
                  <a:close/>
                  <a:moveTo>
                    <a:pt x="573901" y="1577838"/>
                  </a:moveTo>
                  <a:cubicBezTo>
                    <a:pt x="581521" y="1579743"/>
                    <a:pt x="588189" y="1582600"/>
                    <a:pt x="592951" y="1589268"/>
                  </a:cubicBezTo>
                  <a:cubicBezTo>
                    <a:pt x="592951" y="1594982"/>
                    <a:pt x="589141" y="1596888"/>
                    <a:pt x="584379" y="1596888"/>
                  </a:cubicBezTo>
                  <a:cubicBezTo>
                    <a:pt x="575806" y="1597840"/>
                    <a:pt x="568186" y="1595935"/>
                    <a:pt x="565329" y="1587363"/>
                  </a:cubicBezTo>
                  <a:cubicBezTo>
                    <a:pt x="562471" y="1580695"/>
                    <a:pt x="568186" y="1576885"/>
                    <a:pt x="573901" y="1577838"/>
                  </a:cubicBezTo>
                  <a:close/>
                  <a:moveTo>
                    <a:pt x="698678" y="1550216"/>
                  </a:moveTo>
                  <a:cubicBezTo>
                    <a:pt x="729158" y="1545453"/>
                    <a:pt x="746303" y="1560693"/>
                    <a:pt x="763448" y="1592126"/>
                  </a:cubicBezTo>
                  <a:cubicBezTo>
                    <a:pt x="731063" y="1576886"/>
                    <a:pt x="706298" y="1611176"/>
                    <a:pt x="678676" y="1592126"/>
                  </a:cubicBezTo>
                  <a:cubicBezTo>
                    <a:pt x="675818" y="1573076"/>
                    <a:pt x="667246" y="1551168"/>
                    <a:pt x="698678" y="1550216"/>
                  </a:cubicBezTo>
                  <a:close/>
                  <a:moveTo>
                    <a:pt x="492939" y="1460681"/>
                  </a:moveTo>
                  <a:cubicBezTo>
                    <a:pt x="518656" y="1456871"/>
                    <a:pt x="541516" y="1464491"/>
                    <a:pt x="562471" y="1479731"/>
                  </a:cubicBezTo>
                  <a:cubicBezTo>
                    <a:pt x="590094" y="1499733"/>
                    <a:pt x="618669" y="1515926"/>
                    <a:pt x="646291" y="1537833"/>
                  </a:cubicBezTo>
                  <a:cubicBezTo>
                    <a:pt x="620574" y="1545453"/>
                    <a:pt x="593904" y="1560693"/>
                    <a:pt x="577711" y="1525451"/>
                  </a:cubicBezTo>
                  <a:cubicBezTo>
                    <a:pt x="567234" y="1503543"/>
                    <a:pt x="541516" y="1503543"/>
                    <a:pt x="527229" y="1487351"/>
                  </a:cubicBezTo>
                  <a:lnTo>
                    <a:pt x="525032" y="1486533"/>
                  </a:lnTo>
                  <a:lnTo>
                    <a:pt x="527229" y="1488303"/>
                  </a:lnTo>
                  <a:cubicBezTo>
                    <a:pt x="502464" y="1486398"/>
                    <a:pt x="475794" y="1465443"/>
                    <a:pt x="451029" y="1494971"/>
                  </a:cubicBezTo>
                  <a:cubicBezTo>
                    <a:pt x="453886" y="1467348"/>
                    <a:pt x="471984" y="1461633"/>
                    <a:pt x="492939" y="1460681"/>
                  </a:cubicBezTo>
                  <a:close/>
                  <a:moveTo>
                    <a:pt x="592475" y="1413889"/>
                  </a:moveTo>
                  <a:cubicBezTo>
                    <a:pt x="594380" y="1414008"/>
                    <a:pt x="596285" y="1414485"/>
                    <a:pt x="596761" y="1414961"/>
                  </a:cubicBezTo>
                  <a:cubicBezTo>
                    <a:pt x="605334" y="1423533"/>
                    <a:pt x="603428" y="1433058"/>
                    <a:pt x="595809" y="1447346"/>
                  </a:cubicBezTo>
                  <a:cubicBezTo>
                    <a:pt x="589141" y="1434011"/>
                    <a:pt x="579616" y="1426391"/>
                    <a:pt x="588189" y="1414961"/>
                  </a:cubicBezTo>
                  <a:cubicBezTo>
                    <a:pt x="588665" y="1414009"/>
                    <a:pt x="590570" y="1413770"/>
                    <a:pt x="592475" y="1413889"/>
                  </a:cubicBezTo>
                  <a:close/>
                  <a:moveTo>
                    <a:pt x="2633206" y="1174931"/>
                  </a:moveTo>
                  <a:cubicBezTo>
                    <a:pt x="2646541" y="1176836"/>
                    <a:pt x="2659876" y="1178741"/>
                    <a:pt x="2673211" y="1180646"/>
                  </a:cubicBezTo>
                  <a:cubicBezTo>
                    <a:pt x="2657018" y="1197791"/>
                    <a:pt x="2645588" y="1186361"/>
                    <a:pt x="2633206" y="1174931"/>
                  </a:cubicBezTo>
                  <a:close/>
                  <a:moveTo>
                    <a:pt x="2477948" y="1095873"/>
                  </a:moveTo>
                  <a:cubicBezTo>
                    <a:pt x="2477948" y="1101588"/>
                    <a:pt x="2478901" y="1106350"/>
                    <a:pt x="2484616" y="1110160"/>
                  </a:cubicBezTo>
                  <a:cubicBezTo>
                    <a:pt x="2478901" y="1119685"/>
                    <a:pt x="2464613" y="1121590"/>
                    <a:pt x="2464613" y="1135878"/>
                  </a:cubicBezTo>
                  <a:cubicBezTo>
                    <a:pt x="2464613" y="1153023"/>
                    <a:pt x="2454136" y="1151118"/>
                    <a:pt x="2444611" y="1144450"/>
                  </a:cubicBezTo>
                  <a:cubicBezTo>
                    <a:pt x="2434133" y="1136830"/>
                    <a:pt x="2413178" y="1133020"/>
                    <a:pt x="2415083" y="1119685"/>
                  </a:cubicBezTo>
                  <a:cubicBezTo>
                    <a:pt x="2417941" y="1101588"/>
                    <a:pt x="2436038" y="1116828"/>
                    <a:pt x="2446516" y="1114923"/>
                  </a:cubicBezTo>
                  <a:cubicBezTo>
                    <a:pt x="2458898" y="1112065"/>
                    <a:pt x="2470329" y="1106350"/>
                    <a:pt x="2477948" y="1095873"/>
                  </a:cubicBezTo>
                  <a:close/>
                  <a:moveTo>
                    <a:pt x="2344599" y="1039676"/>
                  </a:moveTo>
                  <a:cubicBezTo>
                    <a:pt x="2358886" y="1039676"/>
                    <a:pt x="2352219" y="1056821"/>
                    <a:pt x="2355076" y="1066346"/>
                  </a:cubicBezTo>
                  <a:cubicBezTo>
                    <a:pt x="2354124" y="1077776"/>
                    <a:pt x="2356981" y="1093016"/>
                    <a:pt x="2341741" y="1092063"/>
                  </a:cubicBezTo>
                  <a:cubicBezTo>
                    <a:pt x="2328406" y="1091111"/>
                    <a:pt x="2329359" y="1075871"/>
                    <a:pt x="2328406" y="1065393"/>
                  </a:cubicBezTo>
                  <a:cubicBezTo>
                    <a:pt x="2327454" y="1053011"/>
                    <a:pt x="2331264" y="1039676"/>
                    <a:pt x="2344599" y="1039676"/>
                  </a:cubicBezTo>
                  <a:close/>
                  <a:moveTo>
                    <a:pt x="699631" y="966334"/>
                  </a:moveTo>
                  <a:cubicBezTo>
                    <a:pt x="671056" y="960619"/>
                    <a:pt x="648196" y="971096"/>
                    <a:pt x="616764" y="992051"/>
                  </a:cubicBezTo>
                  <a:cubicBezTo>
                    <a:pt x="652959" y="990146"/>
                    <a:pt x="677724" y="983478"/>
                    <a:pt x="699631" y="966334"/>
                  </a:cubicBezTo>
                  <a:close/>
                  <a:moveTo>
                    <a:pt x="2786559" y="938711"/>
                  </a:moveTo>
                  <a:cubicBezTo>
                    <a:pt x="2796084" y="944426"/>
                    <a:pt x="2804656" y="939663"/>
                    <a:pt x="2814181" y="938711"/>
                  </a:cubicBezTo>
                  <a:cubicBezTo>
                    <a:pt x="2814181" y="940616"/>
                    <a:pt x="2814181" y="943473"/>
                    <a:pt x="2814181" y="945378"/>
                  </a:cubicBezTo>
                  <a:cubicBezTo>
                    <a:pt x="2803704" y="949188"/>
                    <a:pt x="2791321" y="959666"/>
                    <a:pt x="2786559" y="938711"/>
                  </a:cubicBezTo>
                  <a:close/>
                  <a:moveTo>
                    <a:pt x="737731" y="935019"/>
                  </a:moveTo>
                  <a:cubicBezTo>
                    <a:pt x="726540" y="936091"/>
                    <a:pt x="714872" y="940139"/>
                    <a:pt x="702489" y="951093"/>
                  </a:cubicBezTo>
                  <a:cubicBezTo>
                    <a:pt x="731064" y="951093"/>
                    <a:pt x="753924" y="958713"/>
                    <a:pt x="770116" y="936805"/>
                  </a:cubicBezTo>
                  <a:cubicBezTo>
                    <a:pt x="759639" y="935853"/>
                    <a:pt x="748923" y="933948"/>
                    <a:pt x="737731" y="935019"/>
                  </a:cubicBezTo>
                  <a:close/>
                  <a:moveTo>
                    <a:pt x="619383" y="880251"/>
                  </a:moveTo>
                  <a:cubicBezTo>
                    <a:pt x="616526" y="879417"/>
                    <a:pt x="612477" y="880608"/>
                    <a:pt x="608191" y="882513"/>
                  </a:cubicBezTo>
                  <a:cubicBezTo>
                    <a:pt x="589141" y="887276"/>
                    <a:pt x="539611" y="951093"/>
                    <a:pt x="541516" y="968238"/>
                  </a:cubicBezTo>
                  <a:cubicBezTo>
                    <a:pt x="543421" y="979668"/>
                    <a:pt x="550089" y="980621"/>
                    <a:pt x="558661" y="975858"/>
                  </a:cubicBezTo>
                  <a:cubicBezTo>
                    <a:pt x="569139" y="970143"/>
                    <a:pt x="576759" y="960618"/>
                    <a:pt x="578664" y="949188"/>
                  </a:cubicBezTo>
                  <a:cubicBezTo>
                    <a:pt x="582474" y="920613"/>
                    <a:pt x="601524" y="904421"/>
                    <a:pt x="623431" y="890133"/>
                  </a:cubicBezTo>
                  <a:cubicBezTo>
                    <a:pt x="623907" y="883942"/>
                    <a:pt x="622241" y="881084"/>
                    <a:pt x="619383" y="880251"/>
                  </a:cubicBezTo>
                  <a:close/>
                  <a:moveTo>
                    <a:pt x="659626" y="872036"/>
                  </a:moveTo>
                  <a:cubicBezTo>
                    <a:pt x="653911" y="870131"/>
                    <a:pt x="645339" y="876798"/>
                    <a:pt x="647244" y="879656"/>
                  </a:cubicBezTo>
                  <a:cubicBezTo>
                    <a:pt x="657721" y="901563"/>
                    <a:pt x="632956" y="928233"/>
                    <a:pt x="657721" y="950141"/>
                  </a:cubicBezTo>
                  <a:cubicBezTo>
                    <a:pt x="667246" y="936806"/>
                    <a:pt x="676771" y="926328"/>
                    <a:pt x="683439" y="913946"/>
                  </a:cubicBezTo>
                  <a:cubicBezTo>
                    <a:pt x="691059" y="897753"/>
                    <a:pt x="704394" y="924423"/>
                    <a:pt x="711061" y="910136"/>
                  </a:cubicBezTo>
                  <a:cubicBezTo>
                    <a:pt x="713919" y="903468"/>
                    <a:pt x="713919" y="896801"/>
                    <a:pt x="709156" y="891086"/>
                  </a:cubicBezTo>
                  <a:cubicBezTo>
                    <a:pt x="696774" y="875846"/>
                    <a:pt x="676771" y="876798"/>
                    <a:pt x="659626" y="872036"/>
                  </a:cubicBezTo>
                  <a:close/>
                  <a:moveTo>
                    <a:pt x="620410" y="803828"/>
                  </a:moveTo>
                  <a:cubicBezTo>
                    <a:pt x="614918" y="803575"/>
                    <a:pt x="609144" y="804646"/>
                    <a:pt x="603429" y="807266"/>
                  </a:cubicBezTo>
                  <a:cubicBezTo>
                    <a:pt x="579616" y="817743"/>
                    <a:pt x="555804" y="830126"/>
                    <a:pt x="532944" y="841556"/>
                  </a:cubicBezTo>
                  <a:cubicBezTo>
                    <a:pt x="530086" y="850128"/>
                    <a:pt x="536754" y="852033"/>
                    <a:pt x="541516" y="855843"/>
                  </a:cubicBezTo>
                  <a:cubicBezTo>
                    <a:pt x="561519" y="852986"/>
                    <a:pt x="579616" y="838698"/>
                    <a:pt x="602476" y="859653"/>
                  </a:cubicBezTo>
                  <a:cubicBezTo>
                    <a:pt x="617716" y="874893"/>
                    <a:pt x="654864" y="853938"/>
                    <a:pt x="652959" y="835841"/>
                  </a:cubicBezTo>
                  <a:cubicBezTo>
                    <a:pt x="650815" y="817267"/>
                    <a:pt x="636885" y="804587"/>
                    <a:pt x="620410" y="803828"/>
                  </a:cubicBezTo>
                  <a:close/>
                  <a:moveTo>
                    <a:pt x="2051228" y="690108"/>
                  </a:moveTo>
                  <a:cubicBezTo>
                    <a:pt x="2066468" y="695823"/>
                    <a:pt x="2079803" y="697728"/>
                    <a:pt x="2074088" y="722493"/>
                  </a:cubicBezTo>
                  <a:cubicBezTo>
                    <a:pt x="2066468" y="753925"/>
                    <a:pt x="2053133" y="773928"/>
                    <a:pt x="2021701" y="782500"/>
                  </a:cubicBezTo>
                  <a:cubicBezTo>
                    <a:pt x="2009318" y="785358"/>
                    <a:pt x="1997888" y="785358"/>
                    <a:pt x="2000746" y="772023"/>
                  </a:cubicBezTo>
                  <a:cubicBezTo>
                    <a:pt x="2006461" y="745353"/>
                    <a:pt x="2008366" y="714873"/>
                    <a:pt x="2036941" y="698680"/>
                  </a:cubicBezTo>
                  <a:cubicBezTo>
                    <a:pt x="2040751" y="694870"/>
                    <a:pt x="2045513" y="692965"/>
                    <a:pt x="2051228" y="690108"/>
                  </a:cubicBezTo>
                  <a:close/>
                  <a:moveTo>
                    <a:pt x="2111236" y="608669"/>
                  </a:moveTo>
                  <a:cubicBezTo>
                    <a:pt x="2115046" y="609621"/>
                    <a:pt x="2116951" y="613431"/>
                    <a:pt x="2113141" y="623433"/>
                  </a:cubicBezTo>
                  <a:cubicBezTo>
                    <a:pt x="2113141" y="624385"/>
                    <a:pt x="2112189" y="625338"/>
                    <a:pt x="2111236" y="626290"/>
                  </a:cubicBezTo>
                  <a:cubicBezTo>
                    <a:pt x="2147431" y="643435"/>
                    <a:pt x="2126476" y="692013"/>
                    <a:pt x="2159814" y="711063"/>
                  </a:cubicBezTo>
                  <a:cubicBezTo>
                    <a:pt x="2178864" y="721540"/>
                    <a:pt x="2174101" y="752020"/>
                    <a:pt x="2199819" y="758688"/>
                  </a:cubicBezTo>
                  <a:cubicBezTo>
                    <a:pt x="2206486" y="760593"/>
                    <a:pt x="2189341" y="798693"/>
                    <a:pt x="2176959" y="800598"/>
                  </a:cubicBezTo>
                  <a:cubicBezTo>
                    <a:pt x="2149336" y="805360"/>
                    <a:pt x="2120761" y="810123"/>
                    <a:pt x="2092186" y="814885"/>
                  </a:cubicBezTo>
                  <a:cubicBezTo>
                    <a:pt x="2089329" y="799645"/>
                    <a:pt x="2128381" y="789168"/>
                    <a:pt x="2092186" y="777738"/>
                  </a:cubicBezTo>
                  <a:cubicBezTo>
                    <a:pt x="2098854" y="765355"/>
                    <a:pt x="2098854" y="749163"/>
                    <a:pt x="2111236" y="740590"/>
                  </a:cubicBezTo>
                  <a:cubicBezTo>
                    <a:pt x="2127429" y="729160"/>
                    <a:pt x="2118856" y="712015"/>
                    <a:pt x="2110284" y="710110"/>
                  </a:cubicBezTo>
                  <a:cubicBezTo>
                    <a:pt x="2086471" y="705348"/>
                    <a:pt x="2087424" y="682488"/>
                    <a:pt x="2076946" y="669153"/>
                  </a:cubicBezTo>
                  <a:cubicBezTo>
                    <a:pt x="2062659" y="651055"/>
                    <a:pt x="2076946" y="617718"/>
                    <a:pt x="2097901" y="611050"/>
                  </a:cubicBezTo>
                  <a:cubicBezTo>
                    <a:pt x="2101711" y="609621"/>
                    <a:pt x="2107426" y="607716"/>
                    <a:pt x="2111236" y="608669"/>
                  </a:cubicBezTo>
                  <a:close/>
                  <a:moveTo>
                    <a:pt x="927279" y="479605"/>
                  </a:moveTo>
                  <a:cubicBezTo>
                    <a:pt x="932041" y="477700"/>
                    <a:pt x="935851" y="480558"/>
                    <a:pt x="933946" y="486273"/>
                  </a:cubicBezTo>
                  <a:cubicBezTo>
                    <a:pt x="932041" y="490083"/>
                    <a:pt x="929184" y="492941"/>
                    <a:pt x="929184" y="493893"/>
                  </a:cubicBezTo>
                  <a:cubicBezTo>
                    <a:pt x="919659" y="493893"/>
                    <a:pt x="917754" y="491035"/>
                    <a:pt x="919659" y="488178"/>
                  </a:cubicBezTo>
                  <a:cubicBezTo>
                    <a:pt x="921564" y="484368"/>
                    <a:pt x="924421" y="480558"/>
                    <a:pt x="927279" y="479605"/>
                  </a:cubicBezTo>
                  <a:close/>
                  <a:moveTo>
                    <a:pt x="1938089" y="417931"/>
                  </a:moveTo>
                  <a:cubicBezTo>
                    <a:pt x="1948537" y="420431"/>
                    <a:pt x="1955503" y="431504"/>
                    <a:pt x="1959789" y="441505"/>
                  </a:cubicBezTo>
                  <a:cubicBezTo>
                    <a:pt x="1967409" y="457698"/>
                    <a:pt x="1952169" y="461508"/>
                    <a:pt x="1940739" y="466270"/>
                  </a:cubicBezTo>
                  <a:cubicBezTo>
                    <a:pt x="1909306" y="478653"/>
                    <a:pt x="1880731" y="501513"/>
                    <a:pt x="1842631" y="480558"/>
                  </a:cubicBezTo>
                  <a:cubicBezTo>
                    <a:pt x="1829296" y="472938"/>
                    <a:pt x="1832154" y="467223"/>
                    <a:pt x="1832154" y="458650"/>
                  </a:cubicBezTo>
                  <a:cubicBezTo>
                    <a:pt x="1828344" y="450078"/>
                    <a:pt x="1835964" y="442458"/>
                    <a:pt x="1833106" y="431980"/>
                  </a:cubicBezTo>
                  <a:cubicBezTo>
                    <a:pt x="1828344" y="420550"/>
                    <a:pt x="1835011" y="416740"/>
                    <a:pt x="1845489" y="423408"/>
                  </a:cubicBezTo>
                  <a:cubicBezTo>
                    <a:pt x="1847394" y="430075"/>
                    <a:pt x="1849299" y="439600"/>
                    <a:pt x="1857871" y="432933"/>
                  </a:cubicBezTo>
                  <a:cubicBezTo>
                    <a:pt x="1878826" y="418645"/>
                    <a:pt x="1903591" y="426265"/>
                    <a:pt x="1926451" y="418645"/>
                  </a:cubicBezTo>
                  <a:cubicBezTo>
                    <a:pt x="1930737" y="417216"/>
                    <a:pt x="1934607" y="417097"/>
                    <a:pt x="1938089" y="417931"/>
                  </a:cubicBezTo>
                  <a:close/>
                  <a:moveTo>
                    <a:pt x="904419" y="389118"/>
                  </a:moveTo>
                  <a:cubicBezTo>
                    <a:pt x="915849" y="404358"/>
                    <a:pt x="928231" y="418646"/>
                    <a:pt x="938709" y="433886"/>
                  </a:cubicBezTo>
                  <a:cubicBezTo>
                    <a:pt x="940614" y="436743"/>
                    <a:pt x="940614" y="441505"/>
                    <a:pt x="942519" y="446268"/>
                  </a:cubicBezTo>
                  <a:cubicBezTo>
                    <a:pt x="938709" y="447221"/>
                    <a:pt x="932041" y="450078"/>
                    <a:pt x="931089" y="449125"/>
                  </a:cubicBezTo>
                  <a:cubicBezTo>
                    <a:pt x="912991" y="426266"/>
                    <a:pt x="896799" y="440553"/>
                    <a:pt x="878701" y="449125"/>
                  </a:cubicBezTo>
                  <a:cubicBezTo>
                    <a:pt x="871081" y="452936"/>
                    <a:pt x="863461" y="446268"/>
                    <a:pt x="856794" y="443411"/>
                  </a:cubicBezTo>
                  <a:cubicBezTo>
                    <a:pt x="835839" y="424361"/>
                    <a:pt x="864414" y="422455"/>
                    <a:pt x="867271" y="412930"/>
                  </a:cubicBezTo>
                  <a:cubicBezTo>
                    <a:pt x="878701" y="402453"/>
                    <a:pt x="887274" y="388166"/>
                    <a:pt x="904419" y="389118"/>
                  </a:cubicBezTo>
                  <a:close/>
                  <a:moveTo>
                    <a:pt x="1062534" y="340541"/>
                  </a:moveTo>
                  <a:cubicBezTo>
                    <a:pt x="1073011" y="340541"/>
                    <a:pt x="1082536" y="340541"/>
                    <a:pt x="1083489" y="353876"/>
                  </a:cubicBezTo>
                  <a:cubicBezTo>
                    <a:pt x="1073964" y="356733"/>
                    <a:pt x="1066344" y="373878"/>
                    <a:pt x="1053961" y="360543"/>
                  </a:cubicBezTo>
                  <a:cubicBezTo>
                    <a:pt x="1045389" y="351018"/>
                    <a:pt x="1054914" y="345303"/>
                    <a:pt x="1062534" y="340541"/>
                  </a:cubicBezTo>
                  <a:close/>
                  <a:moveTo>
                    <a:pt x="2471113" y="336025"/>
                  </a:moveTo>
                  <a:cubicBezTo>
                    <a:pt x="2489315" y="339763"/>
                    <a:pt x="2505689" y="355066"/>
                    <a:pt x="2521763" y="370068"/>
                  </a:cubicBezTo>
                  <a:cubicBezTo>
                    <a:pt x="2652256" y="491988"/>
                    <a:pt x="2764651" y="627243"/>
                    <a:pt x="2848471" y="785358"/>
                  </a:cubicBezTo>
                  <a:cubicBezTo>
                    <a:pt x="2875141" y="835841"/>
                    <a:pt x="2898953" y="887276"/>
                    <a:pt x="2920861" y="940616"/>
                  </a:cubicBezTo>
                  <a:cubicBezTo>
                    <a:pt x="2925623" y="952046"/>
                    <a:pt x="2938006" y="963476"/>
                    <a:pt x="2926576" y="977763"/>
                  </a:cubicBezTo>
                  <a:cubicBezTo>
                    <a:pt x="2893238" y="978716"/>
                    <a:pt x="2872283" y="955856"/>
                    <a:pt x="2847518" y="938711"/>
                  </a:cubicBezTo>
                  <a:cubicBezTo>
                    <a:pt x="2844661" y="919661"/>
                    <a:pt x="2858948" y="906326"/>
                    <a:pt x="2864663" y="890133"/>
                  </a:cubicBezTo>
                  <a:cubicBezTo>
                    <a:pt x="2846566" y="892991"/>
                    <a:pt x="2829421" y="903468"/>
                    <a:pt x="2810371" y="908231"/>
                  </a:cubicBezTo>
                  <a:cubicBezTo>
                    <a:pt x="2792273" y="911088"/>
                    <a:pt x="2774176" y="912041"/>
                    <a:pt x="2757031" y="904421"/>
                  </a:cubicBezTo>
                  <a:cubicBezTo>
                    <a:pt x="2741791" y="897753"/>
                    <a:pt x="2733218" y="902516"/>
                    <a:pt x="2728456" y="916803"/>
                  </a:cubicBezTo>
                  <a:cubicBezTo>
                    <a:pt x="2724646" y="935853"/>
                    <a:pt x="2713216" y="952998"/>
                    <a:pt x="2707501" y="971096"/>
                  </a:cubicBezTo>
                  <a:cubicBezTo>
                    <a:pt x="2702738" y="984431"/>
                    <a:pt x="2699881" y="997766"/>
                    <a:pt x="2706548" y="1011101"/>
                  </a:cubicBezTo>
                  <a:cubicBezTo>
                    <a:pt x="2712263" y="1021578"/>
                    <a:pt x="2722741" y="1031103"/>
                    <a:pt x="2712263" y="1044438"/>
                  </a:cubicBezTo>
                  <a:cubicBezTo>
                    <a:pt x="2722979" y="1032294"/>
                    <a:pt x="2735302" y="1023900"/>
                    <a:pt x="2750438" y="1026892"/>
                  </a:cubicBezTo>
                  <a:lnTo>
                    <a:pt x="2757317" y="1029909"/>
                  </a:lnTo>
                  <a:lnTo>
                    <a:pt x="2760842" y="1028246"/>
                  </a:lnTo>
                  <a:cubicBezTo>
                    <a:pt x="2768462" y="1021578"/>
                    <a:pt x="2775130" y="1013006"/>
                    <a:pt x="2785607" y="1010148"/>
                  </a:cubicBezTo>
                  <a:cubicBezTo>
                    <a:pt x="2791798" y="1008243"/>
                    <a:pt x="2798228" y="1006814"/>
                    <a:pt x="2804538" y="1006457"/>
                  </a:cubicBezTo>
                  <a:cubicBezTo>
                    <a:pt x="2810848" y="1006100"/>
                    <a:pt x="2817040" y="1006814"/>
                    <a:pt x="2822755" y="1009196"/>
                  </a:cubicBezTo>
                  <a:cubicBezTo>
                    <a:pt x="2859902" y="1023483"/>
                    <a:pt x="2898955" y="1027293"/>
                    <a:pt x="2938959" y="1031103"/>
                  </a:cubicBezTo>
                  <a:cubicBezTo>
                    <a:pt x="2955152" y="1033008"/>
                    <a:pt x="2957057" y="1047296"/>
                    <a:pt x="2959915" y="1058726"/>
                  </a:cubicBezTo>
                  <a:cubicBezTo>
                    <a:pt x="2990394" y="1159691"/>
                    <a:pt x="3010397" y="1262561"/>
                    <a:pt x="3021827" y="1368288"/>
                  </a:cubicBezTo>
                  <a:cubicBezTo>
                    <a:pt x="3029447" y="1433058"/>
                    <a:pt x="3025637" y="1497828"/>
                    <a:pt x="3027542" y="1562598"/>
                  </a:cubicBezTo>
                  <a:cubicBezTo>
                    <a:pt x="3027542" y="1573076"/>
                    <a:pt x="3031352" y="1585458"/>
                    <a:pt x="3020874" y="1594983"/>
                  </a:cubicBezTo>
                  <a:cubicBezTo>
                    <a:pt x="2992299" y="1573076"/>
                    <a:pt x="2963724" y="1551168"/>
                    <a:pt x="2958009" y="1512116"/>
                  </a:cubicBezTo>
                  <a:cubicBezTo>
                    <a:pt x="2954199" y="1483541"/>
                    <a:pt x="2933244" y="1467348"/>
                    <a:pt x="2918005" y="1446393"/>
                  </a:cubicBezTo>
                  <a:cubicBezTo>
                    <a:pt x="2898955" y="1421628"/>
                    <a:pt x="2888477" y="1390196"/>
                    <a:pt x="2860855" y="1371146"/>
                  </a:cubicBezTo>
                  <a:cubicBezTo>
                    <a:pt x="2846567" y="1368288"/>
                    <a:pt x="2836089" y="1359716"/>
                    <a:pt x="2831327" y="1343523"/>
                  </a:cubicBezTo>
                  <a:cubicBezTo>
                    <a:pt x="2835137" y="1360668"/>
                    <a:pt x="2849424" y="1368288"/>
                    <a:pt x="2856092" y="1380671"/>
                  </a:cubicBezTo>
                  <a:cubicBezTo>
                    <a:pt x="2882762" y="1424486"/>
                    <a:pt x="2896097" y="1474968"/>
                    <a:pt x="2930387" y="1514021"/>
                  </a:cubicBezTo>
                  <a:cubicBezTo>
                    <a:pt x="2938007" y="1522593"/>
                    <a:pt x="2938959" y="1534976"/>
                    <a:pt x="2939912" y="1546406"/>
                  </a:cubicBezTo>
                  <a:cubicBezTo>
                    <a:pt x="2941817" y="1566408"/>
                    <a:pt x="2950390" y="1582601"/>
                    <a:pt x="2962772" y="1597841"/>
                  </a:cubicBezTo>
                  <a:cubicBezTo>
                    <a:pt x="2983727" y="1622606"/>
                    <a:pt x="2993252" y="1652133"/>
                    <a:pt x="2999919" y="1683566"/>
                  </a:cubicBezTo>
                  <a:cubicBezTo>
                    <a:pt x="3023732" y="1698806"/>
                    <a:pt x="3015159" y="1721666"/>
                    <a:pt x="3012302" y="1740716"/>
                  </a:cubicBezTo>
                  <a:cubicBezTo>
                    <a:pt x="2988490" y="1885496"/>
                    <a:pt x="2951342" y="2026466"/>
                    <a:pt x="2886572" y="2158864"/>
                  </a:cubicBezTo>
                  <a:cubicBezTo>
                    <a:pt x="2872284" y="2188391"/>
                    <a:pt x="2858949" y="2218871"/>
                    <a:pt x="2841805" y="2246493"/>
                  </a:cubicBezTo>
                  <a:cubicBezTo>
                    <a:pt x="2837042" y="2255066"/>
                    <a:pt x="2835137" y="2266496"/>
                    <a:pt x="2821802" y="2266496"/>
                  </a:cubicBezTo>
                  <a:cubicBezTo>
                    <a:pt x="2812277" y="2260781"/>
                    <a:pt x="2812277" y="2249351"/>
                    <a:pt x="2808467" y="2240778"/>
                  </a:cubicBezTo>
                  <a:cubicBezTo>
                    <a:pt x="2794180" y="2222681"/>
                    <a:pt x="2796084" y="2198868"/>
                    <a:pt x="2785607" y="2172198"/>
                  </a:cubicBezTo>
                  <a:cubicBezTo>
                    <a:pt x="2795132" y="2196011"/>
                    <a:pt x="2791322" y="2217918"/>
                    <a:pt x="2805609" y="2234111"/>
                  </a:cubicBezTo>
                  <a:cubicBezTo>
                    <a:pt x="2812277" y="2246493"/>
                    <a:pt x="2811324" y="2261733"/>
                    <a:pt x="2821802" y="2273164"/>
                  </a:cubicBezTo>
                  <a:cubicBezTo>
                    <a:pt x="2795132" y="2339839"/>
                    <a:pt x="2750364" y="2394131"/>
                    <a:pt x="2708455" y="2451281"/>
                  </a:cubicBezTo>
                  <a:cubicBezTo>
                    <a:pt x="2661782" y="2514146"/>
                    <a:pt x="2606537" y="2568439"/>
                    <a:pt x="2551292" y="2622731"/>
                  </a:cubicBezTo>
                  <a:cubicBezTo>
                    <a:pt x="2527480" y="2646543"/>
                    <a:pt x="2502714" y="2666546"/>
                    <a:pt x="2476997" y="2687501"/>
                  </a:cubicBezTo>
                  <a:cubicBezTo>
                    <a:pt x="2465567" y="2677976"/>
                    <a:pt x="2476997" y="2661783"/>
                    <a:pt x="2463662" y="2655116"/>
                  </a:cubicBezTo>
                  <a:cubicBezTo>
                    <a:pt x="2469377" y="2608443"/>
                    <a:pt x="2446517" y="2570343"/>
                    <a:pt x="2425562" y="2533196"/>
                  </a:cubicBezTo>
                  <a:cubicBezTo>
                    <a:pt x="2392224" y="2475093"/>
                    <a:pt x="2414132" y="2424611"/>
                    <a:pt x="2439849" y="2375081"/>
                  </a:cubicBezTo>
                  <a:cubicBezTo>
                    <a:pt x="2453184" y="2349364"/>
                    <a:pt x="2458899" y="2330314"/>
                    <a:pt x="2449374" y="2301739"/>
                  </a:cubicBezTo>
                  <a:cubicBezTo>
                    <a:pt x="2439849" y="2272211"/>
                    <a:pt x="2442707" y="2240778"/>
                    <a:pt x="2430324" y="2210298"/>
                  </a:cubicBezTo>
                  <a:cubicBezTo>
                    <a:pt x="2420799" y="2187439"/>
                    <a:pt x="2416989" y="2160768"/>
                    <a:pt x="2396987" y="2144576"/>
                  </a:cubicBezTo>
                  <a:cubicBezTo>
                    <a:pt x="2352219" y="2107428"/>
                    <a:pt x="2357934" y="2060756"/>
                    <a:pt x="2370317" y="2012178"/>
                  </a:cubicBezTo>
                  <a:cubicBezTo>
                    <a:pt x="2372222" y="2005511"/>
                    <a:pt x="2374127" y="1998843"/>
                    <a:pt x="2374127" y="1992176"/>
                  </a:cubicBezTo>
                  <a:cubicBezTo>
                    <a:pt x="2376984" y="1954076"/>
                    <a:pt x="2356982" y="1935978"/>
                    <a:pt x="2319834" y="1944551"/>
                  </a:cubicBezTo>
                  <a:cubicBezTo>
                    <a:pt x="2303642" y="1948361"/>
                    <a:pt x="2292212" y="1948361"/>
                    <a:pt x="2282687" y="1931216"/>
                  </a:cubicBezTo>
                  <a:cubicBezTo>
                    <a:pt x="2263637" y="1897878"/>
                    <a:pt x="2235062" y="1889306"/>
                    <a:pt x="2200772" y="1905498"/>
                  </a:cubicBezTo>
                  <a:cubicBezTo>
                    <a:pt x="2186484" y="1912166"/>
                    <a:pt x="2171244" y="1918833"/>
                    <a:pt x="2157909" y="1926453"/>
                  </a:cubicBezTo>
                  <a:cubicBezTo>
                    <a:pt x="2140764" y="1935978"/>
                    <a:pt x="2124572" y="1938836"/>
                    <a:pt x="2106474" y="1931216"/>
                  </a:cubicBezTo>
                  <a:cubicBezTo>
                    <a:pt x="2083614" y="1921691"/>
                    <a:pt x="2059802" y="1925501"/>
                    <a:pt x="2040752" y="1937883"/>
                  </a:cubicBezTo>
                  <a:cubicBezTo>
                    <a:pt x="2012177" y="1956933"/>
                    <a:pt x="1991222" y="1941693"/>
                    <a:pt x="1974077" y="1924548"/>
                  </a:cubicBezTo>
                  <a:cubicBezTo>
                    <a:pt x="1956932" y="1907403"/>
                    <a:pt x="1938834" y="1892163"/>
                    <a:pt x="1919784" y="1877876"/>
                  </a:cubicBezTo>
                  <a:cubicBezTo>
                    <a:pt x="1909307" y="1870256"/>
                    <a:pt x="1899782" y="1861683"/>
                    <a:pt x="1896924" y="1849301"/>
                  </a:cubicBezTo>
                  <a:cubicBezTo>
                    <a:pt x="1889304" y="1812153"/>
                    <a:pt x="1862634" y="1789293"/>
                    <a:pt x="1839774" y="1762623"/>
                  </a:cubicBezTo>
                  <a:cubicBezTo>
                    <a:pt x="1827392" y="1748336"/>
                    <a:pt x="1815962" y="1694043"/>
                    <a:pt x="1822629" y="1676898"/>
                  </a:cubicBezTo>
                  <a:cubicBezTo>
                    <a:pt x="1840727" y="1632131"/>
                    <a:pt x="1846442" y="1585458"/>
                    <a:pt x="1829297" y="1537833"/>
                  </a:cubicBezTo>
                  <a:cubicBezTo>
                    <a:pt x="1826439" y="1530213"/>
                    <a:pt x="1823582" y="1522593"/>
                    <a:pt x="1828344" y="1514973"/>
                  </a:cubicBezTo>
                  <a:cubicBezTo>
                    <a:pt x="1854062" y="1466396"/>
                    <a:pt x="1875017" y="1416866"/>
                    <a:pt x="1909307" y="1373051"/>
                  </a:cubicBezTo>
                  <a:cubicBezTo>
                    <a:pt x="1915022" y="1366383"/>
                    <a:pt x="1923594" y="1365431"/>
                    <a:pt x="1929309" y="1361621"/>
                  </a:cubicBezTo>
                  <a:cubicBezTo>
                    <a:pt x="1954074" y="1345428"/>
                    <a:pt x="1976934" y="1330188"/>
                    <a:pt x="1977887" y="1293041"/>
                  </a:cubicBezTo>
                  <a:cubicBezTo>
                    <a:pt x="1978839" y="1267323"/>
                    <a:pt x="1992174" y="1239701"/>
                    <a:pt x="2019797" y="1227318"/>
                  </a:cubicBezTo>
                  <a:cubicBezTo>
                    <a:pt x="2040752" y="1217793"/>
                    <a:pt x="2050277" y="1201601"/>
                    <a:pt x="2051229" y="1178741"/>
                  </a:cubicBezTo>
                  <a:cubicBezTo>
                    <a:pt x="2058849" y="1162548"/>
                    <a:pt x="2071232" y="1167311"/>
                    <a:pt x="2083614" y="1172073"/>
                  </a:cubicBezTo>
                  <a:cubicBezTo>
                    <a:pt x="2111237" y="1181598"/>
                    <a:pt x="2136002" y="1178741"/>
                    <a:pt x="2161719" y="1162548"/>
                  </a:cubicBezTo>
                  <a:cubicBezTo>
                    <a:pt x="2193152" y="1142546"/>
                    <a:pt x="2229347" y="1134926"/>
                    <a:pt x="2266494" y="1136831"/>
                  </a:cubicBezTo>
                  <a:cubicBezTo>
                    <a:pt x="2288402" y="1137783"/>
                    <a:pt x="2310309" y="1137783"/>
                    <a:pt x="2331264" y="1133021"/>
                  </a:cubicBezTo>
                  <a:cubicBezTo>
                    <a:pt x="2370317" y="1123496"/>
                    <a:pt x="2397939" y="1138736"/>
                    <a:pt x="2387462" y="1197791"/>
                  </a:cubicBezTo>
                  <a:cubicBezTo>
                    <a:pt x="2384604" y="1213983"/>
                    <a:pt x="2384604" y="1228271"/>
                    <a:pt x="2400797" y="1229223"/>
                  </a:cubicBezTo>
                  <a:cubicBezTo>
                    <a:pt x="2447469" y="1231128"/>
                    <a:pt x="2477949" y="1266371"/>
                    <a:pt x="2517002" y="1283516"/>
                  </a:cubicBezTo>
                  <a:cubicBezTo>
                    <a:pt x="2538909" y="1293041"/>
                    <a:pt x="2550339" y="1296851"/>
                    <a:pt x="2556055" y="1266371"/>
                  </a:cubicBezTo>
                  <a:cubicBezTo>
                    <a:pt x="2561769" y="1236843"/>
                    <a:pt x="2589392" y="1227318"/>
                    <a:pt x="2617967" y="1241606"/>
                  </a:cubicBezTo>
                  <a:cubicBezTo>
                    <a:pt x="2644637" y="1254941"/>
                    <a:pt x="2673212" y="1262561"/>
                    <a:pt x="2701787" y="1271133"/>
                  </a:cubicBezTo>
                  <a:cubicBezTo>
                    <a:pt x="2743697" y="1283516"/>
                    <a:pt x="2782749" y="1259703"/>
                    <a:pt x="2823707" y="1270181"/>
                  </a:cubicBezTo>
                  <a:cubicBezTo>
                    <a:pt x="2833232" y="1272086"/>
                    <a:pt x="2840852" y="1262561"/>
                    <a:pt x="2842757" y="1253988"/>
                  </a:cubicBezTo>
                  <a:cubicBezTo>
                    <a:pt x="2847519" y="1233033"/>
                    <a:pt x="2856092" y="1212078"/>
                    <a:pt x="2857997" y="1191123"/>
                  </a:cubicBezTo>
                  <a:cubicBezTo>
                    <a:pt x="2861807" y="1157786"/>
                    <a:pt x="2857044" y="1154928"/>
                    <a:pt x="2824659" y="1163501"/>
                  </a:cubicBezTo>
                  <a:cubicBezTo>
                    <a:pt x="2807514" y="1168263"/>
                    <a:pt x="2793227" y="1167311"/>
                    <a:pt x="2781797" y="1153023"/>
                  </a:cubicBezTo>
                  <a:lnTo>
                    <a:pt x="2778142" y="1149005"/>
                  </a:lnTo>
                  <a:lnTo>
                    <a:pt x="2758579" y="1157637"/>
                  </a:lnTo>
                  <a:cubicBezTo>
                    <a:pt x="2730182" y="1164691"/>
                    <a:pt x="2706072" y="1153261"/>
                    <a:pt x="2684641" y="1122543"/>
                  </a:cubicBezTo>
                  <a:cubicBezTo>
                    <a:pt x="2676068" y="1110161"/>
                    <a:pt x="2672258" y="1095873"/>
                    <a:pt x="2664638" y="1083491"/>
                  </a:cubicBezTo>
                  <a:cubicBezTo>
                    <a:pt x="2658923" y="1073966"/>
                    <a:pt x="2664638" y="1054916"/>
                    <a:pt x="2646541" y="1054916"/>
                  </a:cubicBezTo>
                  <a:cubicBezTo>
                    <a:pt x="2631301" y="1055868"/>
                    <a:pt x="2616061" y="1061583"/>
                    <a:pt x="2610346" y="1080633"/>
                  </a:cubicBezTo>
                  <a:lnTo>
                    <a:pt x="2609202" y="1082346"/>
                  </a:lnTo>
                  <a:lnTo>
                    <a:pt x="2613204" y="1086348"/>
                  </a:lnTo>
                  <a:cubicBezTo>
                    <a:pt x="2619871" y="1093968"/>
                    <a:pt x="2626539" y="1101588"/>
                    <a:pt x="2632254" y="1108255"/>
                  </a:cubicBezTo>
                  <a:cubicBezTo>
                    <a:pt x="2619871" y="1117780"/>
                    <a:pt x="2617014" y="1133020"/>
                    <a:pt x="2609394" y="1145403"/>
                  </a:cubicBezTo>
                  <a:cubicBezTo>
                    <a:pt x="2602726" y="1154928"/>
                    <a:pt x="2586534" y="1142545"/>
                    <a:pt x="2584629" y="1132068"/>
                  </a:cubicBezTo>
                  <a:cubicBezTo>
                    <a:pt x="2581771" y="1117780"/>
                    <a:pt x="2574151" y="1106350"/>
                    <a:pt x="2566055" y="1095397"/>
                  </a:cubicBezTo>
                  <a:lnTo>
                    <a:pt x="2558490" y="1083461"/>
                  </a:lnTo>
                  <a:lnTo>
                    <a:pt x="2545576" y="1071108"/>
                  </a:lnTo>
                  <a:cubicBezTo>
                    <a:pt x="2541766" y="1068251"/>
                    <a:pt x="2537003" y="1065393"/>
                    <a:pt x="2536051" y="1061583"/>
                  </a:cubicBezTo>
                  <a:cubicBezTo>
                    <a:pt x="2522716" y="1003481"/>
                    <a:pt x="2462708" y="991098"/>
                    <a:pt x="2429371" y="952046"/>
                  </a:cubicBezTo>
                  <a:cubicBezTo>
                    <a:pt x="2426513" y="949188"/>
                    <a:pt x="2421751" y="947283"/>
                    <a:pt x="2417941" y="944426"/>
                  </a:cubicBezTo>
                  <a:cubicBezTo>
                    <a:pt x="2416036" y="943473"/>
                    <a:pt x="2413178" y="943473"/>
                    <a:pt x="2407463" y="947283"/>
                  </a:cubicBezTo>
                  <a:cubicBezTo>
                    <a:pt x="2425561" y="973001"/>
                    <a:pt x="2440801" y="998718"/>
                    <a:pt x="2469376" y="1014911"/>
                  </a:cubicBezTo>
                  <a:cubicBezTo>
                    <a:pt x="2483663" y="1023483"/>
                    <a:pt x="2500808" y="1028246"/>
                    <a:pt x="2509381" y="1044438"/>
                  </a:cubicBezTo>
                  <a:cubicBezTo>
                    <a:pt x="2510333" y="1049201"/>
                    <a:pt x="2508428" y="1053963"/>
                    <a:pt x="2504618" y="1057773"/>
                  </a:cubicBezTo>
                  <a:cubicBezTo>
                    <a:pt x="2500808" y="1066346"/>
                    <a:pt x="2479853" y="1059678"/>
                    <a:pt x="2488426" y="1077776"/>
                  </a:cubicBezTo>
                  <a:cubicBezTo>
                    <a:pt x="2485568" y="1082538"/>
                    <a:pt x="2481758" y="1084443"/>
                    <a:pt x="2476996" y="1084443"/>
                  </a:cubicBezTo>
                  <a:cubicBezTo>
                    <a:pt x="2437943" y="1050153"/>
                    <a:pt x="2385556" y="1032056"/>
                    <a:pt x="2356028" y="985383"/>
                  </a:cubicBezTo>
                  <a:cubicBezTo>
                    <a:pt x="2346503" y="970143"/>
                    <a:pt x="2333168" y="968238"/>
                    <a:pt x="2317928" y="978716"/>
                  </a:cubicBezTo>
                  <a:cubicBezTo>
                    <a:pt x="2310308" y="984431"/>
                    <a:pt x="2301736" y="994908"/>
                    <a:pt x="2295068" y="993003"/>
                  </a:cubicBezTo>
                  <a:cubicBezTo>
                    <a:pt x="2237918" y="978716"/>
                    <a:pt x="2232203" y="1040628"/>
                    <a:pt x="2196008" y="1057773"/>
                  </a:cubicBezTo>
                  <a:cubicBezTo>
                    <a:pt x="2185531" y="1062536"/>
                    <a:pt x="2183626" y="1075871"/>
                    <a:pt x="2181721" y="1087301"/>
                  </a:cubicBezTo>
                  <a:cubicBezTo>
                    <a:pt x="2172196" y="1130163"/>
                    <a:pt x="2149336" y="1152071"/>
                    <a:pt x="2105521" y="1157786"/>
                  </a:cubicBezTo>
                  <a:cubicBezTo>
                    <a:pt x="2088376" y="1159691"/>
                    <a:pt x="2069326" y="1179693"/>
                    <a:pt x="2053133" y="1155881"/>
                  </a:cubicBezTo>
                  <a:cubicBezTo>
                    <a:pt x="2052181" y="1145403"/>
                    <a:pt x="2048371" y="1137783"/>
                    <a:pt x="2036941" y="1136831"/>
                  </a:cubicBezTo>
                  <a:cubicBezTo>
                    <a:pt x="2026463" y="1135878"/>
                    <a:pt x="2010271" y="1148261"/>
                    <a:pt x="2008366" y="1131116"/>
                  </a:cubicBezTo>
                  <a:cubicBezTo>
                    <a:pt x="2005508" y="1113018"/>
                    <a:pt x="1993126" y="1094921"/>
                    <a:pt x="2001698" y="1074918"/>
                  </a:cubicBezTo>
                  <a:cubicBezTo>
                    <a:pt x="2011223" y="1051106"/>
                    <a:pt x="2015986" y="1027293"/>
                    <a:pt x="2008366" y="1001576"/>
                  </a:cubicBezTo>
                  <a:cubicBezTo>
                    <a:pt x="2002651" y="979668"/>
                    <a:pt x="2021701" y="978716"/>
                    <a:pt x="2035988" y="977763"/>
                  </a:cubicBezTo>
                  <a:cubicBezTo>
                    <a:pt x="2059801" y="974906"/>
                    <a:pt x="2083613" y="981573"/>
                    <a:pt x="2107426" y="983478"/>
                  </a:cubicBezTo>
                  <a:cubicBezTo>
                    <a:pt x="2120761" y="984431"/>
                    <a:pt x="2139811" y="992051"/>
                    <a:pt x="2148383" y="975858"/>
                  </a:cubicBezTo>
                  <a:cubicBezTo>
                    <a:pt x="2157908" y="956808"/>
                    <a:pt x="2162671" y="934901"/>
                    <a:pt x="2150288" y="913946"/>
                  </a:cubicBezTo>
                  <a:cubicBezTo>
                    <a:pt x="2140763" y="897753"/>
                    <a:pt x="2131238" y="882513"/>
                    <a:pt x="2112188" y="876798"/>
                  </a:cubicBezTo>
                  <a:cubicBezTo>
                    <a:pt x="2105521" y="874893"/>
                    <a:pt x="2094091" y="873941"/>
                    <a:pt x="2096948" y="862511"/>
                  </a:cubicBezTo>
                  <a:cubicBezTo>
                    <a:pt x="2098853" y="852033"/>
                    <a:pt x="2109331" y="852033"/>
                    <a:pt x="2118856" y="849176"/>
                  </a:cubicBezTo>
                  <a:cubicBezTo>
                    <a:pt x="2149336" y="838698"/>
                    <a:pt x="2177911" y="830126"/>
                    <a:pt x="2206486" y="810123"/>
                  </a:cubicBezTo>
                  <a:cubicBezTo>
                    <a:pt x="2241728" y="785358"/>
                    <a:pt x="2258873" y="735828"/>
                    <a:pt x="2308403" y="731066"/>
                  </a:cubicBezTo>
                  <a:cubicBezTo>
                    <a:pt x="2322691" y="729161"/>
                    <a:pt x="2323643" y="718683"/>
                    <a:pt x="2321738" y="708206"/>
                  </a:cubicBezTo>
                  <a:cubicBezTo>
                    <a:pt x="2319833" y="698681"/>
                    <a:pt x="2314118" y="689156"/>
                    <a:pt x="2311261" y="679631"/>
                  </a:cubicBezTo>
                  <a:cubicBezTo>
                    <a:pt x="2307451" y="666296"/>
                    <a:pt x="2305546" y="652008"/>
                    <a:pt x="2320786" y="643436"/>
                  </a:cubicBezTo>
                  <a:cubicBezTo>
                    <a:pt x="2326501" y="640578"/>
                    <a:pt x="2334121" y="632958"/>
                    <a:pt x="2338883" y="638673"/>
                  </a:cubicBezTo>
                  <a:cubicBezTo>
                    <a:pt x="2346503" y="649151"/>
                    <a:pt x="2353171" y="662486"/>
                    <a:pt x="2343646" y="675821"/>
                  </a:cubicBezTo>
                  <a:cubicBezTo>
                    <a:pt x="2337931" y="685346"/>
                    <a:pt x="2342693" y="692966"/>
                    <a:pt x="2348408" y="699633"/>
                  </a:cubicBezTo>
                  <a:cubicBezTo>
                    <a:pt x="2356028" y="708206"/>
                    <a:pt x="2364601" y="711063"/>
                    <a:pt x="2376031" y="706301"/>
                  </a:cubicBezTo>
                  <a:cubicBezTo>
                    <a:pt x="2378888" y="705348"/>
                    <a:pt x="2381746" y="704396"/>
                    <a:pt x="2385556" y="704396"/>
                  </a:cubicBezTo>
                  <a:cubicBezTo>
                    <a:pt x="2409368" y="712968"/>
                    <a:pt x="2432228" y="712016"/>
                    <a:pt x="2454136" y="698681"/>
                  </a:cubicBezTo>
                  <a:cubicBezTo>
                    <a:pt x="2460803" y="694871"/>
                    <a:pt x="2469376" y="692966"/>
                    <a:pt x="2476996" y="692013"/>
                  </a:cubicBezTo>
                  <a:cubicBezTo>
                    <a:pt x="2517001" y="689156"/>
                    <a:pt x="2517001" y="689156"/>
                    <a:pt x="2517953" y="648198"/>
                  </a:cubicBezTo>
                  <a:cubicBezTo>
                    <a:pt x="2525573" y="626291"/>
                    <a:pt x="2540813" y="618671"/>
                    <a:pt x="2563673" y="626291"/>
                  </a:cubicBezTo>
                  <a:cubicBezTo>
                    <a:pt x="2558911" y="610098"/>
                    <a:pt x="2545576" y="599621"/>
                    <a:pt x="2554148" y="585333"/>
                  </a:cubicBezTo>
                  <a:lnTo>
                    <a:pt x="2572928" y="573708"/>
                  </a:lnTo>
                  <a:lnTo>
                    <a:pt x="2586098" y="571735"/>
                  </a:lnTo>
                  <a:lnTo>
                    <a:pt x="2586726" y="571671"/>
                  </a:lnTo>
                  <a:cubicBezTo>
                    <a:pt x="2599630" y="572653"/>
                    <a:pt x="2613203" y="578189"/>
                    <a:pt x="2624633" y="568188"/>
                  </a:cubicBezTo>
                  <a:cubicBezTo>
                    <a:pt x="2626538" y="566283"/>
                    <a:pt x="2628443" y="565331"/>
                    <a:pt x="2630348" y="563426"/>
                  </a:cubicBezTo>
                  <a:cubicBezTo>
                    <a:pt x="2634158" y="561521"/>
                    <a:pt x="2634158" y="568188"/>
                    <a:pt x="2633206" y="563426"/>
                  </a:cubicBezTo>
                  <a:cubicBezTo>
                    <a:pt x="2632253" y="557711"/>
                    <a:pt x="2629396" y="564378"/>
                    <a:pt x="2626538" y="563426"/>
                  </a:cubicBezTo>
                  <a:cubicBezTo>
                    <a:pt x="2615584" y="567236"/>
                    <a:pt x="2604392" y="569141"/>
                    <a:pt x="2593082" y="570689"/>
                  </a:cubicBezTo>
                  <a:lnTo>
                    <a:pt x="2586098" y="571735"/>
                  </a:lnTo>
                  <a:lnTo>
                    <a:pt x="2574151" y="572951"/>
                  </a:lnTo>
                  <a:lnTo>
                    <a:pt x="2572928" y="573708"/>
                  </a:lnTo>
                  <a:lnTo>
                    <a:pt x="2558911" y="575808"/>
                  </a:lnTo>
                  <a:cubicBezTo>
                    <a:pt x="2533193" y="580571"/>
                    <a:pt x="2516048" y="563426"/>
                    <a:pt x="2506523" y="541518"/>
                  </a:cubicBezTo>
                  <a:cubicBezTo>
                    <a:pt x="2496998" y="519611"/>
                    <a:pt x="2487473" y="498656"/>
                    <a:pt x="2512238" y="480558"/>
                  </a:cubicBezTo>
                  <a:cubicBezTo>
                    <a:pt x="2520811" y="474843"/>
                    <a:pt x="2527478" y="467223"/>
                    <a:pt x="2533193" y="458651"/>
                  </a:cubicBezTo>
                  <a:cubicBezTo>
                    <a:pt x="2537003" y="452936"/>
                    <a:pt x="2541766" y="446268"/>
                    <a:pt x="2534146" y="440553"/>
                  </a:cubicBezTo>
                  <a:cubicBezTo>
                    <a:pt x="2526526" y="434838"/>
                    <a:pt x="2515096" y="437696"/>
                    <a:pt x="2513191" y="445316"/>
                  </a:cubicBezTo>
                  <a:cubicBezTo>
                    <a:pt x="2506523" y="474843"/>
                    <a:pt x="2482711" y="489131"/>
                    <a:pt x="2464613" y="509133"/>
                  </a:cubicBezTo>
                  <a:cubicBezTo>
                    <a:pt x="2452231" y="523421"/>
                    <a:pt x="2455088" y="538661"/>
                    <a:pt x="2467471" y="551996"/>
                  </a:cubicBezTo>
                  <a:cubicBezTo>
                    <a:pt x="2481758" y="567236"/>
                    <a:pt x="2481758" y="582476"/>
                    <a:pt x="2468423" y="597716"/>
                  </a:cubicBezTo>
                  <a:cubicBezTo>
                    <a:pt x="2457946" y="610098"/>
                    <a:pt x="2455088" y="623433"/>
                    <a:pt x="2453183" y="638673"/>
                  </a:cubicBezTo>
                  <a:cubicBezTo>
                    <a:pt x="2451278" y="657723"/>
                    <a:pt x="2442706" y="671058"/>
                    <a:pt x="2423656" y="676773"/>
                  </a:cubicBezTo>
                  <a:cubicBezTo>
                    <a:pt x="2413178" y="682488"/>
                    <a:pt x="2402701" y="690108"/>
                    <a:pt x="2389366" y="683441"/>
                  </a:cubicBezTo>
                  <a:cubicBezTo>
                    <a:pt x="2381746" y="676773"/>
                    <a:pt x="2376983" y="670106"/>
                    <a:pt x="2383651" y="659628"/>
                  </a:cubicBezTo>
                  <a:cubicBezTo>
                    <a:pt x="2377936" y="649151"/>
                    <a:pt x="2372221" y="638673"/>
                    <a:pt x="2367458" y="627243"/>
                  </a:cubicBezTo>
                  <a:cubicBezTo>
                    <a:pt x="2348408" y="585333"/>
                    <a:pt x="2348408" y="584381"/>
                    <a:pt x="2308403" y="612003"/>
                  </a:cubicBezTo>
                  <a:cubicBezTo>
                    <a:pt x="2273161" y="616766"/>
                    <a:pt x="2265541" y="608193"/>
                    <a:pt x="2270303" y="571046"/>
                  </a:cubicBezTo>
                  <a:cubicBezTo>
                    <a:pt x="2271256" y="560568"/>
                    <a:pt x="2287448" y="545328"/>
                    <a:pt x="2260778" y="543423"/>
                  </a:cubicBezTo>
                  <a:cubicBezTo>
                    <a:pt x="2255063" y="542471"/>
                    <a:pt x="2255063" y="530088"/>
                    <a:pt x="2259826" y="522468"/>
                  </a:cubicBezTo>
                  <a:cubicBezTo>
                    <a:pt x="2313166" y="486273"/>
                    <a:pt x="2361743" y="445316"/>
                    <a:pt x="2390318" y="385308"/>
                  </a:cubicBezTo>
                  <a:cubicBezTo>
                    <a:pt x="2396986" y="372926"/>
                    <a:pt x="2403653" y="362448"/>
                    <a:pt x="2416988" y="357686"/>
                  </a:cubicBezTo>
                  <a:cubicBezTo>
                    <a:pt x="2416988" y="355781"/>
                    <a:pt x="2416988" y="353876"/>
                    <a:pt x="2417941" y="351971"/>
                  </a:cubicBezTo>
                  <a:cubicBezTo>
                    <a:pt x="2419846" y="352923"/>
                    <a:pt x="2423656" y="354828"/>
                    <a:pt x="2424608" y="353876"/>
                  </a:cubicBezTo>
                  <a:cubicBezTo>
                    <a:pt x="2434371" y="344351"/>
                    <a:pt x="2443539" y="338934"/>
                    <a:pt x="2452245" y="336582"/>
                  </a:cubicBezTo>
                  <a:cubicBezTo>
                    <a:pt x="2458775" y="334818"/>
                    <a:pt x="2465045" y="334779"/>
                    <a:pt x="2471113" y="336025"/>
                  </a:cubicBezTo>
                  <a:close/>
                  <a:moveTo>
                    <a:pt x="761544" y="194808"/>
                  </a:moveTo>
                  <a:cubicBezTo>
                    <a:pt x="773926" y="196713"/>
                    <a:pt x="774879" y="206238"/>
                    <a:pt x="773926" y="216716"/>
                  </a:cubicBezTo>
                  <a:cubicBezTo>
                    <a:pt x="755829" y="237671"/>
                    <a:pt x="760591" y="257673"/>
                    <a:pt x="773926" y="278628"/>
                  </a:cubicBezTo>
                  <a:cubicBezTo>
                    <a:pt x="748209" y="302441"/>
                    <a:pt x="720586" y="315776"/>
                    <a:pt x="687249" y="293868"/>
                  </a:cubicBezTo>
                  <a:cubicBezTo>
                    <a:pt x="682486" y="291011"/>
                    <a:pt x="675819" y="292916"/>
                    <a:pt x="671056" y="292916"/>
                  </a:cubicBezTo>
                  <a:cubicBezTo>
                    <a:pt x="660579" y="294821"/>
                    <a:pt x="650101" y="296726"/>
                    <a:pt x="640576" y="298631"/>
                  </a:cubicBezTo>
                  <a:cubicBezTo>
                    <a:pt x="627241" y="300536"/>
                    <a:pt x="613906" y="302441"/>
                    <a:pt x="603429" y="291011"/>
                  </a:cubicBezTo>
                  <a:cubicBezTo>
                    <a:pt x="636766" y="258626"/>
                    <a:pt x="678676" y="239576"/>
                    <a:pt x="715824" y="211953"/>
                  </a:cubicBezTo>
                  <a:cubicBezTo>
                    <a:pt x="719634" y="209096"/>
                    <a:pt x="724396" y="211953"/>
                    <a:pt x="727254" y="215763"/>
                  </a:cubicBezTo>
                  <a:cubicBezTo>
                    <a:pt x="746304" y="220526"/>
                    <a:pt x="741541" y="187188"/>
                    <a:pt x="761544" y="194808"/>
                  </a:cubicBezTo>
                  <a:close/>
                  <a:moveTo>
                    <a:pt x="873343" y="184331"/>
                  </a:moveTo>
                  <a:cubicBezTo>
                    <a:pt x="879653" y="185283"/>
                    <a:pt x="886320" y="188617"/>
                    <a:pt x="891083" y="191951"/>
                  </a:cubicBezTo>
                  <a:cubicBezTo>
                    <a:pt x="904418" y="200523"/>
                    <a:pt x="892988" y="209096"/>
                    <a:pt x="888226" y="217668"/>
                  </a:cubicBezTo>
                  <a:lnTo>
                    <a:pt x="879241" y="234820"/>
                  </a:lnTo>
                  <a:lnTo>
                    <a:pt x="895370" y="235036"/>
                  </a:lnTo>
                  <a:cubicBezTo>
                    <a:pt x="907514" y="238206"/>
                    <a:pt x="906800" y="249815"/>
                    <a:pt x="899656" y="266246"/>
                  </a:cubicBezTo>
                  <a:cubicBezTo>
                    <a:pt x="894893" y="277676"/>
                    <a:pt x="884416" y="289106"/>
                    <a:pt x="892988" y="303393"/>
                  </a:cubicBezTo>
                  <a:cubicBezTo>
                    <a:pt x="897751" y="310061"/>
                    <a:pt x="901561" y="309108"/>
                    <a:pt x="905371" y="303393"/>
                  </a:cubicBezTo>
                  <a:cubicBezTo>
                    <a:pt x="923468" y="307203"/>
                    <a:pt x="923468" y="307203"/>
                    <a:pt x="915848" y="337683"/>
                  </a:cubicBezTo>
                  <a:cubicBezTo>
                    <a:pt x="926326" y="330063"/>
                    <a:pt x="936803" y="329111"/>
                    <a:pt x="946328" y="324348"/>
                  </a:cubicBezTo>
                  <a:lnTo>
                    <a:pt x="973409" y="303804"/>
                  </a:lnTo>
                  <a:lnTo>
                    <a:pt x="975260" y="292796"/>
                  </a:lnTo>
                  <a:cubicBezTo>
                    <a:pt x="974903" y="288629"/>
                    <a:pt x="972522" y="284819"/>
                    <a:pt x="965378" y="281485"/>
                  </a:cubicBezTo>
                  <a:cubicBezTo>
                    <a:pt x="944423" y="270055"/>
                    <a:pt x="942518" y="249100"/>
                    <a:pt x="962521" y="233860"/>
                  </a:cubicBezTo>
                  <a:cubicBezTo>
                    <a:pt x="977761" y="221478"/>
                    <a:pt x="993953" y="208143"/>
                    <a:pt x="1013956" y="203380"/>
                  </a:cubicBezTo>
                  <a:cubicBezTo>
                    <a:pt x="1018718" y="201475"/>
                    <a:pt x="1023481" y="200046"/>
                    <a:pt x="1028243" y="200165"/>
                  </a:cubicBezTo>
                  <a:cubicBezTo>
                    <a:pt x="1033006" y="200284"/>
                    <a:pt x="1037768" y="201951"/>
                    <a:pt x="1042531" y="206238"/>
                  </a:cubicBezTo>
                  <a:cubicBezTo>
                    <a:pt x="1037768" y="220525"/>
                    <a:pt x="1018718" y="221478"/>
                    <a:pt x="1016813" y="234813"/>
                  </a:cubicBezTo>
                  <a:cubicBezTo>
                    <a:pt x="1029196" y="212905"/>
                    <a:pt x="1052056" y="208143"/>
                    <a:pt x="1075868" y="204333"/>
                  </a:cubicBezTo>
                  <a:cubicBezTo>
                    <a:pt x="1082536" y="204333"/>
                    <a:pt x="1089203" y="204333"/>
                    <a:pt x="1095871" y="204333"/>
                  </a:cubicBezTo>
                  <a:cubicBezTo>
                    <a:pt x="1106348" y="211953"/>
                    <a:pt x="1099681" y="223383"/>
                    <a:pt x="1099681" y="232908"/>
                  </a:cubicBezTo>
                  <a:cubicBezTo>
                    <a:pt x="1112063" y="235765"/>
                    <a:pt x="1123493" y="229098"/>
                    <a:pt x="1133971" y="231003"/>
                  </a:cubicBezTo>
                  <a:cubicBezTo>
                    <a:pt x="1140638" y="231003"/>
                    <a:pt x="1146353" y="233860"/>
                    <a:pt x="1151116" y="238623"/>
                  </a:cubicBezTo>
                  <a:cubicBezTo>
                    <a:pt x="1162546" y="262435"/>
                    <a:pt x="1192073" y="265293"/>
                    <a:pt x="1205408" y="287200"/>
                  </a:cubicBezTo>
                  <a:cubicBezTo>
                    <a:pt x="1219696" y="305298"/>
                    <a:pt x="1210171" y="320538"/>
                    <a:pt x="1198741" y="334825"/>
                  </a:cubicBezTo>
                  <a:cubicBezTo>
                    <a:pt x="1205408" y="359590"/>
                    <a:pt x="1234936" y="358638"/>
                    <a:pt x="1248271" y="377688"/>
                  </a:cubicBezTo>
                  <a:cubicBezTo>
                    <a:pt x="1257796" y="391023"/>
                    <a:pt x="1257796" y="393880"/>
                    <a:pt x="1246366" y="402453"/>
                  </a:cubicBezTo>
                  <a:cubicBezTo>
                    <a:pt x="1226363" y="415788"/>
                    <a:pt x="1207313" y="445315"/>
                    <a:pt x="1187311" y="402453"/>
                  </a:cubicBezTo>
                  <a:cubicBezTo>
                    <a:pt x="1184453" y="396738"/>
                    <a:pt x="1176833" y="390070"/>
                    <a:pt x="1171118" y="396738"/>
                  </a:cubicBezTo>
                  <a:cubicBezTo>
                    <a:pt x="1161593" y="407215"/>
                    <a:pt x="1163498" y="418645"/>
                    <a:pt x="1171118" y="431028"/>
                  </a:cubicBezTo>
                  <a:cubicBezTo>
                    <a:pt x="1186358" y="457698"/>
                    <a:pt x="1180643" y="471033"/>
                    <a:pt x="1151116" y="479605"/>
                  </a:cubicBezTo>
                  <a:cubicBezTo>
                    <a:pt x="1147306" y="475795"/>
                    <a:pt x="1141591" y="474843"/>
                    <a:pt x="1136828" y="476748"/>
                  </a:cubicBezTo>
                  <a:cubicBezTo>
                    <a:pt x="1132066" y="478653"/>
                    <a:pt x="1134923" y="483415"/>
                    <a:pt x="1136828" y="487225"/>
                  </a:cubicBezTo>
                  <a:cubicBezTo>
                    <a:pt x="1135876" y="500560"/>
                    <a:pt x="1128256" y="503418"/>
                    <a:pt x="1118731" y="497703"/>
                  </a:cubicBezTo>
                  <a:cubicBezTo>
                    <a:pt x="1098728" y="487225"/>
                    <a:pt x="1074916" y="482463"/>
                    <a:pt x="1066343" y="455793"/>
                  </a:cubicBezTo>
                  <a:cubicBezTo>
                    <a:pt x="1058723" y="432933"/>
                    <a:pt x="1039673" y="427218"/>
                    <a:pt x="1016813" y="433885"/>
                  </a:cubicBezTo>
                  <a:cubicBezTo>
                    <a:pt x="1008241" y="436743"/>
                    <a:pt x="999668" y="438648"/>
                    <a:pt x="996811" y="428170"/>
                  </a:cubicBezTo>
                  <a:cubicBezTo>
                    <a:pt x="993001" y="415788"/>
                    <a:pt x="1007288" y="411025"/>
                    <a:pt x="1013003" y="411978"/>
                  </a:cubicBezTo>
                  <a:cubicBezTo>
                    <a:pt x="1055866" y="420550"/>
                    <a:pt x="1078726" y="386260"/>
                    <a:pt x="1109206" y="369115"/>
                  </a:cubicBezTo>
                  <a:cubicBezTo>
                    <a:pt x="1117778" y="343398"/>
                    <a:pt x="1089203" y="330063"/>
                    <a:pt x="1089203" y="307203"/>
                  </a:cubicBezTo>
                  <a:cubicBezTo>
                    <a:pt x="1085393" y="301488"/>
                    <a:pt x="1081583" y="296725"/>
                    <a:pt x="1077773" y="291010"/>
                  </a:cubicBezTo>
                  <a:cubicBezTo>
                    <a:pt x="1057771" y="307203"/>
                    <a:pt x="1036816" y="290058"/>
                    <a:pt x="1016813" y="292915"/>
                  </a:cubicBezTo>
                  <a:cubicBezTo>
                    <a:pt x="1012050" y="293391"/>
                    <a:pt x="1008717" y="294106"/>
                    <a:pt x="1007169" y="296011"/>
                  </a:cubicBezTo>
                  <a:lnTo>
                    <a:pt x="1007866" y="302667"/>
                  </a:lnTo>
                  <a:lnTo>
                    <a:pt x="1009193" y="303393"/>
                  </a:lnTo>
                  <a:cubicBezTo>
                    <a:pt x="1013003" y="324348"/>
                    <a:pt x="986333" y="363401"/>
                    <a:pt x="962521" y="370068"/>
                  </a:cubicBezTo>
                  <a:cubicBezTo>
                    <a:pt x="943471" y="375783"/>
                    <a:pt x="924421" y="377688"/>
                    <a:pt x="905371" y="371973"/>
                  </a:cubicBezTo>
                  <a:cubicBezTo>
                    <a:pt x="896798" y="389118"/>
                    <a:pt x="879653" y="396738"/>
                    <a:pt x="868223" y="410073"/>
                  </a:cubicBezTo>
                  <a:cubicBezTo>
                    <a:pt x="859651" y="419598"/>
                    <a:pt x="849173" y="424361"/>
                    <a:pt x="836791" y="426266"/>
                  </a:cubicBezTo>
                  <a:cubicBezTo>
                    <a:pt x="830123" y="425313"/>
                    <a:pt x="820598" y="421503"/>
                    <a:pt x="816788" y="424361"/>
                  </a:cubicBezTo>
                  <a:cubicBezTo>
                    <a:pt x="772973" y="455793"/>
                    <a:pt x="714871" y="464366"/>
                    <a:pt x="677723" y="507228"/>
                  </a:cubicBezTo>
                  <a:cubicBezTo>
                    <a:pt x="667246" y="519611"/>
                    <a:pt x="646291" y="531993"/>
                    <a:pt x="668198" y="553901"/>
                  </a:cubicBezTo>
                  <a:cubicBezTo>
                    <a:pt x="672961" y="558663"/>
                    <a:pt x="665341" y="574856"/>
                    <a:pt x="662483" y="586286"/>
                  </a:cubicBezTo>
                  <a:cubicBezTo>
                    <a:pt x="685343" y="585333"/>
                    <a:pt x="702488" y="596763"/>
                    <a:pt x="716776" y="612956"/>
                  </a:cubicBezTo>
                  <a:cubicBezTo>
                    <a:pt x="731063" y="630101"/>
                    <a:pt x="747256" y="644388"/>
                    <a:pt x="771068" y="645341"/>
                  </a:cubicBezTo>
                  <a:cubicBezTo>
                    <a:pt x="789166" y="646293"/>
                    <a:pt x="788213" y="653913"/>
                    <a:pt x="782498" y="667248"/>
                  </a:cubicBezTo>
                  <a:cubicBezTo>
                    <a:pt x="774878" y="685346"/>
                    <a:pt x="766306" y="702491"/>
                    <a:pt x="772973" y="726303"/>
                  </a:cubicBezTo>
                  <a:cubicBezTo>
                    <a:pt x="779641" y="752973"/>
                    <a:pt x="789166" y="747258"/>
                    <a:pt x="805358" y="736781"/>
                  </a:cubicBezTo>
                  <a:cubicBezTo>
                    <a:pt x="823456" y="725351"/>
                    <a:pt x="826313" y="706301"/>
                    <a:pt x="828218" y="689156"/>
                  </a:cubicBezTo>
                  <a:cubicBezTo>
                    <a:pt x="831076" y="669153"/>
                    <a:pt x="841553" y="660581"/>
                    <a:pt x="858698" y="652961"/>
                  </a:cubicBezTo>
                  <a:cubicBezTo>
                    <a:pt x="901561" y="638673"/>
                    <a:pt x="911086" y="619623"/>
                    <a:pt x="901561" y="573903"/>
                  </a:cubicBezTo>
                  <a:cubicBezTo>
                    <a:pt x="900608" y="569141"/>
                    <a:pt x="899656" y="563426"/>
                    <a:pt x="904418" y="561521"/>
                  </a:cubicBezTo>
                  <a:cubicBezTo>
                    <a:pt x="937756" y="550091"/>
                    <a:pt x="937756" y="514848"/>
                    <a:pt x="953948" y="491988"/>
                  </a:cubicBezTo>
                  <a:cubicBezTo>
                    <a:pt x="957758" y="486273"/>
                    <a:pt x="961568" y="480558"/>
                    <a:pt x="968236" y="478653"/>
                  </a:cubicBezTo>
                  <a:cubicBezTo>
                    <a:pt x="991096" y="471986"/>
                    <a:pt x="1037768" y="491036"/>
                    <a:pt x="1049198" y="512943"/>
                  </a:cubicBezTo>
                  <a:cubicBezTo>
                    <a:pt x="1061581" y="517706"/>
                    <a:pt x="1074916" y="522468"/>
                    <a:pt x="1063486" y="539613"/>
                  </a:cubicBezTo>
                  <a:cubicBezTo>
                    <a:pt x="1048246" y="555806"/>
                    <a:pt x="1052056" y="572951"/>
                    <a:pt x="1067296" y="583428"/>
                  </a:cubicBezTo>
                  <a:cubicBezTo>
                    <a:pt x="1084441" y="593906"/>
                    <a:pt x="1099681" y="578666"/>
                    <a:pt x="1112063" y="568188"/>
                  </a:cubicBezTo>
                  <a:cubicBezTo>
                    <a:pt x="1139686" y="545328"/>
                    <a:pt x="1138733" y="544376"/>
                    <a:pt x="1146353" y="580571"/>
                  </a:cubicBezTo>
                  <a:cubicBezTo>
                    <a:pt x="1149211" y="592953"/>
                    <a:pt x="1154926" y="606288"/>
                    <a:pt x="1151116" y="616766"/>
                  </a:cubicBezTo>
                  <a:cubicBezTo>
                    <a:pt x="1138733" y="656771"/>
                    <a:pt x="1163498" y="672011"/>
                    <a:pt x="1193026" y="684393"/>
                  </a:cubicBezTo>
                  <a:cubicBezTo>
                    <a:pt x="1193026" y="693918"/>
                    <a:pt x="1188501" y="696537"/>
                    <a:pt x="1182905" y="697847"/>
                  </a:cubicBezTo>
                  <a:lnTo>
                    <a:pt x="1179024" y="699159"/>
                  </a:lnTo>
                  <a:lnTo>
                    <a:pt x="1177845" y="699023"/>
                  </a:lnTo>
                  <a:cubicBezTo>
                    <a:pt x="1174214" y="699455"/>
                    <a:pt x="1170404" y="700824"/>
                    <a:pt x="1166356" y="703443"/>
                  </a:cubicBezTo>
                  <a:lnTo>
                    <a:pt x="1179024" y="699159"/>
                  </a:lnTo>
                  <a:lnTo>
                    <a:pt x="1188263" y="700229"/>
                  </a:lnTo>
                  <a:cubicBezTo>
                    <a:pt x="1194931" y="702491"/>
                    <a:pt x="1201122" y="707253"/>
                    <a:pt x="1207313" y="712016"/>
                  </a:cubicBezTo>
                  <a:cubicBezTo>
                    <a:pt x="1210647" y="727732"/>
                    <a:pt x="1209694" y="741781"/>
                    <a:pt x="1205051" y="754402"/>
                  </a:cubicBezTo>
                  <a:lnTo>
                    <a:pt x="1180854" y="787924"/>
                  </a:lnTo>
                  <a:lnTo>
                    <a:pt x="1187073" y="807504"/>
                  </a:lnTo>
                  <a:cubicBezTo>
                    <a:pt x="1190883" y="812504"/>
                    <a:pt x="1196836" y="815362"/>
                    <a:pt x="1206361" y="814886"/>
                  </a:cubicBezTo>
                  <a:cubicBezTo>
                    <a:pt x="1214934" y="814886"/>
                    <a:pt x="1223506" y="816791"/>
                    <a:pt x="1213981" y="828221"/>
                  </a:cubicBezTo>
                  <a:cubicBezTo>
                    <a:pt x="1208266" y="850128"/>
                    <a:pt x="1205409" y="874893"/>
                    <a:pt x="1172071" y="862511"/>
                  </a:cubicBezTo>
                  <a:cubicBezTo>
                    <a:pt x="1153021" y="859653"/>
                    <a:pt x="1123494" y="872036"/>
                    <a:pt x="1115874" y="854891"/>
                  </a:cubicBezTo>
                  <a:cubicBezTo>
                    <a:pt x="1109206" y="839651"/>
                    <a:pt x="1133971" y="821553"/>
                    <a:pt x="1148259" y="807266"/>
                  </a:cubicBezTo>
                  <a:cubicBezTo>
                    <a:pt x="1157784" y="799646"/>
                    <a:pt x="1159689" y="785358"/>
                    <a:pt x="1173024" y="780596"/>
                  </a:cubicBezTo>
                  <a:lnTo>
                    <a:pt x="1173125" y="780684"/>
                  </a:lnTo>
                  <a:lnTo>
                    <a:pt x="1174333" y="770475"/>
                  </a:lnTo>
                  <a:cubicBezTo>
                    <a:pt x="1173023" y="767975"/>
                    <a:pt x="1169689" y="766784"/>
                    <a:pt x="1163498" y="767261"/>
                  </a:cubicBezTo>
                  <a:cubicBezTo>
                    <a:pt x="1147306" y="769166"/>
                    <a:pt x="1137781" y="780596"/>
                    <a:pt x="1124446" y="787263"/>
                  </a:cubicBezTo>
                  <a:cubicBezTo>
                    <a:pt x="1097776" y="793931"/>
                    <a:pt x="1070153" y="791073"/>
                    <a:pt x="1043483" y="789168"/>
                  </a:cubicBezTo>
                  <a:cubicBezTo>
                    <a:pt x="1026338" y="788216"/>
                    <a:pt x="1010146" y="786311"/>
                    <a:pt x="993953" y="794883"/>
                  </a:cubicBezTo>
                  <a:cubicBezTo>
                    <a:pt x="987286" y="810123"/>
                    <a:pt x="971093" y="808218"/>
                    <a:pt x="959663" y="814886"/>
                  </a:cubicBezTo>
                  <a:cubicBezTo>
                    <a:pt x="951091" y="825363"/>
                    <a:pt x="939661" y="831078"/>
                    <a:pt x="929183" y="839651"/>
                  </a:cubicBezTo>
                  <a:lnTo>
                    <a:pt x="925100" y="843462"/>
                  </a:lnTo>
                  <a:lnTo>
                    <a:pt x="915848" y="851081"/>
                  </a:lnTo>
                  <a:cubicBezTo>
                    <a:pt x="915848" y="851081"/>
                    <a:pt x="912991" y="851081"/>
                    <a:pt x="912991" y="851081"/>
                  </a:cubicBezTo>
                  <a:cubicBezTo>
                    <a:pt x="912991" y="851081"/>
                    <a:pt x="914896" y="852986"/>
                    <a:pt x="914896" y="852986"/>
                  </a:cubicBezTo>
                  <a:lnTo>
                    <a:pt x="925100" y="843462"/>
                  </a:lnTo>
                  <a:lnTo>
                    <a:pt x="932041" y="837746"/>
                  </a:lnTo>
                  <a:cubicBezTo>
                    <a:pt x="942518" y="824411"/>
                    <a:pt x="959663" y="826316"/>
                    <a:pt x="972998" y="820601"/>
                  </a:cubicBezTo>
                  <a:cubicBezTo>
                    <a:pt x="979666" y="818696"/>
                    <a:pt x="986333" y="814886"/>
                    <a:pt x="992048" y="814886"/>
                  </a:cubicBezTo>
                  <a:cubicBezTo>
                    <a:pt x="1003478" y="813933"/>
                    <a:pt x="1017766" y="809171"/>
                    <a:pt x="1023481" y="819648"/>
                  </a:cubicBezTo>
                  <a:cubicBezTo>
                    <a:pt x="1032053" y="834888"/>
                    <a:pt x="1013003" y="835841"/>
                    <a:pt x="1005383" y="842508"/>
                  </a:cubicBezTo>
                  <a:cubicBezTo>
                    <a:pt x="1003478" y="844413"/>
                    <a:pt x="1005383" y="851081"/>
                    <a:pt x="1006336" y="854891"/>
                  </a:cubicBezTo>
                  <a:cubicBezTo>
                    <a:pt x="997763" y="866321"/>
                    <a:pt x="1011098" y="877751"/>
                    <a:pt x="1005383" y="889181"/>
                  </a:cubicBezTo>
                  <a:cubicBezTo>
                    <a:pt x="1001573" y="899658"/>
                    <a:pt x="992048" y="903468"/>
                    <a:pt x="984428" y="910136"/>
                  </a:cubicBezTo>
                  <a:cubicBezTo>
                    <a:pt x="974903" y="918708"/>
                    <a:pt x="961568" y="909183"/>
                    <a:pt x="952043" y="916803"/>
                  </a:cubicBezTo>
                  <a:cubicBezTo>
                    <a:pt x="937756" y="931091"/>
                    <a:pt x="916801" y="932043"/>
                    <a:pt x="899656" y="938711"/>
                  </a:cubicBezTo>
                  <a:cubicBezTo>
                    <a:pt x="876796" y="947283"/>
                    <a:pt x="858698" y="959666"/>
                    <a:pt x="855841" y="985383"/>
                  </a:cubicBezTo>
                  <a:cubicBezTo>
                    <a:pt x="853936" y="1001576"/>
                    <a:pt x="839648" y="1003481"/>
                    <a:pt x="831076" y="1003481"/>
                  </a:cubicBezTo>
                  <a:cubicBezTo>
                    <a:pt x="779641" y="1006338"/>
                    <a:pt x="763448" y="1048248"/>
                    <a:pt x="738683" y="1081586"/>
                  </a:cubicBezTo>
                  <a:cubicBezTo>
                    <a:pt x="708203" y="1076823"/>
                    <a:pt x="712013" y="1097778"/>
                    <a:pt x="711061" y="1115876"/>
                  </a:cubicBezTo>
                  <a:cubicBezTo>
                    <a:pt x="707251" y="1144451"/>
                    <a:pt x="692011" y="1163501"/>
                    <a:pt x="666293" y="1175883"/>
                  </a:cubicBezTo>
                  <a:cubicBezTo>
                    <a:pt x="636766" y="1191123"/>
                    <a:pt x="610096" y="1209221"/>
                    <a:pt x="585331" y="1230176"/>
                  </a:cubicBezTo>
                  <a:cubicBezTo>
                    <a:pt x="565328" y="1247320"/>
                    <a:pt x="557708" y="1270181"/>
                    <a:pt x="559613" y="1297803"/>
                  </a:cubicBezTo>
                  <a:cubicBezTo>
                    <a:pt x="561518" y="1327331"/>
                    <a:pt x="564376" y="1356858"/>
                    <a:pt x="557708" y="1386386"/>
                  </a:cubicBezTo>
                  <a:cubicBezTo>
                    <a:pt x="555803" y="1394958"/>
                    <a:pt x="551993" y="1406388"/>
                    <a:pt x="542468" y="1407341"/>
                  </a:cubicBezTo>
                  <a:cubicBezTo>
                    <a:pt x="530086" y="1409246"/>
                    <a:pt x="531038" y="1394958"/>
                    <a:pt x="528181" y="1387338"/>
                  </a:cubicBezTo>
                  <a:cubicBezTo>
                    <a:pt x="522466" y="1365431"/>
                    <a:pt x="516751" y="1344476"/>
                    <a:pt x="519608" y="1320663"/>
                  </a:cubicBezTo>
                  <a:cubicBezTo>
                    <a:pt x="521513" y="1300661"/>
                    <a:pt x="522466" y="1280658"/>
                    <a:pt x="488176" y="1283516"/>
                  </a:cubicBezTo>
                  <a:cubicBezTo>
                    <a:pt x="470078" y="1285421"/>
                    <a:pt x="452933" y="1262561"/>
                    <a:pt x="429121" y="1267323"/>
                  </a:cubicBezTo>
                  <a:cubicBezTo>
                    <a:pt x="422453" y="1268276"/>
                    <a:pt x="411023" y="1265418"/>
                    <a:pt x="409118" y="1268276"/>
                  </a:cubicBezTo>
                  <a:cubicBezTo>
                    <a:pt x="391973" y="1307328"/>
                    <a:pt x="364351" y="1288278"/>
                    <a:pt x="336728" y="1284468"/>
                  </a:cubicBezTo>
                  <a:cubicBezTo>
                    <a:pt x="279578" y="1275896"/>
                    <a:pt x="228143" y="1315901"/>
                    <a:pt x="215761" y="1373051"/>
                  </a:cubicBezTo>
                  <a:cubicBezTo>
                    <a:pt x="210998" y="1396863"/>
                    <a:pt x="193853" y="1415913"/>
                    <a:pt x="189091" y="1441631"/>
                  </a:cubicBezTo>
                  <a:cubicBezTo>
                    <a:pt x="182423" y="1476873"/>
                    <a:pt x="183376" y="1511163"/>
                    <a:pt x="196711" y="1544501"/>
                  </a:cubicBezTo>
                  <a:cubicBezTo>
                    <a:pt x="204331" y="1564503"/>
                    <a:pt x="219571" y="1574028"/>
                    <a:pt x="244336" y="1573076"/>
                  </a:cubicBezTo>
                  <a:cubicBezTo>
                    <a:pt x="284341" y="1571171"/>
                    <a:pt x="310058" y="1555931"/>
                    <a:pt x="320536" y="1514973"/>
                  </a:cubicBezTo>
                  <a:cubicBezTo>
                    <a:pt x="324346" y="1500686"/>
                    <a:pt x="374828" y="1487351"/>
                    <a:pt x="387211" y="1494971"/>
                  </a:cubicBezTo>
                  <a:cubicBezTo>
                    <a:pt x="396736" y="1500686"/>
                    <a:pt x="392926" y="1507353"/>
                    <a:pt x="389116" y="1515926"/>
                  </a:cubicBezTo>
                  <a:cubicBezTo>
                    <a:pt x="372923" y="1552121"/>
                    <a:pt x="358636" y="1589268"/>
                    <a:pt x="340538" y="1624511"/>
                  </a:cubicBezTo>
                  <a:cubicBezTo>
                    <a:pt x="329108" y="1646418"/>
                    <a:pt x="340538" y="1644513"/>
                    <a:pt x="354826" y="1644513"/>
                  </a:cubicBezTo>
                  <a:cubicBezTo>
                    <a:pt x="372923" y="1644513"/>
                    <a:pt x="391973" y="1642608"/>
                    <a:pt x="410071" y="1645466"/>
                  </a:cubicBezTo>
                  <a:cubicBezTo>
                    <a:pt x="432931" y="1649276"/>
                    <a:pt x="449123" y="1658801"/>
                    <a:pt x="439598" y="1687376"/>
                  </a:cubicBezTo>
                  <a:cubicBezTo>
                    <a:pt x="433883" y="1705473"/>
                    <a:pt x="432931" y="1725476"/>
                    <a:pt x="426263" y="1743573"/>
                  </a:cubicBezTo>
                  <a:cubicBezTo>
                    <a:pt x="414833" y="1774053"/>
                    <a:pt x="432931" y="1793103"/>
                    <a:pt x="450076" y="1813106"/>
                  </a:cubicBezTo>
                  <a:cubicBezTo>
                    <a:pt x="466268" y="1832156"/>
                    <a:pt x="483413" y="1819773"/>
                    <a:pt x="499606" y="1812153"/>
                  </a:cubicBezTo>
                  <a:cubicBezTo>
                    <a:pt x="512941" y="1806438"/>
                    <a:pt x="528181" y="1806438"/>
                    <a:pt x="536753" y="1818821"/>
                  </a:cubicBezTo>
                  <a:cubicBezTo>
                    <a:pt x="554851" y="1843586"/>
                    <a:pt x="571996" y="1829298"/>
                    <a:pt x="577711" y="1813106"/>
                  </a:cubicBezTo>
                  <a:cubicBezTo>
                    <a:pt x="591998" y="1771196"/>
                    <a:pt x="630098" y="1768338"/>
                    <a:pt x="661531" y="1754051"/>
                  </a:cubicBezTo>
                  <a:cubicBezTo>
                    <a:pt x="671056" y="1754051"/>
                    <a:pt x="673913" y="1755956"/>
                    <a:pt x="672008" y="1763576"/>
                  </a:cubicBezTo>
                  <a:cubicBezTo>
                    <a:pt x="676771" y="1783578"/>
                    <a:pt x="689153" y="1777863"/>
                    <a:pt x="695821" y="1768338"/>
                  </a:cubicBezTo>
                  <a:cubicBezTo>
                    <a:pt x="713918" y="1745478"/>
                    <a:pt x="729158" y="1761671"/>
                    <a:pt x="741541" y="1772148"/>
                  </a:cubicBezTo>
                  <a:cubicBezTo>
                    <a:pt x="769163" y="1795008"/>
                    <a:pt x="799643" y="1798818"/>
                    <a:pt x="832028" y="1788341"/>
                  </a:cubicBezTo>
                  <a:cubicBezTo>
                    <a:pt x="845363" y="1783578"/>
                    <a:pt x="854888" y="1779768"/>
                    <a:pt x="865366" y="1796913"/>
                  </a:cubicBezTo>
                  <a:cubicBezTo>
                    <a:pt x="875843" y="1814058"/>
                    <a:pt x="896798" y="1823583"/>
                    <a:pt x="910133" y="1838823"/>
                  </a:cubicBezTo>
                  <a:cubicBezTo>
                    <a:pt x="947281" y="1881686"/>
                    <a:pt x="990143" y="1906451"/>
                    <a:pt x="1047293" y="1918833"/>
                  </a:cubicBezTo>
                  <a:cubicBezTo>
                    <a:pt x="1093966" y="1928358"/>
                    <a:pt x="1124446" y="1995986"/>
                    <a:pt x="1116826" y="2036943"/>
                  </a:cubicBezTo>
                  <a:cubicBezTo>
                    <a:pt x="1113968" y="2044563"/>
                    <a:pt x="1111111" y="2051231"/>
                    <a:pt x="1106348" y="2056946"/>
                  </a:cubicBezTo>
                  <a:cubicBezTo>
                    <a:pt x="1092061" y="2071233"/>
                    <a:pt x="1112063" y="2086473"/>
                    <a:pt x="1104443" y="2099808"/>
                  </a:cubicBezTo>
                  <a:cubicBezTo>
                    <a:pt x="1110158" y="2107428"/>
                    <a:pt x="1117778" y="2102666"/>
                    <a:pt x="1124446" y="2102666"/>
                  </a:cubicBezTo>
                  <a:cubicBezTo>
                    <a:pt x="1147306" y="2095046"/>
                    <a:pt x="1161593" y="2062661"/>
                    <a:pt x="1193026" y="2077901"/>
                  </a:cubicBezTo>
                  <a:cubicBezTo>
                    <a:pt x="1225411" y="2087426"/>
                    <a:pt x="1244461" y="2125526"/>
                    <a:pt x="1280656" y="2123621"/>
                  </a:cubicBezTo>
                  <a:cubicBezTo>
                    <a:pt x="1325423" y="2121716"/>
                    <a:pt x="1360666" y="2136956"/>
                    <a:pt x="1387336" y="2172198"/>
                  </a:cubicBezTo>
                  <a:cubicBezTo>
                    <a:pt x="1398766" y="2187438"/>
                    <a:pt x="1427341" y="2172198"/>
                    <a:pt x="1434008" y="2199821"/>
                  </a:cubicBezTo>
                  <a:cubicBezTo>
                    <a:pt x="1440676" y="2228396"/>
                    <a:pt x="1444486" y="2256018"/>
                    <a:pt x="1430198" y="2282688"/>
                  </a:cubicBezTo>
                  <a:cubicBezTo>
                    <a:pt x="1413053" y="2315073"/>
                    <a:pt x="1388288" y="2341743"/>
                    <a:pt x="1370191" y="2373176"/>
                  </a:cubicBezTo>
                  <a:cubicBezTo>
                    <a:pt x="1359713" y="2391273"/>
                    <a:pt x="1356856" y="2406513"/>
                    <a:pt x="1358761" y="2423658"/>
                  </a:cubicBezTo>
                  <a:cubicBezTo>
                    <a:pt x="1366381" y="2486523"/>
                    <a:pt x="1352093" y="2544626"/>
                    <a:pt x="1327328" y="2600823"/>
                  </a:cubicBezTo>
                  <a:cubicBezTo>
                    <a:pt x="1321613" y="2612253"/>
                    <a:pt x="1313041" y="2629398"/>
                    <a:pt x="1293991" y="2626541"/>
                  </a:cubicBezTo>
                  <a:cubicBezTo>
                    <a:pt x="1261606" y="2622731"/>
                    <a:pt x="1241603" y="2647496"/>
                    <a:pt x="1218743" y="2661783"/>
                  </a:cubicBezTo>
                  <a:cubicBezTo>
                    <a:pt x="1203503" y="2671308"/>
                    <a:pt x="1187311" y="2690358"/>
                    <a:pt x="1193026" y="2710361"/>
                  </a:cubicBezTo>
                  <a:cubicBezTo>
                    <a:pt x="1205408" y="2757033"/>
                    <a:pt x="1178738" y="2793228"/>
                    <a:pt x="1164451" y="2832281"/>
                  </a:cubicBezTo>
                  <a:cubicBezTo>
                    <a:pt x="1154926" y="2859903"/>
                    <a:pt x="1136828" y="2884668"/>
                    <a:pt x="1122541" y="2910386"/>
                  </a:cubicBezTo>
                  <a:cubicBezTo>
                    <a:pt x="1116826" y="2920863"/>
                    <a:pt x="1109206" y="2929436"/>
                    <a:pt x="1095871" y="2929436"/>
                  </a:cubicBezTo>
                  <a:cubicBezTo>
                    <a:pt x="1085393" y="2920863"/>
                    <a:pt x="1072058" y="2930388"/>
                    <a:pt x="1061581" y="2922768"/>
                  </a:cubicBezTo>
                  <a:cubicBezTo>
                    <a:pt x="1053961" y="2919911"/>
                    <a:pt x="1044436" y="2911338"/>
                    <a:pt x="1047293" y="2929436"/>
                  </a:cubicBezTo>
                  <a:cubicBezTo>
                    <a:pt x="1052056" y="2938961"/>
                    <a:pt x="1062533" y="2944676"/>
                    <a:pt x="1061581" y="2956106"/>
                  </a:cubicBezTo>
                  <a:cubicBezTo>
                    <a:pt x="1055866" y="2964678"/>
                    <a:pt x="1048246" y="2962773"/>
                    <a:pt x="1040626" y="2959916"/>
                  </a:cubicBezTo>
                  <a:cubicBezTo>
                    <a:pt x="952043" y="2929436"/>
                    <a:pt x="865366" y="2895146"/>
                    <a:pt x="783451" y="2850378"/>
                  </a:cubicBezTo>
                  <a:cubicBezTo>
                    <a:pt x="762496" y="2838948"/>
                    <a:pt x="762496" y="2820851"/>
                    <a:pt x="752971" y="2805611"/>
                  </a:cubicBezTo>
                  <a:cubicBezTo>
                    <a:pt x="730111" y="2799896"/>
                    <a:pt x="738683" y="2779893"/>
                    <a:pt x="737731" y="2765606"/>
                  </a:cubicBezTo>
                  <a:cubicBezTo>
                    <a:pt x="736778" y="2697978"/>
                    <a:pt x="732968" y="2631303"/>
                    <a:pt x="721538" y="2564628"/>
                  </a:cubicBezTo>
                  <a:cubicBezTo>
                    <a:pt x="715823" y="2532243"/>
                    <a:pt x="700583" y="2503668"/>
                    <a:pt x="670103" y="2492238"/>
                  </a:cubicBezTo>
                  <a:cubicBezTo>
                    <a:pt x="596761" y="2464616"/>
                    <a:pt x="568186" y="2400798"/>
                    <a:pt x="539611" y="2337933"/>
                  </a:cubicBezTo>
                  <a:cubicBezTo>
                    <a:pt x="520561" y="2296976"/>
                    <a:pt x="502463" y="2256971"/>
                    <a:pt x="473888" y="2221728"/>
                  </a:cubicBezTo>
                  <a:cubicBezTo>
                    <a:pt x="456743" y="2200773"/>
                    <a:pt x="450076" y="2174103"/>
                    <a:pt x="468173" y="2148386"/>
                  </a:cubicBezTo>
                  <a:cubicBezTo>
                    <a:pt x="473888" y="2140766"/>
                    <a:pt x="477698" y="2133146"/>
                    <a:pt x="471983" y="2122668"/>
                  </a:cubicBezTo>
                  <a:cubicBezTo>
                    <a:pt x="452933" y="2083616"/>
                    <a:pt x="471983" y="2052183"/>
                    <a:pt x="493891" y="2021703"/>
                  </a:cubicBezTo>
                  <a:cubicBezTo>
                    <a:pt x="518656" y="1987413"/>
                    <a:pt x="546278" y="1955028"/>
                    <a:pt x="538658" y="1907403"/>
                  </a:cubicBezTo>
                  <a:cubicBezTo>
                    <a:pt x="535801" y="1889306"/>
                    <a:pt x="531991" y="1871208"/>
                    <a:pt x="524371" y="1854063"/>
                  </a:cubicBezTo>
                  <a:cubicBezTo>
                    <a:pt x="517703" y="1837871"/>
                    <a:pt x="507226" y="1834061"/>
                    <a:pt x="499606" y="1853111"/>
                  </a:cubicBezTo>
                  <a:cubicBezTo>
                    <a:pt x="489128" y="1876923"/>
                    <a:pt x="475793" y="1875018"/>
                    <a:pt x="459601" y="1860731"/>
                  </a:cubicBezTo>
                  <a:cubicBezTo>
                    <a:pt x="443408" y="1847396"/>
                    <a:pt x="425311" y="1838823"/>
                    <a:pt x="408166" y="1827393"/>
                  </a:cubicBezTo>
                  <a:cubicBezTo>
                    <a:pt x="375781" y="1806438"/>
                    <a:pt x="371971" y="1771196"/>
                    <a:pt x="354826" y="1742621"/>
                  </a:cubicBezTo>
                  <a:cubicBezTo>
                    <a:pt x="346253" y="1729286"/>
                    <a:pt x="337681" y="1720713"/>
                    <a:pt x="322441" y="1715951"/>
                  </a:cubicBezTo>
                  <a:cubicBezTo>
                    <a:pt x="289103" y="1705473"/>
                    <a:pt x="255766" y="1691186"/>
                    <a:pt x="234811" y="1658801"/>
                  </a:cubicBezTo>
                  <a:cubicBezTo>
                    <a:pt x="228143" y="1649276"/>
                    <a:pt x="218618" y="1639751"/>
                    <a:pt x="206236" y="1644513"/>
                  </a:cubicBezTo>
                  <a:cubicBezTo>
                    <a:pt x="170993" y="1656896"/>
                    <a:pt x="143371" y="1639751"/>
                    <a:pt x="116701" y="1622606"/>
                  </a:cubicBezTo>
                  <a:cubicBezTo>
                    <a:pt x="85268" y="1603556"/>
                    <a:pt x="54788" y="1583553"/>
                    <a:pt x="28118" y="1557836"/>
                  </a:cubicBezTo>
                  <a:cubicBezTo>
                    <a:pt x="11926" y="1541643"/>
                    <a:pt x="1448" y="1523546"/>
                    <a:pt x="12878" y="1499733"/>
                  </a:cubicBezTo>
                  <a:cubicBezTo>
                    <a:pt x="20498" y="1482588"/>
                    <a:pt x="16688" y="1463538"/>
                    <a:pt x="10021" y="1446393"/>
                  </a:cubicBezTo>
                  <a:cubicBezTo>
                    <a:pt x="6211" y="1434963"/>
                    <a:pt x="-1409" y="1423533"/>
                    <a:pt x="5258" y="1410198"/>
                  </a:cubicBezTo>
                  <a:cubicBezTo>
                    <a:pt x="-12839" y="1304471"/>
                    <a:pt x="19546" y="1205411"/>
                    <a:pt x="45263" y="1105398"/>
                  </a:cubicBezTo>
                  <a:cubicBezTo>
                    <a:pt x="94793" y="912993"/>
                    <a:pt x="185281" y="739638"/>
                    <a:pt x="304343" y="581523"/>
                  </a:cubicBezTo>
                  <a:cubicBezTo>
                    <a:pt x="374828" y="487226"/>
                    <a:pt x="458648" y="405311"/>
                    <a:pt x="548183" y="329111"/>
                  </a:cubicBezTo>
                  <a:cubicBezTo>
                    <a:pt x="568186" y="311966"/>
                    <a:pt x="591046" y="303393"/>
                    <a:pt x="617716" y="317681"/>
                  </a:cubicBezTo>
                  <a:cubicBezTo>
                    <a:pt x="628193" y="324348"/>
                    <a:pt x="628193" y="314823"/>
                    <a:pt x="631051" y="309108"/>
                  </a:cubicBezTo>
                  <a:cubicBezTo>
                    <a:pt x="652006" y="308156"/>
                    <a:pt x="669151" y="289106"/>
                    <a:pt x="692011" y="299583"/>
                  </a:cubicBezTo>
                  <a:cubicBezTo>
                    <a:pt x="712013" y="311966"/>
                    <a:pt x="732968" y="317681"/>
                    <a:pt x="756781" y="316728"/>
                  </a:cubicBezTo>
                  <a:cubicBezTo>
                    <a:pt x="764401" y="317681"/>
                    <a:pt x="772973" y="320538"/>
                    <a:pt x="780593" y="315776"/>
                  </a:cubicBezTo>
                  <a:cubicBezTo>
                    <a:pt x="786308" y="312918"/>
                    <a:pt x="792023" y="311966"/>
                    <a:pt x="797738" y="314823"/>
                  </a:cubicBezTo>
                  <a:cubicBezTo>
                    <a:pt x="808216" y="327206"/>
                    <a:pt x="819646" y="321491"/>
                    <a:pt x="831076" y="316728"/>
                  </a:cubicBezTo>
                  <a:cubicBezTo>
                    <a:pt x="837743" y="304346"/>
                    <a:pt x="858698" y="297678"/>
                    <a:pt x="841553" y="277676"/>
                  </a:cubicBezTo>
                  <a:cubicBezTo>
                    <a:pt x="834886" y="270056"/>
                    <a:pt x="846316" y="263388"/>
                    <a:pt x="852031" y="259578"/>
                  </a:cubicBezTo>
                  <a:cubicBezTo>
                    <a:pt x="857269" y="255768"/>
                    <a:pt x="862508" y="252434"/>
                    <a:pt x="867152" y="248624"/>
                  </a:cubicBezTo>
                  <a:lnTo>
                    <a:pt x="876026" y="238011"/>
                  </a:lnTo>
                  <a:lnTo>
                    <a:pt x="858921" y="241392"/>
                  </a:lnTo>
                  <a:cubicBezTo>
                    <a:pt x="840303" y="244874"/>
                    <a:pt x="823694" y="244338"/>
                    <a:pt x="821551" y="210048"/>
                  </a:cubicBezTo>
                  <a:cubicBezTo>
                    <a:pt x="833933" y="208143"/>
                    <a:pt x="848221" y="208143"/>
                    <a:pt x="857746" y="190998"/>
                  </a:cubicBezTo>
                  <a:cubicBezTo>
                    <a:pt x="861079" y="184807"/>
                    <a:pt x="867032" y="183378"/>
                    <a:pt x="873343" y="184331"/>
                  </a:cubicBezTo>
                  <a:close/>
                  <a:moveTo>
                    <a:pt x="798215" y="181949"/>
                  </a:moveTo>
                  <a:cubicBezTo>
                    <a:pt x="801310" y="182187"/>
                    <a:pt x="803930" y="183378"/>
                    <a:pt x="805359" y="187188"/>
                  </a:cubicBezTo>
                  <a:cubicBezTo>
                    <a:pt x="808216" y="194808"/>
                    <a:pt x="800596" y="194808"/>
                    <a:pt x="795834" y="196713"/>
                  </a:cubicBezTo>
                  <a:cubicBezTo>
                    <a:pt x="790119" y="193856"/>
                    <a:pt x="788214" y="189093"/>
                    <a:pt x="788214" y="182426"/>
                  </a:cubicBezTo>
                  <a:cubicBezTo>
                    <a:pt x="791547" y="182426"/>
                    <a:pt x="795119" y="181711"/>
                    <a:pt x="798215" y="181949"/>
                  </a:cubicBezTo>
                  <a:close/>
                  <a:moveTo>
                    <a:pt x="938708" y="121466"/>
                  </a:moveTo>
                  <a:cubicBezTo>
                    <a:pt x="943471" y="128133"/>
                    <a:pt x="953948" y="130038"/>
                    <a:pt x="952043" y="141468"/>
                  </a:cubicBezTo>
                  <a:lnTo>
                    <a:pt x="951037" y="142501"/>
                  </a:lnTo>
                  <a:lnTo>
                    <a:pt x="953949" y="140516"/>
                  </a:lnTo>
                  <a:cubicBezTo>
                    <a:pt x="952996" y="143373"/>
                    <a:pt x="952996" y="146231"/>
                    <a:pt x="952996" y="148136"/>
                  </a:cubicBezTo>
                  <a:cubicBezTo>
                    <a:pt x="952996" y="154803"/>
                    <a:pt x="952996" y="161471"/>
                    <a:pt x="952996" y="169091"/>
                  </a:cubicBezTo>
                  <a:cubicBezTo>
                    <a:pt x="949662" y="166709"/>
                    <a:pt x="947281" y="162899"/>
                    <a:pt x="944424" y="159804"/>
                  </a:cubicBezTo>
                  <a:lnTo>
                    <a:pt x="933131" y="154863"/>
                  </a:lnTo>
                  <a:lnTo>
                    <a:pt x="931088" y="155756"/>
                  </a:lnTo>
                  <a:cubicBezTo>
                    <a:pt x="931088" y="155756"/>
                    <a:pt x="930136" y="155756"/>
                    <a:pt x="930136" y="155756"/>
                  </a:cubicBezTo>
                  <a:cubicBezTo>
                    <a:pt x="925373" y="152898"/>
                    <a:pt x="906323" y="162423"/>
                    <a:pt x="918706" y="144326"/>
                  </a:cubicBezTo>
                  <a:cubicBezTo>
                    <a:pt x="923468" y="137658"/>
                    <a:pt x="931088" y="131943"/>
                    <a:pt x="931088" y="122418"/>
                  </a:cubicBezTo>
                  <a:cubicBezTo>
                    <a:pt x="934898" y="118608"/>
                    <a:pt x="936803" y="118608"/>
                    <a:pt x="938708" y="121466"/>
                  </a:cubicBezTo>
                  <a:close/>
                  <a:moveTo>
                    <a:pt x="925373" y="107178"/>
                  </a:moveTo>
                  <a:cubicBezTo>
                    <a:pt x="930136" y="111940"/>
                    <a:pt x="934898" y="116703"/>
                    <a:pt x="938708" y="121465"/>
                  </a:cubicBezTo>
                  <a:lnTo>
                    <a:pt x="935851" y="121465"/>
                  </a:lnTo>
                  <a:cubicBezTo>
                    <a:pt x="935851" y="121465"/>
                    <a:pt x="932993" y="121465"/>
                    <a:pt x="932993" y="121465"/>
                  </a:cubicBezTo>
                  <a:cubicBezTo>
                    <a:pt x="923468" y="125275"/>
                    <a:pt x="912991" y="131943"/>
                    <a:pt x="901561" y="123370"/>
                  </a:cubicBezTo>
                  <a:cubicBezTo>
                    <a:pt x="904418" y="109083"/>
                    <a:pt x="915848" y="109083"/>
                    <a:pt x="925373" y="107178"/>
                  </a:cubicBezTo>
                  <a:close/>
                  <a:moveTo>
                    <a:pt x="1021576" y="71936"/>
                  </a:moveTo>
                  <a:cubicBezTo>
                    <a:pt x="1037768" y="75746"/>
                    <a:pt x="1038721" y="87176"/>
                    <a:pt x="1031101" y="97653"/>
                  </a:cubicBezTo>
                  <a:cubicBezTo>
                    <a:pt x="1019671" y="115751"/>
                    <a:pt x="1011098" y="95748"/>
                    <a:pt x="1000621" y="92891"/>
                  </a:cubicBezTo>
                  <a:cubicBezTo>
                    <a:pt x="1002526" y="88128"/>
                    <a:pt x="1005383" y="83366"/>
                    <a:pt x="1007288" y="79556"/>
                  </a:cubicBezTo>
                  <a:cubicBezTo>
                    <a:pt x="1012051" y="76698"/>
                    <a:pt x="1016813" y="74793"/>
                    <a:pt x="1021576" y="71936"/>
                  </a:cubicBezTo>
                  <a:close/>
                  <a:moveTo>
                    <a:pt x="1113849" y="40265"/>
                  </a:moveTo>
                  <a:cubicBezTo>
                    <a:pt x="1128732" y="39074"/>
                    <a:pt x="1143972" y="42885"/>
                    <a:pt x="1159689" y="51933"/>
                  </a:cubicBezTo>
                  <a:cubicBezTo>
                    <a:pt x="1175881" y="68126"/>
                    <a:pt x="1166356" y="76698"/>
                    <a:pt x="1151116" y="84318"/>
                  </a:cubicBezTo>
                  <a:cubicBezTo>
                    <a:pt x="1137781" y="90986"/>
                    <a:pt x="1123494" y="86223"/>
                    <a:pt x="1111111" y="92891"/>
                  </a:cubicBezTo>
                  <a:cubicBezTo>
                    <a:pt x="1083489" y="98606"/>
                    <a:pt x="1067296" y="90033"/>
                    <a:pt x="1070153" y="58601"/>
                  </a:cubicBezTo>
                  <a:cubicBezTo>
                    <a:pt x="1084441" y="47647"/>
                    <a:pt x="1098967" y="41456"/>
                    <a:pt x="1113849" y="40265"/>
                  </a:cubicBezTo>
                  <a:close/>
                  <a:moveTo>
                    <a:pt x="1400760" y="96"/>
                  </a:moveTo>
                  <a:cubicBezTo>
                    <a:pt x="1426031" y="498"/>
                    <a:pt x="1451392" y="2164"/>
                    <a:pt x="1476871" y="5260"/>
                  </a:cubicBezTo>
                  <a:cubicBezTo>
                    <a:pt x="1521639" y="13833"/>
                    <a:pt x="1566406" y="14785"/>
                    <a:pt x="1611174" y="9070"/>
                  </a:cubicBezTo>
                  <a:cubicBezTo>
                    <a:pt x="1614984" y="7165"/>
                    <a:pt x="1619746" y="9070"/>
                    <a:pt x="1619746" y="17643"/>
                  </a:cubicBezTo>
                  <a:cubicBezTo>
                    <a:pt x="1631176" y="13833"/>
                    <a:pt x="1639748" y="20500"/>
                    <a:pt x="1646416" y="28120"/>
                  </a:cubicBezTo>
                  <a:cubicBezTo>
                    <a:pt x="1652131" y="36693"/>
                    <a:pt x="1659751" y="35740"/>
                    <a:pt x="1667371" y="31930"/>
                  </a:cubicBezTo>
                  <a:cubicBezTo>
                    <a:pt x="1693088" y="18119"/>
                    <a:pt x="1717377" y="11690"/>
                    <a:pt x="1742261" y="11690"/>
                  </a:cubicBezTo>
                  <a:cubicBezTo>
                    <a:pt x="1767145" y="11690"/>
                    <a:pt x="1792624" y="18119"/>
                    <a:pt x="1820723" y="30025"/>
                  </a:cubicBezTo>
                  <a:cubicBezTo>
                    <a:pt x="1845488" y="40503"/>
                    <a:pt x="1874063" y="40503"/>
                    <a:pt x="1901686" y="45265"/>
                  </a:cubicBezTo>
                  <a:cubicBezTo>
                    <a:pt x="1905496" y="54790"/>
                    <a:pt x="1888351" y="56695"/>
                    <a:pt x="1894066" y="69078"/>
                  </a:cubicBezTo>
                  <a:cubicBezTo>
                    <a:pt x="1913116" y="57648"/>
                    <a:pt x="1934071" y="52885"/>
                    <a:pt x="1955978" y="55743"/>
                  </a:cubicBezTo>
                  <a:cubicBezTo>
                    <a:pt x="1961693" y="62410"/>
                    <a:pt x="1959788" y="69078"/>
                    <a:pt x="1954073" y="71935"/>
                  </a:cubicBezTo>
                  <a:cubicBezTo>
                    <a:pt x="1939786" y="78603"/>
                    <a:pt x="1939786" y="91938"/>
                    <a:pt x="1935976" y="103368"/>
                  </a:cubicBezTo>
                  <a:cubicBezTo>
                    <a:pt x="1904543" y="124323"/>
                    <a:pt x="1914068" y="142420"/>
                    <a:pt x="1949311" y="161470"/>
                  </a:cubicBezTo>
                  <a:cubicBezTo>
                    <a:pt x="1923593" y="162423"/>
                    <a:pt x="1905496" y="153850"/>
                    <a:pt x="1894066" y="171948"/>
                  </a:cubicBezTo>
                  <a:cubicBezTo>
                    <a:pt x="1899781" y="177663"/>
                    <a:pt x="1909306" y="175758"/>
                    <a:pt x="1913116" y="183378"/>
                  </a:cubicBezTo>
                  <a:cubicBezTo>
                    <a:pt x="1917878" y="187188"/>
                    <a:pt x="1922641" y="195760"/>
                    <a:pt x="1907401" y="196713"/>
                  </a:cubicBezTo>
                  <a:cubicBezTo>
                    <a:pt x="1907401" y="221478"/>
                    <a:pt x="1903591" y="242433"/>
                    <a:pt x="1873111" y="245290"/>
                  </a:cubicBezTo>
                  <a:cubicBezTo>
                    <a:pt x="1842631" y="244338"/>
                    <a:pt x="1879778" y="263388"/>
                    <a:pt x="1866443" y="267198"/>
                  </a:cubicBezTo>
                  <a:cubicBezTo>
                    <a:pt x="1860728" y="271008"/>
                    <a:pt x="1855013" y="271960"/>
                    <a:pt x="1851203" y="270055"/>
                  </a:cubicBezTo>
                  <a:cubicBezTo>
                    <a:pt x="1860728" y="280533"/>
                    <a:pt x="1876921" y="291963"/>
                    <a:pt x="1866443" y="313870"/>
                  </a:cubicBezTo>
                  <a:cubicBezTo>
                    <a:pt x="1859776" y="319585"/>
                    <a:pt x="1852156" y="321490"/>
                    <a:pt x="1843583" y="319585"/>
                  </a:cubicBezTo>
                  <a:cubicBezTo>
                    <a:pt x="1833106" y="315775"/>
                    <a:pt x="1827391" y="307203"/>
                    <a:pt x="1819771" y="300535"/>
                  </a:cubicBezTo>
                  <a:cubicBezTo>
                    <a:pt x="1811198" y="310060"/>
                    <a:pt x="1800721" y="314823"/>
                    <a:pt x="1788338" y="313870"/>
                  </a:cubicBezTo>
                  <a:cubicBezTo>
                    <a:pt x="1791196" y="322443"/>
                    <a:pt x="1796911" y="313870"/>
                    <a:pt x="1800721" y="315775"/>
                  </a:cubicBezTo>
                  <a:cubicBezTo>
                    <a:pt x="1808341" y="314823"/>
                    <a:pt x="1815961" y="312918"/>
                    <a:pt x="1823581" y="314823"/>
                  </a:cubicBezTo>
                  <a:cubicBezTo>
                    <a:pt x="1826438" y="315775"/>
                    <a:pt x="1830248" y="316728"/>
                    <a:pt x="1833106" y="317680"/>
                  </a:cubicBezTo>
                  <a:cubicBezTo>
                    <a:pt x="1838821" y="322443"/>
                    <a:pt x="1842631" y="327205"/>
                    <a:pt x="1838821" y="334825"/>
                  </a:cubicBezTo>
                  <a:cubicBezTo>
                    <a:pt x="1800721" y="354828"/>
                    <a:pt x="1760716" y="371020"/>
                    <a:pt x="1715948" y="370068"/>
                  </a:cubicBezTo>
                  <a:cubicBezTo>
                    <a:pt x="1707376" y="370068"/>
                    <a:pt x="1695946" y="372925"/>
                    <a:pt x="1691183" y="379593"/>
                  </a:cubicBezTo>
                  <a:cubicBezTo>
                    <a:pt x="1662608" y="411025"/>
                    <a:pt x="1627366" y="425313"/>
                    <a:pt x="1586408" y="430075"/>
                  </a:cubicBezTo>
                  <a:cubicBezTo>
                    <a:pt x="1564501" y="432933"/>
                    <a:pt x="1554976" y="450078"/>
                    <a:pt x="1542593" y="468175"/>
                  </a:cubicBezTo>
                  <a:cubicBezTo>
                    <a:pt x="1522591" y="497703"/>
                    <a:pt x="1501636" y="527230"/>
                    <a:pt x="1480681" y="555805"/>
                  </a:cubicBezTo>
                  <a:cubicBezTo>
                    <a:pt x="1475918" y="562473"/>
                    <a:pt x="1469251" y="562473"/>
                    <a:pt x="1462583" y="562473"/>
                  </a:cubicBezTo>
                  <a:cubicBezTo>
                    <a:pt x="1419721" y="558663"/>
                    <a:pt x="1380668" y="507228"/>
                    <a:pt x="1385431" y="462460"/>
                  </a:cubicBezTo>
                  <a:cubicBezTo>
                    <a:pt x="1388288" y="441505"/>
                    <a:pt x="1374001" y="421503"/>
                    <a:pt x="1379716" y="398643"/>
                  </a:cubicBezTo>
                  <a:cubicBezTo>
                    <a:pt x="1387336" y="363400"/>
                    <a:pt x="1418768" y="354828"/>
                    <a:pt x="1441628" y="335778"/>
                  </a:cubicBezTo>
                  <a:cubicBezTo>
                    <a:pt x="1443533" y="331015"/>
                    <a:pt x="1445438" y="325300"/>
                    <a:pt x="1449248" y="321490"/>
                  </a:cubicBezTo>
                  <a:cubicBezTo>
                    <a:pt x="1454011" y="314823"/>
                    <a:pt x="1454963" y="306250"/>
                    <a:pt x="1461631" y="300535"/>
                  </a:cubicBezTo>
                  <a:cubicBezTo>
                    <a:pt x="1451153" y="280533"/>
                    <a:pt x="1439723" y="265293"/>
                    <a:pt x="1412101" y="280533"/>
                  </a:cubicBezTo>
                  <a:cubicBezTo>
                    <a:pt x="1425436" y="259578"/>
                    <a:pt x="1438771" y="241480"/>
                    <a:pt x="1434961" y="215763"/>
                  </a:cubicBezTo>
                  <a:cubicBezTo>
                    <a:pt x="1430198" y="178615"/>
                    <a:pt x="1409243" y="158613"/>
                    <a:pt x="1371143" y="160518"/>
                  </a:cubicBezTo>
                  <a:cubicBezTo>
                    <a:pt x="1357808" y="161470"/>
                    <a:pt x="1343521" y="159565"/>
                    <a:pt x="1331138" y="162423"/>
                  </a:cubicBezTo>
                  <a:cubicBezTo>
                    <a:pt x="1317803" y="165280"/>
                    <a:pt x="1310183" y="161470"/>
                    <a:pt x="1303516" y="150040"/>
                  </a:cubicBezTo>
                  <a:cubicBezTo>
                    <a:pt x="1296848" y="136705"/>
                    <a:pt x="1300658" y="131943"/>
                    <a:pt x="1313993" y="130038"/>
                  </a:cubicBezTo>
                  <a:cubicBezTo>
                    <a:pt x="1321613" y="129085"/>
                    <a:pt x="1316851" y="124323"/>
                    <a:pt x="1313041" y="121465"/>
                  </a:cubicBezTo>
                  <a:cubicBezTo>
                    <a:pt x="1283513" y="99558"/>
                    <a:pt x="1311136" y="99558"/>
                    <a:pt x="1323518" y="96700"/>
                  </a:cubicBezTo>
                  <a:cubicBezTo>
                    <a:pt x="1344473" y="92890"/>
                    <a:pt x="1365428" y="88128"/>
                    <a:pt x="1387336" y="88128"/>
                  </a:cubicBezTo>
                  <a:cubicBezTo>
                    <a:pt x="1399718" y="88128"/>
                    <a:pt x="1414006" y="81460"/>
                    <a:pt x="1394003" y="68125"/>
                  </a:cubicBezTo>
                  <a:cubicBezTo>
                    <a:pt x="1402576" y="42408"/>
                    <a:pt x="1427341" y="49075"/>
                    <a:pt x="1445438" y="41455"/>
                  </a:cubicBezTo>
                  <a:lnTo>
                    <a:pt x="1471104" y="35589"/>
                  </a:lnTo>
                  <a:lnTo>
                    <a:pt x="1469608" y="35026"/>
                  </a:lnTo>
                  <a:cubicBezTo>
                    <a:pt x="1465441" y="34550"/>
                    <a:pt x="1461155" y="34788"/>
                    <a:pt x="1456869" y="34788"/>
                  </a:cubicBezTo>
                  <a:cubicBezTo>
                    <a:pt x="1424484" y="38598"/>
                    <a:pt x="1396861" y="56695"/>
                    <a:pt x="1365429" y="60505"/>
                  </a:cubicBezTo>
                  <a:cubicBezTo>
                    <a:pt x="1307326" y="66220"/>
                    <a:pt x="1264464" y="112893"/>
                    <a:pt x="1208266" y="122418"/>
                  </a:cubicBezTo>
                  <a:cubicBezTo>
                    <a:pt x="1196836" y="130038"/>
                    <a:pt x="1186359" y="129085"/>
                    <a:pt x="1175881" y="122418"/>
                  </a:cubicBezTo>
                  <a:cubicBezTo>
                    <a:pt x="1178739" y="129085"/>
                    <a:pt x="1197789" y="127180"/>
                    <a:pt x="1187311" y="142420"/>
                  </a:cubicBezTo>
                  <a:cubicBezTo>
                    <a:pt x="1185406" y="144325"/>
                    <a:pt x="1182549" y="146230"/>
                    <a:pt x="1180644" y="149088"/>
                  </a:cubicBezTo>
                  <a:cubicBezTo>
                    <a:pt x="1173262" y="152183"/>
                    <a:pt x="1165939" y="153434"/>
                    <a:pt x="1158647" y="153642"/>
                  </a:cubicBezTo>
                  <a:lnTo>
                    <a:pt x="1143520" y="152466"/>
                  </a:lnTo>
                  <a:lnTo>
                    <a:pt x="1148259" y="153731"/>
                  </a:lnTo>
                  <a:cubicBezTo>
                    <a:pt x="1153498" y="157422"/>
                    <a:pt x="1155879" y="163851"/>
                    <a:pt x="1152069" y="175758"/>
                  </a:cubicBezTo>
                  <a:cubicBezTo>
                    <a:pt x="1112064" y="198618"/>
                    <a:pt x="1069201" y="175758"/>
                    <a:pt x="1029196" y="182425"/>
                  </a:cubicBezTo>
                  <a:cubicBezTo>
                    <a:pt x="1020624" y="171948"/>
                    <a:pt x="980619" y="182425"/>
                    <a:pt x="1006336" y="148135"/>
                  </a:cubicBezTo>
                  <a:cubicBezTo>
                    <a:pt x="1011099" y="141468"/>
                    <a:pt x="1003479" y="136705"/>
                    <a:pt x="995859" y="134800"/>
                  </a:cubicBezTo>
                  <a:cubicBezTo>
                    <a:pt x="984429" y="131943"/>
                    <a:pt x="981571" y="125275"/>
                    <a:pt x="987286" y="114798"/>
                  </a:cubicBezTo>
                  <a:cubicBezTo>
                    <a:pt x="1010146" y="115750"/>
                    <a:pt x="1027291" y="130990"/>
                    <a:pt x="1049199" y="134800"/>
                  </a:cubicBezTo>
                  <a:cubicBezTo>
                    <a:pt x="1053009" y="140515"/>
                    <a:pt x="1055866" y="147183"/>
                    <a:pt x="1064439" y="149088"/>
                  </a:cubicBezTo>
                  <a:cubicBezTo>
                    <a:pt x="1074916" y="150993"/>
                    <a:pt x="1085394" y="150278"/>
                    <a:pt x="1095871" y="149326"/>
                  </a:cubicBezTo>
                  <a:lnTo>
                    <a:pt x="1106484" y="148924"/>
                  </a:lnTo>
                  <a:lnTo>
                    <a:pt x="1093014" y="149088"/>
                  </a:lnTo>
                  <a:cubicBezTo>
                    <a:pt x="1081584" y="144325"/>
                    <a:pt x="1067296" y="146230"/>
                    <a:pt x="1062534" y="131943"/>
                  </a:cubicBezTo>
                  <a:cubicBezTo>
                    <a:pt x="1083489" y="115750"/>
                    <a:pt x="1102539" y="93843"/>
                    <a:pt x="1133971" y="110988"/>
                  </a:cubicBezTo>
                  <a:cubicBezTo>
                    <a:pt x="1150164" y="112893"/>
                    <a:pt x="1147306" y="91938"/>
                    <a:pt x="1158736" y="88128"/>
                  </a:cubicBezTo>
                  <a:cubicBezTo>
                    <a:pt x="1164451" y="84318"/>
                    <a:pt x="1172071" y="81460"/>
                    <a:pt x="1173024" y="73840"/>
                  </a:cubicBezTo>
                  <a:cubicBezTo>
                    <a:pt x="1176834" y="44313"/>
                    <a:pt x="1193979" y="46218"/>
                    <a:pt x="1214934" y="54790"/>
                  </a:cubicBezTo>
                  <a:cubicBezTo>
                    <a:pt x="1234936" y="51933"/>
                    <a:pt x="1254939" y="44313"/>
                    <a:pt x="1275894" y="44313"/>
                  </a:cubicBezTo>
                  <a:cubicBezTo>
                    <a:pt x="1253986" y="44313"/>
                    <a:pt x="1233031" y="51933"/>
                    <a:pt x="1211124" y="51933"/>
                  </a:cubicBezTo>
                  <a:cubicBezTo>
                    <a:pt x="1199694" y="46218"/>
                    <a:pt x="1184454" y="50028"/>
                    <a:pt x="1174929" y="39550"/>
                  </a:cubicBezTo>
                  <a:cubicBezTo>
                    <a:pt x="1174929" y="34788"/>
                    <a:pt x="1174929" y="30978"/>
                    <a:pt x="1174929" y="26215"/>
                  </a:cubicBezTo>
                  <a:cubicBezTo>
                    <a:pt x="1249938" y="9070"/>
                    <a:pt x="1324947" y="-1110"/>
                    <a:pt x="1400760" y="96"/>
                  </a:cubicBezTo>
                  <a:close/>
                </a:path>
              </a:pathLst>
            </a:custGeom>
            <a:solidFill>
              <a:srgbClr val="4D9724">
                <a:lumMod val="60000"/>
                <a:lumOff val="40000"/>
              </a:srgbClr>
            </a:solid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black"/>
                </a:solidFill>
                <a:effectLst/>
                <a:uLnTx/>
                <a:uFillTx/>
                <a:latin typeface="Arial"/>
                <a:cs typeface="+mn-cs"/>
              </a:endParaRPr>
            </a:p>
          </p:txBody>
        </p:sp>
      </p:grpSp>
      <p:sp>
        <p:nvSpPr>
          <p:cNvPr id="61" name="Graphic 7">
            <a:extLst>
              <a:ext uri="{FF2B5EF4-FFF2-40B4-BE49-F238E27FC236}">
                <a16:creationId xmlns:a16="http://schemas.microsoft.com/office/drawing/2014/main" id="{46CD198B-1CB5-501B-366D-5CDD76E2B108}"/>
              </a:ext>
            </a:extLst>
          </p:cNvPr>
          <p:cNvSpPr/>
          <p:nvPr/>
        </p:nvSpPr>
        <p:spPr>
          <a:xfrm>
            <a:off x="1809636" y="2840104"/>
            <a:ext cx="4799386" cy="4701420"/>
          </a:xfrm>
          <a:custGeom>
            <a:avLst/>
            <a:gdLst>
              <a:gd name="connsiteX0" fmla="*/ 4519399 w 4684521"/>
              <a:gd name="connsiteY0" fmla="*/ 1380404 h 4588899"/>
              <a:gd name="connsiteX1" fmla="*/ 4139349 w 4684521"/>
              <a:gd name="connsiteY1" fmla="*/ 1179003 h 4588899"/>
              <a:gd name="connsiteX2" fmla="*/ 4270949 w 4684521"/>
              <a:gd name="connsiteY2" fmla="*/ 1506461 h 4588899"/>
              <a:gd name="connsiteX3" fmla="*/ 4252004 w 4684521"/>
              <a:gd name="connsiteY3" fmla="*/ 1870845 h 4588899"/>
              <a:gd name="connsiteX4" fmla="*/ 4265839 w 4684521"/>
              <a:gd name="connsiteY4" fmla="*/ 2105604 h 4588899"/>
              <a:gd name="connsiteX5" fmla="*/ 3931246 w 4684521"/>
              <a:gd name="connsiteY5" fmla="*/ 2688021 h 4588899"/>
              <a:gd name="connsiteX6" fmla="*/ 3688484 w 4684521"/>
              <a:gd name="connsiteY6" fmla="*/ 559758 h 4588899"/>
              <a:gd name="connsiteX7" fmla="*/ 1942489 w 4684521"/>
              <a:gd name="connsiteY7" fmla="*/ 34513 h 4588899"/>
              <a:gd name="connsiteX8" fmla="*/ 966380 w 4684521"/>
              <a:gd name="connsiteY8" fmla="*/ 463588 h 4588899"/>
              <a:gd name="connsiteX9" fmla="*/ 559479 w 4684521"/>
              <a:gd name="connsiteY9" fmla="*/ 818813 h 4588899"/>
              <a:gd name="connsiteX10" fmla="*/ 264993 w 4684521"/>
              <a:gd name="connsiteY10" fmla="*/ 1248563 h 4588899"/>
              <a:gd name="connsiteX11" fmla="*/ 166751 w 4684521"/>
              <a:gd name="connsiteY11" fmla="*/ 3240116 h 4588899"/>
              <a:gd name="connsiteX12" fmla="*/ 1890090 w 4684521"/>
              <a:gd name="connsiteY12" fmla="*/ 4588899 h 4588899"/>
              <a:gd name="connsiteX13" fmla="*/ 371430 w 4684521"/>
              <a:gd name="connsiteY13" fmla="*/ 3196731 h 4588899"/>
              <a:gd name="connsiteX14" fmla="*/ 555237 w 4684521"/>
              <a:gd name="connsiteY14" fmla="*/ 1166469 h 4588899"/>
              <a:gd name="connsiteX15" fmla="*/ 1556268 w 4684521"/>
              <a:gd name="connsiteY15" fmla="*/ 378168 h 4588899"/>
              <a:gd name="connsiteX16" fmla="*/ 3018624 w 4684521"/>
              <a:gd name="connsiteY16" fmla="*/ 383664 h 4588899"/>
              <a:gd name="connsiteX17" fmla="*/ 3934428 w 4684521"/>
              <a:gd name="connsiteY17" fmla="*/ 1628902 h 4588899"/>
              <a:gd name="connsiteX18" fmla="*/ 3357796 w 4684521"/>
              <a:gd name="connsiteY18" fmla="*/ 3063057 h 4588899"/>
              <a:gd name="connsiteX19" fmla="*/ 3417619 w 4684521"/>
              <a:gd name="connsiteY19" fmla="*/ 2280493 h 4588899"/>
              <a:gd name="connsiteX20" fmla="*/ 2724957 w 4684521"/>
              <a:gd name="connsiteY20" fmla="*/ 3335176 h 4588899"/>
              <a:gd name="connsiteX21" fmla="*/ 1505460 w 4684521"/>
              <a:gd name="connsiteY21" fmla="*/ 2953246 h 4588899"/>
              <a:gd name="connsiteX22" fmla="*/ 1391213 w 4684521"/>
              <a:gd name="connsiteY22" fmla="*/ 1665587 h 4588899"/>
              <a:gd name="connsiteX23" fmla="*/ 1498711 w 4684521"/>
              <a:gd name="connsiteY23" fmla="*/ 1534950 h 4588899"/>
              <a:gd name="connsiteX24" fmla="*/ 1668442 w 4684521"/>
              <a:gd name="connsiteY24" fmla="*/ 1510462 h 4588899"/>
              <a:gd name="connsiteX25" fmla="*/ 2625028 w 4684521"/>
              <a:gd name="connsiteY25" fmla="*/ 1117637 h 4588899"/>
              <a:gd name="connsiteX26" fmla="*/ 2170693 w 4684521"/>
              <a:gd name="connsiteY26" fmla="*/ 1516681 h 4588899"/>
              <a:gd name="connsiteX27" fmla="*/ 1551785 w 4684521"/>
              <a:gd name="connsiteY27" fmla="*/ 1575973 h 4588899"/>
              <a:gd name="connsiteX28" fmla="*/ 2548526 w 4684521"/>
              <a:gd name="connsiteY28" fmla="*/ 1600702 h 4588899"/>
              <a:gd name="connsiteX29" fmla="*/ 2877575 w 4684521"/>
              <a:gd name="connsiteY29" fmla="*/ 1063599 h 4588899"/>
              <a:gd name="connsiteX30" fmla="*/ 2964104 w 4684521"/>
              <a:gd name="connsiteY30" fmla="*/ 430519 h 4588899"/>
              <a:gd name="connsiteX31" fmla="*/ 2443535 w 4684521"/>
              <a:gd name="connsiteY31" fmla="*/ 915464 h 4588899"/>
              <a:gd name="connsiteX32" fmla="*/ 1747884 w 4684521"/>
              <a:gd name="connsiteY32" fmla="*/ 1164107 h 4588899"/>
              <a:gd name="connsiteX33" fmla="*/ 1182870 w 4684521"/>
              <a:gd name="connsiteY33" fmla="*/ 1951203 h 4588899"/>
              <a:gd name="connsiteX34" fmla="*/ 1345563 w 4684521"/>
              <a:gd name="connsiteY34" fmla="*/ 2915742 h 4588899"/>
              <a:gd name="connsiteX35" fmla="*/ 793950 w 4684521"/>
              <a:gd name="connsiteY35" fmla="*/ 2191313 h 4588899"/>
              <a:gd name="connsiteX36" fmla="*/ 2299642 w 4684521"/>
              <a:gd name="connsiteY36" fmla="*/ 3661430 h 4588899"/>
              <a:gd name="connsiteX37" fmla="*/ 4292015 w 4684521"/>
              <a:gd name="connsiteY37" fmla="*/ 2984049 h 4588899"/>
              <a:gd name="connsiteX38" fmla="*/ 3345600 w 4684521"/>
              <a:gd name="connsiteY38" fmla="*/ 3418620 h 4588899"/>
              <a:gd name="connsiteX39" fmla="*/ 4185192 w 4684521"/>
              <a:gd name="connsiteY39" fmla="*/ 2623956 h 4588899"/>
              <a:gd name="connsiteX40" fmla="*/ 4458419 w 4684521"/>
              <a:gd name="connsiteY40" fmla="*/ 1509257 h 4588899"/>
              <a:gd name="connsiteX41" fmla="*/ 4426363 w 4684521"/>
              <a:gd name="connsiteY41" fmla="*/ 2169091 h 4588899"/>
              <a:gd name="connsiteX42" fmla="*/ 4676548 w 4684521"/>
              <a:gd name="connsiteY42" fmla="*/ 1631264 h 4588899"/>
              <a:gd name="connsiteX43" fmla="*/ 4519399 w 4684521"/>
              <a:gd name="connsiteY43" fmla="*/ 1380404 h 4588899"/>
              <a:gd name="connsiteX44" fmla="*/ 2523170 w 4684521"/>
              <a:gd name="connsiteY44" fmla="*/ 1338707 h 4588899"/>
              <a:gd name="connsiteX45" fmla="*/ 2525243 w 4684521"/>
              <a:gd name="connsiteY45" fmla="*/ 1338514 h 4588899"/>
              <a:gd name="connsiteX46" fmla="*/ 2523170 w 4684521"/>
              <a:gd name="connsiteY46" fmla="*/ 1338707 h 4588899"/>
              <a:gd name="connsiteX47" fmla="*/ 1317073 w 4684521"/>
              <a:gd name="connsiteY47" fmla="*/ 2843097 h 4588899"/>
              <a:gd name="connsiteX48" fmla="*/ 1306999 w 4684521"/>
              <a:gd name="connsiteY48" fmla="*/ 2839192 h 4588899"/>
              <a:gd name="connsiteX49" fmla="*/ 1317073 w 4684521"/>
              <a:gd name="connsiteY49" fmla="*/ 2843097 h 4588899"/>
              <a:gd name="connsiteX50" fmla="*/ 3339575 w 4684521"/>
              <a:gd name="connsiteY50" fmla="*/ 3041992 h 4588899"/>
              <a:gd name="connsiteX51" fmla="*/ 3339526 w 4684521"/>
              <a:gd name="connsiteY51" fmla="*/ 3041944 h 4588899"/>
              <a:gd name="connsiteX52" fmla="*/ 3339575 w 4684521"/>
              <a:gd name="connsiteY52" fmla="*/ 3041944 h 4588899"/>
              <a:gd name="connsiteX53" fmla="*/ 3339575 w 4684521"/>
              <a:gd name="connsiteY53" fmla="*/ 3041992 h 458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684521" h="4588899">
                <a:moveTo>
                  <a:pt x="4519399" y="1380404"/>
                </a:moveTo>
                <a:cubicBezTo>
                  <a:pt x="4413830" y="1289441"/>
                  <a:pt x="4272395" y="1226292"/>
                  <a:pt x="4139349" y="1179003"/>
                </a:cubicBezTo>
                <a:cubicBezTo>
                  <a:pt x="4235133" y="1254058"/>
                  <a:pt x="4269358" y="1384743"/>
                  <a:pt x="4270949" y="1506461"/>
                </a:cubicBezTo>
                <a:cubicBezTo>
                  <a:pt x="4272540" y="1628131"/>
                  <a:pt x="4247666" y="1749223"/>
                  <a:pt x="4252004" y="1870845"/>
                </a:cubicBezTo>
                <a:cubicBezTo>
                  <a:pt x="4254800" y="1949226"/>
                  <a:pt x="4269792" y="2027271"/>
                  <a:pt x="4265839" y="2105604"/>
                </a:cubicBezTo>
                <a:cubicBezTo>
                  <a:pt x="4254270" y="2334194"/>
                  <a:pt x="4088203" y="2521375"/>
                  <a:pt x="3931246" y="2688021"/>
                </a:cubicBezTo>
                <a:cubicBezTo>
                  <a:pt x="4279819" y="2011508"/>
                  <a:pt x="4208957" y="1115034"/>
                  <a:pt x="3688484" y="559758"/>
                </a:cubicBezTo>
                <a:cubicBezTo>
                  <a:pt x="3254926" y="97132"/>
                  <a:pt x="2565687" y="-81951"/>
                  <a:pt x="1942489" y="34513"/>
                </a:cubicBezTo>
                <a:cubicBezTo>
                  <a:pt x="1589530" y="100506"/>
                  <a:pt x="1256961" y="254281"/>
                  <a:pt x="966380" y="463588"/>
                </a:cubicBezTo>
                <a:cubicBezTo>
                  <a:pt x="820077" y="568965"/>
                  <a:pt x="683993" y="688466"/>
                  <a:pt x="559479" y="818813"/>
                </a:cubicBezTo>
                <a:cubicBezTo>
                  <a:pt x="433519" y="950702"/>
                  <a:pt x="346556" y="1085918"/>
                  <a:pt x="264993" y="1248563"/>
                </a:cubicBezTo>
                <a:cubicBezTo>
                  <a:pt x="-41448" y="1859565"/>
                  <a:pt x="-92642" y="2603469"/>
                  <a:pt x="166751" y="3240116"/>
                </a:cubicBezTo>
                <a:cubicBezTo>
                  <a:pt x="455259" y="3948251"/>
                  <a:pt x="1131483" y="4492826"/>
                  <a:pt x="1890090" y="4588899"/>
                </a:cubicBezTo>
                <a:cubicBezTo>
                  <a:pt x="1219892" y="4360936"/>
                  <a:pt x="641717" y="3851021"/>
                  <a:pt x="371430" y="3196731"/>
                </a:cubicBezTo>
                <a:cubicBezTo>
                  <a:pt x="101143" y="2542441"/>
                  <a:pt x="158218" y="1752597"/>
                  <a:pt x="555237" y="1166469"/>
                </a:cubicBezTo>
                <a:cubicBezTo>
                  <a:pt x="797083" y="809461"/>
                  <a:pt x="1154525" y="534884"/>
                  <a:pt x="1556268" y="378168"/>
                </a:cubicBezTo>
                <a:cubicBezTo>
                  <a:pt x="2022751" y="196193"/>
                  <a:pt x="2563132" y="175610"/>
                  <a:pt x="3018624" y="383664"/>
                </a:cubicBezTo>
                <a:cubicBezTo>
                  <a:pt x="3508100" y="607240"/>
                  <a:pt x="3866844" y="1095029"/>
                  <a:pt x="3934428" y="1628902"/>
                </a:cubicBezTo>
                <a:cubicBezTo>
                  <a:pt x="4002012" y="2162776"/>
                  <a:pt x="3776074" y="2724560"/>
                  <a:pt x="3357796" y="3063057"/>
                </a:cubicBezTo>
                <a:cubicBezTo>
                  <a:pt x="3509980" y="2835818"/>
                  <a:pt x="3533505" y="2528220"/>
                  <a:pt x="3417619" y="2280493"/>
                </a:cubicBezTo>
                <a:cubicBezTo>
                  <a:pt x="3464764" y="2732418"/>
                  <a:pt x="3155623" y="3190416"/>
                  <a:pt x="2724957" y="3335176"/>
                </a:cubicBezTo>
                <a:cubicBezTo>
                  <a:pt x="2294291" y="3479937"/>
                  <a:pt x="1783652" y="3312424"/>
                  <a:pt x="1505460" y="2953246"/>
                </a:cubicBezTo>
                <a:cubicBezTo>
                  <a:pt x="1227267" y="2594068"/>
                  <a:pt x="1188462" y="2072198"/>
                  <a:pt x="1391213" y="1665587"/>
                </a:cubicBezTo>
                <a:cubicBezTo>
                  <a:pt x="1416810" y="1614296"/>
                  <a:pt x="1448288" y="1562234"/>
                  <a:pt x="1498711" y="1534950"/>
                </a:cubicBezTo>
                <a:cubicBezTo>
                  <a:pt x="1549568" y="1507425"/>
                  <a:pt x="1610595" y="1509835"/>
                  <a:pt x="1668442" y="1510462"/>
                </a:cubicBezTo>
                <a:cubicBezTo>
                  <a:pt x="2026221" y="1514319"/>
                  <a:pt x="2409887" y="1403495"/>
                  <a:pt x="2625028" y="1117637"/>
                </a:cubicBezTo>
                <a:cubicBezTo>
                  <a:pt x="2551514" y="1312676"/>
                  <a:pt x="2368479" y="1451073"/>
                  <a:pt x="2170693" y="1516681"/>
                </a:cubicBezTo>
                <a:cubicBezTo>
                  <a:pt x="1972858" y="1582288"/>
                  <a:pt x="1760032" y="1584505"/>
                  <a:pt x="1551785" y="1575973"/>
                </a:cubicBezTo>
                <a:cubicBezTo>
                  <a:pt x="1822024" y="1815650"/>
                  <a:pt x="2266766" y="1826689"/>
                  <a:pt x="2548526" y="1600702"/>
                </a:cubicBezTo>
                <a:cubicBezTo>
                  <a:pt x="2715027" y="1467174"/>
                  <a:pt x="2819873" y="1269050"/>
                  <a:pt x="2877575" y="1063599"/>
                </a:cubicBezTo>
                <a:cubicBezTo>
                  <a:pt x="2935277" y="858148"/>
                  <a:pt x="2949883" y="643442"/>
                  <a:pt x="2964104" y="430519"/>
                </a:cubicBezTo>
                <a:cubicBezTo>
                  <a:pt x="2903317" y="669569"/>
                  <a:pt x="2674004" y="827586"/>
                  <a:pt x="2443535" y="915464"/>
                </a:cubicBezTo>
                <a:cubicBezTo>
                  <a:pt x="2213065" y="1003343"/>
                  <a:pt x="1963699" y="1044655"/>
                  <a:pt x="1747884" y="1164107"/>
                </a:cubicBezTo>
                <a:cubicBezTo>
                  <a:pt x="1456387" y="1325450"/>
                  <a:pt x="1250406" y="1624950"/>
                  <a:pt x="1182870" y="1951203"/>
                </a:cubicBezTo>
                <a:cubicBezTo>
                  <a:pt x="1115383" y="2277456"/>
                  <a:pt x="1181713" y="2625643"/>
                  <a:pt x="1345563" y="2915742"/>
                </a:cubicBezTo>
                <a:cubicBezTo>
                  <a:pt x="1119817" y="2710340"/>
                  <a:pt x="931913" y="2463529"/>
                  <a:pt x="793950" y="2191313"/>
                </a:cubicBezTo>
                <a:cubicBezTo>
                  <a:pt x="974286" y="2907162"/>
                  <a:pt x="1579696" y="3498255"/>
                  <a:pt x="2299642" y="3661430"/>
                </a:cubicBezTo>
                <a:cubicBezTo>
                  <a:pt x="3019588" y="3824605"/>
                  <a:pt x="3820712" y="3552197"/>
                  <a:pt x="4292015" y="2984049"/>
                </a:cubicBezTo>
                <a:cubicBezTo>
                  <a:pt x="4009291" y="3189404"/>
                  <a:pt x="3685592" y="3338021"/>
                  <a:pt x="3345600" y="3418620"/>
                </a:cubicBezTo>
                <a:cubicBezTo>
                  <a:pt x="3683085" y="3224449"/>
                  <a:pt x="3981090" y="2955512"/>
                  <a:pt x="4185192" y="2623956"/>
                </a:cubicBezTo>
                <a:cubicBezTo>
                  <a:pt x="4389293" y="2292400"/>
                  <a:pt x="4495875" y="1896827"/>
                  <a:pt x="4458419" y="1509257"/>
                </a:cubicBezTo>
                <a:cubicBezTo>
                  <a:pt x="4561193" y="1715142"/>
                  <a:pt x="4548612" y="1974149"/>
                  <a:pt x="4426363" y="2169091"/>
                </a:cubicBezTo>
                <a:cubicBezTo>
                  <a:pt x="4587802" y="2037828"/>
                  <a:pt x="4718680" y="1835028"/>
                  <a:pt x="4676548" y="1631264"/>
                </a:cubicBezTo>
                <a:cubicBezTo>
                  <a:pt x="4655434" y="1529455"/>
                  <a:pt x="4597154" y="1447410"/>
                  <a:pt x="4519399" y="1380404"/>
                </a:cubicBezTo>
                <a:close/>
                <a:moveTo>
                  <a:pt x="2523170" y="1338707"/>
                </a:moveTo>
                <a:cubicBezTo>
                  <a:pt x="2523845" y="1338659"/>
                  <a:pt x="2524520" y="1338514"/>
                  <a:pt x="2525243" y="1338514"/>
                </a:cubicBezTo>
                <a:cubicBezTo>
                  <a:pt x="2524520" y="1338659"/>
                  <a:pt x="2523845" y="1338755"/>
                  <a:pt x="2523170" y="1338707"/>
                </a:cubicBezTo>
                <a:close/>
                <a:moveTo>
                  <a:pt x="1317073" y="2843097"/>
                </a:moveTo>
                <a:cubicBezTo>
                  <a:pt x="1313699" y="2842181"/>
                  <a:pt x="1310325" y="2840976"/>
                  <a:pt x="1306999" y="2839192"/>
                </a:cubicBezTo>
                <a:cubicBezTo>
                  <a:pt x="1311337" y="2839433"/>
                  <a:pt x="1314519" y="2840880"/>
                  <a:pt x="1317073" y="2843097"/>
                </a:cubicBezTo>
                <a:close/>
                <a:moveTo>
                  <a:pt x="3339575" y="3041992"/>
                </a:moveTo>
                <a:cubicBezTo>
                  <a:pt x="3339575" y="3041992"/>
                  <a:pt x="3339526" y="3041944"/>
                  <a:pt x="3339526" y="3041944"/>
                </a:cubicBezTo>
                <a:cubicBezTo>
                  <a:pt x="3339575" y="3041944"/>
                  <a:pt x="3339575" y="3041944"/>
                  <a:pt x="3339575" y="3041944"/>
                </a:cubicBezTo>
                <a:cubicBezTo>
                  <a:pt x="3339623" y="3041944"/>
                  <a:pt x="3339623" y="3041944"/>
                  <a:pt x="3339575" y="3041992"/>
                </a:cubicBezTo>
                <a:close/>
              </a:path>
            </a:pathLst>
          </a:custGeom>
          <a:gradFill>
            <a:gsLst>
              <a:gs pos="87000">
                <a:srgbClr val="4D9724"/>
              </a:gs>
              <a:gs pos="54000">
                <a:srgbClr val="90B141"/>
              </a:gs>
              <a:gs pos="0">
                <a:srgbClr val="CEDD46"/>
              </a:gs>
              <a:gs pos="100000">
                <a:srgbClr val="3A876B"/>
              </a:gs>
            </a:gsLst>
            <a:lin ang="16200000" scaled="1"/>
          </a:gradFill>
          <a:ln w="4811"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grpSp>
        <p:nvGrpSpPr>
          <p:cNvPr id="62" name="Group 61">
            <a:extLst>
              <a:ext uri="{FF2B5EF4-FFF2-40B4-BE49-F238E27FC236}">
                <a16:creationId xmlns:a16="http://schemas.microsoft.com/office/drawing/2014/main" id="{CC5314DA-9EA6-897A-FDBA-B452C32E1921}"/>
              </a:ext>
            </a:extLst>
          </p:cNvPr>
          <p:cNvGrpSpPr/>
          <p:nvPr/>
        </p:nvGrpSpPr>
        <p:grpSpPr>
          <a:xfrm>
            <a:off x="5863804" y="1155710"/>
            <a:ext cx="1801575" cy="2218725"/>
            <a:chOff x="5914772" y="-1274614"/>
            <a:chExt cx="6579339" cy="8102772"/>
          </a:xfrm>
        </p:grpSpPr>
        <p:sp>
          <p:nvSpPr>
            <p:cNvPr id="63" name="Freeform: Shape 62">
              <a:extLst>
                <a:ext uri="{FF2B5EF4-FFF2-40B4-BE49-F238E27FC236}">
                  <a16:creationId xmlns:a16="http://schemas.microsoft.com/office/drawing/2014/main" id="{EAEE431E-2741-9FE4-6780-996CFEEC135D}"/>
                </a:ext>
              </a:extLst>
            </p:cNvPr>
            <p:cNvSpPr/>
            <p:nvPr/>
          </p:nvSpPr>
          <p:spPr>
            <a:xfrm>
              <a:off x="5914772" y="1160649"/>
              <a:ext cx="1653912" cy="2563780"/>
            </a:xfrm>
            <a:custGeom>
              <a:avLst/>
              <a:gdLst>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270804 w 1653912"/>
                <a:gd name="connsiteY21" fmla="*/ 1666168 h 2563780"/>
                <a:gd name="connsiteX22" fmla="*/ 1267374 w 1653912"/>
                <a:gd name="connsiteY22" fmla="*/ 1669986 h 2563780"/>
                <a:gd name="connsiteX23" fmla="*/ 1419711 w 1653912"/>
                <a:gd name="connsiteY23" fmla="*/ 1858883 h 2563780"/>
                <a:gd name="connsiteX24" fmla="*/ 1458976 w 1653912"/>
                <a:gd name="connsiteY24" fmla="*/ 1850696 h 2563780"/>
                <a:gd name="connsiteX25" fmla="*/ 1523754 w 1653912"/>
                <a:gd name="connsiteY25" fmla="*/ 1954414 h 2563780"/>
                <a:gd name="connsiteX26" fmla="*/ 1611740 w 1653912"/>
                <a:gd name="connsiteY26" fmla="*/ 2343236 h 2563780"/>
                <a:gd name="connsiteX27" fmla="*/ 1609440 w 1653912"/>
                <a:gd name="connsiteY27" fmla="*/ 2476653 h 2563780"/>
                <a:gd name="connsiteX28" fmla="*/ 1558067 w 1653912"/>
                <a:gd name="connsiteY28" fmla="*/ 2549496 h 2563780"/>
                <a:gd name="connsiteX29" fmla="*/ 1446885 w 1653912"/>
                <a:gd name="connsiteY29" fmla="*/ 2563297 h 2563780"/>
                <a:gd name="connsiteX30" fmla="*/ 1410848 w 1653912"/>
                <a:gd name="connsiteY30" fmla="*/ 2493522 h 2563780"/>
                <a:gd name="connsiteX31" fmla="*/ 1483691 w 1653912"/>
                <a:gd name="connsiteY31" fmla="*/ 2291863 h 2563780"/>
                <a:gd name="connsiteX32" fmla="*/ 1429239 w 1653912"/>
                <a:gd name="connsiteY32" fmla="*/ 1968707 h 2563780"/>
                <a:gd name="connsiteX33" fmla="*/ 1386086 w 1653912"/>
                <a:gd name="connsiteY33" fmla="*/ 1907911 h 2563780"/>
                <a:gd name="connsiteX34" fmla="*/ 1213584 w 1653912"/>
                <a:gd name="connsiteY34" fmla="*/ 1729845 h 2563780"/>
                <a:gd name="connsiteX35" fmla="*/ 1213566 w 1653912"/>
                <a:gd name="connsiteY35" fmla="*/ 1729864 h 2563780"/>
                <a:gd name="connsiteX36" fmla="*/ 1153179 w 1653912"/>
                <a:gd name="connsiteY36" fmla="*/ 1679852 h 2563780"/>
                <a:gd name="connsiteX37" fmla="*/ 971492 w 1653912"/>
                <a:gd name="connsiteY37" fmla="*/ 1436918 h 2563780"/>
                <a:gd name="connsiteX38" fmla="*/ 963058 w 1653912"/>
                <a:gd name="connsiteY38" fmla="*/ 1439986 h 2563780"/>
                <a:gd name="connsiteX39" fmla="*/ 781334 w 1653912"/>
                <a:gd name="connsiteY39" fmla="*/ 1581070 h 2563780"/>
                <a:gd name="connsiteX40" fmla="*/ 512966 w 1653912"/>
                <a:gd name="connsiteY40" fmla="*/ 1537364 h 2563780"/>
                <a:gd name="connsiteX41" fmla="*/ 160254 w 1653912"/>
                <a:gd name="connsiteY41" fmla="*/ 1286632 h 2563780"/>
                <a:gd name="connsiteX42" fmla="*/ 142619 w 1653912"/>
                <a:gd name="connsiteY42" fmla="*/ 1266697 h 2563780"/>
                <a:gd name="connsiteX43" fmla="*/ 223129 w 1653912"/>
                <a:gd name="connsiteY43" fmla="*/ 1272830 h 2563780"/>
                <a:gd name="connsiteX44" fmla="*/ 649450 w 1653912"/>
                <a:gd name="connsiteY44" fmla="*/ 1236026 h 2563780"/>
                <a:gd name="connsiteX45" fmla="*/ 917052 w 1653912"/>
                <a:gd name="connsiteY45" fmla="*/ 1274364 h 2563780"/>
                <a:gd name="connsiteX46" fmla="*/ 896349 w 1653912"/>
                <a:gd name="connsiteY46" fmla="*/ 966125 h 2563780"/>
                <a:gd name="connsiteX47" fmla="*/ 797436 w 1653912"/>
                <a:gd name="connsiteY47" fmla="*/ 771366 h 2563780"/>
                <a:gd name="connsiteX48" fmla="*/ 793602 w 1653912"/>
                <a:gd name="connsiteY48" fmla="*/ 789002 h 2563780"/>
                <a:gd name="connsiteX49" fmla="*/ 722293 w 1653912"/>
                <a:gd name="connsiteY49" fmla="*/ 905550 h 2563780"/>
                <a:gd name="connsiteX50" fmla="*/ 572007 w 1653912"/>
                <a:gd name="connsiteY50" fmla="*/ 951556 h 2563780"/>
                <a:gd name="connsiteX51" fmla="*/ 228497 w 1653912"/>
                <a:gd name="connsiteY51" fmla="*/ 877947 h 2563780"/>
                <a:gd name="connsiteX52" fmla="*/ 266068 w 1653912"/>
                <a:gd name="connsiteY52" fmla="*/ 864145 h 2563780"/>
                <a:gd name="connsiteX53" fmla="*/ 547471 w 1653912"/>
                <a:gd name="connsiteY53" fmla="*/ 722294 h 2563780"/>
                <a:gd name="connsiteX54" fmla="*/ 661718 w 1653912"/>
                <a:gd name="connsiteY54" fmla="*/ 664786 h 2563780"/>
                <a:gd name="connsiteX55" fmla="*/ 342744 w 1653912"/>
                <a:gd name="connsiteY55" fmla="*/ 443190 h 2563780"/>
                <a:gd name="connsiteX56" fmla="*/ 286004 w 1653912"/>
                <a:gd name="connsiteY56" fmla="*/ 512966 h 2563780"/>
                <a:gd name="connsiteX57" fmla="*/ 161021 w 1653912"/>
                <a:gd name="connsiteY57" fmla="*/ 516033 h 2563780"/>
                <a:gd name="connsiteX58" fmla="*/ 0 w 1653912"/>
                <a:gd name="connsiteY58" fmla="*/ 434756 h 2563780"/>
                <a:gd name="connsiteX59" fmla="*/ 272202 w 1653912"/>
                <a:gd name="connsiteY59" fmla="*/ 365748 h 2563780"/>
                <a:gd name="connsiteX60" fmla="*/ 144152 w 1653912"/>
                <a:gd name="connsiteY60" fmla="*/ 67476 h 2563780"/>
                <a:gd name="connsiteX61" fmla="*/ 232330 w 1653912"/>
                <a:gd name="connsiteY61" fmla="*/ 264535 h 2563780"/>
                <a:gd name="connsiteX62" fmla="*/ 302873 w 1653912"/>
                <a:gd name="connsiteY62" fmla="*/ 152586 h 2563780"/>
                <a:gd name="connsiteX63" fmla="*/ 358080 w 1653912"/>
                <a:gd name="connsiteY63" fmla="*/ 39105 h 2563780"/>
                <a:gd name="connsiteX64" fmla="*/ 372648 w 1653912"/>
                <a:gd name="connsiteY64" fmla="*/ 0 h 2563780"/>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270804 w 1653912"/>
                <a:gd name="connsiteY21" fmla="*/ 1666168 h 2563780"/>
                <a:gd name="connsiteX22" fmla="*/ 1267374 w 1653912"/>
                <a:gd name="connsiteY22" fmla="*/ 1669986 h 2563780"/>
                <a:gd name="connsiteX23" fmla="*/ 1458976 w 1653912"/>
                <a:gd name="connsiteY23" fmla="*/ 1850696 h 2563780"/>
                <a:gd name="connsiteX24" fmla="*/ 1523754 w 1653912"/>
                <a:gd name="connsiteY24" fmla="*/ 1954414 h 2563780"/>
                <a:gd name="connsiteX25" fmla="*/ 1611740 w 1653912"/>
                <a:gd name="connsiteY25" fmla="*/ 2343236 h 2563780"/>
                <a:gd name="connsiteX26" fmla="*/ 1609440 w 1653912"/>
                <a:gd name="connsiteY26" fmla="*/ 2476653 h 2563780"/>
                <a:gd name="connsiteX27" fmla="*/ 1558067 w 1653912"/>
                <a:gd name="connsiteY27" fmla="*/ 2549496 h 2563780"/>
                <a:gd name="connsiteX28" fmla="*/ 1446885 w 1653912"/>
                <a:gd name="connsiteY28" fmla="*/ 2563297 h 2563780"/>
                <a:gd name="connsiteX29" fmla="*/ 1410848 w 1653912"/>
                <a:gd name="connsiteY29" fmla="*/ 2493522 h 2563780"/>
                <a:gd name="connsiteX30" fmla="*/ 1483691 w 1653912"/>
                <a:gd name="connsiteY30" fmla="*/ 2291863 h 2563780"/>
                <a:gd name="connsiteX31" fmla="*/ 1429239 w 1653912"/>
                <a:gd name="connsiteY31" fmla="*/ 1968707 h 2563780"/>
                <a:gd name="connsiteX32" fmla="*/ 1386086 w 1653912"/>
                <a:gd name="connsiteY32" fmla="*/ 1907911 h 2563780"/>
                <a:gd name="connsiteX33" fmla="*/ 1213584 w 1653912"/>
                <a:gd name="connsiteY33" fmla="*/ 1729845 h 2563780"/>
                <a:gd name="connsiteX34" fmla="*/ 1213566 w 1653912"/>
                <a:gd name="connsiteY34" fmla="*/ 1729864 h 2563780"/>
                <a:gd name="connsiteX35" fmla="*/ 1153179 w 1653912"/>
                <a:gd name="connsiteY35" fmla="*/ 1679852 h 2563780"/>
                <a:gd name="connsiteX36" fmla="*/ 971492 w 1653912"/>
                <a:gd name="connsiteY36" fmla="*/ 1436918 h 2563780"/>
                <a:gd name="connsiteX37" fmla="*/ 963058 w 1653912"/>
                <a:gd name="connsiteY37" fmla="*/ 1439986 h 2563780"/>
                <a:gd name="connsiteX38" fmla="*/ 781334 w 1653912"/>
                <a:gd name="connsiteY38" fmla="*/ 1581070 h 2563780"/>
                <a:gd name="connsiteX39" fmla="*/ 512966 w 1653912"/>
                <a:gd name="connsiteY39" fmla="*/ 1537364 h 2563780"/>
                <a:gd name="connsiteX40" fmla="*/ 160254 w 1653912"/>
                <a:gd name="connsiteY40" fmla="*/ 1286632 h 2563780"/>
                <a:gd name="connsiteX41" fmla="*/ 142619 w 1653912"/>
                <a:gd name="connsiteY41" fmla="*/ 1266697 h 2563780"/>
                <a:gd name="connsiteX42" fmla="*/ 223129 w 1653912"/>
                <a:gd name="connsiteY42" fmla="*/ 1272830 h 2563780"/>
                <a:gd name="connsiteX43" fmla="*/ 649450 w 1653912"/>
                <a:gd name="connsiteY43" fmla="*/ 1236026 h 2563780"/>
                <a:gd name="connsiteX44" fmla="*/ 917052 w 1653912"/>
                <a:gd name="connsiteY44" fmla="*/ 1274364 h 2563780"/>
                <a:gd name="connsiteX45" fmla="*/ 896349 w 1653912"/>
                <a:gd name="connsiteY45" fmla="*/ 966125 h 2563780"/>
                <a:gd name="connsiteX46" fmla="*/ 797436 w 1653912"/>
                <a:gd name="connsiteY46" fmla="*/ 771366 h 2563780"/>
                <a:gd name="connsiteX47" fmla="*/ 793602 w 1653912"/>
                <a:gd name="connsiteY47" fmla="*/ 789002 h 2563780"/>
                <a:gd name="connsiteX48" fmla="*/ 722293 w 1653912"/>
                <a:gd name="connsiteY48" fmla="*/ 905550 h 2563780"/>
                <a:gd name="connsiteX49" fmla="*/ 572007 w 1653912"/>
                <a:gd name="connsiteY49" fmla="*/ 951556 h 2563780"/>
                <a:gd name="connsiteX50" fmla="*/ 228497 w 1653912"/>
                <a:gd name="connsiteY50" fmla="*/ 877947 h 2563780"/>
                <a:gd name="connsiteX51" fmla="*/ 266068 w 1653912"/>
                <a:gd name="connsiteY51" fmla="*/ 864145 h 2563780"/>
                <a:gd name="connsiteX52" fmla="*/ 547471 w 1653912"/>
                <a:gd name="connsiteY52" fmla="*/ 722294 h 2563780"/>
                <a:gd name="connsiteX53" fmla="*/ 661718 w 1653912"/>
                <a:gd name="connsiteY53" fmla="*/ 664786 h 2563780"/>
                <a:gd name="connsiteX54" fmla="*/ 342744 w 1653912"/>
                <a:gd name="connsiteY54" fmla="*/ 443190 h 2563780"/>
                <a:gd name="connsiteX55" fmla="*/ 286004 w 1653912"/>
                <a:gd name="connsiteY55" fmla="*/ 512966 h 2563780"/>
                <a:gd name="connsiteX56" fmla="*/ 161021 w 1653912"/>
                <a:gd name="connsiteY56" fmla="*/ 516033 h 2563780"/>
                <a:gd name="connsiteX57" fmla="*/ 0 w 1653912"/>
                <a:gd name="connsiteY57" fmla="*/ 434756 h 2563780"/>
                <a:gd name="connsiteX58" fmla="*/ 272202 w 1653912"/>
                <a:gd name="connsiteY58" fmla="*/ 365748 h 2563780"/>
                <a:gd name="connsiteX59" fmla="*/ 144152 w 1653912"/>
                <a:gd name="connsiteY59" fmla="*/ 67476 h 2563780"/>
                <a:gd name="connsiteX60" fmla="*/ 232330 w 1653912"/>
                <a:gd name="connsiteY60" fmla="*/ 264535 h 2563780"/>
                <a:gd name="connsiteX61" fmla="*/ 302873 w 1653912"/>
                <a:gd name="connsiteY61" fmla="*/ 152586 h 2563780"/>
                <a:gd name="connsiteX62" fmla="*/ 358080 w 1653912"/>
                <a:gd name="connsiteY62" fmla="*/ 39105 h 2563780"/>
                <a:gd name="connsiteX63" fmla="*/ 372648 w 1653912"/>
                <a:gd name="connsiteY63" fmla="*/ 0 h 2563780"/>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270804 w 1653912"/>
                <a:gd name="connsiteY21" fmla="*/ 1666168 h 2563780"/>
                <a:gd name="connsiteX22" fmla="*/ 1458976 w 1653912"/>
                <a:gd name="connsiteY22" fmla="*/ 1850696 h 2563780"/>
                <a:gd name="connsiteX23" fmla="*/ 1523754 w 1653912"/>
                <a:gd name="connsiteY23" fmla="*/ 1954414 h 2563780"/>
                <a:gd name="connsiteX24" fmla="*/ 1611740 w 1653912"/>
                <a:gd name="connsiteY24" fmla="*/ 2343236 h 2563780"/>
                <a:gd name="connsiteX25" fmla="*/ 1609440 w 1653912"/>
                <a:gd name="connsiteY25" fmla="*/ 2476653 h 2563780"/>
                <a:gd name="connsiteX26" fmla="*/ 1558067 w 1653912"/>
                <a:gd name="connsiteY26" fmla="*/ 2549496 h 2563780"/>
                <a:gd name="connsiteX27" fmla="*/ 1446885 w 1653912"/>
                <a:gd name="connsiteY27" fmla="*/ 2563297 h 2563780"/>
                <a:gd name="connsiteX28" fmla="*/ 1410848 w 1653912"/>
                <a:gd name="connsiteY28" fmla="*/ 2493522 h 2563780"/>
                <a:gd name="connsiteX29" fmla="*/ 1483691 w 1653912"/>
                <a:gd name="connsiteY29" fmla="*/ 2291863 h 2563780"/>
                <a:gd name="connsiteX30" fmla="*/ 1429239 w 1653912"/>
                <a:gd name="connsiteY30" fmla="*/ 1968707 h 2563780"/>
                <a:gd name="connsiteX31" fmla="*/ 1386086 w 1653912"/>
                <a:gd name="connsiteY31" fmla="*/ 1907911 h 2563780"/>
                <a:gd name="connsiteX32" fmla="*/ 1213584 w 1653912"/>
                <a:gd name="connsiteY32" fmla="*/ 1729845 h 2563780"/>
                <a:gd name="connsiteX33" fmla="*/ 1213566 w 1653912"/>
                <a:gd name="connsiteY33" fmla="*/ 1729864 h 2563780"/>
                <a:gd name="connsiteX34" fmla="*/ 1153179 w 1653912"/>
                <a:gd name="connsiteY34" fmla="*/ 1679852 h 2563780"/>
                <a:gd name="connsiteX35" fmla="*/ 971492 w 1653912"/>
                <a:gd name="connsiteY35" fmla="*/ 1436918 h 2563780"/>
                <a:gd name="connsiteX36" fmla="*/ 963058 w 1653912"/>
                <a:gd name="connsiteY36" fmla="*/ 1439986 h 2563780"/>
                <a:gd name="connsiteX37" fmla="*/ 781334 w 1653912"/>
                <a:gd name="connsiteY37" fmla="*/ 1581070 h 2563780"/>
                <a:gd name="connsiteX38" fmla="*/ 512966 w 1653912"/>
                <a:gd name="connsiteY38" fmla="*/ 1537364 h 2563780"/>
                <a:gd name="connsiteX39" fmla="*/ 160254 w 1653912"/>
                <a:gd name="connsiteY39" fmla="*/ 1286632 h 2563780"/>
                <a:gd name="connsiteX40" fmla="*/ 142619 w 1653912"/>
                <a:gd name="connsiteY40" fmla="*/ 1266697 h 2563780"/>
                <a:gd name="connsiteX41" fmla="*/ 223129 w 1653912"/>
                <a:gd name="connsiteY41" fmla="*/ 1272830 h 2563780"/>
                <a:gd name="connsiteX42" fmla="*/ 649450 w 1653912"/>
                <a:gd name="connsiteY42" fmla="*/ 1236026 h 2563780"/>
                <a:gd name="connsiteX43" fmla="*/ 917052 w 1653912"/>
                <a:gd name="connsiteY43" fmla="*/ 1274364 h 2563780"/>
                <a:gd name="connsiteX44" fmla="*/ 896349 w 1653912"/>
                <a:gd name="connsiteY44" fmla="*/ 966125 h 2563780"/>
                <a:gd name="connsiteX45" fmla="*/ 797436 w 1653912"/>
                <a:gd name="connsiteY45" fmla="*/ 771366 h 2563780"/>
                <a:gd name="connsiteX46" fmla="*/ 793602 w 1653912"/>
                <a:gd name="connsiteY46" fmla="*/ 789002 h 2563780"/>
                <a:gd name="connsiteX47" fmla="*/ 722293 w 1653912"/>
                <a:gd name="connsiteY47" fmla="*/ 905550 h 2563780"/>
                <a:gd name="connsiteX48" fmla="*/ 572007 w 1653912"/>
                <a:gd name="connsiteY48" fmla="*/ 951556 h 2563780"/>
                <a:gd name="connsiteX49" fmla="*/ 228497 w 1653912"/>
                <a:gd name="connsiteY49" fmla="*/ 877947 h 2563780"/>
                <a:gd name="connsiteX50" fmla="*/ 266068 w 1653912"/>
                <a:gd name="connsiteY50" fmla="*/ 864145 h 2563780"/>
                <a:gd name="connsiteX51" fmla="*/ 547471 w 1653912"/>
                <a:gd name="connsiteY51" fmla="*/ 722294 h 2563780"/>
                <a:gd name="connsiteX52" fmla="*/ 661718 w 1653912"/>
                <a:gd name="connsiteY52" fmla="*/ 664786 h 2563780"/>
                <a:gd name="connsiteX53" fmla="*/ 342744 w 1653912"/>
                <a:gd name="connsiteY53" fmla="*/ 443190 h 2563780"/>
                <a:gd name="connsiteX54" fmla="*/ 286004 w 1653912"/>
                <a:gd name="connsiteY54" fmla="*/ 512966 h 2563780"/>
                <a:gd name="connsiteX55" fmla="*/ 161021 w 1653912"/>
                <a:gd name="connsiteY55" fmla="*/ 516033 h 2563780"/>
                <a:gd name="connsiteX56" fmla="*/ 0 w 1653912"/>
                <a:gd name="connsiteY56" fmla="*/ 434756 h 2563780"/>
                <a:gd name="connsiteX57" fmla="*/ 272202 w 1653912"/>
                <a:gd name="connsiteY57" fmla="*/ 365748 h 2563780"/>
                <a:gd name="connsiteX58" fmla="*/ 144152 w 1653912"/>
                <a:gd name="connsiteY58" fmla="*/ 67476 h 2563780"/>
                <a:gd name="connsiteX59" fmla="*/ 232330 w 1653912"/>
                <a:gd name="connsiteY59" fmla="*/ 264535 h 2563780"/>
                <a:gd name="connsiteX60" fmla="*/ 302873 w 1653912"/>
                <a:gd name="connsiteY60" fmla="*/ 152586 h 2563780"/>
                <a:gd name="connsiteX61" fmla="*/ 358080 w 1653912"/>
                <a:gd name="connsiteY61" fmla="*/ 39105 h 2563780"/>
                <a:gd name="connsiteX62" fmla="*/ 372648 w 1653912"/>
                <a:gd name="connsiteY62" fmla="*/ 0 h 2563780"/>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458976 w 1653912"/>
                <a:gd name="connsiteY21" fmla="*/ 1850696 h 2563780"/>
                <a:gd name="connsiteX22" fmla="*/ 1523754 w 1653912"/>
                <a:gd name="connsiteY22" fmla="*/ 1954414 h 2563780"/>
                <a:gd name="connsiteX23" fmla="*/ 1611740 w 1653912"/>
                <a:gd name="connsiteY23" fmla="*/ 2343236 h 2563780"/>
                <a:gd name="connsiteX24" fmla="*/ 1609440 w 1653912"/>
                <a:gd name="connsiteY24" fmla="*/ 2476653 h 2563780"/>
                <a:gd name="connsiteX25" fmla="*/ 1558067 w 1653912"/>
                <a:gd name="connsiteY25" fmla="*/ 2549496 h 2563780"/>
                <a:gd name="connsiteX26" fmla="*/ 1446885 w 1653912"/>
                <a:gd name="connsiteY26" fmla="*/ 2563297 h 2563780"/>
                <a:gd name="connsiteX27" fmla="*/ 1410848 w 1653912"/>
                <a:gd name="connsiteY27" fmla="*/ 2493522 h 2563780"/>
                <a:gd name="connsiteX28" fmla="*/ 1483691 w 1653912"/>
                <a:gd name="connsiteY28" fmla="*/ 2291863 h 2563780"/>
                <a:gd name="connsiteX29" fmla="*/ 1429239 w 1653912"/>
                <a:gd name="connsiteY29" fmla="*/ 1968707 h 2563780"/>
                <a:gd name="connsiteX30" fmla="*/ 1386086 w 1653912"/>
                <a:gd name="connsiteY30" fmla="*/ 1907911 h 2563780"/>
                <a:gd name="connsiteX31" fmla="*/ 1213584 w 1653912"/>
                <a:gd name="connsiteY31" fmla="*/ 1729845 h 2563780"/>
                <a:gd name="connsiteX32" fmla="*/ 1213566 w 1653912"/>
                <a:gd name="connsiteY32" fmla="*/ 1729864 h 2563780"/>
                <a:gd name="connsiteX33" fmla="*/ 1153179 w 1653912"/>
                <a:gd name="connsiteY33" fmla="*/ 1679852 h 2563780"/>
                <a:gd name="connsiteX34" fmla="*/ 971492 w 1653912"/>
                <a:gd name="connsiteY34" fmla="*/ 1436918 h 2563780"/>
                <a:gd name="connsiteX35" fmla="*/ 963058 w 1653912"/>
                <a:gd name="connsiteY35" fmla="*/ 1439986 h 2563780"/>
                <a:gd name="connsiteX36" fmla="*/ 781334 w 1653912"/>
                <a:gd name="connsiteY36" fmla="*/ 1581070 h 2563780"/>
                <a:gd name="connsiteX37" fmla="*/ 512966 w 1653912"/>
                <a:gd name="connsiteY37" fmla="*/ 1537364 h 2563780"/>
                <a:gd name="connsiteX38" fmla="*/ 160254 w 1653912"/>
                <a:gd name="connsiteY38" fmla="*/ 1286632 h 2563780"/>
                <a:gd name="connsiteX39" fmla="*/ 142619 w 1653912"/>
                <a:gd name="connsiteY39" fmla="*/ 1266697 h 2563780"/>
                <a:gd name="connsiteX40" fmla="*/ 223129 w 1653912"/>
                <a:gd name="connsiteY40" fmla="*/ 1272830 h 2563780"/>
                <a:gd name="connsiteX41" fmla="*/ 649450 w 1653912"/>
                <a:gd name="connsiteY41" fmla="*/ 1236026 h 2563780"/>
                <a:gd name="connsiteX42" fmla="*/ 917052 w 1653912"/>
                <a:gd name="connsiteY42" fmla="*/ 1274364 h 2563780"/>
                <a:gd name="connsiteX43" fmla="*/ 896349 w 1653912"/>
                <a:gd name="connsiteY43" fmla="*/ 966125 h 2563780"/>
                <a:gd name="connsiteX44" fmla="*/ 797436 w 1653912"/>
                <a:gd name="connsiteY44" fmla="*/ 771366 h 2563780"/>
                <a:gd name="connsiteX45" fmla="*/ 793602 w 1653912"/>
                <a:gd name="connsiteY45" fmla="*/ 789002 h 2563780"/>
                <a:gd name="connsiteX46" fmla="*/ 722293 w 1653912"/>
                <a:gd name="connsiteY46" fmla="*/ 905550 h 2563780"/>
                <a:gd name="connsiteX47" fmla="*/ 572007 w 1653912"/>
                <a:gd name="connsiteY47" fmla="*/ 951556 h 2563780"/>
                <a:gd name="connsiteX48" fmla="*/ 228497 w 1653912"/>
                <a:gd name="connsiteY48" fmla="*/ 877947 h 2563780"/>
                <a:gd name="connsiteX49" fmla="*/ 266068 w 1653912"/>
                <a:gd name="connsiteY49" fmla="*/ 864145 h 2563780"/>
                <a:gd name="connsiteX50" fmla="*/ 547471 w 1653912"/>
                <a:gd name="connsiteY50" fmla="*/ 722294 h 2563780"/>
                <a:gd name="connsiteX51" fmla="*/ 661718 w 1653912"/>
                <a:gd name="connsiteY51" fmla="*/ 664786 h 2563780"/>
                <a:gd name="connsiteX52" fmla="*/ 342744 w 1653912"/>
                <a:gd name="connsiteY52" fmla="*/ 443190 h 2563780"/>
                <a:gd name="connsiteX53" fmla="*/ 286004 w 1653912"/>
                <a:gd name="connsiteY53" fmla="*/ 512966 h 2563780"/>
                <a:gd name="connsiteX54" fmla="*/ 161021 w 1653912"/>
                <a:gd name="connsiteY54" fmla="*/ 516033 h 2563780"/>
                <a:gd name="connsiteX55" fmla="*/ 0 w 1653912"/>
                <a:gd name="connsiteY55" fmla="*/ 434756 h 2563780"/>
                <a:gd name="connsiteX56" fmla="*/ 272202 w 1653912"/>
                <a:gd name="connsiteY56" fmla="*/ 365748 h 2563780"/>
                <a:gd name="connsiteX57" fmla="*/ 144152 w 1653912"/>
                <a:gd name="connsiteY57" fmla="*/ 67476 h 2563780"/>
                <a:gd name="connsiteX58" fmla="*/ 232330 w 1653912"/>
                <a:gd name="connsiteY58" fmla="*/ 264535 h 2563780"/>
                <a:gd name="connsiteX59" fmla="*/ 302873 w 1653912"/>
                <a:gd name="connsiteY59" fmla="*/ 152586 h 2563780"/>
                <a:gd name="connsiteX60" fmla="*/ 358080 w 1653912"/>
                <a:gd name="connsiteY60" fmla="*/ 39105 h 2563780"/>
                <a:gd name="connsiteX61" fmla="*/ 372648 w 1653912"/>
                <a:gd name="connsiteY61" fmla="*/ 0 h 2563780"/>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458976 w 1653912"/>
                <a:gd name="connsiteY21" fmla="*/ 1850696 h 2563780"/>
                <a:gd name="connsiteX22" fmla="*/ 1523754 w 1653912"/>
                <a:gd name="connsiteY22" fmla="*/ 1954414 h 2563780"/>
                <a:gd name="connsiteX23" fmla="*/ 1611740 w 1653912"/>
                <a:gd name="connsiteY23" fmla="*/ 2343236 h 2563780"/>
                <a:gd name="connsiteX24" fmla="*/ 1609440 w 1653912"/>
                <a:gd name="connsiteY24" fmla="*/ 2476653 h 2563780"/>
                <a:gd name="connsiteX25" fmla="*/ 1558067 w 1653912"/>
                <a:gd name="connsiteY25" fmla="*/ 2549496 h 2563780"/>
                <a:gd name="connsiteX26" fmla="*/ 1446885 w 1653912"/>
                <a:gd name="connsiteY26" fmla="*/ 2563297 h 2563780"/>
                <a:gd name="connsiteX27" fmla="*/ 1410848 w 1653912"/>
                <a:gd name="connsiteY27" fmla="*/ 2493522 h 2563780"/>
                <a:gd name="connsiteX28" fmla="*/ 1483691 w 1653912"/>
                <a:gd name="connsiteY28" fmla="*/ 2291863 h 2563780"/>
                <a:gd name="connsiteX29" fmla="*/ 1429239 w 1653912"/>
                <a:gd name="connsiteY29" fmla="*/ 1968707 h 2563780"/>
                <a:gd name="connsiteX30" fmla="*/ 1386086 w 1653912"/>
                <a:gd name="connsiteY30" fmla="*/ 1907911 h 2563780"/>
                <a:gd name="connsiteX31" fmla="*/ 1213584 w 1653912"/>
                <a:gd name="connsiteY31" fmla="*/ 1729845 h 2563780"/>
                <a:gd name="connsiteX32" fmla="*/ 1153179 w 1653912"/>
                <a:gd name="connsiteY32" fmla="*/ 1679852 h 2563780"/>
                <a:gd name="connsiteX33" fmla="*/ 971492 w 1653912"/>
                <a:gd name="connsiteY33" fmla="*/ 1436918 h 2563780"/>
                <a:gd name="connsiteX34" fmla="*/ 963058 w 1653912"/>
                <a:gd name="connsiteY34" fmla="*/ 1439986 h 2563780"/>
                <a:gd name="connsiteX35" fmla="*/ 781334 w 1653912"/>
                <a:gd name="connsiteY35" fmla="*/ 1581070 h 2563780"/>
                <a:gd name="connsiteX36" fmla="*/ 512966 w 1653912"/>
                <a:gd name="connsiteY36" fmla="*/ 1537364 h 2563780"/>
                <a:gd name="connsiteX37" fmla="*/ 160254 w 1653912"/>
                <a:gd name="connsiteY37" fmla="*/ 1286632 h 2563780"/>
                <a:gd name="connsiteX38" fmla="*/ 142619 w 1653912"/>
                <a:gd name="connsiteY38" fmla="*/ 1266697 h 2563780"/>
                <a:gd name="connsiteX39" fmla="*/ 223129 w 1653912"/>
                <a:gd name="connsiteY39" fmla="*/ 1272830 h 2563780"/>
                <a:gd name="connsiteX40" fmla="*/ 649450 w 1653912"/>
                <a:gd name="connsiteY40" fmla="*/ 1236026 h 2563780"/>
                <a:gd name="connsiteX41" fmla="*/ 917052 w 1653912"/>
                <a:gd name="connsiteY41" fmla="*/ 1274364 h 2563780"/>
                <a:gd name="connsiteX42" fmla="*/ 896349 w 1653912"/>
                <a:gd name="connsiteY42" fmla="*/ 966125 h 2563780"/>
                <a:gd name="connsiteX43" fmla="*/ 797436 w 1653912"/>
                <a:gd name="connsiteY43" fmla="*/ 771366 h 2563780"/>
                <a:gd name="connsiteX44" fmla="*/ 793602 w 1653912"/>
                <a:gd name="connsiteY44" fmla="*/ 789002 h 2563780"/>
                <a:gd name="connsiteX45" fmla="*/ 722293 w 1653912"/>
                <a:gd name="connsiteY45" fmla="*/ 905550 h 2563780"/>
                <a:gd name="connsiteX46" fmla="*/ 572007 w 1653912"/>
                <a:gd name="connsiteY46" fmla="*/ 951556 h 2563780"/>
                <a:gd name="connsiteX47" fmla="*/ 228497 w 1653912"/>
                <a:gd name="connsiteY47" fmla="*/ 877947 h 2563780"/>
                <a:gd name="connsiteX48" fmla="*/ 266068 w 1653912"/>
                <a:gd name="connsiteY48" fmla="*/ 864145 h 2563780"/>
                <a:gd name="connsiteX49" fmla="*/ 547471 w 1653912"/>
                <a:gd name="connsiteY49" fmla="*/ 722294 h 2563780"/>
                <a:gd name="connsiteX50" fmla="*/ 661718 w 1653912"/>
                <a:gd name="connsiteY50" fmla="*/ 664786 h 2563780"/>
                <a:gd name="connsiteX51" fmla="*/ 342744 w 1653912"/>
                <a:gd name="connsiteY51" fmla="*/ 443190 h 2563780"/>
                <a:gd name="connsiteX52" fmla="*/ 286004 w 1653912"/>
                <a:gd name="connsiteY52" fmla="*/ 512966 h 2563780"/>
                <a:gd name="connsiteX53" fmla="*/ 161021 w 1653912"/>
                <a:gd name="connsiteY53" fmla="*/ 516033 h 2563780"/>
                <a:gd name="connsiteX54" fmla="*/ 0 w 1653912"/>
                <a:gd name="connsiteY54" fmla="*/ 434756 h 2563780"/>
                <a:gd name="connsiteX55" fmla="*/ 272202 w 1653912"/>
                <a:gd name="connsiteY55" fmla="*/ 365748 h 2563780"/>
                <a:gd name="connsiteX56" fmla="*/ 144152 w 1653912"/>
                <a:gd name="connsiteY56" fmla="*/ 67476 h 2563780"/>
                <a:gd name="connsiteX57" fmla="*/ 232330 w 1653912"/>
                <a:gd name="connsiteY57" fmla="*/ 264535 h 2563780"/>
                <a:gd name="connsiteX58" fmla="*/ 302873 w 1653912"/>
                <a:gd name="connsiteY58" fmla="*/ 152586 h 2563780"/>
                <a:gd name="connsiteX59" fmla="*/ 358080 w 1653912"/>
                <a:gd name="connsiteY59" fmla="*/ 39105 h 2563780"/>
                <a:gd name="connsiteX60" fmla="*/ 372648 w 1653912"/>
                <a:gd name="connsiteY60" fmla="*/ 0 h 2563780"/>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458976 w 1653912"/>
                <a:gd name="connsiteY21" fmla="*/ 1850696 h 2563780"/>
                <a:gd name="connsiteX22" fmla="*/ 1523754 w 1653912"/>
                <a:gd name="connsiteY22" fmla="*/ 1954414 h 2563780"/>
                <a:gd name="connsiteX23" fmla="*/ 1611740 w 1653912"/>
                <a:gd name="connsiteY23" fmla="*/ 2343236 h 2563780"/>
                <a:gd name="connsiteX24" fmla="*/ 1609440 w 1653912"/>
                <a:gd name="connsiteY24" fmla="*/ 2476653 h 2563780"/>
                <a:gd name="connsiteX25" fmla="*/ 1558067 w 1653912"/>
                <a:gd name="connsiteY25" fmla="*/ 2549496 h 2563780"/>
                <a:gd name="connsiteX26" fmla="*/ 1446885 w 1653912"/>
                <a:gd name="connsiteY26" fmla="*/ 2563297 h 2563780"/>
                <a:gd name="connsiteX27" fmla="*/ 1410848 w 1653912"/>
                <a:gd name="connsiteY27" fmla="*/ 2493522 h 2563780"/>
                <a:gd name="connsiteX28" fmla="*/ 1483691 w 1653912"/>
                <a:gd name="connsiteY28" fmla="*/ 2291863 h 2563780"/>
                <a:gd name="connsiteX29" fmla="*/ 1429239 w 1653912"/>
                <a:gd name="connsiteY29" fmla="*/ 1968707 h 2563780"/>
                <a:gd name="connsiteX30" fmla="*/ 1386086 w 1653912"/>
                <a:gd name="connsiteY30" fmla="*/ 1907911 h 2563780"/>
                <a:gd name="connsiteX31" fmla="*/ 1153179 w 1653912"/>
                <a:gd name="connsiteY31" fmla="*/ 1679852 h 2563780"/>
                <a:gd name="connsiteX32" fmla="*/ 971492 w 1653912"/>
                <a:gd name="connsiteY32" fmla="*/ 1436918 h 2563780"/>
                <a:gd name="connsiteX33" fmla="*/ 963058 w 1653912"/>
                <a:gd name="connsiteY33" fmla="*/ 1439986 h 2563780"/>
                <a:gd name="connsiteX34" fmla="*/ 781334 w 1653912"/>
                <a:gd name="connsiteY34" fmla="*/ 1581070 h 2563780"/>
                <a:gd name="connsiteX35" fmla="*/ 512966 w 1653912"/>
                <a:gd name="connsiteY35" fmla="*/ 1537364 h 2563780"/>
                <a:gd name="connsiteX36" fmla="*/ 160254 w 1653912"/>
                <a:gd name="connsiteY36" fmla="*/ 1286632 h 2563780"/>
                <a:gd name="connsiteX37" fmla="*/ 142619 w 1653912"/>
                <a:gd name="connsiteY37" fmla="*/ 1266697 h 2563780"/>
                <a:gd name="connsiteX38" fmla="*/ 223129 w 1653912"/>
                <a:gd name="connsiteY38" fmla="*/ 1272830 h 2563780"/>
                <a:gd name="connsiteX39" fmla="*/ 649450 w 1653912"/>
                <a:gd name="connsiteY39" fmla="*/ 1236026 h 2563780"/>
                <a:gd name="connsiteX40" fmla="*/ 917052 w 1653912"/>
                <a:gd name="connsiteY40" fmla="*/ 1274364 h 2563780"/>
                <a:gd name="connsiteX41" fmla="*/ 896349 w 1653912"/>
                <a:gd name="connsiteY41" fmla="*/ 966125 h 2563780"/>
                <a:gd name="connsiteX42" fmla="*/ 797436 w 1653912"/>
                <a:gd name="connsiteY42" fmla="*/ 771366 h 2563780"/>
                <a:gd name="connsiteX43" fmla="*/ 793602 w 1653912"/>
                <a:gd name="connsiteY43" fmla="*/ 789002 h 2563780"/>
                <a:gd name="connsiteX44" fmla="*/ 722293 w 1653912"/>
                <a:gd name="connsiteY44" fmla="*/ 905550 h 2563780"/>
                <a:gd name="connsiteX45" fmla="*/ 572007 w 1653912"/>
                <a:gd name="connsiteY45" fmla="*/ 951556 h 2563780"/>
                <a:gd name="connsiteX46" fmla="*/ 228497 w 1653912"/>
                <a:gd name="connsiteY46" fmla="*/ 877947 h 2563780"/>
                <a:gd name="connsiteX47" fmla="*/ 266068 w 1653912"/>
                <a:gd name="connsiteY47" fmla="*/ 864145 h 2563780"/>
                <a:gd name="connsiteX48" fmla="*/ 547471 w 1653912"/>
                <a:gd name="connsiteY48" fmla="*/ 722294 h 2563780"/>
                <a:gd name="connsiteX49" fmla="*/ 661718 w 1653912"/>
                <a:gd name="connsiteY49" fmla="*/ 664786 h 2563780"/>
                <a:gd name="connsiteX50" fmla="*/ 342744 w 1653912"/>
                <a:gd name="connsiteY50" fmla="*/ 443190 h 2563780"/>
                <a:gd name="connsiteX51" fmla="*/ 286004 w 1653912"/>
                <a:gd name="connsiteY51" fmla="*/ 512966 h 2563780"/>
                <a:gd name="connsiteX52" fmla="*/ 161021 w 1653912"/>
                <a:gd name="connsiteY52" fmla="*/ 516033 h 2563780"/>
                <a:gd name="connsiteX53" fmla="*/ 0 w 1653912"/>
                <a:gd name="connsiteY53" fmla="*/ 434756 h 2563780"/>
                <a:gd name="connsiteX54" fmla="*/ 272202 w 1653912"/>
                <a:gd name="connsiteY54" fmla="*/ 365748 h 2563780"/>
                <a:gd name="connsiteX55" fmla="*/ 144152 w 1653912"/>
                <a:gd name="connsiteY55" fmla="*/ 67476 h 2563780"/>
                <a:gd name="connsiteX56" fmla="*/ 232330 w 1653912"/>
                <a:gd name="connsiteY56" fmla="*/ 264535 h 2563780"/>
                <a:gd name="connsiteX57" fmla="*/ 302873 w 1653912"/>
                <a:gd name="connsiteY57" fmla="*/ 152586 h 2563780"/>
                <a:gd name="connsiteX58" fmla="*/ 358080 w 1653912"/>
                <a:gd name="connsiteY58" fmla="*/ 39105 h 2563780"/>
                <a:gd name="connsiteX59" fmla="*/ 372648 w 1653912"/>
                <a:gd name="connsiteY59" fmla="*/ 0 h 2563780"/>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458976 w 1653912"/>
                <a:gd name="connsiteY21" fmla="*/ 1850696 h 2563780"/>
                <a:gd name="connsiteX22" fmla="*/ 1523754 w 1653912"/>
                <a:gd name="connsiteY22" fmla="*/ 1954414 h 2563780"/>
                <a:gd name="connsiteX23" fmla="*/ 1611740 w 1653912"/>
                <a:gd name="connsiteY23" fmla="*/ 2343236 h 2563780"/>
                <a:gd name="connsiteX24" fmla="*/ 1609440 w 1653912"/>
                <a:gd name="connsiteY24" fmla="*/ 2476653 h 2563780"/>
                <a:gd name="connsiteX25" fmla="*/ 1558067 w 1653912"/>
                <a:gd name="connsiteY25" fmla="*/ 2549496 h 2563780"/>
                <a:gd name="connsiteX26" fmla="*/ 1446885 w 1653912"/>
                <a:gd name="connsiteY26" fmla="*/ 2563297 h 2563780"/>
                <a:gd name="connsiteX27" fmla="*/ 1410848 w 1653912"/>
                <a:gd name="connsiteY27" fmla="*/ 2493522 h 2563780"/>
                <a:gd name="connsiteX28" fmla="*/ 1483691 w 1653912"/>
                <a:gd name="connsiteY28" fmla="*/ 2291863 h 2563780"/>
                <a:gd name="connsiteX29" fmla="*/ 1429239 w 1653912"/>
                <a:gd name="connsiteY29" fmla="*/ 1968707 h 2563780"/>
                <a:gd name="connsiteX30" fmla="*/ 1386086 w 1653912"/>
                <a:gd name="connsiteY30" fmla="*/ 1907911 h 2563780"/>
                <a:gd name="connsiteX31" fmla="*/ 1153179 w 1653912"/>
                <a:gd name="connsiteY31" fmla="*/ 1679852 h 2563780"/>
                <a:gd name="connsiteX32" fmla="*/ 971492 w 1653912"/>
                <a:gd name="connsiteY32" fmla="*/ 1436918 h 2563780"/>
                <a:gd name="connsiteX33" fmla="*/ 963058 w 1653912"/>
                <a:gd name="connsiteY33" fmla="*/ 1439986 h 2563780"/>
                <a:gd name="connsiteX34" fmla="*/ 781334 w 1653912"/>
                <a:gd name="connsiteY34" fmla="*/ 1581070 h 2563780"/>
                <a:gd name="connsiteX35" fmla="*/ 512966 w 1653912"/>
                <a:gd name="connsiteY35" fmla="*/ 1537364 h 2563780"/>
                <a:gd name="connsiteX36" fmla="*/ 160254 w 1653912"/>
                <a:gd name="connsiteY36" fmla="*/ 1286632 h 2563780"/>
                <a:gd name="connsiteX37" fmla="*/ 142619 w 1653912"/>
                <a:gd name="connsiteY37" fmla="*/ 1266697 h 2563780"/>
                <a:gd name="connsiteX38" fmla="*/ 223129 w 1653912"/>
                <a:gd name="connsiteY38" fmla="*/ 1272830 h 2563780"/>
                <a:gd name="connsiteX39" fmla="*/ 649450 w 1653912"/>
                <a:gd name="connsiteY39" fmla="*/ 1236026 h 2563780"/>
                <a:gd name="connsiteX40" fmla="*/ 917052 w 1653912"/>
                <a:gd name="connsiteY40" fmla="*/ 1274364 h 2563780"/>
                <a:gd name="connsiteX41" fmla="*/ 896349 w 1653912"/>
                <a:gd name="connsiteY41" fmla="*/ 966125 h 2563780"/>
                <a:gd name="connsiteX42" fmla="*/ 797436 w 1653912"/>
                <a:gd name="connsiteY42" fmla="*/ 771366 h 2563780"/>
                <a:gd name="connsiteX43" fmla="*/ 793602 w 1653912"/>
                <a:gd name="connsiteY43" fmla="*/ 789002 h 2563780"/>
                <a:gd name="connsiteX44" fmla="*/ 722293 w 1653912"/>
                <a:gd name="connsiteY44" fmla="*/ 905550 h 2563780"/>
                <a:gd name="connsiteX45" fmla="*/ 572007 w 1653912"/>
                <a:gd name="connsiteY45" fmla="*/ 951556 h 2563780"/>
                <a:gd name="connsiteX46" fmla="*/ 228497 w 1653912"/>
                <a:gd name="connsiteY46" fmla="*/ 877947 h 2563780"/>
                <a:gd name="connsiteX47" fmla="*/ 266068 w 1653912"/>
                <a:gd name="connsiteY47" fmla="*/ 864145 h 2563780"/>
                <a:gd name="connsiteX48" fmla="*/ 547471 w 1653912"/>
                <a:gd name="connsiteY48" fmla="*/ 722294 h 2563780"/>
                <a:gd name="connsiteX49" fmla="*/ 661718 w 1653912"/>
                <a:gd name="connsiteY49" fmla="*/ 664786 h 2563780"/>
                <a:gd name="connsiteX50" fmla="*/ 342744 w 1653912"/>
                <a:gd name="connsiteY50" fmla="*/ 443190 h 2563780"/>
                <a:gd name="connsiteX51" fmla="*/ 286004 w 1653912"/>
                <a:gd name="connsiteY51" fmla="*/ 512966 h 2563780"/>
                <a:gd name="connsiteX52" fmla="*/ 161021 w 1653912"/>
                <a:gd name="connsiteY52" fmla="*/ 516033 h 2563780"/>
                <a:gd name="connsiteX53" fmla="*/ 0 w 1653912"/>
                <a:gd name="connsiteY53" fmla="*/ 434756 h 2563780"/>
                <a:gd name="connsiteX54" fmla="*/ 272202 w 1653912"/>
                <a:gd name="connsiteY54" fmla="*/ 365748 h 2563780"/>
                <a:gd name="connsiteX55" fmla="*/ 144152 w 1653912"/>
                <a:gd name="connsiteY55" fmla="*/ 67476 h 2563780"/>
                <a:gd name="connsiteX56" fmla="*/ 232330 w 1653912"/>
                <a:gd name="connsiteY56" fmla="*/ 264535 h 2563780"/>
                <a:gd name="connsiteX57" fmla="*/ 302873 w 1653912"/>
                <a:gd name="connsiteY57" fmla="*/ 152586 h 2563780"/>
                <a:gd name="connsiteX58" fmla="*/ 358080 w 1653912"/>
                <a:gd name="connsiteY58" fmla="*/ 39105 h 2563780"/>
                <a:gd name="connsiteX59" fmla="*/ 372648 w 1653912"/>
                <a:gd name="connsiteY59" fmla="*/ 0 h 2563780"/>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523754 w 1653912"/>
                <a:gd name="connsiteY21" fmla="*/ 1954414 h 2563780"/>
                <a:gd name="connsiteX22" fmla="*/ 1611740 w 1653912"/>
                <a:gd name="connsiteY22" fmla="*/ 2343236 h 2563780"/>
                <a:gd name="connsiteX23" fmla="*/ 1609440 w 1653912"/>
                <a:gd name="connsiteY23" fmla="*/ 2476653 h 2563780"/>
                <a:gd name="connsiteX24" fmla="*/ 1558067 w 1653912"/>
                <a:gd name="connsiteY24" fmla="*/ 2549496 h 2563780"/>
                <a:gd name="connsiteX25" fmla="*/ 1446885 w 1653912"/>
                <a:gd name="connsiteY25" fmla="*/ 2563297 h 2563780"/>
                <a:gd name="connsiteX26" fmla="*/ 1410848 w 1653912"/>
                <a:gd name="connsiteY26" fmla="*/ 2493522 h 2563780"/>
                <a:gd name="connsiteX27" fmla="*/ 1483691 w 1653912"/>
                <a:gd name="connsiteY27" fmla="*/ 2291863 h 2563780"/>
                <a:gd name="connsiteX28" fmla="*/ 1429239 w 1653912"/>
                <a:gd name="connsiteY28" fmla="*/ 1968707 h 2563780"/>
                <a:gd name="connsiteX29" fmla="*/ 1386086 w 1653912"/>
                <a:gd name="connsiteY29" fmla="*/ 1907911 h 2563780"/>
                <a:gd name="connsiteX30" fmla="*/ 1153179 w 1653912"/>
                <a:gd name="connsiteY30" fmla="*/ 1679852 h 2563780"/>
                <a:gd name="connsiteX31" fmla="*/ 971492 w 1653912"/>
                <a:gd name="connsiteY31" fmla="*/ 1436918 h 2563780"/>
                <a:gd name="connsiteX32" fmla="*/ 963058 w 1653912"/>
                <a:gd name="connsiteY32" fmla="*/ 1439986 h 2563780"/>
                <a:gd name="connsiteX33" fmla="*/ 781334 w 1653912"/>
                <a:gd name="connsiteY33" fmla="*/ 1581070 h 2563780"/>
                <a:gd name="connsiteX34" fmla="*/ 512966 w 1653912"/>
                <a:gd name="connsiteY34" fmla="*/ 1537364 h 2563780"/>
                <a:gd name="connsiteX35" fmla="*/ 160254 w 1653912"/>
                <a:gd name="connsiteY35" fmla="*/ 1286632 h 2563780"/>
                <a:gd name="connsiteX36" fmla="*/ 142619 w 1653912"/>
                <a:gd name="connsiteY36" fmla="*/ 1266697 h 2563780"/>
                <a:gd name="connsiteX37" fmla="*/ 223129 w 1653912"/>
                <a:gd name="connsiteY37" fmla="*/ 1272830 h 2563780"/>
                <a:gd name="connsiteX38" fmla="*/ 649450 w 1653912"/>
                <a:gd name="connsiteY38" fmla="*/ 1236026 h 2563780"/>
                <a:gd name="connsiteX39" fmla="*/ 917052 w 1653912"/>
                <a:gd name="connsiteY39" fmla="*/ 1274364 h 2563780"/>
                <a:gd name="connsiteX40" fmla="*/ 896349 w 1653912"/>
                <a:gd name="connsiteY40" fmla="*/ 966125 h 2563780"/>
                <a:gd name="connsiteX41" fmla="*/ 797436 w 1653912"/>
                <a:gd name="connsiteY41" fmla="*/ 771366 h 2563780"/>
                <a:gd name="connsiteX42" fmla="*/ 793602 w 1653912"/>
                <a:gd name="connsiteY42" fmla="*/ 789002 h 2563780"/>
                <a:gd name="connsiteX43" fmla="*/ 722293 w 1653912"/>
                <a:gd name="connsiteY43" fmla="*/ 905550 h 2563780"/>
                <a:gd name="connsiteX44" fmla="*/ 572007 w 1653912"/>
                <a:gd name="connsiteY44" fmla="*/ 951556 h 2563780"/>
                <a:gd name="connsiteX45" fmla="*/ 228497 w 1653912"/>
                <a:gd name="connsiteY45" fmla="*/ 877947 h 2563780"/>
                <a:gd name="connsiteX46" fmla="*/ 266068 w 1653912"/>
                <a:gd name="connsiteY46" fmla="*/ 864145 h 2563780"/>
                <a:gd name="connsiteX47" fmla="*/ 547471 w 1653912"/>
                <a:gd name="connsiteY47" fmla="*/ 722294 h 2563780"/>
                <a:gd name="connsiteX48" fmla="*/ 661718 w 1653912"/>
                <a:gd name="connsiteY48" fmla="*/ 664786 h 2563780"/>
                <a:gd name="connsiteX49" fmla="*/ 342744 w 1653912"/>
                <a:gd name="connsiteY49" fmla="*/ 443190 h 2563780"/>
                <a:gd name="connsiteX50" fmla="*/ 286004 w 1653912"/>
                <a:gd name="connsiteY50" fmla="*/ 512966 h 2563780"/>
                <a:gd name="connsiteX51" fmla="*/ 161021 w 1653912"/>
                <a:gd name="connsiteY51" fmla="*/ 516033 h 2563780"/>
                <a:gd name="connsiteX52" fmla="*/ 0 w 1653912"/>
                <a:gd name="connsiteY52" fmla="*/ 434756 h 2563780"/>
                <a:gd name="connsiteX53" fmla="*/ 272202 w 1653912"/>
                <a:gd name="connsiteY53" fmla="*/ 365748 h 2563780"/>
                <a:gd name="connsiteX54" fmla="*/ 144152 w 1653912"/>
                <a:gd name="connsiteY54" fmla="*/ 67476 h 2563780"/>
                <a:gd name="connsiteX55" fmla="*/ 232330 w 1653912"/>
                <a:gd name="connsiteY55" fmla="*/ 264535 h 2563780"/>
                <a:gd name="connsiteX56" fmla="*/ 302873 w 1653912"/>
                <a:gd name="connsiteY56" fmla="*/ 152586 h 2563780"/>
                <a:gd name="connsiteX57" fmla="*/ 358080 w 1653912"/>
                <a:gd name="connsiteY57" fmla="*/ 39105 h 2563780"/>
                <a:gd name="connsiteX58" fmla="*/ 372648 w 1653912"/>
                <a:gd name="connsiteY58" fmla="*/ 0 h 2563780"/>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523754 w 1653912"/>
                <a:gd name="connsiteY21" fmla="*/ 1954414 h 2563780"/>
                <a:gd name="connsiteX22" fmla="*/ 1611740 w 1653912"/>
                <a:gd name="connsiteY22" fmla="*/ 2343236 h 2563780"/>
                <a:gd name="connsiteX23" fmla="*/ 1609440 w 1653912"/>
                <a:gd name="connsiteY23" fmla="*/ 2476653 h 2563780"/>
                <a:gd name="connsiteX24" fmla="*/ 1558067 w 1653912"/>
                <a:gd name="connsiteY24" fmla="*/ 2549496 h 2563780"/>
                <a:gd name="connsiteX25" fmla="*/ 1446885 w 1653912"/>
                <a:gd name="connsiteY25" fmla="*/ 2563297 h 2563780"/>
                <a:gd name="connsiteX26" fmla="*/ 1410848 w 1653912"/>
                <a:gd name="connsiteY26" fmla="*/ 2493522 h 2563780"/>
                <a:gd name="connsiteX27" fmla="*/ 1483691 w 1653912"/>
                <a:gd name="connsiteY27" fmla="*/ 2291863 h 2563780"/>
                <a:gd name="connsiteX28" fmla="*/ 1429239 w 1653912"/>
                <a:gd name="connsiteY28" fmla="*/ 1968707 h 2563780"/>
                <a:gd name="connsiteX29" fmla="*/ 1386086 w 1653912"/>
                <a:gd name="connsiteY29" fmla="*/ 1907911 h 2563780"/>
                <a:gd name="connsiteX30" fmla="*/ 1153179 w 1653912"/>
                <a:gd name="connsiteY30" fmla="*/ 1679852 h 2563780"/>
                <a:gd name="connsiteX31" fmla="*/ 971492 w 1653912"/>
                <a:gd name="connsiteY31" fmla="*/ 1436918 h 2563780"/>
                <a:gd name="connsiteX32" fmla="*/ 963058 w 1653912"/>
                <a:gd name="connsiteY32" fmla="*/ 1439986 h 2563780"/>
                <a:gd name="connsiteX33" fmla="*/ 781334 w 1653912"/>
                <a:gd name="connsiteY33" fmla="*/ 1581070 h 2563780"/>
                <a:gd name="connsiteX34" fmla="*/ 512966 w 1653912"/>
                <a:gd name="connsiteY34" fmla="*/ 1537364 h 2563780"/>
                <a:gd name="connsiteX35" fmla="*/ 160254 w 1653912"/>
                <a:gd name="connsiteY35" fmla="*/ 1286632 h 2563780"/>
                <a:gd name="connsiteX36" fmla="*/ 142619 w 1653912"/>
                <a:gd name="connsiteY36" fmla="*/ 1266697 h 2563780"/>
                <a:gd name="connsiteX37" fmla="*/ 223129 w 1653912"/>
                <a:gd name="connsiteY37" fmla="*/ 1272830 h 2563780"/>
                <a:gd name="connsiteX38" fmla="*/ 649450 w 1653912"/>
                <a:gd name="connsiteY38" fmla="*/ 1236026 h 2563780"/>
                <a:gd name="connsiteX39" fmla="*/ 917052 w 1653912"/>
                <a:gd name="connsiteY39" fmla="*/ 1274364 h 2563780"/>
                <a:gd name="connsiteX40" fmla="*/ 896349 w 1653912"/>
                <a:gd name="connsiteY40" fmla="*/ 966125 h 2563780"/>
                <a:gd name="connsiteX41" fmla="*/ 797436 w 1653912"/>
                <a:gd name="connsiteY41" fmla="*/ 771366 h 2563780"/>
                <a:gd name="connsiteX42" fmla="*/ 793602 w 1653912"/>
                <a:gd name="connsiteY42" fmla="*/ 789002 h 2563780"/>
                <a:gd name="connsiteX43" fmla="*/ 722293 w 1653912"/>
                <a:gd name="connsiteY43" fmla="*/ 905550 h 2563780"/>
                <a:gd name="connsiteX44" fmla="*/ 572007 w 1653912"/>
                <a:gd name="connsiteY44" fmla="*/ 951556 h 2563780"/>
                <a:gd name="connsiteX45" fmla="*/ 228497 w 1653912"/>
                <a:gd name="connsiteY45" fmla="*/ 877947 h 2563780"/>
                <a:gd name="connsiteX46" fmla="*/ 266068 w 1653912"/>
                <a:gd name="connsiteY46" fmla="*/ 864145 h 2563780"/>
                <a:gd name="connsiteX47" fmla="*/ 547471 w 1653912"/>
                <a:gd name="connsiteY47" fmla="*/ 722294 h 2563780"/>
                <a:gd name="connsiteX48" fmla="*/ 661718 w 1653912"/>
                <a:gd name="connsiteY48" fmla="*/ 664786 h 2563780"/>
                <a:gd name="connsiteX49" fmla="*/ 342744 w 1653912"/>
                <a:gd name="connsiteY49" fmla="*/ 443190 h 2563780"/>
                <a:gd name="connsiteX50" fmla="*/ 286004 w 1653912"/>
                <a:gd name="connsiteY50" fmla="*/ 512966 h 2563780"/>
                <a:gd name="connsiteX51" fmla="*/ 161021 w 1653912"/>
                <a:gd name="connsiteY51" fmla="*/ 516033 h 2563780"/>
                <a:gd name="connsiteX52" fmla="*/ 0 w 1653912"/>
                <a:gd name="connsiteY52" fmla="*/ 434756 h 2563780"/>
                <a:gd name="connsiteX53" fmla="*/ 272202 w 1653912"/>
                <a:gd name="connsiteY53" fmla="*/ 365748 h 2563780"/>
                <a:gd name="connsiteX54" fmla="*/ 144152 w 1653912"/>
                <a:gd name="connsiteY54" fmla="*/ 67476 h 2563780"/>
                <a:gd name="connsiteX55" fmla="*/ 232330 w 1653912"/>
                <a:gd name="connsiteY55" fmla="*/ 264535 h 2563780"/>
                <a:gd name="connsiteX56" fmla="*/ 302873 w 1653912"/>
                <a:gd name="connsiteY56" fmla="*/ 152586 h 2563780"/>
                <a:gd name="connsiteX57" fmla="*/ 358080 w 1653912"/>
                <a:gd name="connsiteY57" fmla="*/ 39105 h 2563780"/>
                <a:gd name="connsiteX58" fmla="*/ 372648 w 1653912"/>
                <a:gd name="connsiteY58" fmla="*/ 0 h 2563780"/>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523754 w 1653912"/>
                <a:gd name="connsiteY21" fmla="*/ 1954414 h 2563780"/>
                <a:gd name="connsiteX22" fmla="*/ 1611740 w 1653912"/>
                <a:gd name="connsiteY22" fmla="*/ 2343236 h 2563780"/>
                <a:gd name="connsiteX23" fmla="*/ 1609440 w 1653912"/>
                <a:gd name="connsiteY23" fmla="*/ 2476653 h 2563780"/>
                <a:gd name="connsiteX24" fmla="*/ 1558067 w 1653912"/>
                <a:gd name="connsiteY24" fmla="*/ 2549496 h 2563780"/>
                <a:gd name="connsiteX25" fmla="*/ 1446885 w 1653912"/>
                <a:gd name="connsiteY25" fmla="*/ 2563297 h 2563780"/>
                <a:gd name="connsiteX26" fmla="*/ 1410848 w 1653912"/>
                <a:gd name="connsiteY26" fmla="*/ 2493522 h 2563780"/>
                <a:gd name="connsiteX27" fmla="*/ 1483691 w 1653912"/>
                <a:gd name="connsiteY27" fmla="*/ 2291863 h 2563780"/>
                <a:gd name="connsiteX28" fmla="*/ 1429239 w 1653912"/>
                <a:gd name="connsiteY28" fmla="*/ 1968707 h 2563780"/>
                <a:gd name="connsiteX29" fmla="*/ 1386086 w 1653912"/>
                <a:gd name="connsiteY29" fmla="*/ 1907911 h 2563780"/>
                <a:gd name="connsiteX30" fmla="*/ 1153179 w 1653912"/>
                <a:gd name="connsiteY30" fmla="*/ 1679852 h 2563780"/>
                <a:gd name="connsiteX31" fmla="*/ 971492 w 1653912"/>
                <a:gd name="connsiteY31" fmla="*/ 1436918 h 2563780"/>
                <a:gd name="connsiteX32" fmla="*/ 963058 w 1653912"/>
                <a:gd name="connsiteY32" fmla="*/ 1439986 h 2563780"/>
                <a:gd name="connsiteX33" fmla="*/ 781334 w 1653912"/>
                <a:gd name="connsiteY33" fmla="*/ 1581070 h 2563780"/>
                <a:gd name="connsiteX34" fmla="*/ 512966 w 1653912"/>
                <a:gd name="connsiteY34" fmla="*/ 1537364 h 2563780"/>
                <a:gd name="connsiteX35" fmla="*/ 160254 w 1653912"/>
                <a:gd name="connsiteY35" fmla="*/ 1286632 h 2563780"/>
                <a:gd name="connsiteX36" fmla="*/ 142619 w 1653912"/>
                <a:gd name="connsiteY36" fmla="*/ 1266697 h 2563780"/>
                <a:gd name="connsiteX37" fmla="*/ 223129 w 1653912"/>
                <a:gd name="connsiteY37" fmla="*/ 1272830 h 2563780"/>
                <a:gd name="connsiteX38" fmla="*/ 649450 w 1653912"/>
                <a:gd name="connsiteY38" fmla="*/ 1236026 h 2563780"/>
                <a:gd name="connsiteX39" fmla="*/ 917052 w 1653912"/>
                <a:gd name="connsiteY39" fmla="*/ 1274364 h 2563780"/>
                <a:gd name="connsiteX40" fmla="*/ 896349 w 1653912"/>
                <a:gd name="connsiteY40" fmla="*/ 966125 h 2563780"/>
                <a:gd name="connsiteX41" fmla="*/ 797436 w 1653912"/>
                <a:gd name="connsiteY41" fmla="*/ 771366 h 2563780"/>
                <a:gd name="connsiteX42" fmla="*/ 793602 w 1653912"/>
                <a:gd name="connsiteY42" fmla="*/ 789002 h 2563780"/>
                <a:gd name="connsiteX43" fmla="*/ 722293 w 1653912"/>
                <a:gd name="connsiteY43" fmla="*/ 905550 h 2563780"/>
                <a:gd name="connsiteX44" fmla="*/ 572007 w 1653912"/>
                <a:gd name="connsiteY44" fmla="*/ 951556 h 2563780"/>
                <a:gd name="connsiteX45" fmla="*/ 228497 w 1653912"/>
                <a:gd name="connsiteY45" fmla="*/ 877947 h 2563780"/>
                <a:gd name="connsiteX46" fmla="*/ 266068 w 1653912"/>
                <a:gd name="connsiteY46" fmla="*/ 864145 h 2563780"/>
                <a:gd name="connsiteX47" fmla="*/ 547471 w 1653912"/>
                <a:gd name="connsiteY47" fmla="*/ 722294 h 2563780"/>
                <a:gd name="connsiteX48" fmla="*/ 661718 w 1653912"/>
                <a:gd name="connsiteY48" fmla="*/ 664786 h 2563780"/>
                <a:gd name="connsiteX49" fmla="*/ 342744 w 1653912"/>
                <a:gd name="connsiteY49" fmla="*/ 443190 h 2563780"/>
                <a:gd name="connsiteX50" fmla="*/ 286004 w 1653912"/>
                <a:gd name="connsiteY50" fmla="*/ 512966 h 2563780"/>
                <a:gd name="connsiteX51" fmla="*/ 161021 w 1653912"/>
                <a:gd name="connsiteY51" fmla="*/ 516033 h 2563780"/>
                <a:gd name="connsiteX52" fmla="*/ 0 w 1653912"/>
                <a:gd name="connsiteY52" fmla="*/ 434756 h 2563780"/>
                <a:gd name="connsiteX53" fmla="*/ 272202 w 1653912"/>
                <a:gd name="connsiteY53" fmla="*/ 365748 h 2563780"/>
                <a:gd name="connsiteX54" fmla="*/ 144152 w 1653912"/>
                <a:gd name="connsiteY54" fmla="*/ 67476 h 2563780"/>
                <a:gd name="connsiteX55" fmla="*/ 232330 w 1653912"/>
                <a:gd name="connsiteY55" fmla="*/ 264535 h 2563780"/>
                <a:gd name="connsiteX56" fmla="*/ 302873 w 1653912"/>
                <a:gd name="connsiteY56" fmla="*/ 152586 h 2563780"/>
                <a:gd name="connsiteX57" fmla="*/ 358080 w 1653912"/>
                <a:gd name="connsiteY57" fmla="*/ 39105 h 2563780"/>
                <a:gd name="connsiteX58" fmla="*/ 372648 w 1653912"/>
                <a:gd name="connsiteY58" fmla="*/ 0 h 2563780"/>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523754 w 1653912"/>
                <a:gd name="connsiteY21" fmla="*/ 1954414 h 2563780"/>
                <a:gd name="connsiteX22" fmla="*/ 1611740 w 1653912"/>
                <a:gd name="connsiteY22" fmla="*/ 2343236 h 2563780"/>
                <a:gd name="connsiteX23" fmla="*/ 1609440 w 1653912"/>
                <a:gd name="connsiteY23" fmla="*/ 2476653 h 2563780"/>
                <a:gd name="connsiteX24" fmla="*/ 1558067 w 1653912"/>
                <a:gd name="connsiteY24" fmla="*/ 2549496 h 2563780"/>
                <a:gd name="connsiteX25" fmla="*/ 1446885 w 1653912"/>
                <a:gd name="connsiteY25" fmla="*/ 2563297 h 2563780"/>
                <a:gd name="connsiteX26" fmla="*/ 1410848 w 1653912"/>
                <a:gd name="connsiteY26" fmla="*/ 2493522 h 2563780"/>
                <a:gd name="connsiteX27" fmla="*/ 1483691 w 1653912"/>
                <a:gd name="connsiteY27" fmla="*/ 2291863 h 2563780"/>
                <a:gd name="connsiteX28" fmla="*/ 1429239 w 1653912"/>
                <a:gd name="connsiteY28" fmla="*/ 1968707 h 2563780"/>
                <a:gd name="connsiteX29" fmla="*/ 1386086 w 1653912"/>
                <a:gd name="connsiteY29" fmla="*/ 1907911 h 2563780"/>
                <a:gd name="connsiteX30" fmla="*/ 1153179 w 1653912"/>
                <a:gd name="connsiteY30" fmla="*/ 1679852 h 2563780"/>
                <a:gd name="connsiteX31" fmla="*/ 971492 w 1653912"/>
                <a:gd name="connsiteY31" fmla="*/ 1436918 h 2563780"/>
                <a:gd name="connsiteX32" fmla="*/ 963058 w 1653912"/>
                <a:gd name="connsiteY32" fmla="*/ 1439986 h 2563780"/>
                <a:gd name="connsiteX33" fmla="*/ 781334 w 1653912"/>
                <a:gd name="connsiteY33" fmla="*/ 1581070 h 2563780"/>
                <a:gd name="connsiteX34" fmla="*/ 512966 w 1653912"/>
                <a:gd name="connsiteY34" fmla="*/ 1537364 h 2563780"/>
                <a:gd name="connsiteX35" fmla="*/ 160254 w 1653912"/>
                <a:gd name="connsiteY35" fmla="*/ 1286632 h 2563780"/>
                <a:gd name="connsiteX36" fmla="*/ 142619 w 1653912"/>
                <a:gd name="connsiteY36" fmla="*/ 1266697 h 2563780"/>
                <a:gd name="connsiteX37" fmla="*/ 223129 w 1653912"/>
                <a:gd name="connsiteY37" fmla="*/ 1272830 h 2563780"/>
                <a:gd name="connsiteX38" fmla="*/ 649450 w 1653912"/>
                <a:gd name="connsiteY38" fmla="*/ 1236026 h 2563780"/>
                <a:gd name="connsiteX39" fmla="*/ 917052 w 1653912"/>
                <a:gd name="connsiteY39" fmla="*/ 1274364 h 2563780"/>
                <a:gd name="connsiteX40" fmla="*/ 896349 w 1653912"/>
                <a:gd name="connsiteY40" fmla="*/ 966125 h 2563780"/>
                <a:gd name="connsiteX41" fmla="*/ 797436 w 1653912"/>
                <a:gd name="connsiteY41" fmla="*/ 771366 h 2563780"/>
                <a:gd name="connsiteX42" fmla="*/ 793602 w 1653912"/>
                <a:gd name="connsiteY42" fmla="*/ 789002 h 2563780"/>
                <a:gd name="connsiteX43" fmla="*/ 722293 w 1653912"/>
                <a:gd name="connsiteY43" fmla="*/ 905550 h 2563780"/>
                <a:gd name="connsiteX44" fmla="*/ 572007 w 1653912"/>
                <a:gd name="connsiteY44" fmla="*/ 951556 h 2563780"/>
                <a:gd name="connsiteX45" fmla="*/ 228497 w 1653912"/>
                <a:gd name="connsiteY45" fmla="*/ 877947 h 2563780"/>
                <a:gd name="connsiteX46" fmla="*/ 266068 w 1653912"/>
                <a:gd name="connsiteY46" fmla="*/ 864145 h 2563780"/>
                <a:gd name="connsiteX47" fmla="*/ 547471 w 1653912"/>
                <a:gd name="connsiteY47" fmla="*/ 722294 h 2563780"/>
                <a:gd name="connsiteX48" fmla="*/ 661718 w 1653912"/>
                <a:gd name="connsiteY48" fmla="*/ 664786 h 2563780"/>
                <a:gd name="connsiteX49" fmla="*/ 342744 w 1653912"/>
                <a:gd name="connsiteY49" fmla="*/ 443190 h 2563780"/>
                <a:gd name="connsiteX50" fmla="*/ 286004 w 1653912"/>
                <a:gd name="connsiteY50" fmla="*/ 512966 h 2563780"/>
                <a:gd name="connsiteX51" fmla="*/ 161021 w 1653912"/>
                <a:gd name="connsiteY51" fmla="*/ 516033 h 2563780"/>
                <a:gd name="connsiteX52" fmla="*/ 0 w 1653912"/>
                <a:gd name="connsiteY52" fmla="*/ 434756 h 2563780"/>
                <a:gd name="connsiteX53" fmla="*/ 272202 w 1653912"/>
                <a:gd name="connsiteY53" fmla="*/ 365748 h 2563780"/>
                <a:gd name="connsiteX54" fmla="*/ 144152 w 1653912"/>
                <a:gd name="connsiteY54" fmla="*/ 67476 h 2563780"/>
                <a:gd name="connsiteX55" fmla="*/ 232330 w 1653912"/>
                <a:gd name="connsiteY55" fmla="*/ 264535 h 2563780"/>
                <a:gd name="connsiteX56" fmla="*/ 302873 w 1653912"/>
                <a:gd name="connsiteY56" fmla="*/ 152586 h 2563780"/>
                <a:gd name="connsiteX57" fmla="*/ 358080 w 1653912"/>
                <a:gd name="connsiteY57" fmla="*/ 39105 h 2563780"/>
                <a:gd name="connsiteX58" fmla="*/ 372648 w 1653912"/>
                <a:gd name="connsiteY58" fmla="*/ 0 h 2563780"/>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523754 w 1653912"/>
                <a:gd name="connsiteY21" fmla="*/ 1954414 h 2563780"/>
                <a:gd name="connsiteX22" fmla="*/ 1611740 w 1653912"/>
                <a:gd name="connsiteY22" fmla="*/ 2343236 h 2563780"/>
                <a:gd name="connsiteX23" fmla="*/ 1609440 w 1653912"/>
                <a:gd name="connsiteY23" fmla="*/ 2476653 h 2563780"/>
                <a:gd name="connsiteX24" fmla="*/ 1558067 w 1653912"/>
                <a:gd name="connsiteY24" fmla="*/ 2549496 h 2563780"/>
                <a:gd name="connsiteX25" fmla="*/ 1446885 w 1653912"/>
                <a:gd name="connsiteY25" fmla="*/ 2563297 h 2563780"/>
                <a:gd name="connsiteX26" fmla="*/ 1410848 w 1653912"/>
                <a:gd name="connsiteY26" fmla="*/ 2493522 h 2563780"/>
                <a:gd name="connsiteX27" fmla="*/ 1483691 w 1653912"/>
                <a:gd name="connsiteY27" fmla="*/ 2291863 h 2563780"/>
                <a:gd name="connsiteX28" fmla="*/ 1429239 w 1653912"/>
                <a:gd name="connsiteY28" fmla="*/ 1968707 h 2563780"/>
                <a:gd name="connsiteX29" fmla="*/ 1386086 w 1653912"/>
                <a:gd name="connsiteY29" fmla="*/ 1907911 h 2563780"/>
                <a:gd name="connsiteX30" fmla="*/ 1153179 w 1653912"/>
                <a:gd name="connsiteY30" fmla="*/ 1679852 h 2563780"/>
                <a:gd name="connsiteX31" fmla="*/ 971492 w 1653912"/>
                <a:gd name="connsiteY31" fmla="*/ 1436918 h 2563780"/>
                <a:gd name="connsiteX32" fmla="*/ 963058 w 1653912"/>
                <a:gd name="connsiteY32" fmla="*/ 1439986 h 2563780"/>
                <a:gd name="connsiteX33" fmla="*/ 781334 w 1653912"/>
                <a:gd name="connsiteY33" fmla="*/ 1581070 h 2563780"/>
                <a:gd name="connsiteX34" fmla="*/ 512966 w 1653912"/>
                <a:gd name="connsiteY34" fmla="*/ 1537364 h 2563780"/>
                <a:gd name="connsiteX35" fmla="*/ 160254 w 1653912"/>
                <a:gd name="connsiteY35" fmla="*/ 1286632 h 2563780"/>
                <a:gd name="connsiteX36" fmla="*/ 142619 w 1653912"/>
                <a:gd name="connsiteY36" fmla="*/ 1266697 h 2563780"/>
                <a:gd name="connsiteX37" fmla="*/ 223129 w 1653912"/>
                <a:gd name="connsiteY37" fmla="*/ 1272830 h 2563780"/>
                <a:gd name="connsiteX38" fmla="*/ 649450 w 1653912"/>
                <a:gd name="connsiteY38" fmla="*/ 1236026 h 2563780"/>
                <a:gd name="connsiteX39" fmla="*/ 917052 w 1653912"/>
                <a:gd name="connsiteY39" fmla="*/ 1274364 h 2563780"/>
                <a:gd name="connsiteX40" fmla="*/ 896349 w 1653912"/>
                <a:gd name="connsiteY40" fmla="*/ 966125 h 2563780"/>
                <a:gd name="connsiteX41" fmla="*/ 797436 w 1653912"/>
                <a:gd name="connsiteY41" fmla="*/ 771366 h 2563780"/>
                <a:gd name="connsiteX42" fmla="*/ 793602 w 1653912"/>
                <a:gd name="connsiteY42" fmla="*/ 789002 h 2563780"/>
                <a:gd name="connsiteX43" fmla="*/ 722293 w 1653912"/>
                <a:gd name="connsiteY43" fmla="*/ 905550 h 2563780"/>
                <a:gd name="connsiteX44" fmla="*/ 572007 w 1653912"/>
                <a:gd name="connsiteY44" fmla="*/ 951556 h 2563780"/>
                <a:gd name="connsiteX45" fmla="*/ 228497 w 1653912"/>
                <a:gd name="connsiteY45" fmla="*/ 877947 h 2563780"/>
                <a:gd name="connsiteX46" fmla="*/ 266068 w 1653912"/>
                <a:gd name="connsiteY46" fmla="*/ 864145 h 2563780"/>
                <a:gd name="connsiteX47" fmla="*/ 547471 w 1653912"/>
                <a:gd name="connsiteY47" fmla="*/ 722294 h 2563780"/>
                <a:gd name="connsiteX48" fmla="*/ 661718 w 1653912"/>
                <a:gd name="connsiteY48" fmla="*/ 664786 h 2563780"/>
                <a:gd name="connsiteX49" fmla="*/ 342744 w 1653912"/>
                <a:gd name="connsiteY49" fmla="*/ 443190 h 2563780"/>
                <a:gd name="connsiteX50" fmla="*/ 286004 w 1653912"/>
                <a:gd name="connsiteY50" fmla="*/ 512966 h 2563780"/>
                <a:gd name="connsiteX51" fmla="*/ 161021 w 1653912"/>
                <a:gd name="connsiteY51" fmla="*/ 516033 h 2563780"/>
                <a:gd name="connsiteX52" fmla="*/ 0 w 1653912"/>
                <a:gd name="connsiteY52" fmla="*/ 434756 h 2563780"/>
                <a:gd name="connsiteX53" fmla="*/ 272202 w 1653912"/>
                <a:gd name="connsiteY53" fmla="*/ 365748 h 2563780"/>
                <a:gd name="connsiteX54" fmla="*/ 144152 w 1653912"/>
                <a:gd name="connsiteY54" fmla="*/ 67476 h 2563780"/>
                <a:gd name="connsiteX55" fmla="*/ 232330 w 1653912"/>
                <a:gd name="connsiteY55" fmla="*/ 264535 h 2563780"/>
                <a:gd name="connsiteX56" fmla="*/ 302873 w 1653912"/>
                <a:gd name="connsiteY56" fmla="*/ 152586 h 2563780"/>
                <a:gd name="connsiteX57" fmla="*/ 358080 w 1653912"/>
                <a:gd name="connsiteY57" fmla="*/ 39105 h 2563780"/>
                <a:gd name="connsiteX58" fmla="*/ 372648 w 1653912"/>
                <a:gd name="connsiteY58" fmla="*/ 0 h 2563780"/>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523754 w 1653912"/>
                <a:gd name="connsiteY21" fmla="*/ 1954414 h 2563780"/>
                <a:gd name="connsiteX22" fmla="*/ 1611740 w 1653912"/>
                <a:gd name="connsiteY22" fmla="*/ 2343236 h 2563780"/>
                <a:gd name="connsiteX23" fmla="*/ 1609440 w 1653912"/>
                <a:gd name="connsiteY23" fmla="*/ 2476653 h 2563780"/>
                <a:gd name="connsiteX24" fmla="*/ 1558067 w 1653912"/>
                <a:gd name="connsiteY24" fmla="*/ 2549496 h 2563780"/>
                <a:gd name="connsiteX25" fmla="*/ 1446885 w 1653912"/>
                <a:gd name="connsiteY25" fmla="*/ 2563297 h 2563780"/>
                <a:gd name="connsiteX26" fmla="*/ 1410848 w 1653912"/>
                <a:gd name="connsiteY26" fmla="*/ 2493522 h 2563780"/>
                <a:gd name="connsiteX27" fmla="*/ 1483691 w 1653912"/>
                <a:gd name="connsiteY27" fmla="*/ 2291863 h 2563780"/>
                <a:gd name="connsiteX28" fmla="*/ 1429239 w 1653912"/>
                <a:gd name="connsiteY28" fmla="*/ 1968707 h 2563780"/>
                <a:gd name="connsiteX29" fmla="*/ 1153179 w 1653912"/>
                <a:gd name="connsiteY29" fmla="*/ 1679852 h 2563780"/>
                <a:gd name="connsiteX30" fmla="*/ 971492 w 1653912"/>
                <a:gd name="connsiteY30" fmla="*/ 1436918 h 2563780"/>
                <a:gd name="connsiteX31" fmla="*/ 963058 w 1653912"/>
                <a:gd name="connsiteY31" fmla="*/ 1439986 h 2563780"/>
                <a:gd name="connsiteX32" fmla="*/ 781334 w 1653912"/>
                <a:gd name="connsiteY32" fmla="*/ 1581070 h 2563780"/>
                <a:gd name="connsiteX33" fmla="*/ 512966 w 1653912"/>
                <a:gd name="connsiteY33" fmla="*/ 1537364 h 2563780"/>
                <a:gd name="connsiteX34" fmla="*/ 160254 w 1653912"/>
                <a:gd name="connsiteY34" fmla="*/ 1286632 h 2563780"/>
                <a:gd name="connsiteX35" fmla="*/ 142619 w 1653912"/>
                <a:gd name="connsiteY35" fmla="*/ 1266697 h 2563780"/>
                <a:gd name="connsiteX36" fmla="*/ 223129 w 1653912"/>
                <a:gd name="connsiteY36" fmla="*/ 1272830 h 2563780"/>
                <a:gd name="connsiteX37" fmla="*/ 649450 w 1653912"/>
                <a:gd name="connsiteY37" fmla="*/ 1236026 h 2563780"/>
                <a:gd name="connsiteX38" fmla="*/ 917052 w 1653912"/>
                <a:gd name="connsiteY38" fmla="*/ 1274364 h 2563780"/>
                <a:gd name="connsiteX39" fmla="*/ 896349 w 1653912"/>
                <a:gd name="connsiteY39" fmla="*/ 966125 h 2563780"/>
                <a:gd name="connsiteX40" fmla="*/ 797436 w 1653912"/>
                <a:gd name="connsiteY40" fmla="*/ 771366 h 2563780"/>
                <a:gd name="connsiteX41" fmla="*/ 793602 w 1653912"/>
                <a:gd name="connsiteY41" fmla="*/ 789002 h 2563780"/>
                <a:gd name="connsiteX42" fmla="*/ 722293 w 1653912"/>
                <a:gd name="connsiteY42" fmla="*/ 905550 h 2563780"/>
                <a:gd name="connsiteX43" fmla="*/ 572007 w 1653912"/>
                <a:gd name="connsiteY43" fmla="*/ 951556 h 2563780"/>
                <a:gd name="connsiteX44" fmla="*/ 228497 w 1653912"/>
                <a:gd name="connsiteY44" fmla="*/ 877947 h 2563780"/>
                <a:gd name="connsiteX45" fmla="*/ 266068 w 1653912"/>
                <a:gd name="connsiteY45" fmla="*/ 864145 h 2563780"/>
                <a:gd name="connsiteX46" fmla="*/ 547471 w 1653912"/>
                <a:gd name="connsiteY46" fmla="*/ 722294 h 2563780"/>
                <a:gd name="connsiteX47" fmla="*/ 661718 w 1653912"/>
                <a:gd name="connsiteY47" fmla="*/ 664786 h 2563780"/>
                <a:gd name="connsiteX48" fmla="*/ 342744 w 1653912"/>
                <a:gd name="connsiteY48" fmla="*/ 443190 h 2563780"/>
                <a:gd name="connsiteX49" fmla="*/ 286004 w 1653912"/>
                <a:gd name="connsiteY49" fmla="*/ 512966 h 2563780"/>
                <a:gd name="connsiteX50" fmla="*/ 161021 w 1653912"/>
                <a:gd name="connsiteY50" fmla="*/ 516033 h 2563780"/>
                <a:gd name="connsiteX51" fmla="*/ 0 w 1653912"/>
                <a:gd name="connsiteY51" fmla="*/ 434756 h 2563780"/>
                <a:gd name="connsiteX52" fmla="*/ 272202 w 1653912"/>
                <a:gd name="connsiteY52" fmla="*/ 365748 h 2563780"/>
                <a:gd name="connsiteX53" fmla="*/ 144152 w 1653912"/>
                <a:gd name="connsiteY53" fmla="*/ 67476 h 2563780"/>
                <a:gd name="connsiteX54" fmla="*/ 232330 w 1653912"/>
                <a:gd name="connsiteY54" fmla="*/ 264535 h 2563780"/>
                <a:gd name="connsiteX55" fmla="*/ 302873 w 1653912"/>
                <a:gd name="connsiteY55" fmla="*/ 152586 h 2563780"/>
                <a:gd name="connsiteX56" fmla="*/ 358080 w 1653912"/>
                <a:gd name="connsiteY56" fmla="*/ 39105 h 2563780"/>
                <a:gd name="connsiteX57" fmla="*/ 372648 w 1653912"/>
                <a:gd name="connsiteY57" fmla="*/ 0 h 2563780"/>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523754 w 1653912"/>
                <a:gd name="connsiteY21" fmla="*/ 1954414 h 2563780"/>
                <a:gd name="connsiteX22" fmla="*/ 1611740 w 1653912"/>
                <a:gd name="connsiteY22" fmla="*/ 2343236 h 2563780"/>
                <a:gd name="connsiteX23" fmla="*/ 1609440 w 1653912"/>
                <a:gd name="connsiteY23" fmla="*/ 2476653 h 2563780"/>
                <a:gd name="connsiteX24" fmla="*/ 1558067 w 1653912"/>
                <a:gd name="connsiteY24" fmla="*/ 2549496 h 2563780"/>
                <a:gd name="connsiteX25" fmla="*/ 1446885 w 1653912"/>
                <a:gd name="connsiteY25" fmla="*/ 2563297 h 2563780"/>
                <a:gd name="connsiteX26" fmla="*/ 1410848 w 1653912"/>
                <a:gd name="connsiteY26" fmla="*/ 2493522 h 2563780"/>
                <a:gd name="connsiteX27" fmla="*/ 1483691 w 1653912"/>
                <a:gd name="connsiteY27" fmla="*/ 2291863 h 2563780"/>
                <a:gd name="connsiteX28" fmla="*/ 1429239 w 1653912"/>
                <a:gd name="connsiteY28" fmla="*/ 1968707 h 2563780"/>
                <a:gd name="connsiteX29" fmla="*/ 1153179 w 1653912"/>
                <a:gd name="connsiteY29" fmla="*/ 1679852 h 2563780"/>
                <a:gd name="connsiteX30" fmla="*/ 971492 w 1653912"/>
                <a:gd name="connsiteY30" fmla="*/ 1436918 h 2563780"/>
                <a:gd name="connsiteX31" fmla="*/ 963058 w 1653912"/>
                <a:gd name="connsiteY31" fmla="*/ 1439986 h 2563780"/>
                <a:gd name="connsiteX32" fmla="*/ 781334 w 1653912"/>
                <a:gd name="connsiteY32" fmla="*/ 1581070 h 2563780"/>
                <a:gd name="connsiteX33" fmla="*/ 512966 w 1653912"/>
                <a:gd name="connsiteY33" fmla="*/ 1537364 h 2563780"/>
                <a:gd name="connsiteX34" fmla="*/ 160254 w 1653912"/>
                <a:gd name="connsiteY34" fmla="*/ 1286632 h 2563780"/>
                <a:gd name="connsiteX35" fmla="*/ 142619 w 1653912"/>
                <a:gd name="connsiteY35" fmla="*/ 1266697 h 2563780"/>
                <a:gd name="connsiteX36" fmla="*/ 223129 w 1653912"/>
                <a:gd name="connsiteY36" fmla="*/ 1272830 h 2563780"/>
                <a:gd name="connsiteX37" fmla="*/ 649450 w 1653912"/>
                <a:gd name="connsiteY37" fmla="*/ 1236026 h 2563780"/>
                <a:gd name="connsiteX38" fmla="*/ 917052 w 1653912"/>
                <a:gd name="connsiteY38" fmla="*/ 1274364 h 2563780"/>
                <a:gd name="connsiteX39" fmla="*/ 896349 w 1653912"/>
                <a:gd name="connsiteY39" fmla="*/ 966125 h 2563780"/>
                <a:gd name="connsiteX40" fmla="*/ 797436 w 1653912"/>
                <a:gd name="connsiteY40" fmla="*/ 771366 h 2563780"/>
                <a:gd name="connsiteX41" fmla="*/ 793602 w 1653912"/>
                <a:gd name="connsiteY41" fmla="*/ 789002 h 2563780"/>
                <a:gd name="connsiteX42" fmla="*/ 722293 w 1653912"/>
                <a:gd name="connsiteY42" fmla="*/ 905550 h 2563780"/>
                <a:gd name="connsiteX43" fmla="*/ 572007 w 1653912"/>
                <a:gd name="connsiteY43" fmla="*/ 951556 h 2563780"/>
                <a:gd name="connsiteX44" fmla="*/ 228497 w 1653912"/>
                <a:gd name="connsiteY44" fmla="*/ 877947 h 2563780"/>
                <a:gd name="connsiteX45" fmla="*/ 266068 w 1653912"/>
                <a:gd name="connsiteY45" fmla="*/ 864145 h 2563780"/>
                <a:gd name="connsiteX46" fmla="*/ 547471 w 1653912"/>
                <a:gd name="connsiteY46" fmla="*/ 722294 h 2563780"/>
                <a:gd name="connsiteX47" fmla="*/ 661718 w 1653912"/>
                <a:gd name="connsiteY47" fmla="*/ 664786 h 2563780"/>
                <a:gd name="connsiteX48" fmla="*/ 342744 w 1653912"/>
                <a:gd name="connsiteY48" fmla="*/ 443190 h 2563780"/>
                <a:gd name="connsiteX49" fmla="*/ 286004 w 1653912"/>
                <a:gd name="connsiteY49" fmla="*/ 512966 h 2563780"/>
                <a:gd name="connsiteX50" fmla="*/ 161021 w 1653912"/>
                <a:gd name="connsiteY50" fmla="*/ 516033 h 2563780"/>
                <a:gd name="connsiteX51" fmla="*/ 0 w 1653912"/>
                <a:gd name="connsiteY51" fmla="*/ 434756 h 2563780"/>
                <a:gd name="connsiteX52" fmla="*/ 272202 w 1653912"/>
                <a:gd name="connsiteY52" fmla="*/ 365748 h 2563780"/>
                <a:gd name="connsiteX53" fmla="*/ 144152 w 1653912"/>
                <a:gd name="connsiteY53" fmla="*/ 67476 h 2563780"/>
                <a:gd name="connsiteX54" fmla="*/ 232330 w 1653912"/>
                <a:gd name="connsiteY54" fmla="*/ 264535 h 2563780"/>
                <a:gd name="connsiteX55" fmla="*/ 302873 w 1653912"/>
                <a:gd name="connsiteY55" fmla="*/ 152586 h 2563780"/>
                <a:gd name="connsiteX56" fmla="*/ 358080 w 1653912"/>
                <a:gd name="connsiteY56" fmla="*/ 39105 h 2563780"/>
                <a:gd name="connsiteX57" fmla="*/ 372648 w 1653912"/>
                <a:gd name="connsiteY57" fmla="*/ 0 h 2563780"/>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523754 w 1653912"/>
                <a:gd name="connsiteY21" fmla="*/ 1954414 h 2563780"/>
                <a:gd name="connsiteX22" fmla="*/ 1611740 w 1653912"/>
                <a:gd name="connsiteY22" fmla="*/ 2343236 h 2563780"/>
                <a:gd name="connsiteX23" fmla="*/ 1609440 w 1653912"/>
                <a:gd name="connsiteY23" fmla="*/ 2476653 h 2563780"/>
                <a:gd name="connsiteX24" fmla="*/ 1558067 w 1653912"/>
                <a:gd name="connsiteY24" fmla="*/ 2549496 h 2563780"/>
                <a:gd name="connsiteX25" fmla="*/ 1446885 w 1653912"/>
                <a:gd name="connsiteY25" fmla="*/ 2563297 h 2563780"/>
                <a:gd name="connsiteX26" fmla="*/ 1410848 w 1653912"/>
                <a:gd name="connsiteY26" fmla="*/ 2493522 h 2563780"/>
                <a:gd name="connsiteX27" fmla="*/ 1483691 w 1653912"/>
                <a:gd name="connsiteY27" fmla="*/ 2291863 h 2563780"/>
                <a:gd name="connsiteX28" fmla="*/ 1429239 w 1653912"/>
                <a:gd name="connsiteY28" fmla="*/ 1968707 h 2563780"/>
                <a:gd name="connsiteX29" fmla="*/ 1153179 w 1653912"/>
                <a:gd name="connsiteY29" fmla="*/ 1679852 h 2563780"/>
                <a:gd name="connsiteX30" fmla="*/ 971492 w 1653912"/>
                <a:gd name="connsiteY30" fmla="*/ 1436918 h 2563780"/>
                <a:gd name="connsiteX31" fmla="*/ 963058 w 1653912"/>
                <a:gd name="connsiteY31" fmla="*/ 1439986 h 2563780"/>
                <a:gd name="connsiteX32" fmla="*/ 781334 w 1653912"/>
                <a:gd name="connsiteY32" fmla="*/ 1581070 h 2563780"/>
                <a:gd name="connsiteX33" fmla="*/ 512966 w 1653912"/>
                <a:gd name="connsiteY33" fmla="*/ 1537364 h 2563780"/>
                <a:gd name="connsiteX34" fmla="*/ 160254 w 1653912"/>
                <a:gd name="connsiteY34" fmla="*/ 1286632 h 2563780"/>
                <a:gd name="connsiteX35" fmla="*/ 142619 w 1653912"/>
                <a:gd name="connsiteY35" fmla="*/ 1266697 h 2563780"/>
                <a:gd name="connsiteX36" fmla="*/ 223129 w 1653912"/>
                <a:gd name="connsiteY36" fmla="*/ 1272830 h 2563780"/>
                <a:gd name="connsiteX37" fmla="*/ 649450 w 1653912"/>
                <a:gd name="connsiteY37" fmla="*/ 1236026 h 2563780"/>
                <a:gd name="connsiteX38" fmla="*/ 917052 w 1653912"/>
                <a:gd name="connsiteY38" fmla="*/ 1274364 h 2563780"/>
                <a:gd name="connsiteX39" fmla="*/ 896349 w 1653912"/>
                <a:gd name="connsiteY39" fmla="*/ 966125 h 2563780"/>
                <a:gd name="connsiteX40" fmla="*/ 797436 w 1653912"/>
                <a:gd name="connsiteY40" fmla="*/ 771366 h 2563780"/>
                <a:gd name="connsiteX41" fmla="*/ 793602 w 1653912"/>
                <a:gd name="connsiteY41" fmla="*/ 789002 h 2563780"/>
                <a:gd name="connsiteX42" fmla="*/ 722293 w 1653912"/>
                <a:gd name="connsiteY42" fmla="*/ 905550 h 2563780"/>
                <a:gd name="connsiteX43" fmla="*/ 572007 w 1653912"/>
                <a:gd name="connsiteY43" fmla="*/ 951556 h 2563780"/>
                <a:gd name="connsiteX44" fmla="*/ 228497 w 1653912"/>
                <a:gd name="connsiteY44" fmla="*/ 877947 h 2563780"/>
                <a:gd name="connsiteX45" fmla="*/ 266068 w 1653912"/>
                <a:gd name="connsiteY45" fmla="*/ 864145 h 2563780"/>
                <a:gd name="connsiteX46" fmla="*/ 547471 w 1653912"/>
                <a:gd name="connsiteY46" fmla="*/ 722294 h 2563780"/>
                <a:gd name="connsiteX47" fmla="*/ 661718 w 1653912"/>
                <a:gd name="connsiteY47" fmla="*/ 664786 h 2563780"/>
                <a:gd name="connsiteX48" fmla="*/ 342744 w 1653912"/>
                <a:gd name="connsiteY48" fmla="*/ 443190 h 2563780"/>
                <a:gd name="connsiteX49" fmla="*/ 286004 w 1653912"/>
                <a:gd name="connsiteY49" fmla="*/ 512966 h 2563780"/>
                <a:gd name="connsiteX50" fmla="*/ 161021 w 1653912"/>
                <a:gd name="connsiteY50" fmla="*/ 516033 h 2563780"/>
                <a:gd name="connsiteX51" fmla="*/ 0 w 1653912"/>
                <a:gd name="connsiteY51" fmla="*/ 434756 h 2563780"/>
                <a:gd name="connsiteX52" fmla="*/ 272202 w 1653912"/>
                <a:gd name="connsiteY52" fmla="*/ 365748 h 2563780"/>
                <a:gd name="connsiteX53" fmla="*/ 144152 w 1653912"/>
                <a:gd name="connsiteY53" fmla="*/ 67476 h 2563780"/>
                <a:gd name="connsiteX54" fmla="*/ 232330 w 1653912"/>
                <a:gd name="connsiteY54" fmla="*/ 264535 h 2563780"/>
                <a:gd name="connsiteX55" fmla="*/ 302873 w 1653912"/>
                <a:gd name="connsiteY55" fmla="*/ 152586 h 2563780"/>
                <a:gd name="connsiteX56" fmla="*/ 358080 w 1653912"/>
                <a:gd name="connsiteY56" fmla="*/ 39105 h 2563780"/>
                <a:gd name="connsiteX57" fmla="*/ 372648 w 1653912"/>
                <a:gd name="connsiteY57" fmla="*/ 0 h 2563780"/>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523754 w 1653912"/>
                <a:gd name="connsiteY21" fmla="*/ 1954414 h 2563780"/>
                <a:gd name="connsiteX22" fmla="*/ 1611740 w 1653912"/>
                <a:gd name="connsiteY22" fmla="*/ 2343236 h 2563780"/>
                <a:gd name="connsiteX23" fmla="*/ 1609440 w 1653912"/>
                <a:gd name="connsiteY23" fmla="*/ 2476653 h 2563780"/>
                <a:gd name="connsiteX24" fmla="*/ 1558067 w 1653912"/>
                <a:gd name="connsiteY24" fmla="*/ 2549496 h 2563780"/>
                <a:gd name="connsiteX25" fmla="*/ 1446885 w 1653912"/>
                <a:gd name="connsiteY25" fmla="*/ 2563297 h 2563780"/>
                <a:gd name="connsiteX26" fmla="*/ 1410848 w 1653912"/>
                <a:gd name="connsiteY26" fmla="*/ 2493522 h 2563780"/>
                <a:gd name="connsiteX27" fmla="*/ 1483691 w 1653912"/>
                <a:gd name="connsiteY27" fmla="*/ 2291863 h 2563780"/>
                <a:gd name="connsiteX28" fmla="*/ 1429239 w 1653912"/>
                <a:gd name="connsiteY28" fmla="*/ 1968707 h 2563780"/>
                <a:gd name="connsiteX29" fmla="*/ 1153179 w 1653912"/>
                <a:gd name="connsiteY29" fmla="*/ 1679852 h 2563780"/>
                <a:gd name="connsiteX30" fmla="*/ 971492 w 1653912"/>
                <a:gd name="connsiteY30" fmla="*/ 1436918 h 2563780"/>
                <a:gd name="connsiteX31" fmla="*/ 963058 w 1653912"/>
                <a:gd name="connsiteY31" fmla="*/ 1439986 h 2563780"/>
                <a:gd name="connsiteX32" fmla="*/ 781334 w 1653912"/>
                <a:gd name="connsiteY32" fmla="*/ 1581070 h 2563780"/>
                <a:gd name="connsiteX33" fmla="*/ 512966 w 1653912"/>
                <a:gd name="connsiteY33" fmla="*/ 1537364 h 2563780"/>
                <a:gd name="connsiteX34" fmla="*/ 160254 w 1653912"/>
                <a:gd name="connsiteY34" fmla="*/ 1286632 h 2563780"/>
                <a:gd name="connsiteX35" fmla="*/ 142619 w 1653912"/>
                <a:gd name="connsiteY35" fmla="*/ 1266697 h 2563780"/>
                <a:gd name="connsiteX36" fmla="*/ 223129 w 1653912"/>
                <a:gd name="connsiteY36" fmla="*/ 1272830 h 2563780"/>
                <a:gd name="connsiteX37" fmla="*/ 649450 w 1653912"/>
                <a:gd name="connsiteY37" fmla="*/ 1236026 h 2563780"/>
                <a:gd name="connsiteX38" fmla="*/ 917052 w 1653912"/>
                <a:gd name="connsiteY38" fmla="*/ 1274364 h 2563780"/>
                <a:gd name="connsiteX39" fmla="*/ 896349 w 1653912"/>
                <a:gd name="connsiteY39" fmla="*/ 966125 h 2563780"/>
                <a:gd name="connsiteX40" fmla="*/ 797436 w 1653912"/>
                <a:gd name="connsiteY40" fmla="*/ 771366 h 2563780"/>
                <a:gd name="connsiteX41" fmla="*/ 793602 w 1653912"/>
                <a:gd name="connsiteY41" fmla="*/ 789002 h 2563780"/>
                <a:gd name="connsiteX42" fmla="*/ 722293 w 1653912"/>
                <a:gd name="connsiteY42" fmla="*/ 905550 h 2563780"/>
                <a:gd name="connsiteX43" fmla="*/ 572007 w 1653912"/>
                <a:gd name="connsiteY43" fmla="*/ 951556 h 2563780"/>
                <a:gd name="connsiteX44" fmla="*/ 228497 w 1653912"/>
                <a:gd name="connsiteY44" fmla="*/ 877947 h 2563780"/>
                <a:gd name="connsiteX45" fmla="*/ 266068 w 1653912"/>
                <a:gd name="connsiteY45" fmla="*/ 864145 h 2563780"/>
                <a:gd name="connsiteX46" fmla="*/ 547471 w 1653912"/>
                <a:gd name="connsiteY46" fmla="*/ 722294 h 2563780"/>
                <a:gd name="connsiteX47" fmla="*/ 661718 w 1653912"/>
                <a:gd name="connsiteY47" fmla="*/ 664786 h 2563780"/>
                <a:gd name="connsiteX48" fmla="*/ 342744 w 1653912"/>
                <a:gd name="connsiteY48" fmla="*/ 443190 h 2563780"/>
                <a:gd name="connsiteX49" fmla="*/ 286004 w 1653912"/>
                <a:gd name="connsiteY49" fmla="*/ 512966 h 2563780"/>
                <a:gd name="connsiteX50" fmla="*/ 161021 w 1653912"/>
                <a:gd name="connsiteY50" fmla="*/ 516033 h 2563780"/>
                <a:gd name="connsiteX51" fmla="*/ 0 w 1653912"/>
                <a:gd name="connsiteY51" fmla="*/ 434756 h 2563780"/>
                <a:gd name="connsiteX52" fmla="*/ 272202 w 1653912"/>
                <a:gd name="connsiteY52" fmla="*/ 365748 h 2563780"/>
                <a:gd name="connsiteX53" fmla="*/ 144152 w 1653912"/>
                <a:gd name="connsiteY53" fmla="*/ 67476 h 2563780"/>
                <a:gd name="connsiteX54" fmla="*/ 232330 w 1653912"/>
                <a:gd name="connsiteY54" fmla="*/ 264535 h 2563780"/>
                <a:gd name="connsiteX55" fmla="*/ 302873 w 1653912"/>
                <a:gd name="connsiteY55" fmla="*/ 152586 h 2563780"/>
                <a:gd name="connsiteX56" fmla="*/ 358080 w 1653912"/>
                <a:gd name="connsiteY56" fmla="*/ 39105 h 2563780"/>
                <a:gd name="connsiteX57" fmla="*/ 372648 w 1653912"/>
                <a:gd name="connsiteY57" fmla="*/ 0 h 2563780"/>
                <a:gd name="connsiteX0" fmla="*/ 372648 w 1653912"/>
                <a:gd name="connsiteY0" fmla="*/ 0 h 2563780"/>
                <a:gd name="connsiteX1" fmla="*/ 413287 w 1653912"/>
                <a:gd name="connsiteY1" fmla="*/ 164087 h 2563780"/>
                <a:gd name="connsiteX2" fmla="*/ 400252 w 1653912"/>
                <a:gd name="connsiteY2" fmla="*/ 275269 h 2563780"/>
                <a:gd name="connsiteX3" fmla="*/ 300572 w 1653912"/>
                <a:gd name="connsiteY3" fmla="*/ 344278 h 2563780"/>
                <a:gd name="connsiteX4" fmla="*/ 568174 w 1653912"/>
                <a:gd name="connsiteY4" fmla="*/ 545171 h 2563780"/>
                <a:gd name="connsiteX5" fmla="*/ 568939 w 1653912"/>
                <a:gd name="connsiteY5" fmla="*/ 466194 h 2563780"/>
                <a:gd name="connsiteX6" fmla="*/ 634882 w 1653912"/>
                <a:gd name="connsiteY6" fmla="*/ 365748 h 2563780"/>
                <a:gd name="connsiteX7" fmla="*/ 894048 w 1653912"/>
                <a:gd name="connsiteY7" fmla="*/ 113482 h 2563780"/>
                <a:gd name="connsiteX8" fmla="*/ 904017 w 1653912"/>
                <a:gd name="connsiteY8" fmla="*/ 104280 h 2563780"/>
                <a:gd name="connsiteX9" fmla="*/ 908617 w 1653912"/>
                <a:gd name="connsiteY9" fmla="*/ 129584 h 2563780"/>
                <a:gd name="connsiteX10" fmla="*/ 868745 w 1653912"/>
                <a:gd name="connsiteY10" fmla="*/ 436290 h 2563780"/>
                <a:gd name="connsiteX11" fmla="*/ 687021 w 1653912"/>
                <a:gd name="connsiteY11" fmla="*/ 617247 h 2563780"/>
                <a:gd name="connsiteX12" fmla="*/ 958457 w 1653912"/>
                <a:gd name="connsiteY12" fmla="*/ 1003697 h 2563780"/>
                <a:gd name="connsiteX13" fmla="*/ 1245227 w 1653912"/>
                <a:gd name="connsiteY13" fmla="*/ 879480 h 2563780"/>
                <a:gd name="connsiteX14" fmla="*/ 1519729 w 1653912"/>
                <a:gd name="connsiteY14" fmla="*/ 786701 h 2563780"/>
                <a:gd name="connsiteX15" fmla="*/ 1653912 w 1653912"/>
                <a:gd name="connsiteY15" fmla="*/ 715392 h 2563780"/>
                <a:gd name="connsiteX16" fmla="*/ 1647012 w 1653912"/>
                <a:gd name="connsiteY16" fmla="*/ 741462 h 2563780"/>
                <a:gd name="connsiteX17" fmla="*/ 1405480 w 1653912"/>
                <a:gd name="connsiteY17" fmla="*/ 1130212 h 2563780"/>
                <a:gd name="connsiteX18" fmla="*/ 1187719 w 1653912"/>
                <a:gd name="connsiteY18" fmla="*/ 1259796 h 2563780"/>
                <a:gd name="connsiteX19" fmla="*/ 969958 w 1653912"/>
                <a:gd name="connsiteY19" fmla="*/ 1198454 h 2563780"/>
                <a:gd name="connsiteX20" fmla="*/ 1223252 w 1653912"/>
                <a:gd name="connsiteY20" fmla="*/ 1633703 h 2563780"/>
                <a:gd name="connsiteX21" fmla="*/ 1523754 w 1653912"/>
                <a:gd name="connsiteY21" fmla="*/ 1954414 h 2563780"/>
                <a:gd name="connsiteX22" fmla="*/ 1611740 w 1653912"/>
                <a:gd name="connsiteY22" fmla="*/ 2343236 h 2563780"/>
                <a:gd name="connsiteX23" fmla="*/ 1609440 w 1653912"/>
                <a:gd name="connsiteY23" fmla="*/ 2476653 h 2563780"/>
                <a:gd name="connsiteX24" fmla="*/ 1558067 w 1653912"/>
                <a:gd name="connsiteY24" fmla="*/ 2549496 h 2563780"/>
                <a:gd name="connsiteX25" fmla="*/ 1446885 w 1653912"/>
                <a:gd name="connsiteY25" fmla="*/ 2563297 h 2563780"/>
                <a:gd name="connsiteX26" fmla="*/ 1410848 w 1653912"/>
                <a:gd name="connsiteY26" fmla="*/ 2493522 h 2563780"/>
                <a:gd name="connsiteX27" fmla="*/ 1483691 w 1653912"/>
                <a:gd name="connsiteY27" fmla="*/ 2291863 h 2563780"/>
                <a:gd name="connsiteX28" fmla="*/ 1429239 w 1653912"/>
                <a:gd name="connsiteY28" fmla="*/ 1968707 h 2563780"/>
                <a:gd name="connsiteX29" fmla="*/ 1153179 w 1653912"/>
                <a:gd name="connsiteY29" fmla="*/ 1679852 h 2563780"/>
                <a:gd name="connsiteX30" fmla="*/ 971492 w 1653912"/>
                <a:gd name="connsiteY30" fmla="*/ 1436918 h 2563780"/>
                <a:gd name="connsiteX31" fmla="*/ 963058 w 1653912"/>
                <a:gd name="connsiteY31" fmla="*/ 1439986 h 2563780"/>
                <a:gd name="connsiteX32" fmla="*/ 781334 w 1653912"/>
                <a:gd name="connsiteY32" fmla="*/ 1581070 h 2563780"/>
                <a:gd name="connsiteX33" fmla="*/ 512966 w 1653912"/>
                <a:gd name="connsiteY33" fmla="*/ 1537364 h 2563780"/>
                <a:gd name="connsiteX34" fmla="*/ 160254 w 1653912"/>
                <a:gd name="connsiteY34" fmla="*/ 1286632 h 2563780"/>
                <a:gd name="connsiteX35" fmla="*/ 142619 w 1653912"/>
                <a:gd name="connsiteY35" fmla="*/ 1266697 h 2563780"/>
                <a:gd name="connsiteX36" fmla="*/ 223129 w 1653912"/>
                <a:gd name="connsiteY36" fmla="*/ 1272830 h 2563780"/>
                <a:gd name="connsiteX37" fmla="*/ 649450 w 1653912"/>
                <a:gd name="connsiteY37" fmla="*/ 1236026 h 2563780"/>
                <a:gd name="connsiteX38" fmla="*/ 917052 w 1653912"/>
                <a:gd name="connsiteY38" fmla="*/ 1274364 h 2563780"/>
                <a:gd name="connsiteX39" fmla="*/ 896349 w 1653912"/>
                <a:gd name="connsiteY39" fmla="*/ 966125 h 2563780"/>
                <a:gd name="connsiteX40" fmla="*/ 797436 w 1653912"/>
                <a:gd name="connsiteY40" fmla="*/ 771366 h 2563780"/>
                <a:gd name="connsiteX41" fmla="*/ 793602 w 1653912"/>
                <a:gd name="connsiteY41" fmla="*/ 789002 h 2563780"/>
                <a:gd name="connsiteX42" fmla="*/ 722293 w 1653912"/>
                <a:gd name="connsiteY42" fmla="*/ 905550 h 2563780"/>
                <a:gd name="connsiteX43" fmla="*/ 572007 w 1653912"/>
                <a:gd name="connsiteY43" fmla="*/ 951556 h 2563780"/>
                <a:gd name="connsiteX44" fmla="*/ 228497 w 1653912"/>
                <a:gd name="connsiteY44" fmla="*/ 877947 h 2563780"/>
                <a:gd name="connsiteX45" fmla="*/ 266068 w 1653912"/>
                <a:gd name="connsiteY45" fmla="*/ 864145 h 2563780"/>
                <a:gd name="connsiteX46" fmla="*/ 547471 w 1653912"/>
                <a:gd name="connsiteY46" fmla="*/ 722294 h 2563780"/>
                <a:gd name="connsiteX47" fmla="*/ 661718 w 1653912"/>
                <a:gd name="connsiteY47" fmla="*/ 664786 h 2563780"/>
                <a:gd name="connsiteX48" fmla="*/ 342744 w 1653912"/>
                <a:gd name="connsiteY48" fmla="*/ 443190 h 2563780"/>
                <a:gd name="connsiteX49" fmla="*/ 286004 w 1653912"/>
                <a:gd name="connsiteY49" fmla="*/ 512966 h 2563780"/>
                <a:gd name="connsiteX50" fmla="*/ 161021 w 1653912"/>
                <a:gd name="connsiteY50" fmla="*/ 516033 h 2563780"/>
                <a:gd name="connsiteX51" fmla="*/ 0 w 1653912"/>
                <a:gd name="connsiteY51" fmla="*/ 434756 h 2563780"/>
                <a:gd name="connsiteX52" fmla="*/ 272202 w 1653912"/>
                <a:gd name="connsiteY52" fmla="*/ 365748 h 2563780"/>
                <a:gd name="connsiteX53" fmla="*/ 144152 w 1653912"/>
                <a:gd name="connsiteY53" fmla="*/ 67476 h 2563780"/>
                <a:gd name="connsiteX54" fmla="*/ 232330 w 1653912"/>
                <a:gd name="connsiteY54" fmla="*/ 264535 h 2563780"/>
                <a:gd name="connsiteX55" fmla="*/ 302873 w 1653912"/>
                <a:gd name="connsiteY55" fmla="*/ 152586 h 2563780"/>
                <a:gd name="connsiteX56" fmla="*/ 358080 w 1653912"/>
                <a:gd name="connsiteY56" fmla="*/ 39105 h 2563780"/>
                <a:gd name="connsiteX57" fmla="*/ 372648 w 1653912"/>
                <a:gd name="connsiteY57" fmla="*/ 0 h 256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653912" h="2563780">
                  <a:moveTo>
                    <a:pt x="372648" y="0"/>
                  </a:moveTo>
                  <a:cubicBezTo>
                    <a:pt x="398718" y="56740"/>
                    <a:pt x="412520" y="108881"/>
                    <a:pt x="413287" y="164087"/>
                  </a:cubicBezTo>
                  <a:cubicBezTo>
                    <a:pt x="414053" y="200893"/>
                    <a:pt x="420955" y="239231"/>
                    <a:pt x="400252" y="275269"/>
                  </a:cubicBezTo>
                  <a:cubicBezTo>
                    <a:pt x="378782" y="312073"/>
                    <a:pt x="358080" y="346578"/>
                    <a:pt x="300572" y="344278"/>
                  </a:cubicBezTo>
                  <a:cubicBezTo>
                    <a:pt x="384150" y="429388"/>
                    <a:pt x="476162" y="489196"/>
                    <a:pt x="568174" y="545171"/>
                  </a:cubicBezTo>
                  <a:cubicBezTo>
                    <a:pt x="568174" y="517566"/>
                    <a:pt x="564340" y="491497"/>
                    <a:pt x="568939" y="466194"/>
                  </a:cubicBezTo>
                  <a:cubicBezTo>
                    <a:pt x="576608" y="424788"/>
                    <a:pt x="597311" y="387983"/>
                    <a:pt x="634882" y="365748"/>
                  </a:cubicBezTo>
                  <a:cubicBezTo>
                    <a:pt x="741462" y="302106"/>
                    <a:pt x="826573" y="216995"/>
                    <a:pt x="894048" y="113482"/>
                  </a:cubicBezTo>
                  <a:cubicBezTo>
                    <a:pt x="895582" y="110414"/>
                    <a:pt x="898649" y="108881"/>
                    <a:pt x="904017" y="104280"/>
                  </a:cubicBezTo>
                  <a:cubicBezTo>
                    <a:pt x="905549" y="115014"/>
                    <a:pt x="907850" y="121916"/>
                    <a:pt x="908617" y="129584"/>
                  </a:cubicBezTo>
                  <a:cubicBezTo>
                    <a:pt x="915518" y="234630"/>
                    <a:pt x="904017" y="337376"/>
                    <a:pt x="868745" y="436290"/>
                  </a:cubicBezTo>
                  <a:cubicBezTo>
                    <a:pt x="838841" y="522167"/>
                    <a:pt x="782868" y="585809"/>
                    <a:pt x="687021" y="617247"/>
                  </a:cubicBezTo>
                  <a:cubicBezTo>
                    <a:pt x="832707" y="709258"/>
                    <a:pt x="942355" y="823506"/>
                    <a:pt x="958457" y="1003697"/>
                  </a:cubicBezTo>
                  <a:cubicBezTo>
                    <a:pt x="1035133" y="912451"/>
                    <a:pt x="1135580" y="886381"/>
                    <a:pt x="1245227" y="879480"/>
                  </a:cubicBezTo>
                  <a:cubicBezTo>
                    <a:pt x="1344907" y="873347"/>
                    <a:pt x="1433085" y="831940"/>
                    <a:pt x="1519729" y="786701"/>
                  </a:cubicBezTo>
                  <a:lnTo>
                    <a:pt x="1653912" y="715392"/>
                  </a:lnTo>
                  <a:cubicBezTo>
                    <a:pt x="1650846" y="726894"/>
                    <a:pt x="1650079" y="734562"/>
                    <a:pt x="1647012" y="741462"/>
                  </a:cubicBezTo>
                  <a:cubicBezTo>
                    <a:pt x="1590271" y="885615"/>
                    <a:pt x="1510527" y="1015965"/>
                    <a:pt x="1405480" y="1130212"/>
                  </a:cubicBezTo>
                  <a:cubicBezTo>
                    <a:pt x="1345674" y="1194621"/>
                    <a:pt x="1272063" y="1237560"/>
                    <a:pt x="1187719" y="1259796"/>
                  </a:cubicBezTo>
                  <a:cubicBezTo>
                    <a:pt x="1104142" y="1282032"/>
                    <a:pt x="1028232" y="1275131"/>
                    <a:pt x="969958" y="1198454"/>
                  </a:cubicBezTo>
                  <a:cubicBezTo>
                    <a:pt x="967946" y="1317879"/>
                    <a:pt x="1057514" y="1504226"/>
                    <a:pt x="1223252" y="1633703"/>
                  </a:cubicBezTo>
                  <a:cubicBezTo>
                    <a:pt x="1357800" y="1732536"/>
                    <a:pt x="1465043" y="1821070"/>
                    <a:pt x="1523754" y="1954414"/>
                  </a:cubicBezTo>
                  <a:cubicBezTo>
                    <a:pt x="1585000" y="2073670"/>
                    <a:pt x="1613466" y="2203493"/>
                    <a:pt x="1611740" y="2343236"/>
                  </a:cubicBezTo>
                  <a:cubicBezTo>
                    <a:pt x="1610973" y="2387708"/>
                    <a:pt x="1610207" y="2432180"/>
                    <a:pt x="1609440" y="2476653"/>
                  </a:cubicBezTo>
                  <a:cubicBezTo>
                    <a:pt x="1608674" y="2512691"/>
                    <a:pt x="1591038" y="2540295"/>
                    <a:pt x="1558067" y="2549496"/>
                  </a:cubicBezTo>
                  <a:cubicBezTo>
                    <a:pt x="1522029" y="2559463"/>
                    <a:pt x="1483691" y="2565598"/>
                    <a:pt x="1446885" y="2563297"/>
                  </a:cubicBezTo>
                  <a:cubicBezTo>
                    <a:pt x="1404715" y="2560230"/>
                    <a:pt x="1394746" y="2534160"/>
                    <a:pt x="1410848" y="2493522"/>
                  </a:cubicBezTo>
                  <a:cubicBezTo>
                    <a:pt x="1436918" y="2426814"/>
                    <a:pt x="1469122" y="2360871"/>
                    <a:pt x="1483691" y="2291863"/>
                  </a:cubicBezTo>
                  <a:cubicBezTo>
                    <a:pt x="1508995" y="2172822"/>
                    <a:pt x="1485560" y="2065858"/>
                    <a:pt x="1429239" y="1968707"/>
                  </a:cubicBezTo>
                  <a:cubicBezTo>
                    <a:pt x="1349291" y="1854315"/>
                    <a:pt x="1260288" y="1776137"/>
                    <a:pt x="1153179" y="1679852"/>
                  </a:cubicBezTo>
                  <a:cubicBezTo>
                    <a:pt x="1076874" y="1611166"/>
                    <a:pt x="1012322" y="1533531"/>
                    <a:pt x="971492" y="1436918"/>
                  </a:cubicBezTo>
                  <a:cubicBezTo>
                    <a:pt x="966124" y="1438452"/>
                    <a:pt x="963058" y="1439219"/>
                    <a:pt x="963058" y="1439986"/>
                  </a:cubicBezTo>
                  <a:cubicBezTo>
                    <a:pt x="940054" y="1535065"/>
                    <a:pt x="869512" y="1569570"/>
                    <a:pt x="781334" y="1581070"/>
                  </a:cubicBezTo>
                  <a:cubicBezTo>
                    <a:pt x="687788" y="1593339"/>
                    <a:pt x="598843" y="1578771"/>
                    <a:pt x="512966" y="1537364"/>
                  </a:cubicBezTo>
                  <a:cubicBezTo>
                    <a:pt x="380315" y="1473724"/>
                    <a:pt x="263767" y="1390147"/>
                    <a:pt x="160254" y="1286632"/>
                  </a:cubicBezTo>
                  <a:cubicBezTo>
                    <a:pt x="155654" y="1282032"/>
                    <a:pt x="151820" y="1277431"/>
                    <a:pt x="142619" y="1266697"/>
                  </a:cubicBezTo>
                  <a:lnTo>
                    <a:pt x="223129" y="1272830"/>
                  </a:lnTo>
                  <a:cubicBezTo>
                    <a:pt x="367281" y="1287400"/>
                    <a:pt x="509900" y="1285866"/>
                    <a:pt x="649450" y="1236026"/>
                  </a:cubicBezTo>
                  <a:cubicBezTo>
                    <a:pt x="739929" y="1203055"/>
                    <a:pt x="830407" y="1210722"/>
                    <a:pt x="917052" y="1274364"/>
                  </a:cubicBezTo>
                  <a:cubicBezTo>
                    <a:pt x="910150" y="1167017"/>
                    <a:pt x="908617" y="1065804"/>
                    <a:pt x="896349" y="966125"/>
                  </a:cubicBezTo>
                  <a:cubicBezTo>
                    <a:pt x="887915" y="893282"/>
                    <a:pt x="847275" y="831940"/>
                    <a:pt x="797436" y="771366"/>
                  </a:cubicBezTo>
                  <a:cubicBezTo>
                    <a:pt x="795136" y="780568"/>
                    <a:pt x="793602" y="784401"/>
                    <a:pt x="793602" y="789002"/>
                  </a:cubicBezTo>
                  <a:cubicBezTo>
                    <a:pt x="792068" y="841142"/>
                    <a:pt x="764465" y="877947"/>
                    <a:pt x="722293" y="905550"/>
                  </a:cubicBezTo>
                  <a:cubicBezTo>
                    <a:pt x="676287" y="935454"/>
                    <a:pt x="625681" y="950022"/>
                    <a:pt x="572007" y="951556"/>
                  </a:cubicBezTo>
                  <a:cubicBezTo>
                    <a:pt x="454692" y="955390"/>
                    <a:pt x="343511" y="927020"/>
                    <a:pt x="228497" y="877947"/>
                  </a:cubicBezTo>
                  <a:cubicBezTo>
                    <a:pt x="245366" y="871813"/>
                    <a:pt x="255333" y="867212"/>
                    <a:pt x="266068" y="864145"/>
                  </a:cubicBezTo>
                  <a:cubicBezTo>
                    <a:pt x="368814" y="835008"/>
                    <a:pt x="463894" y="792069"/>
                    <a:pt x="547471" y="722294"/>
                  </a:cubicBezTo>
                  <a:cubicBezTo>
                    <a:pt x="579675" y="695456"/>
                    <a:pt x="623381" y="683188"/>
                    <a:pt x="661718" y="664786"/>
                  </a:cubicBezTo>
                  <a:lnTo>
                    <a:pt x="342744" y="443190"/>
                  </a:lnTo>
                  <a:cubicBezTo>
                    <a:pt x="339677" y="476928"/>
                    <a:pt x="318974" y="500697"/>
                    <a:pt x="286004" y="512966"/>
                  </a:cubicBezTo>
                  <a:cubicBezTo>
                    <a:pt x="244599" y="528302"/>
                    <a:pt x="203193" y="527535"/>
                    <a:pt x="161021" y="516033"/>
                  </a:cubicBezTo>
                  <a:cubicBezTo>
                    <a:pt x="100446" y="499932"/>
                    <a:pt x="46773" y="470028"/>
                    <a:pt x="0" y="434756"/>
                  </a:cubicBezTo>
                  <a:lnTo>
                    <a:pt x="272202" y="365748"/>
                  </a:lnTo>
                  <a:cubicBezTo>
                    <a:pt x="207027" y="272969"/>
                    <a:pt x="145685" y="182490"/>
                    <a:pt x="144152" y="67476"/>
                  </a:cubicBezTo>
                  <a:cubicBezTo>
                    <a:pt x="167155" y="138018"/>
                    <a:pt x="187857" y="210094"/>
                    <a:pt x="232330" y="264535"/>
                  </a:cubicBezTo>
                  <a:cubicBezTo>
                    <a:pt x="256100" y="227729"/>
                    <a:pt x="281403" y="190924"/>
                    <a:pt x="302873" y="152586"/>
                  </a:cubicBezTo>
                  <a:cubicBezTo>
                    <a:pt x="323575" y="115781"/>
                    <a:pt x="340444" y="77443"/>
                    <a:pt x="358080" y="39105"/>
                  </a:cubicBezTo>
                  <a:cubicBezTo>
                    <a:pt x="362681" y="28370"/>
                    <a:pt x="366514" y="17635"/>
                    <a:pt x="372648" y="0"/>
                  </a:cubicBezTo>
                  <a:close/>
                </a:path>
              </a:pathLst>
            </a:custGeom>
            <a:solidFill>
              <a:srgbClr val="3A876B"/>
            </a:solidFill>
            <a:ln w="12700" cap="flat" cmpd="sng" algn="ctr">
              <a:noFill/>
              <a:prstDash val="solid"/>
              <a:miter lim="800000"/>
            </a:ln>
            <a:effectLst/>
          </p:spPr>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Arial"/>
                <a:cs typeface="+mn-cs"/>
              </a:endParaRPr>
            </a:p>
          </p:txBody>
        </p:sp>
        <p:sp>
          <p:nvSpPr>
            <p:cNvPr id="64" name="Freeform: Shape 63">
              <a:extLst>
                <a:ext uri="{FF2B5EF4-FFF2-40B4-BE49-F238E27FC236}">
                  <a16:creationId xmlns:a16="http://schemas.microsoft.com/office/drawing/2014/main" id="{9D21E13A-280F-F170-18AE-CC1F850AB82A}"/>
                </a:ext>
              </a:extLst>
            </p:cNvPr>
            <p:cNvSpPr/>
            <p:nvPr/>
          </p:nvSpPr>
          <p:spPr>
            <a:xfrm>
              <a:off x="6902069" y="-1274614"/>
              <a:ext cx="5592042" cy="8102772"/>
            </a:xfrm>
            <a:custGeom>
              <a:avLst/>
              <a:gdLst>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377249 w 5592042"/>
                <a:gd name="connsiteY38" fmla="*/ 4211599 h 8102772"/>
                <a:gd name="connsiteX39" fmla="*/ 380801 w 5592042"/>
                <a:gd name="connsiteY39" fmla="*/ 4218057 h 8102772"/>
                <a:gd name="connsiteX40" fmla="*/ 361091 w 5592042"/>
                <a:gd name="connsiteY40" fmla="*/ 4193429 h 8102772"/>
                <a:gd name="connsiteX41" fmla="*/ 284388 w 5592042"/>
                <a:gd name="connsiteY41" fmla="*/ 4254812 h 8102772"/>
                <a:gd name="connsiteX42" fmla="*/ 275270 w 5592042"/>
                <a:gd name="connsiteY42" fmla="*/ 4248787 h 8102772"/>
                <a:gd name="connsiteX43" fmla="*/ 249200 w 5592042"/>
                <a:gd name="connsiteY43" fmla="*/ 4250705 h 8102772"/>
                <a:gd name="connsiteX44" fmla="*/ 68243 w 5592042"/>
                <a:gd name="connsiteY44" fmla="*/ 4298244 h 8102772"/>
                <a:gd name="connsiteX45" fmla="*/ 0 w 5592042"/>
                <a:gd name="connsiteY45" fmla="*/ 4298244 h 8102772"/>
                <a:gd name="connsiteX46" fmla="*/ 78978 w 5592042"/>
                <a:gd name="connsiteY46" fmla="*/ 4213037 h 8102772"/>
                <a:gd name="connsiteX47" fmla="*/ 158896 w 5592042"/>
                <a:gd name="connsiteY47" fmla="*/ 4141545 h 8102772"/>
                <a:gd name="connsiteX48" fmla="*/ 232062 w 5592042"/>
                <a:gd name="connsiteY48" fmla="*/ 4141545 h 8102772"/>
                <a:gd name="connsiteX49" fmla="*/ 232062 w 5592042"/>
                <a:gd name="connsiteY49" fmla="*/ 4072874 h 8102772"/>
                <a:gd name="connsiteX50" fmla="*/ 233098 w 5592042"/>
                <a:gd name="connsiteY50" fmla="*/ 4073581 h 8102772"/>
                <a:gd name="connsiteX51" fmla="*/ 443957 w 5592042"/>
                <a:gd name="connsiteY51" fmla="*/ 3830517 h 8102772"/>
                <a:gd name="connsiteX52" fmla="*/ 883314 w 5592042"/>
                <a:gd name="connsiteY52" fmla="*/ 3467838 h 8102772"/>
                <a:gd name="connsiteX53" fmla="*/ 1439985 w 5592042"/>
                <a:gd name="connsiteY53" fmla="*/ 3658762 h 8102772"/>
                <a:gd name="connsiteX54" fmla="*/ 1653147 w 5592042"/>
                <a:gd name="connsiteY54" fmla="*/ 4003807 h 8102772"/>
                <a:gd name="connsiteX55" fmla="*/ 1677683 w 5592042"/>
                <a:gd name="connsiteY55" fmla="*/ 4045979 h 8102772"/>
                <a:gd name="connsiteX56" fmla="*/ 1705286 w 5592042"/>
                <a:gd name="connsiteY56" fmla="*/ 3964701 h 8102772"/>
                <a:gd name="connsiteX57" fmla="*/ 1913080 w 5592042"/>
                <a:gd name="connsiteY57" fmla="*/ 3348989 h 8102772"/>
                <a:gd name="connsiteX58" fmla="*/ 2360870 w 5592042"/>
                <a:gd name="connsiteY58" fmla="*/ 2648931 h 8102772"/>
                <a:gd name="connsiteX59" fmla="*/ 2772623 w 5592042"/>
                <a:gd name="connsiteY59" fmla="*/ 2195007 h 8102772"/>
                <a:gd name="connsiteX60" fmla="*/ 3380668 w 5592042"/>
                <a:gd name="connsiteY60" fmla="*/ 1312459 h 8102772"/>
                <a:gd name="connsiteX61" fmla="*/ 3760984 w 5592042"/>
                <a:gd name="connsiteY61" fmla="*/ 471317 h 8102772"/>
                <a:gd name="connsiteX62" fmla="*/ 3803922 w 5592042"/>
                <a:gd name="connsiteY62" fmla="*/ 379305 h 8102772"/>
                <a:gd name="connsiteX63" fmla="*/ 3879831 w 5592042"/>
                <a:gd name="connsiteY63" fmla="*/ 377004 h 8102772"/>
                <a:gd name="connsiteX64" fmla="*/ 3931205 w 5592042"/>
                <a:gd name="connsiteY64" fmla="*/ 511955 h 8102772"/>
                <a:gd name="connsiteX65" fmla="*/ 3987947 w 5592042"/>
                <a:gd name="connsiteY65" fmla="*/ 913741 h 8102772"/>
                <a:gd name="connsiteX66" fmla="*/ 3892867 w 5592042"/>
                <a:gd name="connsiteY66" fmla="*/ 1388369 h 8102772"/>
                <a:gd name="connsiteX67" fmla="*/ 3877532 w 5592042"/>
                <a:gd name="connsiteY67" fmla="*/ 1429774 h 8102772"/>
                <a:gd name="connsiteX68" fmla="*/ 3881365 w 5592042"/>
                <a:gd name="connsiteY68" fmla="*/ 1439742 h 8102772"/>
                <a:gd name="connsiteX69" fmla="*/ 3939639 w 5592042"/>
                <a:gd name="connsiteY69" fmla="*/ 1363833 h 8102772"/>
                <a:gd name="connsiteX70" fmla="*/ 4130563 w 5592042"/>
                <a:gd name="connsiteY70" fmla="*/ 1016487 h 8102772"/>
                <a:gd name="connsiteX71" fmla="*/ 4171970 w 5592042"/>
                <a:gd name="connsiteY71" fmla="*/ 961280 h 8102772"/>
                <a:gd name="connsiteX72" fmla="*/ 4221809 w 5592042"/>
                <a:gd name="connsiteY72" fmla="*/ 966648 h 8102772"/>
                <a:gd name="connsiteX73" fmla="*/ 4265515 w 5592042"/>
                <a:gd name="connsiteY73" fmla="*/ 1041790 h 8102772"/>
                <a:gd name="connsiteX74" fmla="*/ 4280851 w 5592042"/>
                <a:gd name="connsiteY74" fmla="*/ 1011120 h 8102772"/>
                <a:gd name="connsiteX75" fmla="*/ 4716373 w 5592042"/>
                <a:gd name="connsiteY75" fmla="*/ 432979 h 8102772"/>
                <a:gd name="connsiteX76" fmla="*/ 4943335 w 5592042"/>
                <a:gd name="connsiteY76" fmla="*/ 165378 h 8102772"/>
                <a:gd name="connsiteX77" fmla="*/ 5229339 w 5592042"/>
                <a:gd name="connsiteY77" fmla="*/ 10491 h 8102772"/>
                <a:gd name="connsiteX78" fmla="*/ 5328731 w 5592042"/>
                <a:gd name="connsiteY78" fmla="*/ 427 h 8102772"/>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377249 w 5592042"/>
                <a:gd name="connsiteY38" fmla="*/ 4211599 h 8102772"/>
                <a:gd name="connsiteX39" fmla="*/ 380801 w 5592042"/>
                <a:gd name="connsiteY39" fmla="*/ 4218057 h 8102772"/>
                <a:gd name="connsiteX40" fmla="*/ 361091 w 5592042"/>
                <a:gd name="connsiteY40" fmla="*/ 4193429 h 8102772"/>
                <a:gd name="connsiteX41" fmla="*/ 284388 w 5592042"/>
                <a:gd name="connsiteY41" fmla="*/ 4254812 h 8102772"/>
                <a:gd name="connsiteX42" fmla="*/ 275270 w 5592042"/>
                <a:gd name="connsiteY42" fmla="*/ 4248787 h 8102772"/>
                <a:gd name="connsiteX43" fmla="*/ 249200 w 5592042"/>
                <a:gd name="connsiteY43" fmla="*/ 4250705 h 8102772"/>
                <a:gd name="connsiteX44" fmla="*/ 68243 w 5592042"/>
                <a:gd name="connsiteY44" fmla="*/ 4298244 h 8102772"/>
                <a:gd name="connsiteX45" fmla="*/ 0 w 5592042"/>
                <a:gd name="connsiteY45" fmla="*/ 4298244 h 8102772"/>
                <a:gd name="connsiteX46" fmla="*/ 78978 w 5592042"/>
                <a:gd name="connsiteY46" fmla="*/ 4213037 h 8102772"/>
                <a:gd name="connsiteX47" fmla="*/ 158896 w 5592042"/>
                <a:gd name="connsiteY47" fmla="*/ 4141545 h 8102772"/>
                <a:gd name="connsiteX48" fmla="*/ 232062 w 5592042"/>
                <a:gd name="connsiteY48" fmla="*/ 4072874 h 8102772"/>
                <a:gd name="connsiteX49" fmla="*/ 233098 w 5592042"/>
                <a:gd name="connsiteY49" fmla="*/ 4073581 h 8102772"/>
                <a:gd name="connsiteX50" fmla="*/ 443957 w 5592042"/>
                <a:gd name="connsiteY50" fmla="*/ 3830517 h 8102772"/>
                <a:gd name="connsiteX51" fmla="*/ 883314 w 5592042"/>
                <a:gd name="connsiteY51" fmla="*/ 3467838 h 8102772"/>
                <a:gd name="connsiteX52" fmla="*/ 1439985 w 5592042"/>
                <a:gd name="connsiteY52" fmla="*/ 3658762 h 8102772"/>
                <a:gd name="connsiteX53" fmla="*/ 1653147 w 5592042"/>
                <a:gd name="connsiteY53" fmla="*/ 4003807 h 8102772"/>
                <a:gd name="connsiteX54" fmla="*/ 1677683 w 5592042"/>
                <a:gd name="connsiteY54" fmla="*/ 4045979 h 8102772"/>
                <a:gd name="connsiteX55" fmla="*/ 1705286 w 5592042"/>
                <a:gd name="connsiteY55" fmla="*/ 3964701 h 8102772"/>
                <a:gd name="connsiteX56" fmla="*/ 1913080 w 5592042"/>
                <a:gd name="connsiteY56" fmla="*/ 3348989 h 8102772"/>
                <a:gd name="connsiteX57" fmla="*/ 2360870 w 5592042"/>
                <a:gd name="connsiteY57" fmla="*/ 2648931 h 8102772"/>
                <a:gd name="connsiteX58" fmla="*/ 2772623 w 5592042"/>
                <a:gd name="connsiteY58" fmla="*/ 2195007 h 8102772"/>
                <a:gd name="connsiteX59" fmla="*/ 3380668 w 5592042"/>
                <a:gd name="connsiteY59" fmla="*/ 1312459 h 8102772"/>
                <a:gd name="connsiteX60" fmla="*/ 3760984 w 5592042"/>
                <a:gd name="connsiteY60" fmla="*/ 471317 h 8102772"/>
                <a:gd name="connsiteX61" fmla="*/ 3803922 w 5592042"/>
                <a:gd name="connsiteY61" fmla="*/ 379305 h 8102772"/>
                <a:gd name="connsiteX62" fmla="*/ 3879831 w 5592042"/>
                <a:gd name="connsiteY62" fmla="*/ 377004 h 8102772"/>
                <a:gd name="connsiteX63" fmla="*/ 3931205 w 5592042"/>
                <a:gd name="connsiteY63" fmla="*/ 511955 h 8102772"/>
                <a:gd name="connsiteX64" fmla="*/ 3987947 w 5592042"/>
                <a:gd name="connsiteY64" fmla="*/ 913741 h 8102772"/>
                <a:gd name="connsiteX65" fmla="*/ 3892867 w 5592042"/>
                <a:gd name="connsiteY65" fmla="*/ 1388369 h 8102772"/>
                <a:gd name="connsiteX66" fmla="*/ 3877532 w 5592042"/>
                <a:gd name="connsiteY66" fmla="*/ 1429774 h 8102772"/>
                <a:gd name="connsiteX67" fmla="*/ 3881365 w 5592042"/>
                <a:gd name="connsiteY67" fmla="*/ 1439742 h 8102772"/>
                <a:gd name="connsiteX68" fmla="*/ 3939639 w 5592042"/>
                <a:gd name="connsiteY68" fmla="*/ 1363833 h 8102772"/>
                <a:gd name="connsiteX69" fmla="*/ 4130563 w 5592042"/>
                <a:gd name="connsiteY69" fmla="*/ 1016487 h 8102772"/>
                <a:gd name="connsiteX70" fmla="*/ 4171970 w 5592042"/>
                <a:gd name="connsiteY70" fmla="*/ 961280 h 8102772"/>
                <a:gd name="connsiteX71" fmla="*/ 4221809 w 5592042"/>
                <a:gd name="connsiteY71" fmla="*/ 966648 h 8102772"/>
                <a:gd name="connsiteX72" fmla="*/ 4265515 w 5592042"/>
                <a:gd name="connsiteY72" fmla="*/ 1041790 h 8102772"/>
                <a:gd name="connsiteX73" fmla="*/ 4280851 w 5592042"/>
                <a:gd name="connsiteY73" fmla="*/ 1011120 h 8102772"/>
                <a:gd name="connsiteX74" fmla="*/ 4716373 w 5592042"/>
                <a:gd name="connsiteY74" fmla="*/ 432979 h 8102772"/>
                <a:gd name="connsiteX75" fmla="*/ 4943335 w 5592042"/>
                <a:gd name="connsiteY75" fmla="*/ 165378 h 8102772"/>
                <a:gd name="connsiteX76" fmla="*/ 5229339 w 5592042"/>
                <a:gd name="connsiteY76" fmla="*/ 10491 h 8102772"/>
                <a:gd name="connsiteX77" fmla="*/ 5328731 w 5592042"/>
                <a:gd name="connsiteY77" fmla="*/ 427 h 8102772"/>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377249 w 5592042"/>
                <a:gd name="connsiteY38" fmla="*/ 4211599 h 8102772"/>
                <a:gd name="connsiteX39" fmla="*/ 380801 w 5592042"/>
                <a:gd name="connsiteY39" fmla="*/ 4218057 h 8102772"/>
                <a:gd name="connsiteX40" fmla="*/ 361091 w 5592042"/>
                <a:gd name="connsiteY40" fmla="*/ 4193429 h 8102772"/>
                <a:gd name="connsiteX41" fmla="*/ 284388 w 5592042"/>
                <a:gd name="connsiteY41" fmla="*/ 4254812 h 8102772"/>
                <a:gd name="connsiteX42" fmla="*/ 275270 w 5592042"/>
                <a:gd name="connsiteY42" fmla="*/ 4248787 h 8102772"/>
                <a:gd name="connsiteX43" fmla="*/ 249200 w 5592042"/>
                <a:gd name="connsiteY43" fmla="*/ 4250705 h 8102772"/>
                <a:gd name="connsiteX44" fmla="*/ 68243 w 5592042"/>
                <a:gd name="connsiteY44" fmla="*/ 4298244 h 8102772"/>
                <a:gd name="connsiteX45" fmla="*/ 0 w 5592042"/>
                <a:gd name="connsiteY45" fmla="*/ 4298244 h 8102772"/>
                <a:gd name="connsiteX46" fmla="*/ 78978 w 5592042"/>
                <a:gd name="connsiteY46" fmla="*/ 4213037 h 8102772"/>
                <a:gd name="connsiteX47" fmla="*/ 232062 w 5592042"/>
                <a:gd name="connsiteY47" fmla="*/ 4072874 h 8102772"/>
                <a:gd name="connsiteX48" fmla="*/ 233098 w 5592042"/>
                <a:gd name="connsiteY48" fmla="*/ 4073581 h 8102772"/>
                <a:gd name="connsiteX49" fmla="*/ 443957 w 5592042"/>
                <a:gd name="connsiteY49" fmla="*/ 3830517 h 8102772"/>
                <a:gd name="connsiteX50" fmla="*/ 883314 w 5592042"/>
                <a:gd name="connsiteY50" fmla="*/ 3467838 h 8102772"/>
                <a:gd name="connsiteX51" fmla="*/ 1439985 w 5592042"/>
                <a:gd name="connsiteY51" fmla="*/ 3658762 h 8102772"/>
                <a:gd name="connsiteX52" fmla="*/ 1653147 w 5592042"/>
                <a:gd name="connsiteY52" fmla="*/ 4003807 h 8102772"/>
                <a:gd name="connsiteX53" fmla="*/ 1677683 w 5592042"/>
                <a:gd name="connsiteY53" fmla="*/ 4045979 h 8102772"/>
                <a:gd name="connsiteX54" fmla="*/ 1705286 w 5592042"/>
                <a:gd name="connsiteY54" fmla="*/ 3964701 h 8102772"/>
                <a:gd name="connsiteX55" fmla="*/ 1913080 w 5592042"/>
                <a:gd name="connsiteY55" fmla="*/ 3348989 h 8102772"/>
                <a:gd name="connsiteX56" fmla="*/ 2360870 w 5592042"/>
                <a:gd name="connsiteY56" fmla="*/ 2648931 h 8102772"/>
                <a:gd name="connsiteX57" fmla="*/ 2772623 w 5592042"/>
                <a:gd name="connsiteY57" fmla="*/ 2195007 h 8102772"/>
                <a:gd name="connsiteX58" fmla="*/ 3380668 w 5592042"/>
                <a:gd name="connsiteY58" fmla="*/ 1312459 h 8102772"/>
                <a:gd name="connsiteX59" fmla="*/ 3760984 w 5592042"/>
                <a:gd name="connsiteY59" fmla="*/ 471317 h 8102772"/>
                <a:gd name="connsiteX60" fmla="*/ 3803922 w 5592042"/>
                <a:gd name="connsiteY60" fmla="*/ 379305 h 8102772"/>
                <a:gd name="connsiteX61" fmla="*/ 3879831 w 5592042"/>
                <a:gd name="connsiteY61" fmla="*/ 377004 h 8102772"/>
                <a:gd name="connsiteX62" fmla="*/ 3931205 w 5592042"/>
                <a:gd name="connsiteY62" fmla="*/ 511955 h 8102772"/>
                <a:gd name="connsiteX63" fmla="*/ 3987947 w 5592042"/>
                <a:gd name="connsiteY63" fmla="*/ 913741 h 8102772"/>
                <a:gd name="connsiteX64" fmla="*/ 3892867 w 5592042"/>
                <a:gd name="connsiteY64" fmla="*/ 1388369 h 8102772"/>
                <a:gd name="connsiteX65" fmla="*/ 3877532 w 5592042"/>
                <a:gd name="connsiteY65" fmla="*/ 1429774 h 8102772"/>
                <a:gd name="connsiteX66" fmla="*/ 3881365 w 5592042"/>
                <a:gd name="connsiteY66" fmla="*/ 1439742 h 8102772"/>
                <a:gd name="connsiteX67" fmla="*/ 3939639 w 5592042"/>
                <a:gd name="connsiteY67" fmla="*/ 1363833 h 8102772"/>
                <a:gd name="connsiteX68" fmla="*/ 4130563 w 5592042"/>
                <a:gd name="connsiteY68" fmla="*/ 1016487 h 8102772"/>
                <a:gd name="connsiteX69" fmla="*/ 4171970 w 5592042"/>
                <a:gd name="connsiteY69" fmla="*/ 961280 h 8102772"/>
                <a:gd name="connsiteX70" fmla="*/ 4221809 w 5592042"/>
                <a:gd name="connsiteY70" fmla="*/ 966648 h 8102772"/>
                <a:gd name="connsiteX71" fmla="*/ 4265515 w 5592042"/>
                <a:gd name="connsiteY71" fmla="*/ 1041790 h 8102772"/>
                <a:gd name="connsiteX72" fmla="*/ 4280851 w 5592042"/>
                <a:gd name="connsiteY72" fmla="*/ 1011120 h 8102772"/>
                <a:gd name="connsiteX73" fmla="*/ 4716373 w 5592042"/>
                <a:gd name="connsiteY73" fmla="*/ 432979 h 8102772"/>
                <a:gd name="connsiteX74" fmla="*/ 4943335 w 5592042"/>
                <a:gd name="connsiteY74" fmla="*/ 165378 h 8102772"/>
                <a:gd name="connsiteX75" fmla="*/ 5229339 w 5592042"/>
                <a:gd name="connsiteY75" fmla="*/ 10491 h 8102772"/>
                <a:gd name="connsiteX76" fmla="*/ 5328731 w 5592042"/>
                <a:gd name="connsiteY76" fmla="*/ 427 h 8102772"/>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377249 w 5592042"/>
                <a:gd name="connsiteY38" fmla="*/ 4211599 h 8102772"/>
                <a:gd name="connsiteX39" fmla="*/ 380801 w 5592042"/>
                <a:gd name="connsiteY39" fmla="*/ 4218057 h 8102772"/>
                <a:gd name="connsiteX40" fmla="*/ 361091 w 5592042"/>
                <a:gd name="connsiteY40" fmla="*/ 4193429 h 8102772"/>
                <a:gd name="connsiteX41" fmla="*/ 284388 w 5592042"/>
                <a:gd name="connsiteY41" fmla="*/ 4254812 h 8102772"/>
                <a:gd name="connsiteX42" fmla="*/ 275270 w 5592042"/>
                <a:gd name="connsiteY42" fmla="*/ 4248787 h 8102772"/>
                <a:gd name="connsiteX43" fmla="*/ 249200 w 5592042"/>
                <a:gd name="connsiteY43" fmla="*/ 4250705 h 8102772"/>
                <a:gd name="connsiteX44" fmla="*/ 68243 w 5592042"/>
                <a:gd name="connsiteY44" fmla="*/ 4298244 h 8102772"/>
                <a:gd name="connsiteX45" fmla="*/ 0 w 5592042"/>
                <a:gd name="connsiteY45" fmla="*/ 4298244 h 8102772"/>
                <a:gd name="connsiteX46" fmla="*/ 232062 w 5592042"/>
                <a:gd name="connsiteY46" fmla="*/ 4072874 h 8102772"/>
                <a:gd name="connsiteX47" fmla="*/ 233098 w 5592042"/>
                <a:gd name="connsiteY47" fmla="*/ 4073581 h 8102772"/>
                <a:gd name="connsiteX48" fmla="*/ 443957 w 5592042"/>
                <a:gd name="connsiteY48" fmla="*/ 3830517 h 8102772"/>
                <a:gd name="connsiteX49" fmla="*/ 883314 w 5592042"/>
                <a:gd name="connsiteY49" fmla="*/ 3467838 h 8102772"/>
                <a:gd name="connsiteX50" fmla="*/ 1439985 w 5592042"/>
                <a:gd name="connsiteY50" fmla="*/ 3658762 h 8102772"/>
                <a:gd name="connsiteX51" fmla="*/ 1653147 w 5592042"/>
                <a:gd name="connsiteY51" fmla="*/ 4003807 h 8102772"/>
                <a:gd name="connsiteX52" fmla="*/ 1677683 w 5592042"/>
                <a:gd name="connsiteY52" fmla="*/ 4045979 h 8102772"/>
                <a:gd name="connsiteX53" fmla="*/ 1705286 w 5592042"/>
                <a:gd name="connsiteY53" fmla="*/ 3964701 h 8102772"/>
                <a:gd name="connsiteX54" fmla="*/ 1913080 w 5592042"/>
                <a:gd name="connsiteY54" fmla="*/ 3348989 h 8102772"/>
                <a:gd name="connsiteX55" fmla="*/ 2360870 w 5592042"/>
                <a:gd name="connsiteY55" fmla="*/ 2648931 h 8102772"/>
                <a:gd name="connsiteX56" fmla="*/ 2772623 w 5592042"/>
                <a:gd name="connsiteY56" fmla="*/ 2195007 h 8102772"/>
                <a:gd name="connsiteX57" fmla="*/ 3380668 w 5592042"/>
                <a:gd name="connsiteY57" fmla="*/ 1312459 h 8102772"/>
                <a:gd name="connsiteX58" fmla="*/ 3760984 w 5592042"/>
                <a:gd name="connsiteY58" fmla="*/ 471317 h 8102772"/>
                <a:gd name="connsiteX59" fmla="*/ 3803922 w 5592042"/>
                <a:gd name="connsiteY59" fmla="*/ 379305 h 8102772"/>
                <a:gd name="connsiteX60" fmla="*/ 3879831 w 5592042"/>
                <a:gd name="connsiteY60" fmla="*/ 377004 h 8102772"/>
                <a:gd name="connsiteX61" fmla="*/ 3931205 w 5592042"/>
                <a:gd name="connsiteY61" fmla="*/ 511955 h 8102772"/>
                <a:gd name="connsiteX62" fmla="*/ 3987947 w 5592042"/>
                <a:gd name="connsiteY62" fmla="*/ 913741 h 8102772"/>
                <a:gd name="connsiteX63" fmla="*/ 3892867 w 5592042"/>
                <a:gd name="connsiteY63" fmla="*/ 1388369 h 8102772"/>
                <a:gd name="connsiteX64" fmla="*/ 3877532 w 5592042"/>
                <a:gd name="connsiteY64" fmla="*/ 1429774 h 8102772"/>
                <a:gd name="connsiteX65" fmla="*/ 3881365 w 5592042"/>
                <a:gd name="connsiteY65" fmla="*/ 1439742 h 8102772"/>
                <a:gd name="connsiteX66" fmla="*/ 3939639 w 5592042"/>
                <a:gd name="connsiteY66" fmla="*/ 1363833 h 8102772"/>
                <a:gd name="connsiteX67" fmla="*/ 4130563 w 5592042"/>
                <a:gd name="connsiteY67" fmla="*/ 1016487 h 8102772"/>
                <a:gd name="connsiteX68" fmla="*/ 4171970 w 5592042"/>
                <a:gd name="connsiteY68" fmla="*/ 961280 h 8102772"/>
                <a:gd name="connsiteX69" fmla="*/ 4221809 w 5592042"/>
                <a:gd name="connsiteY69" fmla="*/ 966648 h 8102772"/>
                <a:gd name="connsiteX70" fmla="*/ 4265515 w 5592042"/>
                <a:gd name="connsiteY70" fmla="*/ 1041790 h 8102772"/>
                <a:gd name="connsiteX71" fmla="*/ 4280851 w 5592042"/>
                <a:gd name="connsiteY71" fmla="*/ 1011120 h 8102772"/>
                <a:gd name="connsiteX72" fmla="*/ 4716373 w 5592042"/>
                <a:gd name="connsiteY72" fmla="*/ 432979 h 8102772"/>
                <a:gd name="connsiteX73" fmla="*/ 4943335 w 5592042"/>
                <a:gd name="connsiteY73" fmla="*/ 165378 h 8102772"/>
                <a:gd name="connsiteX74" fmla="*/ 5229339 w 5592042"/>
                <a:gd name="connsiteY74" fmla="*/ 10491 h 8102772"/>
                <a:gd name="connsiteX75" fmla="*/ 5328731 w 5592042"/>
                <a:gd name="connsiteY75" fmla="*/ 427 h 8102772"/>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377249 w 5592042"/>
                <a:gd name="connsiteY38" fmla="*/ 4211599 h 8102772"/>
                <a:gd name="connsiteX39" fmla="*/ 380801 w 5592042"/>
                <a:gd name="connsiteY39" fmla="*/ 4218057 h 8102772"/>
                <a:gd name="connsiteX40" fmla="*/ 361091 w 5592042"/>
                <a:gd name="connsiteY40" fmla="*/ 4193429 h 8102772"/>
                <a:gd name="connsiteX41" fmla="*/ 284388 w 5592042"/>
                <a:gd name="connsiteY41" fmla="*/ 4254812 h 8102772"/>
                <a:gd name="connsiteX42" fmla="*/ 275270 w 5592042"/>
                <a:gd name="connsiteY42" fmla="*/ 4248787 h 8102772"/>
                <a:gd name="connsiteX43" fmla="*/ 249200 w 5592042"/>
                <a:gd name="connsiteY43" fmla="*/ 4250705 h 8102772"/>
                <a:gd name="connsiteX44" fmla="*/ 68243 w 5592042"/>
                <a:gd name="connsiteY44" fmla="*/ 4298244 h 8102772"/>
                <a:gd name="connsiteX45" fmla="*/ 0 w 5592042"/>
                <a:gd name="connsiteY45" fmla="*/ 4298244 h 8102772"/>
                <a:gd name="connsiteX46" fmla="*/ 207919 w 5592042"/>
                <a:gd name="connsiteY46" fmla="*/ 4103052 h 8102772"/>
                <a:gd name="connsiteX47" fmla="*/ 233098 w 5592042"/>
                <a:gd name="connsiteY47" fmla="*/ 4073581 h 8102772"/>
                <a:gd name="connsiteX48" fmla="*/ 443957 w 5592042"/>
                <a:gd name="connsiteY48" fmla="*/ 3830517 h 8102772"/>
                <a:gd name="connsiteX49" fmla="*/ 883314 w 5592042"/>
                <a:gd name="connsiteY49" fmla="*/ 3467838 h 8102772"/>
                <a:gd name="connsiteX50" fmla="*/ 1439985 w 5592042"/>
                <a:gd name="connsiteY50" fmla="*/ 3658762 h 8102772"/>
                <a:gd name="connsiteX51" fmla="*/ 1653147 w 5592042"/>
                <a:gd name="connsiteY51" fmla="*/ 4003807 h 8102772"/>
                <a:gd name="connsiteX52" fmla="*/ 1677683 w 5592042"/>
                <a:gd name="connsiteY52" fmla="*/ 4045979 h 8102772"/>
                <a:gd name="connsiteX53" fmla="*/ 1705286 w 5592042"/>
                <a:gd name="connsiteY53" fmla="*/ 3964701 h 8102772"/>
                <a:gd name="connsiteX54" fmla="*/ 1913080 w 5592042"/>
                <a:gd name="connsiteY54" fmla="*/ 3348989 h 8102772"/>
                <a:gd name="connsiteX55" fmla="*/ 2360870 w 5592042"/>
                <a:gd name="connsiteY55" fmla="*/ 2648931 h 8102772"/>
                <a:gd name="connsiteX56" fmla="*/ 2772623 w 5592042"/>
                <a:gd name="connsiteY56" fmla="*/ 2195007 h 8102772"/>
                <a:gd name="connsiteX57" fmla="*/ 3380668 w 5592042"/>
                <a:gd name="connsiteY57" fmla="*/ 1312459 h 8102772"/>
                <a:gd name="connsiteX58" fmla="*/ 3760984 w 5592042"/>
                <a:gd name="connsiteY58" fmla="*/ 471317 h 8102772"/>
                <a:gd name="connsiteX59" fmla="*/ 3803922 w 5592042"/>
                <a:gd name="connsiteY59" fmla="*/ 379305 h 8102772"/>
                <a:gd name="connsiteX60" fmla="*/ 3879831 w 5592042"/>
                <a:gd name="connsiteY60" fmla="*/ 377004 h 8102772"/>
                <a:gd name="connsiteX61" fmla="*/ 3931205 w 5592042"/>
                <a:gd name="connsiteY61" fmla="*/ 511955 h 8102772"/>
                <a:gd name="connsiteX62" fmla="*/ 3987947 w 5592042"/>
                <a:gd name="connsiteY62" fmla="*/ 913741 h 8102772"/>
                <a:gd name="connsiteX63" fmla="*/ 3892867 w 5592042"/>
                <a:gd name="connsiteY63" fmla="*/ 1388369 h 8102772"/>
                <a:gd name="connsiteX64" fmla="*/ 3877532 w 5592042"/>
                <a:gd name="connsiteY64" fmla="*/ 1429774 h 8102772"/>
                <a:gd name="connsiteX65" fmla="*/ 3881365 w 5592042"/>
                <a:gd name="connsiteY65" fmla="*/ 1439742 h 8102772"/>
                <a:gd name="connsiteX66" fmla="*/ 3939639 w 5592042"/>
                <a:gd name="connsiteY66" fmla="*/ 1363833 h 8102772"/>
                <a:gd name="connsiteX67" fmla="*/ 4130563 w 5592042"/>
                <a:gd name="connsiteY67" fmla="*/ 1016487 h 8102772"/>
                <a:gd name="connsiteX68" fmla="*/ 4171970 w 5592042"/>
                <a:gd name="connsiteY68" fmla="*/ 961280 h 8102772"/>
                <a:gd name="connsiteX69" fmla="*/ 4221809 w 5592042"/>
                <a:gd name="connsiteY69" fmla="*/ 966648 h 8102772"/>
                <a:gd name="connsiteX70" fmla="*/ 4265515 w 5592042"/>
                <a:gd name="connsiteY70" fmla="*/ 1041790 h 8102772"/>
                <a:gd name="connsiteX71" fmla="*/ 4280851 w 5592042"/>
                <a:gd name="connsiteY71" fmla="*/ 1011120 h 8102772"/>
                <a:gd name="connsiteX72" fmla="*/ 4716373 w 5592042"/>
                <a:gd name="connsiteY72" fmla="*/ 432979 h 8102772"/>
                <a:gd name="connsiteX73" fmla="*/ 4943335 w 5592042"/>
                <a:gd name="connsiteY73" fmla="*/ 165378 h 8102772"/>
                <a:gd name="connsiteX74" fmla="*/ 5229339 w 5592042"/>
                <a:gd name="connsiteY74" fmla="*/ 10491 h 8102772"/>
                <a:gd name="connsiteX75" fmla="*/ 5328731 w 5592042"/>
                <a:gd name="connsiteY75" fmla="*/ 427 h 8102772"/>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377249 w 5592042"/>
                <a:gd name="connsiteY38" fmla="*/ 4211599 h 8102772"/>
                <a:gd name="connsiteX39" fmla="*/ 380801 w 5592042"/>
                <a:gd name="connsiteY39" fmla="*/ 4218057 h 8102772"/>
                <a:gd name="connsiteX40" fmla="*/ 361091 w 5592042"/>
                <a:gd name="connsiteY40" fmla="*/ 4193429 h 8102772"/>
                <a:gd name="connsiteX41" fmla="*/ 284388 w 5592042"/>
                <a:gd name="connsiteY41" fmla="*/ 4254812 h 8102772"/>
                <a:gd name="connsiteX42" fmla="*/ 275270 w 5592042"/>
                <a:gd name="connsiteY42" fmla="*/ 4248787 h 8102772"/>
                <a:gd name="connsiteX43" fmla="*/ 249200 w 5592042"/>
                <a:gd name="connsiteY43" fmla="*/ 4250705 h 8102772"/>
                <a:gd name="connsiteX44" fmla="*/ 68243 w 5592042"/>
                <a:gd name="connsiteY44" fmla="*/ 4298244 h 8102772"/>
                <a:gd name="connsiteX45" fmla="*/ 0 w 5592042"/>
                <a:gd name="connsiteY45" fmla="*/ 4298244 h 8102772"/>
                <a:gd name="connsiteX46" fmla="*/ 233098 w 5592042"/>
                <a:gd name="connsiteY46" fmla="*/ 4073581 h 8102772"/>
                <a:gd name="connsiteX47" fmla="*/ 443957 w 5592042"/>
                <a:gd name="connsiteY47" fmla="*/ 3830517 h 8102772"/>
                <a:gd name="connsiteX48" fmla="*/ 883314 w 5592042"/>
                <a:gd name="connsiteY48" fmla="*/ 3467838 h 8102772"/>
                <a:gd name="connsiteX49" fmla="*/ 1439985 w 5592042"/>
                <a:gd name="connsiteY49" fmla="*/ 3658762 h 8102772"/>
                <a:gd name="connsiteX50" fmla="*/ 1653147 w 5592042"/>
                <a:gd name="connsiteY50" fmla="*/ 4003807 h 8102772"/>
                <a:gd name="connsiteX51" fmla="*/ 1677683 w 5592042"/>
                <a:gd name="connsiteY51" fmla="*/ 4045979 h 8102772"/>
                <a:gd name="connsiteX52" fmla="*/ 1705286 w 5592042"/>
                <a:gd name="connsiteY52" fmla="*/ 3964701 h 8102772"/>
                <a:gd name="connsiteX53" fmla="*/ 1913080 w 5592042"/>
                <a:gd name="connsiteY53" fmla="*/ 3348989 h 8102772"/>
                <a:gd name="connsiteX54" fmla="*/ 2360870 w 5592042"/>
                <a:gd name="connsiteY54" fmla="*/ 2648931 h 8102772"/>
                <a:gd name="connsiteX55" fmla="*/ 2772623 w 5592042"/>
                <a:gd name="connsiteY55" fmla="*/ 2195007 h 8102772"/>
                <a:gd name="connsiteX56" fmla="*/ 3380668 w 5592042"/>
                <a:gd name="connsiteY56" fmla="*/ 1312459 h 8102772"/>
                <a:gd name="connsiteX57" fmla="*/ 3760984 w 5592042"/>
                <a:gd name="connsiteY57" fmla="*/ 471317 h 8102772"/>
                <a:gd name="connsiteX58" fmla="*/ 3803922 w 5592042"/>
                <a:gd name="connsiteY58" fmla="*/ 379305 h 8102772"/>
                <a:gd name="connsiteX59" fmla="*/ 3879831 w 5592042"/>
                <a:gd name="connsiteY59" fmla="*/ 377004 h 8102772"/>
                <a:gd name="connsiteX60" fmla="*/ 3931205 w 5592042"/>
                <a:gd name="connsiteY60" fmla="*/ 511955 h 8102772"/>
                <a:gd name="connsiteX61" fmla="*/ 3987947 w 5592042"/>
                <a:gd name="connsiteY61" fmla="*/ 913741 h 8102772"/>
                <a:gd name="connsiteX62" fmla="*/ 3892867 w 5592042"/>
                <a:gd name="connsiteY62" fmla="*/ 1388369 h 8102772"/>
                <a:gd name="connsiteX63" fmla="*/ 3877532 w 5592042"/>
                <a:gd name="connsiteY63" fmla="*/ 1429774 h 8102772"/>
                <a:gd name="connsiteX64" fmla="*/ 3881365 w 5592042"/>
                <a:gd name="connsiteY64" fmla="*/ 1439742 h 8102772"/>
                <a:gd name="connsiteX65" fmla="*/ 3939639 w 5592042"/>
                <a:gd name="connsiteY65" fmla="*/ 1363833 h 8102772"/>
                <a:gd name="connsiteX66" fmla="*/ 4130563 w 5592042"/>
                <a:gd name="connsiteY66" fmla="*/ 1016487 h 8102772"/>
                <a:gd name="connsiteX67" fmla="*/ 4171970 w 5592042"/>
                <a:gd name="connsiteY67" fmla="*/ 961280 h 8102772"/>
                <a:gd name="connsiteX68" fmla="*/ 4221809 w 5592042"/>
                <a:gd name="connsiteY68" fmla="*/ 966648 h 8102772"/>
                <a:gd name="connsiteX69" fmla="*/ 4265515 w 5592042"/>
                <a:gd name="connsiteY69" fmla="*/ 1041790 h 8102772"/>
                <a:gd name="connsiteX70" fmla="*/ 4280851 w 5592042"/>
                <a:gd name="connsiteY70" fmla="*/ 1011120 h 8102772"/>
                <a:gd name="connsiteX71" fmla="*/ 4716373 w 5592042"/>
                <a:gd name="connsiteY71" fmla="*/ 432979 h 8102772"/>
                <a:gd name="connsiteX72" fmla="*/ 4943335 w 5592042"/>
                <a:gd name="connsiteY72" fmla="*/ 165378 h 8102772"/>
                <a:gd name="connsiteX73" fmla="*/ 5229339 w 5592042"/>
                <a:gd name="connsiteY73" fmla="*/ 10491 h 8102772"/>
                <a:gd name="connsiteX74" fmla="*/ 5328731 w 5592042"/>
                <a:gd name="connsiteY74" fmla="*/ 427 h 8102772"/>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377249 w 5592042"/>
                <a:gd name="connsiteY38" fmla="*/ 4211599 h 8102772"/>
                <a:gd name="connsiteX39" fmla="*/ 380801 w 5592042"/>
                <a:gd name="connsiteY39" fmla="*/ 4218057 h 8102772"/>
                <a:gd name="connsiteX40" fmla="*/ 361091 w 5592042"/>
                <a:gd name="connsiteY40" fmla="*/ 4193429 h 8102772"/>
                <a:gd name="connsiteX41" fmla="*/ 284388 w 5592042"/>
                <a:gd name="connsiteY41" fmla="*/ 4254812 h 8102772"/>
                <a:gd name="connsiteX42" fmla="*/ 275270 w 5592042"/>
                <a:gd name="connsiteY42" fmla="*/ 4248787 h 8102772"/>
                <a:gd name="connsiteX43" fmla="*/ 249200 w 5592042"/>
                <a:gd name="connsiteY43" fmla="*/ 4250705 h 8102772"/>
                <a:gd name="connsiteX44" fmla="*/ 68243 w 5592042"/>
                <a:gd name="connsiteY44" fmla="*/ 4298244 h 8102772"/>
                <a:gd name="connsiteX45" fmla="*/ 0 w 5592042"/>
                <a:gd name="connsiteY45" fmla="*/ 4298244 h 8102772"/>
                <a:gd name="connsiteX46" fmla="*/ 233098 w 5592042"/>
                <a:gd name="connsiteY46" fmla="*/ 4073581 h 8102772"/>
                <a:gd name="connsiteX47" fmla="*/ 443957 w 5592042"/>
                <a:gd name="connsiteY47" fmla="*/ 3830517 h 8102772"/>
                <a:gd name="connsiteX48" fmla="*/ 883314 w 5592042"/>
                <a:gd name="connsiteY48" fmla="*/ 3467838 h 8102772"/>
                <a:gd name="connsiteX49" fmla="*/ 1439985 w 5592042"/>
                <a:gd name="connsiteY49" fmla="*/ 3658762 h 8102772"/>
                <a:gd name="connsiteX50" fmla="*/ 1653147 w 5592042"/>
                <a:gd name="connsiteY50" fmla="*/ 4003807 h 8102772"/>
                <a:gd name="connsiteX51" fmla="*/ 1677683 w 5592042"/>
                <a:gd name="connsiteY51" fmla="*/ 4045979 h 8102772"/>
                <a:gd name="connsiteX52" fmla="*/ 1705286 w 5592042"/>
                <a:gd name="connsiteY52" fmla="*/ 3964701 h 8102772"/>
                <a:gd name="connsiteX53" fmla="*/ 1913080 w 5592042"/>
                <a:gd name="connsiteY53" fmla="*/ 3348989 h 8102772"/>
                <a:gd name="connsiteX54" fmla="*/ 2360870 w 5592042"/>
                <a:gd name="connsiteY54" fmla="*/ 2648931 h 8102772"/>
                <a:gd name="connsiteX55" fmla="*/ 2772623 w 5592042"/>
                <a:gd name="connsiteY55" fmla="*/ 2195007 h 8102772"/>
                <a:gd name="connsiteX56" fmla="*/ 3380668 w 5592042"/>
                <a:gd name="connsiteY56" fmla="*/ 1312459 h 8102772"/>
                <a:gd name="connsiteX57" fmla="*/ 3760984 w 5592042"/>
                <a:gd name="connsiteY57" fmla="*/ 471317 h 8102772"/>
                <a:gd name="connsiteX58" fmla="*/ 3803922 w 5592042"/>
                <a:gd name="connsiteY58" fmla="*/ 379305 h 8102772"/>
                <a:gd name="connsiteX59" fmla="*/ 3879831 w 5592042"/>
                <a:gd name="connsiteY59" fmla="*/ 377004 h 8102772"/>
                <a:gd name="connsiteX60" fmla="*/ 3931205 w 5592042"/>
                <a:gd name="connsiteY60" fmla="*/ 511955 h 8102772"/>
                <a:gd name="connsiteX61" fmla="*/ 3987947 w 5592042"/>
                <a:gd name="connsiteY61" fmla="*/ 913741 h 8102772"/>
                <a:gd name="connsiteX62" fmla="*/ 3892867 w 5592042"/>
                <a:gd name="connsiteY62" fmla="*/ 1388369 h 8102772"/>
                <a:gd name="connsiteX63" fmla="*/ 3877532 w 5592042"/>
                <a:gd name="connsiteY63" fmla="*/ 1429774 h 8102772"/>
                <a:gd name="connsiteX64" fmla="*/ 3881365 w 5592042"/>
                <a:gd name="connsiteY64" fmla="*/ 1439742 h 8102772"/>
                <a:gd name="connsiteX65" fmla="*/ 3939639 w 5592042"/>
                <a:gd name="connsiteY65" fmla="*/ 1363833 h 8102772"/>
                <a:gd name="connsiteX66" fmla="*/ 4130563 w 5592042"/>
                <a:gd name="connsiteY66" fmla="*/ 1016487 h 8102772"/>
                <a:gd name="connsiteX67" fmla="*/ 4171970 w 5592042"/>
                <a:gd name="connsiteY67" fmla="*/ 961280 h 8102772"/>
                <a:gd name="connsiteX68" fmla="*/ 4221809 w 5592042"/>
                <a:gd name="connsiteY68" fmla="*/ 966648 h 8102772"/>
                <a:gd name="connsiteX69" fmla="*/ 4265515 w 5592042"/>
                <a:gd name="connsiteY69" fmla="*/ 1041790 h 8102772"/>
                <a:gd name="connsiteX70" fmla="*/ 4280851 w 5592042"/>
                <a:gd name="connsiteY70" fmla="*/ 1011120 h 8102772"/>
                <a:gd name="connsiteX71" fmla="*/ 4716373 w 5592042"/>
                <a:gd name="connsiteY71" fmla="*/ 432979 h 8102772"/>
                <a:gd name="connsiteX72" fmla="*/ 4943335 w 5592042"/>
                <a:gd name="connsiteY72" fmla="*/ 165378 h 8102772"/>
                <a:gd name="connsiteX73" fmla="*/ 5229339 w 5592042"/>
                <a:gd name="connsiteY73" fmla="*/ 10491 h 8102772"/>
                <a:gd name="connsiteX74" fmla="*/ 5328731 w 5592042"/>
                <a:gd name="connsiteY74" fmla="*/ 427 h 8102772"/>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377249 w 5592042"/>
                <a:gd name="connsiteY38" fmla="*/ 4211599 h 8102772"/>
                <a:gd name="connsiteX39" fmla="*/ 380801 w 5592042"/>
                <a:gd name="connsiteY39" fmla="*/ 4218057 h 8102772"/>
                <a:gd name="connsiteX40" fmla="*/ 361091 w 5592042"/>
                <a:gd name="connsiteY40" fmla="*/ 4193429 h 8102772"/>
                <a:gd name="connsiteX41" fmla="*/ 284388 w 5592042"/>
                <a:gd name="connsiteY41" fmla="*/ 4254812 h 8102772"/>
                <a:gd name="connsiteX42" fmla="*/ 275270 w 5592042"/>
                <a:gd name="connsiteY42" fmla="*/ 4248787 h 8102772"/>
                <a:gd name="connsiteX43" fmla="*/ 249200 w 5592042"/>
                <a:gd name="connsiteY43" fmla="*/ 4250705 h 8102772"/>
                <a:gd name="connsiteX44" fmla="*/ 68243 w 5592042"/>
                <a:gd name="connsiteY44" fmla="*/ 4298244 h 8102772"/>
                <a:gd name="connsiteX45" fmla="*/ 0 w 5592042"/>
                <a:gd name="connsiteY45" fmla="*/ 4298244 h 8102772"/>
                <a:gd name="connsiteX46" fmla="*/ 233098 w 5592042"/>
                <a:gd name="connsiteY46" fmla="*/ 4073581 h 8102772"/>
                <a:gd name="connsiteX47" fmla="*/ 443957 w 5592042"/>
                <a:gd name="connsiteY47" fmla="*/ 3830517 h 8102772"/>
                <a:gd name="connsiteX48" fmla="*/ 883314 w 5592042"/>
                <a:gd name="connsiteY48" fmla="*/ 3467838 h 8102772"/>
                <a:gd name="connsiteX49" fmla="*/ 1439985 w 5592042"/>
                <a:gd name="connsiteY49" fmla="*/ 3658762 h 8102772"/>
                <a:gd name="connsiteX50" fmla="*/ 1653147 w 5592042"/>
                <a:gd name="connsiteY50" fmla="*/ 4003807 h 8102772"/>
                <a:gd name="connsiteX51" fmla="*/ 1677683 w 5592042"/>
                <a:gd name="connsiteY51" fmla="*/ 4045979 h 8102772"/>
                <a:gd name="connsiteX52" fmla="*/ 1705286 w 5592042"/>
                <a:gd name="connsiteY52" fmla="*/ 3964701 h 8102772"/>
                <a:gd name="connsiteX53" fmla="*/ 1913080 w 5592042"/>
                <a:gd name="connsiteY53" fmla="*/ 3348989 h 8102772"/>
                <a:gd name="connsiteX54" fmla="*/ 2360870 w 5592042"/>
                <a:gd name="connsiteY54" fmla="*/ 2648931 h 8102772"/>
                <a:gd name="connsiteX55" fmla="*/ 2772623 w 5592042"/>
                <a:gd name="connsiteY55" fmla="*/ 2195007 h 8102772"/>
                <a:gd name="connsiteX56" fmla="*/ 3380668 w 5592042"/>
                <a:gd name="connsiteY56" fmla="*/ 1312459 h 8102772"/>
                <a:gd name="connsiteX57" fmla="*/ 3760984 w 5592042"/>
                <a:gd name="connsiteY57" fmla="*/ 471317 h 8102772"/>
                <a:gd name="connsiteX58" fmla="*/ 3803922 w 5592042"/>
                <a:gd name="connsiteY58" fmla="*/ 379305 h 8102772"/>
                <a:gd name="connsiteX59" fmla="*/ 3879831 w 5592042"/>
                <a:gd name="connsiteY59" fmla="*/ 377004 h 8102772"/>
                <a:gd name="connsiteX60" fmla="*/ 3931205 w 5592042"/>
                <a:gd name="connsiteY60" fmla="*/ 511955 h 8102772"/>
                <a:gd name="connsiteX61" fmla="*/ 3987947 w 5592042"/>
                <a:gd name="connsiteY61" fmla="*/ 913741 h 8102772"/>
                <a:gd name="connsiteX62" fmla="*/ 3892867 w 5592042"/>
                <a:gd name="connsiteY62" fmla="*/ 1388369 h 8102772"/>
                <a:gd name="connsiteX63" fmla="*/ 3877532 w 5592042"/>
                <a:gd name="connsiteY63" fmla="*/ 1429774 h 8102772"/>
                <a:gd name="connsiteX64" fmla="*/ 3881365 w 5592042"/>
                <a:gd name="connsiteY64" fmla="*/ 1439742 h 8102772"/>
                <a:gd name="connsiteX65" fmla="*/ 3939639 w 5592042"/>
                <a:gd name="connsiteY65" fmla="*/ 1363833 h 8102772"/>
                <a:gd name="connsiteX66" fmla="*/ 4130563 w 5592042"/>
                <a:gd name="connsiteY66" fmla="*/ 1016487 h 8102772"/>
                <a:gd name="connsiteX67" fmla="*/ 4171970 w 5592042"/>
                <a:gd name="connsiteY67" fmla="*/ 961280 h 8102772"/>
                <a:gd name="connsiteX68" fmla="*/ 4221809 w 5592042"/>
                <a:gd name="connsiteY68" fmla="*/ 966648 h 8102772"/>
                <a:gd name="connsiteX69" fmla="*/ 4265515 w 5592042"/>
                <a:gd name="connsiteY69" fmla="*/ 1041790 h 8102772"/>
                <a:gd name="connsiteX70" fmla="*/ 4280851 w 5592042"/>
                <a:gd name="connsiteY70" fmla="*/ 1011120 h 8102772"/>
                <a:gd name="connsiteX71" fmla="*/ 4716373 w 5592042"/>
                <a:gd name="connsiteY71" fmla="*/ 432979 h 8102772"/>
                <a:gd name="connsiteX72" fmla="*/ 4943335 w 5592042"/>
                <a:gd name="connsiteY72" fmla="*/ 165378 h 8102772"/>
                <a:gd name="connsiteX73" fmla="*/ 5229339 w 5592042"/>
                <a:gd name="connsiteY73" fmla="*/ 10491 h 8102772"/>
                <a:gd name="connsiteX74" fmla="*/ 5328731 w 5592042"/>
                <a:gd name="connsiteY74" fmla="*/ 427 h 8102772"/>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377249 w 5592042"/>
                <a:gd name="connsiteY38" fmla="*/ 4211599 h 8102772"/>
                <a:gd name="connsiteX39" fmla="*/ 380801 w 5592042"/>
                <a:gd name="connsiteY39" fmla="*/ 4218057 h 8102772"/>
                <a:gd name="connsiteX40" fmla="*/ 361091 w 5592042"/>
                <a:gd name="connsiteY40" fmla="*/ 4193429 h 8102772"/>
                <a:gd name="connsiteX41" fmla="*/ 284388 w 5592042"/>
                <a:gd name="connsiteY41" fmla="*/ 4254812 h 8102772"/>
                <a:gd name="connsiteX42" fmla="*/ 249200 w 5592042"/>
                <a:gd name="connsiteY42" fmla="*/ 4250705 h 8102772"/>
                <a:gd name="connsiteX43" fmla="*/ 68243 w 5592042"/>
                <a:gd name="connsiteY43" fmla="*/ 4298244 h 8102772"/>
                <a:gd name="connsiteX44" fmla="*/ 0 w 5592042"/>
                <a:gd name="connsiteY44" fmla="*/ 4298244 h 8102772"/>
                <a:gd name="connsiteX45" fmla="*/ 233098 w 5592042"/>
                <a:gd name="connsiteY45" fmla="*/ 4073581 h 8102772"/>
                <a:gd name="connsiteX46" fmla="*/ 443957 w 5592042"/>
                <a:gd name="connsiteY46" fmla="*/ 3830517 h 8102772"/>
                <a:gd name="connsiteX47" fmla="*/ 883314 w 5592042"/>
                <a:gd name="connsiteY47" fmla="*/ 3467838 h 8102772"/>
                <a:gd name="connsiteX48" fmla="*/ 1439985 w 5592042"/>
                <a:gd name="connsiteY48" fmla="*/ 3658762 h 8102772"/>
                <a:gd name="connsiteX49" fmla="*/ 1653147 w 5592042"/>
                <a:gd name="connsiteY49" fmla="*/ 4003807 h 8102772"/>
                <a:gd name="connsiteX50" fmla="*/ 1677683 w 5592042"/>
                <a:gd name="connsiteY50" fmla="*/ 4045979 h 8102772"/>
                <a:gd name="connsiteX51" fmla="*/ 1705286 w 5592042"/>
                <a:gd name="connsiteY51" fmla="*/ 3964701 h 8102772"/>
                <a:gd name="connsiteX52" fmla="*/ 1913080 w 5592042"/>
                <a:gd name="connsiteY52" fmla="*/ 3348989 h 8102772"/>
                <a:gd name="connsiteX53" fmla="*/ 2360870 w 5592042"/>
                <a:gd name="connsiteY53" fmla="*/ 2648931 h 8102772"/>
                <a:gd name="connsiteX54" fmla="*/ 2772623 w 5592042"/>
                <a:gd name="connsiteY54" fmla="*/ 2195007 h 8102772"/>
                <a:gd name="connsiteX55" fmla="*/ 3380668 w 5592042"/>
                <a:gd name="connsiteY55" fmla="*/ 1312459 h 8102772"/>
                <a:gd name="connsiteX56" fmla="*/ 3760984 w 5592042"/>
                <a:gd name="connsiteY56" fmla="*/ 471317 h 8102772"/>
                <a:gd name="connsiteX57" fmla="*/ 3803922 w 5592042"/>
                <a:gd name="connsiteY57" fmla="*/ 379305 h 8102772"/>
                <a:gd name="connsiteX58" fmla="*/ 3879831 w 5592042"/>
                <a:gd name="connsiteY58" fmla="*/ 377004 h 8102772"/>
                <a:gd name="connsiteX59" fmla="*/ 3931205 w 5592042"/>
                <a:gd name="connsiteY59" fmla="*/ 511955 h 8102772"/>
                <a:gd name="connsiteX60" fmla="*/ 3987947 w 5592042"/>
                <a:gd name="connsiteY60" fmla="*/ 913741 h 8102772"/>
                <a:gd name="connsiteX61" fmla="*/ 3892867 w 5592042"/>
                <a:gd name="connsiteY61" fmla="*/ 1388369 h 8102772"/>
                <a:gd name="connsiteX62" fmla="*/ 3877532 w 5592042"/>
                <a:gd name="connsiteY62" fmla="*/ 1429774 h 8102772"/>
                <a:gd name="connsiteX63" fmla="*/ 3881365 w 5592042"/>
                <a:gd name="connsiteY63" fmla="*/ 1439742 h 8102772"/>
                <a:gd name="connsiteX64" fmla="*/ 3939639 w 5592042"/>
                <a:gd name="connsiteY64" fmla="*/ 1363833 h 8102772"/>
                <a:gd name="connsiteX65" fmla="*/ 4130563 w 5592042"/>
                <a:gd name="connsiteY65" fmla="*/ 1016487 h 8102772"/>
                <a:gd name="connsiteX66" fmla="*/ 4171970 w 5592042"/>
                <a:gd name="connsiteY66" fmla="*/ 961280 h 8102772"/>
                <a:gd name="connsiteX67" fmla="*/ 4221809 w 5592042"/>
                <a:gd name="connsiteY67" fmla="*/ 966648 h 8102772"/>
                <a:gd name="connsiteX68" fmla="*/ 4265515 w 5592042"/>
                <a:gd name="connsiteY68" fmla="*/ 1041790 h 8102772"/>
                <a:gd name="connsiteX69" fmla="*/ 4280851 w 5592042"/>
                <a:gd name="connsiteY69" fmla="*/ 1011120 h 8102772"/>
                <a:gd name="connsiteX70" fmla="*/ 4716373 w 5592042"/>
                <a:gd name="connsiteY70" fmla="*/ 432979 h 8102772"/>
                <a:gd name="connsiteX71" fmla="*/ 4943335 w 5592042"/>
                <a:gd name="connsiteY71" fmla="*/ 165378 h 8102772"/>
                <a:gd name="connsiteX72" fmla="*/ 5229339 w 5592042"/>
                <a:gd name="connsiteY72" fmla="*/ 10491 h 8102772"/>
                <a:gd name="connsiteX73" fmla="*/ 5328731 w 5592042"/>
                <a:gd name="connsiteY73" fmla="*/ 427 h 8102772"/>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377249 w 5592042"/>
                <a:gd name="connsiteY38" fmla="*/ 4211599 h 8102772"/>
                <a:gd name="connsiteX39" fmla="*/ 380801 w 5592042"/>
                <a:gd name="connsiteY39" fmla="*/ 4218057 h 8102772"/>
                <a:gd name="connsiteX40" fmla="*/ 361091 w 5592042"/>
                <a:gd name="connsiteY40" fmla="*/ 4193429 h 8102772"/>
                <a:gd name="connsiteX41" fmla="*/ 249200 w 5592042"/>
                <a:gd name="connsiteY41" fmla="*/ 4250705 h 8102772"/>
                <a:gd name="connsiteX42" fmla="*/ 68243 w 5592042"/>
                <a:gd name="connsiteY42" fmla="*/ 4298244 h 8102772"/>
                <a:gd name="connsiteX43" fmla="*/ 0 w 5592042"/>
                <a:gd name="connsiteY43" fmla="*/ 4298244 h 8102772"/>
                <a:gd name="connsiteX44" fmla="*/ 233098 w 5592042"/>
                <a:gd name="connsiteY44" fmla="*/ 4073581 h 8102772"/>
                <a:gd name="connsiteX45" fmla="*/ 443957 w 5592042"/>
                <a:gd name="connsiteY45" fmla="*/ 3830517 h 8102772"/>
                <a:gd name="connsiteX46" fmla="*/ 883314 w 5592042"/>
                <a:gd name="connsiteY46" fmla="*/ 3467838 h 8102772"/>
                <a:gd name="connsiteX47" fmla="*/ 1439985 w 5592042"/>
                <a:gd name="connsiteY47" fmla="*/ 3658762 h 8102772"/>
                <a:gd name="connsiteX48" fmla="*/ 1653147 w 5592042"/>
                <a:gd name="connsiteY48" fmla="*/ 4003807 h 8102772"/>
                <a:gd name="connsiteX49" fmla="*/ 1677683 w 5592042"/>
                <a:gd name="connsiteY49" fmla="*/ 4045979 h 8102772"/>
                <a:gd name="connsiteX50" fmla="*/ 1705286 w 5592042"/>
                <a:gd name="connsiteY50" fmla="*/ 3964701 h 8102772"/>
                <a:gd name="connsiteX51" fmla="*/ 1913080 w 5592042"/>
                <a:gd name="connsiteY51" fmla="*/ 3348989 h 8102772"/>
                <a:gd name="connsiteX52" fmla="*/ 2360870 w 5592042"/>
                <a:gd name="connsiteY52" fmla="*/ 2648931 h 8102772"/>
                <a:gd name="connsiteX53" fmla="*/ 2772623 w 5592042"/>
                <a:gd name="connsiteY53" fmla="*/ 2195007 h 8102772"/>
                <a:gd name="connsiteX54" fmla="*/ 3380668 w 5592042"/>
                <a:gd name="connsiteY54" fmla="*/ 1312459 h 8102772"/>
                <a:gd name="connsiteX55" fmla="*/ 3760984 w 5592042"/>
                <a:gd name="connsiteY55" fmla="*/ 471317 h 8102772"/>
                <a:gd name="connsiteX56" fmla="*/ 3803922 w 5592042"/>
                <a:gd name="connsiteY56" fmla="*/ 379305 h 8102772"/>
                <a:gd name="connsiteX57" fmla="*/ 3879831 w 5592042"/>
                <a:gd name="connsiteY57" fmla="*/ 377004 h 8102772"/>
                <a:gd name="connsiteX58" fmla="*/ 3931205 w 5592042"/>
                <a:gd name="connsiteY58" fmla="*/ 511955 h 8102772"/>
                <a:gd name="connsiteX59" fmla="*/ 3987947 w 5592042"/>
                <a:gd name="connsiteY59" fmla="*/ 913741 h 8102772"/>
                <a:gd name="connsiteX60" fmla="*/ 3892867 w 5592042"/>
                <a:gd name="connsiteY60" fmla="*/ 1388369 h 8102772"/>
                <a:gd name="connsiteX61" fmla="*/ 3877532 w 5592042"/>
                <a:gd name="connsiteY61" fmla="*/ 1429774 h 8102772"/>
                <a:gd name="connsiteX62" fmla="*/ 3881365 w 5592042"/>
                <a:gd name="connsiteY62" fmla="*/ 1439742 h 8102772"/>
                <a:gd name="connsiteX63" fmla="*/ 3939639 w 5592042"/>
                <a:gd name="connsiteY63" fmla="*/ 1363833 h 8102772"/>
                <a:gd name="connsiteX64" fmla="*/ 4130563 w 5592042"/>
                <a:gd name="connsiteY64" fmla="*/ 1016487 h 8102772"/>
                <a:gd name="connsiteX65" fmla="*/ 4171970 w 5592042"/>
                <a:gd name="connsiteY65" fmla="*/ 961280 h 8102772"/>
                <a:gd name="connsiteX66" fmla="*/ 4221809 w 5592042"/>
                <a:gd name="connsiteY66" fmla="*/ 966648 h 8102772"/>
                <a:gd name="connsiteX67" fmla="*/ 4265515 w 5592042"/>
                <a:gd name="connsiteY67" fmla="*/ 1041790 h 8102772"/>
                <a:gd name="connsiteX68" fmla="*/ 4280851 w 5592042"/>
                <a:gd name="connsiteY68" fmla="*/ 1011120 h 8102772"/>
                <a:gd name="connsiteX69" fmla="*/ 4716373 w 5592042"/>
                <a:gd name="connsiteY69" fmla="*/ 432979 h 8102772"/>
                <a:gd name="connsiteX70" fmla="*/ 4943335 w 5592042"/>
                <a:gd name="connsiteY70" fmla="*/ 165378 h 8102772"/>
                <a:gd name="connsiteX71" fmla="*/ 5229339 w 5592042"/>
                <a:gd name="connsiteY71" fmla="*/ 10491 h 8102772"/>
                <a:gd name="connsiteX72" fmla="*/ 5328731 w 5592042"/>
                <a:gd name="connsiteY72" fmla="*/ 427 h 8102772"/>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377249 w 5592042"/>
                <a:gd name="connsiteY38" fmla="*/ 4211599 h 8102772"/>
                <a:gd name="connsiteX39" fmla="*/ 380801 w 5592042"/>
                <a:gd name="connsiteY39" fmla="*/ 4218057 h 8102772"/>
                <a:gd name="connsiteX40" fmla="*/ 249200 w 5592042"/>
                <a:gd name="connsiteY40" fmla="*/ 4250705 h 8102772"/>
                <a:gd name="connsiteX41" fmla="*/ 68243 w 5592042"/>
                <a:gd name="connsiteY41" fmla="*/ 4298244 h 8102772"/>
                <a:gd name="connsiteX42" fmla="*/ 0 w 5592042"/>
                <a:gd name="connsiteY42" fmla="*/ 4298244 h 8102772"/>
                <a:gd name="connsiteX43" fmla="*/ 233098 w 5592042"/>
                <a:gd name="connsiteY43" fmla="*/ 4073581 h 8102772"/>
                <a:gd name="connsiteX44" fmla="*/ 443957 w 5592042"/>
                <a:gd name="connsiteY44" fmla="*/ 3830517 h 8102772"/>
                <a:gd name="connsiteX45" fmla="*/ 883314 w 5592042"/>
                <a:gd name="connsiteY45" fmla="*/ 3467838 h 8102772"/>
                <a:gd name="connsiteX46" fmla="*/ 1439985 w 5592042"/>
                <a:gd name="connsiteY46" fmla="*/ 3658762 h 8102772"/>
                <a:gd name="connsiteX47" fmla="*/ 1653147 w 5592042"/>
                <a:gd name="connsiteY47" fmla="*/ 4003807 h 8102772"/>
                <a:gd name="connsiteX48" fmla="*/ 1677683 w 5592042"/>
                <a:gd name="connsiteY48" fmla="*/ 4045979 h 8102772"/>
                <a:gd name="connsiteX49" fmla="*/ 1705286 w 5592042"/>
                <a:gd name="connsiteY49" fmla="*/ 3964701 h 8102772"/>
                <a:gd name="connsiteX50" fmla="*/ 1913080 w 5592042"/>
                <a:gd name="connsiteY50" fmla="*/ 3348989 h 8102772"/>
                <a:gd name="connsiteX51" fmla="*/ 2360870 w 5592042"/>
                <a:gd name="connsiteY51" fmla="*/ 2648931 h 8102772"/>
                <a:gd name="connsiteX52" fmla="*/ 2772623 w 5592042"/>
                <a:gd name="connsiteY52" fmla="*/ 2195007 h 8102772"/>
                <a:gd name="connsiteX53" fmla="*/ 3380668 w 5592042"/>
                <a:gd name="connsiteY53" fmla="*/ 1312459 h 8102772"/>
                <a:gd name="connsiteX54" fmla="*/ 3760984 w 5592042"/>
                <a:gd name="connsiteY54" fmla="*/ 471317 h 8102772"/>
                <a:gd name="connsiteX55" fmla="*/ 3803922 w 5592042"/>
                <a:gd name="connsiteY55" fmla="*/ 379305 h 8102772"/>
                <a:gd name="connsiteX56" fmla="*/ 3879831 w 5592042"/>
                <a:gd name="connsiteY56" fmla="*/ 377004 h 8102772"/>
                <a:gd name="connsiteX57" fmla="*/ 3931205 w 5592042"/>
                <a:gd name="connsiteY57" fmla="*/ 511955 h 8102772"/>
                <a:gd name="connsiteX58" fmla="*/ 3987947 w 5592042"/>
                <a:gd name="connsiteY58" fmla="*/ 913741 h 8102772"/>
                <a:gd name="connsiteX59" fmla="*/ 3892867 w 5592042"/>
                <a:gd name="connsiteY59" fmla="*/ 1388369 h 8102772"/>
                <a:gd name="connsiteX60" fmla="*/ 3877532 w 5592042"/>
                <a:gd name="connsiteY60" fmla="*/ 1429774 h 8102772"/>
                <a:gd name="connsiteX61" fmla="*/ 3881365 w 5592042"/>
                <a:gd name="connsiteY61" fmla="*/ 1439742 h 8102772"/>
                <a:gd name="connsiteX62" fmla="*/ 3939639 w 5592042"/>
                <a:gd name="connsiteY62" fmla="*/ 1363833 h 8102772"/>
                <a:gd name="connsiteX63" fmla="*/ 4130563 w 5592042"/>
                <a:gd name="connsiteY63" fmla="*/ 1016487 h 8102772"/>
                <a:gd name="connsiteX64" fmla="*/ 4171970 w 5592042"/>
                <a:gd name="connsiteY64" fmla="*/ 961280 h 8102772"/>
                <a:gd name="connsiteX65" fmla="*/ 4221809 w 5592042"/>
                <a:gd name="connsiteY65" fmla="*/ 966648 h 8102772"/>
                <a:gd name="connsiteX66" fmla="*/ 4265515 w 5592042"/>
                <a:gd name="connsiteY66" fmla="*/ 1041790 h 8102772"/>
                <a:gd name="connsiteX67" fmla="*/ 4280851 w 5592042"/>
                <a:gd name="connsiteY67" fmla="*/ 1011120 h 8102772"/>
                <a:gd name="connsiteX68" fmla="*/ 4716373 w 5592042"/>
                <a:gd name="connsiteY68" fmla="*/ 432979 h 8102772"/>
                <a:gd name="connsiteX69" fmla="*/ 4943335 w 5592042"/>
                <a:gd name="connsiteY69" fmla="*/ 165378 h 8102772"/>
                <a:gd name="connsiteX70" fmla="*/ 5229339 w 5592042"/>
                <a:gd name="connsiteY70" fmla="*/ 10491 h 8102772"/>
                <a:gd name="connsiteX71" fmla="*/ 5328731 w 5592042"/>
                <a:gd name="connsiteY71" fmla="*/ 427 h 8102772"/>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380801 w 5592042"/>
                <a:gd name="connsiteY38" fmla="*/ 4218057 h 8102772"/>
                <a:gd name="connsiteX39" fmla="*/ 249200 w 5592042"/>
                <a:gd name="connsiteY39" fmla="*/ 4250705 h 8102772"/>
                <a:gd name="connsiteX40" fmla="*/ 68243 w 5592042"/>
                <a:gd name="connsiteY40" fmla="*/ 4298244 h 8102772"/>
                <a:gd name="connsiteX41" fmla="*/ 0 w 5592042"/>
                <a:gd name="connsiteY41" fmla="*/ 4298244 h 8102772"/>
                <a:gd name="connsiteX42" fmla="*/ 233098 w 5592042"/>
                <a:gd name="connsiteY42" fmla="*/ 4073581 h 8102772"/>
                <a:gd name="connsiteX43" fmla="*/ 443957 w 5592042"/>
                <a:gd name="connsiteY43" fmla="*/ 3830517 h 8102772"/>
                <a:gd name="connsiteX44" fmla="*/ 883314 w 5592042"/>
                <a:gd name="connsiteY44" fmla="*/ 3467838 h 8102772"/>
                <a:gd name="connsiteX45" fmla="*/ 1439985 w 5592042"/>
                <a:gd name="connsiteY45" fmla="*/ 3658762 h 8102772"/>
                <a:gd name="connsiteX46" fmla="*/ 1653147 w 5592042"/>
                <a:gd name="connsiteY46" fmla="*/ 4003807 h 8102772"/>
                <a:gd name="connsiteX47" fmla="*/ 1677683 w 5592042"/>
                <a:gd name="connsiteY47" fmla="*/ 4045979 h 8102772"/>
                <a:gd name="connsiteX48" fmla="*/ 1705286 w 5592042"/>
                <a:gd name="connsiteY48" fmla="*/ 3964701 h 8102772"/>
                <a:gd name="connsiteX49" fmla="*/ 1913080 w 5592042"/>
                <a:gd name="connsiteY49" fmla="*/ 3348989 h 8102772"/>
                <a:gd name="connsiteX50" fmla="*/ 2360870 w 5592042"/>
                <a:gd name="connsiteY50" fmla="*/ 2648931 h 8102772"/>
                <a:gd name="connsiteX51" fmla="*/ 2772623 w 5592042"/>
                <a:gd name="connsiteY51" fmla="*/ 2195007 h 8102772"/>
                <a:gd name="connsiteX52" fmla="*/ 3380668 w 5592042"/>
                <a:gd name="connsiteY52" fmla="*/ 1312459 h 8102772"/>
                <a:gd name="connsiteX53" fmla="*/ 3760984 w 5592042"/>
                <a:gd name="connsiteY53" fmla="*/ 471317 h 8102772"/>
                <a:gd name="connsiteX54" fmla="*/ 3803922 w 5592042"/>
                <a:gd name="connsiteY54" fmla="*/ 379305 h 8102772"/>
                <a:gd name="connsiteX55" fmla="*/ 3879831 w 5592042"/>
                <a:gd name="connsiteY55" fmla="*/ 377004 h 8102772"/>
                <a:gd name="connsiteX56" fmla="*/ 3931205 w 5592042"/>
                <a:gd name="connsiteY56" fmla="*/ 511955 h 8102772"/>
                <a:gd name="connsiteX57" fmla="*/ 3987947 w 5592042"/>
                <a:gd name="connsiteY57" fmla="*/ 913741 h 8102772"/>
                <a:gd name="connsiteX58" fmla="*/ 3892867 w 5592042"/>
                <a:gd name="connsiteY58" fmla="*/ 1388369 h 8102772"/>
                <a:gd name="connsiteX59" fmla="*/ 3877532 w 5592042"/>
                <a:gd name="connsiteY59" fmla="*/ 1429774 h 8102772"/>
                <a:gd name="connsiteX60" fmla="*/ 3881365 w 5592042"/>
                <a:gd name="connsiteY60" fmla="*/ 1439742 h 8102772"/>
                <a:gd name="connsiteX61" fmla="*/ 3939639 w 5592042"/>
                <a:gd name="connsiteY61" fmla="*/ 1363833 h 8102772"/>
                <a:gd name="connsiteX62" fmla="*/ 4130563 w 5592042"/>
                <a:gd name="connsiteY62" fmla="*/ 1016487 h 8102772"/>
                <a:gd name="connsiteX63" fmla="*/ 4171970 w 5592042"/>
                <a:gd name="connsiteY63" fmla="*/ 961280 h 8102772"/>
                <a:gd name="connsiteX64" fmla="*/ 4221809 w 5592042"/>
                <a:gd name="connsiteY64" fmla="*/ 966648 h 8102772"/>
                <a:gd name="connsiteX65" fmla="*/ 4265515 w 5592042"/>
                <a:gd name="connsiteY65" fmla="*/ 1041790 h 8102772"/>
                <a:gd name="connsiteX66" fmla="*/ 4280851 w 5592042"/>
                <a:gd name="connsiteY66" fmla="*/ 1011120 h 8102772"/>
                <a:gd name="connsiteX67" fmla="*/ 4716373 w 5592042"/>
                <a:gd name="connsiteY67" fmla="*/ 432979 h 8102772"/>
                <a:gd name="connsiteX68" fmla="*/ 4943335 w 5592042"/>
                <a:gd name="connsiteY68" fmla="*/ 165378 h 8102772"/>
                <a:gd name="connsiteX69" fmla="*/ 5229339 w 5592042"/>
                <a:gd name="connsiteY69" fmla="*/ 10491 h 8102772"/>
                <a:gd name="connsiteX70" fmla="*/ 5328731 w 5592042"/>
                <a:gd name="connsiteY70" fmla="*/ 427 h 8102772"/>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249200 w 5592042"/>
                <a:gd name="connsiteY38" fmla="*/ 4250705 h 8102772"/>
                <a:gd name="connsiteX39" fmla="*/ 68243 w 5592042"/>
                <a:gd name="connsiteY39" fmla="*/ 4298244 h 8102772"/>
                <a:gd name="connsiteX40" fmla="*/ 0 w 5592042"/>
                <a:gd name="connsiteY40" fmla="*/ 4298244 h 8102772"/>
                <a:gd name="connsiteX41" fmla="*/ 233098 w 5592042"/>
                <a:gd name="connsiteY41" fmla="*/ 4073581 h 8102772"/>
                <a:gd name="connsiteX42" fmla="*/ 443957 w 5592042"/>
                <a:gd name="connsiteY42" fmla="*/ 3830517 h 8102772"/>
                <a:gd name="connsiteX43" fmla="*/ 883314 w 5592042"/>
                <a:gd name="connsiteY43" fmla="*/ 3467838 h 8102772"/>
                <a:gd name="connsiteX44" fmla="*/ 1439985 w 5592042"/>
                <a:gd name="connsiteY44" fmla="*/ 3658762 h 8102772"/>
                <a:gd name="connsiteX45" fmla="*/ 1653147 w 5592042"/>
                <a:gd name="connsiteY45" fmla="*/ 4003807 h 8102772"/>
                <a:gd name="connsiteX46" fmla="*/ 1677683 w 5592042"/>
                <a:gd name="connsiteY46" fmla="*/ 4045979 h 8102772"/>
                <a:gd name="connsiteX47" fmla="*/ 1705286 w 5592042"/>
                <a:gd name="connsiteY47" fmla="*/ 3964701 h 8102772"/>
                <a:gd name="connsiteX48" fmla="*/ 1913080 w 5592042"/>
                <a:gd name="connsiteY48" fmla="*/ 3348989 h 8102772"/>
                <a:gd name="connsiteX49" fmla="*/ 2360870 w 5592042"/>
                <a:gd name="connsiteY49" fmla="*/ 2648931 h 8102772"/>
                <a:gd name="connsiteX50" fmla="*/ 2772623 w 5592042"/>
                <a:gd name="connsiteY50" fmla="*/ 2195007 h 8102772"/>
                <a:gd name="connsiteX51" fmla="*/ 3380668 w 5592042"/>
                <a:gd name="connsiteY51" fmla="*/ 1312459 h 8102772"/>
                <a:gd name="connsiteX52" fmla="*/ 3760984 w 5592042"/>
                <a:gd name="connsiteY52" fmla="*/ 471317 h 8102772"/>
                <a:gd name="connsiteX53" fmla="*/ 3803922 w 5592042"/>
                <a:gd name="connsiteY53" fmla="*/ 379305 h 8102772"/>
                <a:gd name="connsiteX54" fmla="*/ 3879831 w 5592042"/>
                <a:gd name="connsiteY54" fmla="*/ 377004 h 8102772"/>
                <a:gd name="connsiteX55" fmla="*/ 3931205 w 5592042"/>
                <a:gd name="connsiteY55" fmla="*/ 511955 h 8102772"/>
                <a:gd name="connsiteX56" fmla="*/ 3987947 w 5592042"/>
                <a:gd name="connsiteY56" fmla="*/ 913741 h 8102772"/>
                <a:gd name="connsiteX57" fmla="*/ 3892867 w 5592042"/>
                <a:gd name="connsiteY57" fmla="*/ 1388369 h 8102772"/>
                <a:gd name="connsiteX58" fmla="*/ 3877532 w 5592042"/>
                <a:gd name="connsiteY58" fmla="*/ 1429774 h 8102772"/>
                <a:gd name="connsiteX59" fmla="*/ 3881365 w 5592042"/>
                <a:gd name="connsiteY59" fmla="*/ 1439742 h 8102772"/>
                <a:gd name="connsiteX60" fmla="*/ 3939639 w 5592042"/>
                <a:gd name="connsiteY60" fmla="*/ 1363833 h 8102772"/>
                <a:gd name="connsiteX61" fmla="*/ 4130563 w 5592042"/>
                <a:gd name="connsiteY61" fmla="*/ 1016487 h 8102772"/>
                <a:gd name="connsiteX62" fmla="*/ 4171970 w 5592042"/>
                <a:gd name="connsiteY62" fmla="*/ 961280 h 8102772"/>
                <a:gd name="connsiteX63" fmla="*/ 4221809 w 5592042"/>
                <a:gd name="connsiteY63" fmla="*/ 966648 h 8102772"/>
                <a:gd name="connsiteX64" fmla="*/ 4265515 w 5592042"/>
                <a:gd name="connsiteY64" fmla="*/ 1041790 h 8102772"/>
                <a:gd name="connsiteX65" fmla="*/ 4280851 w 5592042"/>
                <a:gd name="connsiteY65" fmla="*/ 1011120 h 8102772"/>
                <a:gd name="connsiteX66" fmla="*/ 4716373 w 5592042"/>
                <a:gd name="connsiteY66" fmla="*/ 432979 h 8102772"/>
                <a:gd name="connsiteX67" fmla="*/ 4943335 w 5592042"/>
                <a:gd name="connsiteY67" fmla="*/ 165378 h 8102772"/>
                <a:gd name="connsiteX68" fmla="*/ 5229339 w 5592042"/>
                <a:gd name="connsiteY68" fmla="*/ 10491 h 8102772"/>
                <a:gd name="connsiteX69" fmla="*/ 5328731 w 5592042"/>
                <a:gd name="connsiteY69" fmla="*/ 427 h 8102772"/>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68243 w 5592042"/>
                <a:gd name="connsiteY38" fmla="*/ 4298244 h 8102772"/>
                <a:gd name="connsiteX39" fmla="*/ 0 w 5592042"/>
                <a:gd name="connsiteY39" fmla="*/ 4298244 h 8102772"/>
                <a:gd name="connsiteX40" fmla="*/ 233098 w 5592042"/>
                <a:gd name="connsiteY40" fmla="*/ 4073581 h 8102772"/>
                <a:gd name="connsiteX41" fmla="*/ 443957 w 5592042"/>
                <a:gd name="connsiteY41" fmla="*/ 3830517 h 8102772"/>
                <a:gd name="connsiteX42" fmla="*/ 883314 w 5592042"/>
                <a:gd name="connsiteY42" fmla="*/ 3467838 h 8102772"/>
                <a:gd name="connsiteX43" fmla="*/ 1439985 w 5592042"/>
                <a:gd name="connsiteY43" fmla="*/ 3658762 h 8102772"/>
                <a:gd name="connsiteX44" fmla="*/ 1653147 w 5592042"/>
                <a:gd name="connsiteY44" fmla="*/ 4003807 h 8102772"/>
                <a:gd name="connsiteX45" fmla="*/ 1677683 w 5592042"/>
                <a:gd name="connsiteY45" fmla="*/ 4045979 h 8102772"/>
                <a:gd name="connsiteX46" fmla="*/ 1705286 w 5592042"/>
                <a:gd name="connsiteY46" fmla="*/ 3964701 h 8102772"/>
                <a:gd name="connsiteX47" fmla="*/ 1913080 w 5592042"/>
                <a:gd name="connsiteY47" fmla="*/ 3348989 h 8102772"/>
                <a:gd name="connsiteX48" fmla="*/ 2360870 w 5592042"/>
                <a:gd name="connsiteY48" fmla="*/ 2648931 h 8102772"/>
                <a:gd name="connsiteX49" fmla="*/ 2772623 w 5592042"/>
                <a:gd name="connsiteY49" fmla="*/ 2195007 h 8102772"/>
                <a:gd name="connsiteX50" fmla="*/ 3380668 w 5592042"/>
                <a:gd name="connsiteY50" fmla="*/ 1312459 h 8102772"/>
                <a:gd name="connsiteX51" fmla="*/ 3760984 w 5592042"/>
                <a:gd name="connsiteY51" fmla="*/ 471317 h 8102772"/>
                <a:gd name="connsiteX52" fmla="*/ 3803922 w 5592042"/>
                <a:gd name="connsiteY52" fmla="*/ 379305 h 8102772"/>
                <a:gd name="connsiteX53" fmla="*/ 3879831 w 5592042"/>
                <a:gd name="connsiteY53" fmla="*/ 377004 h 8102772"/>
                <a:gd name="connsiteX54" fmla="*/ 3931205 w 5592042"/>
                <a:gd name="connsiteY54" fmla="*/ 511955 h 8102772"/>
                <a:gd name="connsiteX55" fmla="*/ 3987947 w 5592042"/>
                <a:gd name="connsiteY55" fmla="*/ 913741 h 8102772"/>
                <a:gd name="connsiteX56" fmla="*/ 3892867 w 5592042"/>
                <a:gd name="connsiteY56" fmla="*/ 1388369 h 8102772"/>
                <a:gd name="connsiteX57" fmla="*/ 3877532 w 5592042"/>
                <a:gd name="connsiteY57" fmla="*/ 1429774 h 8102772"/>
                <a:gd name="connsiteX58" fmla="*/ 3881365 w 5592042"/>
                <a:gd name="connsiteY58" fmla="*/ 1439742 h 8102772"/>
                <a:gd name="connsiteX59" fmla="*/ 3939639 w 5592042"/>
                <a:gd name="connsiteY59" fmla="*/ 1363833 h 8102772"/>
                <a:gd name="connsiteX60" fmla="*/ 4130563 w 5592042"/>
                <a:gd name="connsiteY60" fmla="*/ 1016487 h 8102772"/>
                <a:gd name="connsiteX61" fmla="*/ 4171970 w 5592042"/>
                <a:gd name="connsiteY61" fmla="*/ 961280 h 8102772"/>
                <a:gd name="connsiteX62" fmla="*/ 4221809 w 5592042"/>
                <a:gd name="connsiteY62" fmla="*/ 966648 h 8102772"/>
                <a:gd name="connsiteX63" fmla="*/ 4265515 w 5592042"/>
                <a:gd name="connsiteY63" fmla="*/ 1041790 h 8102772"/>
                <a:gd name="connsiteX64" fmla="*/ 4280851 w 5592042"/>
                <a:gd name="connsiteY64" fmla="*/ 1011120 h 8102772"/>
                <a:gd name="connsiteX65" fmla="*/ 4716373 w 5592042"/>
                <a:gd name="connsiteY65" fmla="*/ 432979 h 8102772"/>
                <a:gd name="connsiteX66" fmla="*/ 4943335 w 5592042"/>
                <a:gd name="connsiteY66" fmla="*/ 165378 h 8102772"/>
                <a:gd name="connsiteX67" fmla="*/ 5229339 w 5592042"/>
                <a:gd name="connsiteY67" fmla="*/ 10491 h 8102772"/>
                <a:gd name="connsiteX68" fmla="*/ 5328731 w 5592042"/>
                <a:gd name="connsiteY68" fmla="*/ 427 h 8102772"/>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68243 w 5592042"/>
                <a:gd name="connsiteY38" fmla="*/ 4298244 h 8102772"/>
                <a:gd name="connsiteX39" fmla="*/ 0 w 5592042"/>
                <a:gd name="connsiteY39" fmla="*/ 4298244 h 8102772"/>
                <a:gd name="connsiteX40" fmla="*/ 233098 w 5592042"/>
                <a:gd name="connsiteY40" fmla="*/ 4073581 h 8102772"/>
                <a:gd name="connsiteX41" fmla="*/ 443957 w 5592042"/>
                <a:gd name="connsiteY41" fmla="*/ 3830517 h 8102772"/>
                <a:gd name="connsiteX42" fmla="*/ 883314 w 5592042"/>
                <a:gd name="connsiteY42" fmla="*/ 3467838 h 8102772"/>
                <a:gd name="connsiteX43" fmla="*/ 1439985 w 5592042"/>
                <a:gd name="connsiteY43" fmla="*/ 3658762 h 8102772"/>
                <a:gd name="connsiteX44" fmla="*/ 1653147 w 5592042"/>
                <a:gd name="connsiteY44" fmla="*/ 4003807 h 8102772"/>
                <a:gd name="connsiteX45" fmla="*/ 1677683 w 5592042"/>
                <a:gd name="connsiteY45" fmla="*/ 4045979 h 8102772"/>
                <a:gd name="connsiteX46" fmla="*/ 1705286 w 5592042"/>
                <a:gd name="connsiteY46" fmla="*/ 3964701 h 8102772"/>
                <a:gd name="connsiteX47" fmla="*/ 1913080 w 5592042"/>
                <a:gd name="connsiteY47" fmla="*/ 3348989 h 8102772"/>
                <a:gd name="connsiteX48" fmla="*/ 2360870 w 5592042"/>
                <a:gd name="connsiteY48" fmla="*/ 2648931 h 8102772"/>
                <a:gd name="connsiteX49" fmla="*/ 2772623 w 5592042"/>
                <a:gd name="connsiteY49" fmla="*/ 2195007 h 8102772"/>
                <a:gd name="connsiteX50" fmla="*/ 3380668 w 5592042"/>
                <a:gd name="connsiteY50" fmla="*/ 1312459 h 8102772"/>
                <a:gd name="connsiteX51" fmla="*/ 3760984 w 5592042"/>
                <a:gd name="connsiteY51" fmla="*/ 471317 h 8102772"/>
                <a:gd name="connsiteX52" fmla="*/ 3803922 w 5592042"/>
                <a:gd name="connsiteY52" fmla="*/ 379305 h 8102772"/>
                <a:gd name="connsiteX53" fmla="*/ 3879831 w 5592042"/>
                <a:gd name="connsiteY53" fmla="*/ 377004 h 8102772"/>
                <a:gd name="connsiteX54" fmla="*/ 3931205 w 5592042"/>
                <a:gd name="connsiteY54" fmla="*/ 511955 h 8102772"/>
                <a:gd name="connsiteX55" fmla="*/ 3987947 w 5592042"/>
                <a:gd name="connsiteY55" fmla="*/ 913741 h 8102772"/>
                <a:gd name="connsiteX56" fmla="*/ 3892867 w 5592042"/>
                <a:gd name="connsiteY56" fmla="*/ 1388369 h 8102772"/>
                <a:gd name="connsiteX57" fmla="*/ 3877532 w 5592042"/>
                <a:gd name="connsiteY57" fmla="*/ 1429774 h 8102772"/>
                <a:gd name="connsiteX58" fmla="*/ 3881365 w 5592042"/>
                <a:gd name="connsiteY58" fmla="*/ 1439742 h 8102772"/>
                <a:gd name="connsiteX59" fmla="*/ 3939639 w 5592042"/>
                <a:gd name="connsiteY59" fmla="*/ 1363833 h 8102772"/>
                <a:gd name="connsiteX60" fmla="*/ 4130563 w 5592042"/>
                <a:gd name="connsiteY60" fmla="*/ 1016487 h 8102772"/>
                <a:gd name="connsiteX61" fmla="*/ 4171970 w 5592042"/>
                <a:gd name="connsiteY61" fmla="*/ 961280 h 8102772"/>
                <a:gd name="connsiteX62" fmla="*/ 4221809 w 5592042"/>
                <a:gd name="connsiteY62" fmla="*/ 966648 h 8102772"/>
                <a:gd name="connsiteX63" fmla="*/ 4265515 w 5592042"/>
                <a:gd name="connsiteY63" fmla="*/ 1041790 h 8102772"/>
                <a:gd name="connsiteX64" fmla="*/ 4280851 w 5592042"/>
                <a:gd name="connsiteY64" fmla="*/ 1011120 h 8102772"/>
                <a:gd name="connsiteX65" fmla="*/ 4716373 w 5592042"/>
                <a:gd name="connsiteY65" fmla="*/ 432979 h 8102772"/>
                <a:gd name="connsiteX66" fmla="*/ 4943335 w 5592042"/>
                <a:gd name="connsiteY66" fmla="*/ 165378 h 8102772"/>
                <a:gd name="connsiteX67" fmla="*/ 5229339 w 5592042"/>
                <a:gd name="connsiteY67" fmla="*/ 10491 h 8102772"/>
                <a:gd name="connsiteX68" fmla="*/ 5328731 w 5592042"/>
                <a:gd name="connsiteY68" fmla="*/ 427 h 8102772"/>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68243 w 5592042"/>
                <a:gd name="connsiteY38" fmla="*/ 4298244 h 8102772"/>
                <a:gd name="connsiteX39" fmla="*/ 0 w 5592042"/>
                <a:gd name="connsiteY39" fmla="*/ 4298244 h 8102772"/>
                <a:gd name="connsiteX40" fmla="*/ 233098 w 5592042"/>
                <a:gd name="connsiteY40" fmla="*/ 4073581 h 8102772"/>
                <a:gd name="connsiteX41" fmla="*/ 443957 w 5592042"/>
                <a:gd name="connsiteY41" fmla="*/ 3830517 h 8102772"/>
                <a:gd name="connsiteX42" fmla="*/ 883314 w 5592042"/>
                <a:gd name="connsiteY42" fmla="*/ 3467838 h 8102772"/>
                <a:gd name="connsiteX43" fmla="*/ 1439985 w 5592042"/>
                <a:gd name="connsiteY43" fmla="*/ 3658762 h 8102772"/>
                <a:gd name="connsiteX44" fmla="*/ 1653147 w 5592042"/>
                <a:gd name="connsiteY44" fmla="*/ 4003807 h 8102772"/>
                <a:gd name="connsiteX45" fmla="*/ 1677683 w 5592042"/>
                <a:gd name="connsiteY45" fmla="*/ 4045979 h 8102772"/>
                <a:gd name="connsiteX46" fmla="*/ 1705286 w 5592042"/>
                <a:gd name="connsiteY46" fmla="*/ 3964701 h 8102772"/>
                <a:gd name="connsiteX47" fmla="*/ 1913080 w 5592042"/>
                <a:gd name="connsiteY47" fmla="*/ 3348989 h 8102772"/>
                <a:gd name="connsiteX48" fmla="*/ 2360870 w 5592042"/>
                <a:gd name="connsiteY48" fmla="*/ 2648931 h 8102772"/>
                <a:gd name="connsiteX49" fmla="*/ 2772623 w 5592042"/>
                <a:gd name="connsiteY49" fmla="*/ 2195007 h 8102772"/>
                <a:gd name="connsiteX50" fmla="*/ 3380668 w 5592042"/>
                <a:gd name="connsiteY50" fmla="*/ 1312459 h 8102772"/>
                <a:gd name="connsiteX51" fmla="*/ 3760984 w 5592042"/>
                <a:gd name="connsiteY51" fmla="*/ 471317 h 8102772"/>
                <a:gd name="connsiteX52" fmla="*/ 3803922 w 5592042"/>
                <a:gd name="connsiteY52" fmla="*/ 379305 h 8102772"/>
                <a:gd name="connsiteX53" fmla="*/ 3879831 w 5592042"/>
                <a:gd name="connsiteY53" fmla="*/ 377004 h 8102772"/>
                <a:gd name="connsiteX54" fmla="*/ 3931205 w 5592042"/>
                <a:gd name="connsiteY54" fmla="*/ 511955 h 8102772"/>
                <a:gd name="connsiteX55" fmla="*/ 3987947 w 5592042"/>
                <a:gd name="connsiteY55" fmla="*/ 913741 h 8102772"/>
                <a:gd name="connsiteX56" fmla="*/ 3892867 w 5592042"/>
                <a:gd name="connsiteY56" fmla="*/ 1388369 h 8102772"/>
                <a:gd name="connsiteX57" fmla="*/ 3877532 w 5592042"/>
                <a:gd name="connsiteY57" fmla="*/ 1429774 h 8102772"/>
                <a:gd name="connsiteX58" fmla="*/ 3881365 w 5592042"/>
                <a:gd name="connsiteY58" fmla="*/ 1439742 h 8102772"/>
                <a:gd name="connsiteX59" fmla="*/ 3939639 w 5592042"/>
                <a:gd name="connsiteY59" fmla="*/ 1363833 h 8102772"/>
                <a:gd name="connsiteX60" fmla="*/ 4130563 w 5592042"/>
                <a:gd name="connsiteY60" fmla="*/ 1016487 h 8102772"/>
                <a:gd name="connsiteX61" fmla="*/ 4171970 w 5592042"/>
                <a:gd name="connsiteY61" fmla="*/ 961280 h 8102772"/>
                <a:gd name="connsiteX62" fmla="*/ 4221809 w 5592042"/>
                <a:gd name="connsiteY62" fmla="*/ 966648 h 8102772"/>
                <a:gd name="connsiteX63" fmla="*/ 4265515 w 5592042"/>
                <a:gd name="connsiteY63" fmla="*/ 1041790 h 8102772"/>
                <a:gd name="connsiteX64" fmla="*/ 4280851 w 5592042"/>
                <a:gd name="connsiteY64" fmla="*/ 1011120 h 8102772"/>
                <a:gd name="connsiteX65" fmla="*/ 4716373 w 5592042"/>
                <a:gd name="connsiteY65" fmla="*/ 432979 h 8102772"/>
                <a:gd name="connsiteX66" fmla="*/ 4943335 w 5592042"/>
                <a:gd name="connsiteY66" fmla="*/ 165378 h 8102772"/>
                <a:gd name="connsiteX67" fmla="*/ 5229339 w 5592042"/>
                <a:gd name="connsiteY67" fmla="*/ 10491 h 8102772"/>
                <a:gd name="connsiteX68" fmla="*/ 5328731 w 5592042"/>
                <a:gd name="connsiteY68" fmla="*/ 427 h 8102772"/>
                <a:gd name="connsiteX0" fmla="*/ 5328731 w 5592042"/>
                <a:gd name="connsiteY0" fmla="*/ 427 h 8102772"/>
                <a:gd name="connsiteX1" fmla="*/ 5389593 w 5592042"/>
                <a:gd name="connsiteY1" fmla="*/ 10491 h 8102772"/>
                <a:gd name="connsiteX2" fmla="*/ 5583583 w 5592042"/>
                <a:gd name="connsiteY2" fmla="*/ 206016 h 8102772"/>
                <a:gd name="connsiteX3" fmla="*/ 5540645 w 5592042"/>
                <a:gd name="connsiteY3" fmla="*/ 600900 h 8102772"/>
                <a:gd name="connsiteX4" fmla="*/ 5263077 w 5592042"/>
                <a:gd name="connsiteY4" fmla="*/ 1105432 h 8102772"/>
                <a:gd name="connsiteX5" fmla="*/ 5488505 w 5592042"/>
                <a:gd name="connsiteY5" fmla="*/ 1529453 h 8102772"/>
                <a:gd name="connsiteX6" fmla="*/ 5196368 w 5592042"/>
                <a:gd name="connsiteY6" fmla="*/ 2096860 h 8102772"/>
                <a:gd name="connsiteX7" fmla="*/ 5266910 w 5592042"/>
                <a:gd name="connsiteY7" fmla="*/ 2737876 h 8102772"/>
                <a:gd name="connsiteX8" fmla="*/ 4954837 w 5592042"/>
                <a:gd name="connsiteY8" fmla="*/ 3187967 h 8102772"/>
                <a:gd name="connsiteX9" fmla="*/ 4960971 w 5592042"/>
                <a:gd name="connsiteY9" fmla="*/ 3588220 h 8102772"/>
                <a:gd name="connsiteX10" fmla="*/ 4613625 w 5592042"/>
                <a:gd name="connsiteY10" fmla="*/ 3874223 h 8102772"/>
                <a:gd name="connsiteX11" fmla="*/ 4248645 w 5592042"/>
                <a:gd name="connsiteY11" fmla="*/ 4466166 h 8102772"/>
                <a:gd name="connsiteX12" fmla="*/ 3164439 w 5592042"/>
                <a:gd name="connsiteY12" fmla="*/ 5190760 h 8102772"/>
                <a:gd name="connsiteX13" fmla="*/ 3171341 w 5592042"/>
                <a:gd name="connsiteY13" fmla="*/ 5203027 h 8102772"/>
                <a:gd name="connsiteX14" fmla="*/ 3619899 w 5592042"/>
                <a:gd name="connsiteY14" fmla="*/ 5783469 h 8102772"/>
                <a:gd name="connsiteX15" fmla="*/ 4069223 w 5592042"/>
                <a:gd name="connsiteY15" fmla="*/ 6211324 h 8102772"/>
                <a:gd name="connsiteX16" fmla="*/ 4944869 w 5592042"/>
                <a:gd name="connsiteY16" fmla="*/ 6605443 h 8102772"/>
                <a:gd name="connsiteX17" fmla="*/ 5034580 w 5592042"/>
                <a:gd name="connsiteY17" fmla="*/ 6626911 h 8102772"/>
                <a:gd name="connsiteX18" fmla="*/ 5198668 w 5592042"/>
                <a:gd name="connsiteY18" fmla="*/ 6709723 h 8102772"/>
                <a:gd name="connsiteX19" fmla="*/ 5084419 w 5592042"/>
                <a:gd name="connsiteY19" fmla="*/ 6841606 h 8102772"/>
                <a:gd name="connsiteX20" fmla="*/ 5056817 w 5592042"/>
                <a:gd name="connsiteY20" fmla="*/ 7073936 h 8102772"/>
                <a:gd name="connsiteX21" fmla="*/ 4826787 w 5592042"/>
                <a:gd name="connsiteY21" fmla="*/ 7234957 h 8102772"/>
                <a:gd name="connsiteX22" fmla="*/ 4654265 w 5592042"/>
                <a:gd name="connsiteY22" fmla="*/ 7599171 h 8102772"/>
                <a:gd name="connsiteX23" fmla="*/ 4258614 w 5592042"/>
                <a:gd name="connsiteY23" fmla="*/ 7768625 h 8102772"/>
                <a:gd name="connsiteX24" fmla="*/ 4083025 w 5592042"/>
                <a:gd name="connsiteY24" fmla="*/ 8009390 h 8102772"/>
                <a:gd name="connsiteX25" fmla="*/ 3859129 w 5592042"/>
                <a:gd name="connsiteY25" fmla="*/ 8094501 h 8102772"/>
                <a:gd name="connsiteX26" fmla="*/ 3734147 w 5592042"/>
                <a:gd name="connsiteY26" fmla="*/ 8018591 h 8102772"/>
                <a:gd name="connsiteX27" fmla="*/ 3632167 w 5592042"/>
                <a:gd name="connsiteY27" fmla="*/ 7580001 h 8102772"/>
                <a:gd name="connsiteX28" fmla="*/ 3243417 w 5592042"/>
                <a:gd name="connsiteY28" fmla="*/ 6643781 h 8102772"/>
                <a:gd name="connsiteX29" fmla="*/ 2617737 w 5592042"/>
                <a:gd name="connsiteY29" fmla="*/ 6166852 h 8102772"/>
                <a:gd name="connsiteX30" fmla="*/ 2320999 w 5592042"/>
                <a:gd name="connsiteY30" fmla="*/ 6113945 h 8102772"/>
                <a:gd name="connsiteX31" fmla="*/ 1550399 w 5592042"/>
                <a:gd name="connsiteY31" fmla="*/ 5809539 h 8102772"/>
                <a:gd name="connsiteX32" fmla="*/ 1215324 w 5592042"/>
                <a:gd name="connsiteY32" fmla="*/ 5553440 h 8102772"/>
                <a:gd name="connsiteX33" fmla="*/ 854944 w 5592042"/>
                <a:gd name="connsiteY33" fmla="*/ 4831146 h 8102772"/>
                <a:gd name="connsiteX34" fmla="*/ 831941 w 5592042"/>
                <a:gd name="connsiteY34" fmla="*/ 4645589 h 8102772"/>
                <a:gd name="connsiteX35" fmla="*/ 673221 w 5592042"/>
                <a:gd name="connsiteY35" fmla="*/ 4328914 h 8102772"/>
                <a:gd name="connsiteX36" fmla="*/ 511433 w 5592042"/>
                <a:gd name="connsiteY36" fmla="*/ 4190896 h 8102772"/>
                <a:gd name="connsiteX37" fmla="*/ 459293 w 5592042"/>
                <a:gd name="connsiteY37" fmla="*/ 4183229 h 8102772"/>
                <a:gd name="connsiteX38" fmla="*/ 68243 w 5592042"/>
                <a:gd name="connsiteY38" fmla="*/ 4298244 h 8102772"/>
                <a:gd name="connsiteX39" fmla="*/ 0 w 5592042"/>
                <a:gd name="connsiteY39" fmla="*/ 4298244 h 8102772"/>
                <a:gd name="connsiteX40" fmla="*/ 233098 w 5592042"/>
                <a:gd name="connsiteY40" fmla="*/ 4073581 h 8102772"/>
                <a:gd name="connsiteX41" fmla="*/ 443957 w 5592042"/>
                <a:gd name="connsiteY41" fmla="*/ 3830517 h 8102772"/>
                <a:gd name="connsiteX42" fmla="*/ 883314 w 5592042"/>
                <a:gd name="connsiteY42" fmla="*/ 3467838 h 8102772"/>
                <a:gd name="connsiteX43" fmla="*/ 1439985 w 5592042"/>
                <a:gd name="connsiteY43" fmla="*/ 3658762 h 8102772"/>
                <a:gd name="connsiteX44" fmla="*/ 1653147 w 5592042"/>
                <a:gd name="connsiteY44" fmla="*/ 4003807 h 8102772"/>
                <a:gd name="connsiteX45" fmla="*/ 1677683 w 5592042"/>
                <a:gd name="connsiteY45" fmla="*/ 4045979 h 8102772"/>
                <a:gd name="connsiteX46" fmla="*/ 1705286 w 5592042"/>
                <a:gd name="connsiteY46" fmla="*/ 3964701 h 8102772"/>
                <a:gd name="connsiteX47" fmla="*/ 1913080 w 5592042"/>
                <a:gd name="connsiteY47" fmla="*/ 3348989 h 8102772"/>
                <a:gd name="connsiteX48" fmla="*/ 2360870 w 5592042"/>
                <a:gd name="connsiteY48" fmla="*/ 2648931 h 8102772"/>
                <a:gd name="connsiteX49" fmla="*/ 2772623 w 5592042"/>
                <a:gd name="connsiteY49" fmla="*/ 2195007 h 8102772"/>
                <a:gd name="connsiteX50" fmla="*/ 3380668 w 5592042"/>
                <a:gd name="connsiteY50" fmla="*/ 1312459 h 8102772"/>
                <a:gd name="connsiteX51" fmla="*/ 3760984 w 5592042"/>
                <a:gd name="connsiteY51" fmla="*/ 471317 h 8102772"/>
                <a:gd name="connsiteX52" fmla="*/ 3803922 w 5592042"/>
                <a:gd name="connsiteY52" fmla="*/ 379305 h 8102772"/>
                <a:gd name="connsiteX53" fmla="*/ 3879831 w 5592042"/>
                <a:gd name="connsiteY53" fmla="*/ 377004 h 8102772"/>
                <a:gd name="connsiteX54" fmla="*/ 3931205 w 5592042"/>
                <a:gd name="connsiteY54" fmla="*/ 511955 h 8102772"/>
                <a:gd name="connsiteX55" fmla="*/ 3987947 w 5592042"/>
                <a:gd name="connsiteY55" fmla="*/ 913741 h 8102772"/>
                <a:gd name="connsiteX56" fmla="*/ 3892867 w 5592042"/>
                <a:gd name="connsiteY56" fmla="*/ 1388369 h 8102772"/>
                <a:gd name="connsiteX57" fmla="*/ 3877532 w 5592042"/>
                <a:gd name="connsiteY57" fmla="*/ 1429774 h 8102772"/>
                <a:gd name="connsiteX58" fmla="*/ 3881365 w 5592042"/>
                <a:gd name="connsiteY58" fmla="*/ 1439742 h 8102772"/>
                <a:gd name="connsiteX59" fmla="*/ 3939639 w 5592042"/>
                <a:gd name="connsiteY59" fmla="*/ 1363833 h 8102772"/>
                <a:gd name="connsiteX60" fmla="*/ 4130563 w 5592042"/>
                <a:gd name="connsiteY60" fmla="*/ 1016487 h 8102772"/>
                <a:gd name="connsiteX61" fmla="*/ 4171970 w 5592042"/>
                <a:gd name="connsiteY61" fmla="*/ 961280 h 8102772"/>
                <a:gd name="connsiteX62" fmla="*/ 4221809 w 5592042"/>
                <a:gd name="connsiteY62" fmla="*/ 966648 h 8102772"/>
                <a:gd name="connsiteX63" fmla="*/ 4265515 w 5592042"/>
                <a:gd name="connsiteY63" fmla="*/ 1041790 h 8102772"/>
                <a:gd name="connsiteX64" fmla="*/ 4280851 w 5592042"/>
                <a:gd name="connsiteY64" fmla="*/ 1011120 h 8102772"/>
                <a:gd name="connsiteX65" fmla="*/ 4716373 w 5592042"/>
                <a:gd name="connsiteY65" fmla="*/ 432979 h 8102772"/>
                <a:gd name="connsiteX66" fmla="*/ 4943335 w 5592042"/>
                <a:gd name="connsiteY66" fmla="*/ 165378 h 8102772"/>
                <a:gd name="connsiteX67" fmla="*/ 5229339 w 5592042"/>
                <a:gd name="connsiteY67" fmla="*/ 10491 h 8102772"/>
                <a:gd name="connsiteX68" fmla="*/ 5328731 w 5592042"/>
                <a:gd name="connsiteY68" fmla="*/ 427 h 8102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592042" h="8102772">
                  <a:moveTo>
                    <a:pt x="5328731" y="427"/>
                  </a:moveTo>
                  <a:cubicBezTo>
                    <a:pt x="5356622" y="1865"/>
                    <a:pt x="5378091" y="6657"/>
                    <a:pt x="5389593" y="10491"/>
                  </a:cubicBezTo>
                  <a:cubicBezTo>
                    <a:pt x="5491572" y="46529"/>
                    <a:pt x="5566716" y="98669"/>
                    <a:pt x="5583583" y="206016"/>
                  </a:cubicBezTo>
                  <a:cubicBezTo>
                    <a:pt x="5602753" y="334066"/>
                    <a:pt x="5589718" y="484352"/>
                    <a:pt x="5540645" y="600900"/>
                  </a:cubicBezTo>
                  <a:cubicBezTo>
                    <a:pt x="5478538" y="748886"/>
                    <a:pt x="5263077" y="1081663"/>
                    <a:pt x="5263077" y="1105432"/>
                  </a:cubicBezTo>
                  <a:cubicBezTo>
                    <a:pt x="5266910" y="1231949"/>
                    <a:pt x="5456301" y="1173675"/>
                    <a:pt x="5488505" y="1529453"/>
                  </a:cubicBezTo>
                  <a:cubicBezTo>
                    <a:pt x="5462435" y="1805489"/>
                    <a:pt x="5226272" y="1925105"/>
                    <a:pt x="5196368" y="2096860"/>
                  </a:cubicBezTo>
                  <a:cubicBezTo>
                    <a:pt x="5150362" y="2349893"/>
                    <a:pt x="5361221" y="2412768"/>
                    <a:pt x="5266910" y="2737876"/>
                  </a:cubicBezTo>
                  <a:cubicBezTo>
                    <a:pt x="5227805" y="2842923"/>
                    <a:pt x="4961738" y="3133527"/>
                    <a:pt x="4954837" y="3187967"/>
                  </a:cubicBezTo>
                  <a:cubicBezTo>
                    <a:pt x="4943335" y="3283813"/>
                    <a:pt x="5056817" y="3356656"/>
                    <a:pt x="4960971" y="3588220"/>
                  </a:cubicBezTo>
                  <a:cubicBezTo>
                    <a:pt x="4895797" y="3743873"/>
                    <a:pt x="4704105" y="3759208"/>
                    <a:pt x="4613625" y="3874223"/>
                  </a:cubicBezTo>
                  <a:cubicBezTo>
                    <a:pt x="4695670" y="4110387"/>
                    <a:pt x="4655032" y="4377988"/>
                    <a:pt x="4248645" y="4466166"/>
                  </a:cubicBezTo>
                  <a:cubicBezTo>
                    <a:pt x="4208007" y="4882520"/>
                    <a:pt x="3274854" y="5208395"/>
                    <a:pt x="3164439" y="5190760"/>
                  </a:cubicBezTo>
                  <a:cubicBezTo>
                    <a:pt x="3167507" y="5196127"/>
                    <a:pt x="3169041" y="5199960"/>
                    <a:pt x="3171341" y="5203027"/>
                  </a:cubicBezTo>
                  <a:lnTo>
                    <a:pt x="3619899" y="5783469"/>
                  </a:lnTo>
                  <a:cubicBezTo>
                    <a:pt x="3747182" y="5949858"/>
                    <a:pt x="3910503" y="6077140"/>
                    <a:pt x="4069223" y="6211324"/>
                  </a:cubicBezTo>
                  <a:cubicBezTo>
                    <a:pt x="4325323" y="6426786"/>
                    <a:pt x="4622827" y="6541800"/>
                    <a:pt x="4944869" y="6605443"/>
                  </a:cubicBezTo>
                  <a:cubicBezTo>
                    <a:pt x="4975539" y="6610809"/>
                    <a:pt x="5005443" y="6618477"/>
                    <a:pt x="5034580" y="6626911"/>
                  </a:cubicBezTo>
                  <a:cubicBezTo>
                    <a:pt x="5078286" y="6639946"/>
                    <a:pt x="5201735" y="6664483"/>
                    <a:pt x="5198668" y="6709723"/>
                  </a:cubicBezTo>
                  <a:cubicBezTo>
                    <a:pt x="5194834" y="6759562"/>
                    <a:pt x="5104357" y="6797134"/>
                    <a:pt x="5084419" y="6841606"/>
                  </a:cubicBezTo>
                  <a:cubicBezTo>
                    <a:pt x="5048382" y="6923650"/>
                    <a:pt x="5105123" y="6998026"/>
                    <a:pt x="5056817" y="7073936"/>
                  </a:cubicBezTo>
                  <a:cubicBezTo>
                    <a:pt x="5027679" y="7119942"/>
                    <a:pt x="4855925" y="7193551"/>
                    <a:pt x="4826787" y="7234957"/>
                  </a:cubicBezTo>
                  <a:cubicBezTo>
                    <a:pt x="4722507" y="7386010"/>
                    <a:pt x="4765447" y="7499491"/>
                    <a:pt x="4654265" y="7599171"/>
                  </a:cubicBezTo>
                  <a:cubicBezTo>
                    <a:pt x="4571453" y="7673546"/>
                    <a:pt x="4345258" y="7708818"/>
                    <a:pt x="4258614" y="7768625"/>
                  </a:cubicBezTo>
                  <a:cubicBezTo>
                    <a:pt x="4194973" y="7810031"/>
                    <a:pt x="4195739" y="7934247"/>
                    <a:pt x="4083025" y="8009390"/>
                  </a:cubicBezTo>
                  <a:cubicBezTo>
                    <a:pt x="3984111" y="8075331"/>
                    <a:pt x="3859129" y="8094501"/>
                    <a:pt x="3859129" y="8094501"/>
                  </a:cubicBezTo>
                  <a:cubicBezTo>
                    <a:pt x="3800088" y="8119037"/>
                    <a:pt x="3751015" y="8087599"/>
                    <a:pt x="3734147" y="8018591"/>
                  </a:cubicBezTo>
                  <a:cubicBezTo>
                    <a:pt x="3698875" y="7872905"/>
                    <a:pt x="3665905" y="7726453"/>
                    <a:pt x="3632167" y="7580001"/>
                  </a:cubicBezTo>
                  <a:cubicBezTo>
                    <a:pt x="3555490" y="7245691"/>
                    <a:pt x="3426673" y="6933617"/>
                    <a:pt x="3243417" y="6643781"/>
                  </a:cubicBezTo>
                  <a:cubicBezTo>
                    <a:pt x="3093899" y="6406850"/>
                    <a:pt x="2892238" y="6237394"/>
                    <a:pt x="2617737" y="6166852"/>
                  </a:cubicBezTo>
                  <a:cubicBezTo>
                    <a:pt x="2520357" y="6141549"/>
                    <a:pt x="2419911" y="6130815"/>
                    <a:pt x="2320999" y="6113945"/>
                  </a:cubicBezTo>
                  <a:cubicBezTo>
                    <a:pt x="2042663" y="6067173"/>
                    <a:pt x="1785797" y="5965193"/>
                    <a:pt x="1550399" y="5809539"/>
                  </a:cubicBezTo>
                  <a:cubicBezTo>
                    <a:pt x="1432318" y="5732095"/>
                    <a:pt x="1318070" y="5650819"/>
                    <a:pt x="1215324" y="5553440"/>
                  </a:cubicBezTo>
                  <a:cubicBezTo>
                    <a:pt x="1007530" y="5356381"/>
                    <a:pt x="884081" y="5117150"/>
                    <a:pt x="854944" y="4831146"/>
                  </a:cubicBezTo>
                  <a:cubicBezTo>
                    <a:pt x="848810" y="4769039"/>
                    <a:pt x="838075" y="4707697"/>
                    <a:pt x="831941" y="4645589"/>
                  </a:cubicBezTo>
                  <a:cubicBezTo>
                    <a:pt x="819673" y="4519072"/>
                    <a:pt x="762931" y="4414793"/>
                    <a:pt x="673221" y="4328914"/>
                  </a:cubicBezTo>
                  <a:cubicBezTo>
                    <a:pt x="621847" y="4279842"/>
                    <a:pt x="565107" y="4236902"/>
                    <a:pt x="511433" y="4190896"/>
                  </a:cubicBezTo>
                  <a:cubicBezTo>
                    <a:pt x="495331" y="4176329"/>
                    <a:pt x="479229" y="4175562"/>
                    <a:pt x="459293" y="4183229"/>
                  </a:cubicBezTo>
                  <a:cubicBezTo>
                    <a:pt x="334125" y="4237334"/>
                    <a:pt x="223256" y="4288128"/>
                    <a:pt x="68243" y="4298244"/>
                  </a:cubicBezTo>
                  <a:cubicBezTo>
                    <a:pt x="47540" y="4302845"/>
                    <a:pt x="25304" y="4302078"/>
                    <a:pt x="0" y="4298244"/>
                  </a:cubicBezTo>
                  <a:cubicBezTo>
                    <a:pt x="81797" y="4188372"/>
                    <a:pt x="153069" y="4151535"/>
                    <a:pt x="233098" y="4073581"/>
                  </a:cubicBezTo>
                  <a:cubicBezTo>
                    <a:pt x="307474" y="3996906"/>
                    <a:pt x="393352" y="3934031"/>
                    <a:pt x="443957" y="3830517"/>
                  </a:cubicBezTo>
                  <a:cubicBezTo>
                    <a:pt x="533669" y="3645727"/>
                    <a:pt x="684722" y="3523044"/>
                    <a:pt x="883314" y="3467838"/>
                  </a:cubicBezTo>
                  <a:cubicBezTo>
                    <a:pt x="1112577" y="3403429"/>
                    <a:pt x="1300434" y="3466304"/>
                    <a:pt x="1439985" y="3658762"/>
                  </a:cubicBezTo>
                  <a:cubicBezTo>
                    <a:pt x="1518963" y="3767643"/>
                    <a:pt x="1582603" y="3888024"/>
                    <a:pt x="1653147" y="4003807"/>
                  </a:cubicBezTo>
                  <a:cubicBezTo>
                    <a:pt x="1660047" y="4015308"/>
                    <a:pt x="1666948" y="4026809"/>
                    <a:pt x="1677683" y="4045979"/>
                  </a:cubicBezTo>
                  <a:cubicBezTo>
                    <a:pt x="1688417" y="4013775"/>
                    <a:pt x="1698385" y="3989237"/>
                    <a:pt x="1705286" y="3964701"/>
                  </a:cubicBezTo>
                  <a:cubicBezTo>
                    <a:pt x="1765861" y="3756908"/>
                    <a:pt x="1829503" y="3549114"/>
                    <a:pt x="1913080" y="3348989"/>
                  </a:cubicBezTo>
                  <a:cubicBezTo>
                    <a:pt x="2021193" y="3089822"/>
                    <a:pt x="2176847" y="2859792"/>
                    <a:pt x="2360870" y="2648931"/>
                  </a:cubicBezTo>
                  <a:cubicBezTo>
                    <a:pt x="2495054" y="2494811"/>
                    <a:pt x="2631539" y="2342225"/>
                    <a:pt x="2772623" y="2195007"/>
                  </a:cubicBezTo>
                  <a:cubicBezTo>
                    <a:pt x="3023355" y="1933539"/>
                    <a:pt x="3223481" y="1636800"/>
                    <a:pt x="3380668" y="1312459"/>
                  </a:cubicBezTo>
                  <a:cubicBezTo>
                    <a:pt x="3514085" y="1035657"/>
                    <a:pt x="3634467" y="751953"/>
                    <a:pt x="3760984" y="471317"/>
                  </a:cubicBezTo>
                  <a:cubicBezTo>
                    <a:pt x="3774785" y="440646"/>
                    <a:pt x="3787820" y="409209"/>
                    <a:pt x="3803922" y="379305"/>
                  </a:cubicBezTo>
                  <a:cubicBezTo>
                    <a:pt x="3826159" y="338667"/>
                    <a:pt x="3858362" y="336366"/>
                    <a:pt x="3879831" y="377004"/>
                  </a:cubicBezTo>
                  <a:cubicBezTo>
                    <a:pt x="3902069" y="419176"/>
                    <a:pt x="3922771" y="465182"/>
                    <a:pt x="3931205" y="511955"/>
                  </a:cubicBezTo>
                  <a:cubicBezTo>
                    <a:pt x="3954207" y="645373"/>
                    <a:pt x="3975679" y="779557"/>
                    <a:pt x="3987947" y="913741"/>
                  </a:cubicBezTo>
                  <a:cubicBezTo>
                    <a:pt x="4003281" y="1079362"/>
                    <a:pt x="3954207" y="1235782"/>
                    <a:pt x="3892867" y="1388369"/>
                  </a:cubicBezTo>
                  <a:cubicBezTo>
                    <a:pt x="3887501" y="1402170"/>
                    <a:pt x="3882899" y="1415972"/>
                    <a:pt x="3877532" y="1429774"/>
                  </a:cubicBezTo>
                  <a:cubicBezTo>
                    <a:pt x="3877532" y="1430541"/>
                    <a:pt x="3878299" y="1432074"/>
                    <a:pt x="3881365" y="1439742"/>
                  </a:cubicBezTo>
                  <a:cubicBezTo>
                    <a:pt x="3902835" y="1412905"/>
                    <a:pt x="3925071" y="1389902"/>
                    <a:pt x="3939639" y="1363833"/>
                  </a:cubicBezTo>
                  <a:cubicBezTo>
                    <a:pt x="4004049" y="1248818"/>
                    <a:pt x="4066156" y="1132269"/>
                    <a:pt x="4130563" y="1016487"/>
                  </a:cubicBezTo>
                  <a:cubicBezTo>
                    <a:pt x="4141299" y="996552"/>
                    <a:pt x="4156634" y="978149"/>
                    <a:pt x="4171970" y="961280"/>
                  </a:cubicBezTo>
                  <a:cubicBezTo>
                    <a:pt x="4189605" y="942111"/>
                    <a:pt x="4208775" y="945945"/>
                    <a:pt x="4221809" y="966648"/>
                  </a:cubicBezTo>
                  <a:cubicBezTo>
                    <a:pt x="4234845" y="986583"/>
                    <a:pt x="4244046" y="1009587"/>
                    <a:pt x="4265515" y="1041790"/>
                  </a:cubicBezTo>
                  <a:cubicBezTo>
                    <a:pt x="4270115" y="1031056"/>
                    <a:pt x="4273949" y="1019554"/>
                    <a:pt x="4280851" y="1011120"/>
                  </a:cubicBezTo>
                  <a:cubicBezTo>
                    <a:pt x="4439571" y="828630"/>
                    <a:pt x="4579122" y="631571"/>
                    <a:pt x="4716373" y="432979"/>
                  </a:cubicBezTo>
                  <a:cubicBezTo>
                    <a:pt x="4784615" y="334066"/>
                    <a:pt x="4864359" y="260456"/>
                    <a:pt x="4943335" y="165378"/>
                  </a:cubicBezTo>
                  <a:cubicBezTo>
                    <a:pt x="5010043" y="67998"/>
                    <a:pt x="5165697" y="18159"/>
                    <a:pt x="5229339" y="10491"/>
                  </a:cubicBezTo>
                  <a:cubicBezTo>
                    <a:pt x="5266527" y="906"/>
                    <a:pt x="5300840" y="-1011"/>
                    <a:pt x="5328731" y="427"/>
                  </a:cubicBezTo>
                  <a:close/>
                </a:path>
              </a:pathLst>
            </a:custGeom>
            <a:gradFill flip="none" rotWithShape="1">
              <a:gsLst>
                <a:gs pos="0">
                  <a:sysClr val="window" lastClr="FFFFFF"/>
                </a:gs>
                <a:gs pos="100000">
                  <a:sysClr val="window" lastClr="FFFFFF">
                    <a:lumMod val="75000"/>
                  </a:sysClr>
                </a:gs>
              </a:gsLst>
              <a:lin ang="1800000" scaled="0"/>
              <a:tileRect/>
            </a:gradFill>
            <a:ln w="4030" cap="flat">
              <a:solidFill>
                <a:sysClr val="window" lastClr="FFFFFF">
                  <a:lumMod val="85000"/>
                </a:sysClr>
              </a:solidFill>
              <a:prstDash val="solid"/>
              <a:miter/>
            </a:ln>
          </p:spPr>
          <p:txBody>
            <a:bodyPr wrap="square" rtlCol="0" anchor="ctr">
              <a:no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grpSp>
      <p:sp>
        <p:nvSpPr>
          <p:cNvPr id="29" name="TextBox 28">
            <a:extLst>
              <a:ext uri="{FF2B5EF4-FFF2-40B4-BE49-F238E27FC236}">
                <a16:creationId xmlns:a16="http://schemas.microsoft.com/office/drawing/2014/main" id="{CC354D66-75EA-4DED-B816-6D4F20E69184}"/>
              </a:ext>
            </a:extLst>
          </p:cNvPr>
          <p:cNvSpPr txBox="1"/>
          <p:nvPr/>
        </p:nvSpPr>
        <p:spPr>
          <a:xfrm>
            <a:off x="2230493" y="4219085"/>
            <a:ext cx="4179810" cy="1554272"/>
          </a:xfrm>
          <a:prstGeom prst="rect">
            <a:avLst/>
          </a:prstGeom>
          <a:noFill/>
        </p:spPr>
        <p:txBody>
          <a:bodyPr wrap="square" rtlCol="0" anchor="ctr">
            <a:spAutoFit/>
          </a:bodyPr>
          <a:lstStyle/>
          <a:p>
            <a:pPr>
              <a:lnSpc>
                <a:spcPts val="5700"/>
              </a:lnSpc>
            </a:pPr>
            <a:r>
              <a:rPr lang="en-US" altLang="ko-KR" sz="4800" b="1" dirty="0">
                <a:solidFill>
                  <a:schemeClr val="accent2"/>
                </a:solidFill>
                <a:cs typeface="Arial" pitchFamily="34" charset="0"/>
              </a:rPr>
              <a:t>Actions </a:t>
            </a:r>
            <a:r>
              <a:rPr lang="en-US" altLang="ko-KR" sz="4800" b="1" dirty="0">
                <a:solidFill>
                  <a:schemeClr val="accent1"/>
                </a:solidFill>
                <a:cs typeface="Arial" pitchFamily="34" charset="0"/>
              </a:rPr>
              <a:t> Possibles </a:t>
            </a:r>
            <a:endParaRPr lang="ko-KR" altLang="en-US" sz="4800" b="1" dirty="0">
              <a:solidFill>
                <a:schemeClr val="accent1"/>
              </a:solidFill>
              <a:cs typeface="Arial" pitchFamily="34" charset="0"/>
            </a:endParaRPr>
          </a:p>
        </p:txBody>
      </p:sp>
    </p:spTree>
    <p:extLst>
      <p:ext uri="{BB962C8B-B14F-4D97-AF65-F5344CB8AC3E}">
        <p14:creationId xmlns:p14="http://schemas.microsoft.com/office/powerpoint/2010/main" val="2434227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group of people sitting outside&#10;&#10;Description automatically generated">
            <a:extLst>
              <a:ext uri="{FF2B5EF4-FFF2-40B4-BE49-F238E27FC236}">
                <a16:creationId xmlns:a16="http://schemas.microsoft.com/office/drawing/2014/main" id="{C7F476EC-6624-382A-B1EB-CF35C4207A8E}"/>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10486" b="10486"/>
          <a:stretch>
            <a:fillRect/>
          </a:stretch>
        </p:blipFill>
        <p:spPr/>
      </p:pic>
      <p:grpSp>
        <p:nvGrpSpPr>
          <p:cNvPr id="13" name="Group 12">
            <a:extLst>
              <a:ext uri="{FF2B5EF4-FFF2-40B4-BE49-F238E27FC236}">
                <a16:creationId xmlns:a16="http://schemas.microsoft.com/office/drawing/2014/main" id="{B4B68152-2D9B-5244-13E6-28EC6546F68B}"/>
              </a:ext>
            </a:extLst>
          </p:cNvPr>
          <p:cNvGrpSpPr/>
          <p:nvPr/>
        </p:nvGrpSpPr>
        <p:grpSpPr>
          <a:xfrm>
            <a:off x="1981200" y="6579698"/>
            <a:ext cx="14020800" cy="2400656"/>
            <a:chOff x="1538198" y="1789752"/>
            <a:chExt cx="3678704" cy="2698415"/>
          </a:xfrm>
        </p:grpSpPr>
        <p:sp>
          <p:nvSpPr>
            <p:cNvPr id="14" name="TextBox 13">
              <a:extLst>
                <a:ext uri="{FF2B5EF4-FFF2-40B4-BE49-F238E27FC236}">
                  <a16:creationId xmlns:a16="http://schemas.microsoft.com/office/drawing/2014/main" id="{5944510B-DBB2-AE01-6547-83D1E2A2CFF3}"/>
                </a:ext>
              </a:extLst>
            </p:cNvPr>
            <p:cNvSpPr txBox="1"/>
            <p:nvPr userDrawn="1"/>
          </p:nvSpPr>
          <p:spPr>
            <a:xfrm>
              <a:off x="1578184" y="1789752"/>
              <a:ext cx="3638718" cy="269841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4200" b="0" i="0" u="none" strike="noStrike" kern="0" cap="none" spc="0" normalizeH="0" baseline="0" noProof="0" dirty="0">
                  <a:ln>
                    <a:noFill/>
                  </a:ln>
                  <a:solidFill>
                    <a:prstClr val="black">
                      <a:lumMod val="75000"/>
                      <a:lumOff val="25000"/>
                    </a:prstClr>
                  </a:solidFill>
                  <a:effectLst/>
                  <a:uLnTx/>
                  <a:uFillTx/>
                  <a:cs typeface="Arial" pitchFamily="34" charset="0"/>
                </a:rPr>
                <a:t>  </a:t>
              </a:r>
              <a:r>
                <a:rPr kumimoji="0" lang="fr-FR" altLang="ko-KR" sz="3600" b="0" i="1" u="none" strike="noStrike" kern="0" cap="none" spc="0" normalizeH="0" baseline="0" noProof="0" dirty="0">
                  <a:ln>
                    <a:noFill/>
                  </a:ln>
                  <a:solidFill>
                    <a:prstClr val="black">
                      <a:lumMod val="75000"/>
                      <a:lumOff val="25000"/>
                    </a:prstClr>
                  </a:solidFill>
                  <a:effectLst/>
                  <a:uLnTx/>
                  <a:uFillTx/>
                  <a:cs typeface="Arial" pitchFamily="34" charset="0"/>
                </a:rPr>
                <a:t>Une évaluation sous l’angle de la prévention des conflits et de la construction de la paix constitue en soi une intervention dans une situation de conflit et doit obéir aux mêmes principes concernant l’attention aux conflits que toute autre intervention. </a:t>
              </a:r>
              <a:r>
                <a:rPr kumimoji="0" lang="fr-FR" altLang="ko-KR" sz="3600" b="1" i="0" u="none" strike="noStrike" kern="0" cap="none" spc="0" normalizeH="0" baseline="0" noProof="0" dirty="0">
                  <a:ln>
                    <a:noFill/>
                  </a:ln>
                  <a:solidFill>
                    <a:srgbClr val="4F81BD">
                      <a:lumMod val="50000"/>
                    </a:srgbClr>
                  </a:solidFill>
                  <a:effectLst/>
                  <a:uLnTx/>
                  <a:uFillTx/>
                  <a:cs typeface="Arial" pitchFamily="34" charset="0"/>
                </a:rPr>
                <a:t>CAD</a:t>
              </a:r>
              <a:endParaRPr kumimoji="0" lang="fr-FR" altLang="ko-KR" sz="4200" b="1" i="1" u="none" strike="noStrike" kern="0" cap="none" spc="0" normalizeH="0" baseline="0" noProof="0" dirty="0">
                <a:ln>
                  <a:noFill/>
                </a:ln>
                <a:solidFill>
                  <a:srgbClr val="4F81BD">
                    <a:lumMod val="50000"/>
                  </a:srgbClr>
                </a:solidFill>
                <a:effectLst/>
                <a:uLnTx/>
                <a:uFillTx/>
                <a:cs typeface="Arial" pitchFamily="34" charset="0"/>
              </a:endParaRPr>
            </a:p>
          </p:txBody>
        </p:sp>
        <p:sp>
          <p:nvSpPr>
            <p:cNvPr id="15" name="자유형: 도형 14">
              <a:extLst>
                <a:ext uri="{FF2B5EF4-FFF2-40B4-BE49-F238E27FC236}">
                  <a16:creationId xmlns:a16="http://schemas.microsoft.com/office/drawing/2014/main" id="{166C32E2-9936-774D-0011-765207951B18}"/>
                </a:ext>
              </a:extLst>
            </p:cNvPr>
            <p:cNvSpPr/>
            <p:nvPr userDrawn="1"/>
          </p:nvSpPr>
          <p:spPr>
            <a:xfrm rot="10800000">
              <a:off x="4599570" y="3858423"/>
              <a:ext cx="117508" cy="487820"/>
            </a:xfrm>
            <a:custGeom>
              <a:avLst/>
              <a:gdLst/>
              <a:ahLst/>
              <a:cxnLst/>
              <a:rect l="l" t="t" r="r" b="b"/>
              <a:pathLst>
                <a:path w="282415" h="261194">
                  <a:moveTo>
                    <a:pt x="258472" y="0"/>
                  </a:moveTo>
                  <a:lnTo>
                    <a:pt x="282415" y="38091"/>
                  </a:lnTo>
                  <a:cubicBezTo>
                    <a:pt x="262463" y="46435"/>
                    <a:pt x="247771" y="58859"/>
                    <a:pt x="238339" y="75365"/>
                  </a:cubicBezTo>
                  <a:cubicBezTo>
                    <a:pt x="228907" y="91871"/>
                    <a:pt x="223647" y="115905"/>
                    <a:pt x="222558" y="147466"/>
                  </a:cubicBezTo>
                  <a:lnTo>
                    <a:pt x="273709" y="147466"/>
                  </a:lnTo>
                  <a:lnTo>
                    <a:pt x="273709" y="261194"/>
                  </a:lnTo>
                  <a:lnTo>
                    <a:pt x="168687" y="261194"/>
                  </a:lnTo>
                  <a:lnTo>
                    <a:pt x="168687" y="171408"/>
                  </a:lnTo>
                  <a:cubicBezTo>
                    <a:pt x="168687" y="122797"/>
                    <a:pt x="174491" y="87609"/>
                    <a:pt x="186100" y="65843"/>
                  </a:cubicBezTo>
                  <a:cubicBezTo>
                    <a:pt x="201336" y="36821"/>
                    <a:pt x="225460" y="14874"/>
                    <a:pt x="258472" y="0"/>
                  </a:cubicBezTo>
                  <a:close/>
                  <a:moveTo>
                    <a:pt x="89785" y="0"/>
                  </a:moveTo>
                  <a:lnTo>
                    <a:pt x="113728" y="38091"/>
                  </a:lnTo>
                  <a:cubicBezTo>
                    <a:pt x="93775" y="46435"/>
                    <a:pt x="79083" y="58859"/>
                    <a:pt x="69651" y="75365"/>
                  </a:cubicBezTo>
                  <a:cubicBezTo>
                    <a:pt x="60219" y="91871"/>
                    <a:pt x="54959" y="115905"/>
                    <a:pt x="53871" y="147466"/>
                  </a:cubicBezTo>
                  <a:lnTo>
                    <a:pt x="105021" y="147466"/>
                  </a:lnTo>
                  <a:lnTo>
                    <a:pt x="105021" y="261194"/>
                  </a:lnTo>
                  <a:lnTo>
                    <a:pt x="0" y="261194"/>
                  </a:lnTo>
                  <a:lnTo>
                    <a:pt x="0" y="171408"/>
                  </a:lnTo>
                  <a:cubicBezTo>
                    <a:pt x="0" y="122797"/>
                    <a:pt x="5804" y="87609"/>
                    <a:pt x="17413" y="65843"/>
                  </a:cubicBezTo>
                  <a:cubicBezTo>
                    <a:pt x="32649" y="36821"/>
                    <a:pt x="56773" y="14874"/>
                    <a:pt x="89785" y="0"/>
                  </a:cubicBezTo>
                  <a:close/>
                </a:path>
              </a:pathLst>
            </a:custGeom>
            <a:solidFill>
              <a:srgbClr val="9BBB5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4050"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sp>
          <p:nvSpPr>
            <p:cNvPr id="16" name="Freeform: Shape 15">
              <a:extLst>
                <a:ext uri="{FF2B5EF4-FFF2-40B4-BE49-F238E27FC236}">
                  <a16:creationId xmlns:a16="http://schemas.microsoft.com/office/drawing/2014/main" id="{2E666754-5B6D-DC33-B80E-80BA09237DCB}"/>
                </a:ext>
              </a:extLst>
            </p:cNvPr>
            <p:cNvSpPr/>
            <p:nvPr userDrawn="1"/>
          </p:nvSpPr>
          <p:spPr>
            <a:xfrm>
              <a:off x="1538198" y="1914532"/>
              <a:ext cx="126268" cy="487820"/>
            </a:xfrm>
            <a:custGeom>
              <a:avLst/>
              <a:gdLst>
                <a:gd name="connsiteX0" fmla="*/ 278634 w 304444"/>
                <a:gd name="connsiteY0" fmla="*/ 0 h 281568"/>
                <a:gd name="connsiteX1" fmla="*/ 304444 w 304444"/>
                <a:gd name="connsiteY1" fmla="*/ 41062 h 281568"/>
                <a:gd name="connsiteX2" fmla="*/ 256930 w 304444"/>
                <a:gd name="connsiteY2" fmla="*/ 81244 h 281568"/>
                <a:gd name="connsiteX3" fmla="*/ 239918 w 304444"/>
                <a:gd name="connsiteY3" fmla="*/ 158969 h 281568"/>
                <a:gd name="connsiteX4" fmla="*/ 295059 w 304444"/>
                <a:gd name="connsiteY4" fmla="*/ 158969 h 281568"/>
                <a:gd name="connsiteX5" fmla="*/ 295059 w 304444"/>
                <a:gd name="connsiteY5" fmla="*/ 281568 h 281568"/>
                <a:gd name="connsiteX6" fmla="*/ 181845 w 304444"/>
                <a:gd name="connsiteY6" fmla="*/ 281568 h 281568"/>
                <a:gd name="connsiteX7" fmla="*/ 181845 w 304444"/>
                <a:gd name="connsiteY7" fmla="*/ 184778 h 281568"/>
                <a:gd name="connsiteX8" fmla="*/ 200616 w 304444"/>
                <a:gd name="connsiteY8" fmla="*/ 70979 h 281568"/>
                <a:gd name="connsiteX9" fmla="*/ 278634 w 304444"/>
                <a:gd name="connsiteY9" fmla="*/ 0 h 281568"/>
                <a:gd name="connsiteX10" fmla="*/ 96789 w 304444"/>
                <a:gd name="connsiteY10" fmla="*/ 0 h 281568"/>
                <a:gd name="connsiteX11" fmla="*/ 122599 w 304444"/>
                <a:gd name="connsiteY11" fmla="*/ 41062 h 281568"/>
                <a:gd name="connsiteX12" fmla="*/ 75084 w 304444"/>
                <a:gd name="connsiteY12" fmla="*/ 81244 h 281568"/>
                <a:gd name="connsiteX13" fmla="*/ 58073 w 304444"/>
                <a:gd name="connsiteY13" fmla="*/ 158969 h 281568"/>
                <a:gd name="connsiteX14" fmla="*/ 113213 w 304444"/>
                <a:gd name="connsiteY14" fmla="*/ 158969 h 281568"/>
                <a:gd name="connsiteX15" fmla="*/ 113213 w 304444"/>
                <a:gd name="connsiteY15" fmla="*/ 281568 h 281568"/>
                <a:gd name="connsiteX16" fmla="*/ 0 w 304444"/>
                <a:gd name="connsiteY16" fmla="*/ 281568 h 281568"/>
                <a:gd name="connsiteX17" fmla="*/ 0 w 304444"/>
                <a:gd name="connsiteY17" fmla="*/ 184778 h 281568"/>
                <a:gd name="connsiteX18" fmla="*/ 18772 w 304444"/>
                <a:gd name="connsiteY18" fmla="*/ 70979 h 281568"/>
                <a:gd name="connsiteX19" fmla="*/ 96789 w 304444"/>
                <a:gd name="connsiteY19" fmla="*/ 0 h 28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444" h="281568">
                  <a:moveTo>
                    <a:pt x="278634" y="0"/>
                  </a:moveTo>
                  <a:lnTo>
                    <a:pt x="304444" y="41062"/>
                  </a:lnTo>
                  <a:cubicBezTo>
                    <a:pt x="282936" y="50057"/>
                    <a:pt x="267098" y="63450"/>
                    <a:pt x="256930" y="81244"/>
                  </a:cubicBezTo>
                  <a:cubicBezTo>
                    <a:pt x="246762" y="99037"/>
                    <a:pt x="241092" y="124946"/>
                    <a:pt x="239918" y="158969"/>
                  </a:cubicBezTo>
                  <a:lnTo>
                    <a:pt x="295059" y="158969"/>
                  </a:lnTo>
                  <a:lnTo>
                    <a:pt x="295059" y="281568"/>
                  </a:lnTo>
                  <a:lnTo>
                    <a:pt x="181845" y="281568"/>
                  </a:lnTo>
                  <a:lnTo>
                    <a:pt x="181845" y="184778"/>
                  </a:lnTo>
                  <a:cubicBezTo>
                    <a:pt x="181845" y="132376"/>
                    <a:pt x="188102" y="94443"/>
                    <a:pt x="200616" y="70979"/>
                  </a:cubicBezTo>
                  <a:cubicBezTo>
                    <a:pt x="217041" y="39693"/>
                    <a:pt x="243047" y="16034"/>
                    <a:pt x="278634" y="0"/>
                  </a:cubicBezTo>
                  <a:close/>
                  <a:moveTo>
                    <a:pt x="96789" y="0"/>
                  </a:moveTo>
                  <a:lnTo>
                    <a:pt x="122599" y="41062"/>
                  </a:lnTo>
                  <a:cubicBezTo>
                    <a:pt x="101090" y="50057"/>
                    <a:pt x="85252" y="63450"/>
                    <a:pt x="75084" y="81244"/>
                  </a:cubicBezTo>
                  <a:cubicBezTo>
                    <a:pt x="64916" y="99037"/>
                    <a:pt x="59246" y="124946"/>
                    <a:pt x="58073" y="158969"/>
                  </a:cubicBezTo>
                  <a:lnTo>
                    <a:pt x="113213" y="158969"/>
                  </a:lnTo>
                  <a:lnTo>
                    <a:pt x="113213" y="281568"/>
                  </a:lnTo>
                  <a:lnTo>
                    <a:pt x="0" y="281568"/>
                  </a:lnTo>
                  <a:lnTo>
                    <a:pt x="0" y="184778"/>
                  </a:lnTo>
                  <a:cubicBezTo>
                    <a:pt x="0" y="132376"/>
                    <a:pt x="6257" y="94443"/>
                    <a:pt x="18772" y="70979"/>
                  </a:cubicBezTo>
                  <a:cubicBezTo>
                    <a:pt x="35196" y="39693"/>
                    <a:pt x="61202" y="16034"/>
                    <a:pt x="96789" y="0"/>
                  </a:cubicBezTo>
                  <a:close/>
                </a:path>
              </a:pathLst>
            </a:custGeom>
            <a:solidFill>
              <a:srgbClr val="9BBB59"/>
            </a:solidFill>
            <a:ln w="25400" cap="flat" cmpd="sng" algn="ctr">
              <a:no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4050"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grpSp>
    </p:spTree>
    <p:extLst>
      <p:ext uri="{BB962C8B-B14F-4D97-AF65-F5344CB8AC3E}">
        <p14:creationId xmlns:p14="http://schemas.microsoft.com/office/powerpoint/2010/main" val="2675823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0EE80AB6-26C5-414E-B591-4F5155AC7F88}"/>
              </a:ext>
            </a:extLst>
          </p:cNvPr>
          <p:cNvSpPr/>
          <p:nvPr/>
        </p:nvSpPr>
        <p:spPr>
          <a:xfrm rot="5400000">
            <a:off x="12474255" y="3658632"/>
            <a:ext cx="1080000" cy="7736196"/>
          </a:xfrm>
          <a:prstGeom prst="round2SameRect">
            <a:avLst>
              <a:gd name="adj1" fmla="val 50000"/>
              <a:gd name="adj2" fmla="val 0"/>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100">
              <a:solidFill>
                <a:schemeClr val="tx1">
                  <a:lumMod val="65000"/>
                  <a:lumOff val="35000"/>
                </a:schemeClr>
              </a:solidFill>
            </a:endParaRPr>
          </a:p>
        </p:txBody>
      </p:sp>
      <p:grpSp>
        <p:nvGrpSpPr>
          <p:cNvPr id="4" name="Group 3">
            <a:extLst>
              <a:ext uri="{FF2B5EF4-FFF2-40B4-BE49-F238E27FC236}">
                <a16:creationId xmlns:a16="http://schemas.microsoft.com/office/drawing/2014/main" id="{50A1A223-A6E3-4025-A0EC-851B0718F87A}"/>
              </a:ext>
            </a:extLst>
          </p:cNvPr>
          <p:cNvGrpSpPr/>
          <p:nvPr/>
        </p:nvGrpSpPr>
        <p:grpSpPr>
          <a:xfrm>
            <a:off x="6095157" y="1943100"/>
            <a:ext cx="6102000" cy="6102000"/>
            <a:chOff x="2514579" y="1730962"/>
            <a:chExt cx="4068000" cy="4068000"/>
          </a:xfrm>
        </p:grpSpPr>
        <p:sp>
          <p:nvSpPr>
            <p:cNvPr id="5" name="Oval 4">
              <a:extLst>
                <a:ext uri="{FF2B5EF4-FFF2-40B4-BE49-F238E27FC236}">
                  <a16:creationId xmlns:a16="http://schemas.microsoft.com/office/drawing/2014/main" id="{3A0E3890-15D3-49E1-90CF-901BD26C7E87}"/>
                </a:ext>
              </a:extLst>
            </p:cNvPr>
            <p:cNvSpPr/>
            <p:nvPr/>
          </p:nvSpPr>
          <p:spPr>
            <a:xfrm>
              <a:off x="2514579" y="1730962"/>
              <a:ext cx="4068000" cy="4068000"/>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100">
                <a:solidFill>
                  <a:schemeClr val="tx1">
                    <a:lumMod val="65000"/>
                    <a:lumOff val="35000"/>
                  </a:schemeClr>
                </a:solidFill>
              </a:endParaRPr>
            </a:p>
          </p:txBody>
        </p:sp>
        <p:sp>
          <p:nvSpPr>
            <p:cNvPr id="6" name="Pie 5">
              <a:extLst>
                <a:ext uri="{FF2B5EF4-FFF2-40B4-BE49-F238E27FC236}">
                  <a16:creationId xmlns:a16="http://schemas.microsoft.com/office/drawing/2014/main" id="{A54860B7-1919-4F52-AC04-41BA9E7E012B}"/>
                </a:ext>
              </a:extLst>
            </p:cNvPr>
            <p:cNvSpPr/>
            <p:nvPr/>
          </p:nvSpPr>
          <p:spPr>
            <a:xfrm>
              <a:off x="2514579" y="1730962"/>
              <a:ext cx="4068000" cy="4068000"/>
            </a:xfrm>
            <a:prstGeom prst="pie">
              <a:avLst>
                <a:gd name="adj1" fmla="val 10839137"/>
                <a:gd name="adj2" fmla="val 54131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grpSp>
      <p:sp>
        <p:nvSpPr>
          <p:cNvPr id="7" name="Round Same Side Corner Rectangle 6">
            <a:extLst>
              <a:ext uri="{FF2B5EF4-FFF2-40B4-BE49-F238E27FC236}">
                <a16:creationId xmlns:a16="http://schemas.microsoft.com/office/drawing/2014/main" id="{5EAD5AEF-EC5F-496C-82BF-D2CFF7BDA80B}"/>
              </a:ext>
            </a:extLst>
          </p:cNvPr>
          <p:cNvSpPr/>
          <p:nvPr/>
        </p:nvSpPr>
        <p:spPr>
          <a:xfrm rot="16200000">
            <a:off x="5445368" y="-134307"/>
            <a:ext cx="1080000" cy="6318000"/>
          </a:xfrm>
          <a:prstGeom prst="round2SameRect">
            <a:avLst>
              <a:gd name="adj1" fmla="val 50000"/>
              <a:gd name="adj2" fmla="val 0"/>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100">
              <a:solidFill>
                <a:schemeClr val="tx1">
                  <a:lumMod val="65000"/>
                  <a:lumOff val="35000"/>
                </a:schemeClr>
              </a:solidFill>
            </a:endParaRPr>
          </a:p>
        </p:txBody>
      </p:sp>
      <p:grpSp>
        <p:nvGrpSpPr>
          <p:cNvPr id="8" name="Group 7">
            <a:extLst>
              <a:ext uri="{FF2B5EF4-FFF2-40B4-BE49-F238E27FC236}">
                <a16:creationId xmlns:a16="http://schemas.microsoft.com/office/drawing/2014/main" id="{F6320C13-4181-44ED-83DB-F72C2743C5A3}"/>
              </a:ext>
            </a:extLst>
          </p:cNvPr>
          <p:cNvGrpSpPr/>
          <p:nvPr/>
        </p:nvGrpSpPr>
        <p:grpSpPr>
          <a:xfrm>
            <a:off x="6635157" y="2483100"/>
            <a:ext cx="5022000" cy="5022000"/>
            <a:chOff x="2514579" y="1730962"/>
            <a:chExt cx="4068000" cy="4068000"/>
          </a:xfrm>
        </p:grpSpPr>
        <p:sp>
          <p:nvSpPr>
            <p:cNvPr id="9" name="Oval 8">
              <a:extLst>
                <a:ext uri="{FF2B5EF4-FFF2-40B4-BE49-F238E27FC236}">
                  <a16:creationId xmlns:a16="http://schemas.microsoft.com/office/drawing/2014/main" id="{268D0BDE-7CB5-47B8-8BB4-D866E09735F9}"/>
                </a:ext>
              </a:extLst>
            </p:cNvPr>
            <p:cNvSpPr/>
            <p:nvPr/>
          </p:nvSpPr>
          <p:spPr>
            <a:xfrm>
              <a:off x="2514579" y="1730962"/>
              <a:ext cx="4068000" cy="4068000"/>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100">
                <a:solidFill>
                  <a:schemeClr val="tx1">
                    <a:lumMod val="65000"/>
                    <a:lumOff val="35000"/>
                  </a:schemeClr>
                </a:solidFill>
              </a:endParaRPr>
            </a:p>
          </p:txBody>
        </p:sp>
        <p:sp>
          <p:nvSpPr>
            <p:cNvPr id="10" name="Pie 9">
              <a:extLst>
                <a:ext uri="{FF2B5EF4-FFF2-40B4-BE49-F238E27FC236}">
                  <a16:creationId xmlns:a16="http://schemas.microsoft.com/office/drawing/2014/main" id="{5017D6DE-646B-4924-9347-1D296CBEBD25}"/>
                </a:ext>
              </a:extLst>
            </p:cNvPr>
            <p:cNvSpPr/>
            <p:nvPr/>
          </p:nvSpPr>
          <p:spPr>
            <a:xfrm>
              <a:off x="2514579" y="1730962"/>
              <a:ext cx="4068000" cy="4068000"/>
            </a:xfrm>
            <a:prstGeom prst="pie">
              <a:avLst>
                <a:gd name="adj1" fmla="val 10816333"/>
                <a:gd name="adj2" fmla="val 1625867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grpSp>
      <p:sp>
        <p:nvSpPr>
          <p:cNvPr id="11" name="Round Same Side Corner Rectangle 10">
            <a:extLst>
              <a:ext uri="{FF2B5EF4-FFF2-40B4-BE49-F238E27FC236}">
                <a16:creationId xmlns:a16="http://schemas.microsoft.com/office/drawing/2014/main" id="{E989BA07-9B07-4519-8162-C780AD7FB2EE}"/>
              </a:ext>
            </a:extLst>
          </p:cNvPr>
          <p:cNvSpPr/>
          <p:nvPr/>
        </p:nvSpPr>
        <p:spPr>
          <a:xfrm rot="16200000">
            <a:off x="4738760" y="2569215"/>
            <a:ext cx="1080000" cy="7722000"/>
          </a:xfrm>
          <a:prstGeom prst="round2SameRect">
            <a:avLst>
              <a:gd name="adj1" fmla="val 50000"/>
              <a:gd name="adj2" fmla="val 0"/>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100">
              <a:solidFill>
                <a:schemeClr val="tx1">
                  <a:lumMod val="65000"/>
                  <a:lumOff val="35000"/>
                </a:schemeClr>
              </a:solidFill>
            </a:endParaRPr>
          </a:p>
        </p:txBody>
      </p:sp>
      <p:grpSp>
        <p:nvGrpSpPr>
          <p:cNvPr id="12" name="Group 11">
            <a:extLst>
              <a:ext uri="{FF2B5EF4-FFF2-40B4-BE49-F238E27FC236}">
                <a16:creationId xmlns:a16="http://schemas.microsoft.com/office/drawing/2014/main" id="{E4AB0443-8E29-4D4E-88CE-059F1BD29FCA}"/>
              </a:ext>
            </a:extLst>
          </p:cNvPr>
          <p:cNvGrpSpPr/>
          <p:nvPr/>
        </p:nvGrpSpPr>
        <p:grpSpPr>
          <a:xfrm>
            <a:off x="7175157" y="3023100"/>
            <a:ext cx="3942000" cy="3942000"/>
            <a:chOff x="2514579" y="1730962"/>
            <a:chExt cx="4068000" cy="4068000"/>
          </a:xfrm>
        </p:grpSpPr>
        <p:sp>
          <p:nvSpPr>
            <p:cNvPr id="13" name="Oval 12">
              <a:extLst>
                <a:ext uri="{FF2B5EF4-FFF2-40B4-BE49-F238E27FC236}">
                  <a16:creationId xmlns:a16="http://schemas.microsoft.com/office/drawing/2014/main" id="{8BE7C428-9C6D-4FD1-A114-6C9BB5932391}"/>
                </a:ext>
              </a:extLst>
            </p:cNvPr>
            <p:cNvSpPr/>
            <p:nvPr/>
          </p:nvSpPr>
          <p:spPr>
            <a:xfrm>
              <a:off x="2514579" y="1730962"/>
              <a:ext cx="4068000" cy="4068000"/>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100">
                <a:solidFill>
                  <a:schemeClr val="tx1">
                    <a:lumMod val="65000"/>
                    <a:lumOff val="35000"/>
                  </a:schemeClr>
                </a:solidFill>
              </a:endParaRPr>
            </a:p>
          </p:txBody>
        </p:sp>
        <p:sp>
          <p:nvSpPr>
            <p:cNvPr id="14" name="Pie 13">
              <a:extLst>
                <a:ext uri="{FF2B5EF4-FFF2-40B4-BE49-F238E27FC236}">
                  <a16:creationId xmlns:a16="http://schemas.microsoft.com/office/drawing/2014/main" id="{D3D67CD3-9CCA-4E01-9D1D-57E90063DFF9}"/>
                </a:ext>
              </a:extLst>
            </p:cNvPr>
            <p:cNvSpPr/>
            <p:nvPr/>
          </p:nvSpPr>
          <p:spPr>
            <a:xfrm>
              <a:off x="2514579" y="1730962"/>
              <a:ext cx="4068000" cy="4068000"/>
            </a:xfrm>
            <a:prstGeom prst="pie">
              <a:avLst>
                <a:gd name="adj1" fmla="val 10825139"/>
                <a:gd name="adj2" fmla="val 609501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dirty="0">
                <a:solidFill>
                  <a:schemeClr val="tx1"/>
                </a:solidFill>
              </a:endParaRPr>
            </a:p>
          </p:txBody>
        </p:sp>
      </p:grpSp>
      <p:sp>
        <p:nvSpPr>
          <p:cNvPr id="15" name="Round Same Side Corner Rectangle 14">
            <a:extLst>
              <a:ext uri="{FF2B5EF4-FFF2-40B4-BE49-F238E27FC236}">
                <a16:creationId xmlns:a16="http://schemas.microsoft.com/office/drawing/2014/main" id="{D9F72354-F4DE-4C40-A32C-19D7CE5153F2}"/>
              </a:ext>
            </a:extLst>
          </p:cNvPr>
          <p:cNvSpPr/>
          <p:nvPr/>
        </p:nvSpPr>
        <p:spPr>
          <a:xfrm rot="5400000">
            <a:off x="11613786" y="1095745"/>
            <a:ext cx="1080000" cy="5994000"/>
          </a:xfrm>
          <a:prstGeom prst="round2SameRect">
            <a:avLst>
              <a:gd name="adj1" fmla="val 50000"/>
              <a:gd name="adj2" fmla="val 0"/>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100">
              <a:solidFill>
                <a:schemeClr val="tx1">
                  <a:lumMod val="65000"/>
                  <a:lumOff val="35000"/>
                </a:schemeClr>
              </a:solidFill>
            </a:endParaRPr>
          </a:p>
        </p:txBody>
      </p:sp>
      <p:grpSp>
        <p:nvGrpSpPr>
          <p:cNvPr id="16" name="Group 15">
            <a:extLst>
              <a:ext uri="{FF2B5EF4-FFF2-40B4-BE49-F238E27FC236}">
                <a16:creationId xmlns:a16="http://schemas.microsoft.com/office/drawing/2014/main" id="{DD6C6E6D-8A5E-4CA6-B1EF-7654A443856F}"/>
              </a:ext>
            </a:extLst>
          </p:cNvPr>
          <p:cNvGrpSpPr/>
          <p:nvPr/>
        </p:nvGrpSpPr>
        <p:grpSpPr>
          <a:xfrm>
            <a:off x="7715157" y="3563100"/>
            <a:ext cx="2862000" cy="2862000"/>
            <a:chOff x="2514579" y="1730962"/>
            <a:chExt cx="4068000" cy="4068000"/>
          </a:xfrm>
        </p:grpSpPr>
        <p:sp>
          <p:nvSpPr>
            <p:cNvPr id="17" name="Oval 16">
              <a:extLst>
                <a:ext uri="{FF2B5EF4-FFF2-40B4-BE49-F238E27FC236}">
                  <a16:creationId xmlns:a16="http://schemas.microsoft.com/office/drawing/2014/main" id="{13536CBA-2C7B-4DD7-9B10-638FF79A37D0}"/>
                </a:ext>
              </a:extLst>
            </p:cNvPr>
            <p:cNvSpPr/>
            <p:nvPr/>
          </p:nvSpPr>
          <p:spPr>
            <a:xfrm>
              <a:off x="2514579" y="1730962"/>
              <a:ext cx="4068000" cy="4068000"/>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100">
                <a:solidFill>
                  <a:schemeClr val="tx1">
                    <a:lumMod val="65000"/>
                    <a:lumOff val="35000"/>
                  </a:schemeClr>
                </a:solidFill>
              </a:endParaRPr>
            </a:p>
          </p:txBody>
        </p:sp>
        <p:sp>
          <p:nvSpPr>
            <p:cNvPr id="18" name="Pie 17">
              <a:extLst>
                <a:ext uri="{FF2B5EF4-FFF2-40B4-BE49-F238E27FC236}">
                  <a16:creationId xmlns:a16="http://schemas.microsoft.com/office/drawing/2014/main" id="{F29F3DCB-A292-44C6-9CE0-DEAA393B430A}"/>
                </a:ext>
              </a:extLst>
            </p:cNvPr>
            <p:cNvSpPr/>
            <p:nvPr/>
          </p:nvSpPr>
          <p:spPr>
            <a:xfrm>
              <a:off x="2514579" y="1730962"/>
              <a:ext cx="4068000" cy="4068000"/>
            </a:xfrm>
            <a:prstGeom prst="pie">
              <a:avLst>
                <a:gd name="adj1" fmla="val 10858751"/>
                <a:gd name="adj2" fmla="val 207871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dirty="0">
                <a:solidFill>
                  <a:schemeClr val="tx1"/>
                </a:solidFill>
              </a:endParaRPr>
            </a:p>
          </p:txBody>
        </p:sp>
      </p:grpSp>
      <p:grpSp>
        <p:nvGrpSpPr>
          <p:cNvPr id="19" name="Group 18">
            <a:extLst>
              <a:ext uri="{FF2B5EF4-FFF2-40B4-BE49-F238E27FC236}">
                <a16:creationId xmlns:a16="http://schemas.microsoft.com/office/drawing/2014/main" id="{6E02FBBE-92EC-49FF-BF1A-CD8C3BC105E4}"/>
              </a:ext>
            </a:extLst>
          </p:cNvPr>
          <p:cNvGrpSpPr/>
          <p:nvPr/>
        </p:nvGrpSpPr>
        <p:grpSpPr>
          <a:xfrm>
            <a:off x="8255157" y="4103100"/>
            <a:ext cx="1782000" cy="1782000"/>
            <a:chOff x="3861825" y="3078865"/>
            <a:chExt cx="1188000" cy="1188000"/>
          </a:xfrm>
        </p:grpSpPr>
        <p:sp>
          <p:nvSpPr>
            <p:cNvPr id="20" name="Oval 19">
              <a:extLst>
                <a:ext uri="{FF2B5EF4-FFF2-40B4-BE49-F238E27FC236}">
                  <a16:creationId xmlns:a16="http://schemas.microsoft.com/office/drawing/2014/main" id="{04D08346-ADFB-49F4-AFC7-BA4CAA3A9D9C}"/>
                </a:ext>
              </a:extLst>
            </p:cNvPr>
            <p:cNvSpPr/>
            <p:nvPr/>
          </p:nvSpPr>
          <p:spPr>
            <a:xfrm>
              <a:off x="3861825" y="3078865"/>
              <a:ext cx="1188000" cy="1188000"/>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100">
                <a:solidFill>
                  <a:schemeClr val="tx1">
                    <a:lumMod val="65000"/>
                    <a:lumOff val="35000"/>
                  </a:schemeClr>
                </a:solidFill>
              </a:endParaRPr>
            </a:p>
          </p:txBody>
        </p:sp>
        <p:sp>
          <p:nvSpPr>
            <p:cNvPr id="21" name="Oval 20">
              <a:extLst>
                <a:ext uri="{FF2B5EF4-FFF2-40B4-BE49-F238E27FC236}">
                  <a16:creationId xmlns:a16="http://schemas.microsoft.com/office/drawing/2014/main" id="{E61328AA-74DF-458B-9BB1-CCF6BA629E5B}"/>
                </a:ext>
              </a:extLst>
            </p:cNvPr>
            <p:cNvSpPr/>
            <p:nvPr/>
          </p:nvSpPr>
          <p:spPr>
            <a:xfrm>
              <a:off x="3951825" y="3168865"/>
              <a:ext cx="1008000" cy="1008000"/>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100" dirty="0">
                <a:solidFill>
                  <a:schemeClr val="tx1">
                    <a:lumMod val="65000"/>
                    <a:lumOff val="35000"/>
                  </a:schemeClr>
                </a:solidFill>
              </a:endParaRPr>
            </a:p>
          </p:txBody>
        </p:sp>
      </p:grpSp>
      <p:sp>
        <p:nvSpPr>
          <p:cNvPr id="22" name="Oval 21">
            <a:extLst>
              <a:ext uri="{FF2B5EF4-FFF2-40B4-BE49-F238E27FC236}">
                <a16:creationId xmlns:a16="http://schemas.microsoft.com/office/drawing/2014/main" id="{65B8A825-5215-4C7D-8D8D-D7360EA386FC}"/>
              </a:ext>
            </a:extLst>
          </p:cNvPr>
          <p:cNvSpPr/>
          <p:nvPr/>
        </p:nvSpPr>
        <p:spPr>
          <a:xfrm>
            <a:off x="14123607" y="3617878"/>
            <a:ext cx="949737" cy="94973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sp>
        <p:nvSpPr>
          <p:cNvPr id="23" name="Oval 22">
            <a:extLst>
              <a:ext uri="{FF2B5EF4-FFF2-40B4-BE49-F238E27FC236}">
                <a16:creationId xmlns:a16="http://schemas.microsoft.com/office/drawing/2014/main" id="{3F933400-D189-4D43-865A-9EA278A32E37}"/>
              </a:ext>
            </a:extLst>
          </p:cNvPr>
          <p:cNvSpPr/>
          <p:nvPr/>
        </p:nvSpPr>
        <p:spPr>
          <a:xfrm>
            <a:off x="1504005" y="5955346"/>
            <a:ext cx="949737" cy="94973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24" name="Oval 23">
            <a:extLst>
              <a:ext uri="{FF2B5EF4-FFF2-40B4-BE49-F238E27FC236}">
                <a16:creationId xmlns:a16="http://schemas.microsoft.com/office/drawing/2014/main" id="{632CB006-6C12-420E-989E-3BDECB318E03}"/>
              </a:ext>
            </a:extLst>
          </p:cNvPr>
          <p:cNvSpPr/>
          <p:nvPr/>
        </p:nvSpPr>
        <p:spPr>
          <a:xfrm>
            <a:off x="15869973" y="7051861"/>
            <a:ext cx="949737" cy="94973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sp>
        <p:nvSpPr>
          <p:cNvPr id="25" name="Oval 24">
            <a:extLst>
              <a:ext uri="{FF2B5EF4-FFF2-40B4-BE49-F238E27FC236}">
                <a16:creationId xmlns:a16="http://schemas.microsoft.com/office/drawing/2014/main" id="{5531A5C9-D1E0-4C6C-872D-863A7C581F1C}"/>
              </a:ext>
            </a:extLst>
          </p:cNvPr>
          <p:cNvSpPr/>
          <p:nvPr/>
        </p:nvSpPr>
        <p:spPr>
          <a:xfrm>
            <a:off x="2904330" y="2549824"/>
            <a:ext cx="949737" cy="94973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28" name="TextBox 27">
            <a:extLst>
              <a:ext uri="{FF2B5EF4-FFF2-40B4-BE49-F238E27FC236}">
                <a16:creationId xmlns:a16="http://schemas.microsoft.com/office/drawing/2014/main" id="{05AC66EA-3559-4CF8-9565-6F52B952664B}"/>
              </a:ext>
            </a:extLst>
          </p:cNvPr>
          <p:cNvSpPr txBox="1"/>
          <p:nvPr/>
        </p:nvSpPr>
        <p:spPr>
          <a:xfrm>
            <a:off x="2489961" y="6126274"/>
            <a:ext cx="4762616" cy="646331"/>
          </a:xfrm>
          <a:prstGeom prst="rect">
            <a:avLst/>
          </a:prstGeom>
          <a:noFill/>
        </p:spPr>
        <p:txBody>
          <a:bodyPr wrap="square" rtlCol="0">
            <a:spAutoFit/>
          </a:bodyPr>
          <a:lstStyle/>
          <a:p>
            <a:r>
              <a:rPr lang="fr-FR" altLang="ko-KR" b="1" dirty="0">
                <a:solidFill>
                  <a:schemeClr val="tx1">
                    <a:lumMod val="75000"/>
                    <a:lumOff val="25000"/>
                  </a:schemeClr>
                </a:solidFill>
                <a:cs typeface="Arial" pitchFamily="34" charset="0"/>
              </a:rPr>
              <a:t>DESCRIPTION: Analyse du conflit / Revoir la qualité de l’AC </a:t>
            </a:r>
          </a:p>
        </p:txBody>
      </p:sp>
      <p:sp>
        <p:nvSpPr>
          <p:cNvPr id="31" name="TextBox 30">
            <a:extLst>
              <a:ext uri="{FF2B5EF4-FFF2-40B4-BE49-F238E27FC236}">
                <a16:creationId xmlns:a16="http://schemas.microsoft.com/office/drawing/2014/main" id="{60B244B4-BDE9-4055-BF14-93BB0450198D}"/>
              </a:ext>
            </a:extLst>
          </p:cNvPr>
          <p:cNvSpPr txBox="1"/>
          <p:nvPr/>
        </p:nvSpPr>
        <p:spPr>
          <a:xfrm>
            <a:off x="11081304" y="7247332"/>
            <a:ext cx="4757268" cy="646331"/>
          </a:xfrm>
          <a:prstGeom prst="rect">
            <a:avLst/>
          </a:prstGeom>
          <a:noFill/>
        </p:spPr>
        <p:txBody>
          <a:bodyPr wrap="square" rtlCol="0">
            <a:spAutoFit/>
          </a:bodyPr>
          <a:lstStyle/>
          <a:p>
            <a:pPr algn="r"/>
            <a:r>
              <a:rPr lang="fr-ML" altLang="ko-KR" b="1" dirty="0">
                <a:solidFill>
                  <a:schemeClr val="tx1">
                    <a:lumMod val="75000"/>
                    <a:lumOff val="25000"/>
                  </a:schemeClr>
                </a:solidFill>
                <a:cs typeface="Arial" pitchFamily="34" charset="0"/>
              </a:rPr>
              <a:t>PROCESSUS : tendances, opportunités, capacités, les scenarios possibles  </a:t>
            </a:r>
          </a:p>
        </p:txBody>
      </p:sp>
      <p:sp>
        <p:nvSpPr>
          <p:cNvPr id="34" name="TextBox 33">
            <a:extLst>
              <a:ext uri="{FF2B5EF4-FFF2-40B4-BE49-F238E27FC236}">
                <a16:creationId xmlns:a16="http://schemas.microsoft.com/office/drawing/2014/main" id="{185F2742-E857-4DD1-8A23-22340F724F28}"/>
              </a:ext>
            </a:extLst>
          </p:cNvPr>
          <p:cNvSpPr txBox="1"/>
          <p:nvPr/>
        </p:nvSpPr>
        <p:spPr>
          <a:xfrm>
            <a:off x="10606300" y="3619500"/>
            <a:ext cx="3371390" cy="923330"/>
          </a:xfrm>
          <a:prstGeom prst="rect">
            <a:avLst/>
          </a:prstGeom>
          <a:noFill/>
        </p:spPr>
        <p:txBody>
          <a:bodyPr wrap="square" rtlCol="0">
            <a:spAutoFit/>
          </a:bodyPr>
          <a:lstStyle/>
          <a:p>
            <a:pPr algn="r"/>
            <a:r>
              <a:rPr lang="fr-FR" altLang="ko-KR" b="1" dirty="0">
                <a:solidFill>
                  <a:schemeClr val="tx1">
                    <a:lumMod val="75000"/>
                    <a:lumOff val="25000"/>
                  </a:schemeClr>
                </a:solidFill>
                <a:cs typeface="Arial" pitchFamily="34" charset="0"/>
              </a:rPr>
              <a:t>PERSONNES: acteurs principaux, soutiens, motivations, capacités…    </a:t>
            </a:r>
          </a:p>
        </p:txBody>
      </p:sp>
      <p:sp>
        <p:nvSpPr>
          <p:cNvPr id="37" name="TextBox 36">
            <a:extLst>
              <a:ext uri="{FF2B5EF4-FFF2-40B4-BE49-F238E27FC236}">
                <a16:creationId xmlns:a16="http://schemas.microsoft.com/office/drawing/2014/main" id="{64F56673-03E0-4A0C-ADE5-AF63F344BA28}"/>
              </a:ext>
            </a:extLst>
          </p:cNvPr>
          <p:cNvSpPr txBox="1"/>
          <p:nvPr/>
        </p:nvSpPr>
        <p:spPr>
          <a:xfrm>
            <a:off x="3924300" y="2715866"/>
            <a:ext cx="3306036" cy="646331"/>
          </a:xfrm>
          <a:prstGeom prst="rect">
            <a:avLst/>
          </a:prstGeom>
          <a:noFill/>
        </p:spPr>
        <p:txBody>
          <a:bodyPr wrap="square" rtlCol="0">
            <a:spAutoFit/>
          </a:bodyPr>
          <a:lstStyle/>
          <a:p>
            <a:r>
              <a:rPr lang="fr-FR" altLang="ko-KR" b="1" dirty="0">
                <a:solidFill>
                  <a:schemeClr val="tx1">
                    <a:lumMod val="75000"/>
                    <a:lumOff val="25000"/>
                  </a:schemeClr>
                </a:solidFill>
                <a:cs typeface="Arial" pitchFamily="34" charset="0"/>
              </a:rPr>
              <a:t>PROBLÈMES: Causes, moteurs, déclencheurs etc..</a:t>
            </a:r>
          </a:p>
        </p:txBody>
      </p:sp>
      <p:sp>
        <p:nvSpPr>
          <p:cNvPr id="38" name="TextBox 37">
            <a:extLst>
              <a:ext uri="{FF2B5EF4-FFF2-40B4-BE49-F238E27FC236}">
                <a16:creationId xmlns:a16="http://schemas.microsoft.com/office/drawing/2014/main" id="{4C382C3B-1121-458F-8E2E-8D26466928FB}"/>
              </a:ext>
            </a:extLst>
          </p:cNvPr>
          <p:cNvSpPr txBox="1"/>
          <p:nvPr/>
        </p:nvSpPr>
        <p:spPr>
          <a:xfrm>
            <a:off x="6018566" y="4490269"/>
            <a:ext cx="671060" cy="415498"/>
          </a:xfrm>
          <a:prstGeom prst="rect">
            <a:avLst/>
          </a:prstGeom>
          <a:noFill/>
        </p:spPr>
        <p:txBody>
          <a:bodyPr wrap="square" rtlCol="0">
            <a:spAutoFit/>
          </a:bodyPr>
          <a:lstStyle/>
          <a:p>
            <a:pPr algn="ctr"/>
            <a:r>
              <a:rPr lang="en-US" altLang="ko-KR" sz="2100" b="1" dirty="0">
                <a:solidFill>
                  <a:schemeClr val="bg1"/>
                </a:solidFill>
                <a:cs typeface="Arial" pitchFamily="34" charset="0"/>
              </a:rPr>
              <a:t>04</a:t>
            </a:r>
            <a:endParaRPr lang="ko-KR" altLang="en-US" sz="2100" b="1" dirty="0">
              <a:solidFill>
                <a:schemeClr val="bg1"/>
              </a:solidFill>
              <a:cs typeface="Arial" pitchFamily="34" charset="0"/>
            </a:endParaRPr>
          </a:p>
        </p:txBody>
      </p:sp>
      <p:sp>
        <p:nvSpPr>
          <p:cNvPr id="39" name="TextBox 38">
            <a:extLst>
              <a:ext uri="{FF2B5EF4-FFF2-40B4-BE49-F238E27FC236}">
                <a16:creationId xmlns:a16="http://schemas.microsoft.com/office/drawing/2014/main" id="{E1532E53-E85B-4DD8-8E17-01A802792378}"/>
              </a:ext>
            </a:extLst>
          </p:cNvPr>
          <p:cNvSpPr txBox="1"/>
          <p:nvPr/>
        </p:nvSpPr>
        <p:spPr>
          <a:xfrm>
            <a:off x="6574382" y="4490269"/>
            <a:ext cx="671060" cy="415498"/>
          </a:xfrm>
          <a:prstGeom prst="rect">
            <a:avLst/>
          </a:prstGeom>
          <a:noFill/>
        </p:spPr>
        <p:txBody>
          <a:bodyPr wrap="square" rtlCol="0">
            <a:spAutoFit/>
          </a:bodyPr>
          <a:lstStyle/>
          <a:p>
            <a:pPr algn="ctr"/>
            <a:r>
              <a:rPr lang="en-US" altLang="ko-KR" sz="2100" b="1" dirty="0">
                <a:solidFill>
                  <a:schemeClr val="bg1"/>
                </a:solidFill>
                <a:cs typeface="Arial" pitchFamily="34" charset="0"/>
              </a:rPr>
              <a:t>03</a:t>
            </a:r>
            <a:endParaRPr lang="ko-KR" altLang="en-US" sz="2100" b="1" dirty="0">
              <a:solidFill>
                <a:schemeClr val="bg1"/>
              </a:solidFill>
              <a:cs typeface="Arial" pitchFamily="34" charset="0"/>
            </a:endParaRPr>
          </a:p>
        </p:txBody>
      </p:sp>
      <p:sp>
        <p:nvSpPr>
          <p:cNvPr id="40" name="TextBox 39">
            <a:extLst>
              <a:ext uri="{FF2B5EF4-FFF2-40B4-BE49-F238E27FC236}">
                <a16:creationId xmlns:a16="http://schemas.microsoft.com/office/drawing/2014/main" id="{A7A21792-2EEE-4F01-8B34-01C624C2FCB8}"/>
              </a:ext>
            </a:extLst>
          </p:cNvPr>
          <p:cNvSpPr txBox="1"/>
          <p:nvPr/>
        </p:nvSpPr>
        <p:spPr>
          <a:xfrm>
            <a:off x="7130198" y="4490269"/>
            <a:ext cx="671060" cy="415498"/>
          </a:xfrm>
          <a:prstGeom prst="rect">
            <a:avLst/>
          </a:prstGeom>
          <a:noFill/>
        </p:spPr>
        <p:txBody>
          <a:bodyPr wrap="square" rtlCol="0">
            <a:spAutoFit/>
          </a:bodyPr>
          <a:lstStyle/>
          <a:p>
            <a:pPr algn="ctr"/>
            <a:r>
              <a:rPr lang="en-US" altLang="ko-KR" sz="2100" b="1" dirty="0">
                <a:solidFill>
                  <a:schemeClr val="bg1"/>
                </a:solidFill>
                <a:cs typeface="Arial" pitchFamily="34" charset="0"/>
              </a:rPr>
              <a:t>02</a:t>
            </a:r>
            <a:endParaRPr lang="ko-KR" altLang="en-US" sz="2100" b="1" dirty="0">
              <a:solidFill>
                <a:schemeClr val="bg1"/>
              </a:solidFill>
              <a:cs typeface="Arial" pitchFamily="34" charset="0"/>
            </a:endParaRPr>
          </a:p>
        </p:txBody>
      </p:sp>
      <p:sp>
        <p:nvSpPr>
          <p:cNvPr id="41" name="TextBox 40">
            <a:extLst>
              <a:ext uri="{FF2B5EF4-FFF2-40B4-BE49-F238E27FC236}">
                <a16:creationId xmlns:a16="http://schemas.microsoft.com/office/drawing/2014/main" id="{C24B75B0-F76F-4FD5-A879-768F9D04933A}"/>
              </a:ext>
            </a:extLst>
          </p:cNvPr>
          <p:cNvSpPr txBox="1"/>
          <p:nvPr/>
        </p:nvSpPr>
        <p:spPr>
          <a:xfrm>
            <a:off x="7686014" y="4490269"/>
            <a:ext cx="671060" cy="415498"/>
          </a:xfrm>
          <a:prstGeom prst="rect">
            <a:avLst/>
          </a:prstGeom>
          <a:noFill/>
        </p:spPr>
        <p:txBody>
          <a:bodyPr wrap="square" rtlCol="0">
            <a:spAutoFit/>
          </a:bodyPr>
          <a:lstStyle/>
          <a:p>
            <a:pPr algn="ctr"/>
            <a:r>
              <a:rPr lang="en-US" altLang="ko-KR" sz="2100" b="1" dirty="0">
                <a:solidFill>
                  <a:schemeClr val="bg1"/>
                </a:solidFill>
                <a:cs typeface="Arial" pitchFamily="34" charset="0"/>
              </a:rPr>
              <a:t>01</a:t>
            </a:r>
            <a:endParaRPr lang="ko-KR" altLang="en-US" sz="2100" b="1" dirty="0">
              <a:solidFill>
                <a:schemeClr val="bg1"/>
              </a:solidFill>
              <a:cs typeface="Arial" pitchFamily="34" charset="0"/>
            </a:endParaRPr>
          </a:p>
        </p:txBody>
      </p:sp>
      <p:sp>
        <p:nvSpPr>
          <p:cNvPr id="42" name="Parallelogram 30">
            <a:extLst>
              <a:ext uri="{FF2B5EF4-FFF2-40B4-BE49-F238E27FC236}">
                <a16:creationId xmlns:a16="http://schemas.microsoft.com/office/drawing/2014/main" id="{FE0343E4-A5C9-4134-87FA-564DFD8E37ED}"/>
              </a:ext>
            </a:extLst>
          </p:cNvPr>
          <p:cNvSpPr/>
          <p:nvPr/>
        </p:nvSpPr>
        <p:spPr>
          <a:xfrm flipH="1">
            <a:off x="16095565" y="7306049"/>
            <a:ext cx="527528" cy="528833"/>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p>
        </p:txBody>
      </p:sp>
      <p:sp>
        <p:nvSpPr>
          <p:cNvPr id="43" name="Freeform 18">
            <a:extLst>
              <a:ext uri="{FF2B5EF4-FFF2-40B4-BE49-F238E27FC236}">
                <a16:creationId xmlns:a16="http://schemas.microsoft.com/office/drawing/2014/main" id="{4D032252-EA32-4673-A187-22C23A050BF9}"/>
              </a:ext>
            </a:extLst>
          </p:cNvPr>
          <p:cNvSpPr/>
          <p:nvPr/>
        </p:nvSpPr>
        <p:spPr>
          <a:xfrm>
            <a:off x="14277579" y="3782260"/>
            <a:ext cx="641157" cy="517461"/>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p>
        </p:txBody>
      </p:sp>
      <p:sp>
        <p:nvSpPr>
          <p:cNvPr id="44" name="Oval 7">
            <a:extLst>
              <a:ext uri="{FF2B5EF4-FFF2-40B4-BE49-F238E27FC236}">
                <a16:creationId xmlns:a16="http://schemas.microsoft.com/office/drawing/2014/main" id="{11B10AD0-28BF-4B30-9C78-EEB01742C627}"/>
              </a:ext>
            </a:extLst>
          </p:cNvPr>
          <p:cNvSpPr/>
          <p:nvPr/>
        </p:nvSpPr>
        <p:spPr>
          <a:xfrm>
            <a:off x="3096833" y="2757125"/>
            <a:ext cx="541916" cy="541916"/>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p>
        </p:txBody>
      </p:sp>
      <p:sp>
        <p:nvSpPr>
          <p:cNvPr id="45" name="Donut 24">
            <a:extLst>
              <a:ext uri="{FF2B5EF4-FFF2-40B4-BE49-F238E27FC236}">
                <a16:creationId xmlns:a16="http://schemas.microsoft.com/office/drawing/2014/main" id="{339D7F17-24D4-4CA5-879C-FC573462B90E}"/>
              </a:ext>
            </a:extLst>
          </p:cNvPr>
          <p:cNvSpPr/>
          <p:nvPr/>
        </p:nvSpPr>
        <p:spPr>
          <a:xfrm>
            <a:off x="1668808" y="6126274"/>
            <a:ext cx="592826" cy="597651"/>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solidFill>
                <a:schemeClr val="tx1"/>
              </a:solidFill>
            </a:endParaRPr>
          </a:p>
        </p:txBody>
      </p:sp>
      <p:sp>
        <p:nvSpPr>
          <p:cNvPr id="46" name="Block Arc 14">
            <a:extLst>
              <a:ext uri="{FF2B5EF4-FFF2-40B4-BE49-F238E27FC236}">
                <a16:creationId xmlns:a16="http://schemas.microsoft.com/office/drawing/2014/main" id="{DA6EF3CB-BFE0-46D1-8760-8024E5CEC536}"/>
              </a:ext>
            </a:extLst>
          </p:cNvPr>
          <p:cNvSpPr/>
          <p:nvPr/>
        </p:nvSpPr>
        <p:spPr>
          <a:xfrm rot="16200000">
            <a:off x="8728890" y="4599432"/>
            <a:ext cx="815997" cy="81653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solidFill>
                <a:schemeClr val="tx1"/>
              </a:solidFill>
            </a:endParaRPr>
          </a:p>
        </p:txBody>
      </p:sp>
      <p:sp>
        <p:nvSpPr>
          <p:cNvPr id="49" name="object 3">
            <a:extLst>
              <a:ext uri="{FF2B5EF4-FFF2-40B4-BE49-F238E27FC236}">
                <a16:creationId xmlns:a16="http://schemas.microsoft.com/office/drawing/2014/main" id="{827E9989-E102-2FAA-4C70-DFDA409AE565}"/>
              </a:ext>
            </a:extLst>
          </p:cNvPr>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0" name="object 6">
            <a:extLst>
              <a:ext uri="{FF2B5EF4-FFF2-40B4-BE49-F238E27FC236}">
                <a16:creationId xmlns:a16="http://schemas.microsoft.com/office/drawing/2014/main" id="{750D7EED-0761-3343-162A-86B7DEA6527C}"/>
              </a:ext>
            </a:extLst>
          </p:cNvPr>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51" name="Picture 50" descr="A blue text on a black background&#10;&#10;Description automatically generated">
            <a:extLst>
              <a:ext uri="{FF2B5EF4-FFF2-40B4-BE49-F238E27FC236}">
                <a16:creationId xmlns:a16="http://schemas.microsoft.com/office/drawing/2014/main" id="{9AF99B8B-9BED-9B51-4B0B-58AFB2A7B9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52" name="Image 1">
            <a:extLst>
              <a:ext uri="{FF2B5EF4-FFF2-40B4-BE49-F238E27FC236}">
                <a16:creationId xmlns:a16="http://schemas.microsoft.com/office/drawing/2014/main" id="{F217D191-833C-0000-ADD6-CC1FB5BB44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53" name="object 6">
            <a:extLst>
              <a:ext uri="{FF2B5EF4-FFF2-40B4-BE49-F238E27FC236}">
                <a16:creationId xmlns:a16="http://schemas.microsoft.com/office/drawing/2014/main" id="{3EBC0923-04D5-66F9-6891-DED08F7AFB32}"/>
              </a:ext>
            </a:extLst>
          </p:cNvPr>
          <p:cNvSpPr txBox="1">
            <a:spLocks/>
          </p:cNvSpPr>
          <p:nvPr/>
        </p:nvSpPr>
        <p:spPr>
          <a:xfrm>
            <a:off x="152400" y="908192"/>
            <a:ext cx="12680724" cy="574516"/>
          </a:xfrm>
          <a:prstGeom prst="rect">
            <a:avLst/>
          </a:prstGeom>
        </p:spPr>
        <p:txBody>
          <a:bodyPr vert="horz" wrap="square" lIns="0" tIns="12700" rIns="0" bIns="0" rtlCol="0">
            <a:spAutoFit/>
          </a:bodyPr>
          <a:lstStyle>
            <a:lvl1pPr marL="12700">
              <a:lnSpc>
                <a:spcPct val="100000"/>
              </a:lnSpc>
              <a:spcBef>
                <a:spcPts val="100"/>
              </a:spcBef>
              <a:defRPr sz="3650" b="1" i="0" spc="-20">
                <a:solidFill>
                  <a:srgbClr val="001689"/>
                </a:solidFill>
                <a:latin typeface="DM Sans"/>
                <a:ea typeface="+mj-ea"/>
                <a:cs typeface="DM Sans"/>
              </a:defRPr>
            </a:lvl1pPr>
          </a:lstStyle>
          <a:p>
            <a:r>
              <a:rPr lang="fr-FR" dirty="0"/>
              <a:t>Approche d’évaluation : Préalables </a:t>
            </a:r>
          </a:p>
        </p:txBody>
      </p:sp>
      <p:grpSp>
        <p:nvGrpSpPr>
          <p:cNvPr id="54" name="Group 53">
            <a:extLst>
              <a:ext uri="{FF2B5EF4-FFF2-40B4-BE49-F238E27FC236}">
                <a16:creationId xmlns:a16="http://schemas.microsoft.com/office/drawing/2014/main" id="{A73154C0-4E46-8626-F1CB-3B6B5BFCFED2}"/>
              </a:ext>
            </a:extLst>
          </p:cNvPr>
          <p:cNvGrpSpPr/>
          <p:nvPr/>
        </p:nvGrpSpPr>
        <p:grpSpPr>
          <a:xfrm>
            <a:off x="1474138" y="7287435"/>
            <a:ext cx="8664454" cy="1414663"/>
            <a:chOff x="-740680" y="1129566"/>
            <a:chExt cx="4125026" cy="1933708"/>
          </a:xfrm>
        </p:grpSpPr>
        <p:sp>
          <p:nvSpPr>
            <p:cNvPr id="55" name="TextBox 54">
              <a:extLst>
                <a:ext uri="{FF2B5EF4-FFF2-40B4-BE49-F238E27FC236}">
                  <a16:creationId xmlns:a16="http://schemas.microsoft.com/office/drawing/2014/main" id="{65C0DF48-171A-2FA8-5C6F-EBD77FEF4AE8}"/>
                </a:ext>
              </a:extLst>
            </p:cNvPr>
            <p:cNvSpPr txBox="1"/>
            <p:nvPr/>
          </p:nvSpPr>
          <p:spPr>
            <a:xfrm>
              <a:off x="-740680" y="1129566"/>
              <a:ext cx="4125026" cy="276999"/>
            </a:xfrm>
            <a:prstGeom prst="rect">
              <a:avLst/>
            </a:prstGeom>
            <a:noFill/>
          </p:spPr>
          <p:txBody>
            <a:bodyPr wrap="square" rtlCol="0" anchor="ctr">
              <a:spAutoFit/>
            </a:bodyPr>
            <a:lstStyle/>
            <a:p>
              <a:r>
                <a:rPr lang="fr-FR" altLang="ko-KR" sz="2100" b="1" dirty="0">
                  <a:solidFill>
                    <a:schemeClr val="accent1">
                      <a:lumMod val="50000"/>
                    </a:schemeClr>
                  </a:solidFill>
                  <a:cs typeface="Arial" pitchFamily="34" charset="0"/>
                </a:rPr>
                <a:t>Analyse du conflit</a:t>
              </a:r>
            </a:p>
          </p:txBody>
        </p:sp>
        <p:sp>
          <p:nvSpPr>
            <p:cNvPr id="56" name="TextBox 55">
              <a:extLst>
                <a:ext uri="{FF2B5EF4-FFF2-40B4-BE49-F238E27FC236}">
                  <a16:creationId xmlns:a16="http://schemas.microsoft.com/office/drawing/2014/main" id="{903F08A3-8267-5548-06A8-634B260AFFD7}"/>
                </a:ext>
              </a:extLst>
            </p:cNvPr>
            <p:cNvSpPr txBox="1"/>
            <p:nvPr/>
          </p:nvSpPr>
          <p:spPr>
            <a:xfrm>
              <a:off x="-725681" y="1339726"/>
              <a:ext cx="4110027" cy="1723548"/>
            </a:xfrm>
            <a:prstGeom prst="rect">
              <a:avLst/>
            </a:prstGeom>
            <a:noFill/>
          </p:spPr>
          <p:txBody>
            <a:bodyPr wrap="square" rtlCol="0">
              <a:spAutoFit/>
            </a:bodyPr>
            <a:lstStyle/>
            <a:p>
              <a:pPr marL="285750" indent="-285750">
                <a:buFont typeface="Wingdings" panose="05000000000000000000" pitchFamily="2" charset="2"/>
                <a:buChar char="§"/>
              </a:pPr>
              <a:r>
                <a:rPr lang="fr-FR" altLang="ko-KR" dirty="0">
                  <a:solidFill>
                    <a:schemeClr val="tx1">
                      <a:lumMod val="75000"/>
                      <a:lumOff val="25000"/>
                    </a:schemeClr>
                  </a:solidFill>
                  <a:cs typeface="Arial" pitchFamily="34" charset="0"/>
                </a:rPr>
                <a:t>Prêter attention au conflit, </a:t>
              </a:r>
            </a:p>
            <a:p>
              <a:pPr marL="285750" indent="-285750">
                <a:buFont typeface="Wingdings" panose="05000000000000000000" pitchFamily="2" charset="2"/>
                <a:buChar char="§"/>
              </a:pPr>
              <a:r>
                <a:rPr lang="fr-FR" altLang="ko-KR" dirty="0">
                  <a:solidFill>
                    <a:schemeClr val="tx1">
                      <a:lumMod val="75000"/>
                      <a:lumOff val="25000"/>
                    </a:schemeClr>
                  </a:solidFill>
                  <a:cs typeface="Arial" pitchFamily="34" charset="0"/>
                </a:rPr>
                <a:t>Déterminer le champ de l’évaluation </a:t>
              </a:r>
            </a:p>
            <a:p>
              <a:pPr marL="285750" indent="-285750">
                <a:buFont typeface="Wingdings" panose="05000000000000000000" pitchFamily="2" charset="2"/>
                <a:buChar char="§"/>
              </a:pPr>
              <a:r>
                <a:rPr lang="fr-FR" altLang="ko-KR" dirty="0">
                  <a:solidFill>
                    <a:schemeClr val="tx1">
                      <a:lumMod val="75000"/>
                      <a:lumOff val="25000"/>
                    </a:schemeClr>
                  </a:solidFill>
                  <a:cs typeface="Arial" pitchFamily="34" charset="0"/>
                </a:rPr>
                <a:t>Recenser les questions d’évaluation pertinentes</a:t>
              </a:r>
            </a:p>
            <a:p>
              <a:pPr marL="285750" indent="-285750">
                <a:buFont typeface="Wingdings" panose="05000000000000000000" pitchFamily="2" charset="2"/>
                <a:buChar char="§"/>
              </a:pPr>
              <a:r>
                <a:rPr lang="fr-FR" altLang="ko-KR" dirty="0">
                  <a:solidFill>
                    <a:schemeClr val="tx1">
                      <a:lumMod val="75000"/>
                      <a:lumOff val="25000"/>
                    </a:schemeClr>
                  </a:solidFill>
                  <a:cs typeface="Arial" pitchFamily="34" charset="0"/>
                </a:rPr>
                <a:t>Garantir que l’évaluation tienne compte des problématiques inhérentes au conflit. </a:t>
              </a:r>
              <a:endParaRPr lang="en-US" altLang="ko-KR" dirty="0">
                <a:solidFill>
                  <a:schemeClr val="tx1">
                    <a:lumMod val="75000"/>
                    <a:lumOff val="25000"/>
                  </a:schemeClr>
                </a:solidFill>
                <a:cs typeface="Arial" pitchFamily="34" charset="0"/>
              </a:endParaRPr>
            </a:p>
          </p:txBody>
        </p:sp>
      </p:grpSp>
      <p:grpSp>
        <p:nvGrpSpPr>
          <p:cNvPr id="57" name="Group 56">
            <a:extLst>
              <a:ext uri="{FF2B5EF4-FFF2-40B4-BE49-F238E27FC236}">
                <a16:creationId xmlns:a16="http://schemas.microsoft.com/office/drawing/2014/main" id="{7C2465E7-A38E-D7ED-A1F6-78D0EA672966}"/>
              </a:ext>
            </a:extLst>
          </p:cNvPr>
          <p:cNvGrpSpPr/>
          <p:nvPr/>
        </p:nvGrpSpPr>
        <p:grpSpPr>
          <a:xfrm rot="484493" flipH="1">
            <a:off x="483503" y="1426257"/>
            <a:ext cx="2225238" cy="2734414"/>
            <a:chOff x="7041554" y="448120"/>
            <a:chExt cx="4266223" cy="5242415"/>
          </a:xfrm>
        </p:grpSpPr>
        <p:sp>
          <p:nvSpPr>
            <p:cNvPr id="58" name="Graphic 2">
              <a:extLst>
                <a:ext uri="{FF2B5EF4-FFF2-40B4-BE49-F238E27FC236}">
                  <a16:creationId xmlns:a16="http://schemas.microsoft.com/office/drawing/2014/main" id="{47E00E46-7ECC-5D25-696D-26F5F573C761}"/>
                </a:ext>
              </a:extLst>
            </p:cNvPr>
            <p:cNvSpPr/>
            <p:nvPr/>
          </p:nvSpPr>
          <p:spPr>
            <a:xfrm>
              <a:off x="8002976" y="448120"/>
              <a:ext cx="3304801" cy="5242415"/>
            </a:xfrm>
            <a:custGeom>
              <a:avLst/>
              <a:gdLst>
                <a:gd name="connsiteX0" fmla="*/ 4191308 w 4321822"/>
                <a:gd name="connsiteY0" fmla="*/ 1071384 h 6855719"/>
                <a:gd name="connsiteX1" fmla="*/ 4048713 w 4321822"/>
                <a:gd name="connsiteY1" fmla="*/ 1021683 h 6855719"/>
                <a:gd name="connsiteX2" fmla="*/ 4186016 w 4321822"/>
                <a:gd name="connsiteY2" fmla="*/ 1273477 h 6855719"/>
                <a:gd name="connsiteX3" fmla="*/ 4002587 w 4321822"/>
                <a:gd name="connsiteY3" fmla="*/ 1605078 h 6855719"/>
                <a:gd name="connsiteX4" fmla="*/ 4027188 w 4321822"/>
                <a:gd name="connsiteY4" fmla="*/ 866860 h 6855719"/>
                <a:gd name="connsiteX5" fmla="*/ 4027188 w 4321822"/>
                <a:gd name="connsiteY5" fmla="*/ 866860 h 6855719"/>
                <a:gd name="connsiteX6" fmla="*/ 4027188 w 4321822"/>
                <a:gd name="connsiteY6" fmla="*/ 866860 h 6855719"/>
                <a:gd name="connsiteX7" fmla="*/ 4234787 w 4321822"/>
                <a:gd name="connsiteY7" fmla="*/ 580454 h 6855719"/>
                <a:gd name="connsiteX8" fmla="*/ 4321316 w 4321822"/>
                <a:gd name="connsiteY8" fmla="*/ 232906 h 6855719"/>
                <a:gd name="connsiteX9" fmla="*/ 4158269 w 4321822"/>
                <a:gd name="connsiteY9" fmla="*/ 13149 h 6855719"/>
                <a:gd name="connsiteX10" fmla="*/ 3961682 w 4321822"/>
                <a:gd name="connsiteY10" fmla="*/ 15438 h 6855719"/>
                <a:gd name="connsiteX11" fmla="*/ 4217553 w 4321822"/>
                <a:gd name="connsiteY11" fmla="*/ 183276 h 6855719"/>
                <a:gd name="connsiteX12" fmla="*/ 4228852 w 4321822"/>
                <a:gd name="connsiteY12" fmla="*/ 326014 h 6855719"/>
                <a:gd name="connsiteX13" fmla="*/ 4104492 w 4321822"/>
                <a:gd name="connsiteY13" fmla="*/ 666626 h 6855719"/>
                <a:gd name="connsiteX14" fmla="*/ 4022825 w 4321822"/>
                <a:gd name="connsiteY14" fmla="*/ 787624 h 6855719"/>
                <a:gd name="connsiteX15" fmla="*/ 3990430 w 4321822"/>
                <a:gd name="connsiteY15" fmla="*/ 314859 h 6855719"/>
                <a:gd name="connsiteX16" fmla="*/ 3950670 w 4321822"/>
                <a:gd name="connsiteY16" fmla="*/ 108761 h 6855719"/>
                <a:gd name="connsiteX17" fmla="*/ 3853628 w 4321822"/>
                <a:gd name="connsiteY17" fmla="*/ 85806 h 6855719"/>
                <a:gd name="connsiteX18" fmla="*/ 3742427 w 4321822"/>
                <a:gd name="connsiteY18" fmla="*/ 222179 h 6855719"/>
                <a:gd name="connsiteX19" fmla="*/ 3488774 w 4321822"/>
                <a:gd name="connsiteY19" fmla="*/ 589107 h 6855719"/>
                <a:gd name="connsiteX20" fmla="*/ 3240341 w 4321822"/>
                <a:gd name="connsiteY20" fmla="*/ 903402 h 6855719"/>
                <a:gd name="connsiteX21" fmla="*/ 3218530 w 4321822"/>
                <a:gd name="connsiteY21" fmla="*/ 855704 h 6855719"/>
                <a:gd name="connsiteX22" fmla="*/ 3153097 w 4321822"/>
                <a:gd name="connsiteY22" fmla="*/ 849125 h 6855719"/>
                <a:gd name="connsiteX23" fmla="*/ 2924043 w 4321822"/>
                <a:gd name="connsiteY23" fmla="*/ 1242798 h 6855719"/>
                <a:gd name="connsiteX24" fmla="*/ 2917250 w 4321822"/>
                <a:gd name="connsiteY24" fmla="*/ 1229855 h 6855719"/>
                <a:gd name="connsiteX25" fmla="*/ 3010073 w 4321822"/>
                <a:gd name="connsiteY25" fmla="*/ 787624 h 6855719"/>
                <a:gd name="connsiteX26" fmla="*/ 2963232 w 4321822"/>
                <a:gd name="connsiteY26" fmla="*/ 455880 h 6855719"/>
                <a:gd name="connsiteX27" fmla="*/ 2919181 w 4321822"/>
                <a:gd name="connsiteY27" fmla="*/ 342391 h 6855719"/>
                <a:gd name="connsiteX28" fmla="*/ 2860183 w 4321822"/>
                <a:gd name="connsiteY28" fmla="*/ 340531 h 6855719"/>
                <a:gd name="connsiteX29" fmla="*/ 2677756 w 4321822"/>
                <a:gd name="connsiteY29" fmla="*/ 753585 h 6855719"/>
                <a:gd name="connsiteX30" fmla="*/ 2677756 w 4321822"/>
                <a:gd name="connsiteY30" fmla="*/ 753585 h 6855719"/>
                <a:gd name="connsiteX31" fmla="*/ 2287015 w 4321822"/>
                <a:gd name="connsiteY31" fmla="*/ 1503388 h 6855719"/>
                <a:gd name="connsiteX32" fmla="*/ 2287015 w 4321822"/>
                <a:gd name="connsiteY32" fmla="*/ 1503388 h 6855719"/>
                <a:gd name="connsiteX33" fmla="*/ 2185468 w 4321822"/>
                <a:gd name="connsiteY33" fmla="*/ 1648343 h 6855719"/>
                <a:gd name="connsiteX34" fmla="*/ 2185468 w 4321822"/>
                <a:gd name="connsiteY34" fmla="*/ 1648343 h 6855719"/>
                <a:gd name="connsiteX35" fmla="*/ 2185468 w 4321822"/>
                <a:gd name="connsiteY35" fmla="*/ 1648343 h 6855719"/>
                <a:gd name="connsiteX36" fmla="*/ 1679663 w 4321822"/>
                <a:gd name="connsiteY36" fmla="*/ 2211786 h 6855719"/>
                <a:gd name="connsiteX37" fmla="*/ 1318885 w 4321822"/>
                <a:gd name="connsiteY37" fmla="*/ 2716517 h 6855719"/>
                <a:gd name="connsiteX38" fmla="*/ 1126447 w 4321822"/>
                <a:gd name="connsiteY38" fmla="*/ 3224396 h 6855719"/>
                <a:gd name="connsiteX39" fmla="*/ 1058796 w 4321822"/>
                <a:gd name="connsiteY39" fmla="*/ 3442507 h 6855719"/>
                <a:gd name="connsiteX40" fmla="*/ 1013601 w 4321822"/>
                <a:gd name="connsiteY40" fmla="*/ 3357622 h 6855719"/>
                <a:gd name="connsiteX41" fmla="*/ 823951 w 4321822"/>
                <a:gd name="connsiteY41" fmla="*/ 3068142 h 6855719"/>
                <a:gd name="connsiteX42" fmla="*/ 422697 w 4321822"/>
                <a:gd name="connsiteY42" fmla="*/ 2940493 h 6855719"/>
                <a:gd name="connsiteX43" fmla="*/ 17510 w 4321822"/>
                <a:gd name="connsiteY43" fmla="*/ 3251141 h 6855719"/>
                <a:gd name="connsiteX44" fmla="*/ 133 w 4321822"/>
                <a:gd name="connsiteY44" fmla="*/ 3309852 h 6855719"/>
                <a:gd name="connsiteX45" fmla="*/ 81227 w 4321822"/>
                <a:gd name="connsiteY45" fmla="*/ 3459312 h 6855719"/>
                <a:gd name="connsiteX46" fmla="*/ 53552 w 4321822"/>
                <a:gd name="connsiteY46" fmla="*/ 3555496 h 6855719"/>
                <a:gd name="connsiteX47" fmla="*/ 161464 w 4321822"/>
                <a:gd name="connsiteY47" fmla="*/ 3631728 h 6855719"/>
                <a:gd name="connsiteX48" fmla="*/ 344820 w 4321822"/>
                <a:gd name="connsiteY48" fmla="*/ 3936655 h 6855719"/>
                <a:gd name="connsiteX49" fmla="*/ 344820 w 4321822"/>
                <a:gd name="connsiteY49" fmla="*/ 3936655 h 6855719"/>
                <a:gd name="connsiteX50" fmla="*/ 405248 w 4321822"/>
                <a:gd name="connsiteY50" fmla="*/ 4303369 h 6855719"/>
                <a:gd name="connsiteX51" fmla="*/ 640093 w 4321822"/>
                <a:gd name="connsiteY51" fmla="*/ 4689033 h 6855719"/>
                <a:gd name="connsiteX52" fmla="*/ 966546 w 4321822"/>
                <a:gd name="connsiteY52" fmla="*/ 4942686 h 6855719"/>
                <a:gd name="connsiteX53" fmla="*/ 1559809 w 4321822"/>
                <a:gd name="connsiteY53" fmla="*/ 5180678 h 6855719"/>
                <a:gd name="connsiteX54" fmla="*/ 1851864 w 4321822"/>
                <a:gd name="connsiteY54" fmla="*/ 5230092 h 6855719"/>
                <a:gd name="connsiteX55" fmla="*/ 2326346 w 4321822"/>
                <a:gd name="connsiteY55" fmla="*/ 5550967 h 6855719"/>
                <a:gd name="connsiteX56" fmla="*/ 2689556 w 4321822"/>
                <a:gd name="connsiteY56" fmla="*/ 6342748 h 6855719"/>
                <a:gd name="connsiteX57" fmla="*/ 2795322 w 4321822"/>
                <a:gd name="connsiteY57" fmla="*/ 6797135 h 6855719"/>
                <a:gd name="connsiteX58" fmla="*/ 2850171 w 4321822"/>
                <a:gd name="connsiteY58" fmla="*/ 6852556 h 6855719"/>
                <a:gd name="connsiteX59" fmla="*/ 2926332 w 4321822"/>
                <a:gd name="connsiteY59" fmla="*/ 6846335 h 6855719"/>
                <a:gd name="connsiteX60" fmla="*/ 3140510 w 4321822"/>
                <a:gd name="connsiteY60" fmla="*/ 6733489 h 6855719"/>
                <a:gd name="connsiteX61" fmla="*/ 3245991 w 4321822"/>
                <a:gd name="connsiteY61" fmla="*/ 6657257 h 6855719"/>
                <a:gd name="connsiteX62" fmla="*/ 3245991 w 4321822"/>
                <a:gd name="connsiteY62" fmla="*/ 6657257 h 6855719"/>
                <a:gd name="connsiteX63" fmla="*/ 3245991 w 4321822"/>
                <a:gd name="connsiteY63" fmla="*/ 6657257 h 6855719"/>
                <a:gd name="connsiteX64" fmla="*/ 3083301 w 4321822"/>
                <a:gd name="connsiteY64" fmla="*/ 6810150 h 6855719"/>
                <a:gd name="connsiteX65" fmla="*/ 3147876 w 4321822"/>
                <a:gd name="connsiteY65" fmla="*/ 6813082 h 6855719"/>
                <a:gd name="connsiteX66" fmla="*/ 3301126 w 4321822"/>
                <a:gd name="connsiteY66" fmla="*/ 6707173 h 6855719"/>
                <a:gd name="connsiteX67" fmla="*/ 3326799 w 4321822"/>
                <a:gd name="connsiteY67" fmla="*/ 6582599 h 6855719"/>
                <a:gd name="connsiteX68" fmla="*/ 3353759 w 4321822"/>
                <a:gd name="connsiteY68" fmla="*/ 6556854 h 6855719"/>
                <a:gd name="connsiteX69" fmla="*/ 3356691 w 4321822"/>
                <a:gd name="connsiteY69" fmla="*/ 6553136 h 6855719"/>
                <a:gd name="connsiteX70" fmla="*/ 3353759 w 4321822"/>
                <a:gd name="connsiteY70" fmla="*/ 6556854 h 6855719"/>
                <a:gd name="connsiteX71" fmla="*/ 3391732 w 4321822"/>
                <a:gd name="connsiteY71" fmla="*/ 6524459 h 6855719"/>
                <a:gd name="connsiteX72" fmla="*/ 3540119 w 4321822"/>
                <a:gd name="connsiteY72" fmla="*/ 6373712 h 6855719"/>
                <a:gd name="connsiteX73" fmla="*/ 3540119 w 4321822"/>
                <a:gd name="connsiteY73" fmla="*/ 6373712 h 6855719"/>
                <a:gd name="connsiteX74" fmla="*/ 3439502 w 4321822"/>
                <a:gd name="connsiteY74" fmla="*/ 6583171 h 6855719"/>
                <a:gd name="connsiteX75" fmla="*/ 3425915 w 4321822"/>
                <a:gd name="connsiteY75" fmla="*/ 6591967 h 6855719"/>
                <a:gd name="connsiteX76" fmla="*/ 3599903 w 4321822"/>
                <a:gd name="connsiteY76" fmla="*/ 6461958 h 6855719"/>
                <a:gd name="connsiteX77" fmla="*/ 3593467 w 4321822"/>
                <a:gd name="connsiteY77" fmla="*/ 6304489 h 6855719"/>
                <a:gd name="connsiteX78" fmla="*/ 3593467 w 4321822"/>
                <a:gd name="connsiteY78" fmla="*/ 6304489 h 6855719"/>
                <a:gd name="connsiteX79" fmla="*/ 3593467 w 4321822"/>
                <a:gd name="connsiteY79" fmla="*/ 6304489 h 6855719"/>
                <a:gd name="connsiteX80" fmla="*/ 3765024 w 4321822"/>
                <a:gd name="connsiteY80" fmla="*/ 6100536 h 6855719"/>
                <a:gd name="connsiteX81" fmla="*/ 3722618 w 4321822"/>
                <a:gd name="connsiteY81" fmla="*/ 6287326 h 6855719"/>
                <a:gd name="connsiteX82" fmla="*/ 3714466 w 4321822"/>
                <a:gd name="connsiteY82" fmla="*/ 6300913 h 6855719"/>
                <a:gd name="connsiteX83" fmla="*/ 3835607 w 4321822"/>
                <a:gd name="connsiteY83" fmla="*/ 6166113 h 6855719"/>
                <a:gd name="connsiteX84" fmla="*/ 3809148 w 4321822"/>
                <a:gd name="connsiteY84" fmla="*/ 6040609 h 6855719"/>
                <a:gd name="connsiteX85" fmla="*/ 3858634 w 4321822"/>
                <a:gd name="connsiteY85" fmla="*/ 5965951 h 6855719"/>
                <a:gd name="connsiteX86" fmla="*/ 3954245 w 4321822"/>
                <a:gd name="connsiteY86" fmla="*/ 5726743 h 6855719"/>
                <a:gd name="connsiteX87" fmla="*/ 3870934 w 4321822"/>
                <a:gd name="connsiteY87" fmla="*/ 5608462 h 6855719"/>
                <a:gd name="connsiteX88" fmla="*/ 3694442 w 4321822"/>
                <a:gd name="connsiteY88" fmla="*/ 5569846 h 6855719"/>
                <a:gd name="connsiteX89" fmla="*/ 3357978 w 4321822"/>
                <a:gd name="connsiteY89" fmla="*/ 5451851 h 6855719"/>
                <a:gd name="connsiteX90" fmla="*/ 2888287 w 4321822"/>
                <a:gd name="connsiteY90" fmla="*/ 5107235 h 6855719"/>
                <a:gd name="connsiteX91" fmla="*/ 2441695 w 4321822"/>
                <a:gd name="connsiteY91" fmla="*/ 4564244 h 6855719"/>
                <a:gd name="connsiteX92" fmla="*/ 2318408 w 4321822"/>
                <a:gd name="connsiteY92" fmla="*/ 4406918 h 6855719"/>
                <a:gd name="connsiteX93" fmla="*/ 2737326 w 4321822"/>
                <a:gd name="connsiteY93" fmla="*/ 4226779 h 6855719"/>
                <a:gd name="connsiteX94" fmla="*/ 3097317 w 4321822"/>
                <a:gd name="connsiteY94" fmla="*/ 4130738 h 6855719"/>
                <a:gd name="connsiteX95" fmla="*/ 3110976 w 4321822"/>
                <a:gd name="connsiteY95" fmla="*/ 3910911 h 6855719"/>
                <a:gd name="connsiteX96" fmla="*/ 3031597 w 4321822"/>
                <a:gd name="connsiteY96" fmla="*/ 4097628 h 6855719"/>
                <a:gd name="connsiteX97" fmla="*/ 2826787 w 4321822"/>
                <a:gd name="connsiteY97" fmla="*/ 4158843 h 6855719"/>
                <a:gd name="connsiteX98" fmla="*/ 3198292 w 4321822"/>
                <a:gd name="connsiteY98" fmla="*/ 3744145 h 6855719"/>
                <a:gd name="connsiteX99" fmla="*/ 3198292 w 4321822"/>
                <a:gd name="connsiteY99" fmla="*/ 3744145 h 6855719"/>
                <a:gd name="connsiteX100" fmla="*/ 3439574 w 4321822"/>
                <a:gd name="connsiteY100" fmla="*/ 3648319 h 6855719"/>
                <a:gd name="connsiteX101" fmla="*/ 3486485 w 4321822"/>
                <a:gd name="connsiteY101" fmla="*/ 3418694 h 6855719"/>
                <a:gd name="connsiteX102" fmla="*/ 3462243 w 4321822"/>
                <a:gd name="connsiteY102" fmla="*/ 3388373 h 6855719"/>
                <a:gd name="connsiteX103" fmla="*/ 3437285 w 4321822"/>
                <a:gd name="connsiteY103" fmla="*/ 3564650 h 6855719"/>
                <a:gd name="connsiteX104" fmla="*/ 3262152 w 4321822"/>
                <a:gd name="connsiteY104" fmla="*/ 3668985 h 6855719"/>
                <a:gd name="connsiteX105" fmla="*/ 3488130 w 4321822"/>
                <a:gd name="connsiteY105" fmla="*/ 3315359 h 6855719"/>
                <a:gd name="connsiteX106" fmla="*/ 3545483 w 4321822"/>
                <a:gd name="connsiteY106" fmla="*/ 3201941 h 6855719"/>
                <a:gd name="connsiteX107" fmla="*/ 3545483 w 4321822"/>
                <a:gd name="connsiteY107" fmla="*/ 3201941 h 6855719"/>
                <a:gd name="connsiteX108" fmla="*/ 3545483 w 4321822"/>
                <a:gd name="connsiteY108" fmla="*/ 3201941 h 6855719"/>
                <a:gd name="connsiteX109" fmla="*/ 3754512 w 4321822"/>
                <a:gd name="connsiteY109" fmla="*/ 3088880 h 6855719"/>
                <a:gd name="connsiteX110" fmla="*/ 3835965 w 4321822"/>
                <a:gd name="connsiteY110" fmla="*/ 2910887 h 6855719"/>
                <a:gd name="connsiteX111" fmla="*/ 3764023 w 4321822"/>
                <a:gd name="connsiteY111" fmla="*/ 2795610 h 6855719"/>
                <a:gd name="connsiteX112" fmla="*/ 3761807 w 4321822"/>
                <a:gd name="connsiteY112" fmla="*/ 2973603 h 6855719"/>
                <a:gd name="connsiteX113" fmla="*/ 3600547 w 4321822"/>
                <a:gd name="connsiteY113" fmla="*/ 3113051 h 6855719"/>
                <a:gd name="connsiteX114" fmla="*/ 3813366 w 4321822"/>
                <a:gd name="connsiteY114" fmla="*/ 2559620 h 6855719"/>
                <a:gd name="connsiteX115" fmla="*/ 3813366 w 4321822"/>
                <a:gd name="connsiteY115" fmla="*/ 2559620 h 6855719"/>
                <a:gd name="connsiteX116" fmla="*/ 4078748 w 4321822"/>
                <a:gd name="connsiteY116" fmla="*/ 2325633 h 6855719"/>
                <a:gd name="connsiteX117" fmla="*/ 3984924 w 4321822"/>
                <a:gd name="connsiteY117" fmla="*/ 2011051 h 6855719"/>
                <a:gd name="connsiteX118" fmla="*/ 4035411 w 4321822"/>
                <a:gd name="connsiteY118" fmla="*/ 2253191 h 6855719"/>
                <a:gd name="connsiteX119" fmla="*/ 3845904 w 4321822"/>
                <a:gd name="connsiteY119" fmla="*/ 2460862 h 6855719"/>
                <a:gd name="connsiteX120" fmla="*/ 3954674 w 4321822"/>
                <a:gd name="connsiteY120" fmla="*/ 1971648 h 6855719"/>
                <a:gd name="connsiteX121" fmla="*/ 3990645 w 4321822"/>
                <a:gd name="connsiteY121" fmla="*/ 1725147 h 6855719"/>
                <a:gd name="connsiteX122" fmla="*/ 4133669 w 4321822"/>
                <a:gd name="connsiteY122" fmla="*/ 1569536 h 6855719"/>
                <a:gd name="connsiteX123" fmla="*/ 4266324 w 4321822"/>
                <a:gd name="connsiteY123" fmla="*/ 1287851 h 6855719"/>
                <a:gd name="connsiteX124" fmla="*/ 4191308 w 4321822"/>
                <a:gd name="connsiteY124" fmla="*/ 1071384 h 6855719"/>
                <a:gd name="connsiteX125" fmla="*/ 3032241 w 4321822"/>
                <a:gd name="connsiteY125" fmla="*/ 3712465 h 6855719"/>
                <a:gd name="connsiteX126" fmla="*/ 3032170 w 4321822"/>
                <a:gd name="connsiteY126" fmla="*/ 3712536 h 6855719"/>
                <a:gd name="connsiteX127" fmla="*/ 3032170 w 4321822"/>
                <a:gd name="connsiteY127" fmla="*/ 3712465 h 6855719"/>
                <a:gd name="connsiteX128" fmla="*/ 3032241 w 4321822"/>
                <a:gd name="connsiteY128" fmla="*/ 3712465 h 6855719"/>
                <a:gd name="connsiteX129" fmla="*/ 3032241 w 4321822"/>
                <a:gd name="connsiteY129" fmla="*/ 3712465 h 6855719"/>
                <a:gd name="connsiteX130" fmla="*/ 3032241 w 4321822"/>
                <a:gd name="connsiteY130" fmla="*/ 3712465 h 6855719"/>
                <a:gd name="connsiteX131" fmla="*/ 3139294 w 4321822"/>
                <a:gd name="connsiteY131" fmla="*/ 2731678 h 6855719"/>
                <a:gd name="connsiteX132" fmla="*/ 3141369 w 4321822"/>
                <a:gd name="connsiteY132" fmla="*/ 2731749 h 6855719"/>
                <a:gd name="connsiteX133" fmla="*/ 3140939 w 4321822"/>
                <a:gd name="connsiteY133" fmla="*/ 2732250 h 6855719"/>
                <a:gd name="connsiteX134" fmla="*/ 3139294 w 4321822"/>
                <a:gd name="connsiteY134" fmla="*/ 2731678 h 6855719"/>
                <a:gd name="connsiteX135" fmla="*/ 2438119 w 4321822"/>
                <a:gd name="connsiteY135" fmla="*/ 3614350 h 6855719"/>
                <a:gd name="connsiteX136" fmla="*/ 2439192 w 4321822"/>
                <a:gd name="connsiteY136" fmla="*/ 3615423 h 6855719"/>
                <a:gd name="connsiteX137" fmla="*/ 2439049 w 4321822"/>
                <a:gd name="connsiteY137" fmla="*/ 3615495 h 6855719"/>
                <a:gd name="connsiteX138" fmla="*/ 2438119 w 4321822"/>
                <a:gd name="connsiteY138" fmla="*/ 3614350 h 6855719"/>
                <a:gd name="connsiteX139" fmla="*/ 3181630 w 4321822"/>
                <a:gd name="connsiteY139" fmla="*/ 3229115 h 6855719"/>
                <a:gd name="connsiteX140" fmla="*/ 3181773 w 4321822"/>
                <a:gd name="connsiteY140" fmla="*/ 3228901 h 6855719"/>
                <a:gd name="connsiteX141" fmla="*/ 3182130 w 4321822"/>
                <a:gd name="connsiteY141" fmla="*/ 3229115 h 6855719"/>
                <a:gd name="connsiteX142" fmla="*/ 3181630 w 4321822"/>
                <a:gd name="connsiteY142" fmla="*/ 3229115 h 6855719"/>
                <a:gd name="connsiteX143" fmla="*/ 3256217 w 4321822"/>
                <a:gd name="connsiteY143" fmla="*/ 2709795 h 6855719"/>
                <a:gd name="connsiteX144" fmla="*/ 3256360 w 4321822"/>
                <a:gd name="connsiteY144" fmla="*/ 2709795 h 6855719"/>
                <a:gd name="connsiteX145" fmla="*/ 3256360 w 4321822"/>
                <a:gd name="connsiteY145" fmla="*/ 2709867 h 6855719"/>
                <a:gd name="connsiteX146" fmla="*/ 3256217 w 4321822"/>
                <a:gd name="connsiteY146" fmla="*/ 2709795 h 6855719"/>
                <a:gd name="connsiteX147" fmla="*/ 3256217 w 4321822"/>
                <a:gd name="connsiteY147" fmla="*/ 2709795 h 6855719"/>
                <a:gd name="connsiteX148" fmla="*/ 3256217 w 4321822"/>
                <a:gd name="connsiteY148" fmla="*/ 2709795 h 6855719"/>
                <a:gd name="connsiteX149" fmla="*/ 2722880 w 4321822"/>
                <a:gd name="connsiteY149" fmla="*/ 3695016 h 6855719"/>
                <a:gd name="connsiteX150" fmla="*/ 2721808 w 4321822"/>
                <a:gd name="connsiteY150" fmla="*/ 3695159 h 6855719"/>
                <a:gd name="connsiteX151" fmla="*/ 2721879 w 4321822"/>
                <a:gd name="connsiteY151" fmla="*/ 3694801 h 6855719"/>
                <a:gd name="connsiteX152" fmla="*/ 2722880 w 4321822"/>
                <a:gd name="connsiteY152" fmla="*/ 3695016 h 6855719"/>
                <a:gd name="connsiteX153" fmla="*/ 3353044 w 4321822"/>
                <a:gd name="connsiteY153" fmla="*/ 2078058 h 6855719"/>
                <a:gd name="connsiteX154" fmla="*/ 3352901 w 4321822"/>
                <a:gd name="connsiteY154" fmla="*/ 2077987 h 6855719"/>
                <a:gd name="connsiteX155" fmla="*/ 3353044 w 4321822"/>
                <a:gd name="connsiteY155" fmla="*/ 2077915 h 6855719"/>
                <a:gd name="connsiteX156" fmla="*/ 3353044 w 4321822"/>
                <a:gd name="connsiteY156" fmla="*/ 2078058 h 6855719"/>
                <a:gd name="connsiteX157" fmla="*/ 3128210 w 4321822"/>
                <a:gd name="connsiteY157" fmla="*/ 2725671 h 6855719"/>
                <a:gd name="connsiteX158" fmla="*/ 3128282 w 4321822"/>
                <a:gd name="connsiteY158" fmla="*/ 2725599 h 6855719"/>
                <a:gd name="connsiteX159" fmla="*/ 3128568 w 4321822"/>
                <a:gd name="connsiteY159" fmla="*/ 2725671 h 6855719"/>
                <a:gd name="connsiteX160" fmla="*/ 3128210 w 4321822"/>
                <a:gd name="connsiteY160" fmla="*/ 2725671 h 6855719"/>
                <a:gd name="connsiteX161" fmla="*/ 2146994 w 4321822"/>
                <a:gd name="connsiteY161" fmla="*/ 4055437 h 6855719"/>
                <a:gd name="connsiteX162" fmla="*/ 2147638 w 4321822"/>
                <a:gd name="connsiteY162" fmla="*/ 4054864 h 6855719"/>
                <a:gd name="connsiteX163" fmla="*/ 2147423 w 4321822"/>
                <a:gd name="connsiteY163" fmla="*/ 4055722 h 6855719"/>
                <a:gd name="connsiteX164" fmla="*/ 2146994 w 4321822"/>
                <a:gd name="connsiteY164" fmla="*/ 4055437 h 6855719"/>
                <a:gd name="connsiteX165" fmla="*/ 2593372 w 4321822"/>
                <a:gd name="connsiteY165" fmla="*/ 4166566 h 6855719"/>
                <a:gd name="connsiteX166" fmla="*/ 2593658 w 4321822"/>
                <a:gd name="connsiteY166" fmla="*/ 4165922 h 6855719"/>
                <a:gd name="connsiteX167" fmla="*/ 2594445 w 4321822"/>
                <a:gd name="connsiteY167" fmla="*/ 4166280 h 6855719"/>
                <a:gd name="connsiteX168" fmla="*/ 2593372 w 4321822"/>
                <a:gd name="connsiteY168" fmla="*/ 4166566 h 6855719"/>
                <a:gd name="connsiteX169" fmla="*/ 3277742 w 4321822"/>
                <a:gd name="connsiteY169" fmla="*/ 2747697 h 6855719"/>
                <a:gd name="connsiteX170" fmla="*/ 3277670 w 4321822"/>
                <a:gd name="connsiteY170" fmla="*/ 2746981 h 6855719"/>
                <a:gd name="connsiteX171" fmla="*/ 3278457 w 4321822"/>
                <a:gd name="connsiteY171" fmla="*/ 2747697 h 6855719"/>
                <a:gd name="connsiteX172" fmla="*/ 3277742 w 4321822"/>
                <a:gd name="connsiteY172" fmla="*/ 2747697 h 6855719"/>
                <a:gd name="connsiteX173" fmla="*/ 3268517 w 4321822"/>
                <a:gd name="connsiteY173" fmla="*/ 2100156 h 6855719"/>
                <a:gd name="connsiteX174" fmla="*/ 3267301 w 4321822"/>
                <a:gd name="connsiteY174" fmla="*/ 2100656 h 6855719"/>
                <a:gd name="connsiteX175" fmla="*/ 3268016 w 4321822"/>
                <a:gd name="connsiteY175" fmla="*/ 2099369 h 6855719"/>
                <a:gd name="connsiteX176" fmla="*/ 3268517 w 4321822"/>
                <a:gd name="connsiteY176" fmla="*/ 2100156 h 6855719"/>
                <a:gd name="connsiteX177" fmla="*/ 3277098 w 4321822"/>
                <a:gd name="connsiteY177" fmla="*/ 3272595 h 6855719"/>
                <a:gd name="connsiteX178" fmla="*/ 3277027 w 4321822"/>
                <a:gd name="connsiteY178" fmla="*/ 3271307 h 6855719"/>
                <a:gd name="connsiteX179" fmla="*/ 3278457 w 4321822"/>
                <a:gd name="connsiteY179" fmla="*/ 3272595 h 6855719"/>
                <a:gd name="connsiteX180" fmla="*/ 3278457 w 4321822"/>
                <a:gd name="connsiteY180" fmla="*/ 3272595 h 6855719"/>
                <a:gd name="connsiteX181" fmla="*/ 3277098 w 4321822"/>
                <a:gd name="connsiteY181" fmla="*/ 3272595 h 6855719"/>
                <a:gd name="connsiteX182" fmla="*/ 3989787 w 4321822"/>
                <a:gd name="connsiteY182" fmla="*/ 799567 h 6855719"/>
                <a:gd name="connsiteX183" fmla="*/ 3989787 w 4321822"/>
                <a:gd name="connsiteY183" fmla="*/ 799567 h 6855719"/>
                <a:gd name="connsiteX184" fmla="*/ 3989787 w 4321822"/>
                <a:gd name="connsiteY184" fmla="*/ 799567 h 6855719"/>
                <a:gd name="connsiteX185" fmla="*/ 3989286 w 4321822"/>
                <a:gd name="connsiteY185" fmla="*/ 795777 h 6855719"/>
                <a:gd name="connsiteX186" fmla="*/ 3989787 w 4321822"/>
                <a:gd name="connsiteY186" fmla="*/ 794561 h 6855719"/>
                <a:gd name="connsiteX187" fmla="*/ 3989787 w 4321822"/>
                <a:gd name="connsiteY187" fmla="*/ 799567 h 6855719"/>
                <a:gd name="connsiteX188" fmla="*/ 2164443 w 4321822"/>
                <a:gd name="connsiteY188" fmla="*/ 4392973 h 6855719"/>
                <a:gd name="connsiteX189" fmla="*/ 2164157 w 4321822"/>
                <a:gd name="connsiteY189" fmla="*/ 4392687 h 6855719"/>
                <a:gd name="connsiteX190" fmla="*/ 2164157 w 4321822"/>
                <a:gd name="connsiteY190" fmla="*/ 4392687 h 6855719"/>
                <a:gd name="connsiteX191" fmla="*/ 2164157 w 4321822"/>
                <a:gd name="connsiteY191" fmla="*/ 4392687 h 6855719"/>
                <a:gd name="connsiteX192" fmla="*/ 2164586 w 4321822"/>
                <a:gd name="connsiteY192" fmla="*/ 4392687 h 6855719"/>
                <a:gd name="connsiteX193" fmla="*/ 2164443 w 4321822"/>
                <a:gd name="connsiteY193" fmla="*/ 4392973 h 6855719"/>
                <a:gd name="connsiteX194" fmla="*/ 3116840 w 4321822"/>
                <a:gd name="connsiteY194" fmla="*/ 3705457 h 6855719"/>
                <a:gd name="connsiteX195" fmla="*/ 3115767 w 4321822"/>
                <a:gd name="connsiteY195" fmla="*/ 3705242 h 6855719"/>
                <a:gd name="connsiteX196" fmla="*/ 3115767 w 4321822"/>
                <a:gd name="connsiteY196" fmla="*/ 3705242 h 6855719"/>
                <a:gd name="connsiteX197" fmla="*/ 3115767 w 4321822"/>
                <a:gd name="connsiteY197" fmla="*/ 3705242 h 6855719"/>
                <a:gd name="connsiteX198" fmla="*/ 3116840 w 4321822"/>
                <a:gd name="connsiteY198" fmla="*/ 3705028 h 6855719"/>
                <a:gd name="connsiteX199" fmla="*/ 3116840 w 4321822"/>
                <a:gd name="connsiteY199" fmla="*/ 3705457 h 6855719"/>
                <a:gd name="connsiteX200" fmla="*/ 3390159 w 4321822"/>
                <a:gd name="connsiteY200" fmla="*/ 3245349 h 6855719"/>
                <a:gd name="connsiteX201" fmla="*/ 3389873 w 4321822"/>
                <a:gd name="connsiteY201" fmla="*/ 3245349 h 6855719"/>
                <a:gd name="connsiteX202" fmla="*/ 3389873 w 4321822"/>
                <a:gd name="connsiteY202" fmla="*/ 3245349 h 6855719"/>
                <a:gd name="connsiteX203" fmla="*/ 3389873 w 4321822"/>
                <a:gd name="connsiteY203" fmla="*/ 3245349 h 6855719"/>
                <a:gd name="connsiteX204" fmla="*/ 3390159 w 4321822"/>
                <a:gd name="connsiteY204" fmla="*/ 3245206 h 6855719"/>
                <a:gd name="connsiteX205" fmla="*/ 3390159 w 4321822"/>
                <a:gd name="connsiteY205" fmla="*/ 3245349 h 6855719"/>
                <a:gd name="connsiteX206" fmla="*/ 4002301 w 4321822"/>
                <a:gd name="connsiteY206" fmla="*/ 1362724 h 6855719"/>
                <a:gd name="connsiteX207" fmla="*/ 4002158 w 4321822"/>
                <a:gd name="connsiteY207" fmla="*/ 1360864 h 6855719"/>
                <a:gd name="connsiteX208" fmla="*/ 4002659 w 4321822"/>
                <a:gd name="connsiteY208" fmla="*/ 1361508 h 6855719"/>
                <a:gd name="connsiteX209" fmla="*/ 4002301 w 4321822"/>
                <a:gd name="connsiteY209" fmla="*/ 1362724 h 6855719"/>
                <a:gd name="connsiteX210" fmla="*/ 4011169 w 4321822"/>
                <a:gd name="connsiteY210" fmla="*/ 1289495 h 6855719"/>
                <a:gd name="connsiteX211" fmla="*/ 4011169 w 4321822"/>
                <a:gd name="connsiteY211" fmla="*/ 1290282 h 6855719"/>
                <a:gd name="connsiteX212" fmla="*/ 4010311 w 4321822"/>
                <a:gd name="connsiteY212" fmla="*/ 1290139 h 6855719"/>
                <a:gd name="connsiteX213" fmla="*/ 4011169 w 4321822"/>
                <a:gd name="connsiteY213" fmla="*/ 1289495 h 6855719"/>
                <a:gd name="connsiteX214" fmla="*/ 3909121 w 4321822"/>
                <a:gd name="connsiteY214" fmla="*/ 359697 h 6855719"/>
                <a:gd name="connsiteX215" fmla="*/ 3909622 w 4321822"/>
                <a:gd name="connsiteY215" fmla="*/ 359410 h 6855719"/>
                <a:gd name="connsiteX216" fmla="*/ 3909550 w 4321822"/>
                <a:gd name="connsiteY216" fmla="*/ 359840 h 6855719"/>
                <a:gd name="connsiteX217" fmla="*/ 3909121 w 4321822"/>
                <a:gd name="connsiteY217" fmla="*/ 359697 h 6855719"/>
                <a:gd name="connsiteX218" fmla="*/ 3905903 w 4321822"/>
                <a:gd name="connsiteY218" fmla="*/ 359697 h 6855719"/>
                <a:gd name="connsiteX219" fmla="*/ 3905903 w 4321822"/>
                <a:gd name="connsiteY219" fmla="*/ 359697 h 6855719"/>
                <a:gd name="connsiteX220" fmla="*/ 3905474 w 4321822"/>
                <a:gd name="connsiteY220" fmla="*/ 359840 h 6855719"/>
                <a:gd name="connsiteX221" fmla="*/ 3904902 w 4321822"/>
                <a:gd name="connsiteY221" fmla="*/ 359196 h 6855719"/>
                <a:gd name="connsiteX222" fmla="*/ 3905903 w 4321822"/>
                <a:gd name="connsiteY222" fmla="*/ 359697 h 6855719"/>
                <a:gd name="connsiteX223" fmla="*/ 2961015 w 4321822"/>
                <a:gd name="connsiteY223" fmla="*/ 5667388 h 6855719"/>
                <a:gd name="connsiteX224" fmla="*/ 2961015 w 4321822"/>
                <a:gd name="connsiteY224" fmla="*/ 5667531 h 6855719"/>
                <a:gd name="connsiteX225" fmla="*/ 2960872 w 4321822"/>
                <a:gd name="connsiteY225" fmla="*/ 5667460 h 6855719"/>
                <a:gd name="connsiteX226" fmla="*/ 2960872 w 4321822"/>
                <a:gd name="connsiteY226" fmla="*/ 5667460 h 6855719"/>
                <a:gd name="connsiteX227" fmla="*/ 2960872 w 4321822"/>
                <a:gd name="connsiteY227" fmla="*/ 5667460 h 6855719"/>
                <a:gd name="connsiteX228" fmla="*/ 2961015 w 4321822"/>
                <a:gd name="connsiteY228" fmla="*/ 5667388 h 6855719"/>
                <a:gd name="connsiteX229" fmla="*/ 3256217 w 4321822"/>
                <a:gd name="connsiteY229" fmla="*/ 6492565 h 6855719"/>
                <a:gd name="connsiteX230" fmla="*/ 3256217 w 4321822"/>
                <a:gd name="connsiteY230" fmla="*/ 6492565 h 6855719"/>
                <a:gd name="connsiteX231" fmla="*/ 3255859 w 4321822"/>
                <a:gd name="connsiteY231" fmla="*/ 6490992 h 6855719"/>
                <a:gd name="connsiteX232" fmla="*/ 3256860 w 4321822"/>
                <a:gd name="connsiteY232" fmla="*/ 6490348 h 6855719"/>
                <a:gd name="connsiteX233" fmla="*/ 3256217 w 4321822"/>
                <a:gd name="connsiteY233" fmla="*/ 6492565 h 6855719"/>
                <a:gd name="connsiteX234" fmla="*/ 3256217 w 4321822"/>
                <a:gd name="connsiteY234" fmla="*/ 6492565 h 6855719"/>
                <a:gd name="connsiteX235" fmla="*/ 3529750 w 4321822"/>
                <a:gd name="connsiteY235" fmla="*/ 6309923 h 6855719"/>
                <a:gd name="connsiteX236" fmla="*/ 3529535 w 4321822"/>
                <a:gd name="connsiteY236" fmla="*/ 6309208 h 6855719"/>
                <a:gd name="connsiteX237" fmla="*/ 3530393 w 4321822"/>
                <a:gd name="connsiteY237" fmla="*/ 6308779 h 6855719"/>
                <a:gd name="connsiteX238" fmla="*/ 3529750 w 4321822"/>
                <a:gd name="connsiteY238" fmla="*/ 6309923 h 6855719"/>
                <a:gd name="connsiteX239" fmla="*/ 3150522 w 4321822"/>
                <a:gd name="connsiteY239" fmla="*/ 5569846 h 6855719"/>
                <a:gd name="connsiteX240" fmla="*/ 3150593 w 4321822"/>
                <a:gd name="connsiteY240" fmla="*/ 5569703 h 6855719"/>
                <a:gd name="connsiteX241" fmla="*/ 3150665 w 4321822"/>
                <a:gd name="connsiteY241" fmla="*/ 5569774 h 6855719"/>
                <a:gd name="connsiteX242" fmla="*/ 3150522 w 4321822"/>
                <a:gd name="connsiteY242" fmla="*/ 5569846 h 6855719"/>
                <a:gd name="connsiteX243" fmla="*/ 3322079 w 4321822"/>
                <a:gd name="connsiteY243" fmla="*/ 6537975 h 6855719"/>
                <a:gd name="connsiteX244" fmla="*/ 3322079 w 4321822"/>
                <a:gd name="connsiteY244" fmla="*/ 6537975 h 6855719"/>
                <a:gd name="connsiteX245" fmla="*/ 3322437 w 4321822"/>
                <a:gd name="connsiteY245" fmla="*/ 6538976 h 6855719"/>
                <a:gd name="connsiteX246" fmla="*/ 3322079 w 4321822"/>
                <a:gd name="connsiteY246" fmla="*/ 6538976 h 6855719"/>
                <a:gd name="connsiteX247" fmla="*/ 3322079 w 4321822"/>
                <a:gd name="connsiteY247" fmla="*/ 6537975 h 6855719"/>
                <a:gd name="connsiteX248" fmla="*/ 3322079 w 4321822"/>
                <a:gd name="connsiteY248" fmla="*/ 6537975 h 6855719"/>
                <a:gd name="connsiteX249" fmla="*/ 2780090 w 4321822"/>
                <a:gd name="connsiteY249" fmla="*/ 4171143 h 6855719"/>
                <a:gd name="connsiteX250" fmla="*/ 2779947 w 4321822"/>
                <a:gd name="connsiteY250" fmla="*/ 4171644 h 6855719"/>
                <a:gd name="connsiteX251" fmla="*/ 2779232 w 4321822"/>
                <a:gd name="connsiteY251" fmla="*/ 4171500 h 6855719"/>
                <a:gd name="connsiteX252" fmla="*/ 2779232 w 4321822"/>
                <a:gd name="connsiteY252" fmla="*/ 4171500 h 6855719"/>
                <a:gd name="connsiteX253" fmla="*/ 2779232 w 4321822"/>
                <a:gd name="connsiteY253" fmla="*/ 4171500 h 6855719"/>
                <a:gd name="connsiteX254" fmla="*/ 2780018 w 4321822"/>
                <a:gd name="connsiteY254" fmla="*/ 4170928 h 6855719"/>
                <a:gd name="connsiteX255" fmla="*/ 2780090 w 4321822"/>
                <a:gd name="connsiteY255" fmla="*/ 4171143 h 6855719"/>
                <a:gd name="connsiteX256" fmla="*/ 3931361 w 4321822"/>
                <a:gd name="connsiteY256" fmla="*/ 1858302 h 6855719"/>
                <a:gd name="connsiteX257" fmla="*/ 3933435 w 4321822"/>
                <a:gd name="connsiteY257" fmla="*/ 1861448 h 6855719"/>
                <a:gd name="connsiteX258" fmla="*/ 3931004 w 4321822"/>
                <a:gd name="connsiteY258" fmla="*/ 1860233 h 6855719"/>
                <a:gd name="connsiteX259" fmla="*/ 3931361 w 4321822"/>
                <a:gd name="connsiteY259" fmla="*/ 1858302 h 6855719"/>
                <a:gd name="connsiteX260" fmla="*/ 3318432 w 4321822"/>
                <a:gd name="connsiteY260" fmla="*/ 6564435 h 6855719"/>
                <a:gd name="connsiteX261" fmla="*/ 3317717 w 4321822"/>
                <a:gd name="connsiteY261" fmla="*/ 6570012 h 6855719"/>
                <a:gd name="connsiteX262" fmla="*/ 3318432 w 4321822"/>
                <a:gd name="connsiteY262" fmla="*/ 6564435 h 685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4321822" h="6855719">
                  <a:moveTo>
                    <a:pt x="4191308" y="1071384"/>
                  </a:moveTo>
                  <a:cubicBezTo>
                    <a:pt x="4154050" y="1043780"/>
                    <a:pt x="4130308" y="1033626"/>
                    <a:pt x="4048713" y="1021683"/>
                  </a:cubicBezTo>
                  <a:cubicBezTo>
                    <a:pt x="4173143" y="1095269"/>
                    <a:pt x="4204323" y="1170571"/>
                    <a:pt x="4186016" y="1273477"/>
                  </a:cubicBezTo>
                  <a:cubicBezTo>
                    <a:pt x="4162488" y="1405774"/>
                    <a:pt x="4087830" y="1505390"/>
                    <a:pt x="4002587" y="1605078"/>
                  </a:cubicBezTo>
                  <a:cubicBezTo>
                    <a:pt x="4039916" y="1283489"/>
                    <a:pt x="4027331" y="993293"/>
                    <a:pt x="4027188" y="866860"/>
                  </a:cubicBezTo>
                  <a:cubicBezTo>
                    <a:pt x="4027188" y="866860"/>
                    <a:pt x="4027188" y="866860"/>
                    <a:pt x="4027188" y="866860"/>
                  </a:cubicBezTo>
                  <a:cubicBezTo>
                    <a:pt x="4027188" y="866860"/>
                    <a:pt x="4027188" y="866860"/>
                    <a:pt x="4027188" y="866860"/>
                  </a:cubicBezTo>
                  <a:cubicBezTo>
                    <a:pt x="4108211" y="770819"/>
                    <a:pt x="4179651" y="694230"/>
                    <a:pt x="4234787" y="580454"/>
                  </a:cubicBezTo>
                  <a:cubicBezTo>
                    <a:pt x="4284488" y="477977"/>
                    <a:pt x="4326966" y="349256"/>
                    <a:pt x="4321316" y="232906"/>
                  </a:cubicBezTo>
                  <a:cubicBezTo>
                    <a:pt x="4315953" y="121276"/>
                    <a:pt x="4257671" y="43971"/>
                    <a:pt x="4158269" y="13149"/>
                  </a:cubicBezTo>
                  <a:cubicBezTo>
                    <a:pt x="4145111" y="9073"/>
                    <a:pt x="4074743" y="-15598"/>
                    <a:pt x="3961682" y="15438"/>
                  </a:cubicBezTo>
                  <a:cubicBezTo>
                    <a:pt x="4110499" y="30884"/>
                    <a:pt x="4183441" y="75150"/>
                    <a:pt x="4217553" y="183276"/>
                  </a:cubicBezTo>
                  <a:cubicBezTo>
                    <a:pt x="4232284" y="229902"/>
                    <a:pt x="4234287" y="277744"/>
                    <a:pt x="4228852" y="326014"/>
                  </a:cubicBezTo>
                  <a:cubicBezTo>
                    <a:pt x="4214978" y="449659"/>
                    <a:pt x="4166707" y="560788"/>
                    <a:pt x="4104492" y="666626"/>
                  </a:cubicBezTo>
                  <a:cubicBezTo>
                    <a:pt x="4080392" y="707531"/>
                    <a:pt x="4055649" y="748150"/>
                    <a:pt x="4022825" y="787624"/>
                  </a:cubicBezTo>
                  <a:cubicBezTo>
                    <a:pt x="4014101" y="627080"/>
                    <a:pt x="4006306" y="470683"/>
                    <a:pt x="3990430" y="314859"/>
                  </a:cubicBezTo>
                  <a:cubicBezTo>
                    <a:pt x="3983351" y="245063"/>
                    <a:pt x="3975556" y="175053"/>
                    <a:pt x="3950670" y="108761"/>
                  </a:cubicBezTo>
                  <a:cubicBezTo>
                    <a:pt x="3930003" y="53768"/>
                    <a:pt x="3897393" y="46689"/>
                    <a:pt x="3853628" y="85806"/>
                  </a:cubicBezTo>
                  <a:cubicBezTo>
                    <a:pt x="3809362" y="125352"/>
                    <a:pt x="3776037" y="173908"/>
                    <a:pt x="3742427" y="222179"/>
                  </a:cubicBezTo>
                  <a:cubicBezTo>
                    <a:pt x="3657542" y="344250"/>
                    <a:pt x="3576161" y="468752"/>
                    <a:pt x="3488774" y="589107"/>
                  </a:cubicBezTo>
                  <a:cubicBezTo>
                    <a:pt x="3410253" y="697305"/>
                    <a:pt x="3327228" y="801855"/>
                    <a:pt x="3240341" y="903402"/>
                  </a:cubicBezTo>
                  <a:cubicBezTo>
                    <a:pt x="3229757" y="883951"/>
                    <a:pt x="3226754" y="871150"/>
                    <a:pt x="3218530" y="855704"/>
                  </a:cubicBezTo>
                  <a:cubicBezTo>
                    <a:pt x="3200080" y="821092"/>
                    <a:pt x="3171618" y="814942"/>
                    <a:pt x="3153097" y="849125"/>
                  </a:cubicBezTo>
                  <a:cubicBezTo>
                    <a:pt x="3056269" y="1028048"/>
                    <a:pt x="2988118" y="1188449"/>
                    <a:pt x="2924043" y="1242798"/>
                  </a:cubicBezTo>
                  <a:cubicBezTo>
                    <a:pt x="2915605" y="1240009"/>
                    <a:pt x="2915104" y="1234360"/>
                    <a:pt x="2917250" y="1229855"/>
                  </a:cubicBezTo>
                  <a:cubicBezTo>
                    <a:pt x="3029738" y="996082"/>
                    <a:pt x="3010001" y="840543"/>
                    <a:pt x="3010073" y="787624"/>
                  </a:cubicBezTo>
                  <a:cubicBezTo>
                    <a:pt x="3010001" y="707459"/>
                    <a:pt x="2971528" y="489348"/>
                    <a:pt x="2963232" y="455880"/>
                  </a:cubicBezTo>
                  <a:cubicBezTo>
                    <a:pt x="2953435" y="416191"/>
                    <a:pt x="2941778" y="377002"/>
                    <a:pt x="2919181" y="342391"/>
                  </a:cubicBezTo>
                  <a:cubicBezTo>
                    <a:pt x="2900802" y="314286"/>
                    <a:pt x="2880564" y="313857"/>
                    <a:pt x="2860183" y="340531"/>
                  </a:cubicBezTo>
                  <a:cubicBezTo>
                    <a:pt x="2844951" y="360412"/>
                    <a:pt x="2682762" y="736422"/>
                    <a:pt x="2677756" y="753585"/>
                  </a:cubicBezTo>
                  <a:cubicBezTo>
                    <a:pt x="2677756" y="753585"/>
                    <a:pt x="2677756" y="753585"/>
                    <a:pt x="2677756" y="753585"/>
                  </a:cubicBezTo>
                  <a:cubicBezTo>
                    <a:pt x="2649509" y="816658"/>
                    <a:pt x="2465723" y="1268113"/>
                    <a:pt x="2287015" y="1503388"/>
                  </a:cubicBezTo>
                  <a:cubicBezTo>
                    <a:pt x="2287015" y="1503388"/>
                    <a:pt x="2287015" y="1503388"/>
                    <a:pt x="2287015" y="1503388"/>
                  </a:cubicBezTo>
                  <a:cubicBezTo>
                    <a:pt x="2253189" y="1551730"/>
                    <a:pt x="2219293" y="1600001"/>
                    <a:pt x="2185468" y="1648343"/>
                  </a:cubicBezTo>
                  <a:cubicBezTo>
                    <a:pt x="2185468" y="1648343"/>
                    <a:pt x="2185468" y="1648343"/>
                    <a:pt x="2185468" y="1648343"/>
                  </a:cubicBezTo>
                  <a:cubicBezTo>
                    <a:pt x="2185468" y="1648343"/>
                    <a:pt x="2185468" y="1648343"/>
                    <a:pt x="2185468" y="1648343"/>
                  </a:cubicBezTo>
                  <a:cubicBezTo>
                    <a:pt x="1924091" y="1969932"/>
                    <a:pt x="1771627" y="2106377"/>
                    <a:pt x="1679663" y="2211786"/>
                  </a:cubicBezTo>
                  <a:cubicBezTo>
                    <a:pt x="1543004" y="2368397"/>
                    <a:pt x="1413925" y="2529728"/>
                    <a:pt x="1318885" y="2716517"/>
                  </a:cubicBezTo>
                  <a:cubicBezTo>
                    <a:pt x="1236217" y="2879136"/>
                    <a:pt x="1178150" y="3050407"/>
                    <a:pt x="1126447" y="3224396"/>
                  </a:cubicBezTo>
                  <a:cubicBezTo>
                    <a:pt x="1112430" y="3262726"/>
                    <a:pt x="1071311" y="3405607"/>
                    <a:pt x="1058796" y="3442507"/>
                  </a:cubicBezTo>
                  <a:cubicBezTo>
                    <a:pt x="1041919" y="3410756"/>
                    <a:pt x="1028117" y="3384010"/>
                    <a:pt x="1013601" y="3357622"/>
                  </a:cubicBezTo>
                  <a:cubicBezTo>
                    <a:pt x="957750" y="3256290"/>
                    <a:pt x="903401" y="3153670"/>
                    <a:pt x="823951" y="3068142"/>
                  </a:cubicBezTo>
                  <a:cubicBezTo>
                    <a:pt x="723262" y="2959730"/>
                    <a:pt x="565721" y="2905738"/>
                    <a:pt x="422697" y="2940493"/>
                  </a:cubicBezTo>
                  <a:cubicBezTo>
                    <a:pt x="241915" y="2984473"/>
                    <a:pt x="107329" y="3088737"/>
                    <a:pt x="17510" y="3251141"/>
                  </a:cubicBezTo>
                  <a:cubicBezTo>
                    <a:pt x="13863" y="3257720"/>
                    <a:pt x="-1584" y="3299269"/>
                    <a:pt x="133" y="3309852"/>
                  </a:cubicBezTo>
                  <a:cubicBezTo>
                    <a:pt x="28451" y="3330233"/>
                    <a:pt x="75506" y="3391090"/>
                    <a:pt x="81227" y="3459312"/>
                  </a:cubicBezTo>
                  <a:cubicBezTo>
                    <a:pt x="86233" y="3518596"/>
                    <a:pt x="69142" y="3534901"/>
                    <a:pt x="53552" y="3555496"/>
                  </a:cubicBezTo>
                  <a:cubicBezTo>
                    <a:pt x="53552" y="3555496"/>
                    <a:pt x="130141" y="3605483"/>
                    <a:pt x="161464" y="3631728"/>
                  </a:cubicBezTo>
                  <a:cubicBezTo>
                    <a:pt x="257862" y="3712393"/>
                    <a:pt x="324940" y="3792129"/>
                    <a:pt x="344820" y="3936655"/>
                  </a:cubicBezTo>
                  <a:cubicBezTo>
                    <a:pt x="344820" y="3936655"/>
                    <a:pt x="344820" y="3936655"/>
                    <a:pt x="344820" y="3936655"/>
                  </a:cubicBezTo>
                  <a:cubicBezTo>
                    <a:pt x="344963" y="3938443"/>
                    <a:pt x="361125" y="4134815"/>
                    <a:pt x="405248" y="4303369"/>
                  </a:cubicBezTo>
                  <a:cubicBezTo>
                    <a:pt x="444437" y="4453115"/>
                    <a:pt x="534899" y="4579190"/>
                    <a:pt x="640093" y="4689033"/>
                  </a:cubicBezTo>
                  <a:cubicBezTo>
                    <a:pt x="736277" y="4789435"/>
                    <a:pt x="850124" y="4867598"/>
                    <a:pt x="966546" y="4942686"/>
                  </a:cubicBezTo>
                  <a:cubicBezTo>
                    <a:pt x="1149187" y="5060538"/>
                    <a:pt x="1346489" y="5139916"/>
                    <a:pt x="1559809" y="5180678"/>
                  </a:cubicBezTo>
                  <a:cubicBezTo>
                    <a:pt x="1634968" y="5195052"/>
                    <a:pt x="1777492" y="5214717"/>
                    <a:pt x="1851864" y="5230092"/>
                  </a:cubicBezTo>
                  <a:cubicBezTo>
                    <a:pt x="2073837" y="5275860"/>
                    <a:pt x="2192547" y="5364606"/>
                    <a:pt x="2326346" y="5550967"/>
                  </a:cubicBezTo>
                  <a:cubicBezTo>
                    <a:pt x="2498833" y="5791176"/>
                    <a:pt x="2615255" y="6057200"/>
                    <a:pt x="2689556" y="6342748"/>
                  </a:cubicBezTo>
                  <a:cubicBezTo>
                    <a:pt x="2728744" y="6493352"/>
                    <a:pt x="2760925" y="6645458"/>
                    <a:pt x="2795322" y="6797135"/>
                  </a:cubicBezTo>
                  <a:cubicBezTo>
                    <a:pt x="2802259" y="6827885"/>
                    <a:pt x="2821352" y="6844690"/>
                    <a:pt x="2850171" y="6852556"/>
                  </a:cubicBezTo>
                  <a:cubicBezTo>
                    <a:pt x="2876202" y="6859636"/>
                    <a:pt x="2901517" y="6853629"/>
                    <a:pt x="2926332" y="6846335"/>
                  </a:cubicBezTo>
                  <a:cubicBezTo>
                    <a:pt x="3005353" y="6823308"/>
                    <a:pt x="3073861" y="6780115"/>
                    <a:pt x="3140510" y="6733489"/>
                  </a:cubicBezTo>
                  <a:cubicBezTo>
                    <a:pt x="3176052" y="6708603"/>
                    <a:pt x="3210878" y="6682715"/>
                    <a:pt x="3245991" y="6657257"/>
                  </a:cubicBezTo>
                  <a:lnTo>
                    <a:pt x="3245991" y="6657257"/>
                  </a:lnTo>
                  <a:lnTo>
                    <a:pt x="3245991" y="6657257"/>
                  </a:lnTo>
                  <a:cubicBezTo>
                    <a:pt x="3224322" y="6742071"/>
                    <a:pt x="3169258" y="6791700"/>
                    <a:pt x="3083301" y="6810150"/>
                  </a:cubicBezTo>
                  <a:cubicBezTo>
                    <a:pt x="3105827" y="6813296"/>
                    <a:pt x="3126923" y="6814369"/>
                    <a:pt x="3147876" y="6813082"/>
                  </a:cubicBezTo>
                  <a:cubicBezTo>
                    <a:pt x="3220246" y="6808863"/>
                    <a:pt x="3270948" y="6773178"/>
                    <a:pt x="3301126" y="6707173"/>
                  </a:cubicBezTo>
                  <a:cubicBezTo>
                    <a:pt x="3319290" y="6667412"/>
                    <a:pt x="3322580" y="6625005"/>
                    <a:pt x="3326799" y="6582599"/>
                  </a:cubicBezTo>
                  <a:cubicBezTo>
                    <a:pt x="3337383" y="6575662"/>
                    <a:pt x="3346179" y="6566866"/>
                    <a:pt x="3353759" y="6556854"/>
                  </a:cubicBezTo>
                  <a:cubicBezTo>
                    <a:pt x="3354474" y="6555424"/>
                    <a:pt x="3355547" y="6554209"/>
                    <a:pt x="3356691" y="6553136"/>
                  </a:cubicBezTo>
                  <a:cubicBezTo>
                    <a:pt x="3355761" y="6554423"/>
                    <a:pt x="3354689" y="6555567"/>
                    <a:pt x="3353759" y="6556854"/>
                  </a:cubicBezTo>
                  <a:cubicBezTo>
                    <a:pt x="3369921" y="6550204"/>
                    <a:pt x="3380004" y="6536187"/>
                    <a:pt x="3391732" y="6524459"/>
                  </a:cubicBezTo>
                  <a:cubicBezTo>
                    <a:pt x="3441504" y="6474544"/>
                    <a:pt x="3490704" y="6423985"/>
                    <a:pt x="3540119" y="6373712"/>
                  </a:cubicBezTo>
                  <a:cubicBezTo>
                    <a:pt x="3540119" y="6373712"/>
                    <a:pt x="3540119" y="6373712"/>
                    <a:pt x="3540119" y="6373712"/>
                  </a:cubicBezTo>
                  <a:cubicBezTo>
                    <a:pt x="3547842" y="6463317"/>
                    <a:pt x="3526318" y="6538976"/>
                    <a:pt x="3439502" y="6583171"/>
                  </a:cubicBezTo>
                  <a:cubicBezTo>
                    <a:pt x="3433781" y="6584101"/>
                    <a:pt x="3428060" y="6584959"/>
                    <a:pt x="3425915" y="6591967"/>
                  </a:cubicBezTo>
                  <a:cubicBezTo>
                    <a:pt x="3521598" y="6603695"/>
                    <a:pt x="3581096" y="6534614"/>
                    <a:pt x="3599903" y="6461958"/>
                  </a:cubicBezTo>
                  <a:cubicBezTo>
                    <a:pt x="3613634" y="6408896"/>
                    <a:pt x="3604695" y="6356621"/>
                    <a:pt x="3593467" y="6304489"/>
                  </a:cubicBezTo>
                  <a:cubicBezTo>
                    <a:pt x="3593467" y="6304489"/>
                    <a:pt x="3593467" y="6304489"/>
                    <a:pt x="3593467" y="6304489"/>
                  </a:cubicBezTo>
                  <a:lnTo>
                    <a:pt x="3593467" y="6304489"/>
                  </a:lnTo>
                  <a:cubicBezTo>
                    <a:pt x="3653323" y="6238769"/>
                    <a:pt x="3710461" y="6170761"/>
                    <a:pt x="3765024" y="6100536"/>
                  </a:cubicBezTo>
                  <a:cubicBezTo>
                    <a:pt x="3790411" y="6168544"/>
                    <a:pt x="3774178" y="6240271"/>
                    <a:pt x="3722618" y="6287326"/>
                  </a:cubicBezTo>
                  <a:cubicBezTo>
                    <a:pt x="3712320" y="6297480"/>
                    <a:pt x="3714466" y="6300913"/>
                    <a:pt x="3714466" y="6300913"/>
                  </a:cubicBezTo>
                  <a:cubicBezTo>
                    <a:pt x="3807860" y="6278744"/>
                    <a:pt x="3829242" y="6221320"/>
                    <a:pt x="3835607" y="6166113"/>
                  </a:cubicBezTo>
                  <a:cubicBezTo>
                    <a:pt x="3840684" y="6122562"/>
                    <a:pt x="3824951" y="6080370"/>
                    <a:pt x="3809148" y="6040609"/>
                  </a:cubicBezTo>
                  <a:cubicBezTo>
                    <a:pt x="3818730" y="6028810"/>
                    <a:pt x="3846334" y="5987261"/>
                    <a:pt x="3858634" y="5965951"/>
                  </a:cubicBezTo>
                  <a:cubicBezTo>
                    <a:pt x="3904330" y="5886644"/>
                    <a:pt x="3942803" y="5820996"/>
                    <a:pt x="3954245" y="5726743"/>
                  </a:cubicBezTo>
                  <a:cubicBezTo>
                    <a:pt x="3962255" y="5660952"/>
                    <a:pt x="3937440" y="5621478"/>
                    <a:pt x="3870934" y="5608462"/>
                  </a:cubicBezTo>
                  <a:cubicBezTo>
                    <a:pt x="3811793" y="5596878"/>
                    <a:pt x="3752796" y="5585078"/>
                    <a:pt x="3694442" y="5569846"/>
                  </a:cubicBezTo>
                  <a:cubicBezTo>
                    <a:pt x="3579022" y="5539811"/>
                    <a:pt x="3465175" y="5505199"/>
                    <a:pt x="3357978" y="5451851"/>
                  </a:cubicBezTo>
                  <a:cubicBezTo>
                    <a:pt x="3259435" y="5402794"/>
                    <a:pt x="2950932" y="5165160"/>
                    <a:pt x="2888287" y="5107235"/>
                  </a:cubicBezTo>
                  <a:cubicBezTo>
                    <a:pt x="2785453" y="5011981"/>
                    <a:pt x="2554613" y="4727864"/>
                    <a:pt x="2441695" y="4564244"/>
                  </a:cubicBezTo>
                  <a:cubicBezTo>
                    <a:pt x="2403508" y="4508894"/>
                    <a:pt x="2362674" y="4463269"/>
                    <a:pt x="2318408" y="4406918"/>
                  </a:cubicBezTo>
                  <a:cubicBezTo>
                    <a:pt x="2481027" y="4391972"/>
                    <a:pt x="2629342" y="4312594"/>
                    <a:pt x="2737326" y="4226779"/>
                  </a:cubicBezTo>
                  <a:cubicBezTo>
                    <a:pt x="2970741" y="4225635"/>
                    <a:pt x="3041967" y="4181441"/>
                    <a:pt x="3097317" y="4130738"/>
                  </a:cubicBezTo>
                  <a:cubicBezTo>
                    <a:pt x="3159032" y="4074101"/>
                    <a:pt x="3164467" y="3976201"/>
                    <a:pt x="3110976" y="3910911"/>
                  </a:cubicBezTo>
                  <a:cubicBezTo>
                    <a:pt x="3126422" y="3989931"/>
                    <a:pt x="3099963" y="4052433"/>
                    <a:pt x="3031597" y="4097628"/>
                  </a:cubicBezTo>
                  <a:cubicBezTo>
                    <a:pt x="2966879" y="4140464"/>
                    <a:pt x="2902304" y="4149689"/>
                    <a:pt x="2826787" y="4158843"/>
                  </a:cubicBezTo>
                  <a:cubicBezTo>
                    <a:pt x="2979608" y="4047213"/>
                    <a:pt x="3149592" y="3827313"/>
                    <a:pt x="3198292" y="3744145"/>
                  </a:cubicBezTo>
                  <a:cubicBezTo>
                    <a:pt x="3198292" y="3744145"/>
                    <a:pt x="3198292" y="3744145"/>
                    <a:pt x="3198292" y="3744145"/>
                  </a:cubicBezTo>
                  <a:cubicBezTo>
                    <a:pt x="3291615" y="3727554"/>
                    <a:pt x="3358550" y="3713108"/>
                    <a:pt x="3439574" y="3648319"/>
                  </a:cubicBezTo>
                  <a:cubicBezTo>
                    <a:pt x="3525888" y="3579310"/>
                    <a:pt x="3541478" y="3506725"/>
                    <a:pt x="3486485" y="3418694"/>
                  </a:cubicBezTo>
                  <a:cubicBezTo>
                    <a:pt x="3483124" y="3413330"/>
                    <a:pt x="3471110" y="3393664"/>
                    <a:pt x="3462243" y="3388373"/>
                  </a:cubicBezTo>
                  <a:cubicBezTo>
                    <a:pt x="3493637" y="3464390"/>
                    <a:pt x="3471539" y="3525532"/>
                    <a:pt x="3437285" y="3564650"/>
                  </a:cubicBezTo>
                  <a:cubicBezTo>
                    <a:pt x="3390302" y="3618284"/>
                    <a:pt x="3329946" y="3649963"/>
                    <a:pt x="3262152" y="3668985"/>
                  </a:cubicBezTo>
                  <a:cubicBezTo>
                    <a:pt x="3343533" y="3554995"/>
                    <a:pt x="3419336" y="3437358"/>
                    <a:pt x="3488130" y="3315359"/>
                  </a:cubicBezTo>
                  <a:cubicBezTo>
                    <a:pt x="3508869" y="3278602"/>
                    <a:pt x="3533326" y="3243203"/>
                    <a:pt x="3545483" y="3201941"/>
                  </a:cubicBezTo>
                  <a:lnTo>
                    <a:pt x="3545483" y="3201941"/>
                  </a:lnTo>
                  <a:cubicBezTo>
                    <a:pt x="3545483" y="3201941"/>
                    <a:pt x="3545483" y="3201941"/>
                    <a:pt x="3545483" y="3201941"/>
                  </a:cubicBezTo>
                  <a:cubicBezTo>
                    <a:pt x="3552777" y="3198723"/>
                    <a:pt x="3697803" y="3143730"/>
                    <a:pt x="3754512" y="3088880"/>
                  </a:cubicBezTo>
                  <a:cubicBezTo>
                    <a:pt x="3800423" y="3044471"/>
                    <a:pt x="3836536" y="3007643"/>
                    <a:pt x="3835965" y="2910887"/>
                  </a:cubicBezTo>
                  <a:cubicBezTo>
                    <a:pt x="3835750" y="2875274"/>
                    <a:pt x="3781258" y="2800329"/>
                    <a:pt x="3764023" y="2795610"/>
                  </a:cubicBezTo>
                  <a:cubicBezTo>
                    <a:pt x="3768671" y="2803333"/>
                    <a:pt x="3793343" y="2921900"/>
                    <a:pt x="3761807" y="2973603"/>
                  </a:cubicBezTo>
                  <a:cubicBezTo>
                    <a:pt x="3722976" y="3037320"/>
                    <a:pt x="3665337" y="3079369"/>
                    <a:pt x="3600547" y="3113051"/>
                  </a:cubicBezTo>
                  <a:cubicBezTo>
                    <a:pt x="3691224" y="2920899"/>
                    <a:pt x="3780972" y="2670464"/>
                    <a:pt x="3813366" y="2559620"/>
                  </a:cubicBezTo>
                  <a:lnTo>
                    <a:pt x="3813366" y="2559620"/>
                  </a:lnTo>
                  <a:cubicBezTo>
                    <a:pt x="3937941" y="2488251"/>
                    <a:pt x="4019178" y="2422532"/>
                    <a:pt x="4078748" y="2325633"/>
                  </a:cubicBezTo>
                  <a:cubicBezTo>
                    <a:pt x="4150689" y="2208639"/>
                    <a:pt x="4124730" y="2087784"/>
                    <a:pt x="3984924" y="2011051"/>
                  </a:cubicBezTo>
                  <a:cubicBezTo>
                    <a:pt x="4064874" y="2105161"/>
                    <a:pt x="4067520" y="2177675"/>
                    <a:pt x="4035411" y="2253191"/>
                  </a:cubicBezTo>
                  <a:cubicBezTo>
                    <a:pt x="3996366" y="2345084"/>
                    <a:pt x="3926069" y="2403938"/>
                    <a:pt x="3845904" y="2460862"/>
                  </a:cubicBezTo>
                  <a:cubicBezTo>
                    <a:pt x="3852984" y="2433473"/>
                    <a:pt x="3932577" y="2108951"/>
                    <a:pt x="3954674" y="1971648"/>
                  </a:cubicBezTo>
                  <a:cubicBezTo>
                    <a:pt x="3968119" y="1887908"/>
                    <a:pt x="3980991" y="1809388"/>
                    <a:pt x="3990645" y="1725147"/>
                  </a:cubicBezTo>
                  <a:cubicBezTo>
                    <a:pt x="4037199" y="1676018"/>
                    <a:pt x="4092621" y="1623743"/>
                    <a:pt x="4133669" y="1569536"/>
                  </a:cubicBezTo>
                  <a:cubicBezTo>
                    <a:pt x="4198101" y="1484509"/>
                    <a:pt x="4247516" y="1395047"/>
                    <a:pt x="4266324" y="1287851"/>
                  </a:cubicBezTo>
                  <a:cubicBezTo>
                    <a:pt x="4281484" y="1202608"/>
                    <a:pt x="4265322" y="1126305"/>
                    <a:pt x="4191308" y="1071384"/>
                  </a:cubicBezTo>
                  <a:close/>
                  <a:moveTo>
                    <a:pt x="3032241" y="3712465"/>
                  </a:moveTo>
                  <a:cubicBezTo>
                    <a:pt x="3032241" y="3712465"/>
                    <a:pt x="3032170" y="3712465"/>
                    <a:pt x="3032170" y="3712536"/>
                  </a:cubicBezTo>
                  <a:cubicBezTo>
                    <a:pt x="3032170" y="3712536"/>
                    <a:pt x="3032170" y="3712536"/>
                    <a:pt x="3032170" y="3712465"/>
                  </a:cubicBezTo>
                  <a:cubicBezTo>
                    <a:pt x="3032170" y="3712393"/>
                    <a:pt x="3032170" y="3712465"/>
                    <a:pt x="3032241" y="3712465"/>
                  </a:cubicBezTo>
                  <a:cubicBezTo>
                    <a:pt x="3032241" y="3712465"/>
                    <a:pt x="3032241" y="3712465"/>
                    <a:pt x="3032241" y="3712465"/>
                  </a:cubicBezTo>
                  <a:lnTo>
                    <a:pt x="3032241" y="3712465"/>
                  </a:lnTo>
                  <a:close/>
                  <a:moveTo>
                    <a:pt x="3139294" y="2731678"/>
                  </a:moveTo>
                  <a:cubicBezTo>
                    <a:pt x="3139938" y="2731678"/>
                    <a:pt x="3140653" y="2731678"/>
                    <a:pt x="3141369" y="2731749"/>
                  </a:cubicBezTo>
                  <a:cubicBezTo>
                    <a:pt x="3141225" y="2731893"/>
                    <a:pt x="3141082" y="2732035"/>
                    <a:pt x="3140939" y="2732250"/>
                  </a:cubicBezTo>
                  <a:cubicBezTo>
                    <a:pt x="3140367" y="2732035"/>
                    <a:pt x="3139795" y="2731893"/>
                    <a:pt x="3139294" y="2731678"/>
                  </a:cubicBezTo>
                  <a:close/>
                  <a:moveTo>
                    <a:pt x="2438119" y="3614350"/>
                  </a:moveTo>
                  <a:cubicBezTo>
                    <a:pt x="2438477" y="3614779"/>
                    <a:pt x="2438835" y="3615066"/>
                    <a:pt x="2439192" y="3615423"/>
                  </a:cubicBezTo>
                  <a:cubicBezTo>
                    <a:pt x="2439121" y="3615423"/>
                    <a:pt x="2439121" y="3615495"/>
                    <a:pt x="2439049" y="3615495"/>
                  </a:cubicBezTo>
                  <a:cubicBezTo>
                    <a:pt x="2438692" y="3615066"/>
                    <a:pt x="2438406" y="3614779"/>
                    <a:pt x="2438119" y="3614350"/>
                  </a:cubicBezTo>
                  <a:close/>
                  <a:moveTo>
                    <a:pt x="3181630" y="3229115"/>
                  </a:moveTo>
                  <a:cubicBezTo>
                    <a:pt x="3181701" y="3229044"/>
                    <a:pt x="3181701" y="3228972"/>
                    <a:pt x="3181773" y="3228901"/>
                  </a:cubicBezTo>
                  <a:cubicBezTo>
                    <a:pt x="3181916" y="3228972"/>
                    <a:pt x="3181987" y="3229044"/>
                    <a:pt x="3182130" y="3229115"/>
                  </a:cubicBezTo>
                  <a:cubicBezTo>
                    <a:pt x="3181916" y="3229115"/>
                    <a:pt x="3181773" y="3229115"/>
                    <a:pt x="3181630" y="3229115"/>
                  </a:cubicBezTo>
                  <a:close/>
                  <a:moveTo>
                    <a:pt x="3256217" y="2709795"/>
                  </a:moveTo>
                  <a:cubicBezTo>
                    <a:pt x="3256288" y="2709795"/>
                    <a:pt x="3256288" y="2709795"/>
                    <a:pt x="3256360" y="2709795"/>
                  </a:cubicBezTo>
                  <a:cubicBezTo>
                    <a:pt x="3256360" y="2709795"/>
                    <a:pt x="3256360" y="2709867"/>
                    <a:pt x="3256360" y="2709867"/>
                  </a:cubicBezTo>
                  <a:cubicBezTo>
                    <a:pt x="3256288" y="2709795"/>
                    <a:pt x="3256217" y="2709795"/>
                    <a:pt x="3256217" y="2709795"/>
                  </a:cubicBezTo>
                  <a:lnTo>
                    <a:pt x="3256217" y="2709795"/>
                  </a:lnTo>
                  <a:lnTo>
                    <a:pt x="3256217" y="2709795"/>
                  </a:lnTo>
                  <a:close/>
                  <a:moveTo>
                    <a:pt x="2722880" y="3695016"/>
                  </a:moveTo>
                  <a:cubicBezTo>
                    <a:pt x="2722523" y="3695088"/>
                    <a:pt x="2722165" y="3695088"/>
                    <a:pt x="2721808" y="3695159"/>
                  </a:cubicBezTo>
                  <a:cubicBezTo>
                    <a:pt x="2721808" y="3695016"/>
                    <a:pt x="2721879" y="3694944"/>
                    <a:pt x="2721879" y="3694801"/>
                  </a:cubicBezTo>
                  <a:cubicBezTo>
                    <a:pt x="2722237" y="3694873"/>
                    <a:pt x="2722523" y="3694944"/>
                    <a:pt x="2722880" y="3695016"/>
                  </a:cubicBezTo>
                  <a:close/>
                  <a:moveTo>
                    <a:pt x="3353044" y="2078058"/>
                  </a:moveTo>
                  <a:cubicBezTo>
                    <a:pt x="3352972" y="2078058"/>
                    <a:pt x="3352972" y="2078058"/>
                    <a:pt x="3352901" y="2077987"/>
                  </a:cubicBezTo>
                  <a:cubicBezTo>
                    <a:pt x="3352972" y="2077987"/>
                    <a:pt x="3352972" y="2077915"/>
                    <a:pt x="3353044" y="2077915"/>
                  </a:cubicBezTo>
                  <a:cubicBezTo>
                    <a:pt x="3353044" y="2077987"/>
                    <a:pt x="3353044" y="2078058"/>
                    <a:pt x="3353044" y="2078058"/>
                  </a:cubicBezTo>
                  <a:close/>
                  <a:moveTo>
                    <a:pt x="3128210" y="2725671"/>
                  </a:moveTo>
                  <a:cubicBezTo>
                    <a:pt x="3128210" y="2725671"/>
                    <a:pt x="3128282" y="2725599"/>
                    <a:pt x="3128282" y="2725599"/>
                  </a:cubicBezTo>
                  <a:cubicBezTo>
                    <a:pt x="3128353" y="2725599"/>
                    <a:pt x="3128425" y="2725671"/>
                    <a:pt x="3128568" y="2725671"/>
                  </a:cubicBezTo>
                  <a:cubicBezTo>
                    <a:pt x="3128425" y="2725671"/>
                    <a:pt x="3128282" y="2725671"/>
                    <a:pt x="3128210" y="2725671"/>
                  </a:cubicBezTo>
                  <a:close/>
                  <a:moveTo>
                    <a:pt x="2146994" y="4055437"/>
                  </a:moveTo>
                  <a:cubicBezTo>
                    <a:pt x="2147209" y="4055222"/>
                    <a:pt x="2147423" y="4055079"/>
                    <a:pt x="2147638" y="4054864"/>
                  </a:cubicBezTo>
                  <a:cubicBezTo>
                    <a:pt x="2147566" y="4055150"/>
                    <a:pt x="2147495" y="4055437"/>
                    <a:pt x="2147423" y="4055722"/>
                  </a:cubicBezTo>
                  <a:cubicBezTo>
                    <a:pt x="2147280" y="4055579"/>
                    <a:pt x="2147137" y="4055508"/>
                    <a:pt x="2146994" y="4055437"/>
                  </a:cubicBezTo>
                  <a:close/>
                  <a:moveTo>
                    <a:pt x="2593372" y="4166566"/>
                  </a:moveTo>
                  <a:cubicBezTo>
                    <a:pt x="2593515" y="4166351"/>
                    <a:pt x="2593586" y="4166137"/>
                    <a:pt x="2593658" y="4165922"/>
                  </a:cubicBezTo>
                  <a:cubicBezTo>
                    <a:pt x="2593944" y="4166065"/>
                    <a:pt x="2594159" y="4166137"/>
                    <a:pt x="2594445" y="4166280"/>
                  </a:cubicBezTo>
                  <a:cubicBezTo>
                    <a:pt x="2594087" y="4166423"/>
                    <a:pt x="2593730" y="4166423"/>
                    <a:pt x="2593372" y="4166566"/>
                  </a:cubicBezTo>
                  <a:close/>
                  <a:moveTo>
                    <a:pt x="3277742" y="2747697"/>
                  </a:moveTo>
                  <a:cubicBezTo>
                    <a:pt x="3277742" y="2747482"/>
                    <a:pt x="3277742" y="2747196"/>
                    <a:pt x="3277670" y="2746981"/>
                  </a:cubicBezTo>
                  <a:cubicBezTo>
                    <a:pt x="3277956" y="2747268"/>
                    <a:pt x="3278171" y="2747410"/>
                    <a:pt x="3278457" y="2747697"/>
                  </a:cubicBezTo>
                  <a:cubicBezTo>
                    <a:pt x="3278243" y="2747697"/>
                    <a:pt x="3277956" y="2747697"/>
                    <a:pt x="3277742" y="2747697"/>
                  </a:cubicBezTo>
                  <a:close/>
                  <a:moveTo>
                    <a:pt x="3268517" y="2100156"/>
                  </a:moveTo>
                  <a:cubicBezTo>
                    <a:pt x="3268088" y="2100299"/>
                    <a:pt x="3267730" y="2100441"/>
                    <a:pt x="3267301" y="2100656"/>
                  </a:cubicBezTo>
                  <a:cubicBezTo>
                    <a:pt x="3267516" y="2100156"/>
                    <a:pt x="3267730" y="2099798"/>
                    <a:pt x="3268016" y="2099369"/>
                  </a:cubicBezTo>
                  <a:cubicBezTo>
                    <a:pt x="3268159" y="2099583"/>
                    <a:pt x="3268302" y="2099941"/>
                    <a:pt x="3268517" y="2100156"/>
                  </a:cubicBezTo>
                  <a:close/>
                  <a:moveTo>
                    <a:pt x="3277098" y="3272595"/>
                  </a:moveTo>
                  <a:cubicBezTo>
                    <a:pt x="3277098" y="3272166"/>
                    <a:pt x="3277098" y="3271665"/>
                    <a:pt x="3277027" y="3271307"/>
                  </a:cubicBezTo>
                  <a:cubicBezTo>
                    <a:pt x="3277527" y="3271736"/>
                    <a:pt x="3278028" y="3272094"/>
                    <a:pt x="3278457" y="3272595"/>
                  </a:cubicBezTo>
                  <a:lnTo>
                    <a:pt x="3278457" y="3272595"/>
                  </a:lnTo>
                  <a:cubicBezTo>
                    <a:pt x="3277956" y="3272523"/>
                    <a:pt x="3277527" y="3272595"/>
                    <a:pt x="3277098" y="3272595"/>
                  </a:cubicBezTo>
                  <a:close/>
                  <a:moveTo>
                    <a:pt x="3989787" y="799567"/>
                  </a:moveTo>
                  <a:cubicBezTo>
                    <a:pt x="3989787" y="799567"/>
                    <a:pt x="3989787" y="799567"/>
                    <a:pt x="3989787" y="799567"/>
                  </a:cubicBezTo>
                  <a:cubicBezTo>
                    <a:pt x="3989787" y="799567"/>
                    <a:pt x="3989787" y="799567"/>
                    <a:pt x="3989787" y="799567"/>
                  </a:cubicBezTo>
                  <a:cubicBezTo>
                    <a:pt x="3989572" y="798280"/>
                    <a:pt x="3989501" y="796992"/>
                    <a:pt x="3989286" y="795777"/>
                  </a:cubicBezTo>
                  <a:cubicBezTo>
                    <a:pt x="3989429" y="795348"/>
                    <a:pt x="3989644" y="794990"/>
                    <a:pt x="3989787" y="794561"/>
                  </a:cubicBezTo>
                  <a:cubicBezTo>
                    <a:pt x="3989787" y="796206"/>
                    <a:pt x="3989787" y="797922"/>
                    <a:pt x="3989787" y="799567"/>
                  </a:cubicBezTo>
                  <a:close/>
                  <a:moveTo>
                    <a:pt x="2164443" y="4392973"/>
                  </a:moveTo>
                  <a:cubicBezTo>
                    <a:pt x="2164300" y="4392902"/>
                    <a:pt x="2164229" y="4392759"/>
                    <a:pt x="2164157" y="4392687"/>
                  </a:cubicBezTo>
                  <a:cubicBezTo>
                    <a:pt x="2164157" y="4392687"/>
                    <a:pt x="2164157" y="4392687"/>
                    <a:pt x="2164157" y="4392687"/>
                  </a:cubicBezTo>
                  <a:cubicBezTo>
                    <a:pt x="2164157" y="4392687"/>
                    <a:pt x="2164157" y="4392687"/>
                    <a:pt x="2164157" y="4392687"/>
                  </a:cubicBezTo>
                  <a:cubicBezTo>
                    <a:pt x="2164300" y="4392687"/>
                    <a:pt x="2164443" y="4392687"/>
                    <a:pt x="2164586" y="4392687"/>
                  </a:cubicBezTo>
                  <a:cubicBezTo>
                    <a:pt x="2164514" y="4392830"/>
                    <a:pt x="2164443" y="4392902"/>
                    <a:pt x="2164443" y="4392973"/>
                  </a:cubicBezTo>
                  <a:close/>
                  <a:moveTo>
                    <a:pt x="3116840" y="3705457"/>
                  </a:moveTo>
                  <a:cubicBezTo>
                    <a:pt x="3116482" y="3705385"/>
                    <a:pt x="3116125" y="3705314"/>
                    <a:pt x="3115767" y="3705242"/>
                  </a:cubicBezTo>
                  <a:cubicBezTo>
                    <a:pt x="3115767" y="3705242"/>
                    <a:pt x="3115767" y="3705242"/>
                    <a:pt x="3115767" y="3705242"/>
                  </a:cubicBezTo>
                  <a:cubicBezTo>
                    <a:pt x="3115767" y="3705242"/>
                    <a:pt x="3115767" y="3705242"/>
                    <a:pt x="3115767" y="3705242"/>
                  </a:cubicBezTo>
                  <a:cubicBezTo>
                    <a:pt x="3116125" y="3705171"/>
                    <a:pt x="3116482" y="3705099"/>
                    <a:pt x="3116840" y="3705028"/>
                  </a:cubicBezTo>
                  <a:cubicBezTo>
                    <a:pt x="3116840" y="3705171"/>
                    <a:pt x="3116840" y="3705314"/>
                    <a:pt x="3116840" y="3705457"/>
                  </a:cubicBezTo>
                  <a:close/>
                  <a:moveTo>
                    <a:pt x="3390159" y="3245349"/>
                  </a:moveTo>
                  <a:cubicBezTo>
                    <a:pt x="3390087" y="3245349"/>
                    <a:pt x="3389944" y="3245349"/>
                    <a:pt x="3389873" y="3245349"/>
                  </a:cubicBezTo>
                  <a:lnTo>
                    <a:pt x="3389873" y="3245349"/>
                  </a:lnTo>
                  <a:cubicBezTo>
                    <a:pt x="3389873" y="3245349"/>
                    <a:pt x="3389873" y="3245349"/>
                    <a:pt x="3389873" y="3245349"/>
                  </a:cubicBezTo>
                  <a:cubicBezTo>
                    <a:pt x="3389944" y="3245277"/>
                    <a:pt x="3390087" y="3245277"/>
                    <a:pt x="3390159" y="3245206"/>
                  </a:cubicBezTo>
                  <a:cubicBezTo>
                    <a:pt x="3390159" y="3245206"/>
                    <a:pt x="3390159" y="3245277"/>
                    <a:pt x="3390159" y="3245349"/>
                  </a:cubicBezTo>
                  <a:close/>
                  <a:moveTo>
                    <a:pt x="4002301" y="1362724"/>
                  </a:moveTo>
                  <a:cubicBezTo>
                    <a:pt x="4002230" y="1362152"/>
                    <a:pt x="4002230" y="1361508"/>
                    <a:pt x="4002158" y="1360864"/>
                  </a:cubicBezTo>
                  <a:cubicBezTo>
                    <a:pt x="4002301" y="1361079"/>
                    <a:pt x="4002444" y="1361294"/>
                    <a:pt x="4002659" y="1361508"/>
                  </a:cubicBezTo>
                  <a:cubicBezTo>
                    <a:pt x="4002516" y="1361937"/>
                    <a:pt x="4002444" y="1362295"/>
                    <a:pt x="4002301" y="1362724"/>
                  </a:cubicBezTo>
                  <a:close/>
                  <a:moveTo>
                    <a:pt x="4011169" y="1289495"/>
                  </a:moveTo>
                  <a:cubicBezTo>
                    <a:pt x="4011169" y="1289782"/>
                    <a:pt x="4011169" y="1289996"/>
                    <a:pt x="4011169" y="1290282"/>
                  </a:cubicBezTo>
                  <a:cubicBezTo>
                    <a:pt x="4010883" y="1290211"/>
                    <a:pt x="4010597" y="1290139"/>
                    <a:pt x="4010311" y="1290139"/>
                  </a:cubicBezTo>
                  <a:cubicBezTo>
                    <a:pt x="4010597" y="1289853"/>
                    <a:pt x="4010883" y="1289710"/>
                    <a:pt x="4011169" y="1289495"/>
                  </a:cubicBezTo>
                  <a:close/>
                  <a:moveTo>
                    <a:pt x="3909121" y="359697"/>
                  </a:moveTo>
                  <a:cubicBezTo>
                    <a:pt x="3909264" y="359625"/>
                    <a:pt x="3909479" y="359554"/>
                    <a:pt x="3909622" y="359410"/>
                  </a:cubicBezTo>
                  <a:cubicBezTo>
                    <a:pt x="3909622" y="359554"/>
                    <a:pt x="3909550" y="359697"/>
                    <a:pt x="3909550" y="359840"/>
                  </a:cubicBezTo>
                  <a:cubicBezTo>
                    <a:pt x="3909407" y="359840"/>
                    <a:pt x="3909264" y="359768"/>
                    <a:pt x="3909121" y="359697"/>
                  </a:cubicBezTo>
                  <a:close/>
                  <a:moveTo>
                    <a:pt x="3905903" y="359697"/>
                  </a:moveTo>
                  <a:lnTo>
                    <a:pt x="3905903" y="359697"/>
                  </a:lnTo>
                  <a:cubicBezTo>
                    <a:pt x="3905760" y="359768"/>
                    <a:pt x="3905617" y="359768"/>
                    <a:pt x="3905474" y="359840"/>
                  </a:cubicBezTo>
                  <a:cubicBezTo>
                    <a:pt x="3905260" y="359625"/>
                    <a:pt x="3905116" y="359410"/>
                    <a:pt x="3904902" y="359196"/>
                  </a:cubicBezTo>
                  <a:cubicBezTo>
                    <a:pt x="3905260" y="359339"/>
                    <a:pt x="3905546" y="359482"/>
                    <a:pt x="3905903" y="359697"/>
                  </a:cubicBezTo>
                  <a:close/>
                  <a:moveTo>
                    <a:pt x="2961015" y="5667388"/>
                  </a:moveTo>
                  <a:cubicBezTo>
                    <a:pt x="2961015" y="5667460"/>
                    <a:pt x="2961015" y="5667460"/>
                    <a:pt x="2961015" y="5667531"/>
                  </a:cubicBezTo>
                  <a:cubicBezTo>
                    <a:pt x="2960943" y="5667531"/>
                    <a:pt x="2960943" y="5667460"/>
                    <a:pt x="2960872" y="5667460"/>
                  </a:cubicBezTo>
                  <a:lnTo>
                    <a:pt x="2960872" y="5667460"/>
                  </a:lnTo>
                  <a:cubicBezTo>
                    <a:pt x="2960872" y="5667460"/>
                    <a:pt x="2960872" y="5667460"/>
                    <a:pt x="2960872" y="5667460"/>
                  </a:cubicBezTo>
                  <a:cubicBezTo>
                    <a:pt x="2960943" y="5667460"/>
                    <a:pt x="2961015" y="5667388"/>
                    <a:pt x="2961015" y="5667388"/>
                  </a:cubicBezTo>
                  <a:close/>
                  <a:moveTo>
                    <a:pt x="3256217" y="6492565"/>
                  </a:moveTo>
                  <a:lnTo>
                    <a:pt x="3256217" y="6492565"/>
                  </a:lnTo>
                  <a:cubicBezTo>
                    <a:pt x="3256074" y="6492065"/>
                    <a:pt x="3256002" y="6491492"/>
                    <a:pt x="3255859" y="6490992"/>
                  </a:cubicBezTo>
                  <a:cubicBezTo>
                    <a:pt x="3256217" y="6490777"/>
                    <a:pt x="3256574" y="6490563"/>
                    <a:pt x="3256860" y="6490348"/>
                  </a:cubicBezTo>
                  <a:cubicBezTo>
                    <a:pt x="3256717" y="6491063"/>
                    <a:pt x="3256503" y="6491850"/>
                    <a:pt x="3256217" y="6492565"/>
                  </a:cubicBezTo>
                  <a:cubicBezTo>
                    <a:pt x="3256217" y="6492565"/>
                    <a:pt x="3256217" y="6492565"/>
                    <a:pt x="3256217" y="6492565"/>
                  </a:cubicBezTo>
                  <a:close/>
                  <a:moveTo>
                    <a:pt x="3529750" y="6309923"/>
                  </a:moveTo>
                  <a:cubicBezTo>
                    <a:pt x="3529679" y="6309709"/>
                    <a:pt x="3529607" y="6309494"/>
                    <a:pt x="3529535" y="6309208"/>
                  </a:cubicBezTo>
                  <a:cubicBezTo>
                    <a:pt x="3529822" y="6308994"/>
                    <a:pt x="3530108" y="6308851"/>
                    <a:pt x="3530393" y="6308779"/>
                  </a:cubicBezTo>
                  <a:cubicBezTo>
                    <a:pt x="3530179" y="6309137"/>
                    <a:pt x="3529964" y="6309494"/>
                    <a:pt x="3529750" y="6309923"/>
                  </a:cubicBezTo>
                  <a:close/>
                  <a:moveTo>
                    <a:pt x="3150522" y="5569846"/>
                  </a:moveTo>
                  <a:cubicBezTo>
                    <a:pt x="3150522" y="5569774"/>
                    <a:pt x="3150593" y="5569774"/>
                    <a:pt x="3150593" y="5569703"/>
                  </a:cubicBezTo>
                  <a:cubicBezTo>
                    <a:pt x="3150593" y="5569703"/>
                    <a:pt x="3150665" y="5569703"/>
                    <a:pt x="3150665" y="5569774"/>
                  </a:cubicBezTo>
                  <a:cubicBezTo>
                    <a:pt x="3150593" y="5569846"/>
                    <a:pt x="3150522" y="5569846"/>
                    <a:pt x="3150522" y="5569846"/>
                  </a:cubicBezTo>
                  <a:close/>
                  <a:moveTo>
                    <a:pt x="3322079" y="6537975"/>
                  </a:moveTo>
                  <a:cubicBezTo>
                    <a:pt x="3322079" y="6537975"/>
                    <a:pt x="3322079" y="6537975"/>
                    <a:pt x="3322079" y="6537975"/>
                  </a:cubicBezTo>
                  <a:cubicBezTo>
                    <a:pt x="3322222" y="6538333"/>
                    <a:pt x="3322294" y="6538619"/>
                    <a:pt x="3322437" y="6538976"/>
                  </a:cubicBezTo>
                  <a:cubicBezTo>
                    <a:pt x="3322294" y="6538976"/>
                    <a:pt x="3322222" y="6538976"/>
                    <a:pt x="3322079" y="6538976"/>
                  </a:cubicBezTo>
                  <a:cubicBezTo>
                    <a:pt x="3322008" y="6538619"/>
                    <a:pt x="3322008" y="6538333"/>
                    <a:pt x="3322079" y="6537975"/>
                  </a:cubicBezTo>
                  <a:cubicBezTo>
                    <a:pt x="3322079" y="6537975"/>
                    <a:pt x="3322079" y="6537975"/>
                    <a:pt x="3322079" y="6537975"/>
                  </a:cubicBezTo>
                  <a:close/>
                  <a:moveTo>
                    <a:pt x="2780090" y="4171143"/>
                  </a:moveTo>
                  <a:cubicBezTo>
                    <a:pt x="2780090" y="4171286"/>
                    <a:pt x="2780018" y="4171429"/>
                    <a:pt x="2779947" y="4171644"/>
                  </a:cubicBezTo>
                  <a:cubicBezTo>
                    <a:pt x="2779732" y="4171572"/>
                    <a:pt x="2779446" y="4171572"/>
                    <a:pt x="2779232" y="4171500"/>
                  </a:cubicBezTo>
                  <a:cubicBezTo>
                    <a:pt x="2779232" y="4171500"/>
                    <a:pt x="2779232" y="4171500"/>
                    <a:pt x="2779232" y="4171500"/>
                  </a:cubicBezTo>
                  <a:cubicBezTo>
                    <a:pt x="2779232" y="4171500"/>
                    <a:pt x="2779232" y="4171500"/>
                    <a:pt x="2779232" y="4171500"/>
                  </a:cubicBezTo>
                  <a:cubicBezTo>
                    <a:pt x="2779518" y="4171286"/>
                    <a:pt x="2779804" y="4171143"/>
                    <a:pt x="2780018" y="4170928"/>
                  </a:cubicBezTo>
                  <a:cubicBezTo>
                    <a:pt x="2780090" y="4171000"/>
                    <a:pt x="2780090" y="4171071"/>
                    <a:pt x="2780090" y="4171143"/>
                  </a:cubicBezTo>
                  <a:close/>
                  <a:moveTo>
                    <a:pt x="3931361" y="1858302"/>
                  </a:moveTo>
                  <a:cubicBezTo>
                    <a:pt x="3932077" y="1859375"/>
                    <a:pt x="3932792" y="1860376"/>
                    <a:pt x="3933435" y="1861448"/>
                  </a:cubicBezTo>
                  <a:cubicBezTo>
                    <a:pt x="3932863" y="1861448"/>
                    <a:pt x="3932005" y="1860948"/>
                    <a:pt x="3931004" y="1860233"/>
                  </a:cubicBezTo>
                  <a:cubicBezTo>
                    <a:pt x="3931147" y="1859589"/>
                    <a:pt x="3931219" y="1858946"/>
                    <a:pt x="3931361" y="1858302"/>
                  </a:cubicBezTo>
                  <a:close/>
                  <a:moveTo>
                    <a:pt x="3318432" y="6564435"/>
                  </a:moveTo>
                  <a:cubicBezTo>
                    <a:pt x="3318289" y="6566294"/>
                    <a:pt x="3318146" y="6568154"/>
                    <a:pt x="3317717" y="6570012"/>
                  </a:cubicBezTo>
                  <a:cubicBezTo>
                    <a:pt x="3318003" y="6568154"/>
                    <a:pt x="3318146" y="6566294"/>
                    <a:pt x="3318432" y="6564435"/>
                  </a:cubicBezTo>
                  <a:close/>
                </a:path>
              </a:pathLst>
            </a:custGeom>
            <a:gradFill>
              <a:gsLst>
                <a:gs pos="0">
                  <a:srgbClr val="3465A4"/>
                </a:gs>
                <a:gs pos="100000">
                  <a:srgbClr val="729FCF"/>
                </a:gs>
              </a:gsLst>
              <a:lin ang="6600000" scaled="0"/>
            </a:gradFill>
            <a:ln w="7149" cap="flat">
              <a:noFill/>
              <a:prstDash val="solid"/>
              <a:miter/>
            </a:ln>
          </p:spPr>
          <p:txBody>
            <a:bodyPr rtlCol="0" anchor="ctr"/>
            <a:lstStyle/>
            <a:p>
              <a:endParaRPr lang="en-US" dirty="0"/>
            </a:p>
          </p:txBody>
        </p:sp>
        <p:sp>
          <p:nvSpPr>
            <p:cNvPr id="59" name="Freeform: Shape 58">
              <a:extLst>
                <a:ext uri="{FF2B5EF4-FFF2-40B4-BE49-F238E27FC236}">
                  <a16:creationId xmlns:a16="http://schemas.microsoft.com/office/drawing/2014/main" id="{9561A5CE-F06C-7AF5-98BD-E3D2D464A934}"/>
                </a:ext>
              </a:extLst>
            </p:cNvPr>
            <p:cNvSpPr/>
            <p:nvPr/>
          </p:nvSpPr>
          <p:spPr>
            <a:xfrm>
              <a:off x="8008219" y="724865"/>
              <a:ext cx="3054080" cy="4881120"/>
            </a:xfrm>
            <a:custGeom>
              <a:avLst/>
              <a:gdLst>
                <a:gd name="connsiteX0" fmla="*/ 2967926 w 3993944"/>
                <a:gd name="connsiteY0" fmla="*/ 5181570 h 6383240"/>
                <a:gd name="connsiteX1" fmla="*/ 2968320 w 3993944"/>
                <a:gd name="connsiteY1" fmla="*/ 5181618 h 6383240"/>
                <a:gd name="connsiteX2" fmla="*/ 2976472 w 3993944"/>
                <a:gd name="connsiteY2" fmla="*/ 5183119 h 6383240"/>
                <a:gd name="connsiteX3" fmla="*/ 2951280 w 3993944"/>
                <a:gd name="connsiteY3" fmla="*/ 5179073 h 6383240"/>
                <a:gd name="connsiteX4" fmla="*/ 2959211 w 3993944"/>
                <a:gd name="connsiteY4" fmla="*/ 5179991 h 6383240"/>
                <a:gd name="connsiteX5" fmla="*/ 2967926 w 3993944"/>
                <a:gd name="connsiteY5" fmla="*/ 5181570 h 6383240"/>
                <a:gd name="connsiteX6" fmla="*/ 2957736 w 3993944"/>
                <a:gd name="connsiteY6" fmla="*/ 5180330 h 6383240"/>
                <a:gd name="connsiteX7" fmla="*/ 2946079 w 3993944"/>
                <a:gd name="connsiteY7" fmla="*/ 5178471 h 6383240"/>
                <a:gd name="connsiteX8" fmla="*/ 2949521 w 3993944"/>
                <a:gd name="connsiteY8" fmla="*/ 5178731 h 6383240"/>
                <a:gd name="connsiteX9" fmla="*/ 2951280 w 3993944"/>
                <a:gd name="connsiteY9" fmla="*/ 5179073 h 6383240"/>
                <a:gd name="connsiteX10" fmla="*/ 2690781 w 3993944"/>
                <a:gd name="connsiteY10" fmla="*/ 2843962 h 6383240"/>
                <a:gd name="connsiteX11" fmla="*/ 2701436 w 3993944"/>
                <a:gd name="connsiteY11" fmla="*/ 2847752 h 6383240"/>
                <a:gd name="connsiteX12" fmla="*/ 2719314 w 3993944"/>
                <a:gd name="connsiteY12" fmla="*/ 2853902 h 6383240"/>
                <a:gd name="connsiteX13" fmla="*/ 2756930 w 3993944"/>
                <a:gd name="connsiteY13" fmla="*/ 2862698 h 6383240"/>
                <a:gd name="connsiteX14" fmla="*/ 2725107 w 3993944"/>
                <a:gd name="connsiteY14" fmla="*/ 2854903 h 6383240"/>
                <a:gd name="connsiteX15" fmla="*/ 2706442 w 3993944"/>
                <a:gd name="connsiteY15" fmla="*/ 2848968 h 6383240"/>
                <a:gd name="connsiteX16" fmla="*/ 2690781 w 3993944"/>
                <a:gd name="connsiteY16" fmla="*/ 2843962 h 6383240"/>
                <a:gd name="connsiteX17" fmla="*/ 451993 w 3993944"/>
                <a:gd name="connsiteY17" fmla="*/ 2595612 h 6383240"/>
                <a:gd name="connsiteX18" fmla="*/ 532693 w 3993944"/>
                <a:gd name="connsiteY18" fmla="*/ 2600034 h 6383240"/>
                <a:gd name="connsiteX19" fmla="*/ 1034564 w 3993944"/>
                <a:gd name="connsiteY19" fmla="*/ 3183072 h 6383240"/>
                <a:gd name="connsiteX20" fmla="*/ 956187 w 3993944"/>
                <a:gd name="connsiteY20" fmla="*/ 3209388 h 6383240"/>
                <a:gd name="connsiteX21" fmla="*/ 874949 w 3993944"/>
                <a:gd name="connsiteY21" fmla="*/ 3300209 h 6383240"/>
                <a:gd name="connsiteX22" fmla="*/ 874520 w 3993944"/>
                <a:gd name="connsiteY22" fmla="*/ 3367287 h 6383240"/>
                <a:gd name="connsiteX23" fmla="*/ 988153 w 3993944"/>
                <a:gd name="connsiteY23" fmla="*/ 3587115 h 6383240"/>
                <a:gd name="connsiteX24" fmla="*/ 1046649 w 3993944"/>
                <a:gd name="connsiteY24" fmla="*/ 3659842 h 6383240"/>
                <a:gd name="connsiteX25" fmla="*/ 1105075 w 3993944"/>
                <a:gd name="connsiteY25" fmla="*/ 3710330 h 6383240"/>
                <a:gd name="connsiteX26" fmla="*/ 1054087 w 3993944"/>
                <a:gd name="connsiteY26" fmla="*/ 3644396 h 6383240"/>
                <a:gd name="connsiteX27" fmla="*/ 949036 w 3993944"/>
                <a:gd name="connsiteY27" fmla="*/ 3431218 h 6383240"/>
                <a:gd name="connsiteX28" fmla="*/ 957760 w 3993944"/>
                <a:gd name="connsiteY28" fmla="*/ 3317586 h 6383240"/>
                <a:gd name="connsiteX29" fmla="*/ 1074325 w 3993944"/>
                <a:gd name="connsiteY29" fmla="*/ 3248577 h 6383240"/>
                <a:gd name="connsiteX30" fmla="*/ 1241806 w 3993944"/>
                <a:gd name="connsiteY30" fmla="*/ 3316442 h 6383240"/>
                <a:gd name="connsiteX31" fmla="*/ 1434745 w 3993944"/>
                <a:gd name="connsiteY31" fmla="*/ 3484781 h 6383240"/>
                <a:gd name="connsiteX32" fmla="*/ 1599366 w 3993944"/>
                <a:gd name="connsiteY32" fmla="*/ 3667637 h 6383240"/>
                <a:gd name="connsiteX33" fmla="*/ 1733880 w 3993944"/>
                <a:gd name="connsiteY33" fmla="*/ 3812735 h 6383240"/>
                <a:gd name="connsiteX34" fmla="*/ 1963505 w 3993944"/>
                <a:gd name="connsiteY34" fmla="*/ 3981575 h 6383240"/>
                <a:gd name="connsiteX35" fmla="*/ 2135348 w 3993944"/>
                <a:gd name="connsiteY35" fmla="*/ 4028558 h 6383240"/>
                <a:gd name="connsiteX36" fmla="*/ 2157088 w 3993944"/>
                <a:gd name="connsiteY36" fmla="*/ 4036067 h 6383240"/>
                <a:gd name="connsiteX37" fmla="*/ 2258492 w 3993944"/>
                <a:gd name="connsiteY37" fmla="*/ 4152131 h 6383240"/>
                <a:gd name="connsiteX38" fmla="*/ 2616838 w 3993944"/>
                <a:gd name="connsiteY38" fmla="*/ 4643204 h 6383240"/>
                <a:gd name="connsiteX39" fmla="*/ 2897237 w 3993944"/>
                <a:gd name="connsiteY39" fmla="*/ 4934472 h 6383240"/>
                <a:gd name="connsiteX40" fmla="*/ 3146742 w 3993944"/>
                <a:gd name="connsiteY40" fmla="*/ 5134562 h 6383240"/>
                <a:gd name="connsiteX41" fmla="*/ 3324736 w 3993944"/>
                <a:gd name="connsiteY41" fmla="*/ 5235323 h 6383240"/>
                <a:gd name="connsiteX42" fmla="*/ 3599199 w 3993944"/>
                <a:gd name="connsiteY42" fmla="*/ 5330720 h 6383240"/>
                <a:gd name="connsiteX43" fmla="*/ 3758027 w 3993944"/>
                <a:gd name="connsiteY43" fmla="*/ 5357608 h 6383240"/>
                <a:gd name="connsiteX44" fmla="*/ 3844985 w 3993944"/>
                <a:gd name="connsiteY44" fmla="*/ 5511073 h 6383240"/>
                <a:gd name="connsiteX45" fmla="*/ 3785702 w 3993944"/>
                <a:gd name="connsiteY45" fmla="*/ 5646803 h 6383240"/>
                <a:gd name="connsiteX46" fmla="*/ 3339467 w 3993944"/>
                <a:gd name="connsiteY46" fmla="*/ 5285525 h 6383240"/>
                <a:gd name="connsiteX47" fmla="*/ 2953946 w 3993944"/>
                <a:gd name="connsiteY47" fmla="*/ 5175324 h 6383240"/>
                <a:gd name="connsiteX48" fmla="*/ 2953946 w 3993944"/>
                <a:gd name="connsiteY48" fmla="*/ 5183048 h 6383240"/>
                <a:gd name="connsiteX49" fmla="*/ 3330314 w 3993944"/>
                <a:gd name="connsiteY49" fmla="*/ 5318849 h 6383240"/>
                <a:gd name="connsiteX50" fmla="*/ 3742795 w 3993944"/>
                <a:gd name="connsiteY50" fmla="*/ 5716384 h 6383240"/>
                <a:gd name="connsiteX51" fmla="*/ 3583895 w 3993944"/>
                <a:gd name="connsiteY51" fmla="*/ 5925056 h 6383240"/>
                <a:gd name="connsiteX52" fmla="*/ 3360921 w 3993944"/>
                <a:gd name="connsiteY52" fmla="*/ 5574790 h 6383240"/>
                <a:gd name="connsiteX53" fmla="*/ 3070010 w 3993944"/>
                <a:gd name="connsiteY53" fmla="*/ 5346453 h 6383240"/>
                <a:gd name="connsiteX54" fmla="*/ 2860766 w 3993944"/>
                <a:gd name="connsiteY54" fmla="*/ 5255633 h 6383240"/>
                <a:gd name="connsiteX55" fmla="*/ 2862983 w 3993944"/>
                <a:gd name="connsiteY55" fmla="*/ 5268076 h 6383240"/>
                <a:gd name="connsiteX56" fmla="*/ 3188720 w 3993944"/>
                <a:gd name="connsiteY56" fmla="*/ 5488690 h 6383240"/>
                <a:gd name="connsiteX57" fmla="*/ 3527186 w 3993944"/>
                <a:gd name="connsiteY57" fmla="*/ 5992564 h 6383240"/>
                <a:gd name="connsiteX58" fmla="*/ 3318729 w 3993944"/>
                <a:gd name="connsiteY58" fmla="*/ 6190938 h 6383240"/>
                <a:gd name="connsiteX59" fmla="*/ 3185788 w 3993944"/>
                <a:gd name="connsiteY59" fmla="*/ 5802127 h 6383240"/>
                <a:gd name="connsiteX60" fmla="*/ 2819861 w 3993944"/>
                <a:gd name="connsiteY60" fmla="*/ 5371267 h 6383240"/>
                <a:gd name="connsiteX61" fmla="*/ 2803628 w 3993944"/>
                <a:gd name="connsiteY61" fmla="*/ 5378132 h 6383240"/>
                <a:gd name="connsiteX62" fmla="*/ 3206526 w 3993944"/>
                <a:gd name="connsiteY62" fmla="*/ 5969251 h 6383240"/>
                <a:gd name="connsiteX63" fmla="*/ 3244571 w 3993944"/>
                <a:gd name="connsiteY63" fmla="*/ 6257587 h 6383240"/>
                <a:gd name="connsiteX64" fmla="*/ 3080451 w 3993944"/>
                <a:gd name="connsiteY64" fmla="*/ 6357489 h 6383240"/>
                <a:gd name="connsiteX65" fmla="*/ 2962098 w 3993944"/>
                <a:gd name="connsiteY65" fmla="*/ 6380945 h 6383240"/>
                <a:gd name="connsiteX66" fmla="*/ 2907106 w 3993944"/>
                <a:gd name="connsiteY66" fmla="*/ 6332460 h 6383240"/>
                <a:gd name="connsiteX67" fmla="*/ 2693428 w 3993944"/>
                <a:gd name="connsiteY67" fmla="*/ 5625636 h 6383240"/>
                <a:gd name="connsiteX68" fmla="*/ 2271078 w 3993944"/>
                <a:gd name="connsiteY68" fmla="*/ 4976306 h 6383240"/>
                <a:gd name="connsiteX69" fmla="*/ 1748754 w 3993944"/>
                <a:gd name="connsiteY69" fmla="*/ 4787086 h 6383240"/>
                <a:gd name="connsiteX70" fmla="*/ 1297943 w 3993944"/>
                <a:gd name="connsiteY70" fmla="*/ 4690402 h 6383240"/>
                <a:gd name="connsiteX71" fmla="*/ 772330 w 3993944"/>
                <a:gd name="connsiteY71" fmla="*/ 4404139 h 6383240"/>
                <a:gd name="connsiteX72" fmla="*/ 474196 w 3993944"/>
                <a:gd name="connsiteY72" fmla="*/ 4077329 h 6383240"/>
                <a:gd name="connsiteX73" fmla="*/ 329170 w 3993944"/>
                <a:gd name="connsiteY73" fmla="*/ 3463613 h 6383240"/>
                <a:gd name="connsiteX74" fmla="*/ 189221 w 3993944"/>
                <a:gd name="connsiteY74" fmla="*/ 3279184 h 6383240"/>
                <a:gd name="connsiteX75" fmla="*/ 46626 w 3993944"/>
                <a:gd name="connsiteY75" fmla="*/ 3193584 h 6383240"/>
                <a:gd name="connsiteX76" fmla="*/ 0 w 3993944"/>
                <a:gd name="connsiteY76" fmla="*/ 2947297 h 6383240"/>
                <a:gd name="connsiteX77" fmla="*/ 451993 w 3993944"/>
                <a:gd name="connsiteY77" fmla="*/ 2595612 h 6383240"/>
                <a:gd name="connsiteX78" fmla="*/ 2969249 w 3993944"/>
                <a:gd name="connsiteY78" fmla="*/ 2380278 h 6383240"/>
                <a:gd name="connsiteX79" fmla="*/ 2971895 w 3993944"/>
                <a:gd name="connsiteY79" fmla="*/ 2380278 h 6383240"/>
                <a:gd name="connsiteX80" fmla="*/ 2974254 w 3993944"/>
                <a:gd name="connsiteY80" fmla="*/ 2380350 h 6383240"/>
                <a:gd name="connsiteX81" fmla="*/ 2972610 w 3993944"/>
                <a:gd name="connsiteY81" fmla="*/ 2380350 h 6383240"/>
                <a:gd name="connsiteX82" fmla="*/ 2969249 w 3993944"/>
                <a:gd name="connsiteY82" fmla="*/ 2380278 h 6383240"/>
                <a:gd name="connsiteX83" fmla="*/ 3261089 w 3993944"/>
                <a:gd name="connsiteY83" fmla="*/ 1742677 h 6383240"/>
                <a:gd name="connsiteX84" fmla="*/ 3260374 w 3993944"/>
                <a:gd name="connsiteY84" fmla="*/ 1743964 h 6383240"/>
                <a:gd name="connsiteX85" fmla="*/ 3261590 w 3993944"/>
                <a:gd name="connsiteY85" fmla="*/ 1743535 h 6383240"/>
                <a:gd name="connsiteX86" fmla="*/ 3261089 w 3993944"/>
                <a:gd name="connsiteY86" fmla="*/ 1742677 h 6383240"/>
                <a:gd name="connsiteX87" fmla="*/ 3899174 w 3993944"/>
                <a:gd name="connsiteY87" fmla="*/ 765 h 6383240"/>
                <a:gd name="connsiteX88" fmla="*/ 3902194 w 3993944"/>
                <a:gd name="connsiteY88" fmla="*/ 3005 h 6383240"/>
                <a:gd name="connsiteX89" fmla="*/ 3946746 w 3993944"/>
                <a:gd name="connsiteY89" fmla="*/ 55423 h 6383240"/>
                <a:gd name="connsiteX90" fmla="*/ 3982860 w 3993944"/>
                <a:gd name="connsiteY90" fmla="*/ 442875 h 6383240"/>
                <a:gd name="connsiteX91" fmla="*/ 3977067 w 3993944"/>
                <a:gd name="connsiteY91" fmla="*/ 484781 h 6383240"/>
                <a:gd name="connsiteX92" fmla="*/ 3902623 w 3993944"/>
                <a:gd name="connsiteY92" fmla="*/ 573027 h 6383240"/>
                <a:gd name="connsiteX93" fmla="*/ 3693594 w 3993944"/>
                <a:gd name="connsiteY93" fmla="*/ 765823 h 6383240"/>
                <a:gd name="connsiteX94" fmla="*/ 3605134 w 3993944"/>
                <a:gd name="connsiteY94" fmla="*/ 832186 h 6383240"/>
                <a:gd name="connsiteX95" fmla="*/ 3709756 w 3993944"/>
                <a:gd name="connsiteY95" fmla="*/ 779053 h 6383240"/>
                <a:gd name="connsiteX96" fmla="*/ 3959118 w 3993944"/>
                <a:gd name="connsiteY96" fmla="*/ 570739 h 6383240"/>
                <a:gd name="connsiteX97" fmla="*/ 3984576 w 3993944"/>
                <a:gd name="connsiteY97" fmla="*/ 548927 h 6383240"/>
                <a:gd name="connsiteX98" fmla="*/ 3951109 w 3993944"/>
                <a:gd name="connsiteY98" fmla="*/ 1308385 h 6383240"/>
                <a:gd name="connsiteX99" fmla="*/ 3559008 w 3993944"/>
                <a:gd name="connsiteY99" fmla="*/ 1613598 h 6383240"/>
                <a:gd name="connsiteX100" fmla="*/ 3341183 w 3993944"/>
                <a:gd name="connsiteY100" fmla="*/ 1722153 h 6383240"/>
                <a:gd name="connsiteX101" fmla="*/ 3213677 w 3993944"/>
                <a:gd name="connsiteY101" fmla="*/ 1770138 h 6383240"/>
                <a:gd name="connsiteX102" fmla="*/ 3442730 w 3993944"/>
                <a:gd name="connsiteY102" fmla="*/ 1704847 h 6383240"/>
                <a:gd name="connsiteX103" fmla="*/ 3951109 w 3993944"/>
                <a:gd name="connsiteY103" fmla="*/ 1392554 h 6383240"/>
                <a:gd name="connsiteX104" fmla="*/ 3911634 w 3993944"/>
                <a:gd name="connsiteY104" fmla="*/ 1627972 h 6383240"/>
                <a:gd name="connsiteX105" fmla="*/ 3843268 w 3993944"/>
                <a:gd name="connsiteY105" fmla="*/ 1921600 h 6383240"/>
                <a:gd name="connsiteX106" fmla="*/ 3784486 w 3993944"/>
                <a:gd name="connsiteY106" fmla="*/ 2142715 h 6383240"/>
                <a:gd name="connsiteX107" fmla="*/ 3566517 w 3993944"/>
                <a:gd name="connsiteY107" fmla="*/ 2251485 h 6383240"/>
                <a:gd name="connsiteX108" fmla="*/ 3121641 w 3993944"/>
                <a:gd name="connsiteY108" fmla="*/ 2368979 h 6383240"/>
                <a:gd name="connsiteX109" fmla="*/ 3121355 w 3993944"/>
                <a:gd name="connsiteY109" fmla="*/ 2368908 h 6383240"/>
                <a:gd name="connsiteX110" fmla="*/ 2979689 w 3993944"/>
                <a:gd name="connsiteY110" fmla="*/ 2375773 h 6383240"/>
                <a:gd name="connsiteX111" fmla="*/ 2962241 w 3993944"/>
                <a:gd name="connsiteY111" fmla="*/ 2386643 h 6383240"/>
                <a:gd name="connsiteX112" fmla="*/ 3404256 w 3993944"/>
                <a:gd name="connsiteY112" fmla="*/ 2356036 h 6383240"/>
                <a:gd name="connsiteX113" fmla="*/ 3747871 w 3993944"/>
                <a:gd name="connsiteY113" fmla="*/ 2234751 h 6383240"/>
                <a:gd name="connsiteX114" fmla="*/ 3644036 w 3993944"/>
                <a:gd name="connsiteY114" fmla="*/ 2513576 h 6383240"/>
                <a:gd name="connsiteX115" fmla="*/ 3510738 w 3993944"/>
                <a:gd name="connsiteY115" fmla="*/ 2796907 h 6383240"/>
                <a:gd name="connsiteX116" fmla="*/ 3156038 w 3993944"/>
                <a:gd name="connsiteY116" fmla="*/ 2877644 h 6383240"/>
                <a:gd name="connsiteX117" fmla="*/ 2821648 w 3993944"/>
                <a:gd name="connsiteY117" fmla="*/ 2873425 h 6383240"/>
                <a:gd name="connsiteX118" fmla="*/ 2803770 w 3993944"/>
                <a:gd name="connsiteY118" fmla="*/ 2879861 h 6383240"/>
                <a:gd name="connsiteX119" fmla="*/ 3225119 w 3993944"/>
                <a:gd name="connsiteY119" fmla="*/ 2907894 h 6383240"/>
                <a:gd name="connsiteX120" fmla="*/ 3469547 w 3993944"/>
                <a:gd name="connsiteY120" fmla="*/ 2866989 h 6383240"/>
                <a:gd name="connsiteX121" fmla="*/ 3386021 w 3993944"/>
                <a:gd name="connsiteY121" fmla="*/ 3012373 h 6383240"/>
                <a:gd name="connsiteX122" fmla="*/ 3159042 w 3993944"/>
                <a:gd name="connsiteY122" fmla="*/ 3337895 h 6383240"/>
                <a:gd name="connsiteX123" fmla="*/ 2803413 w 3993944"/>
                <a:gd name="connsiteY123" fmla="*/ 3332889 h 6383240"/>
                <a:gd name="connsiteX124" fmla="*/ 2446925 w 3993944"/>
                <a:gd name="connsiteY124" fmla="*/ 3269530 h 6383240"/>
                <a:gd name="connsiteX125" fmla="*/ 2442706 w 3993944"/>
                <a:gd name="connsiteY125" fmla="*/ 3272533 h 6383240"/>
                <a:gd name="connsiteX126" fmla="*/ 2586159 w 3993944"/>
                <a:gd name="connsiteY126" fmla="*/ 3332889 h 6383240"/>
                <a:gd name="connsiteX127" fmla="*/ 3108983 w 3993944"/>
                <a:gd name="connsiteY127" fmla="*/ 3396106 h 6383240"/>
                <a:gd name="connsiteX128" fmla="*/ 2980047 w 3993944"/>
                <a:gd name="connsiteY128" fmla="*/ 3551072 h 6383240"/>
                <a:gd name="connsiteX129" fmla="*/ 2745702 w 3993944"/>
                <a:gd name="connsiteY129" fmla="*/ 3786419 h 6383240"/>
                <a:gd name="connsiteX130" fmla="*/ 2686061 w 3993944"/>
                <a:gd name="connsiteY130" fmla="*/ 3807157 h 6383240"/>
                <a:gd name="connsiteX131" fmla="*/ 2534742 w 3993944"/>
                <a:gd name="connsiteY131" fmla="*/ 3798790 h 6383240"/>
                <a:gd name="connsiteX132" fmla="*/ 2152296 w 3993944"/>
                <a:gd name="connsiteY132" fmla="*/ 3688232 h 6383240"/>
                <a:gd name="connsiteX133" fmla="*/ 2094800 w 3993944"/>
                <a:gd name="connsiteY133" fmla="*/ 3664705 h 6383240"/>
                <a:gd name="connsiteX134" fmla="*/ 2140067 w 3993944"/>
                <a:gd name="connsiteY134" fmla="*/ 3698745 h 6383240"/>
                <a:gd name="connsiteX135" fmla="*/ 2334723 w 3993944"/>
                <a:gd name="connsiteY135" fmla="*/ 3788063 h 6383240"/>
                <a:gd name="connsiteX136" fmla="*/ 2619841 w 3993944"/>
                <a:gd name="connsiteY136" fmla="*/ 3855856 h 6383240"/>
                <a:gd name="connsiteX137" fmla="*/ 2473456 w 3993944"/>
                <a:gd name="connsiteY137" fmla="*/ 3938238 h 6383240"/>
                <a:gd name="connsiteX138" fmla="*/ 2313841 w 3993944"/>
                <a:gd name="connsiteY138" fmla="*/ 3996878 h 6383240"/>
                <a:gd name="connsiteX139" fmla="*/ 2177754 w 3993944"/>
                <a:gd name="connsiteY139" fmla="*/ 4003028 h 6383240"/>
                <a:gd name="connsiteX140" fmla="*/ 2014564 w 3993944"/>
                <a:gd name="connsiteY140" fmla="*/ 3954829 h 6383240"/>
                <a:gd name="connsiteX141" fmla="*/ 1829419 w 3993944"/>
                <a:gd name="connsiteY141" fmla="*/ 3824677 h 6383240"/>
                <a:gd name="connsiteX142" fmla="*/ 1620747 w 3993944"/>
                <a:gd name="connsiteY142" fmla="*/ 3603133 h 6383240"/>
                <a:gd name="connsiteX143" fmla="*/ 1303020 w 3993944"/>
                <a:gd name="connsiteY143" fmla="*/ 3299636 h 6383240"/>
                <a:gd name="connsiteX144" fmla="*/ 1071178 w 3993944"/>
                <a:gd name="connsiteY144" fmla="*/ 3191295 h 6383240"/>
                <a:gd name="connsiteX145" fmla="*/ 1052942 w 3993944"/>
                <a:gd name="connsiteY145" fmla="*/ 3164765 h 6383240"/>
                <a:gd name="connsiteX146" fmla="*/ 1210411 w 3993944"/>
                <a:gd name="connsiteY146" fmla="*/ 2787753 h 6383240"/>
                <a:gd name="connsiteX147" fmla="*/ 1526637 w 3993944"/>
                <a:gd name="connsiteY147" fmla="*/ 2324070 h 6383240"/>
                <a:gd name="connsiteX148" fmla="*/ 2496984 w 3993944"/>
                <a:gd name="connsiteY148" fmla="*/ 1394557 h 6383240"/>
                <a:gd name="connsiteX149" fmla="*/ 3085599 w 3993944"/>
                <a:gd name="connsiteY149" fmla="*/ 901053 h 6383240"/>
                <a:gd name="connsiteX150" fmla="*/ 3567947 w 3993944"/>
                <a:gd name="connsiteY150" fmla="*/ 385093 h 6383240"/>
                <a:gd name="connsiteX151" fmla="*/ 3825390 w 3993944"/>
                <a:gd name="connsiteY151" fmla="*/ 53993 h 6383240"/>
                <a:gd name="connsiteX152" fmla="*/ 3899174 w 3993944"/>
                <a:gd name="connsiteY152" fmla="*/ 765 h 6383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3993944" h="6383240">
                  <a:moveTo>
                    <a:pt x="2967926" y="5181570"/>
                  </a:moveTo>
                  <a:lnTo>
                    <a:pt x="2968320" y="5181618"/>
                  </a:lnTo>
                  <a:cubicBezTo>
                    <a:pt x="2970966" y="5182190"/>
                    <a:pt x="2973755" y="5182619"/>
                    <a:pt x="2976472" y="5183119"/>
                  </a:cubicBezTo>
                  <a:close/>
                  <a:moveTo>
                    <a:pt x="2951280" y="5179073"/>
                  </a:moveTo>
                  <a:lnTo>
                    <a:pt x="2959211" y="5179991"/>
                  </a:lnTo>
                  <a:lnTo>
                    <a:pt x="2967926" y="5181570"/>
                  </a:lnTo>
                  <a:lnTo>
                    <a:pt x="2957736" y="5180330"/>
                  </a:lnTo>
                  <a:close/>
                  <a:moveTo>
                    <a:pt x="2946079" y="5178471"/>
                  </a:moveTo>
                  <a:cubicBezTo>
                    <a:pt x="2945865" y="5178471"/>
                    <a:pt x="2947295" y="5178489"/>
                    <a:pt x="2949521" y="5178731"/>
                  </a:cubicBezTo>
                  <a:lnTo>
                    <a:pt x="2951280" y="5179073"/>
                  </a:lnTo>
                  <a:close/>
                  <a:moveTo>
                    <a:pt x="2690781" y="2843962"/>
                  </a:moveTo>
                  <a:cubicBezTo>
                    <a:pt x="2693427" y="2845678"/>
                    <a:pt x="2697718" y="2845964"/>
                    <a:pt x="2701436" y="2847752"/>
                  </a:cubicBezTo>
                  <a:cubicBezTo>
                    <a:pt x="2707372" y="2849826"/>
                    <a:pt x="2713522" y="2851328"/>
                    <a:pt x="2719314" y="2853902"/>
                  </a:cubicBezTo>
                  <a:cubicBezTo>
                    <a:pt x="2731400" y="2858193"/>
                    <a:pt x="2744129" y="2860267"/>
                    <a:pt x="2756930" y="2862698"/>
                  </a:cubicBezTo>
                  <a:cubicBezTo>
                    <a:pt x="2746346" y="2859766"/>
                    <a:pt x="2735834" y="2856762"/>
                    <a:pt x="2725107" y="2854903"/>
                  </a:cubicBezTo>
                  <a:cubicBezTo>
                    <a:pt x="2718742" y="2853258"/>
                    <a:pt x="2712735" y="2850684"/>
                    <a:pt x="2706442" y="2848968"/>
                  </a:cubicBezTo>
                  <a:cubicBezTo>
                    <a:pt x="2700864" y="2847251"/>
                    <a:pt x="2695501" y="2844892"/>
                    <a:pt x="2690781" y="2843962"/>
                  </a:cubicBezTo>
                  <a:close/>
                  <a:moveTo>
                    <a:pt x="451993" y="2595612"/>
                  </a:moveTo>
                  <a:cubicBezTo>
                    <a:pt x="479828" y="2593382"/>
                    <a:pt x="506958" y="2594653"/>
                    <a:pt x="532693" y="2600034"/>
                  </a:cubicBezTo>
                  <a:cubicBezTo>
                    <a:pt x="835475" y="2650880"/>
                    <a:pt x="1030917" y="3174276"/>
                    <a:pt x="1034564" y="3183072"/>
                  </a:cubicBezTo>
                  <a:cubicBezTo>
                    <a:pt x="1028557" y="3190867"/>
                    <a:pt x="974780" y="3201450"/>
                    <a:pt x="956187" y="3209388"/>
                  </a:cubicBezTo>
                  <a:cubicBezTo>
                    <a:pt x="914424" y="3227195"/>
                    <a:pt x="885104" y="3254798"/>
                    <a:pt x="874949" y="3300209"/>
                  </a:cubicBezTo>
                  <a:cubicBezTo>
                    <a:pt x="868370" y="3322520"/>
                    <a:pt x="869228" y="3344904"/>
                    <a:pt x="874520" y="3367287"/>
                  </a:cubicBezTo>
                  <a:cubicBezTo>
                    <a:pt x="888894" y="3452743"/>
                    <a:pt x="937951" y="3520108"/>
                    <a:pt x="988153" y="3587115"/>
                  </a:cubicBezTo>
                  <a:cubicBezTo>
                    <a:pt x="1007961" y="3613503"/>
                    <a:pt x="1024195" y="3633669"/>
                    <a:pt x="1046649" y="3659842"/>
                  </a:cubicBezTo>
                  <a:cubicBezTo>
                    <a:pt x="1058020" y="3674645"/>
                    <a:pt x="1083550" y="3696242"/>
                    <a:pt x="1105075" y="3710330"/>
                  </a:cubicBezTo>
                  <a:cubicBezTo>
                    <a:pt x="1090272" y="3689806"/>
                    <a:pt x="1068604" y="3662846"/>
                    <a:pt x="1054087" y="3644396"/>
                  </a:cubicBezTo>
                  <a:cubicBezTo>
                    <a:pt x="1008748" y="3578605"/>
                    <a:pt x="961979" y="3511884"/>
                    <a:pt x="949036" y="3431218"/>
                  </a:cubicBezTo>
                  <a:cubicBezTo>
                    <a:pt x="942886" y="3392674"/>
                    <a:pt x="945103" y="3354558"/>
                    <a:pt x="957760" y="3317586"/>
                  </a:cubicBezTo>
                  <a:cubicBezTo>
                    <a:pt x="976639" y="3262665"/>
                    <a:pt x="1017187" y="3238923"/>
                    <a:pt x="1074325" y="3248577"/>
                  </a:cubicBezTo>
                  <a:cubicBezTo>
                    <a:pt x="1135110" y="3258875"/>
                    <a:pt x="1190460" y="3282760"/>
                    <a:pt x="1241806" y="3316442"/>
                  </a:cubicBezTo>
                  <a:cubicBezTo>
                    <a:pt x="1313890" y="3363711"/>
                    <a:pt x="1376606" y="3421135"/>
                    <a:pt x="1434745" y="3484781"/>
                  </a:cubicBezTo>
                  <a:cubicBezTo>
                    <a:pt x="1490095" y="3545352"/>
                    <a:pt x="1544587" y="3606566"/>
                    <a:pt x="1599366" y="3667637"/>
                  </a:cubicBezTo>
                  <a:cubicBezTo>
                    <a:pt x="1643417" y="3716766"/>
                    <a:pt x="1685967" y="3767325"/>
                    <a:pt x="1733880" y="3812735"/>
                  </a:cubicBezTo>
                  <a:cubicBezTo>
                    <a:pt x="1803246" y="3878526"/>
                    <a:pt x="1875831" y="3940241"/>
                    <a:pt x="1963505" y="3981575"/>
                  </a:cubicBezTo>
                  <a:cubicBezTo>
                    <a:pt x="2018211" y="4007319"/>
                    <a:pt x="2075063" y="4023910"/>
                    <a:pt x="2135348" y="4028558"/>
                  </a:cubicBezTo>
                  <a:cubicBezTo>
                    <a:pt x="2143215" y="4029202"/>
                    <a:pt x="2151653" y="4028272"/>
                    <a:pt x="2157088" y="4036067"/>
                  </a:cubicBezTo>
                  <a:cubicBezTo>
                    <a:pt x="2197278" y="4069177"/>
                    <a:pt x="2226526" y="4112013"/>
                    <a:pt x="2258492" y="4152131"/>
                  </a:cubicBezTo>
                  <a:cubicBezTo>
                    <a:pt x="2384853" y="4310745"/>
                    <a:pt x="2493552" y="4482302"/>
                    <a:pt x="2616838" y="4643204"/>
                  </a:cubicBezTo>
                  <a:cubicBezTo>
                    <a:pt x="2699292" y="4750901"/>
                    <a:pt x="2791113" y="4849230"/>
                    <a:pt x="2897237" y="4934472"/>
                  </a:cubicBezTo>
                  <a:cubicBezTo>
                    <a:pt x="2980334" y="5001264"/>
                    <a:pt x="3059784" y="5072633"/>
                    <a:pt x="3146742" y="5134562"/>
                  </a:cubicBezTo>
                  <a:cubicBezTo>
                    <a:pt x="3202593" y="5174395"/>
                    <a:pt x="3262878" y="5206289"/>
                    <a:pt x="3324736" y="5235323"/>
                  </a:cubicBezTo>
                  <a:cubicBezTo>
                    <a:pt x="3414054" y="5273511"/>
                    <a:pt x="3505518" y="5305333"/>
                    <a:pt x="3599199" y="5330720"/>
                  </a:cubicBezTo>
                  <a:cubicBezTo>
                    <a:pt x="3646325" y="5343449"/>
                    <a:pt x="3709971" y="5349957"/>
                    <a:pt x="3758027" y="5357608"/>
                  </a:cubicBezTo>
                  <a:cubicBezTo>
                    <a:pt x="3861433" y="5374128"/>
                    <a:pt x="3865009" y="5427833"/>
                    <a:pt x="3844985" y="5511073"/>
                  </a:cubicBezTo>
                  <a:cubicBezTo>
                    <a:pt x="3834688" y="5554266"/>
                    <a:pt x="3807441" y="5607900"/>
                    <a:pt x="3785702" y="5646803"/>
                  </a:cubicBezTo>
                  <a:cubicBezTo>
                    <a:pt x="3698815" y="5513076"/>
                    <a:pt x="3566732" y="5387715"/>
                    <a:pt x="3339467" y="5285525"/>
                  </a:cubicBezTo>
                  <a:cubicBezTo>
                    <a:pt x="3214750" y="5219447"/>
                    <a:pt x="3046483" y="5175253"/>
                    <a:pt x="2953946" y="5175324"/>
                  </a:cubicBezTo>
                  <a:cubicBezTo>
                    <a:pt x="2929703" y="5174681"/>
                    <a:pt x="2933494" y="5179901"/>
                    <a:pt x="2953946" y="5183048"/>
                  </a:cubicBezTo>
                  <a:cubicBezTo>
                    <a:pt x="3100760" y="5212082"/>
                    <a:pt x="3272889" y="5288171"/>
                    <a:pt x="3330314" y="5318849"/>
                  </a:cubicBezTo>
                  <a:cubicBezTo>
                    <a:pt x="3616504" y="5480752"/>
                    <a:pt x="3706252" y="5645301"/>
                    <a:pt x="3742795" y="5716384"/>
                  </a:cubicBezTo>
                  <a:cubicBezTo>
                    <a:pt x="3714333" y="5755501"/>
                    <a:pt x="3613644" y="5894950"/>
                    <a:pt x="3583895" y="5925056"/>
                  </a:cubicBezTo>
                  <a:cubicBezTo>
                    <a:pt x="3534909" y="5789184"/>
                    <a:pt x="3459393" y="5678483"/>
                    <a:pt x="3360921" y="5574790"/>
                  </a:cubicBezTo>
                  <a:cubicBezTo>
                    <a:pt x="3343829" y="5565780"/>
                    <a:pt x="3252294" y="5453435"/>
                    <a:pt x="3070010" y="5346453"/>
                  </a:cubicBezTo>
                  <a:cubicBezTo>
                    <a:pt x="3061715" y="5341590"/>
                    <a:pt x="2980977" y="5285811"/>
                    <a:pt x="2860766" y="5255633"/>
                  </a:cubicBezTo>
                  <a:cubicBezTo>
                    <a:pt x="2860766" y="5255633"/>
                    <a:pt x="2827870" y="5253630"/>
                    <a:pt x="2862983" y="5268076"/>
                  </a:cubicBezTo>
                  <a:cubicBezTo>
                    <a:pt x="2983981" y="5326715"/>
                    <a:pt x="3119639" y="5431624"/>
                    <a:pt x="3188720" y="5488690"/>
                  </a:cubicBezTo>
                  <a:cubicBezTo>
                    <a:pt x="3309932" y="5588807"/>
                    <a:pt x="3485280" y="5796477"/>
                    <a:pt x="3527186" y="5992564"/>
                  </a:cubicBezTo>
                  <a:cubicBezTo>
                    <a:pt x="3496364" y="6027962"/>
                    <a:pt x="3366356" y="6154610"/>
                    <a:pt x="3318729" y="6190938"/>
                  </a:cubicBezTo>
                  <a:cubicBezTo>
                    <a:pt x="3292054" y="5997570"/>
                    <a:pt x="3218540" y="5854617"/>
                    <a:pt x="3185788" y="5802127"/>
                  </a:cubicBezTo>
                  <a:cubicBezTo>
                    <a:pt x="3148101" y="5733118"/>
                    <a:pt x="3004934" y="5492480"/>
                    <a:pt x="2819861" y="5371267"/>
                  </a:cubicBezTo>
                  <a:cubicBezTo>
                    <a:pt x="2805487" y="5360326"/>
                    <a:pt x="2750494" y="5331149"/>
                    <a:pt x="2803628" y="5378132"/>
                  </a:cubicBezTo>
                  <a:cubicBezTo>
                    <a:pt x="2977760" y="5532169"/>
                    <a:pt x="3126934" y="5774953"/>
                    <a:pt x="3206526" y="5969251"/>
                  </a:cubicBezTo>
                  <a:cubicBezTo>
                    <a:pt x="3241567" y="6054850"/>
                    <a:pt x="3247932" y="6185431"/>
                    <a:pt x="3244571" y="6257587"/>
                  </a:cubicBezTo>
                  <a:cubicBezTo>
                    <a:pt x="3191008" y="6292771"/>
                    <a:pt x="3139806" y="6331959"/>
                    <a:pt x="3080451" y="6357489"/>
                  </a:cubicBezTo>
                  <a:cubicBezTo>
                    <a:pt x="3042907" y="6373579"/>
                    <a:pt x="3004791" y="6389240"/>
                    <a:pt x="2962098" y="6380945"/>
                  </a:cubicBezTo>
                  <a:cubicBezTo>
                    <a:pt x="2934209" y="6375510"/>
                    <a:pt x="2914328" y="6359778"/>
                    <a:pt x="2907106" y="6332460"/>
                  </a:cubicBezTo>
                  <a:cubicBezTo>
                    <a:pt x="2865915" y="6176779"/>
                    <a:pt x="2722033" y="5705943"/>
                    <a:pt x="2693428" y="5625636"/>
                  </a:cubicBezTo>
                  <a:cubicBezTo>
                    <a:pt x="2578508" y="5317991"/>
                    <a:pt x="2398870" y="5083360"/>
                    <a:pt x="2271078" y="4976306"/>
                  </a:cubicBezTo>
                  <a:cubicBezTo>
                    <a:pt x="2234893" y="4945985"/>
                    <a:pt x="2128054" y="4828563"/>
                    <a:pt x="1748754" y="4787086"/>
                  </a:cubicBezTo>
                  <a:cubicBezTo>
                    <a:pt x="1699268" y="4780793"/>
                    <a:pt x="1396272" y="4726086"/>
                    <a:pt x="1297943" y="4690402"/>
                  </a:cubicBezTo>
                  <a:cubicBezTo>
                    <a:pt x="1087411" y="4614027"/>
                    <a:pt x="943601" y="4549738"/>
                    <a:pt x="772330" y="4404139"/>
                  </a:cubicBezTo>
                  <a:cubicBezTo>
                    <a:pt x="656766" y="4305953"/>
                    <a:pt x="540774" y="4213989"/>
                    <a:pt x="474196" y="4077329"/>
                  </a:cubicBezTo>
                  <a:cubicBezTo>
                    <a:pt x="374437" y="3872519"/>
                    <a:pt x="374079" y="3573599"/>
                    <a:pt x="329170" y="3463613"/>
                  </a:cubicBezTo>
                  <a:cubicBezTo>
                    <a:pt x="296918" y="3384593"/>
                    <a:pt x="252437" y="3334320"/>
                    <a:pt x="189221" y="3279184"/>
                  </a:cubicBezTo>
                  <a:cubicBezTo>
                    <a:pt x="163977" y="3257087"/>
                    <a:pt x="110128" y="3223548"/>
                    <a:pt x="46626" y="3193584"/>
                  </a:cubicBezTo>
                  <a:cubicBezTo>
                    <a:pt x="81381" y="3157327"/>
                    <a:pt x="119496" y="3037187"/>
                    <a:pt x="0" y="2947297"/>
                  </a:cubicBezTo>
                  <a:cubicBezTo>
                    <a:pt x="27720" y="2798311"/>
                    <a:pt x="257144" y="2611217"/>
                    <a:pt x="451993" y="2595612"/>
                  </a:cubicBezTo>
                  <a:close/>
                  <a:moveTo>
                    <a:pt x="2969249" y="2380278"/>
                  </a:moveTo>
                  <a:cubicBezTo>
                    <a:pt x="2972825" y="2380421"/>
                    <a:pt x="2968319" y="2380135"/>
                    <a:pt x="2971895" y="2380278"/>
                  </a:cubicBezTo>
                  <a:cubicBezTo>
                    <a:pt x="2972681" y="2380278"/>
                    <a:pt x="2973468" y="2380350"/>
                    <a:pt x="2974254" y="2380350"/>
                  </a:cubicBezTo>
                  <a:cubicBezTo>
                    <a:pt x="2973683" y="2380421"/>
                    <a:pt x="2973110" y="2380350"/>
                    <a:pt x="2972610" y="2380350"/>
                  </a:cubicBezTo>
                  <a:cubicBezTo>
                    <a:pt x="2971466" y="2380278"/>
                    <a:pt x="2970321" y="2380421"/>
                    <a:pt x="2969249" y="2380278"/>
                  </a:cubicBezTo>
                  <a:close/>
                  <a:moveTo>
                    <a:pt x="3261089" y="1742677"/>
                  </a:moveTo>
                  <a:cubicBezTo>
                    <a:pt x="3260803" y="1743106"/>
                    <a:pt x="3260589" y="1743464"/>
                    <a:pt x="3260374" y="1743964"/>
                  </a:cubicBezTo>
                  <a:cubicBezTo>
                    <a:pt x="3260803" y="1743821"/>
                    <a:pt x="3261161" y="1743678"/>
                    <a:pt x="3261590" y="1743535"/>
                  </a:cubicBezTo>
                  <a:cubicBezTo>
                    <a:pt x="3261375" y="1743321"/>
                    <a:pt x="3261304" y="1742963"/>
                    <a:pt x="3261089" y="1742677"/>
                  </a:cubicBezTo>
                  <a:close/>
                  <a:moveTo>
                    <a:pt x="3899174" y="765"/>
                  </a:moveTo>
                  <a:cubicBezTo>
                    <a:pt x="3901184" y="1655"/>
                    <a:pt x="3901926" y="3005"/>
                    <a:pt x="3902194" y="3005"/>
                  </a:cubicBezTo>
                  <a:cubicBezTo>
                    <a:pt x="3927796" y="11372"/>
                    <a:pt x="3940668" y="31252"/>
                    <a:pt x="3946746" y="55423"/>
                  </a:cubicBezTo>
                  <a:cubicBezTo>
                    <a:pt x="3981144" y="192297"/>
                    <a:pt x="3984147" y="376226"/>
                    <a:pt x="3982860" y="442875"/>
                  </a:cubicBezTo>
                  <a:cubicBezTo>
                    <a:pt x="3981144" y="470550"/>
                    <a:pt x="3982359" y="473125"/>
                    <a:pt x="3977067" y="484781"/>
                  </a:cubicBezTo>
                  <a:cubicBezTo>
                    <a:pt x="3950322" y="516461"/>
                    <a:pt x="3929369" y="541347"/>
                    <a:pt x="3902623" y="573027"/>
                  </a:cubicBezTo>
                  <a:cubicBezTo>
                    <a:pt x="3863077" y="614718"/>
                    <a:pt x="3728635" y="736074"/>
                    <a:pt x="3693594" y="765823"/>
                  </a:cubicBezTo>
                  <a:cubicBezTo>
                    <a:pt x="3658267" y="797432"/>
                    <a:pt x="3602917" y="828825"/>
                    <a:pt x="3605134" y="832186"/>
                  </a:cubicBezTo>
                  <a:cubicBezTo>
                    <a:pt x="3608352" y="838122"/>
                    <a:pt x="3674786" y="802080"/>
                    <a:pt x="3709756" y="779053"/>
                  </a:cubicBezTo>
                  <a:cubicBezTo>
                    <a:pt x="3781339" y="734573"/>
                    <a:pt x="3898190" y="636530"/>
                    <a:pt x="3959118" y="570739"/>
                  </a:cubicBezTo>
                  <a:cubicBezTo>
                    <a:pt x="3966269" y="564660"/>
                    <a:pt x="3973420" y="558510"/>
                    <a:pt x="3984576" y="548927"/>
                  </a:cubicBezTo>
                  <a:cubicBezTo>
                    <a:pt x="3984576" y="619367"/>
                    <a:pt x="4020690" y="783272"/>
                    <a:pt x="3951109" y="1308385"/>
                  </a:cubicBezTo>
                  <a:cubicBezTo>
                    <a:pt x="3927939" y="1331769"/>
                    <a:pt x="3665561" y="1552098"/>
                    <a:pt x="3559008" y="1613598"/>
                  </a:cubicBezTo>
                  <a:cubicBezTo>
                    <a:pt x="3500511" y="1647352"/>
                    <a:pt x="3382016" y="1700986"/>
                    <a:pt x="3341183" y="1722153"/>
                  </a:cubicBezTo>
                  <a:cubicBezTo>
                    <a:pt x="3289408" y="1747325"/>
                    <a:pt x="3260803" y="1752546"/>
                    <a:pt x="3213677" y="1770138"/>
                  </a:cubicBezTo>
                  <a:cubicBezTo>
                    <a:pt x="3229052" y="1775072"/>
                    <a:pt x="3371933" y="1738673"/>
                    <a:pt x="3442730" y="1704847"/>
                  </a:cubicBezTo>
                  <a:cubicBezTo>
                    <a:pt x="3624799" y="1634909"/>
                    <a:pt x="3802650" y="1517986"/>
                    <a:pt x="3951109" y="1392554"/>
                  </a:cubicBezTo>
                  <a:cubicBezTo>
                    <a:pt x="3948248" y="1423591"/>
                    <a:pt x="3920001" y="1588283"/>
                    <a:pt x="3911634" y="1627972"/>
                  </a:cubicBezTo>
                  <a:cubicBezTo>
                    <a:pt x="3887463" y="1742606"/>
                    <a:pt x="3867869" y="1825273"/>
                    <a:pt x="3843268" y="1921600"/>
                  </a:cubicBezTo>
                  <a:cubicBezTo>
                    <a:pt x="3823459" y="1999048"/>
                    <a:pt x="3805152" y="2065554"/>
                    <a:pt x="3784486" y="2142715"/>
                  </a:cubicBezTo>
                  <a:cubicBezTo>
                    <a:pt x="3751233" y="2162167"/>
                    <a:pt x="3643464" y="2218947"/>
                    <a:pt x="3566517" y="2251485"/>
                  </a:cubicBezTo>
                  <a:cubicBezTo>
                    <a:pt x="3540987" y="2261497"/>
                    <a:pt x="3374150" y="2328575"/>
                    <a:pt x="3121641" y="2368979"/>
                  </a:cubicBezTo>
                  <a:cubicBezTo>
                    <a:pt x="3121498" y="2368979"/>
                    <a:pt x="3121426" y="2368908"/>
                    <a:pt x="3121355" y="2368908"/>
                  </a:cubicBezTo>
                  <a:cubicBezTo>
                    <a:pt x="3088960" y="2374557"/>
                    <a:pt x="2999498" y="2376559"/>
                    <a:pt x="2979689" y="2375773"/>
                  </a:cubicBezTo>
                  <a:cubicBezTo>
                    <a:pt x="2981191" y="2375844"/>
                    <a:pt x="2924053" y="2370481"/>
                    <a:pt x="2962241" y="2386643"/>
                  </a:cubicBezTo>
                  <a:cubicBezTo>
                    <a:pt x="2990274" y="2393508"/>
                    <a:pt x="3207598" y="2405951"/>
                    <a:pt x="3404256" y="2356036"/>
                  </a:cubicBezTo>
                  <a:cubicBezTo>
                    <a:pt x="3516459" y="2327574"/>
                    <a:pt x="3691377" y="2259566"/>
                    <a:pt x="3747871" y="2234751"/>
                  </a:cubicBezTo>
                  <a:cubicBezTo>
                    <a:pt x="3719195" y="2329862"/>
                    <a:pt x="3682009" y="2421898"/>
                    <a:pt x="3644036" y="2513576"/>
                  </a:cubicBezTo>
                  <a:cubicBezTo>
                    <a:pt x="3604561" y="2608759"/>
                    <a:pt x="3511167" y="2795548"/>
                    <a:pt x="3510738" y="2796907"/>
                  </a:cubicBezTo>
                  <a:cubicBezTo>
                    <a:pt x="3427069" y="2833306"/>
                    <a:pt x="3246858" y="2867561"/>
                    <a:pt x="3156038" y="2877644"/>
                  </a:cubicBezTo>
                  <a:cubicBezTo>
                    <a:pt x="3105408" y="2883294"/>
                    <a:pt x="2830873" y="2871136"/>
                    <a:pt x="2821648" y="2873425"/>
                  </a:cubicBezTo>
                  <a:cubicBezTo>
                    <a:pt x="2801124" y="2872066"/>
                    <a:pt x="2784962" y="2874497"/>
                    <a:pt x="2803770" y="2879861"/>
                  </a:cubicBezTo>
                  <a:cubicBezTo>
                    <a:pt x="2821720" y="2883508"/>
                    <a:pt x="3066934" y="2921838"/>
                    <a:pt x="3225119" y="2907894"/>
                  </a:cubicBezTo>
                  <a:cubicBezTo>
                    <a:pt x="3260660" y="2905105"/>
                    <a:pt x="3460608" y="2868705"/>
                    <a:pt x="3469547" y="2866989"/>
                  </a:cubicBezTo>
                  <a:cubicBezTo>
                    <a:pt x="3446163" y="2917977"/>
                    <a:pt x="3415770" y="2965103"/>
                    <a:pt x="3386021" y="3012373"/>
                  </a:cubicBezTo>
                  <a:cubicBezTo>
                    <a:pt x="3352911" y="3065006"/>
                    <a:pt x="3200662" y="3281544"/>
                    <a:pt x="3159042" y="3337895"/>
                  </a:cubicBezTo>
                  <a:cubicBezTo>
                    <a:pt x="3142308" y="3341471"/>
                    <a:pt x="2995851" y="3343545"/>
                    <a:pt x="2803413" y="3332889"/>
                  </a:cubicBezTo>
                  <a:cubicBezTo>
                    <a:pt x="2742413" y="3333247"/>
                    <a:pt x="2479606" y="3286407"/>
                    <a:pt x="2446925" y="3269530"/>
                  </a:cubicBezTo>
                  <a:cubicBezTo>
                    <a:pt x="2441490" y="3265668"/>
                    <a:pt x="2425186" y="3262093"/>
                    <a:pt x="2442706" y="3272533"/>
                  </a:cubicBezTo>
                  <a:cubicBezTo>
                    <a:pt x="2469523" y="3291985"/>
                    <a:pt x="2559986" y="3325595"/>
                    <a:pt x="2586159" y="3332889"/>
                  </a:cubicBezTo>
                  <a:cubicBezTo>
                    <a:pt x="2650806" y="3353485"/>
                    <a:pt x="2896020" y="3383877"/>
                    <a:pt x="3108983" y="3396106"/>
                  </a:cubicBezTo>
                  <a:cubicBezTo>
                    <a:pt x="3105264" y="3401398"/>
                    <a:pt x="3020880" y="3508165"/>
                    <a:pt x="2980047" y="3551072"/>
                  </a:cubicBezTo>
                  <a:cubicBezTo>
                    <a:pt x="2949512" y="3583110"/>
                    <a:pt x="2794402" y="3740150"/>
                    <a:pt x="2745702" y="3786419"/>
                  </a:cubicBezTo>
                  <a:cubicBezTo>
                    <a:pt x="2719886" y="3810875"/>
                    <a:pt x="2721245" y="3807157"/>
                    <a:pt x="2686061" y="3807157"/>
                  </a:cubicBezTo>
                  <a:cubicBezTo>
                    <a:pt x="2679268" y="3807157"/>
                    <a:pt x="2570355" y="3805512"/>
                    <a:pt x="2534742" y="3798790"/>
                  </a:cubicBezTo>
                  <a:cubicBezTo>
                    <a:pt x="2490261" y="3791996"/>
                    <a:pt x="2288526" y="3753237"/>
                    <a:pt x="2152296" y="3688232"/>
                  </a:cubicBezTo>
                  <a:cubicBezTo>
                    <a:pt x="2124263" y="3678149"/>
                    <a:pt x="2112750" y="3670855"/>
                    <a:pt x="2094800" y="3664705"/>
                  </a:cubicBezTo>
                  <a:cubicBezTo>
                    <a:pt x="2107887" y="3675647"/>
                    <a:pt x="2116540" y="3683870"/>
                    <a:pt x="2140067" y="3698745"/>
                  </a:cubicBezTo>
                  <a:cubicBezTo>
                    <a:pt x="2200995" y="3737147"/>
                    <a:pt x="2266858" y="3764750"/>
                    <a:pt x="2334723" y="3788063"/>
                  </a:cubicBezTo>
                  <a:cubicBezTo>
                    <a:pt x="2382707" y="3807157"/>
                    <a:pt x="2498986" y="3845702"/>
                    <a:pt x="2619841" y="3855856"/>
                  </a:cubicBezTo>
                  <a:cubicBezTo>
                    <a:pt x="2574360" y="3887608"/>
                    <a:pt x="2522585" y="3913209"/>
                    <a:pt x="2473456" y="3938238"/>
                  </a:cubicBezTo>
                  <a:cubicBezTo>
                    <a:pt x="2424184" y="3968417"/>
                    <a:pt x="2370193" y="3985865"/>
                    <a:pt x="2313841" y="3996878"/>
                  </a:cubicBezTo>
                  <a:cubicBezTo>
                    <a:pt x="2279730" y="4001669"/>
                    <a:pt x="2202640" y="4009250"/>
                    <a:pt x="2177754" y="4003028"/>
                  </a:cubicBezTo>
                  <a:cubicBezTo>
                    <a:pt x="2121117" y="3994590"/>
                    <a:pt x="2066624" y="3979286"/>
                    <a:pt x="2014564" y="3954829"/>
                  </a:cubicBezTo>
                  <a:cubicBezTo>
                    <a:pt x="1945197" y="3922148"/>
                    <a:pt x="1885198" y="3876023"/>
                    <a:pt x="1829419" y="3824677"/>
                  </a:cubicBezTo>
                  <a:cubicBezTo>
                    <a:pt x="1754689" y="3755883"/>
                    <a:pt x="1688111" y="3679151"/>
                    <a:pt x="1620747" y="3603133"/>
                  </a:cubicBezTo>
                  <a:cubicBezTo>
                    <a:pt x="1523276" y="3493148"/>
                    <a:pt x="1426592" y="3382376"/>
                    <a:pt x="1303020" y="3299636"/>
                  </a:cubicBezTo>
                  <a:cubicBezTo>
                    <a:pt x="1231936" y="3252081"/>
                    <a:pt x="1154846" y="3210246"/>
                    <a:pt x="1071178" y="3191295"/>
                  </a:cubicBezTo>
                  <a:cubicBezTo>
                    <a:pt x="1059592" y="3188650"/>
                    <a:pt x="1042430" y="3188936"/>
                    <a:pt x="1052942" y="3164765"/>
                  </a:cubicBezTo>
                  <a:cubicBezTo>
                    <a:pt x="1062239" y="3142739"/>
                    <a:pt x="1188600" y="2830375"/>
                    <a:pt x="1210411" y="2787753"/>
                  </a:cubicBezTo>
                  <a:cubicBezTo>
                    <a:pt x="1271411" y="2676409"/>
                    <a:pt x="1385401" y="2476605"/>
                    <a:pt x="1526637" y="2324070"/>
                  </a:cubicBezTo>
                  <a:cubicBezTo>
                    <a:pt x="1951275" y="1838360"/>
                    <a:pt x="2441419" y="1440467"/>
                    <a:pt x="2496984" y="1394557"/>
                  </a:cubicBezTo>
                  <a:cubicBezTo>
                    <a:pt x="2702652" y="1232940"/>
                    <a:pt x="2963313" y="1000812"/>
                    <a:pt x="3085599" y="901053"/>
                  </a:cubicBezTo>
                  <a:cubicBezTo>
                    <a:pt x="3151533" y="832043"/>
                    <a:pt x="3501513" y="469907"/>
                    <a:pt x="3567947" y="385093"/>
                  </a:cubicBezTo>
                  <a:cubicBezTo>
                    <a:pt x="3654119" y="275036"/>
                    <a:pt x="3730280" y="157042"/>
                    <a:pt x="3825390" y="53993"/>
                  </a:cubicBezTo>
                  <a:cubicBezTo>
                    <a:pt x="3875699" y="-446"/>
                    <a:pt x="3893144" y="-1907"/>
                    <a:pt x="3899174" y="765"/>
                  </a:cubicBezTo>
                  <a:close/>
                </a:path>
              </a:pathLst>
            </a:custGeom>
            <a:solidFill>
              <a:schemeClr val="bg1"/>
            </a:solidFill>
            <a:ln w="7149" cap="flat">
              <a:noFill/>
              <a:prstDash val="solid"/>
              <a:miter/>
            </a:ln>
          </p:spPr>
          <p:txBody>
            <a:bodyPr rtlCol="0" anchor="ctr"/>
            <a:lstStyle/>
            <a:p>
              <a:endParaRPr lang="en-US"/>
            </a:p>
          </p:txBody>
        </p:sp>
        <p:sp>
          <p:nvSpPr>
            <p:cNvPr id="60" name="Graphic 2">
              <a:extLst>
                <a:ext uri="{FF2B5EF4-FFF2-40B4-BE49-F238E27FC236}">
                  <a16:creationId xmlns:a16="http://schemas.microsoft.com/office/drawing/2014/main" id="{76D9293D-FBB4-B978-916A-DF5AD1246360}"/>
                </a:ext>
              </a:extLst>
            </p:cNvPr>
            <p:cNvSpPr/>
            <p:nvPr/>
          </p:nvSpPr>
          <p:spPr>
            <a:xfrm>
              <a:off x="8854862" y="711812"/>
              <a:ext cx="1443680" cy="2228080"/>
            </a:xfrm>
            <a:custGeom>
              <a:avLst/>
              <a:gdLst>
                <a:gd name="connsiteX0" fmla="*/ 1793479 w 1887959"/>
                <a:gd name="connsiteY0" fmla="*/ 921197 h 2913750"/>
                <a:gd name="connsiteX1" fmla="*/ 1654388 w 1887959"/>
                <a:gd name="connsiteY1" fmla="*/ 1055497 h 2913750"/>
                <a:gd name="connsiteX2" fmla="*/ 1018718 w 1887959"/>
                <a:gd name="connsiteY2" fmla="*/ 1634458 h 2913750"/>
                <a:gd name="connsiteX3" fmla="*/ 372679 w 1887959"/>
                <a:gd name="connsiteY3" fmla="*/ 2316325 h 2913750"/>
                <a:gd name="connsiteX4" fmla="*/ 13403 w 1887959"/>
                <a:gd name="connsiteY4" fmla="*/ 2909159 h 2913750"/>
                <a:gd name="connsiteX5" fmla="*/ 1031 w 1887959"/>
                <a:gd name="connsiteY5" fmla="*/ 2893641 h 2913750"/>
                <a:gd name="connsiteX6" fmla="*/ 192898 w 1887959"/>
                <a:gd name="connsiteY6" fmla="*/ 2395417 h 2913750"/>
                <a:gd name="connsiteX7" fmla="*/ 616821 w 1887959"/>
                <a:gd name="connsiteY7" fmla="*/ 1819173 h 2913750"/>
                <a:gd name="connsiteX8" fmla="*/ 1059480 w 1887959"/>
                <a:gd name="connsiteY8" fmla="*/ 1327242 h 2913750"/>
                <a:gd name="connsiteX9" fmla="*/ 1518516 w 1887959"/>
                <a:gd name="connsiteY9" fmla="*/ 506857 h 2913750"/>
                <a:gd name="connsiteX10" fmla="*/ 1711884 w 1887959"/>
                <a:gd name="connsiteY10" fmla="*/ 59406 h 2913750"/>
                <a:gd name="connsiteX11" fmla="*/ 1804850 w 1887959"/>
                <a:gd name="connsiteY11" fmla="*/ 30801 h 2913750"/>
                <a:gd name="connsiteX12" fmla="*/ 1887231 w 1887959"/>
                <a:gd name="connsiteY12" fmla="*/ 479539 h 2913750"/>
                <a:gd name="connsiteX13" fmla="*/ 1793479 w 1887959"/>
                <a:gd name="connsiteY13" fmla="*/ 921197 h 291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87959" h="2913750">
                  <a:moveTo>
                    <a:pt x="1793479" y="921197"/>
                  </a:moveTo>
                  <a:cubicBezTo>
                    <a:pt x="1745924" y="967608"/>
                    <a:pt x="1699512" y="1013662"/>
                    <a:pt x="1654388" y="1055497"/>
                  </a:cubicBezTo>
                  <a:cubicBezTo>
                    <a:pt x="1515441" y="1184361"/>
                    <a:pt x="1174615" y="1485641"/>
                    <a:pt x="1018718" y="1634458"/>
                  </a:cubicBezTo>
                  <a:cubicBezTo>
                    <a:pt x="862894" y="1783274"/>
                    <a:pt x="530220" y="2134684"/>
                    <a:pt x="372679" y="2316325"/>
                  </a:cubicBezTo>
                  <a:cubicBezTo>
                    <a:pt x="206628" y="2507762"/>
                    <a:pt x="88776" y="2784156"/>
                    <a:pt x="13403" y="2909159"/>
                  </a:cubicBezTo>
                  <a:cubicBezTo>
                    <a:pt x="6109" y="2921244"/>
                    <a:pt x="-3117" y="2907157"/>
                    <a:pt x="1031" y="2893641"/>
                  </a:cubicBezTo>
                  <a:cubicBezTo>
                    <a:pt x="35071" y="2782297"/>
                    <a:pt x="124032" y="2512840"/>
                    <a:pt x="192898" y="2395417"/>
                  </a:cubicBezTo>
                  <a:cubicBezTo>
                    <a:pt x="295303" y="2220928"/>
                    <a:pt x="371106" y="2074256"/>
                    <a:pt x="616821" y="1819173"/>
                  </a:cubicBezTo>
                  <a:cubicBezTo>
                    <a:pt x="755912" y="1674790"/>
                    <a:pt x="954930" y="1457036"/>
                    <a:pt x="1059480" y="1327242"/>
                  </a:cubicBezTo>
                  <a:cubicBezTo>
                    <a:pt x="1237688" y="1106056"/>
                    <a:pt x="1441354" y="681060"/>
                    <a:pt x="1518516" y="506857"/>
                  </a:cubicBezTo>
                  <a:cubicBezTo>
                    <a:pt x="1595677" y="332653"/>
                    <a:pt x="1686926" y="128916"/>
                    <a:pt x="1711884" y="59406"/>
                  </a:cubicBezTo>
                  <a:cubicBezTo>
                    <a:pt x="1733338" y="-163"/>
                    <a:pt x="1781609" y="-24049"/>
                    <a:pt x="1804850" y="30801"/>
                  </a:cubicBezTo>
                  <a:cubicBezTo>
                    <a:pt x="1847542" y="131490"/>
                    <a:pt x="1894383" y="314346"/>
                    <a:pt x="1887231" y="479539"/>
                  </a:cubicBezTo>
                  <a:cubicBezTo>
                    <a:pt x="1871570" y="840746"/>
                    <a:pt x="1813002" y="874857"/>
                    <a:pt x="1793479" y="921197"/>
                  </a:cubicBezTo>
                  <a:close/>
                </a:path>
              </a:pathLst>
            </a:custGeom>
            <a:gradFill>
              <a:gsLst>
                <a:gs pos="0">
                  <a:srgbClr val="3465A4"/>
                </a:gs>
                <a:gs pos="100000">
                  <a:srgbClr val="729FCF"/>
                </a:gs>
              </a:gsLst>
              <a:lin ang="6600000" scaled="0"/>
            </a:gradFill>
            <a:ln w="7149" cap="flat">
              <a:noFill/>
              <a:prstDash val="solid"/>
              <a:miter/>
            </a:ln>
          </p:spPr>
          <p:txBody>
            <a:bodyPr rtlCol="0" anchor="ctr"/>
            <a:lstStyle/>
            <a:p>
              <a:endParaRPr lang="en-US"/>
            </a:p>
          </p:txBody>
        </p:sp>
        <p:sp>
          <p:nvSpPr>
            <p:cNvPr id="61" name="Graphic 2">
              <a:extLst>
                <a:ext uri="{FF2B5EF4-FFF2-40B4-BE49-F238E27FC236}">
                  <a16:creationId xmlns:a16="http://schemas.microsoft.com/office/drawing/2014/main" id="{A9E00ED6-826F-C766-67EE-67DF807F2F14}"/>
                </a:ext>
              </a:extLst>
            </p:cNvPr>
            <p:cNvSpPr/>
            <p:nvPr/>
          </p:nvSpPr>
          <p:spPr>
            <a:xfrm>
              <a:off x="8675891" y="3151062"/>
              <a:ext cx="2354126" cy="1906277"/>
            </a:xfrm>
            <a:custGeom>
              <a:avLst/>
              <a:gdLst>
                <a:gd name="connsiteX0" fmla="*/ 2993726 w 3078587"/>
                <a:gd name="connsiteY0" fmla="*/ 2067634 h 2492916"/>
                <a:gd name="connsiteX1" fmla="*/ 2817234 w 3078587"/>
                <a:gd name="connsiteY1" fmla="*/ 2029018 h 2492916"/>
                <a:gd name="connsiteX2" fmla="*/ 2480771 w 3078587"/>
                <a:gd name="connsiteY2" fmla="*/ 1911023 h 2492916"/>
                <a:gd name="connsiteX3" fmla="*/ 2011080 w 3078587"/>
                <a:gd name="connsiteY3" fmla="*/ 1566407 h 2492916"/>
                <a:gd name="connsiteX4" fmla="*/ 1564487 w 3078587"/>
                <a:gd name="connsiteY4" fmla="*/ 1023416 h 2492916"/>
                <a:gd name="connsiteX5" fmla="*/ 1441201 w 3078587"/>
                <a:gd name="connsiteY5" fmla="*/ 866090 h 2492916"/>
                <a:gd name="connsiteX6" fmla="*/ 1835875 w 3078587"/>
                <a:gd name="connsiteY6" fmla="*/ 704544 h 2492916"/>
                <a:gd name="connsiteX7" fmla="*/ 1741623 w 3078587"/>
                <a:gd name="connsiteY7" fmla="*/ 682161 h 2492916"/>
                <a:gd name="connsiteX8" fmla="*/ 1602889 w 3078587"/>
                <a:gd name="connsiteY8" fmla="*/ 759323 h 2492916"/>
                <a:gd name="connsiteX9" fmla="*/ 1443274 w 3078587"/>
                <a:gd name="connsiteY9" fmla="*/ 817962 h 2492916"/>
                <a:gd name="connsiteX10" fmla="*/ 1307187 w 3078587"/>
                <a:gd name="connsiteY10" fmla="*/ 824112 h 2492916"/>
                <a:gd name="connsiteX11" fmla="*/ 1143997 w 3078587"/>
                <a:gd name="connsiteY11" fmla="*/ 775913 h 2492916"/>
                <a:gd name="connsiteX12" fmla="*/ 958852 w 3078587"/>
                <a:gd name="connsiteY12" fmla="*/ 645761 h 2492916"/>
                <a:gd name="connsiteX13" fmla="*/ 750180 w 3078587"/>
                <a:gd name="connsiteY13" fmla="*/ 424217 h 2492916"/>
                <a:gd name="connsiteX14" fmla="*/ 432452 w 3078587"/>
                <a:gd name="connsiteY14" fmla="*/ 120720 h 2492916"/>
                <a:gd name="connsiteX15" fmla="*/ 212410 w 3078587"/>
                <a:gd name="connsiteY15" fmla="*/ 4871 h 2492916"/>
                <a:gd name="connsiteX16" fmla="*/ 88551 w 3078587"/>
                <a:gd name="connsiteY16" fmla="*/ 20532 h 2492916"/>
                <a:gd name="connsiteX17" fmla="*/ 4668 w 3078587"/>
                <a:gd name="connsiteY17" fmla="*/ 121221 h 2492916"/>
                <a:gd name="connsiteX18" fmla="*/ 4239 w 3078587"/>
                <a:gd name="connsiteY18" fmla="*/ 188299 h 2492916"/>
                <a:gd name="connsiteX19" fmla="*/ 117871 w 3078587"/>
                <a:gd name="connsiteY19" fmla="*/ 408127 h 2492916"/>
                <a:gd name="connsiteX20" fmla="*/ 176368 w 3078587"/>
                <a:gd name="connsiteY20" fmla="*/ 480855 h 2492916"/>
                <a:gd name="connsiteX21" fmla="*/ 234793 w 3078587"/>
                <a:gd name="connsiteY21" fmla="*/ 531342 h 2492916"/>
                <a:gd name="connsiteX22" fmla="*/ 183805 w 3078587"/>
                <a:gd name="connsiteY22" fmla="*/ 465408 h 2492916"/>
                <a:gd name="connsiteX23" fmla="*/ 78754 w 3078587"/>
                <a:gd name="connsiteY23" fmla="*/ 252231 h 2492916"/>
                <a:gd name="connsiteX24" fmla="*/ 87478 w 3078587"/>
                <a:gd name="connsiteY24" fmla="*/ 138598 h 2492916"/>
                <a:gd name="connsiteX25" fmla="*/ 204043 w 3078587"/>
                <a:gd name="connsiteY25" fmla="*/ 69589 h 2492916"/>
                <a:gd name="connsiteX26" fmla="*/ 371524 w 3078587"/>
                <a:gd name="connsiteY26" fmla="*/ 137454 h 2492916"/>
                <a:gd name="connsiteX27" fmla="*/ 564463 w 3078587"/>
                <a:gd name="connsiteY27" fmla="*/ 305793 h 2492916"/>
                <a:gd name="connsiteX28" fmla="*/ 729084 w 3078587"/>
                <a:gd name="connsiteY28" fmla="*/ 488649 h 2492916"/>
                <a:gd name="connsiteX29" fmla="*/ 863598 w 3078587"/>
                <a:gd name="connsiteY29" fmla="*/ 633747 h 2492916"/>
                <a:gd name="connsiteX30" fmla="*/ 1093223 w 3078587"/>
                <a:gd name="connsiteY30" fmla="*/ 802587 h 2492916"/>
                <a:gd name="connsiteX31" fmla="*/ 1265067 w 3078587"/>
                <a:gd name="connsiteY31" fmla="*/ 849571 h 2492916"/>
                <a:gd name="connsiteX32" fmla="*/ 1286806 w 3078587"/>
                <a:gd name="connsiteY32" fmla="*/ 857079 h 2492916"/>
                <a:gd name="connsiteX33" fmla="*/ 1388210 w 3078587"/>
                <a:gd name="connsiteY33" fmla="*/ 973143 h 2492916"/>
                <a:gd name="connsiteX34" fmla="*/ 1746557 w 3078587"/>
                <a:gd name="connsiteY34" fmla="*/ 1464216 h 2492916"/>
                <a:gd name="connsiteX35" fmla="*/ 2026955 w 3078587"/>
                <a:gd name="connsiteY35" fmla="*/ 1755484 h 2492916"/>
                <a:gd name="connsiteX36" fmla="*/ 2276461 w 3078587"/>
                <a:gd name="connsiteY36" fmla="*/ 1955575 h 2492916"/>
                <a:gd name="connsiteX37" fmla="*/ 2454454 w 3078587"/>
                <a:gd name="connsiteY37" fmla="*/ 2056335 h 2492916"/>
                <a:gd name="connsiteX38" fmla="*/ 2454454 w 3078587"/>
                <a:gd name="connsiteY38" fmla="*/ 2056335 h 2492916"/>
                <a:gd name="connsiteX39" fmla="*/ 2728917 w 3078587"/>
                <a:gd name="connsiteY39" fmla="*/ 2151732 h 2492916"/>
                <a:gd name="connsiteX40" fmla="*/ 2887745 w 3078587"/>
                <a:gd name="connsiteY40" fmla="*/ 2178621 h 2492916"/>
                <a:gd name="connsiteX41" fmla="*/ 2974918 w 3078587"/>
                <a:gd name="connsiteY41" fmla="*/ 2332157 h 2492916"/>
                <a:gd name="connsiteX42" fmla="*/ 2916708 w 3078587"/>
                <a:gd name="connsiteY42" fmla="*/ 2465956 h 2492916"/>
                <a:gd name="connsiteX43" fmla="*/ 2937303 w 3078587"/>
                <a:gd name="connsiteY43" fmla="*/ 2492916 h 2492916"/>
                <a:gd name="connsiteX44" fmla="*/ 2981569 w 3078587"/>
                <a:gd name="connsiteY44" fmla="*/ 2425123 h 2492916"/>
                <a:gd name="connsiteX45" fmla="*/ 3077181 w 3078587"/>
                <a:gd name="connsiteY45" fmla="*/ 2185915 h 2492916"/>
                <a:gd name="connsiteX46" fmla="*/ 2993726 w 3078587"/>
                <a:gd name="connsiteY46" fmla="*/ 2067634 h 2492916"/>
                <a:gd name="connsiteX47" fmla="*/ 1287164 w 3078587"/>
                <a:gd name="connsiteY47" fmla="*/ 852145 h 2492916"/>
                <a:gd name="connsiteX48" fmla="*/ 1286878 w 3078587"/>
                <a:gd name="connsiteY48" fmla="*/ 851859 h 2492916"/>
                <a:gd name="connsiteX49" fmla="*/ 1286878 w 3078587"/>
                <a:gd name="connsiteY49" fmla="*/ 851859 h 2492916"/>
                <a:gd name="connsiteX50" fmla="*/ 1286878 w 3078587"/>
                <a:gd name="connsiteY50" fmla="*/ 851859 h 2492916"/>
                <a:gd name="connsiteX51" fmla="*/ 1287307 w 3078587"/>
                <a:gd name="connsiteY51" fmla="*/ 851859 h 2492916"/>
                <a:gd name="connsiteX52" fmla="*/ 1287164 w 3078587"/>
                <a:gd name="connsiteY52" fmla="*/ 852145 h 249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078587" h="2492916">
                  <a:moveTo>
                    <a:pt x="2993726" y="2067634"/>
                  </a:moveTo>
                  <a:cubicBezTo>
                    <a:pt x="2934586" y="2056049"/>
                    <a:pt x="2875588" y="2044250"/>
                    <a:pt x="2817234" y="2029018"/>
                  </a:cubicBezTo>
                  <a:cubicBezTo>
                    <a:pt x="2701814" y="1998983"/>
                    <a:pt x="2587967" y="1964371"/>
                    <a:pt x="2480771" y="1911023"/>
                  </a:cubicBezTo>
                  <a:cubicBezTo>
                    <a:pt x="2382227" y="1861966"/>
                    <a:pt x="2073724" y="1624331"/>
                    <a:pt x="2011080" y="1566407"/>
                  </a:cubicBezTo>
                  <a:cubicBezTo>
                    <a:pt x="1908245" y="1471153"/>
                    <a:pt x="1677405" y="1187036"/>
                    <a:pt x="1564487" y="1023416"/>
                  </a:cubicBezTo>
                  <a:cubicBezTo>
                    <a:pt x="1526300" y="968066"/>
                    <a:pt x="1485467" y="922441"/>
                    <a:pt x="1441201" y="866090"/>
                  </a:cubicBezTo>
                  <a:cubicBezTo>
                    <a:pt x="1591948" y="852217"/>
                    <a:pt x="1730395" y="782993"/>
                    <a:pt x="1835875" y="704544"/>
                  </a:cubicBezTo>
                  <a:lnTo>
                    <a:pt x="1741623" y="682161"/>
                  </a:lnTo>
                  <a:cubicBezTo>
                    <a:pt x="1698072" y="711481"/>
                    <a:pt x="1649372" y="735723"/>
                    <a:pt x="1602889" y="759323"/>
                  </a:cubicBezTo>
                  <a:cubicBezTo>
                    <a:pt x="1553617" y="789500"/>
                    <a:pt x="1499626" y="807021"/>
                    <a:pt x="1443274" y="817962"/>
                  </a:cubicBezTo>
                  <a:cubicBezTo>
                    <a:pt x="1409163" y="822754"/>
                    <a:pt x="1332145" y="830405"/>
                    <a:pt x="1307187" y="824112"/>
                  </a:cubicBezTo>
                  <a:cubicBezTo>
                    <a:pt x="1250549" y="815674"/>
                    <a:pt x="1196057" y="800442"/>
                    <a:pt x="1143997" y="775913"/>
                  </a:cubicBezTo>
                  <a:cubicBezTo>
                    <a:pt x="1074630" y="743303"/>
                    <a:pt x="1014631" y="697107"/>
                    <a:pt x="958852" y="645761"/>
                  </a:cubicBezTo>
                  <a:cubicBezTo>
                    <a:pt x="884122" y="576967"/>
                    <a:pt x="817473" y="500234"/>
                    <a:pt x="750180" y="424217"/>
                  </a:cubicBezTo>
                  <a:cubicBezTo>
                    <a:pt x="652781" y="314231"/>
                    <a:pt x="556025" y="203459"/>
                    <a:pt x="432452" y="120720"/>
                  </a:cubicBezTo>
                  <a:cubicBezTo>
                    <a:pt x="361441" y="73165"/>
                    <a:pt x="295078" y="27612"/>
                    <a:pt x="212410" y="4871"/>
                  </a:cubicBezTo>
                  <a:cubicBezTo>
                    <a:pt x="177155" y="-4783"/>
                    <a:pt x="143043" y="-349"/>
                    <a:pt x="88551" y="20532"/>
                  </a:cubicBezTo>
                  <a:cubicBezTo>
                    <a:pt x="46145" y="36765"/>
                    <a:pt x="14822" y="75739"/>
                    <a:pt x="4668" y="121221"/>
                  </a:cubicBezTo>
                  <a:cubicBezTo>
                    <a:pt x="-1912" y="143532"/>
                    <a:pt x="-1053" y="165916"/>
                    <a:pt x="4239" y="188299"/>
                  </a:cubicBezTo>
                  <a:cubicBezTo>
                    <a:pt x="18541" y="273756"/>
                    <a:pt x="67670" y="341120"/>
                    <a:pt x="117871" y="408127"/>
                  </a:cubicBezTo>
                  <a:cubicBezTo>
                    <a:pt x="137608" y="434515"/>
                    <a:pt x="153913" y="454681"/>
                    <a:pt x="176368" y="480855"/>
                  </a:cubicBezTo>
                  <a:cubicBezTo>
                    <a:pt x="187738" y="495658"/>
                    <a:pt x="213268" y="517254"/>
                    <a:pt x="234793" y="531342"/>
                  </a:cubicBezTo>
                  <a:cubicBezTo>
                    <a:pt x="219990" y="510818"/>
                    <a:pt x="198322" y="483858"/>
                    <a:pt x="183805" y="465408"/>
                  </a:cubicBezTo>
                  <a:cubicBezTo>
                    <a:pt x="138467" y="399617"/>
                    <a:pt x="91698" y="332896"/>
                    <a:pt x="78754" y="252231"/>
                  </a:cubicBezTo>
                  <a:cubicBezTo>
                    <a:pt x="72604" y="213686"/>
                    <a:pt x="74749" y="175570"/>
                    <a:pt x="87478" y="138598"/>
                  </a:cubicBezTo>
                  <a:cubicBezTo>
                    <a:pt x="106286" y="83677"/>
                    <a:pt x="146905" y="59935"/>
                    <a:pt x="204043" y="69589"/>
                  </a:cubicBezTo>
                  <a:cubicBezTo>
                    <a:pt x="264828" y="79887"/>
                    <a:pt x="320179" y="103772"/>
                    <a:pt x="371524" y="137454"/>
                  </a:cubicBezTo>
                  <a:cubicBezTo>
                    <a:pt x="443537" y="184652"/>
                    <a:pt x="506253" y="242148"/>
                    <a:pt x="564463" y="305793"/>
                  </a:cubicBezTo>
                  <a:cubicBezTo>
                    <a:pt x="619814" y="366364"/>
                    <a:pt x="674306" y="427578"/>
                    <a:pt x="729084" y="488649"/>
                  </a:cubicBezTo>
                  <a:cubicBezTo>
                    <a:pt x="773136" y="537706"/>
                    <a:pt x="815757" y="588337"/>
                    <a:pt x="863598" y="633747"/>
                  </a:cubicBezTo>
                  <a:cubicBezTo>
                    <a:pt x="932965" y="699538"/>
                    <a:pt x="1005550" y="761253"/>
                    <a:pt x="1093223" y="802587"/>
                  </a:cubicBezTo>
                  <a:cubicBezTo>
                    <a:pt x="1147858" y="828331"/>
                    <a:pt x="1204710" y="844994"/>
                    <a:pt x="1265067" y="849571"/>
                  </a:cubicBezTo>
                  <a:cubicBezTo>
                    <a:pt x="1272933" y="850142"/>
                    <a:pt x="1281443" y="849213"/>
                    <a:pt x="1286806" y="857079"/>
                  </a:cubicBezTo>
                  <a:cubicBezTo>
                    <a:pt x="1326996" y="890189"/>
                    <a:pt x="1356244" y="933025"/>
                    <a:pt x="1388210" y="973143"/>
                  </a:cubicBezTo>
                  <a:cubicBezTo>
                    <a:pt x="1514572" y="1131757"/>
                    <a:pt x="1623270" y="1303314"/>
                    <a:pt x="1746557" y="1464216"/>
                  </a:cubicBezTo>
                  <a:cubicBezTo>
                    <a:pt x="1829010" y="1571913"/>
                    <a:pt x="1920903" y="1670242"/>
                    <a:pt x="2026955" y="1755484"/>
                  </a:cubicBezTo>
                  <a:cubicBezTo>
                    <a:pt x="2110052" y="1822276"/>
                    <a:pt x="2189431" y="1893574"/>
                    <a:pt x="2276461" y="1955575"/>
                  </a:cubicBezTo>
                  <a:cubicBezTo>
                    <a:pt x="2332312" y="1995407"/>
                    <a:pt x="2392596" y="2027230"/>
                    <a:pt x="2454454" y="2056335"/>
                  </a:cubicBezTo>
                  <a:cubicBezTo>
                    <a:pt x="2454454" y="2056335"/>
                    <a:pt x="2454454" y="2056335"/>
                    <a:pt x="2454454" y="2056335"/>
                  </a:cubicBezTo>
                  <a:cubicBezTo>
                    <a:pt x="2543701" y="2094523"/>
                    <a:pt x="2635236" y="2126274"/>
                    <a:pt x="2728917" y="2151732"/>
                  </a:cubicBezTo>
                  <a:cubicBezTo>
                    <a:pt x="2776043" y="2164533"/>
                    <a:pt x="2839761" y="2170969"/>
                    <a:pt x="2887745" y="2178621"/>
                  </a:cubicBezTo>
                  <a:cubicBezTo>
                    <a:pt x="2991152" y="2195140"/>
                    <a:pt x="2994727" y="2248846"/>
                    <a:pt x="2974918" y="2332157"/>
                  </a:cubicBezTo>
                  <a:cubicBezTo>
                    <a:pt x="2964835" y="2374636"/>
                    <a:pt x="2938304" y="2427268"/>
                    <a:pt x="2916708" y="2465956"/>
                  </a:cubicBezTo>
                  <a:lnTo>
                    <a:pt x="2937303" y="2492916"/>
                  </a:lnTo>
                  <a:cubicBezTo>
                    <a:pt x="2949388" y="2476325"/>
                    <a:pt x="2971057" y="2443358"/>
                    <a:pt x="2981569" y="2425123"/>
                  </a:cubicBezTo>
                  <a:cubicBezTo>
                    <a:pt x="3027265" y="2345816"/>
                    <a:pt x="3065739" y="2280168"/>
                    <a:pt x="3077181" y="2185915"/>
                  </a:cubicBezTo>
                  <a:cubicBezTo>
                    <a:pt x="3085047" y="2120124"/>
                    <a:pt x="3060304" y="2080649"/>
                    <a:pt x="2993726" y="2067634"/>
                  </a:cubicBezTo>
                  <a:close/>
                  <a:moveTo>
                    <a:pt x="1287164" y="852145"/>
                  </a:moveTo>
                  <a:cubicBezTo>
                    <a:pt x="1287021" y="852073"/>
                    <a:pt x="1286949" y="851930"/>
                    <a:pt x="1286878" y="851859"/>
                  </a:cubicBezTo>
                  <a:cubicBezTo>
                    <a:pt x="1286878" y="851859"/>
                    <a:pt x="1286878" y="851859"/>
                    <a:pt x="1286878" y="851859"/>
                  </a:cubicBezTo>
                  <a:cubicBezTo>
                    <a:pt x="1286878" y="851859"/>
                    <a:pt x="1286878" y="851859"/>
                    <a:pt x="1286878" y="851859"/>
                  </a:cubicBezTo>
                  <a:cubicBezTo>
                    <a:pt x="1287021" y="851859"/>
                    <a:pt x="1287164" y="851859"/>
                    <a:pt x="1287307" y="851859"/>
                  </a:cubicBezTo>
                  <a:cubicBezTo>
                    <a:pt x="1287164" y="851930"/>
                    <a:pt x="1287164" y="852002"/>
                    <a:pt x="1287164" y="852145"/>
                  </a:cubicBezTo>
                  <a:close/>
                </a:path>
              </a:pathLst>
            </a:custGeom>
            <a:gradFill>
              <a:gsLst>
                <a:gs pos="0">
                  <a:srgbClr val="729FCF"/>
                </a:gs>
                <a:gs pos="100000">
                  <a:srgbClr val="ADC8E3"/>
                </a:gs>
              </a:gsLst>
              <a:lin ang="5400000" scaled="0"/>
            </a:gradFill>
            <a:ln w="7149" cap="flat">
              <a:noFill/>
              <a:prstDash val="solid"/>
              <a:miter/>
            </a:ln>
          </p:spPr>
          <p:txBody>
            <a:bodyPr rtlCol="0" anchor="ctr"/>
            <a:lstStyle/>
            <a:p>
              <a:endParaRPr lang="en-US"/>
            </a:p>
          </p:txBody>
        </p:sp>
        <p:grpSp>
          <p:nvGrpSpPr>
            <p:cNvPr id="62" name="Group 61">
              <a:extLst>
                <a:ext uri="{FF2B5EF4-FFF2-40B4-BE49-F238E27FC236}">
                  <a16:creationId xmlns:a16="http://schemas.microsoft.com/office/drawing/2014/main" id="{ACD5A332-BDCF-FFBC-50F6-25E3B464247D}"/>
                </a:ext>
              </a:extLst>
            </p:cNvPr>
            <p:cNvGrpSpPr/>
            <p:nvPr/>
          </p:nvGrpSpPr>
          <p:grpSpPr>
            <a:xfrm>
              <a:off x="8042887" y="2712585"/>
              <a:ext cx="1621103" cy="1751924"/>
              <a:chOff x="5164341" y="2961271"/>
              <a:chExt cx="2119981" cy="2291062"/>
            </a:xfrm>
            <a:solidFill>
              <a:schemeClr val="bg1">
                <a:lumMod val="95000"/>
              </a:schemeClr>
            </a:solidFill>
          </p:grpSpPr>
          <p:sp>
            <p:nvSpPr>
              <p:cNvPr id="6168" name="Freeform: Shape 6167">
                <a:extLst>
                  <a:ext uri="{FF2B5EF4-FFF2-40B4-BE49-F238E27FC236}">
                    <a16:creationId xmlns:a16="http://schemas.microsoft.com/office/drawing/2014/main" id="{2E9A3AC5-C7BE-3503-2305-BB77514C3A32}"/>
                  </a:ext>
                </a:extLst>
              </p:cNvPr>
              <p:cNvSpPr/>
              <p:nvPr/>
            </p:nvSpPr>
            <p:spPr>
              <a:xfrm>
                <a:off x="5164341" y="3467830"/>
                <a:ext cx="2119981" cy="1784503"/>
              </a:xfrm>
              <a:custGeom>
                <a:avLst/>
                <a:gdLst>
                  <a:gd name="connsiteX0" fmla="*/ 2117899 w 2119981"/>
                  <a:gd name="connsiteY0" fmla="*/ 1760625 h 1784503"/>
                  <a:gd name="connsiteX1" fmla="*/ 1813830 w 2119981"/>
                  <a:gd name="connsiteY1" fmla="*/ 1379967 h 1784503"/>
                  <a:gd name="connsiteX2" fmla="*/ 1132535 w 2119981"/>
                  <a:gd name="connsiteY2" fmla="*/ 1134323 h 1784503"/>
                  <a:gd name="connsiteX3" fmla="*/ 541703 w 2119981"/>
                  <a:gd name="connsiteY3" fmla="*/ 730280 h 1784503"/>
                  <a:gd name="connsiteX4" fmla="*/ 314295 w 2119981"/>
                  <a:gd name="connsiteY4" fmla="*/ 376868 h 1784503"/>
                  <a:gd name="connsiteX5" fmla="*/ 249076 w 2119981"/>
                  <a:gd name="connsiteY5" fmla="*/ 148888 h 1784503"/>
                  <a:gd name="connsiteX6" fmla="*/ 34040 w 2119981"/>
                  <a:gd name="connsiteY6" fmla="*/ 0 h 1784503"/>
                  <a:gd name="connsiteX7" fmla="*/ 0 w 2119981"/>
                  <a:gd name="connsiteY7" fmla="*/ 85671 h 1784503"/>
                  <a:gd name="connsiteX8" fmla="*/ 47341 w 2119981"/>
                  <a:gd name="connsiteY8" fmla="*/ 109556 h 1784503"/>
                  <a:gd name="connsiteX9" fmla="*/ 297347 w 2119981"/>
                  <a:gd name="connsiteY9" fmla="*/ 396677 h 1784503"/>
                  <a:gd name="connsiteX10" fmla="*/ 326238 w 2119981"/>
                  <a:gd name="connsiteY10" fmla="*/ 612214 h 1784503"/>
                  <a:gd name="connsiteX11" fmla="*/ 697027 w 2119981"/>
                  <a:gd name="connsiteY11" fmla="*/ 1282711 h 1784503"/>
                  <a:gd name="connsiteX12" fmla="*/ 1597292 w 2119981"/>
                  <a:gd name="connsiteY12" fmla="*/ 1667374 h 1784503"/>
                  <a:gd name="connsiteX13" fmla="*/ 2091583 w 2119981"/>
                  <a:gd name="connsiteY13" fmla="*/ 1778861 h 1784503"/>
                  <a:gd name="connsiteX14" fmla="*/ 2117899 w 2119981"/>
                  <a:gd name="connsiteY14" fmla="*/ 1760625 h 178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981" h="1784503">
                    <a:moveTo>
                      <a:pt x="2117899" y="1760625"/>
                    </a:moveTo>
                    <a:cubicBezTo>
                      <a:pt x="2075707" y="1607304"/>
                      <a:pt x="1939262" y="1470859"/>
                      <a:pt x="1813830" y="1379967"/>
                    </a:cubicBezTo>
                    <a:cubicBezTo>
                      <a:pt x="1606374" y="1229649"/>
                      <a:pt x="1361374" y="1229291"/>
                      <a:pt x="1132535" y="1134323"/>
                    </a:cubicBezTo>
                    <a:cubicBezTo>
                      <a:pt x="910634" y="1042287"/>
                      <a:pt x="710114" y="900980"/>
                      <a:pt x="541703" y="730280"/>
                    </a:cubicBezTo>
                    <a:cubicBezTo>
                      <a:pt x="443374" y="630593"/>
                      <a:pt x="352769" y="513671"/>
                      <a:pt x="314295" y="376868"/>
                    </a:cubicBezTo>
                    <a:cubicBezTo>
                      <a:pt x="292198" y="298205"/>
                      <a:pt x="293414" y="220472"/>
                      <a:pt x="249076" y="148888"/>
                    </a:cubicBezTo>
                    <a:cubicBezTo>
                      <a:pt x="210746" y="87030"/>
                      <a:pt x="132583" y="31895"/>
                      <a:pt x="34040" y="0"/>
                    </a:cubicBezTo>
                    <a:cubicBezTo>
                      <a:pt x="26245" y="24457"/>
                      <a:pt x="16877" y="63288"/>
                      <a:pt x="0" y="85671"/>
                    </a:cubicBezTo>
                    <a:cubicBezTo>
                      <a:pt x="24672" y="93967"/>
                      <a:pt x="40333" y="105909"/>
                      <a:pt x="47341" y="109556"/>
                    </a:cubicBezTo>
                    <a:cubicBezTo>
                      <a:pt x="149746" y="163548"/>
                      <a:pt x="260161" y="269243"/>
                      <a:pt x="297347" y="396677"/>
                    </a:cubicBezTo>
                    <a:cubicBezTo>
                      <a:pt x="317227" y="464756"/>
                      <a:pt x="309790" y="542705"/>
                      <a:pt x="326238" y="612214"/>
                    </a:cubicBezTo>
                    <a:cubicBezTo>
                      <a:pt x="413625" y="980859"/>
                      <a:pt x="419632" y="1046078"/>
                      <a:pt x="697027" y="1282711"/>
                    </a:cubicBezTo>
                    <a:cubicBezTo>
                      <a:pt x="971419" y="1516698"/>
                      <a:pt x="1232938" y="1614669"/>
                      <a:pt x="1597292" y="1667374"/>
                    </a:cubicBezTo>
                    <a:cubicBezTo>
                      <a:pt x="1769993" y="1692332"/>
                      <a:pt x="1931753" y="1702558"/>
                      <a:pt x="2091583" y="1778861"/>
                    </a:cubicBezTo>
                    <a:cubicBezTo>
                      <a:pt x="2119973" y="1792448"/>
                      <a:pt x="2123120" y="1779576"/>
                      <a:pt x="2117899" y="1760625"/>
                    </a:cubicBezTo>
                    <a:close/>
                  </a:path>
                </a:pathLst>
              </a:custGeom>
              <a:grpFill/>
              <a:ln w="7149" cap="flat">
                <a:noFill/>
                <a:prstDash val="solid"/>
                <a:miter/>
              </a:ln>
            </p:spPr>
            <p:txBody>
              <a:bodyPr rtlCol="0" anchor="ctr"/>
              <a:lstStyle/>
              <a:p>
                <a:endParaRPr lang="en-US"/>
              </a:p>
            </p:txBody>
          </p:sp>
          <p:sp>
            <p:nvSpPr>
              <p:cNvPr id="6169" name="Freeform: Shape 6168">
                <a:extLst>
                  <a:ext uri="{FF2B5EF4-FFF2-40B4-BE49-F238E27FC236}">
                    <a16:creationId xmlns:a16="http://schemas.microsoft.com/office/drawing/2014/main" id="{BFEB1E90-7E66-9687-9E8E-17B7165F6F08}"/>
                  </a:ext>
                </a:extLst>
              </p:cNvPr>
              <p:cNvSpPr/>
              <p:nvPr/>
            </p:nvSpPr>
            <p:spPr>
              <a:xfrm>
                <a:off x="5674670" y="2961271"/>
                <a:ext cx="476296" cy="590482"/>
              </a:xfrm>
              <a:custGeom>
                <a:avLst/>
                <a:gdLst>
                  <a:gd name="connsiteX0" fmla="*/ 16715 w 476296"/>
                  <a:gd name="connsiteY0" fmla="*/ 28931 h 590482"/>
                  <a:gd name="connsiteX1" fmla="*/ 84508 w 476296"/>
                  <a:gd name="connsiteY1" fmla="*/ 104233 h 590482"/>
                  <a:gd name="connsiteX2" fmla="*/ 197068 w 476296"/>
                  <a:gd name="connsiteY2" fmla="*/ 335788 h 590482"/>
                  <a:gd name="connsiteX3" fmla="*/ 271155 w 476296"/>
                  <a:gd name="connsiteY3" fmla="*/ 491828 h 590482"/>
                  <a:gd name="connsiteX4" fmla="*/ 461019 w 476296"/>
                  <a:gd name="connsiteY4" fmla="*/ 584007 h 590482"/>
                  <a:gd name="connsiteX5" fmla="*/ 476036 w 476296"/>
                  <a:gd name="connsiteY5" fmla="*/ 574066 h 590482"/>
                  <a:gd name="connsiteX6" fmla="*/ 393869 w 476296"/>
                  <a:gd name="connsiteY6" fmla="*/ 391854 h 590482"/>
                  <a:gd name="connsiteX7" fmla="*/ 53829 w 476296"/>
                  <a:gd name="connsiteY7" fmla="*/ 17918 h 590482"/>
                  <a:gd name="connsiteX8" fmla="*/ 6131 w 476296"/>
                  <a:gd name="connsiteY8" fmla="*/ 397 h 590482"/>
                  <a:gd name="connsiteX9" fmla="*/ 16715 w 476296"/>
                  <a:gd name="connsiteY9" fmla="*/ 28931 h 59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6296" h="590482">
                    <a:moveTo>
                      <a:pt x="16715" y="28931"/>
                    </a:moveTo>
                    <a:cubicBezTo>
                      <a:pt x="42531" y="52029"/>
                      <a:pt x="62768" y="77344"/>
                      <a:pt x="84508" y="104233"/>
                    </a:cubicBezTo>
                    <a:cubicBezTo>
                      <a:pt x="139644" y="172527"/>
                      <a:pt x="169393" y="253764"/>
                      <a:pt x="197068" y="335788"/>
                    </a:cubicBezTo>
                    <a:cubicBezTo>
                      <a:pt x="215590" y="390781"/>
                      <a:pt x="235399" y="445559"/>
                      <a:pt x="271155" y="491828"/>
                    </a:cubicBezTo>
                    <a:cubicBezTo>
                      <a:pt x="308341" y="540027"/>
                      <a:pt x="368983" y="612611"/>
                      <a:pt x="461019" y="584007"/>
                    </a:cubicBezTo>
                    <a:cubicBezTo>
                      <a:pt x="466525" y="582290"/>
                      <a:pt x="478182" y="579430"/>
                      <a:pt x="476036" y="574066"/>
                    </a:cubicBezTo>
                    <a:cubicBezTo>
                      <a:pt x="458516" y="530301"/>
                      <a:pt x="394584" y="393141"/>
                      <a:pt x="393869" y="391854"/>
                    </a:cubicBezTo>
                    <a:cubicBezTo>
                      <a:pt x="279593" y="179106"/>
                      <a:pt x="131635" y="48596"/>
                      <a:pt x="53829" y="17918"/>
                    </a:cubicBezTo>
                    <a:cubicBezTo>
                      <a:pt x="39885" y="12411"/>
                      <a:pt x="24939" y="5045"/>
                      <a:pt x="6131" y="397"/>
                    </a:cubicBezTo>
                    <a:cubicBezTo>
                      <a:pt x="-7385" y="-3107"/>
                      <a:pt x="3843" y="17417"/>
                      <a:pt x="16715" y="28931"/>
                    </a:cubicBezTo>
                    <a:close/>
                  </a:path>
                </a:pathLst>
              </a:custGeom>
              <a:grpFill/>
              <a:ln w="7149"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C2F13B59-75B7-2F5D-D593-3EF5F7853961}"/>
                </a:ext>
              </a:extLst>
            </p:cNvPr>
            <p:cNvGrpSpPr/>
            <p:nvPr/>
          </p:nvGrpSpPr>
          <p:grpSpPr>
            <a:xfrm>
              <a:off x="8172871" y="2870542"/>
              <a:ext cx="110680" cy="86618"/>
              <a:chOff x="5334325" y="3167838"/>
              <a:chExt cx="144740" cy="113274"/>
            </a:xfrm>
          </p:grpSpPr>
          <p:sp>
            <p:nvSpPr>
              <p:cNvPr id="6166" name="Graphic 2">
                <a:extLst>
                  <a:ext uri="{FF2B5EF4-FFF2-40B4-BE49-F238E27FC236}">
                    <a16:creationId xmlns:a16="http://schemas.microsoft.com/office/drawing/2014/main" id="{977C587C-6CA6-D8DC-5E2E-3496E9440E57}"/>
                  </a:ext>
                </a:extLst>
              </p:cNvPr>
              <p:cNvSpPr/>
              <p:nvPr/>
            </p:nvSpPr>
            <p:spPr>
              <a:xfrm>
                <a:off x="5334325" y="3167838"/>
                <a:ext cx="144740" cy="113274"/>
              </a:xfrm>
              <a:custGeom>
                <a:avLst/>
                <a:gdLst>
                  <a:gd name="connsiteX0" fmla="*/ 144740 w 144740"/>
                  <a:gd name="connsiteY0" fmla="*/ 56637 h 113274"/>
                  <a:gd name="connsiteX1" fmla="*/ 72370 w 144740"/>
                  <a:gd name="connsiteY1" fmla="*/ 113275 h 113274"/>
                  <a:gd name="connsiteX2" fmla="*/ 0 w 144740"/>
                  <a:gd name="connsiteY2" fmla="*/ 56637 h 113274"/>
                  <a:gd name="connsiteX3" fmla="*/ 72370 w 144740"/>
                  <a:gd name="connsiteY3" fmla="*/ 0 h 113274"/>
                  <a:gd name="connsiteX4" fmla="*/ 144740 w 144740"/>
                  <a:gd name="connsiteY4" fmla="*/ 56637 h 113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40" h="113274">
                    <a:moveTo>
                      <a:pt x="144740" y="56637"/>
                    </a:moveTo>
                    <a:cubicBezTo>
                      <a:pt x="144740" y="87917"/>
                      <a:pt x="112339" y="113275"/>
                      <a:pt x="72370" y="113275"/>
                    </a:cubicBezTo>
                    <a:cubicBezTo>
                      <a:pt x="32401" y="113275"/>
                      <a:pt x="0" y="87918"/>
                      <a:pt x="0" y="56637"/>
                    </a:cubicBezTo>
                    <a:cubicBezTo>
                      <a:pt x="0" y="25358"/>
                      <a:pt x="32401" y="0"/>
                      <a:pt x="72370" y="0"/>
                    </a:cubicBezTo>
                    <a:cubicBezTo>
                      <a:pt x="112339" y="0"/>
                      <a:pt x="144740" y="25357"/>
                      <a:pt x="144740" y="56637"/>
                    </a:cubicBezTo>
                    <a:close/>
                  </a:path>
                </a:pathLst>
              </a:custGeom>
              <a:solidFill>
                <a:schemeClr val="tx1"/>
              </a:solidFill>
              <a:ln w="7149" cap="flat">
                <a:noFill/>
                <a:prstDash val="solid"/>
                <a:miter/>
              </a:ln>
            </p:spPr>
            <p:txBody>
              <a:bodyPr rtlCol="0" anchor="ctr"/>
              <a:lstStyle/>
              <a:p>
                <a:endParaRPr lang="en-US"/>
              </a:p>
            </p:txBody>
          </p:sp>
          <p:sp>
            <p:nvSpPr>
              <p:cNvPr id="6167" name="Graphic 2">
                <a:extLst>
                  <a:ext uri="{FF2B5EF4-FFF2-40B4-BE49-F238E27FC236}">
                    <a16:creationId xmlns:a16="http://schemas.microsoft.com/office/drawing/2014/main" id="{DAAF7E5D-5F52-85F5-180A-DA9E7DE17774}"/>
                  </a:ext>
                </a:extLst>
              </p:cNvPr>
              <p:cNvSpPr/>
              <p:nvPr/>
            </p:nvSpPr>
            <p:spPr>
              <a:xfrm>
                <a:off x="5341190" y="3180567"/>
                <a:ext cx="83382" cy="65218"/>
              </a:xfrm>
              <a:custGeom>
                <a:avLst/>
                <a:gdLst>
                  <a:gd name="connsiteX0" fmla="*/ 83383 w 83382"/>
                  <a:gd name="connsiteY0" fmla="*/ 32610 h 65218"/>
                  <a:gd name="connsiteX1" fmla="*/ 41691 w 83382"/>
                  <a:gd name="connsiteY1" fmla="*/ 65219 h 65218"/>
                  <a:gd name="connsiteX2" fmla="*/ 0 w 83382"/>
                  <a:gd name="connsiteY2" fmla="*/ 32610 h 65218"/>
                  <a:gd name="connsiteX3" fmla="*/ 41691 w 83382"/>
                  <a:gd name="connsiteY3" fmla="*/ 0 h 65218"/>
                  <a:gd name="connsiteX4" fmla="*/ 83383 w 83382"/>
                  <a:gd name="connsiteY4" fmla="*/ 32610 h 65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82" h="65218">
                    <a:moveTo>
                      <a:pt x="83383" y="32610"/>
                    </a:moveTo>
                    <a:cubicBezTo>
                      <a:pt x="83383" y="50619"/>
                      <a:pt x="64717" y="65219"/>
                      <a:pt x="41691" y="65219"/>
                    </a:cubicBezTo>
                    <a:cubicBezTo>
                      <a:pt x="18666" y="65219"/>
                      <a:pt x="0" y="50619"/>
                      <a:pt x="0" y="32610"/>
                    </a:cubicBezTo>
                    <a:cubicBezTo>
                      <a:pt x="0" y="14600"/>
                      <a:pt x="18666" y="0"/>
                      <a:pt x="41691" y="0"/>
                    </a:cubicBezTo>
                    <a:cubicBezTo>
                      <a:pt x="64717" y="0"/>
                      <a:pt x="83383" y="14600"/>
                      <a:pt x="83383" y="32610"/>
                    </a:cubicBezTo>
                    <a:close/>
                  </a:path>
                </a:pathLst>
              </a:custGeom>
              <a:solidFill>
                <a:schemeClr val="bg1">
                  <a:lumMod val="65000"/>
                </a:schemeClr>
              </a:solidFill>
              <a:ln w="7149" cap="flat">
                <a:noFill/>
                <a:prstDash val="solid"/>
                <a:miter/>
              </a:ln>
            </p:spPr>
            <p:txBody>
              <a:bodyPr rtlCol="0" anchor="ctr"/>
              <a:lstStyle/>
              <a:p>
                <a:endParaRPr lang="en-US"/>
              </a:p>
            </p:txBody>
          </p:sp>
        </p:grpSp>
        <p:grpSp>
          <p:nvGrpSpPr>
            <p:cNvPr id="6144" name="Group 6143">
              <a:extLst>
                <a:ext uri="{FF2B5EF4-FFF2-40B4-BE49-F238E27FC236}">
                  <a16:creationId xmlns:a16="http://schemas.microsoft.com/office/drawing/2014/main" id="{F9BC8F05-F1F8-0B62-5651-0008134E8E6C}"/>
                </a:ext>
              </a:extLst>
            </p:cNvPr>
            <p:cNvGrpSpPr/>
            <p:nvPr/>
          </p:nvGrpSpPr>
          <p:grpSpPr>
            <a:xfrm>
              <a:off x="7729456" y="2978298"/>
              <a:ext cx="341101" cy="271584"/>
              <a:chOff x="4754454" y="3308756"/>
              <a:chExt cx="446072" cy="355162"/>
            </a:xfrm>
          </p:grpSpPr>
          <p:sp>
            <p:nvSpPr>
              <p:cNvPr id="6163" name="Graphic 2">
                <a:extLst>
                  <a:ext uri="{FF2B5EF4-FFF2-40B4-BE49-F238E27FC236}">
                    <a16:creationId xmlns:a16="http://schemas.microsoft.com/office/drawing/2014/main" id="{D867A4A9-B8D2-81E6-0A1C-544327BCCB99}"/>
                  </a:ext>
                </a:extLst>
              </p:cNvPr>
              <p:cNvSpPr/>
              <p:nvPr/>
            </p:nvSpPr>
            <p:spPr>
              <a:xfrm>
                <a:off x="4754454" y="3308756"/>
                <a:ext cx="446072" cy="355162"/>
              </a:xfrm>
              <a:custGeom>
                <a:avLst/>
                <a:gdLst>
                  <a:gd name="connsiteX0" fmla="*/ 385287 w 446072"/>
                  <a:gd name="connsiteY0" fmla="*/ 9686 h 355162"/>
                  <a:gd name="connsiteX1" fmla="*/ 364691 w 446072"/>
                  <a:gd name="connsiteY1" fmla="*/ 461 h 355162"/>
                  <a:gd name="connsiteX2" fmla="*/ 341879 w 446072"/>
                  <a:gd name="connsiteY2" fmla="*/ 16122 h 355162"/>
                  <a:gd name="connsiteX3" fmla="*/ 9134 w 446072"/>
                  <a:gd name="connsiteY3" fmla="*/ 326627 h 355162"/>
                  <a:gd name="connsiteX4" fmla="*/ 910 w 446072"/>
                  <a:gd name="connsiteY4" fmla="*/ 336568 h 355162"/>
                  <a:gd name="connsiteX5" fmla="*/ 7775 w 446072"/>
                  <a:gd name="connsiteY5" fmla="*/ 353945 h 355162"/>
                  <a:gd name="connsiteX6" fmla="*/ 18287 w 446072"/>
                  <a:gd name="connsiteY6" fmla="*/ 355090 h 355162"/>
                  <a:gd name="connsiteX7" fmla="*/ 411317 w 446072"/>
                  <a:gd name="connsiteY7" fmla="*/ 246820 h 355162"/>
                  <a:gd name="connsiteX8" fmla="*/ 446072 w 446072"/>
                  <a:gd name="connsiteY8" fmla="*/ 150279 h 355162"/>
                  <a:gd name="connsiteX9" fmla="*/ 385287 w 446072"/>
                  <a:gd name="connsiteY9" fmla="*/ 9686 h 35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6072" h="355162">
                    <a:moveTo>
                      <a:pt x="385287" y="9686"/>
                    </a:moveTo>
                    <a:cubicBezTo>
                      <a:pt x="379924" y="4037"/>
                      <a:pt x="373845" y="-1684"/>
                      <a:pt x="364691" y="461"/>
                    </a:cubicBezTo>
                    <a:cubicBezTo>
                      <a:pt x="352606" y="-897"/>
                      <a:pt x="348172" y="9400"/>
                      <a:pt x="341879" y="16122"/>
                    </a:cubicBezTo>
                    <a:cubicBezTo>
                      <a:pt x="245409" y="118814"/>
                      <a:pt x="17429" y="319333"/>
                      <a:pt x="9134" y="326627"/>
                    </a:cubicBezTo>
                    <a:cubicBezTo>
                      <a:pt x="5916" y="329488"/>
                      <a:pt x="2555" y="332491"/>
                      <a:pt x="910" y="336568"/>
                    </a:cubicBezTo>
                    <a:cubicBezTo>
                      <a:pt x="-1664" y="342932"/>
                      <a:pt x="1411" y="351228"/>
                      <a:pt x="7775" y="353945"/>
                    </a:cubicBezTo>
                    <a:cubicBezTo>
                      <a:pt x="11065" y="355304"/>
                      <a:pt x="14712" y="355232"/>
                      <a:pt x="18287" y="355090"/>
                    </a:cubicBezTo>
                    <a:cubicBezTo>
                      <a:pt x="92660" y="351514"/>
                      <a:pt x="383857" y="255187"/>
                      <a:pt x="411317" y="246820"/>
                    </a:cubicBezTo>
                    <a:cubicBezTo>
                      <a:pt x="434630" y="225295"/>
                      <a:pt x="446072" y="156357"/>
                      <a:pt x="446072" y="150279"/>
                    </a:cubicBezTo>
                    <a:cubicBezTo>
                      <a:pt x="446072" y="97503"/>
                      <a:pt x="422402" y="49161"/>
                      <a:pt x="385287" y="9686"/>
                    </a:cubicBezTo>
                    <a:close/>
                  </a:path>
                </a:pathLst>
              </a:custGeom>
              <a:solidFill>
                <a:srgbClr val="C07E2B"/>
              </a:solidFill>
              <a:ln w="7149" cap="flat">
                <a:noFill/>
                <a:prstDash val="solid"/>
                <a:miter/>
              </a:ln>
            </p:spPr>
            <p:txBody>
              <a:bodyPr rtlCol="0" anchor="ctr"/>
              <a:lstStyle/>
              <a:p>
                <a:endParaRPr lang="en-US"/>
              </a:p>
            </p:txBody>
          </p:sp>
          <p:sp>
            <p:nvSpPr>
              <p:cNvPr id="6164" name="Graphic 2">
                <a:extLst>
                  <a:ext uri="{FF2B5EF4-FFF2-40B4-BE49-F238E27FC236}">
                    <a16:creationId xmlns:a16="http://schemas.microsoft.com/office/drawing/2014/main" id="{BC14C592-B56F-8909-B05C-3399C9E843D9}"/>
                  </a:ext>
                </a:extLst>
              </p:cNvPr>
              <p:cNvSpPr/>
              <p:nvPr/>
            </p:nvSpPr>
            <p:spPr>
              <a:xfrm>
                <a:off x="4783540" y="3344226"/>
                <a:ext cx="357021" cy="300937"/>
              </a:xfrm>
              <a:custGeom>
                <a:avLst/>
                <a:gdLst>
                  <a:gd name="connsiteX0" fmla="*/ 0 w 357021"/>
                  <a:gd name="connsiteY0" fmla="*/ 300669 h 300937"/>
                  <a:gd name="connsiteX1" fmla="*/ 143596 w 357021"/>
                  <a:gd name="connsiteY1" fmla="*/ 176667 h 300937"/>
                  <a:gd name="connsiteX2" fmla="*/ 310147 w 357021"/>
                  <a:gd name="connsiteY2" fmla="*/ 15050 h 300937"/>
                  <a:gd name="connsiteX3" fmla="*/ 347691 w 357021"/>
                  <a:gd name="connsiteY3" fmla="*/ 7541 h 300937"/>
                  <a:gd name="connsiteX4" fmla="*/ 344402 w 357021"/>
                  <a:gd name="connsiteY4" fmla="*/ 49089 h 300937"/>
                  <a:gd name="connsiteX5" fmla="*/ 147172 w 357021"/>
                  <a:gd name="connsiteY5" fmla="*/ 212280 h 300937"/>
                  <a:gd name="connsiteX6" fmla="*/ 0 w 357021"/>
                  <a:gd name="connsiteY6" fmla="*/ 300669 h 30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021" h="300937">
                    <a:moveTo>
                      <a:pt x="0" y="300669"/>
                    </a:moveTo>
                    <a:cubicBezTo>
                      <a:pt x="48342" y="258977"/>
                      <a:pt x="95969" y="217858"/>
                      <a:pt x="143596" y="176667"/>
                    </a:cubicBezTo>
                    <a:cubicBezTo>
                      <a:pt x="202236" y="126036"/>
                      <a:pt x="257658" y="71973"/>
                      <a:pt x="310147" y="15050"/>
                    </a:cubicBezTo>
                    <a:cubicBezTo>
                      <a:pt x="321089" y="3179"/>
                      <a:pt x="331673" y="-7834"/>
                      <a:pt x="347691" y="7541"/>
                    </a:cubicBezTo>
                    <a:cubicBezTo>
                      <a:pt x="363495" y="22630"/>
                      <a:pt x="357059" y="36718"/>
                      <a:pt x="344402" y="49089"/>
                    </a:cubicBezTo>
                    <a:cubicBezTo>
                      <a:pt x="283116" y="108873"/>
                      <a:pt x="215895" y="161578"/>
                      <a:pt x="147172" y="212280"/>
                    </a:cubicBezTo>
                    <a:cubicBezTo>
                      <a:pt x="107840" y="241242"/>
                      <a:pt x="11370" y="305603"/>
                      <a:pt x="0" y="300669"/>
                    </a:cubicBezTo>
                    <a:close/>
                  </a:path>
                </a:pathLst>
              </a:custGeom>
              <a:solidFill>
                <a:srgbClr val="E9B96E"/>
              </a:solidFill>
              <a:ln w="7149" cap="flat">
                <a:noFill/>
                <a:prstDash val="solid"/>
                <a:miter/>
              </a:ln>
            </p:spPr>
            <p:txBody>
              <a:bodyPr rtlCol="0" anchor="ctr"/>
              <a:lstStyle/>
              <a:p>
                <a:endParaRPr lang="en-US"/>
              </a:p>
            </p:txBody>
          </p:sp>
          <p:sp>
            <p:nvSpPr>
              <p:cNvPr id="6165" name="Graphic 2">
                <a:extLst>
                  <a:ext uri="{FF2B5EF4-FFF2-40B4-BE49-F238E27FC236}">
                    <a16:creationId xmlns:a16="http://schemas.microsoft.com/office/drawing/2014/main" id="{9E022C77-010E-F9CB-7A7B-003D4350F71E}"/>
                  </a:ext>
                </a:extLst>
              </p:cNvPr>
              <p:cNvSpPr/>
              <p:nvPr/>
            </p:nvSpPr>
            <p:spPr>
              <a:xfrm>
                <a:off x="4888877" y="3500692"/>
                <a:ext cx="257827" cy="113387"/>
              </a:xfrm>
              <a:custGeom>
                <a:avLst/>
                <a:gdLst>
                  <a:gd name="connsiteX0" fmla="*/ 0 w 257827"/>
                  <a:gd name="connsiteY0" fmla="*/ 112594 h 113387"/>
                  <a:gd name="connsiteX1" fmla="*/ 105981 w 257827"/>
                  <a:gd name="connsiteY1" fmla="*/ 67541 h 113387"/>
                  <a:gd name="connsiteX2" fmla="*/ 232199 w 257827"/>
                  <a:gd name="connsiteY2" fmla="*/ 4968 h 113387"/>
                  <a:gd name="connsiteX3" fmla="*/ 255298 w 257827"/>
                  <a:gd name="connsiteY3" fmla="*/ 7614 h 113387"/>
                  <a:gd name="connsiteX4" fmla="*/ 245715 w 257827"/>
                  <a:gd name="connsiteY4" fmla="*/ 30999 h 113387"/>
                  <a:gd name="connsiteX5" fmla="*/ 101476 w 257827"/>
                  <a:gd name="connsiteY5" fmla="*/ 88781 h 113387"/>
                  <a:gd name="connsiteX6" fmla="*/ 0 w 257827"/>
                  <a:gd name="connsiteY6" fmla="*/ 112594 h 11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827" h="113387">
                    <a:moveTo>
                      <a:pt x="0" y="112594"/>
                    </a:moveTo>
                    <a:cubicBezTo>
                      <a:pt x="35613" y="97433"/>
                      <a:pt x="70797" y="82487"/>
                      <a:pt x="105981" y="67541"/>
                    </a:cubicBezTo>
                    <a:cubicBezTo>
                      <a:pt x="149245" y="49091"/>
                      <a:pt x="191295" y="28138"/>
                      <a:pt x="232199" y="4968"/>
                    </a:cubicBezTo>
                    <a:cubicBezTo>
                      <a:pt x="240709" y="106"/>
                      <a:pt x="248862" y="-4257"/>
                      <a:pt x="255298" y="7614"/>
                    </a:cubicBezTo>
                    <a:cubicBezTo>
                      <a:pt x="261591" y="19271"/>
                      <a:pt x="255298" y="26208"/>
                      <a:pt x="245715" y="30999"/>
                    </a:cubicBezTo>
                    <a:cubicBezTo>
                      <a:pt x="199232" y="54169"/>
                      <a:pt x="150604" y="72190"/>
                      <a:pt x="101476" y="88781"/>
                    </a:cubicBezTo>
                    <a:cubicBezTo>
                      <a:pt x="73300" y="98220"/>
                      <a:pt x="5649" y="117528"/>
                      <a:pt x="0" y="112594"/>
                    </a:cubicBezTo>
                    <a:close/>
                  </a:path>
                </a:pathLst>
              </a:custGeom>
              <a:solidFill>
                <a:srgbClr val="8E5A24"/>
              </a:solidFill>
              <a:ln w="7149" cap="flat">
                <a:noFill/>
                <a:prstDash val="solid"/>
                <a:miter/>
              </a:ln>
            </p:spPr>
            <p:txBody>
              <a:bodyPr rtlCol="0" anchor="ctr"/>
              <a:lstStyle/>
              <a:p>
                <a:endParaRPr lang="en-US"/>
              </a:p>
            </p:txBody>
          </p:sp>
        </p:grpSp>
        <p:grpSp>
          <p:nvGrpSpPr>
            <p:cNvPr id="6145" name="Group 6144">
              <a:extLst>
                <a:ext uri="{FF2B5EF4-FFF2-40B4-BE49-F238E27FC236}">
                  <a16:creationId xmlns:a16="http://schemas.microsoft.com/office/drawing/2014/main" id="{08A351D3-836D-EB9D-CDEE-1F1DB36AEECC}"/>
                </a:ext>
              </a:extLst>
            </p:cNvPr>
            <p:cNvGrpSpPr/>
            <p:nvPr/>
          </p:nvGrpSpPr>
          <p:grpSpPr>
            <a:xfrm>
              <a:off x="7041554" y="2002526"/>
              <a:ext cx="1066973" cy="1666957"/>
              <a:chOff x="3854863" y="2032696"/>
              <a:chExt cx="1395330" cy="2179947"/>
            </a:xfrm>
          </p:grpSpPr>
          <p:sp>
            <p:nvSpPr>
              <p:cNvPr id="6147" name="Graphic 2">
                <a:extLst>
                  <a:ext uri="{FF2B5EF4-FFF2-40B4-BE49-F238E27FC236}">
                    <a16:creationId xmlns:a16="http://schemas.microsoft.com/office/drawing/2014/main" id="{0BE9C804-0D3E-3205-592C-CA1368A82862}"/>
                  </a:ext>
                </a:extLst>
              </p:cNvPr>
              <p:cNvSpPr/>
              <p:nvPr/>
            </p:nvSpPr>
            <p:spPr>
              <a:xfrm>
                <a:off x="3975675" y="2068734"/>
                <a:ext cx="974924" cy="1453657"/>
              </a:xfrm>
              <a:custGeom>
                <a:avLst/>
                <a:gdLst>
                  <a:gd name="connsiteX0" fmla="*/ 974923 w 974922"/>
                  <a:gd name="connsiteY0" fmla="*/ 1404887 h 1453657"/>
                  <a:gd name="connsiteX1" fmla="*/ 920717 w 974922"/>
                  <a:gd name="connsiteY1" fmla="*/ 1453658 h 1453657"/>
                  <a:gd name="connsiteX2" fmla="*/ 670425 w 974922"/>
                  <a:gd name="connsiteY2" fmla="*/ 1118553 h 1453657"/>
                  <a:gd name="connsiteX3" fmla="*/ 604062 w 974922"/>
                  <a:gd name="connsiteY3" fmla="*/ 698563 h 1453657"/>
                  <a:gd name="connsiteX4" fmla="*/ 337394 w 974922"/>
                  <a:gd name="connsiteY4" fmla="*/ 470368 h 1453657"/>
                  <a:gd name="connsiteX5" fmla="*/ 50058 w 974922"/>
                  <a:gd name="connsiteY5" fmla="*/ 200553 h 1453657"/>
                  <a:gd name="connsiteX6" fmla="*/ 0 w 974922"/>
                  <a:gd name="connsiteY6" fmla="*/ 16124 h 1453657"/>
                  <a:gd name="connsiteX7" fmla="*/ 8081 w 974922"/>
                  <a:gd name="connsiteY7" fmla="*/ 11046 h 1453657"/>
                  <a:gd name="connsiteX8" fmla="*/ 115349 w 974922"/>
                  <a:gd name="connsiteY8" fmla="*/ 243460 h 1453657"/>
                  <a:gd name="connsiteX9" fmla="*/ 487497 w 974922"/>
                  <a:gd name="connsiteY9" fmla="*/ 510772 h 1453657"/>
                  <a:gd name="connsiteX10" fmla="*/ 692808 w 974922"/>
                  <a:gd name="connsiteY10" fmla="*/ 804901 h 1453657"/>
                  <a:gd name="connsiteX11" fmla="*/ 770399 w 974922"/>
                  <a:gd name="connsiteY11" fmla="*/ 1198646 h 1453657"/>
                  <a:gd name="connsiteX12" fmla="*/ 974923 w 974922"/>
                  <a:gd name="connsiteY12" fmla="*/ 1404887 h 1453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4922" h="1453657">
                    <a:moveTo>
                      <a:pt x="974923" y="1404887"/>
                    </a:moveTo>
                    <a:lnTo>
                      <a:pt x="920717" y="1453658"/>
                    </a:lnTo>
                    <a:cubicBezTo>
                      <a:pt x="920717" y="1453658"/>
                      <a:pt x="729422" y="1322362"/>
                      <a:pt x="670425" y="1118553"/>
                    </a:cubicBezTo>
                    <a:cubicBezTo>
                      <a:pt x="627589" y="970666"/>
                      <a:pt x="672642" y="831790"/>
                      <a:pt x="604062" y="698563"/>
                    </a:cubicBezTo>
                    <a:cubicBezTo>
                      <a:pt x="560726" y="614393"/>
                      <a:pt x="427642" y="524860"/>
                      <a:pt x="337394" y="470368"/>
                    </a:cubicBezTo>
                    <a:cubicBezTo>
                      <a:pt x="241353" y="412372"/>
                      <a:pt x="92680" y="290229"/>
                      <a:pt x="50058" y="200553"/>
                    </a:cubicBezTo>
                    <a:cubicBezTo>
                      <a:pt x="7437" y="110877"/>
                      <a:pt x="0" y="33644"/>
                      <a:pt x="0" y="16124"/>
                    </a:cubicBezTo>
                    <a:cubicBezTo>
                      <a:pt x="0" y="-1468"/>
                      <a:pt x="9869" y="-6832"/>
                      <a:pt x="8081" y="11046"/>
                    </a:cubicBezTo>
                    <a:cubicBezTo>
                      <a:pt x="6293" y="28924"/>
                      <a:pt x="20881" y="153856"/>
                      <a:pt x="115349" y="243460"/>
                    </a:cubicBezTo>
                    <a:cubicBezTo>
                      <a:pt x="185073" y="309609"/>
                      <a:pt x="437153" y="473658"/>
                      <a:pt x="487497" y="510772"/>
                    </a:cubicBezTo>
                    <a:cubicBezTo>
                      <a:pt x="537842" y="547887"/>
                      <a:pt x="678506" y="650221"/>
                      <a:pt x="692808" y="804901"/>
                    </a:cubicBezTo>
                    <a:cubicBezTo>
                      <a:pt x="705394" y="941275"/>
                      <a:pt x="698815" y="1107969"/>
                      <a:pt x="770399" y="1198646"/>
                    </a:cubicBezTo>
                    <a:cubicBezTo>
                      <a:pt x="860861" y="1313280"/>
                      <a:pt x="974923" y="1404887"/>
                      <a:pt x="974923" y="1404887"/>
                    </a:cubicBezTo>
                    <a:close/>
                  </a:path>
                </a:pathLst>
              </a:custGeom>
              <a:solidFill>
                <a:schemeClr val="accent2"/>
              </a:solidFill>
              <a:ln w="7149" cap="flat">
                <a:noFill/>
                <a:prstDash val="solid"/>
                <a:miter/>
              </a:ln>
            </p:spPr>
            <p:txBody>
              <a:bodyPr rtlCol="0" anchor="ctr"/>
              <a:lstStyle/>
              <a:p>
                <a:endParaRPr lang="en-US"/>
              </a:p>
            </p:txBody>
          </p:sp>
          <p:sp>
            <p:nvSpPr>
              <p:cNvPr id="6148" name="Graphic 2">
                <a:extLst>
                  <a:ext uri="{FF2B5EF4-FFF2-40B4-BE49-F238E27FC236}">
                    <a16:creationId xmlns:a16="http://schemas.microsoft.com/office/drawing/2014/main" id="{CF4AFAD0-51AF-1212-C333-1E8FFA1A239D}"/>
                  </a:ext>
                </a:extLst>
              </p:cNvPr>
              <p:cNvSpPr/>
              <p:nvPr/>
            </p:nvSpPr>
            <p:spPr>
              <a:xfrm>
                <a:off x="4331770" y="2139922"/>
                <a:ext cx="296355" cy="409961"/>
              </a:xfrm>
              <a:custGeom>
                <a:avLst/>
                <a:gdLst>
                  <a:gd name="connsiteX0" fmla="*/ 148995 w 296354"/>
                  <a:gd name="connsiteY0" fmla="*/ 152750 h 409961"/>
                  <a:gd name="connsiteX1" fmla="*/ 57031 w 296354"/>
                  <a:gd name="connsiteY1" fmla="*/ 209816 h 409961"/>
                  <a:gd name="connsiteX2" fmla="*/ 36 w 296354"/>
                  <a:gd name="connsiteY2" fmla="*/ 305928 h 409961"/>
                  <a:gd name="connsiteX3" fmla="*/ 36 w 296354"/>
                  <a:gd name="connsiteY3" fmla="*/ 307073 h 409961"/>
                  <a:gd name="connsiteX4" fmla="*/ 43586 w 296354"/>
                  <a:gd name="connsiteY4" fmla="*/ 396963 h 409961"/>
                  <a:gd name="connsiteX5" fmla="*/ 139484 w 296354"/>
                  <a:gd name="connsiteY5" fmla="*/ 400110 h 409961"/>
                  <a:gd name="connsiteX6" fmla="*/ 244821 w 296354"/>
                  <a:gd name="connsiteY6" fmla="*/ 290768 h 409961"/>
                  <a:gd name="connsiteX7" fmla="*/ 295666 w 296354"/>
                  <a:gd name="connsiteY7" fmla="*/ 35256 h 409961"/>
                  <a:gd name="connsiteX8" fmla="*/ 293235 w 296354"/>
                  <a:gd name="connsiteY8" fmla="*/ 0 h 409961"/>
                  <a:gd name="connsiteX9" fmla="*/ 275500 w 296354"/>
                  <a:gd name="connsiteY9" fmla="*/ 21382 h 409961"/>
                  <a:gd name="connsiteX10" fmla="*/ 225227 w 296354"/>
                  <a:gd name="connsiteY10" fmla="*/ 83741 h 409961"/>
                  <a:gd name="connsiteX11" fmla="*/ 148995 w 296354"/>
                  <a:gd name="connsiteY11" fmla="*/ 152750 h 409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354" h="409961">
                    <a:moveTo>
                      <a:pt x="148995" y="152750"/>
                    </a:moveTo>
                    <a:cubicBezTo>
                      <a:pt x="119318" y="173274"/>
                      <a:pt x="86208" y="188363"/>
                      <a:pt x="57031" y="209816"/>
                    </a:cubicBezTo>
                    <a:cubicBezTo>
                      <a:pt x="25422" y="233129"/>
                      <a:pt x="-1109" y="264594"/>
                      <a:pt x="36" y="305928"/>
                    </a:cubicBezTo>
                    <a:cubicBezTo>
                      <a:pt x="36" y="306286"/>
                      <a:pt x="36" y="306643"/>
                      <a:pt x="36" y="307073"/>
                    </a:cubicBezTo>
                    <a:cubicBezTo>
                      <a:pt x="1466" y="343830"/>
                      <a:pt x="23635" y="381946"/>
                      <a:pt x="43586" y="396963"/>
                    </a:cubicBezTo>
                    <a:cubicBezTo>
                      <a:pt x="68330" y="415628"/>
                      <a:pt x="112953" y="411909"/>
                      <a:pt x="139484" y="400110"/>
                    </a:cubicBezTo>
                    <a:cubicBezTo>
                      <a:pt x="185180" y="379800"/>
                      <a:pt x="223511" y="335248"/>
                      <a:pt x="244821" y="290768"/>
                    </a:cubicBezTo>
                    <a:cubicBezTo>
                      <a:pt x="262413" y="254082"/>
                      <a:pt x="294164" y="144383"/>
                      <a:pt x="295666" y="35256"/>
                    </a:cubicBezTo>
                    <a:cubicBezTo>
                      <a:pt x="295809" y="23957"/>
                      <a:pt x="298169" y="501"/>
                      <a:pt x="293235" y="0"/>
                    </a:cubicBezTo>
                    <a:cubicBezTo>
                      <a:pt x="290947" y="5363"/>
                      <a:pt x="278360" y="18307"/>
                      <a:pt x="275500" y="21382"/>
                    </a:cubicBezTo>
                    <a:cubicBezTo>
                      <a:pt x="268921" y="28462"/>
                      <a:pt x="238314" y="69081"/>
                      <a:pt x="225227" y="83741"/>
                    </a:cubicBezTo>
                    <a:cubicBezTo>
                      <a:pt x="202272" y="109199"/>
                      <a:pt x="177314" y="133155"/>
                      <a:pt x="148995" y="152750"/>
                    </a:cubicBezTo>
                    <a:close/>
                  </a:path>
                </a:pathLst>
              </a:custGeom>
              <a:solidFill>
                <a:schemeClr val="accent2"/>
              </a:solidFill>
              <a:ln w="7149" cap="flat">
                <a:noFill/>
                <a:prstDash val="solid"/>
                <a:miter/>
              </a:ln>
            </p:spPr>
            <p:txBody>
              <a:bodyPr rtlCol="0" anchor="ctr"/>
              <a:lstStyle/>
              <a:p>
                <a:endParaRPr lang="en-US"/>
              </a:p>
            </p:txBody>
          </p:sp>
          <p:sp>
            <p:nvSpPr>
              <p:cNvPr id="6149" name="Graphic 2">
                <a:extLst>
                  <a:ext uri="{FF2B5EF4-FFF2-40B4-BE49-F238E27FC236}">
                    <a16:creationId xmlns:a16="http://schemas.microsoft.com/office/drawing/2014/main" id="{F4401CBF-6AB0-5A25-AD19-287800053EF9}"/>
                  </a:ext>
                </a:extLst>
              </p:cNvPr>
              <p:cNvSpPr/>
              <p:nvPr/>
            </p:nvSpPr>
            <p:spPr>
              <a:xfrm>
                <a:off x="4346536" y="2230528"/>
                <a:ext cx="252080" cy="280160"/>
              </a:xfrm>
              <a:custGeom>
                <a:avLst/>
                <a:gdLst>
                  <a:gd name="connsiteX0" fmla="*/ 252080 w 252079"/>
                  <a:gd name="connsiteY0" fmla="*/ 0 h 280160"/>
                  <a:gd name="connsiteX1" fmla="*/ 240137 w 252079"/>
                  <a:gd name="connsiteY1" fmla="*/ 28462 h 280160"/>
                  <a:gd name="connsiteX2" fmla="*/ 155467 w 252079"/>
                  <a:gd name="connsiteY2" fmla="*/ 175133 h 280160"/>
                  <a:gd name="connsiteX3" fmla="*/ 16662 w 252079"/>
                  <a:gd name="connsiteY3" fmla="*/ 245286 h 280160"/>
                  <a:gd name="connsiteX4" fmla="*/ 0 w 252079"/>
                  <a:gd name="connsiteY4" fmla="*/ 240209 h 280160"/>
                  <a:gd name="connsiteX5" fmla="*/ 13587 w 252079"/>
                  <a:gd name="connsiteY5" fmla="*/ 260447 h 280160"/>
                  <a:gd name="connsiteX6" fmla="*/ 33611 w 252079"/>
                  <a:gd name="connsiteY6" fmla="*/ 276108 h 280160"/>
                  <a:gd name="connsiteX7" fmla="*/ 83025 w 252079"/>
                  <a:gd name="connsiteY7" fmla="*/ 274463 h 280160"/>
                  <a:gd name="connsiteX8" fmla="*/ 164478 w 252079"/>
                  <a:gd name="connsiteY8" fmla="*/ 205812 h 280160"/>
                  <a:gd name="connsiteX9" fmla="*/ 223475 w 252079"/>
                  <a:gd name="connsiteY9" fmla="*/ 96613 h 280160"/>
                  <a:gd name="connsiteX10" fmla="*/ 241282 w 252079"/>
                  <a:gd name="connsiteY10" fmla="*/ 46983 h 280160"/>
                  <a:gd name="connsiteX11" fmla="*/ 252080 w 252079"/>
                  <a:gd name="connsiteY11" fmla="*/ 0 h 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079" h="280160">
                    <a:moveTo>
                      <a:pt x="252080" y="0"/>
                    </a:moveTo>
                    <a:cubicBezTo>
                      <a:pt x="246645" y="10870"/>
                      <a:pt x="241067" y="26316"/>
                      <a:pt x="240137" y="28462"/>
                    </a:cubicBezTo>
                    <a:cubicBezTo>
                      <a:pt x="216467" y="83884"/>
                      <a:pt x="195800" y="129508"/>
                      <a:pt x="155467" y="175133"/>
                    </a:cubicBezTo>
                    <a:cubicBezTo>
                      <a:pt x="124717" y="209888"/>
                      <a:pt x="68079" y="263879"/>
                      <a:pt x="16662" y="245286"/>
                    </a:cubicBezTo>
                    <a:cubicBezTo>
                      <a:pt x="11227" y="243355"/>
                      <a:pt x="5578" y="241639"/>
                      <a:pt x="0" y="240209"/>
                    </a:cubicBezTo>
                    <a:cubicBezTo>
                      <a:pt x="5292" y="249219"/>
                      <a:pt x="10798" y="257014"/>
                      <a:pt x="13587" y="260447"/>
                    </a:cubicBezTo>
                    <a:cubicBezTo>
                      <a:pt x="19094" y="267169"/>
                      <a:pt x="25458" y="272890"/>
                      <a:pt x="33611" y="276108"/>
                    </a:cubicBezTo>
                    <a:cubicBezTo>
                      <a:pt x="49772" y="282472"/>
                      <a:pt x="67150" y="280899"/>
                      <a:pt x="83025" y="274463"/>
                    </a:cubicBezTo>
                    <a:cubicBezTo>
                      <a:pt x="115706" y="261162"/>
                      <a:pt x="143095" y="233129"/>
                      <a:pt x="164478" y="205812"/>
                    </a:cubicBezTo>
                    <a:cubicBezTo>
                      <a:pt x="190293" y="172773"/>
                      <a:pt x="207528" y="134943"/>
                      <a:pt x="223475" y="96613"/>
                    </a:cubicBezTo>
                    <a:cubicBezTo>
                      <a:pt x="230197" y="80379"/>
                      <a:pt x="236133" y="63789"/>
                      <a:pt x="241282" y="46983"/>
                    </a:cubicBezTo>
                    <a:cubicBezTo>
                      <a:pt x="243784" y="38545"/>
                      <a:pt x="250435" y="13945"/>
                      <a:pt x="252080" y="0"/>
                    </a:cubicBezTo>
                    <a:close/>
                  </a:path>
                </a:pathLst>
              </a:custGeom>
              <a:solidFill>
                <a:schemeClr val="accent2">
                  <a:lumMod val="75000"/>
                </a:schemeClr>
              </a:solidFill>
              <a:ln w="7149" cap="flat">
                <a:noFill/>
                <a:prstDash val="solid"/>
                <a:miter/>
              </a:ln>
            </p:spPr>
            <p:txBody>
              <a:bodyPr rtlCol="0" anchor="ctr"/>
              <a:lstStyle/>
              <a:p>
                <a:endParaRPr lang="en-US"/>
              </a:p>
            </p:txBody>
          </p:sp>
          <p:sp>
            <p:nvSpPr>
              <p:cNvPr id="6150" name="Graphic 2">
                <a:extLst>
                  <a:ext uri="{FF2B5EF4-FFF2-40B4-BE49-F238E27FC236}">
                    <a16:creationId xmlns:a16="http://schemas.microsoft.com/office/drawing/2014/main" id="{F1808AF1-FC38-8B9D-ED43-45126CC7A258}"/>
                  </a:ext>
                </a:extLst>
              </p:cNvPr>
              <p:cNvSpPr/>
              <p:nvPr/>
            </p:nvSpPr>
            <p:spPr>
              <a:xfrm>
                <a:off x="4651062" y="2651233"/>
                <a:ext cx="599131" cy="469372"/>
              </a:xfrm>
              <a:custGeom>
                <a:avLst/>
                <a:gdLst>
                  <a:gd name="connsiteX0" fmla="*/ 307835 w 599130"/>
                  <a:gd name="connsiteY0" fmla="*/ 129723 h 469372"/>
                  <a:gd name="connsiteX1" fmla="*/ 146504 w 599130"/>
                  <a:gd name="connsiteY1" fmla="*/ 156182 h 469372"/>
                  <a:gd name="connsiteX2" fmla="*/ 11347 w 599130"/>
                  <a:gd name="connsiteY2" fmla="*/ 257300 h 469372"/>
                  <a:gd name="connsiteX3" fmla="*/ 10775 w 599130"/>
                  <a:gd name="connsiteY3" fmla="*/ 258874 h 469372"/>
                  <a:gd name="connsiteX4" fmla="*/ 19499 w 599130"/>
                  <a:gd name="connsiteY4" fmla="*/ 409478 h 469372"/>
                  <a:gd name="connsiteX5" fmla="*/ 151510 w 599130"/>
                  <a:gd name="connsiteY5" fmla="*/ 469333 h 469372"/>
                  <a:gd name="connsiteX6" fmla="*/ 361827 w 599130"/>
                  <a:gd name="connsiteY6" fmla="*/ 377726 h 469372"/>
                  <a:gd name="connsiteX7" fmla="*/ 580654 w 599130"/>
                  <a:gd name="connsiteY7" fmla="*/ 50559 h 469372"/>
                  <a:gd name="connsiteX8" fmla="*/ 597602 w 599130"/>
                  <a:gd name="connsiteY8" fmla="*/ 0 h 469372"/>
                  <a:gd name="connsiteX9" fmla="*/ 560487 w 599130"/>
                  <a:gd name="connsiteY9" fmla="*/ 19594 h 469372"/>
                  <a:gd name="connsiteX10" fmla="*/ 454292 w 599130"/>
                  <a:gd name="connsiteY10" fmla="*/ 77519 h 469372"/>
                  <a:gd name="connsiteX11" fmla="*/ 307835 w 599130"/>
                  <a:gd name="connsiteY11" fmla="*/ 129723 h 46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9130" h="469372">
                    <a:moveTo>
                      <a:pt x="307835" y="129723"/>
                    </a:moveTo>
                    <a:cubicBezTo>
                      <a:pt x="254488" y="141165"/>
                      <a:pt x="199566" y="143096"/>
                      <a:pt x="146504" y="156182"/>
                    </a:cubicBezTo>
                    <a:cubicBezTo>
                      <a:pt x="88937" y="170413"/>
                      <a:pt x="33730" y="198946"/>
                      <a:pt x="11347" y="257300"/>
                    </a:cubicBezTo>
                    <a:cubicBezTo>
                      <a:pt x="11132" y="257801"/>
                      <a:pt x="10918" y="258373"/>
                      <a:pt x="10775" y="258874"/>
                    </a:cubicBezTo>
                    <a:cubicBezTo>
                      <a:pt x="-8534" y="311006"/>
                      <a:pt x="405" y="377011"/>
                      <a:pt x="19499" y="409478"/>
                    </a:cubicBezTo>
                    <a:cubicBezTo>
                      <a:pt x="43241" y="449739"/>
                      <a:pt x="107673" y="470406"/>
                      <a:pt x="151510" y="469333"/>
                    </a:cubicBezTo>
                    <a:cubicBezTo>
                      <a:pt x="227027" y="467403"/>
                      <a:pt x="306334" y="427427"/>
                      <a:pt x="361827" y="377726"/>
                    </a:cubicBezTo>
                    <a:cubicBezTo>
                      <a:pt x="407595" y="336679"/>
                      <a:pt x="515363" y="202021"/>
                      <a:pt x="580654" y="50559"/>
                    </a:cubicBezTo>
                    <a:cubicBezTo>
                      <a:pt x="587447" y="34898"/>
                      <a:pt x="604253" y="3504"/>
                      <a:pt x="597602" y="0"/>
                    </a:cubicBezTo>
                    <a:cubicBezTo>
                      <a:pt x="591309" y="6222"/>
                      <a:pt x="566280" y="16948"/>
                      <a:pt x="560487" y="19594"/>
                    </a:cubicBezTo>
                    <a:cubicBezTo>
                      <a:pt x="547186" y="25673"/>
                      <a:pt x="481037" y="64718"/>
                      <a:pt x="454292" y="77519"/>
                    </a:cubicBezTo>
                    <a:cubicBezTo>
                      <a:pt x="407452" y="99759"/>
                      <a:pt x="358752" y="118782"/>
                      <a:pt x="307835" y="129723"/>
                    </a:cubicBezTo>
                    <a:close/>
                  </a:path>
                </a:pathLst>
              </a:custGeom>
              <a:solidFill>
                <a:schemeClr val="accent2"/>
              </a:solidFill>
              <a:ln w="7149" cap="flat">
                <a:noFill/>
                <a:prstDash val="solid"/>
                <a:miter/>
              </a:ln>
            </p:spPr>
            <p:txBody>
              <a:bodyPr rtlCol="0" anchor="ctr"/>
              <a:lstStyle/>
              <a:p>
                <a:endParaRPr lang="en-US"/>
              </a:p>
            </p:txBody>
          </p:sp>
          <p:sp>
            <p:nvSpPr>
              <p:cNvPr id="6151" name="Graphic 2">
                <a:extLst>
                  <a:ext uri="{FF2B5EF4-FFF2-40B4-BE49-F238E27FC236}">
                    <a16:creationId xmlns:a16="http://schemas.microsoft.com/office/drawing/2014/main" id="{05ADEC59-BA84-D576-9A0F-2B19FCCAA654}"/>
                  </a:ext>
                </a:extLst>
              </p:cNvPr>
              <p:cNvSpPr/>
              <p:nvPr/>
            </p:nvSpPr>
            <p:spPr>
              <a:xfrm>
                <a:off x="4668703" y="2762435"/>
                <a:ext cx="490717" cy="285193"/>
              </a:xfrm>
              <a:custGeom>
                <a:avLst/>
                <a:gdLst>
                  <a:gd name="connsiteX0" fmla="*/ 490715 w 490715"/>
                  <a:gd name="connsiteY0" fmla="*/ 0 h 285193"/>
                  <a:gd name="connsiteX1" fmla="*/ 457605 w 490715"/>
                  <a:gd name="connsiteY1" fmla="*/ 32824 h 285193"/>
                  <a:gd name="connsiteX2" fmla="*/ 254583 w 490715"/>
                  <a:gd name="connsiteY2" fmla="*/ 188506 h 285193"/>
                  <a:gd name="connsiteX3" fmla="*/ 20309 w 490715"/>
                  <a:gd name="connsiteY3" fmla="*/ 206097 h 285193"/>
                  <a:gd name="connsiteX4" fmla="*/ 0 w 490715"/>
                  <a:gd name="connsiteY4" fmla="*/ 189364 h 285193"/>
                  <a:gd name="connsiteX5" fmla="*/ 7223 w 490715"/>
                  <a:gd name="connsiteY5" fmla="*/ 225406 h 285193"/>
                  <a:gd name="connsiteX6" fmla="*/ 26173 w 490715"/>
                  <a:gd name="connsiteY6" fmla="*/ 258873 h 285193"/>
                  <a:gd name="connsiteX7" fmla="*/ 96041 w 490715"/>
                  <a:gd name="connsiteY7" fmla="*/ 285190 h 285193"/>
                  <a:gd name="connsiteX8" fmla="*/ 249434 w 490715"/>
                  <a:gd name="connsiteY8" fmla="*/ 236490 h 285193"/>
                  <a:gd name="connsiteX9" fmla="*/ 394961 w 490715"/>
                  <a:gd name="connsiteY9" fmla="*/ 118209 h 285193"/>
                  <a:gd name="connsiteX10" fmla="*/ 448452 w 490715"/>
                  <a:gd name="connsiteY10" fmla="*/ 59212 h 285193"/>
                  <a:gd name="connsiteX11" fmla="*/ 490715 w 490715"/>
                  <a:gd name="connsiteY11" fmla="*/ 0 h 28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0715" h="285193">
                    <a:moveTo>
                      <a:pt x="490715" y="0"/>
                    </a:moveTo>
                    <a:cubicBezTo>
                      <a:pt x="476842" y="12014"/>
                      <a:pt x="460180" y="30321"/>
                      <a:pt x="457605" y="32824"/>
                    </a:cubicBezTo>
                    <a:cubicBezTo>
                      <a:pt x="392529" y="96470"/>
                      <a:pt x="337251" y="148173"/>
                      <a:pt x="254583" y="188506"/>
                    </a:cubicBezTo>
                    <a:cubicBezTo>
                      <a:pt x="191581" y="219256"/>
                      <a:pt x="81309" y="261734"/>
                      <a:pt x="20309" y="206097"/>
                    </a:cubicBezTo>
                    <a:cubicBezTo>
                      <a:pt x="13873" y="200234"/>
                      <a:pt x="6937" y="194584"/>
                      <a:pt x="0" y="189364"/>
                    </a:cubicBezTo>
                    <a:cubicBezTo>
                      <a:pt x="2217" y="205025"/>
                      <a:pt x="5363" y="219113"/>
                      <a:pt x="7223" y="225406"/>
                    </a:cubicBezTo>
                    <a:cubicBezTo>
                      <a:pt x="11013" y="237992"/>
                      <a:pt x="16591" y="249648"/>
                      <a:pt x="26173" y="258873"/>
                    </a:cubicBezTo>
                    <a:cubicBezTo>
                      <a:pt x="45052" y="277180"/>
                      <a:pt x="70225" y="284975"/>
                      <a:pt x="96041" y="285190"/>
                    </a:cubicBezTo>
                    <a:cubicBezTo>
                      <a:pt x="149317" y="285547"/>
                      <a:pt x="203809" y="262306"/>
                      <a:pt x="249434" y="236490"/>
                    </a:cubicBezTo>
                    <a:cubicBezTo>
                      <a:pt x="304641" y="205311"/>
                      <a:pt x="350552" y="162547"/>
                      <a:pt x="394961" y="118209"/>
                    </a:cubicBezTo>
                    <a:cubicBezTo>
                      <a:pt x="413768" y="99473"/>
                      <a:pt x="431646" y="79736"/>
                      <a:pt x="448452" y="59212"/>
                    </a:cubicBezTo>
                    <a:cubicBezTo>
                      <a:pt x="456819" y="48986"/>
                      <a:pt x="480346" y="18522"/>
                      <a:pt x="490715" y="0"/>
                    </a:cubicBezTo>
                    <a:close/>
                  </a:path>
                </a:pathLst>
              </a:custGeom>
              <a:solidFill>
                <a:schemeClr val="accent2">
                  <a:lumMod val="75000"/>
                </a:schemeClr>
              </a:solidFill>
              <a:ln w="7149" cap="flat">
                <a:noFill/>
                <a:prstDash val="solid"/>
                <a:miter/>
              </a:ln>
            </p:spPr>
            <p:txBody>
              <a:bodyPr rtlCol="0" anchor="ctr"/>
              <a:lstStyle/>
              <a:p>
                <a:endParaRPr lang="en-US"/>
              </a:p>
            </p:txBody>
          </p:sp>
          <p:sp>
            <p:nvSpPr>
              <p:cNvPr id="6152" name="Graphic 2">
                <a:extLst>
                  <a:ext uri="{FF2B5EF4-FFF2-40B4-BE49-F238E27FC236}">
                    <a16:creationId xmlns:a16="http://schemas.microsoft.com/office/drawing/2014/main" id="{90567ED1-8992-E923-0D7F-0B1F83CD9B6F}"/>
                  </a:ext>
                </a:extLst>
              </p:cNvPr>
              <p:cNvSpPr/>
              <p:nvPr/>
            </p:nvSpPr>
            <p:spPr>
              <a:xfrm>
                <a:off x="4060559" y="2032696"/>
                <a:ext cx="153002" cy="303447"/>
              </a:xfrm>
              <a:custGeom>
                <a:avLst/>
                <a:gdLst>
                  <a:gd name="connsiteX0" fmla="*/ 62148 w 153001"/>
                  <a:gd name="connsiteY0" fmla="*/ 126963 h 303447"/>
                  <a:gd name="connsiteX1" fmla="*/ 17953 w 153001"/>
                  <a:gd name="connsiteY1" fmla="*/ 182886 h 303447"/>
                  <a:gd name="connsiteX2" fmla="*/ 4080 w 153001"/>
                  <a:gd name="connsiteY2" fmla="*/ 255184 h 303447"/>
                  <a:gd name="connsiteX3" fmla="*/ 4366 w 153001"/>
                  <a:gd name="connsiteY3" fmla="*/ 255900 h 303447"/>
                  <a:gd name="connsiteX4" fmla="*/ 51421 w 153001"/>
                  <a:gd name="connsiteY4" fmla="*/ 301882 h 303447"/>
                  <a:gd name="connsiteX5" fmla="*/ 111491 w 153001"/>
                  <a:gd name="connsiteY5" fmla="*/ 282359 h 303447"/>
                  <a:gd name="connsiteX6" fmla="*/ 152324 w 153001"/>
                  <a:gd name="connsiteY6" fmla="*/ 191038 h 303447"/>
                  <a:gd name="connsiteX7" fmla="*/ 126723 w 153001"/>
                  <a:gd name="connsiteY7" fmla="*/ 21340 h 303447"/>
                  <a:gd name="connsiteX8" fmla="*/ 117355 w 153001"/>
                  <a:gd name="connsiteY8" fmla="*/ 30 h 303447"/>
                  <a:gd name="connsiteX9" fmla="*/ 111133 w 153001"/>
                  <a:gd name="connsiteY9" fmla="*/ 17264 h 303447"/>
                  <a:gd name="connsiteX10" fmla="*/ 93899 w 153001"/>
                  <a:gd name="connsiteY10" fmla="*/ 67108 h 303447"/>
                  <a:gd name="connsiteX11" fmla="*/ 62148 w 153001"/>
                  <a:gd name="connsiteY11" fmla="*/ 126963 h 30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3001" h="303447">
                    <a:moveTo>
                      <a:pt x="62148" y="126963"/>
                    </a:moveTo>
                    <a:cubicBezTo>
                      <a:pt x="48346" y="146343"/>
                      <a:pt x="31183" y="163077"/>
                      <a:pt x="17953" y="182886"/>
                    </a:cubicBezTo>
                    <a:cubicBezTo>
                      <a:pt x="3579" y="204411"/>
                      <a:pt x="-5789" y="229798"/>
                      <a:pt x="4080" y="255184"/>
                    </a:cubicBezTo>
                    <a:cubicBezTo>
                      <a:pt x="4151" y="255399"/>
                      <a:pt x="4294" y="255613"/>
                      <a:pt x="4366" y="255900"/>
                    </a:cubicBezTo>
                    <a:cubicBezTo>
                      <a:pt x="13448" y="278354"/>
                      <a:pt x="35688" y="297019"/>
                      <a:pt x="51421" y="301882"/>
                    </a:cubicBezTo>
                    <a:cubicBezTo>
                      <a:pt x="70872" y="307889"/>
                      <a:pt x="97760" y="295589"/>
                      <a:pt x="111491" y="282359"/>
                    </a:cubicBezTo>
                    <a:cubicBezTo>
                      <a:pt x="135233" y="259547"/>
                      <a:pt x="149035" y="223362"/>
                      <a:pt x="152324" y="191038"/>
                    </a:cubicBezTo>
                    <a:cubicBezTo>
                      <a:pt x="155042" y="164364"/>
                      <a:pt x="150179" y="89348"/>
                      <a:pt x="126723" y="21340"/>
                    </a:cubicBezTo>
                    <a:cubicBezTo>
                      <a:pt x="124291" y="14332"/>
                      <a:pt x="120501" y="-757"/>
                      <a:pt x="117355" y="30"/>
                    </a:cubicBezTo>
                    <a:cubicBezTo>
                      <a:pt x="117140" y="3891"/>
                      <a:pt x="112278" y="14689"/>
                      <a:pt x="111133" y="17264"/>
                    </a:cubicBezTo>
                    <a:cubicBezTo>
                      <a:pt x="108630" y="23128"/>
                      <a:pt x="98762" y="55165"/>
                      <a:pt x="93899" y="67108"/>
                    </a:cubicBezTo>
                    <a:cubicBezTo>
                      <a:pt x="85461" y="88061"/>
                      <a:pt x="75306" y="108513"/>
                      <a:pt x="62148" y="126963"/>
                    </a:cubicBezTo>
                    <a:close/>
                  </a:path>
                </a:pathLst>
              </a:custGeom>
              <a:solidFill>
                <a:schemeClr val="accent2"/>
              </a:solidFill>
              <a:ln w="7149" cap="flat">
                <a:noFill/>
                <a:prstDash val="solid"/>
                <a:miter/>
              </a:ln>
            </p:spPr>
            <p:txBody>
              <a:bodyPr rtlCol="0" anchor="ctr"/>
              <a:lstStyle/>
              <a:p>
                <a:endParaRPr lang="en-US"/>
              </a:p>
            </p:txBody>
          </p:sp>
          <p:sp>
            <p:nvSpPr>
              <p:cNvPr id="6153" name="Graphic 2">
                <a:extLst>
                  <a:ext uri="{FF2B5EF4-FFF2-40B4-BE49-F238E27FC236}">
                    <a16:creationId xmlns:a16="http://schemas.microsoft.com/office/drawing/2014/main" id="{234FB05B-4574-72E8-CC5A-9FD261C214E7}"/>
                  </a:ext>
                </a:extLst>
              </p:cNvPr>
              <p:cNvSpPr/>
              <p:nvPr/>
            </p:nvSpPr>
            <p:spPr>
              <a:xfrm>
                <a:off x="4079441" y="2094798"/>
                <a:ext cx="106804" cy="219917"/>
              </a:xfrm>
              <a:custGeom>
                <a:avLst/>
                <a:gdLst>
                  <a:gd name="connsiteX0" fmla="*/ 102405 w 106804"/>
                  <a:gd name="connsiteY0" fmla="*/ 0 h 219917"/>
                  <a:gd name="connsiteX1" fmla="*/ 101404 w 106804"/>
                  <a:gd name="connsiteY1" fmla="*/ 20309 h 219917"/>
                  <a:gd name="connsiteX2" fmla="*/ 81738 w 106804"/>
                  <a:gd name="connsiteY2" fmla="*/ 130080 h 219917"/>
                  <a:gd name="connsiteX3" fmla="*/ 11442 w 106804"/>
                  <a:gd name="connsiteY3" fmla="*/ 204596 h 219917"/>
                  <a:gd name="connsiteX4" fmla="*/ 0 w 106804"/>
                  <a:gd name="connsiteY4" fmla="*/ 205168 h 219917"/>
                  <a:gd name="connsiteX5" fmla="*/ 12944 w 106804"/>
                  <a:gd name="connsiteY5" fmla="*/ 214679 h 219917"/>
                  <a:gd name="connsiteX6" fmla="*/ 28891 w 106804"/>
                  <a:gd name="connsiteY6" fmla="*/ 219899 h 219917"/>
                  <a:gd name="connsiteX7" fmla="*/ 59140 w 106804"/>
                  <a:gd name="connsiteY7" fmla="*/ 207814 h 219917"/>
                  <a:gd name="connsiteX8" fmla="*/ 94253 w 106804"/>
                  <a:gd name="connsiteY8" fmla="*/ 147100 h 219917"/>
                  <a:gd name="connsiteX9" fmla="*/ 106410 w 106804"/>
                  <a:gd name="connsiteY9" fmla="*/ 66220 h 219917"/>
                  <a:gd name="connsiteX10" fmla="*/ 106338 w 106804"/>
                  <a:gd name="connsiteY10" fmla="*/ 31465 h 219917"/>
                  <a:gd name="connsiteX11" fmla="*/ 102405 w 106804"/>
                  <a:gd name="connsiteY11" fmla="*/ 0 h 219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804" h="219917">
                    <a:moveTo>
                      <a:pt x="102405" y="0"/>
                    </a:moveTo>
                    <a:cubicBezTo>
                      <a:pt x="101476" y="7938"/>
                      <a:pt x="101476" y="18736"/>
                      <a:pt x="101404" y="20309"/>
                    </a:cubicBezTo>
                    <a:cubicBezTo>
                      <a:pt x="99116" y="59927"/>
                      <a:pt x="96541" y="92823"/>
                      <a:pt x="81738" y="130080"/>
                    </a:cubicBezTo>
                    <a:cubicBezTo>
                      <a:pt x="70439" y="158471"/>
                      <a:pt x="47412" y="204596"/>
                      <a:pt x="11442" y="204596"/>
                    </a:cubicBezTo>
                    <a:cubicBezTo>
                      <a:pt x="7652" y="204596"/>
                      <a:pt x="3719" y="204810"/>
                      <a:pt x="0" y="205168"/>
                    </a:cubicBezTo>
                    <a:cubicBezTo>
                      <a:pt x="5292" y="209602"/>
                      <a:pt x="10441" y="213177"/>
                      <a:pt x="12944" y="214679"/>
                    </a:cubicBezTo>
                    <a:cubicBezTo>
                      <a:pt x="17878" y="217611"/>
                      <a:pt x="23098" y="219756"/>
                      <a:pt x="28891" y="219899"/>
                    </a:cubicBezTo>
                    <a:cubicBezTo>
                      <a:pt x="40333" y="220257"/>
                      <a:pt x="50774" y="215394"/>
                      <a:pt x="59140" y="207814"/>
                    </a:cubicBezTo>
                    <a:cubicBezTo>
                      <a:pt x="76446" y="192296"/>
                      <a:pt x="87102" y="168768"/>
                      <a:pt x="94253" y="147100"/>
                    </a:cubicBezTo>
                    <a:cubicBezTo>
                      <a:pt x="102906" y="120855"/>
                      <a:pt x="105123" y="93609"/>
                      <a:pt x="106410" y="66220"/>
                    </a:cubicBezTo>
                    <a:cubicBezTo>
                      <a:pt x="106982" y="54635"/>
                      <a:pt x="106911" y="43050"/>
                      <a:pt x="106338" y="31465"/>
                    </a:cubicBezTo>
                    <a:cubicBezTo>
                      <a:pt x="105909" y="25744"/>
                      <a:pt x="104551" y="9011"/>
                      <a:pt x="102405" y="0"/>
                    </a:cubicBezTo>
                    <a:close/>
                  </a:path>
                </a:pathLst>
              </a:custGeom>
              <a:solidFill>
                <a:schemeClr val="accent2">
                  <a:lumMod val="75000"/>
                </a:schemeClr>
              </a:solidFill>
              <a:ln w="7149" cap="flat">
                <a:noFill/>
                <a:prstDash val="solid"/>
                <a:miter/>
              </a:ln>
            </p:spPr>
            <p:txBody>
              <a:bodyPr rtlCol="0" anchor="ctr"/>
              <a:lstStyle/>
              <a:p>
                <a:endParaRPr lang="en-US"/>
              </a:p>
            </p:txBody>
          </p:sp>
          <p:sp>
            <p:nvSpPr>
              <p:cNvPr id="6154" name="Graphic 2">
                <a:extLst>
                  <a:ext uri="{FF2B5EF4-FFF2-40B4-BE49-F238E27FC236}">
                    <a16:creationId xmlns:a16="http://schemas.microsoft.com/office/drawing/2014/main" id="{66DF7D0B-44B0-07AF-5DE5-A9AD33DE12F9}"/>
                  </a:ext>
                </a:extLst>
              </p:cNvPr>
              <p:cNvSpPr/>
              <p:nvPr/>
            </p:nvSpPr>
            <p:spPr>
              <a:xfrm>
                <a:off x="3987098" y="3069329"/>
                <a:ext cx="689142" cy="311748"/>
              </a:xfrm>
              <a:custGeom>
                <a:avLst/>
                <a:gdLst>
                  <a:gd name="connsiteX0" fmla="*/ 317678 w 689141"/>
                  <a:gd name="connsiteY0" fmla="*/ 36792 h 311747"/>
                  <a:gd name="connsiteX1" fmla="*/ 477507 w 689141"/>
                  <a:gd name="connsiteY1" fmla="*/ 2753 h 311747"/>
                  <a:gd name="connsiteX2" fmla="*/ 640125 w 689141"/>
                  <a:gd name="connsiteY2" fmla="*/ 47805 h 311747"/>
                  <a:gd name="connsiteX3" fmla="*/ 641269 w 689141"/>
                  <a:gd name="connsiteY3" fmla="*/ 49093 h 311747"/>
                  <a:gd name="connsiteX4" fmla="*/ 687895 w 689141"/>
                  <a:gd name="connsiteY4" fmla="*/ 192546 h 311747"/>
                  <a:gd name="connsiteX5" fmla="*/ 586706 w 689141"/>
                  <a:gd name="connsiteY5" fmla="*/ 296238 h 311747"/>
                  <a:gd name="connsiteX6" fmla="*/ 357510 w 689141"/>
                  <a:gd name="connsiteY6" fmla="*/ 287299 h 311747"/>
                  <a:gd name="connsiteX7" fmla="*/ 34776 w 689141"/>
                  <a:gd name="connsiteY7" fmla="*/ 62108 h 311747"/>
                  <a:gd name="connsiteX8" fmla="*/ 594 w 689141"/>
                  <a:gd name="connsiteY8" fmla="*/ 21131 h 311747"/>
                  <a:gd name="connsiteX9" fmla="*/ 42285 w 689141"/>
                  <a:gd name="connsiteY9" fmla="*/ 25922 h 311747"/>
                  <a:gd name="connsiteX10" fmla="*/ 162282 w 689141"/>
                  <a:gd name="connsiteY10" fmla="*/ 41226 h 311747"/>
                  <a:gd name="connsiteX11" fmla="*/ 317678 w 689141"/>
                  <a:gd name="connsiteY11" fmla="*/ 36792 h 311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9141" h="311747">
                    <a:moveTo>
                      <a:pt x="317678" y="36792"/>
                    </a:moveTo>
                    <a:cubicBezTo>
                      <a:pt x="371526" y="28068"/>
                      <a:pt x="423373" y="9904"/>
                      <a:pt x="477507" y="2753"/>
                    </a:cubicBezTo>
                    <a:cubicBezTo>
                      <a:pt x="536290" y="-4971"/>
                      <a:pt x="598076" y="1608"/>
                      <a:pt x="640125" y="47805"/>
                    </a:cubicBezTo>
                    <a:cubicBezTo>
                      <a:pt x="640483" y="48234"/>
                      <a:pt x="640912" y="48663"/>
                      <a:pt x="641269" y="49093"/>
                    </a:cubicBezTo>
                    <a:cubicBezTo>
                      <a:pt x="678170" y="90569"/>
                      <a:pt x="693902" y="155359"/>
                      <a:pt x="687895" y="192546"/>
                    </a:cubicBezTo>
                    <a:cubicBezTo>
                      <a:pt x="680458" y="238671"/>
                      <a:pt x="627897" y="281363"/>
                      <a:pt x="586706" y="296238"/>
                    </a:cubicBezTo>
                    <a:cubicBezTo>
                      <a:pt x="515695" y="321911"/>
                      <a:pt x="427234" y="313472"/>
                      <a:pt x="357510" y="287299"/>
                    </a:cubicBezTo>
                    <a:cubicBezTo>
                      <a:pt x="300014" y="265702"/>
                      <a:pt x="150626" y="179459"/>
                      <a:pt x="34776" y="62108"/>
                    </a:cubicBezTo>
                    <a:cubicBezTo>
                      <a:pt x="22762" y="49951"/>
                      <a:pt x="-4341" y="26852"/>
                      <a:pt x="594" y="21131"/>
                    </a:cubicBezTo>
                    <a:cubicBezTo>
                      <a:pt x="8674" y="24635"/>
                      <a:pt x="35920" y="25565"/>
                      <a:pt x="42285" y="25922"/>
                    </a:cubicBezTo>
                    <a:cubicBezTo>
                      <a:pt x="56874" y="26709"/>
                      <a:pt x="132676" y="39081"/>
                      <a:pt x="162282" y="41226"/>
                    </a:cubicBezTo>
                    <a:cubicBezTo>
                      <a:pt x="214057" y="45159"/>
                      <a:pt x="266332" y="45088"/>
                      <a:pt x="317678" y="36792"/>
                    </a:cubicBezTo>
                    <a:close/>
                  </a:path>
                </a:pathLst>
              </a:custGeom>
              <a:solidFill>
                <a:schemeClr val="accent2"/>
              </a:solidFill>
              <a:ln w="7149" cap="flat">
                <a:noFill/>
                <a:prstDash val="solid"/>
                <a:miter/>
              </a:ln>
            </p:spPr>
            <p:txBody>
              <a:bodyPr rtlCol="0" anchor="ctr"/>
              <a:lstStyle/>
              <a:p>
                <a:endParaRPr lang="en-US"/>
              </a:p>
            </p:txBody>
          </p:sp>
          <p:sp>
            <p:nvSpPr>
              <p:cNvPr id="6155" name="Graphic 2">
                <a:extLst>
                  <a:ext uri="{FF2B5EF4-FFF2-40B4-BE49-F238E27FC236}">
                    <a16:creationId xmlns:a16="http://schemas.microsoft.com/office/drawing/2014/main" id="{B0435FE6-715F-6E1A-2B5F-8AC8ABFADDEE}"/>
                  </a:ext>
                </a:extLst>
              </p:cNvPr>
              <p:cNvSpPr/>
              <p:nvPr/>
            </p:nvSpPr>
            <p:spPr>
              <a:xfrm>
                <a:off x="4111336" y="3159683"/>
                <a:ext cx="532718" cy="139787"/>
              </a:xfrm>
              <a:custGeom>
                <a:avLst/>
                <a:gdLst>
                  <a:gd name="connsiteX0" fmla="*/ 0 w 532716"/>
                  <a:gd name="connsiteY0" fmla="*/ 2074 h 139787"/>
                  <a:gd name="connsiteX1" fmla="*/ 42836 w 532716"/>
                  <a:gd name="connsiteY1" fmla="*/ 20595 h 139787"/>
                  <a:gd name="connsiteX2" fmla="*/ 288551 w 532716"/>
                  <a:gd name="connsiteY2" fmla="*/ 91821 h 139787"/>
                  <a:gd name="connsiteX3" fmla="*/ 513170 w 532716"/>
                  <a:gd name="connsiteY3" fmla="*/ 23027 h 139787"/>
                  <a:gd name="connsiteX4" fmla="*/ 525971 w 532716"/>
                  <a:gd name="connsiteY4" fmla="*/ 0 h 139787"/>
                  <a:gd name="connsiteX5" fmla="*/ 532335 w 532716"/>
                  <a:gd name="connsiteY5" fmla="*/ 36185 h 139787"/>
                  <a:gd name="connsiteX6" fmla="*/ 526900 w 532716"/>
                  <a:gd name="connsiteY6" fmla="*/ 74229 h 139787"/>
                  <a:gd name="connsiteX7" fmla="*/ 471336 w 532716"/>
                  <a:gd name="connsiteY7" fmla="*/ 124145 h 139787"/>
                  <a:gd name="connsiteX8" fmla="*/ 310791 w 532716"/>
                  <a:gd name="connsiteY8" fmla="*/ 134586 h 139787"/>
                  <a:gd name="connsiteX9" fmla="*/ 132226 w 532716"/>
                  <a:gd name="connsiteY9" fmla="*/ 77304 h 139787"/>
                  <a:gd name="connsiteX10" fmla="*/ 60928 w 532716"/>
                  <a:gd name="connsiteY10" fmla="*/ 41835 h 139787"/>
                  <a:gd name="connsiteX11" fmla="*/ 0 w 532716"/>
                  <a:gd name="connsiteY11" fmla="*/ 2074 h 139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2716" h="139787">
                    <a:moveTo>
                      <a:pt x="0" y="2074"/>
                    </a:moveTo>
                    <a:cubicBezTo>
                      <a:pt x="17306" y="8224"/>
                      <a:pt x="39475" y="19237"/>
                      <a:pt x="42836" y="20595"/>
                    </a:cubicBezTo>
                    <a:cubicBezTo>
                      <a:pt x="126576" y="56209"/>
                      <a:pt x="196873" y="84313"/>
                      <a:pt x="288551" y="91821"/>
                    </a:cubicBezTo>
                    <a:cubicBezTo>
                      <a:pt x="358418" y="97542"/>
                      <a:pt x="476556" y="97042"/>
                      <a:pt x="513170" y="23027"/>
                    </a:cubicBezTo>
                    <a:cubicBezTo>
                      <a:pt x="517032" y="15232"/>
                      <a:pt x="521466" y="7437"/>
                      <a:pt x="525971" y="0"/>
                    </a:cubicBezTo>
                    <a:cubicBezTo>
                      <a:pt x="529618" y="15447"/>
                      <a:pt x="531835" y="29606"/>
                      <a:pt x="532335" y="36185"/>
                    </a:cubicBezTo>
                    <a:cubicBezTo>
                      <a:pt x="533408" y="49272"/>
                      <a:pt x="532407" y="62144"/>
                      <a:pt x="526900" y="74229"/>
                    </a:cubicBezTo>
                    <a:cubicBezTo>
                      <a:pt x="515959" y="98114"/>
                      <a:pt x="495364" y="114562"/>
                      <a:pt x="471336" y="124145"/>
                    </a:cubicBezTo>
                    <a:cubicBezTo>
                      <a:pt x="421849" y="143882"/>
                      <a:pt x="362637" y="141951"/>
                      <a:pt x="310791" y="134586"/>
                    </a:cubicBezTo>
                    <a:cubicBezTo>
                      <a:pt x="248075" y="125647"/>
                      <a:pt x="189793" y="102477"/>
                      <a:pt x="132226" y="77304"/>
                    </a:cubicBezTo>
                    <a:cubicBezTo>
                      <a:pt x="107912" y="66649"/>
                      <a:pt x="84098" y="54778"/>
                      <a:pt x="60928" y="41835"/>
                    </a:cubicBezTo>
                    <a:cubicBezTo>
                      <a:pt x="49343" y="35399"/>
                      <a:pt x="16376" y="15590"/>
                      <a:pt x="0" y="2074"/>
                    </a:cubicBezTo>
                    <a:close/>
                  </a:path>
                </a:pathLst>
              </a:custGeom>
              <a:solidFill>
                <a:schemeClr val="accent2">
                  <a:lumMod val="75000"/>
                </a:schemeClr>
              </a:solidFill>
              <a:ln w="7149" cap="flat">
                <a:noFill/>
                <a:prstDash val="solid"/>
                <a:miter/>
              </a:ln>
            </p:spPr>
            <p:txBody>
              <a:bodyPr rtlCol="0" anchor="ctr"/>
              <a:lstStyle/>
              <a:p>
                <a:endParaRPr lang="en-US"/>
              </a:p>
            </p:txBody>
          </p:sp>
          <p:sp>
            <p:nvSpPr>
              <p:cNvPr id="6156" name="Graphic 2">
                <a:extLst>
                  <a:ext uri="{FF2B5EF4-FFF2-40B4-BE49-F238E27FC236}">
                    <a16:creationId xmlns:a16="http://schemas.microsoft.com/office/drawing/2014/main" id="{5566C066-3B53-9449-BB9F-569DD0F344EC}"/>
                  </a:ext>
                </a:extLst>
              </p:cNvPr>
              <p:cNvSpPr/>
              <p:nvPr/>
            </p:nvSpPr>
            <p:spPr>
              <a:xfrm>
                <a:off x="3854863" y="2353359"/>
                <a:ext cx="286691" cy="132187"/>
              </a:xfrm>
              <a:custGeom>
                <a:avLst/>
                <a:gdLst>
                  <a:gd name="connsiteX0" fmla="*/ 125961 w 286691"/>
                  <a:gd name="connsiteY0" fmla="*/ 36998 h 132188"/>
                  <a:gd name="connsiteX1" fmla="*/ 185244 w 286691"/>
                  <a:gd name="connsiteY1" fmla="*/ 7821 h 132188"/>
                  <a:gd name="connsiteX2" fmla="*/ 253467 w 286691"/>
                  <a:gd name="connsiteY2" fmla="*/ 9323 h 132188"/>
                  <a:gd name="connsiteX3" fmla="*/ 254039 w 286691"/>
                  <a:gd name="connsiteY3" fmla="*/ 9681 h 132188"/>
                  <a:gd name="connsiteX4" fmla="*/ 286577 w 286691"/>
                  <a:gd name="connsiteY4" fmla="*/ 61312 h 132188"/>
                  <a:gd name="connsiteX5" fmla="*/ 257185 w 286691"/>
                  <a:gd name="connsiteY5" fmla="*/ 112014 h 132188"/>
                  <a:gd name="connsiteX6" fmla="*/ 166437 w 286691"/>
                  <a:gd name="connsiteY6" fmla="*/ 131251 h 132188"/>
                  <a:gd name="connsiteX7" fmla="*/ 17549 w 286691"/>
                  <a:gd name="connsiteY7" fmla="*/ 74971 h 132188"/>
                  <a:gd name="connsiteX8" fmla="*/ 100 w 286691"/>
                  <a:gd name="connsiteY8" fmla="*/ 62313 h 132188"/>
                  <a:gd name="connsiteX9" fmla="*/ 16905 w 286691"/>
                  <a:gd name="connsiteY9" fmla="*/ 60025 h 132188"/>
                  <a:gd name="connsiteX10" fmla="*/ 65462 w 286691"/>
                  <a:gd name="connsiteY10" fmla="*/ 54089 h 132188"/>
                  <a:gd name="connsiteX11" fmla="*/ 125961 w 286691"/>
                  <a:gd name="connsiteY11" fmla="*/ 36998 h 1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6691" h="132188">
                    <a:moveTo>
                      <a:pt x="125961" y="36998"/>
                    </a:moveTo>
                    <a:cubicBezTo>
                      <a:pt x="146199" y="28202"/>
                      <a:pt x="164720" y="15974"/>
                      <a:pt x="185244" y="7821"/>
                    </a:cubicBezTo>
                    <a:cubicBezTo>
                      <a:pt x="207556" y="-1046"/>
                      <a:pt x="232442" y="-4622"/>
                      <a:pt x="253467" y="9323"/>
                    </a:cubicBezTo>
                    <a:cubicBezTo>
                      <a:pt x="253681" y="9466"/>
                      <a:pt x="253824" y="9609"/>
                      <a:pt x="254039" y="9681"/>
                    </a:cubicBezTo>
                    <a:cubicBezTo>
                      <a:pt x="272632" y="22267"/>
                      <a:pt x="285218" y="46080"/>
                      <a:pt x="286577" y="61312"/>
                    </a:cubicBezTo>
                    <a:cubicBezTo>
                      <a:pt x="288222" y="80120"/>
                      <a:pt x="271845" y="102074"/>
                      <a:pt x="257185" y="112014"/>
                    </a:cubicBezTo>
                    <a:cubicBezTo>
                      <a:pt x="231870" y="129106"/>
                      <a:pt x="196400" y="134612"/>
                      <a:pt x="166437" y="131251"/>
                    </a:cubicBezTo>
                    <a:cubicBezTo>
                      <a:pt x="141765" y="128462"/>
                      <a:pt x="74615" y="109511"/>
                      <a:pt x="17549" y="74971"/>
                    </a:cubicBezTo>
                    <a:cubicBezTo>
                      <a:pt x="11613" y="71395"/>
                      <a:pt x="-1259" y="65031"/>
                      <a:pt x="100" y="62313"/>
                    </a:cubicBezTo>
                    <a:cubicBezTo>
                      <a:pt x="3604" y="62886"/>
                      <a:pt x="14402" y="60526"/>
                      <a:pt x="16905" y="60025"/>
                    </a:cubicBezTo>
                    <a:cubicBezTo>
                      <a:pt x="22698" y="58881"/>
                      <a:pt x="53662" y="56163"/>
                      <a:pt x="65462" y="54089"/>
                    </a:cubicBezTo>
                    <a:cubicBezTo>
                      <a:pt x="86129" y="50585"/>
                      <a:pt x="106653" y="45365"/>
                      <a:pt x="125961" y="36998"/>
                    </a:cubicBezTo>
                    <a:close/>
                  </a:path>
                </a:pathLst>
              </a:custGeom>
              <a:solidFill>
                <a:schemeClr val="accent2"/>
              </a:solidFill>
              <a:ln w="7149" cap="flat">
                <a:noFill/>
                <a:prstDash val="solid"/>
                <a:miter/>
              </a:ln>
            </p:spPr>
            <p:txBody>
              <a:bodyPr rtlCol="0" anchor="ctr"/>
              <a:lstStyle/>
              <a:p>
                <a:endParaRPr lang="en-US"/>
              </a:p>
            </p:txBody>
          </p:sp>
          <p:sp>
            <p:nvSpPr>
              <p:cNvPr id="6157" name="Graphic 2">
                <a:extLst>
                  <a:ext uri="{FF2B5EF4-FFF2-40B4-BE49-F238E27FC236}">
                    <a16:creationId xmlns:a16="http://schemas.microsoft.com/office/drawing/2014/main" id="{9A3ECC49-8A5E-6963-9400-AC1A7D5A10AD}"/>
                  </a:ext>
                </a:extLst>
              </p:cNvPr>
              <p:cNvSpPr/>
              <p:nvPr/>
            </p:nvSpPr>
            <p:spPr>
              <a:xfrm>
                <a:off x="3910456" y="2378343"/>
                <a:ext cx="214089" cy="75150"/>
              </a:xfrm>
              <a:custGeom>
                <a:avLst/>
                <a:gdLst>
                  <a:gd name="connsiteX0" fmla="*/ 0 w 214089"/>
                  <a:gd name="connsiteY0" fmla="*/ 53062 h 75150"/>
                  <a:gd name="connsiteX1" fmla="*/ 18593 w 214089"/>
                  <a:gd name="connsiteY1" fmla="*/ 56066 h 75150"/>
                  <a:gd name="connsiteX2" fmla="*/ 121999 w 214089"/>
                  <a:gd name="connsiteY2" fmla="*/ 59570 h 75150"/>
                  <a:gd name="connsiteX3" fmla="*/ 203237 w 214089"/>
                  <a:gd name="connsiteY3" fmla="*/ 10298 h 75150"/>
                  <a:gd name="connsiteX4" fmla="*/ 205954 w 214089"/>
                  <a:gd name="connsiteY4" fmla="*/ 0 h 75150"/>
                  <a:gd name="connsiteX5" fmla="*/ 212033 w 214089"/>
                  <a:gd name="connsiteY5" fmla="*/ 13587 h 75150"/>
                  <a:gd name="connsiteX6" fmla="*/ 213678 w 214089"/>
                  <a:gd name="connsiteY6" fmla="*/ 29034 h 75150"/>
                  <a:gd name="connsiteX7" fmla="*/ 196873 w 214089"/>
                  <a:gd name="connsiteY7" fmla="*/ 54135 h 75150"/>
                  <a:gd name="connsiteX8" fmla="*/ 134943 w 214089"/>
                  <a:gd name="connsiteY8" fmla="*/ 74158 h 75150"/>
                  <a:gd name="connsiteX9" fmla="*/ 59212 w 214089"/>
                  <a:gd name="connsiteY9" fmla="*/ 69438 h 75150"/>
                  <a:gd name="connsiteX10" fmla="*/ 27747 w 214089"/>
                  <a:gd name="connsiteY10" fmla="*/ 62573 h 75150"/>
                  <a:gd name="connsiteX11" fmla="*/ 0 w 214089"/>
                  <a:gd name="connsiteY11" fmla="*/ 53062 h 7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089" h="75150">
                    <a:moveTo>
                      <a:pt x="0" y="53062"/>
                    </a:moveTo>
                    <a:cubicBezTo>
                      <a:pt x="7366" y="53777"/>
                      <a:pt x="17163" y="55851"/>
                      <a:pt x="18593" y="56066"/>
                    </a:cubicBezTo>
                    <a:cubicBezTo>
                      <a:pt x="54993" y="61715"/>
                      <a:pt x="85314" y="65720"/>
                      <a:pt x="121999" y="59570"/>
                    </a:cubicBezTo>
                    <a:cubicBezTo>
                      <a:pt x="149961" y="54850"/>
                      <a:pt x="196229" y="42979"/>
                      <a:pt x="203237" y="10298"/>
                    </a:cubicBezTo>
                    <a:cubicBezTo>
                      <a:pt x="203952" y="6865"/>
                      <a:pt x="204953" y="3361"/>
                      <a:pt x="205954" y="0"/>
                    </a:cubicBezTo>
                    <a:cubicBezTo>
                      <a:pt x="208886" y="5650"/>
                      <a:pt x="211175" y="11013"/>
                      <a:pt x="212033" y="13587"/>
                    </a:cubicBezTo>
                    <a:cubicBezTo>
                      <a:pt x="213749" y="18593"/>
                      <a:pt x="214679" y="23742"/>
                      <a:pt x="213678" y="29034"/>
                    </a:cubicBezTo>
                    <a:cubicBezTo>
                      <a:pt x="211747" y="39475"/>
                      <a:pt x="205311" y="47985"/>
                      <a:pt x="196873" y="54135"/>
                    </a:cubicBezTo>
                    <a:cubicBezTo>
                      <a:pt x="179424" y="66792"/>
                      <a:pt x="156039" y="71941"/>
                      <a:pt x="134943" y="74158"/>
                    </a:cubicBezTo>
                    <a:cubicBezTo>
                      <a:pt x="109485" y="76875"/>
                      <a:pt x="84313" y="73586"/>
                      <a:pt x="59212" y="69438"/>
                    </a:cubicBezTo>
                    <a:cubicBezTo>
                      <a:pt x="48628" y="67651"/>
                      <a:pt x="38116" y="65362"/>
                      <a:pt x="27747" y="62573"/>
                    </a:cubicBezTo>
                    <a:cubicBezTo>
                      <a:pt x="22669" y="61214"/>
                      <a:pt x="7795" y="56709"/>
                      <a:pt x="0" y="53062"/>
                    </a:cubicBezTo>
                    <a:close/>
                  </a:path>
                </a:pathLst>
              </a:custGeom>
              <a:solidFill>
                <a:schemeClr val="accent2">
                  <a:lumMod val="75000"/>
                </a:schemeClr>
              </a:solidFill>
              <a:ln w="7149" cap="flat">
                <a:noFill/>
                <a:prstDash val="solid"/>
                <a:miter/>
              </a:ln>
            </p:spPr>
            <p:txBody>
              <a:bodyPr rtlCol="0" anchor="ctr"/>
              <a:lstStyle/>
              <a:p>
                <a:endParaRPr lang="en-US"/>
              </a:p>
            </p:txBody>
          </p:sp>
          <p:sp>
            <p:nvSpPr>
              <p:cNvPr id="6158" name="Graphic 2">
                <a:extLst>
                  <a:ext uri="{FF2B5EF4-FFF2-40B4-BE49-F238E27FC236}">
                    <a16:creationId xmlns:a16="http://schemas.microsoft.com/office/drawing/2014/main" id="{7EAB36EC-5B4E-F04F-F638-57BFFFB908B0}"/>
                  </a:ext>
                </a:extLst>
              </p:cNvPr>
              <p:cNvSpPr/>
              <p:nvPr/>
            </p:nvSpPr>
            <p:spPr>
              <a:xfrm>
                <a:off x="4048479" y="2609943"/>
                <a:ext cx="483286" cy="239978"/>
              </a:xfrm>
              <a:custGeom>
                <a:avLst/>
                <a:gdLst>
                  <a:gd name="connsiteX0" fmla="*/ 203663 w 483285"/>
                  <a:gd name="connsiteY0" fmla="*/ 93565 h 239979"/>
                  <a:gd name="connsiteX1" fmla="*/ 294340 w 483285"/>
                  <a:gd name="connsiteY1" fmla="*/ 26129 h 239979"/>
                  <a:gd name="connsiteX2" fmla="*/ 409546 w 483285"/>
                  <a:gd name="connsiteY2" fmla="*/ 7607 h 239979"/>
                  <a:gd name="connsiteX3" fmla="*/ 410618 w 483285"/>
                  <a:gd name="connsiteY3" fmla="*/ 8036 h 239979"/>
                  <a:gd name="connsiteX4" fmla="*/ 481272 w 483285"/>
                  <a:gd name="connsiteY4" fmla="*/ 84769 h 239979"/>
                  <a:gd name="connsiteX5" fmla="*/ 447590 w 483285"/>
                  <a:gd name="connsiteY5" fmla="*/ 179093 h 239979"/>
                  <a:gd name="connsiteX6" fmla="*/ 300991 w 483285"/>
                  <a:gd name="connsiteY6" fmla="*/ 239521 h 239979"/>
                  <a:gd name="connsiteX7" fmla="*/ 33321 w 483285"/>
                  <a:gd name="connsiteY7" fmla="*/ 190964 h 239979"/>
                  <a:gd name="connsiteX8" fmla="*/ 68 w 483285"/>
                  <a:gd name="connsiteY8" fmla="*/ 175089 h 239979"/>
                  <a:gd name="connsiteX9" fmla="*/ 27672 w 483285"/>
                  <a:gd name="connsiteY9" fmla="*/ 166078 h 239979"/>
                  <a:gd name="connsiteX10" fmla="*/ 107479 w 483285"/>
                  <a:gd name="connsiteY10" fmla="*/ 141120 h 239979"/>
                  <a:gd name="connsiteX11" fmla="*/ 203663 w 483285"/>
                  <a:gd name="connsiteY11" fmla="*/ 93565 h 23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3285" h="239979">
                    <a:moveTo>
                      <a:pt x="203663" y="93565"/>
                    </a:moveTo>
                    <a:cubicBezTo>
                      <a:pt x="234985" y="72540"/>
                      <a:pt x="262303" y="46224"/>
                      <a:pt x="294340" y="26129"/>
                    </a:cubicBezTo>
                    <a:cubicBezTo>
                      <a:pt x="329095" y="4318"/>
                      <a:pt x="369785" y="-9341"/>
                      <a:pt x="409546" y="7607"/>
                    </a:cubicBezTo>
                    <a:cubicBezTo>
                      <a:pt x="409903" y="7750"/>
                      <a:pt x="410261" y="7893"/>
                      <a:pt x="410618" y="8036"/>
                    </a:cubicBezTo>
                    <a:cubicBezTo>
                      <a:pt x="445802" y="23483"/>
                      <a:pt x="474264" y="59668"/>
                      <a:pt x="481272" y="84769"/>
                    </a:cubicBezTo>
                    <a:cubicBezTo>
                      <a:pt x="489925" y="115948"/>
                      <a:pt x="469187" y="157854"/>
                      <a:pt x="447590" y="179093"/>
                    </a:cubicBezTo>
                    <a:cubicBezTo>
                      <a:pt x="410332" y="215636"/>
                      <a:pt x="352336" y="235874"/>
                      <a:pt x="300991" y="239521"/>
                    </a:cubicBezTo>
                    <a:cubicBezTo>
                      <a:pt x="258584" y="242524"/>
                      <a:pt x="139945" y="231297"/>
                      <a:pt x="33321" y="190964"/>
                    </a:cubicBezTo>
                    <a:cubicBezTo>
                      <a:pt x="22308" y="186816"/>
                      <a:pt x="-1434" y="180094"/>
                      <a:pt x="68" y="175089"/>
                    </a:cubicBezTo>
                    <a:cubicBezTo>
                      <a:pt x="6146" y="174945"/>
                      <a:pt x="23595" y="167651"/>
                      <a:pt x="27672" y="166078"/>
                    </a:cubicBezTo>
                    <a:cubicBezTo>
                      <a:pt x="37111" y="162359"/>
                      <a:pt x="88242" y="148272"/>
                      <a:pt x="107479" y="141120"/>
                    </a:cubicBezTo>
                    <a:cubicBezTo>
                      <a:pt x="140947" y="128677"/>
                      <a:pt x="173771" y="113588"/>
                      <a:pt x="203663" y="93565"/>
                    </a:cubicBezTo>
                    <a:close/>
                  </a:path>
                </a:pathLst>
              </a:custGeom>
              <a:solidFill>
                <a:schemeClr val="accent2"/>
              </a:solidFill>
              <a:ln w="7149" cap="flat">
                <a:noFill/>
                <a:prstDash val="solid"/>
                <a:miter/>
              </a:ln>
            </p:spPr>
            <p:txBody>
              <a:bodyPr rtlCol="0" anchor="ctr"/>
              <a:lstStyle/>
              <a:p>
                <a:endParaRPr lang="en-US"/>
              </a:p>
            </p:txBody>
          </p:sp>
          <p:sp>
            <p:nvSpPr>
              <p:cNvPr id="6159" name="Graphic 2">
                <a:extLst>
                  <a:ext uri="{FF2B5EF4-FFF2-40B4-BE49-F238E27FC236}">
                    <a16:creationId xmlns:a16="http://schemas.microsoft.com/office/drawing/2014/main" id="{0405731C-109F-293E-42FB-E7841F53BC96}"/>
                  </a:ext>
                </a:extLst>
              </p:cNvPr>
              <p:cNvSpPr/>
              <p:nvPr/>
            </p:nvSpPr>
            <p:spPr>
              <a:xfrm>
                <a:off x="4146591" y="2641437"/>
                <a:ext cx="351910" cy="162071"/>
              </a:xfrm>
              <a:custGeom>
                <a:avLst/>
                <a:gdLst>
                  <a:gd name="connsiteX0" fmla="*/ 0 w 351910"/>
                  <a:gd name="connsiteY0" fmla="*/ 152750 h 162071"/>
                  <a:gd name="connsiteX1" fmla="*/ 32252 w 351910"/>
                  <a:gd name="connsiteY1" fmla="*/ 152106 h 162071"/>
                  <a:gd name="connsiteX2" fmla="*/ 207170 w 351910"/>
                  <a:gd name="connsiteY2" fmla="*/ 126076 h 162071"/>
                  <a:gd name="connsiteX3" fmla="*/ 328526 w 351910"/>
                  <a:gd name="connsiteY3" fmla="*/ 18164 h 162071"/>
                  <a:gd name="connsiteX4" fmla="*/ 329956 w 351910"/>
                  <a:gd name="connsiteY4" fmla="*/ 0 h 162071"/>
                  <a:gd name="connsiteX5" fmla="*/ 344402 w 351910"/>
                  <a:gd name="connsiteY5" fmla="*/ 20953 h 162071"/>
                  <a:gd name="connsiteX6" fmla="*/ 351911 w 351910"/>
                  <a:gd name="connsiteY6" fmla="*/ 46411 h 162071"/>
                  <a:gd name="connsiteX7" fmla="*/ 331387 w 351910"/>
                  <a:gd name="connsiteY7" fmla="*/ 93752 h 162071"/>
                  <a:gd name="connsiteX8" fmla="*/ 233487 w 351910"/>
                  <a:gd name="connsiteY8" fmla="*/ 146528 h 162071"/>
                  <a:gd name="connsiteX9" fmla="*/ 104765 w 351910"/>
                  <a:gd name="connsiteY9" fmla="*/ 161975 h 162071"/>
                  <a:gd name="connsiteX10" fmla="*/ 49772 w 351910"/>
                  <a:gd name="connsiteY10" fmla="*/ 160187 h 162071"/>
                  <a:gd name="connsiteX11" fmla="*/ 0 w 351910"/>
                  <a:gd name="connsiteY11" fmla="*/ 152750 h 162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1910" h="162071">
                    <a:moveTo>
                      <a:pt x="0" y="152750"/>
                    </a:moveTo>
                    <a:cubicBezTo>
                      <a:pt x="12658" y="151606"/>
                      <a:pt x="29749" y="152178"/>
                      <a:pt x="32252" y="152106"/>
                    </a:cubicBezTo>
                    <a:cubicBezTo>
                      <a:pt x="95111" y="150318"/>
                      <a:pt x="147386" y="147744"/>
                      <a:pt x="207170" y="126076"/>
                    </a:cubicBezTo>
                    <a:cubicBezTo>
                      <a:pt x="252723" y="109556"/>
                      <a:pt x="326810" y="75159"/>
                      <a:pt x="328526" y="18164"/>
                    </a:cubicBezTo>
                    <a:cubicBezTo>
                      <a:pt x="328669" y="12157"/>
                      <a:pt x="329241" y="5936"/>
                      <a:pt x="329956" y="0"/>
                    </a:cubicBezTo>
                    <a:cubicBezTo>
                      <a:pt x="336678" y="8653"/>
                      <a:pt x="342185" y="16948"/>
                      <a:pt x="344402" y="20953"/>
                    </a:cubicBezTo>
                    <a:cubicBezTo>
                      <a:pt x="348836" y="28891"/>
                      <a:pt x="351911" y="37258"/>
                      <a:pt x="351911" y="46411"/>
                    </a:cubicBezTo>
                    <a:cubicBezTo>
                      <a:pt x="351911" y="64575"/>
                      <a:pt x="343687" y="80880"/>
                      <a:pt x="331387" y="93752"/>
                    </a:cubicBezTo>
                    <a:cubicBezTo>
                      <a:pt x="305928" y="120426"/>
                      <a:pt x="268242" y="136302"/>
                      <a:pt x="233487" y="146528"/>
                    </a:cubicBezTo>
                    <a:cubicBezTo>
                      <a:pt x="191509" y="158971"/>
                      <a:pt x="148173" y="161188"/>
                      <a:pt x="104765" y="161975"/>
                    </a:cubicBezTo>
                    <a:cubicBezTo>
                      <a:pt x="86387" y="162332"/>
                      <a:pt x="68008" y="161689"/>
                      <a:pt x="49772" y="160187"/>
                    </a:cubicBezTo>
                    <a:cubicBezTo>
                      <a:pt x="40547" y="159472"/>
                      <a:pt x="14159" y="156540"/>
                      <a:pt x="0" y="152750"/>
                    </a:cubicBezTo>
                    <a:close/>
                  </a:path>
                </a:pathLst>
              </a:custGeom>
              <a:solidFill>
                <a:schemeClr val="accent2">
                  <a:lumMod val="75000"/>
                </a:schemeClr>
              </a:solidFill>
              <a:ln w="7149" cap="flat">
                <a:noFill/>
                <a:prstDash val="solid"/>
                <a:miter/>
              </a:ln>
            </p:spPr>
            <p:txBody>
              <a:bodyPr rtlCol="0" anchor="ctr"/>
              <a:lstStyle/>
              <a:p>
                <a:endParaRPr lang="en-US"/>
              </a:p>
            </p:txBody>
          </p:sp>
          <p:sp>
            <p:nvSpPr>
              <p:cNvPr id="6160" name="Graphic 2">
                <a:extLst>
                  <a:ext uri="{FF2B5EF4-FFF2-40B4-BE49-F238E27FC236}">
                    <a16:creationId xmlns:a16="http://schemas.microsoft.com/office/drawing/2014/main" id="{A6B5A9D9-DD73-14D0-E565-9904396A4240}"/>
                  </a:ext>
                </a:extLst>
              </p:cNvPr>
              <p:cNvSpPr/>
              <p:nvPr/>
            </p:nvSpPr>
            <p:spPr>
              <a:xfrm>
                <a:off x="4396238" y="2565454"/>
                <a:ext cx="538986" cy="944209"/>
              </a:xfrm>
              <a:custGeom>
                <a:avLst/>
                <a:gdLst>
                  <a:gd name="connsiteX0" fmla="*/ 538986 w 538985"/>
                  <a:gd name="connsiteY0" fmla="*/ 914818 h 944209"/>
                  <a:gd name="connsiteX1" fmla="*/ 509595 w 538985"/>
                  <a:gd name="connsiteY1" fmla="*/ 944209 h 944209"/>
                  <a:gd name="connsiteX2" fmla="*/ 410407 w 538985"/>
                  <a:gd name="connsiteY2" fmla="*/ 851959 h 944209"/>
                  <a:gd name="connsiteX3" fmla="*/ 249863 w 538985"/>
                  <a:gd name="connsiteY3" fmla="*/ 518999 h 944209"/>
                  <a:gd name="connsiteX4" fmla="*/ 231413 w 538985"/>
                  <a:gd name="connsiteY4" fmla="*/ 276430 h 944209"/>
                  <a:gd name="connsiteX5" fmla="*/ 111702 w 538985"/>
                  <a:gd name="connsiteY5" fmla="*/ 85565 h 944209"/>
                  <a:gd name="connsiteX6" fmla="*/ 0 w 538985"/>
                  <a:gd name="connsiteY6" fmla="*/ 36 h 944209"/>
                  <a:gd name="connsiteX7" fmla="*/ 189721 w 538985"/>
                  <a:gd name="connsiteY7" fmla="*/ 153859 h 944209"/>
                  <a:gd name="connsiteX8" fmla="*/ 256871 w 538985"/>
                  <a:gd name="connsiteY8" fmla="*/ 355451 h 944209"/>
                  <a:gd name="connsiteX9" fmla="*/ 281900 w 538985"/>
                  <a:gd name="connsiteY9" fmla="*/ 582073 h 944209"/>
                  <a:gd name="connsiteX10" fmla="*/ 391457 w 538985"/>
                  <a:gd name="connsiteY10" fmla="*/ 784666 h 944209"/>
                  <a:gd name="connsiteX11" fmla="*/ 538986 w 538985"/>
                  <a:gd name="connsiteY11" fmla="*/ 914818 h 94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8985" h="944209">
                    <a:moveTo>
                      <a:pt x="538986" y="914818"/>
                    </a:moveTo>
                    <a:cubicBezTo>
                      <a:pt x="521108" y="930336"/>
                      <a:pt x="519034" y="933625"/>
                      <a:pt x="509595" y="944209"/>
                    </a:cubicBezTo>
                    <a:cubicBezTo>
                      <a:pt x="476484" y="913531"/>
                      <a:pt x="442302" y="883853"/>
                      <a:pt x="410407" y="851959"/>
                    </a:cubicBezTo>
                    <a:cubicBezTo>
                      <a:pt x="321661" y="763070"/>
                      <a:pt x="263593" y="643716"/>
                      <a:pt x="249863" y="518999"/>
                    </a:cubicBezTo>
                    <a:cubicBezTo>
                      <a:pt x="240996" y="438548"/>
                      <a:pt x="252294" y="355594"/>
                      <a:pt x="231413" y="276430"/>
                    </a:cubicBezTo>
                    <a:cubicBezTo>
                      <a:pt x="211533" y="201057"/>
                      <a:pt x="171843" y="137697"/>
                      <a:pt x="111702" y="85565"/>
                    </a:cubicBezTo>
                    <a:cubicBezTo>
                      <a:pt x="76017" y="54600"/>
                      <a:pt x="34540" y="31931"/>
                      <a:pt x="0" y="36"/>
                    </a:cubicBezTo>
                    <a:cubicBezTo>
                      <a:pt x="1788" y="-2037"/>
                      <a:pt x="143167" y="84707"/>
                      <a:pt x="189721" y="153859"/>
                    </a:cubicBezTo>
                    <a:cubicBezTo>
                      <a:pt x="230912" y="215073"/>
                      <a:pt x="258659" y="280578"/>
                      <a:pt x="256871" y="355451"/>
                    </a:cubicBezTo>
                    <a:cubicBezTo>
                      <a:pt x="255083" y="432684"/>
                      <a:pt x="263021" y="506055"/>
                      <a:pt x="281900" y="582073"/>
                    </a:cubicBezTo>
                    <a:cubicBezTo>
                      <a:pt x="303354" y="668316"/>
                      <a:pt x="340111" y="726169"/>
                      <a:pt x="391457" y="784666"/>
                    </a:cubicBezTo>
                    <a:cubicBezTo>
                      <a:pt x="435580" y="834796"/>
                      <a:pt x="484637" y="875987"/>
                      <a:pt x="538986" y="914818"/>
                    </a:cubicBezTo>
                    <a:close/>
                  </a:path>
                </a:pathLst>
              </a:custGeom>
              <a:solidFill>
                <a:schemeClr val="accent2">
                  <a:lumMod val="75000"/>
                </a:schemeClr>
              </a:solidFill>
              <a:ln w="7149" cap="flat">
                <a:noFill/>
                <a:prstDash val="solid"/>
                <a:miter/>
              </a:ln>
            </p:spPr>
            <p:txBody>
              <a:bodyPr rtlCol="0" anchor="ctr"/>
              <a:lstStyle/>
              <a:p>
                <a:endParaRPr lang="en-US"/>
              </a:p>
            </p:txBody>
          </p:sp>
          <p:sp>
            <p:nvSpPr>
              <p:cNvPr id="6161" name="Graphic 2">
                <a:extLst>
                  <a:ext uri="{FF2B5EF4-FFF2-40B4-BE49-F238E27FC236}">
                    <a16:creationId xmlns:a16="http://schemas.microsoft.com/office/drawing/2014/main" id="{412C98BD-4C80-3087-5EE8-761ACE749732}"/>
                  </a:ext>
                </a:extLst>
              </p:cNvPr>
              <p:cNvSpPr/>
              <p:nvPr/>
            </p:nvSpPr>
            <p:spPr>
              <a:xfrm>
                <a:off x="4977054" y="3564084"/>
                <a:ext cx="240414" cy="648559"/>
              </a:xfrm>
              <a:custGeom>
                <a:avLst/>
                <a:gdLst>
                  <a:gd name="connsiteX0" fmla="*/ 83669 w 240413"/>
                  <a:gd name="connsiteY0" fmla="*/ 0 h 648559"/>
                  <a:gd name="connsiteX1" fmla="*/ 224834 w 240413"/>
                  <a:gd name="connsiteY1" fmla="*/ 302996 h 648559"/>
                  <a:gd name="connsiteX2" fmla="*/ 237491 w 240413"/>
                  <a:gd name="connsiteY2" fmla="*/ 577245 h 648559"/>
                  <a:gd name="connsiteX3" fmla="*/ 202307 w 240413"/>
                  <a:gd name="connsiteY3" fmla="*/ 630307 h 648559"/>
                  <a:gd name="connsiteX4" fmla="*/ 101547 w 240413"/>
                  <a:gd name="connsiteY4" fmla="*/ 645968 h 648559"/>
                  <a:gd name="connsiteX5" fmla="*/ 70082 w 240413"/>
                  <a:gd name="connsiteY5" fmla="*/ 580391 h 648559"/>
                  <a:gd name="connsiteX6" fmla="*/ 137732 w 240413"/>
                  <a:gd name="connsiteY6" fmla="*/ 323735 h 648559"/>
                  <a:gd name="connsiteX7" fmla="*/ 0 w 240413"/>
                  <a:gd name="connsiteY7" fmla="*/ 28962 h 648559"/>
                  <a:gd name="connsiteX8" fmla="*/ 83669 w 240413"/>
                  <a:gd name="connsiteY8" fmla="*/ 0 h 64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413" h="648559">
                    <a:moveTo>
                      <a:pt x="83669" y="0"/>
                    </a:moveTo>
                    <a:cubicBezTo>
                      <a:pt x="160187" y="94181"/>
                      <a:pt x="203094" y="198589"/>
                      <a:pt x="224834" y="302996"/>
                    </a:cubicBezTo>
                    <a:cubicBezTo>
                      <a:pt x="243713" y="393745"/>
                      <a:pt x="241925" y="485495"/>
                      <a:pt x="237491" y="577245"/>
                    </a:cubicBezTo>
                    <a:cubicBezTo>
                      <a:pt x="236347" y="600915"/>
                      <a:pt x="223761" y="619008"/>
                      <a:pt x="202307" y="630307"/>
                    </a:cubicBezTo>
                    <a:cubicBezTo>
                      <a:pt x="170485" y="647112"/>
                      <a:pt x="137017" y="652261"/>
                      <a:pt x="101547" y="645968"/>
                    </a:cubicBezTo>
                    <a:cubicBezTo>
                      <a:pt x="59856" y="638602"/>
                      <a:pt x="48628" y="616576"/>
                      <a:pt x="70082" y="580391"/>
                    </a:cubicBezTo>
                    <a:cubicBezTo>
                      <a:pt x="117137" y="501156"/>
                      <a:pt x="141093" y="416486"/>
                      <a:pt x="137732" y="323735"/>
                    </a:cubicBezTo>
                    <a:cubicBezTo>
                      <a:pt x="133728" y="213463"/>
                      <a:pt x="71083" y="108555"/>
                      <a:pt x="0" y="28962"/>
                    </a:cubicBezTo>
                    <a:cubicBezTo>
                      <a:pt x="28319" y="21525"/>
                      <a:pt x="50559" y="11513"/>
                      <a:pt x="83669" y="0"/>
                    </a:cubicBezTo>
                    <a:close/>
                  </a:path>
                </a:pathLst>
              </a:custGeom>
              <a:solidFill>
                <a:schemeClr val="accent2"/>
              </a:solidFill>
              <a:ln w="7149" cap="flat">
                <a:noFill/>
                <a:prstDash val="solid"/>
                <a:miter/>
              </a:ln>
            </p:spPr>
            <p:txBody>
              <a:bodyPr rtlCol="0" anchor="ctr"/>
              <a:lstStyle/>
              <a:p>
                <a:endParaRPr lang="en-US"/>
              </a:p>
            </p:txBody>
          </p:sp>
          <p:sp>
            <p:nvSpPr>
              <p:cNvPr id="6162" name="Graphic 2">
                <a:extLst>
                  <a:ext uri="{FF2B5EF4-FFF2-40B4-BE49-F238E27FC236}">
                    <a16:creationId xmlns:a16="http://schemas.microsoft.com/office/drawing/2014/main" id="{027244F1-9920-06E3-DEA9-76EAAE296052}"/>
                  </a:ext>
                </a:extLst>
              </p:cNvPr>
              <p:cNvSpPr/>
              <p:nvPr/>
            </p:nvSpPr>
            <p:spPr>
              <a:xfrm>
                <a:off x="4993642" y="3571450"/>
                <a:ext cx="185002" cy="571380"/>
              </a:xfrm>
              <a:custGeom>
                <a:avLst/>
                <a:gdLst>
                  <a:gd name="connsiteX0" fmla="*/ 46697 w 185002"/>
                  <a:gd name="connsiteY0" fmla="*/ 0 h 571380"/>
                  <a:gd name="connsiteX1" fmla="*/ 168911 w 185002"/>
                  <a:gd name="connsiteY1" fmla="*/ 226264 h 571380"/>
                  <a:gd name="connsiteX2" fmla="*/ 123358 w 185002"/>
                  <a:gd name="connsiteY2" fmla="*/ 561655 h 571380"/>
                  <a:gd name="connsiteX3" fmla="*/ 114061 w 185002"/>
                  <a:gd name="connsiteY3" fmla="*/ 571381 h 571380"/>
                  <a:gd name="connsiteX4" fmla="*/ 140878 w 185002"/>
                  <a:gd name="connsiteY4" fmla="*/ 476127 h 571380"/>
                  <a:gd name="connsiteX5" fmla="*/ 38616 w 185002"/>
                  <a:gd name="connsiteY5" fmla="*/ 65791 h 571380"/>
                  <a:gd name="connsiteX6" fmla="*/ 0 w 185002"/>
                  <a:gd name="connsiteY6" fmla="*/ 16734 h 571380"/>
                  <a:gd name="connsiteX7" fmla="*/ 46697 w 185002"/>
                  <a:gd name="connsiteY7" fmla="*/ 0 h 5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002" h="571380">
                    <a:moveTo>
                      <a:pt x="46697" y="0"/>
                    </a:moveTo>
                    <a:cubicBezTo>
                      <a:pt x="103335" y="66220"/>
                      <a:pt x="146957" y="141236"/>
                      <a:pt x="168911" y="226264"/>
                    </a:cubicBezTo>
                    <a:cubicBezTo>
                      <a:pt x="199304" y="343901"/>
                      <a:pt x="188005" y="456604"/>
                      <a:pt x="123358" y="561655"/>
                    </a:cubicBezTo>
                    <a:cubicBezTo>
                      <a:pt x="120998" y="565445"/>
                      <a:pt x="118781" y="569307"/>
                      <a:pt x="114061" y="571381"/>
                    </a:cubicBezTo>
                    <a:cubicBezTo>
                      <a:pt x="125503" y="537413"/>
                      <a:pt x="135086" y="508879"/>
                      <a:pt x="140878" y="476127"/>
                    </a:cubicBezTo>
                    <a:cubicBezTo>
                      <a:pt x="167481" y="325308"/>
                      <a:pt x="133513" y="187147"/>
                      <a:pt x="38616" y="65791"/>
                    </a:cubicBezTo>
                    <a:cubicBezTo>
                      <a:pt x="26245" y="49987"/>
                      <a:pt x="20095" y="41834"/>
                      <a:pt x="0" y="16734"/>
                    </a:cubicBezTo>
                    <a:cubicBezTo>
                      <a:pt x="17377" y="9726"/>
                      <a:pt x="32037" y="4720"/>
                      <a:pt x="46697" y="0"/>
                    </a:cubicBezTo>
                    <a:close/>
                  </a:path>
                </a:pathLst>
              </a:custGeom>
              <a:solidFill>
                <a:schemeClr val="accent2">
                  <a:lumMod val="75000"/>
                </a:schemeClr>
              </a:solidFill>
              <a:ln w="714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77713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9A7318F-E03C-4582-A3B9-61E26472E716}"/>
              </a:ext>
            </a:extLst>
          </p:cNvPr>
          <p:cNvGrpSpPr/>
          <p:nvPr/>
        </p:nvGrpSpPr>
        <p:grpSpPr>
          <a:xfrm flipV="1">
            <a:off x="13593174" y="3004058"/>
            <a:ext cx="3221205" cy="2302737"/>
            <a:chOff x="8567658" y="3512928"/>
            <a:chExt cx="2147470" cy="1535158"/>
          </a:xfrm>
          <a:solidFill>
            <a:schemeClr val="accent4"/>
          </a:solidFill>
        </p:grpSpPr>
        <p:sp>
          <p:nvSpPr>
            <p:cNvPr id="4" name="Pentagon 4">
              <a:extLst>
                <a:ext uri="{FF2B5EF4-FFF2-40B4-BE49-F238E27FC236}">
                  <a16:creationId xmlns:a16="http://schemas.microsoft.com/office/drawing/2014/main" id="{BC1FCA64-64C5-4C74-8AB9-62347F0B12AC}"/>
                </a:ext>
              </a:extLst>
            </p:cNvPr>
            <p:cNvSpPr/>
            <p:nvPr/>
          </p:nvSpPr>
          <p:spPr>
            <a:xfrm>
              <a:off x="8567658" y="3512928"/>
              <a:ext cx="2147470" cy="324000"/>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dirty="0"/>
            </a:p>
          </p:txBody>
        </p:sp>
        <p:sp>
          <p:nvSpPr>
            <p:cNvPr id="5" name="Donut 5">
              <a:extLst>
                <a:ext uri="{FF2B5EF4-FFF2-40B4-BE49-F238E27FC236}">
                  <a16:creationId xmlns:a16="http://schemas.microsoft.com/office/drawing/2014/main" id="{F9944C1B-A5D8-4B85-B2F3-F3C25F07B385}"/>
                </a:ext>
              </a:extLst>
            </p:cNvPr>
            <p:cNvSpPr/>
            <p:nvPr/>
          </p:nvSpPr>
          <p:spPr>
            <a:xfrm>
              <a:off x="8832402" y="3596351"/>
              <a:ext cx="1451735" cy="1451735"/>
            </a:xfrm>
            <a:prstGeom prst="donut">
              <a:avLst>
                <a:gd name="adj" fmla="val 176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grpSp>
      <p:grpSp>
        <p:nvGrpSpPr>
          <p:cNvPr id="6" name="Group 5">
            <a:extLst>
              <a:ext uri="{FF2B5EF4-FFF2-40B4-BE49-F238E27FC236}">
                <a16:creationId xmlns:a16="http://schemas.microsoft.com/office/drawing/2014/main" id="{6E95D541-E147-4D25-9027-68C17264582B}"/>
              </a:ext>
            </a:extLst>
          </p:cNvPr>
          <p:cNvGrpSpPr/>
          <p:nvPr/>
        </p:nvGrpSpPr>
        <p:grpSpPr>
          <a:xfrm>
            <a:off x="10615845" y="4824335"/>
            <a:ext cx="3221205" cy="2302737"/>
            <a:chOff x="4559990" y="3542972"/>
            <a:chExt cx="2147470" cy="1535158"/>
          </a:xfrm>
          <a:solidFill>
            <a:schemeClr val="accent3"/>
          </a:solidFill>
        </p:grpSpPr>
        <p:sp>
          <p:nvSpPr>
            <p:cNvPr id="7" name="Pentagon 7">
              <a:extLst>
                <a:ext uri="{FF2B5EF4-FFF2-40B4-BE49-F238E27FC236}">
                  <a16:creationId xmlns:a16="http://schemas.microsoft.com/office/drawing/2014/main" id="{588A6D24-AE4A-41E0-9FD8-AD2A34932833}"/>
                </a:ext>
              </a:extLst>
            </p:cNvPr>
            <p:cNvSpPr/>
            <p:nvPr/>
          </p:nvSpPr>
          <p:spPr>
            <a:xfrm>
              <a:off x="4559990" y="3542972"/>
              <a:ext cx="2147470" cy="324000"/>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dirty="0"/>
            </a:p>
          </p:txBody>
        </p:sp>
        <p:sp>
          <p:nvSpPr>
            <p:cNvPr id="8" name="Donut 8">
              <a:extLst>
                <a:ext uri="{FF2B5EF4-FFF2-40B4-BE49-F238E27FC236}">
                  <a16:creationId xmlns:a16="http://schemas.microsoft.com/office/drawing/2014/main" id="{FE6E0F33-76B7-4319-A09E-5748F089F884}"/>
                </a:ext>
              </a:extLst>
            </p:cNvPr>
            <p:cNvSpPr/>
            <p:nvPr/>
          </p:nvSpPr>
          <p:spPr>
            <a:xfrm>
              <a:off x="4824734" y="3626395"/>
              <a:ext cx="1451735" cy="1451735"/>
            </a:xfrm>
            <a:prstGeom prst="donut">
              <a:avLst>
                <a:gd name="adj" fmla="val 176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grpSp>
      <p:grpSp>
        <p:nvGrpSpPr>
          <p:cNvPr id="9" name="Group 8">
            <a:extLst>
              <a:ext uri="{FF2B5EF4-FFF2-40B4-BE49-F238E27FC236}">
                <a16:creationId xmlns:a16="http://schemas.microsoft.com/office/drawing/2014/main" id="{CF19206B-39BD-48BD-A4CB-7A2602906D0A}"/>
              </a:ext>
            </a:extLst>
          </p:cNvPr>
          <p:cNvGrpSpPr/>
          <p:nvPr/>
        </p:nvGrpSpPr>
        <p:grpSpPr>
          <a:xfrm flipV="1">
            <a:off x="7638516" y="3004058"/>
            <a:ext cx="3221205" cy="2302737"/>
            <a:chOff x="8567658" y="3512928"/>
            <a:chExt cx="2147470" cy="1535158"/>
          </a:xfrm>
          <a:solidFill>
            <a:schemeClr val="accent2"/>
          </a:solidFill>
        </p:grpSpPr>
        <p:sp>
          <p:nvSpPr>
            <p:cNvPr id="10" name="Pentagon 10">
              <a:extLst>
                <a:ext uri="{FF2B5EF4-FFF2-40B4-BE49-F238E27FC236}">
                  <a16:creationId xmlns:a16="http://schemas.microsoft.com/office/drawing/2014/main" id="{B57C9C6A-55B5-4CC2-AD00-73DDD40C1BAF}"/>
                </a:ext>
              </a:extLst>
            </p:cNvPr>
            <p:cNvSpPr/>
            <p:nvPr/>
          </p:nvSpPr>
          <p:spPr>
            <a:xfrm>
              <a:off x="8567658" y="3512928"/>
              <a:ext cx="2147470" cy="324000"/>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a:p>
          </p:txBody>
        </p:sp>
        <p:sp>
          <p:nvSpPr>
            <p:cNvPr id="11" name="Donut 11">
              <a:extLst>
                <a:ext uri="{FF2B5EF4-FFF2-40B4-BE49-F238E27FC236}">
                  <a16:creationId xmlns:a16="http://schemas.microsoft.com/office/drawing/2014/main" id="{C1221FC7-6215-4297-9390-02162E398C33}"/>
                </a:ext>
              </a:extLst>
            </p:cNvPr>
            <p:cNvSpPr/>
            <p:nvPr/>
          </p:nvSpPr>
          <p:spPr>
            <a:xfrm>
              <a:off x="8832402" y="3596351"/>
              <a:ext cx="1451735" cy="1451735"/>
            </a:xfrm>
            <a:prstGeom prst="donut">
              <a:avLst>
                <a:gd name="adj" fmla="val 176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grpSp>
      <p:grpSp>
        <p:nvGrpSpPr>
          <p:cNvPr id="12" name="Group 11">
            <a:extLst>
              <a:ext uri="{FF2B5EF4-FFF2-40B4-BE49-F238E27FC236}">
                <a16:creationId xmlns:a16="http://schemas.microsoft.com/office/drawing/2014/main" id="{1F1FD22F-7346-44D9-BAA6-6E15698E52E2}"/>
              </a:ext>
            </a:extLst>
          </p:cNvPr>
          <p:cNvGrpSpPr/>
          <p:nvPr/>
        </p:nvGrpSpPr>
        <p:grpSpPr>
          <a:xfrm>
            <a:off x="4661187" y="4827839"/>
            <a:ext cx="3221205" cy="2302737"/>
            <a:chOff x="552322" y="3573016"/>
            <a:chExt cx="2147470" cy="1535158"/>
          </a:xfrm>
          <a:solidFill>
            <a:schemeClr val="accent1"/>
          </a:solidFill>
        </p:grpSpPr>
        <p:sp>
          <p:nvSpPr>
            <p:cNvPr id="13" name="Pentagon 13">
              <a:extLst>
                <a:ext uri="{FF2B5EF4-FFF2-40B4-BE49-F238E27FC236}">
                  <a16:creationId xmlns:a16="http://schemas.microsoft.com/office/drawing/2014/main" id="{0B979BDC-A6C9-48C1-8F7D-EFAFD81BA0D7}"/>
                </a:ext>
              </a:extLst>
            </p:cNvPr>
            <p:cNvSpPr/>
            <p:nvPr/>
          </p:nvSpPr>
          <p:spPr>
            <a:xfrm>
              <a:off x="552322" y="3573016"/>
              <a:ext cx="2147470" cy="324000"/>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a:p>
          </p:txBody>
        </p:sp>
        <p:sp>
          <p:nvSpPr>
            <p:cNvPr id="14" name="Donut 14">
              <a:extLst>
                <a:ext uri="{FF2B5EF4-FFF2-40B4-BE49-F238E27FC236}">
                  <a16:creationId xmlns:a16="http://schemas.microsoft.com/office/drawing/2014/main" id="{795E084D-DB75-4115-BF2A-F9590E7606C1}"/>
                </a:ext>
              </a:extLst>
            </p:cNvPr>
            <p:cNvSpPr/>
            <p:nvPr/>
          </p:nvSpPr>
          <p:spPr>
            <a:xfrm>
              <a:off x="817066" y="3656439"/>
              <a:ext cx="1451735" cy="1451735"/>
            </a:xfrm>
            <a:prstGeom prst="donut">
              <a:avLst>
                <a:gd name="adj" fmla="val 176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grpSp>
      <p:sp>
        <p:nvSpPr>
          <p:cNvPr id="15" name="직사각형 113">
            <a:extLst>
              <a:ext uri="{FF2B5EF4-FFF2-40B4-BE49-F238E27FC236}">
                <a16:creationId xmlns:a16="http://schemas.microsoft.com/office/drawing/2014/main" id="{48E95DE3-1CAF-4FB0-AAED-01DF8BEAEC44}"/>
              </a:ext>
            </a:extLst>
          </p:cNvPr>
          <p:cNvSpPr>
            <a:spLocks noChangeArrowheads="1"/>
          </p:cNvSpPr>
          <p:nvPr/>
        </p:nvSpPr>
        <p:spPr bwMode="auto">
          <a:xfrm>
            <a:off x="5321833" y="4847396"/>
            <a:ext cx="1660871" cy="369332"/>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b="1" dirty="0">
                <a:solidFill>
                  <a:schemeClr val="bg1"/>
                </a:solidFill>
                <a:cs typeface="Arial" charset="0"/>
              </a:rPr>
              <a:t>02</a:t>
            </a:r>
            <a:endParaRPr lang="ko-KR" altLang="en-US" dirty="0">
              <a:solidFill>
                <a:schemeClr val="bg1"/>
              </a:solidFill>
            </a:endParaRPr>
          </a:p>
        </p:txBody>
      </p:sp>
      <p:grpSp>
        <p:nvGrpSpPr>
          <p:cNvPr id="19" name="Group 18">
            <a:extLst>
              <a:ext uri="{FF2B5EF4-FFF2-40B4-BE49-F238E27FC236}">
                <a16:creationId xmlns:a16="http://schemas.microsoft.com/office/drawing/2014/main" id="{64637FA7-1276-4903-8C31-4966D7B6D251}"/>
              </a:ext>
            </a:extLst>
          </p:cNvPr>
          <p:cNvGrpSpPr/>
          <p:nvPr/>
        </p:nvGrpSpPr>
        <p:grpSpPr>
          <a:xfrm>
            <a:off x="4795009" y="2090892"/>
            <a:ext cx="2680065" cy="2578264"/>
            <a:chOff x="2543198" y="4388490"/>
            <a:chExt cx="2577763" cy="1345084"/>
          </a:xfrm>
        </p:grpSpPr>
        <p:sp>
          <p:nvSpPr>
            <p:cNvPr id="20" name="TextBox 19">
              <a:extLst>
                <a:ext uri="{FF2B5EF4-FFF2-40B4-BE49-F238E27FC236}">
                  <a16:creationId xmlns:a16="http://schemas.microsoft.com/office/drawing/2014/main" id="{D44872B7-EBB5-4CF9-8610-121306D41DB8}"/>
                </a:ext>
              </a:extLst>
            </p:cNvPr>
            <p:cNvSpPr txBox="1"/>
            <p:nvPr/>
          </p:nvSpPr>
          <p:spPr>
            <a:xfrm>
              <a:off x="2551706" y="4673829"/>
              <a:ext cx="2569255" cy="1059745"/>
            </a:xfrm>
            <a:prstGeom prst="rect">
              <a:avLst/>
            </a:prstGeom>
            <a:noFill/>
          </p:spPr>
          <p:txBody>
            <a:bodyPr wrap="square" rtlCol="0">
              <a:spAutoFit/>
            </a:bodyPr>
            <a:lstStyle/>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Types d’intervention,</a:t>
              </a:r>
            </a:p>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Couverture géographique </a:t>
              </a:r>
            </a:p>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Groupes ciblés et les solutions alternatives proposées etc.</a:t>
              </a:r>
            </a:p>
            <a:p>
              <a:pPr marL="285750" indent="-285750" algn="ctr">
                <a:buFont typeface="Wingdings" panose="05000000000000000000" pitchFamily="2" charset="2"/>
                <a:buChar char="§"/>
              </a:pPr>
              <a:endParaRPr lang="ko-KR" altLang="en-US" dirty="0">
                <a:solidFill>
                  <a:schemeClr val="tx1">
                    <a:lumMod val="75000"/>
                    <a:lumOff val="25000"/>
                  </a:schemeClr>
                </a:solidFill>
                <a:cs typeface="Arial" pitchFamily="34" charset="0"/>
              </a:endParaRPr>
            </a:p>
          </p:txBody>
        </p:sp>
        <p:sp>
          <p:nvSpPr>
            <p:cNvPr id="21" name="TextBox 20">
              <a:extLst>
                <a:ext uri="{FF2B5EF4-FFF2-40B4-BE49-F238E27FC236}">
                  <a16:creationId xmlns:a16="http://schemas.microsoft.com/office/drawing/2014/main" id="{36C74873-1883-46A2-BCF9-2013BB299CD9}"/>
                </a:ext>
              </a:extLst>
            </p:cNvPr>
            <p:cNvSpPr txBox="1"/>
            <p:nvPr/>
          </p:nvSpPr>
          <p:spPr>
            <a:xfrm>
              <a:off x="2543198" y="4388490"/>
              <a:ext cx="2577763" cy="337192"/>
            </a:xfrm>
            <a:prstGeom prst="rect">
              <a:avLst/>
            </a:prstGeom>
            <a:noFill/>
          </p:spPr>
          <p:txBody>
            <a:bodyPr wrap="square" rtlCol="0">
              <a:spAutoFit/>
            </a:bodyPr>
            <a:lstStyle/>
            <a:p>
              <a:pPr algn="ctr"/>
              <a:r>
                <a:rPr lang="fr-FR" altLang="ko-KR" b="1" dirty="0">
                  <a:solidFill>
                    <a:schemeClr val="tx1">
                      <a:lumMod val="75000"/>
                      <a:lumOff val="25000"/>
                    </a:schemeClr>
                  </a:solidFill>
                  <a:cs typeface="Arial" pitchFamily="34" charset="0"/>
                </a:rPr>
                <a:t>Déterminer la portée de l’évaluation</a:t>
              </a:r>
              <a:endParaRPr lang="ko-KR" altLang="en-US" b="1" dirty="0">
                <a:solidFill>
                  <a:schemeClr val="tx1">
                    <a:lumMod val="75000"/>
                    <a:lumOff val="25000"/>
                  </a:schemeClr>
                </a:solidFill>
                <a:cs typeface="Arial" pitchFamily="34" charset="0"/>
              </a:endParaRPr>
            </a:p>
          </p:txBody>
        </p:sp>
      </p:grpSp>
      <p:grpSp>
        <p:nvGrpSpPr>
          <p:cNvPr id="22" name="Group 21">
            <a:extLst>
              <a:ext uri="{FF2B5EF4-FFF2-40B4-BE49-F238E27FC236}">
                <a16:creationId xmlns:a16="http://schemas.microsoft.com/office/drawing/2014/main" id="{71401154-658F-48E5-9B40-04C77EA540C6}"/>
              </a:ext>
            </a:extLst>
          </p:cNvPr>
          <p:cNvGrpSpPr/>
          <p:nvPr/>
        </p:nvGrpSpPr>
        <p:grpSpPr>
          <a:xfrm>
            <a:off x="1224739" y="5443989"/>
            <a:ext cx="3635006" cy="2671257"/>
            <a:chOff x="2561867" y="4533785"/>
            <a:chExt cx="2732731" cy="1148792"/>
          </a:xfrm>
        </p:grpSpPr>
        <p:sp>
          <p:nvSpPr>
            <p:cNvPr id="23" name="TextBox 22">
              <a:extLst>
                <a:ext uri="{FF2B5EF4-FFF2-40B4-BE49-F238E27FC236}">
                  <a16:creationId xmlns:a16="http://schemas.microsoft.com/office/drawing/2014/main" id="{36E5DD3D-5074-47CF-98D4-CEC4214F1003}"/>
                </a:ext>
              </a:extLst>
            </p:cNvPr>
            <p:cNvSpPr txBox="1"/>
            <p:nvPr/>
          </p:nvSpPr>
          <p:spPr>
            <a:xfrm>
              <a:off x="2561867" y="4808992"/>
              <a:ext cx="2732731" cy="873585"/>
            </a:xfrm>
            <a:prstGeom prst="rect">
              <a:avLst/>
            </a:prstGeom>
            <a:noFill/>
          </p:spPr>
          <p:txBody>
            <a:bodyPr wrap="square" rtlCol="0">
              <a:spAutoFit/>
            </a:bodyPr>
            <a:lstStyle/>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Apprentissage et amélioration, responsabilisation etc…. </a:t>
              </a:r>
            </a:p>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A qui seront communiquées les conclusions,</a:t>
              </a:r>
            </a:p>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 pour quel public, </a:t>
              </a:r>
            </a:p>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enfin quel usage sera fait des résultats ?</a:t>
              </a:r>
              <a:endParaRPr lang="ko-KR" altLang="en-US" dirty="0">
                <a:solidFill>
                  <a:schemeClr val="tx1">
                    <a:lumMod val="75000"/>
                    <a:lumOff val="25000"/>
                  </a:schemeClr>
                </a:solidFill>
                <a:cs typeface="Arial" pitchFamily="34" charset="0"/>
              </a:endParaRPr>
            </a:p>
          </p:txBody>
        </p:sp>
        <p:sp>
          <p:nvSpPr>
            <p:cNvPr id="24" name="TextBox 23">
              <a:extLst>
                <a:ext uri="{FF2B5EF4-FFF2-40B4-BE49-F238E27FC236}">
                  <a16:creationId xmlns:a16="http://schemas.microsoft.com/office/drawing/2014/main" id="{9B70B399-870C-402E-B258-2C47AC516BB1}"/>
                </a:ext>
              </a:extLst>
            </p:cNvPr>
            <p:cNvSpPr txBox="1"/>
            <p:nvPr/>
          </p:nvSpPr>
          <p:spPr>
            <a:xfrm>
              <a:off x="2631815" y="4533785"/>
              <a:ext cx="2577763" cy="481702"/>
            </a:xfrm>
            <a:prstGeom prst="rect">
              <a:avLst/>
            </a:prstGeom>
            <a:noFill/>
          </p:spPr>
          <p:txBody>
            <a:bodyPr wrap="square" rtlCol="0">
              <a:spAutoFit/>
            </a:bodyPr>
            <a:lstStyle/>
            <a:p>
              <a:pPr algn="ctr"/>
              <a:r>
                <a:rPr lang="fr-FR" altLang="ko-KR" b="1" dirty="0">
                  <a:solidFill>
                    <a:schemeClr val="tx1">
                      <a:lumMod val="75000"/>
                      <a:lumOff val="25000"/>
                    </a:schemeClr>
                  </a:solidFill>
                  <a:cs typeface="Arial" pitchFamily="34" charset="0"/>
                </a:rPr>
                <a:t>Définir la finalité et les utilisations de l’évaluation</a:t>
              </a:r>
              <a:endParaRPr lang="ko-KR" altLang="en-US" b="1" dirty="0">
                <a:solidFill>
                  <a:schemeClr val="tx1">
                    <a:lumMod val="75000"/>
                    <a:lumOff val="25000"/>
                  </a:schemeClr>
                </a:solidFill>
                <a:cs typeface="Arial" pitchFamily="34" charset="0"/>
              </a:endParaRPr>
            </a:p>
          </p:txBody>
        </p:sp>
      </p:grpSp>
      <p:grpSp>
        <p:nvGrpSpPr>
          <p:cNvPr id="25" name="Group 24">
            <a:extLst>
              <a:ext uri="{FF2B5EF4-FFF2-40B4-BE49-F238E27FC236}">
                <a16:creationId xmlns:a16="http://schemas.microsoft.com/office/drawing/2014/main" id="{FBD48676-0141-4C8B-9869-671D868E97DB}"/>
              </a:ext>
            </a:extLst>
          </p:cNvPr>
          <p:cNvGrpSpPr/>
          <p:nvPr/>
        </p:nvGrpSpPr>
        <p:grpSpPr>
          <a:xfrm>
            <a:off x="7882392" y="5486270"/>
            <a:ext cx="2680065" cy="2578265"/>
            <a:chOff x="2543198" y="4388490"/>
            <a:chExt cx="2577763" cy="1345083"/>
          </a:xfrm>
        </p:grpSpPr>
        <p:sp>
          <p:nvSpPr>
            <p:cNvPr id="26" name="TextBox 25">
              <a:extLst>
                <a:ext uri="{FF2B5EF4-FFF2-40B4-BE49-F238E27FC236}">
                  <a16:creationId xmlns:a16="http://schemas.microsoft.com/office/drawing/2014/main" id="{27738B8A-80A4-422C-BCFB-8E1018564752}"/>
                </a:ext>
              </a:extLst>
            </p:cNvPr>
            <p:cNvSpPr txBox="1"/>
            <p:nvPr/>
          </p:nvSpPr>
          <p:spPr>
            <a:xfrm>
              <a:off x="2551706" y="4673829"/>
              <a:ext cx="2569255" cy="1059744"/>
            </a:xfrm>
            <a:prstGeom prst="rect">
              <a:avLst/>
            </a:prstGeom>
            <a:noFill/>
          </p:spPr>
          <p:txBody>
            <a:bodyPr wrap="square" rtlCol="0">
              <a:spAutoFit/>
            </a:bodyPr>
            <a:lstStyle/>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Élaborer les principales questions de l’évaluation </a:t>
              </a:r>
            </a:p>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Les critères principaux </a:t>
              </a:r>
            </a:p>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Les critères transversaux </a:t>
              </a:r>
            </a:p>
          </p:txBody>
        </p:sp>
        <p:sp>
          <p:nvSpPr>
            <p:cNvPr id="27" name="TextBox 26">
              <a:extLst>
                <a:ext uri="{FF2B5EF4-FFF2-40B4-BE49-F238E27FC236}">
                  <a16:creationId xmlns:a16="http://schemas.microsoft.com/office/drawing/2014/main" id="{6964C52C-3CD2-4FB6-ADD3-583ADCB4D04E}"/>
                </a:ext>
              </a:extLst>
            </p:cNvPr>
            <p:cNvSpPr txBox="1"/>
            <p:nvPr/>
          </p:nvSpPr>
          <p:spPr>
            <a:xfrm>
              <a:off x="2543198" y="4388490"/>
              <a:ext cx="2577763" cy="192681"/>
            </a:xfrm>
            <a:prstGeom prst="rect">
              <a:avLst/>
            </a:prstGeom>
            <a:noFill/>
          </p:spPr>
          <p:txBody>
            <a:bodyPr wrap="square" rtlCol="0">
              <a:spAutoFit/>
            </a:bodyPr>
            <a:lstStyle/>
            <a:p>
              <a:pPr algn="ctr"/>
              <a:r>
                <a:rPr lang="fr-FR" altLang="ko-KR" b="1" dirty="0">
                  <a:solidFill>
                    <a:schemeClr val="tx1">
                      <a:lumMod val="75000"/>
                      <a:lumOff val="25000"/>
                    </a:schemeClr>
                  </a:solidFill>
                  <a:cs typeface="Arial" pitchFamily="34" charset="0"/>
                </a:rPr>
                <a:t>Questions Principales</a:t>
              </a:r>
            </a:p>
          </p:txBody>
        </p:sp>
      </p:grpSp>
      <p:sp>
        <p:nvSpPr>
          <p:cNvPr id="28" name="직사각형 113">
            <a:extLst>
              <a:ext uri="{FF2B5EF4-FFF2-40B4-BE49-F238E27FC236}">
                <a16:creationId xmlns:a16="http://schemas.microsoft.com/office/drawing/2014/main" id="{700A04D4-2F0C-476A-942D-BC6D6FB87E9C}"/>
              </a:ext>
            </a:extLst>
          </p:cNvPr>
          <p:cNvSpPr>
            <a:spLocks noChangeArrowheads="1"/>
          </p:cNvSpPr>
          <p:nvPr/>
        </p:nvSpPr>
        <p:spPr bwMode="auto">
          <a:xfrm>
            <a:off x="8309819" y="4847396"/>
            <a:ext cx="1660871" cy="369332"/>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b="1" dirty="0">
                <a:solidFill>
                  <a:schemeClr val="bg1"/>
                </a:solidFill>
                <a:cs typeface="Arial" charset="0"/>
              </a:rPr>
              <a:t>03</a:t>
            </a:r>
            <a:endParaRPr lang="ko-KR" altLang="en-US" dirty="0">
              <a:solidFill>
                <a:schemeClr val="bg1"/>
              </a:solidFill>
            </a:endParaRPr>
          </a:p>
        </p:txBody>
      </p:sp>
      <p:sp>
        <p:nvSpPr>
          <p:cNvPr id="29" name="직사각형 113">
            <a:extLst>
              <a:ext uri="{FF2B5EF4-FFF2-40B4-BE49-F238E27FC236}">
                <a16:creationId xmlns:a16="http://schemas.microsoft.com/office/drawing/2014/main" id="{9BA8BCD0-C053-48F5-A755-390AFE0F9F3A}"/>
              </a:ext>
            </a:extLst>
          </p:cNvPr>
          <p:cNvSpPr>
            <a:spLocks noChangeArrowheads="1"/>
          </p:cNvSpPr>
          <p:nvPr/>
        </p:nvSpPr>
        <p:spPr bwMode="auto">
          <a:xfrm>
            <a:off x="11297806" y="4847396"/>
            <a:ext cx="1660871" cy="369332"/>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b="1" dirty="0">
                <a:solidFill>
                  <a:schemeClr val="bg1"/>
                </a:solidFill>
                <a:cs typeface="Arial" charset="0"/>
              </a:rPr>
              <a:t>04</a:t>
            </a:r>
            <a:endParaRPr lang="ko-KR" altLang="en-US" dirty="0">
              <a:solidFill>
                <a:schemeClr val="bg1"/>
              </a:solidFill>
            </a:endParaRPr>
          </a:p>
        </p:txBody>
      </p:sp>
      <p:sp>
        <p:nvSpPr>
          <p:cNvPr id="30" name="직사각형 113">
            <a:extLst>
              <a:ext uri="{FF2B5EF4-FFF2-40B4-BE49-F238E27FC236}">
                <a16:creationId xmlns:a16="http://schemas.microsoft.com/office/drawing/2014/main" id="{45A6AE71-1F71-430A-A43D-8BB1F4260F77}"/>
              </a:ext>
            </a:extLst>
          </p:cNvPr>
          <p:cNvSpPr>
            <a:spLocks noChangeArrowheads="1"/>
          </p:cNvSpPr>
          <p:nvPr/>
        </p:nvSpPr>
        <p:spPr bwMode="auto">
          <a:xfrm>
            <a:off x="14285791" y="4847396"/>
            <a:ext cx="1660871" cy="369332"/>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b="1" dirty="0">
                <a:solidFill>
                  <a:schemeClr val="bg1"/>
                </a:solidFill>
                <a:cs typeface="Arial" charset="0"/>
              </a:rPr>
              <a:t>05</a:t>
            </a:r>
            <a:endParaRPr lang="ko-KR" altLang="en-US" dirty="0">
              <a:solidFill>
                <a:schemeClr val="bg1"/>
              </a:solidFill>
            </a:endParaRPr>
          </a:p>
        </p:txBody>
      </p:sp>
      <p:grpSp>
        <p:nvGrpSpPr>
          <p:cNvPr id="31" name="Group 9">
            <a:extLst>
              <a:ext uri="{FF2B5EF4-FFF2-40B4-BE49-F238E27FC236}">
                <a16:creationId xmlns:a16="http://schemas.microsoft.com/office/drawing/2014/main" id="{7E970043-5438-4D5C-B017-6A9966CEAF4B}"/>
              </a:ext>
            </a:extLst>
          </p:cNvPr>
          <p:cNvGrpSpPr/>
          <p:nvPr/>
        </p:nvGrpSpPr>
        <p:grpSpPr>
          <a:xfrm flipV="1">
            <a:off x="1678362" y="3018346"/>
            <a:ext cx="3221205" cy="2302737"/>
            <a:chOff x="8567658" y="3512928"/>
            <a:chExt cx="2147470" cy="1535158"/>
          </a:xfrm>
          <a:solidFill>
            <a:schemeClr val="accent2"/>
          </a:solidFill>
        </p:grpSpPr>
        <p:sp>
          <p:nvSpPr>
            <p:cNvPr id="32" name="Pentagon 10">
              <a:extLst>
                <a:ext uri="{FF2B5EF4-FFF2-40B4-BE49-F238E27FC236}">
                  <a16:creationId xmlns:a16="http://schemas.microsoft.com/office/drawing/2014/main" id="{B9900295-AC36-4407-8EAF-2898F33241BA}"/>
                </a:ext>
              </a:extLst>
            </p:cNvPr>
            <p:cNvSpPr/>
            <p:nvPr/>
          </p:nvSpPr>
          <p:spPr>
            <a:xfrm>
              <a:off x="8567658" y="3512928"/>
              <a:ext cx="2147470" cy="324000"/>
            </a:xfrm>
            <a:prstGeom prst="homePlat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ko-KR" altLang="en-US" sz="4050"/>
            </a:p>
          </p:txBody>
        </p:sp>
        <p:sp>
          <p:nvSpPr>
            <p:cNvPr id="33" name="Donut 11">
              <a:extLst>
                <a:ext uri="{FF2B5EF4-FFF2-40B4-BE49-F238E27FC236}">
                  <a16:creationId xmlns:a16="http://schemas.microsoft.com/office/drawing/2014/main" id="{96AA8A5A-18BD-4104-A999-1295CA6EFC54}"/>
                </a:ext>
              </a:extLst>
            </p:cNvPr>
            <p:cNvSpPr/>
            <p:nvPr/>
          </p:nvSpPr>
          <p:spPr>
            <a:xfrm>
              <a:off x="8832402" y="3596351"/>
              <a:ext cx="1451735" cy="1451735"/>
            </a:xfrm>
            <a:prstGeom prst="donut">
              <a:avLst>
                <a:gd name="adj" fmla="val 1762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grpSp>
      <p:grpSp>
        <p:nvGrpSpPr>
          <p:cNvPr id="34" name="Group 22">
            <a:extLst>
              <a:ext uri="{FF2B5EF4-FFF2-40B4-BE49-F238E27FC236}">
                <a16:creationId xmlns:a16="http://schemas.microsoft.com/office/drawing/2014/main" id="{F46A7084-294A-4D85-84FF-FDFB7B1B7923}"/>
              </a:ext>
            </a:extLst>
          </p:cNvPr>
          <p:cNvGrpSpPr/>
          <p:nvPr/>
        </p:nvGrpSpPr>
        <p:grpSpPr>
          <a:xfrm>
            <a:off x="13445669" y="5486270"/>
            <a:ext cx="3212034" cy="2301266"/>
            <a:chOff x="2543198" y="4388490"/>
            <a:chExt cx="2577763" cy="1200572"/>
          </a:xfrm>
        </p:grpSpPr>
        <p:sp>
          <p:nvSpPr>
            <p:cNvPr id="35" name="TextBox 34">
              <a:extLst>
                <a:ext uri="{FF2B5EF4-FFF2-40B4-BE49-F238E27FC236}">
                  <a16:creationId xmlns:a16="http://schemas.microsoft.com/office/drawing/2014/main" id="{DA1B8C20-2D66-44CA-935D-9C425392419F}"/>
                </a:ext>
              </a:extLst>
            </p:cNvPr>
            <p:cNvSpPr txBox="1"/>
            <p:nvPr/>
          </p:nvSpPr>
          <p:spPr>
            <a:xfrm>
              <a:off x="2551706" y="4673829"/>
              <a:ext cx="2569255" cy="915233"/>
            </a:xfrm>
            <a:prstGeom prst="rect">
              <a:avLst/>
            </a:prstGeom>
            <a:noFill/>
          </p:spPr>
          <p:txBody>
            <a:bodyPr wrap="square" rtlCol="0">
              <a:spAutoFit/>
            </a:bodyPr>
            <a:lstStyle/>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Mise en place</a:t>
              </a:r>
            </a:p>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Equipe multidisciplinaire et diversifiée </a:t>
              </a:r>
            </a:p>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Implication des locaux </a:t>
              </a:r>
            </a:p>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Partialité dans l’équipe  </a:t>
              </a:r>
            </a:p>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Management de l’ équipe</a:t>
              </a:r>
            </a:p>
          </p:txBody>
        </p:sp>
        <p:sp>
          <p:nvSpPr>
            <p:cNvPr id="36" name="TextBox 35">
              <a:extLst>
                <a:ext uri="{FF2B5EF4-FFF2-40B4-BE49-F238E27FC236}">
                  <a16:creationId xmlns:a16="http://schemas.microsoft.com/office/drawing/2014/main" id="{D450B7C3-AE1B-4854-A713-BDFB1E4D9B26}"/>
                </a:ext>
              </a:extLst>
            </p:cNvPr>
            <p:cNvSpPr txBox="1"/>
            <p:nvPr/>
          </p:nvSpPr>
          <p:spPr>
            <a:xfrm>
              <a:off x="2543198" y="4388490"/>
              <a:ext cx="2577763" cy="208738"/>
            </a:xfrm>
            <a:prstGeom prst="rect">
              <a:avLst/>
            </a:prstGeom>
            <a:noFill/>
          </p:spPr>
          <p:txBody>
            <a:bodyPr wrap="square" rtlCol="0">
              <a:spAutoFit/>
            </a:bodyPr>
            <a:lstStyle/>
            <a:p>
              <a:pPr algn="ctr"/>
              <a:r>
                <a:rPr lang="fr-FR" altLang="ko-KR" sz="2000" b="1" dirty="0">
                  <a:solidFill>
                    <a:schemeClr val="tx1">
                      <a:lumMod val="75000"/>
                      <a:lumOff val="25000"/>
                    </a:schemeClr>
                  </a:solidFill>
                  <a:cs typeface="Arial" pitchFamily="34" charset="0"/>
                </a:rPr>
                <a:t>Equipe d’évaluation</a:t>
              </a:r>
              <a:endParaRPr lang="ko-KR" altLang="en-US" sz="2000" b="1" dirty="0">
                <a:solidFill>
                  <a:schemeClr val="tx1">
                    <a:lumMod val="75000"/>
                    <a:lumOff val="25000"/>
                  </a:schemeClr>
                </a:solidFill>
                <a:cs typeface="Arial" pitchFamily="34" charset="0"/>
              </a:endParaRPr>
            </a:p>
          </p:txBody>
        </p:sp>
      </p:grpSp>
      <p:sp>
        <p:nvSpPr>
          <p:cNvPr id="37" name="직사각형 113">
            <a:extLst>
              <a:ext uri="{FF2B5EF4-FFF2-40B4-BE49-F238E27FC236}">
                <a16:creationId xmlns:a16="http://schemas.microsoft.com/office/drawing/2014/main" id="{7C067EA5-4324-431A-A0A6-DABA413E094E}"/>
              </a:ext>
            </a:extLst>
          </p:cNvPr>
          <p:cNvSpPr>
            <a:spLocks noChangeArrowheads="1"/>
          </p:cNvSpPr>
          <p:nvPr/>
        </p:nvSpPr>
        <p:spPr bwMode="auto">
          <a:xfrm>
            <a:off x="2333846" y="4847396"/>
            <a:ext cx="1660871" cy="369332"/>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b="1" dirty="0">
                <a:solidFill>
                  <a:schemeClr val="bg1"/>
                </a:solidFill>
                <a:cs typeface="Arial" charset="0"/>
              </a:rPr>
              <a:t>01</a:t>
            </a:r>
            <a:endParaRPr lang="ko-KR" altLang="en-US" dirty="0">
              <a:solidFill>
                <a:schemeClr val="bg1"/>
              </a:solidFill>
            </a:endParaRPr>
          </a:p>
        </p:txBody>
      </p:sp>
      <p:sp>
        <p:nvSpPr>
          <p:cNvPr id="38" name="Rounded Rectangle 5">
            <a:extLst>
              <a:ext uri="{FF2B5EF4-FFF2-40B4-BE49-F238E27FC236}">
                <a16:creationId xmlns:a16="http://schemas.microsoft.com/office/drawing/2014/main" id="{79C10B88-F2A2-4C14-AA38-84516554DAE6}"/>
              </a:ext>
            </a:extLst>
          </p:cNvPr>
          <p:cNvSpPr/>
          <p:nvPr/>
        </p:nvSpPr>
        <p:spPr>
          <a:xfrm flipH="1">
            <a:off x="5829405" y="5805044"/>
            <a:ext cx="587523" cy="48467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p>
        </p:txBody>
      </p:sp>
      <p:sp>
        <p:nvSpPr>
          <p:cNvPr id="39" name="Teardrop 1">
            <a:extLst>
              <a:ext uri="{FF2B5EF4-FFF2-40B4-BE49-F238E27FC236}">
                <a16:creationId xmlns:a16="http://schemas.microsoft.com/office/drawing/2014/main" id="{65A512F4-A62D-471C-A368-EDD6B61F442C}"/>
              </a:ext>
            </a:extLst>
          </p:cNvPr>
          <p:cNvSpPr/>
          <p:nvPr/>
        </p:nvSpPr>
        <p:spPr>
          <a:xfrm rot="18805991">
            <a:off x="11809830" y="5710278"/>
            <a:ext cx="600741" cy="594473"/>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solidFill>
                <a:schemeClr val="tx1"/>
              </a:solidFill>
            </a:endParaRPr>
          </a:p>
        </p:txBody>
      </p:sp>
      <p:sp>
        <p:nvSpPr>
          <p:cNvPr id="40" name="Rectangle 130">
            <a:extLst>
              <a:ext uri="{FF2B5EF4-FFF2-40B4-BE49-F238E27FC236}">
                <a16:creationId xmlns:a16="http://schemas.microsoft.com/office/drawing/2014/main" id="{8F9236B0-9355-4A08-AFF9-F338A5652FCE}"/>
              </a:ext>
            </a:extLst>
          </p:cNvPr>
          <p:cNvSpPr/>
          <p:nvPr/>
        </p:nvSpPr>
        <p:spPr>
          <a:xfrm>
            <a:off x="8890204" y="3837385"/>
            <a:ext cx="507596" cy="509900"/>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solidFill>
                <a:schemeClr val="tx1"/>
              </a:solidFill>
            </a:endParaRPr>
          </a:p>
        </p:txBody>
      </p:sp>
      <p:sp>
        <p:nvSpPr>
          <p:cNvPr id="41" name="Rectangle 9">
            <a:extLst>
              <a:ext uri="{FF2B5EF4-FFF2-40B4-BE49-F238E27FC236}">
                <a16:creationId xmlns:a16="http://schemas.microsoft.com/office/drawing/2014/main" id="{EE1D8DBC-E660-48FD-80FE-5A5C7E480897}"/>
              </a:ext>
            </a:extLst>
          </p:cNvPr>
          <p:cNvSpPr/>
          <p:nvPr/>
        </p:nvSpPr>
        <p:spPr>
          <a:xfrm>
            <a:off x="2878521" y="3758822"/>
            <a:ext cx="557673" cy="556767"/>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p>
        </p:txBody>
      </p:sp>
      <p:sp>
        <p:nvSpPr>
          <p:cNvPr id="42" name="Block Arc 25">
            <a:extLst>
              <a:ext uri="{FF2B5EF4-FFF2-40B4-BE49-F238E27FC236}">
                <a16:creationId xmlns:a16="http://schemas.microsoft.com/office/drawing/2014/main" id="{0428A2E3-418C-4A85-9907-1299F64CF50F}"/>
              </a:ext>
            </a:extLst>
          </p:cNvPr>
          <p:cNvSpPr>
            <a:spLocks noChangeAspect="1"/>
          </p:cNvSpPr>
          <p:nvPr/>
        </p:nvSpPr>
        <p:spPr>
          <a:xfrm>
            <a:off x="14900395" y="3759751"/>
            <a:ext cx="425669" cy="614964"/>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solidFill>
                <a:schemeClr val="tx1"/>
              </a:solidFill>
            </a:endParaRPr>
          </a:p>
        </p:txBody>
      </p:sp>
      <p:grpSp>
        <p:nvGrpSpPr>
          <p:cNvPr id="48" name="Group 22">
            <a:extLst>
              <a:ext uri="{FF2B5EF4-FFF2-40B4-BE49-F238E27FC236}">
                <a16:creationId xmlns:a16="http://schemas.microsoft.com/office/drawing/2014/main" id="{CD5BB0AD-0B04-CD6A-E4A2-718BF2FABA34}"/>
              </a:ext>
            </a:extLst>
          </p:cNvPr>
          <p:cNvGrpSpPr/>
          <p:nvPr/>
        </p:nvGrpSpPr>
        <p:grpSpPr>
          <a:xfrm>
            <a:off x="10554574" y="2122135"/>
            <a:ext cx="3212034" cy="2301267"/>
            <a:chOff x="2543198" y="4388490"/>
            <a:chExt cx="2577763" cy="1200573"/>
          </a:xfrm>
        </p:grpSpPr>
        <p:sp>
          <p:nvSpPr>
            <p:cNvPr id="49" name="TextBox 48">
              <a:extLst>
                <a:ext uri="{FF2B5EF4-FFF2-40B4-BE49-F238E27FC236}">
                  <a16:creationId xmlns:a16="http://schemas.microsoft.com/office/drawing/2014/main" id="{2A8AE233-CA87-DC93-6600-98FCF3F9438B}"/>
                </a:ext>
              </a:extLst>
            </p:cNvPr>
            <p:cNvSpPr txBox="1"/>
            <p:nvPr/>
          </p:nvSpPr>
          <p:spPr>
            <a:xfrm>
              <a:off x="2551706" y="4673829"/>
              <a:ext cx="2569255" cy="915234"/>
            </a:xfrm>
            <a:prstGeom prst="rect">
              <a:avLst/>
            </a:prstGeom>
            <a:noFill/>
          </p:spPr>
          <p:txBody>
            <a:bodyPr wrap="square" rtlCol="0">
              <a:spAutoFit/>
            </a:bodyPr>
            <a:lstStyle/>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Approches d’évaluation, </a:t>
              </a:r>
            </a:p>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Méthodes de collectes </a:t>
              </a:r>
            </a:p>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Techniques/stratégies de collectes </a:t>
              </a:r>
            </a:p>
            <a:p>
              <a:pPr marL="285750" indent="-285750" algn="l">
                <a:buFont typeface="Wingdings" panose="05000000000000000000" pitchFamily="2" charset="2"/>
                <a:buChar char="§"/>
              </a:pPr>
              <a:r>
                <a:rPr lang="fr-FR" altLang="ko-KR" dirty="0">
                  <a:solidFill>
                    <a:schemeClr val="tx1">
                      <a:lumMod val="75000"/>
                      <a:lumOff val="25000"/>
                    </a:schemeClr>
                  </a:solidFill>
                  <a:cs typeface="Arial" pitchFamily="34" charset="0"/>
                </a:rPr>
                <a:t>Plans alternatifs et de deuxièmes lignes .</a:t>
              </a:r>
              <a:r>
                <a:rPr lang="ko-KR" altLang="en-US" dirty="0">
                  <a:solidFill>
                    <a:schemeClr val="tx1">
                      <a:lumMod val="75000"/>
                      <a:lumOff val="25000"/>
                    </a:schemeClr>
                  </a:solidFill>
                  <a:cs typeface="Arial" pitchFamily="34" charset="0"/>
                </a:rPr>
                <a:t> </a:t>
              </a:r>
              <a:r>
                <a:rPr lang="en-US" altLang="ko-KR" dirty="0">
                  <a:solidFill>
                    <a:schemeClr val="tx1">
                      <a:lumMod val="75000"/>
                      <a:lumOff val="25000"/>
                    </a:schemeClr>
                  </a:solidFill>
                  <a:cs typeface="Arial" pitchFamily="34" charset="0"/>
                </a:rPr>
                <a:t>  </a:t>
              </a:r>
              <a:endParaRPr lang="ko-KR" altLang="en-US" dirty="0">
                <a:solidFill>
                  <a:schemeClr val="tx1">
                    <a:lumMod val="75000"/>
                    <a:lumOff val="25000"/>
                  </a:schemeClr>
                </a:solidFill>
                <a:cs typeface="Arial" pitchFamily="34" charset="0"/>
              </a:endParaRPr>
            </a:p>
          </p:txBody>
        </p:sp>
        <p:sp>
          <p:nvSpPr>
            <p:cNvPr id="50" name="TextBox 49">
              <a:extLst>
                <a:ext uri="{FF2B5EF4-FFF2-40B4-BE49-F238E27FC236}">
                  <a16:creationId xmlns:a16="http://schemas.microsoft.com/office/drawing/2014/main" id="{7F53D42C-DD91-D2D0-854E-7F428558CB29}"/>
                </a:ext>
              </a:extLst>
            </p:cNvPr>
            <p:cNvSpPr txBox="1"/>
            <p:nvPr/>
          </p:nvSpPr>
          <p:spPr>
            <a:xfrm>
              <a:off x="2543198" y="4388490"/>
              <a:ext cx="2577763" cy="208738"/>
            </a:xfrm>
            <a:prstGeom prst="rect">
              <a:avLst/>
            </a:prstGeom>
            <a:noFill/>
          </p:spPr>
          <p:txBody>
            <a:bodyPr wrap="square" rtlCol="0">
              <a:spAutoFit/>
            </a:bodyPr>
            <a:lstStyle/>
            <a:p>
              <a:pPr algn="ctr"/>
              <a:r>
                <a:rPr lang="fr-FR" altLang="ko-KR" sz="2000" b="1" dirty="0">
                  <a:solidFill>
                    <a:schemeClr val="tx1">
                      <a:lumMod val="75000"/>
                      <a:lumOff val="25000"/>
                    </a:schemeClr>
                  </a:solidFill>
                  <a:cs typeface="Arial" pitchFamily="34" charset="0"/>
                </a:rPr>
                <a:t>Méthodologie </a:t>
              </a:r>
              <a:endParaRPr lang="ko-KR" altLang="en-US" sz="2000" b="1" dirty="0">
                <a:solidFill>
                  <a:schemeClr val="tx1">
                    <a:lumMod val="75000"/>
                    <a:lumOff val="25000"/>
                  </a:schemeClr>
                </a:solidFill>
                <a:cs typeface="Arial" pitchFamily="34" charset="0"/>
              </a:endParaRPr>
            </a:p>
          </p:txBody>
        </p:sp>
      </p:grpSp>
      <p:sp>
        <p:nvSpPr>
          <p:cNvPr id="51" name="object 3">
            <a:extLst>
              <a:ext uri="{FF2B5EF4-FFF2-40B4-BE49-F238E27FC236}">
                <a16:creationId xmlns:a16="http://schemas.microsoft.com/office/drawing/2014/main" id="{A3E47357-1F66-FA1B-8A6A-E82D48E59800}"/>
              </a:ext>
            </a:extLst>
          </p:cNvPr>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2" name="object 6">
            <a:extLst>
              <a:ext uri="{FF2B5EF4-FFF2-40B4-BE49-F238E27FC236}">
                <a16:creationId xmlns:a16="http://schemas.microsoft.com/office/drawing/2014/main" id="{A0BFB31D-E105-8A9B-B9F1-0CC4986E1375}"/>
              </a:ext>
            </a:extLst>
          </p:cNvPr>
          <p:cNvSpPr/>
          <p:nvPr/>
        </p:nvSpPr>
        <p:spPr>
          <a:xfrm flipV="1">
            <a:off x="0" y="1186501"/>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53" name="Picture 52" descr="A blue text on a black background&#10;&#10;Description automatically generated">
            <a:extLst>
              <a:ext uri="{FF2B5EF4-FFF2-40B4-BE49-F238E27FC236}">
                <a16:creationId xmlns:a16="http://schemas.microsoft.com/office/drawing/2014/main" id="{DB9B59FD-A4AC-D301-911B-2091DC480C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54" name="Image 1">
            <a:extLst>
              <a:ext uri="{FF2B5EF4-FFF2-40B4-BE49-F238E27FC236}">
                <a16:creationId xmlns:a16="http://schemas.microsoft.com/office/drawing/2014/main" id="{D5027713-340E-9488-B4D5-DAD67B8151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55" name="object 6">
            <a:extLst>
              <a:ext uri="{FF2B5EF4-FFF2-40B4-BE49-F238E27FC236}">
                <a16:creationId xmlns:a16="http://schemas.microsoft.com/office/drawing/2014/main" id="{CAFBCDD4-9141-76FB-78AC-82FBBE4F5A5E}"/>
              </a:ext>
            </a:extLst>
          </p:cNvPr>
          <p:cNvSpPr txBox="1">
            <a:spLocks/>
          </p:cNvSpPr>
          <p:nvPr/>
        </p:nvSpPr>
        <p:spPr>
          <a:xfrm>
            <a:off x="152400" y="593107"/>
            <a:ext cx="12680724" cy="574516"/>
          </a:xfrm>
          <a:prstGeom prst="rect">
            <a:avLst/>
          </a:prstGeom>
        </p:spPr>
        <p:txBody>
          <a:bodyPr vert="horz" wrap="square" lIns="0" tIns="12700" rIns="0" bIns="0" rtlCol="0">
            <a:spAutoFit/>
          </a:bodyPr>
          <a:lstStyle>
            <a:lvl1pPr marL="12700">
              <a:lnSpc>
                <a:spcPct val="100000"/>
              </a:lnSpc>
              <a:spcBef>
                <a:spcPts val="100"/>
              </a:spcBef>
              <a:defRPr sz="3650" b="1" i="0" spc="-20">
                <a:solidFill>
                  <a:srgbClr val="001689"/>
                </a:solidFill>
                <a:latin typeface="DM Sans"/>
                <a:ea typeface="+mj-ea"/>
                <a:cs typeface="DM Sans"/>
              </a:defRPr>
            </a:lvl1pPr>
          </a:lstStyle>
          <a:p>
            <a:r>
              <a:rPr lang="fr-FR" dirty="0"/>
              <a:t>Approche d’évaluation : Préparation </a:t>
            </a:r>
          </a:p>
        </p:txBody>
      </p:sp>
      <p:grpSp>
        <p:nvGrpSpPr>
          <p:cNvPr id="6170" name="Group 6169">
            <a:extLst>
              <a:ext uri="{FF2B5EF4-FFF2-40B4-BE49-F238E27FC236}">
                <a16:creationId xmlns:a16="http://schemas.microsoft.com/office/drawing/2014/main" id="{AD47A6F2-366C-C834-B72E-211132694CB0}"/>
              </a:ext>
            </a:extLst>
          </p:cNvPr>
          <p:cNvGrpSpPr/>
          <p:nvPr/>
        </p:nvGrpSpPr>
        <p:grpSpPr>
          <a:xfrm flipH="1">
            <a:off x="15568649" y="1503489"/>
            <a:ext cx="2090771" cy="2231856"/>
            <a:chOff x="8713596" y="1749054"/>
            <a:chExt cx="1369443" cy="1461853"/>
          </a:xfrm>
        </p:grpSpPr>
        <p:sp>
          <p:nvSpPr>
            <p:cNvPr id="6171" name="Graphic 159">
              <a:extLst>
                <a:ext uri="{FF2B5EF4-FFF2-40B4-BE49-F238E27FC236}">
                  <a16:creationId xmlns:a16="http://schemas.microsoft.com/office/drawing/2014/main" id="{DBCB8783-778A-4347-60D7-380ED0BD765D}"/>
                </a:ext>
              </a:extLst>
            </p:cNvPr>
            <p:cNvSpPr/>
            <p:nvPr/>
          </p:nvSpPr>
          <p:spPr>
            <a:xfrm>
              <a:off x="8713596" y="1749054"/>
              <a:ext cx="1369443" cy="1461853"/>
            </a:xfrm>
            <a:custGeom>
              <a:avLst/>
              <a:gdLst>
                <a:gd name="connsiteX0" fmla="*/ 251482 w 1369443"/>
                <a:gd name="connsiteY0" fmla="*/ 1461854 h 1461853"/>
                <a:gd name="connsiteX1" fmla="*/ 221173 w 1369443"/>
                <a:gd name="connsiteY1" fmla="*/ 1451875 h 1461853"/>
                <a:gd name="connsiteX2" fmla="*/ 186957 w 1369443"/>
                <a:gd name="connsiteY2" fmla="*/ 1422596 h 1461853"/>
                <a:gd name="connsiteX3" fmla="*/ 178102 w 1369443"/>
                <a:gd name="connsiteY3" fmla="*/ 1418316 h 1461853"/>
                <a:gd name="connsiteX4" fmla="*/ 141399 w 1369443"/>
                <a:gd name="connsiteY4" fmla="*/ 1409327 h 1461853"/>
                <a:gd name="connsiteX5" fmla="*/ 108133 w 1369443"/>
                <a:gd name="connsiteY5" fmla="*/ 1357148 h 1461853"/>
                <a:gd name="connsiteX6" fmla="*/ 100803 w 1369443"/>
                <a:gd name="connsiteY6" fmla="*/ 1346822 h 1461853"/>
                <a:gd name="connsiteX7" fmla="*/ 72754 w 1369443"/>
                <a:gd name="connsiteY7" fmla="*/ 1329219 h 1461853"/>
                <a:gd name="connsiteX8" fmla="*/ 67136 w 1369443"/>
                <a:gd name="connsiteY8" fmla="*/ 1280197 h 1461853"/>
                <a:gd name="connsiteX9" fmla="*/ 62214 w 1369443"/>
                <a:gd name="connsiteY9" fmla="*/ 1254101 h 1461853"/>
                <a:gd name="connsiteX10" fmla="*/ 61318 w 1369443"/>
                <a:gd name="connsiteY10" fmla="*/ 1178955 h 1461853"/>
                <a:gd name="connsiteX11" fmla="*/ 68902 w 1369443"/>
                <a:gd name="connsiteY11" fmla="*/ 1167773 h 1461853"/>
                <a:gd name="connsiteX12" fmla="*/ 59994 w 1369443"/>
                <a:gd name="connsiteY12" fmla="*/ 1158932 h 1461853"/>
                <a:gd name="connsiteX13" fmla="*/ 46243 w 1369443"/>
                <a:gd name="connsiteY13" fmla="*/ 1124302 h 1461853"/>
                <a:gd name="connsiteX14" fmla="*/ 46230 w 1369443"/>
                <a:gd name="connsiteY14" fmla="*/ 1123646 h 1461853"/>
                <a:gd name="connsiteX15" fmla="*/ 71898 w 1369443"/>
                <a:gd name="connsiteY15" fmla="*/ 1082984 h 1461853"/>
                <a:gd name="connsiteX16" fmla="*/ 128906 w 1369443"/>
                <a:gd name="connsiteY16" fmla="*/ 1068391 h 1461853"/>
                <a:gd name="connsiteX17" fmla="*/ 235485 w 1369443"/>
                <a:gd name="connsiteY17" fmla="*/ 1059656 h 1461853"/>
                <a:gd name="connsiteX18" fmla="*/ 357793 w 1369443"/>
                <a:gd name="connsiteY18" fmla="*/ 1058706 h 1461853"/>
                <a:gd name="connsiteX19" fmla="*/ 407792 w 1369443"/>
                <a:gd name="connsiteY19" fmla="*/ 1059442 h 1461853"/>
                <a:gd name="connsiteX20" fmla="*/ 500420 w 1369443"/>
                <a:gd name="connsiteY20" fmla="*/ 1062826 h 1461853"/>
                <a:gd name="connsiteX21" fmla="*/ 507482 w 1369443"/>
                <a:gd name="connsiteY21" fmla="*/ 1059415 h 1461853"/>
                <a:gd name="connsiteX22" fmla="*/ 595923 w 1369443"/>
                <a:gd name="connsiteY22" fmla="*/ 921002 h 1461853"/>
                <a:gd name="connsiteX23" fmla="*/ 592472 w 1369443"/>
                <a:gd name="connsiteY23" fmla="*/ 910556 h 1461853"/>
                <a:gd name="connsiteX24" fmla="*/ 544279 w 1369443"/>
                <a:gd name="connsiteY24" fmla="*/ 877558 h 1461853"/>
                <a:gd name="connsiteX25" fmla="*/ 533752 w 1369443"/>
                <a:gd name="connsiteY25" fmla="*/ 856531 h 1461853"/>
                <a:gd name="connsiteX26" fmla="*/ 527747 w 1369443"/>
                <a:gd name="connsiteY26" fmla="*/ 849589 h 1461853"/>
                <a:gd name="connsiteX27" fmla="*/ 462245 w 1369443"/>
                <a:gd name="connsiteY27" fmla="*/ 782589 h 1461853"/>
                <a:gd name="connsiteX28" fmla="*/ 457350 w 1369443"/>
                <a:gd name="connsiteY28" fmla="*/ 776998 h 1461853"/>
                <a:gd name="connsiteX29" fmla="*/ 388130 w 1369443"/>
                <a:gd name="connsiteY29" fmla="*/ 713757 h 1461853"/>
                <a:gd name="connsiteX30" fmla="*/ 374888 w 1369443"/>
                <a:gd name="connsiteY30" fmla="*/ 687340 h 1461853"/>
                <a:gd name="connsiteX31" fmla="*/ 365270 w 1369443"/>
                <a:gd name="connsiteY31" fmla="*/ 677121 h 1461853"/>
                <a:gd name="connsiteX32" fmla="*/ 306711 w 1369443"/>
                <a:gd name="connsiteY32" fmla="*/ 631911 h 1461853"/>
                <a:gd name="connsiteX33" fmla="*/ 286875 w 1369443"/>
                <a:gd name="connsiteY33" fmla="*/ 571198 h 1461853"/>
                <a:gd name="connsiteX34" fmla="*/ 281538 w 1369443"/>
                <a:gd name="connsiteY34" fmla="*/ 562396 h 1461853"/>
                <a:gd name="connsiteX35" fmla="*/ 234080 w 1369443"/>
                <a:gd name="connsiteY35" fmla="*/ 520918 h 1461853"/>
                <a:gd name="connsiteX36" fmla="*/ 212411 w 1369443"/>
                <a:gd name="connsiteY36" fmla="*/ 490541 h 1461853"/>
                <a:gd name="connsiteX37" fmla="*/ 206379 w 1369443"/>
                <a:gd name="connsiteY37" fmla="*/ 447779 h 1461853"/>
                <a:gd name="connsiteX38" fmla="*/ 203115 w 1369443"/>
                <a:gd name="connsiteY38" fmla="*/ 439847 h 1461853"/>
                <a:gd name="connsiteX39" fmla="*/ 157022 w 1369443"/>
                <a:gd name="connsiteY39" fmla="*/ 382625 h 1461853"/>
                <a:gd name="connsiteX40" fmla="*/ 138831 w 1369443"/>
                <a:gd name="connsiteY40" fmla="*/ 329175 h 1461853"/>
                <a:gd name="connsiteX41" fmla="*/ 140369 w 1369443"/>
                <a:gd name="connsiteY41" fmla="*/ 313566 h 1461853"/>
                <a:gd name="connsiteX42" fmla="*/ 138336 w 1369443"/>
                <a:gd name="connsiteY42" fmla="*/ 305300 h 1461853"/>
                <a:gd name="connsiteX43" fmla="*/ 95600 w 1369443"/>
                <a:gd name="connsiteY43" fmla="*/ 242380 h 1461853"/>
                <a:gd name="connsiteX44" fmla="*/ 88886 w 1369443"/>
                <a:gd name="connsiteY44" fmla="*/ 181867 h 1461853"/>
                <a:gd name="connsiteX45" fmla="*/ 84565 w 1369443"/>
                <a:gd name="connsiteY45" fmla="*/ 166392 h 1461853"/>
                <a:gd name="connsiteX46" fmla="*/ 15372 w 1369443"/>
                <a:gd name="connsiteY46" fmla="*/ 82418 h 1461853"/>
                <a:gd name="connsiteX47" fmla="*/ 57 w 1369443"/>
                <a:gd name="connsiteY47" fmla="*/ 37462 h 1461853"/>
                <a:gd name="connsiteX48" fmla="*/ 13941 w 1369443"/>
                <a:gd name="connsiteY48" fmla="*/ 1427 h 1461853"/>
                <a:gd name="connsiteX49" fmla="*/ 19786 w 1369443"/>
                <a:gd name="connsiteY49" fmla="*/ 1334 h 1461853"/>
                <a:gd name="connsiteX50" fmla="*/ 74774 w 1369443"/>
                <a:gd name="connsiteY50" fmla="*/ 30400 h 1461853"/>
                <a:gd name="connsiteX51" fmla="*/ 182944 w 1369443"/>
                <a:gd name="connsiteY51" fmla="*/ 107337 h 1461853"/>
                <a:gd name="connsiteX52" fmla="*/ 299568 w 1369443"/>
                <a:gd name="connsiteY52" fmla="*/ 173360 h 1461853"/>
                <a:gd name="connsiteX53" fmla="*/ 490468 w 1369443"/>
                <a:gd name="connsiteY53" fmla="*/ 270603 h 1461853"/>
                <a:gd name="connsiteX54" fmla="*/ 610048 w 1369443"/>
                <a:gd name="connsiteY54" fmla="*/ 346898 h 1461853"/>
                <a:gd name="connsiteX55" fmla="*/ 638552 w 1369443"/>
                <a:gd name="connsiteY55" fmla="*/ 380244 h 1461853"/>
                <a:gd name="connsiteX56" fmla="*/ 747511 w 1369443"/>
                <a:gd name="connsiteY56" fmla="*/ 545917 h 1461853"/>
                <a:gd name="connsiteX57" fmla="*/ 757784 w 1369443"/>
                <a:gd name="connsiteY57" fmla="*/ 556819 h 1461853"/>
                <a:gd name="connsiteX58" fmla="*/ 806659 w 1369443"/>
                <a:gd name="connsiteY58" fmla="*/ 601695 h 1461853"/>
                <a:gd name="connsiteX59" fmla="*/ 855013 w 1369443"/>
                <a:gd name="connsiteY59" fmla="*/ 620715 h 1461853"/>
                <a:gd name="connsiteX60" fmla="*/ 863547 w 1369443"/>
                <a:gd name="connsiteY60" fmla="*/ 614923 h 1461853"/>
                <a:gd name="connsiteX61" fmla="*/ 889830 w 1369443"/>
                <a:gd name="connsiteY61" fmla="*/ 556257 h 1461853"/>
                <a:gd name="connsiteX62" fmla="*/ 917398 w 1369443"/>
                <a:gd name="connsiteY62" fmla="*/ 531578 h 1461853"/>
                <a:gd name="connsiteX63" fmla="*/ 920247 w 1369443"/>
                <a:gd name="connsiteY63" fmla="*/ 527098 h 1461853"/>
                <a:gd name="connsiteX64" fmla="*/ 933088 w 1369443"/>
                <a:gd name="connsiteY64" fmla="*/ 484496 h 1461853"/>
                <a:gd name="connsiteX65" fmla="*/ 973643 w 1369443"/>
                <a:gd name="connsiteY65" fmla="*/ 448327 h 1461853"/>
                <a:gd name="connsiteX66" fmla="*/ 978124 w 1369443"/>
                <a:gd name="connsiteY66" fmla="*/ 442643 h 1461853"/>
                <a:gd name="connsiteX67" fmla="*/ 990751 w 1369443"/>
                <a:gd name="connsiteY67" fmla="*/ 402649 h 1461853"/>
                <a:gd name="connsiteX68" fmla="*/ 1036242 w 1369443"/>
                <a:gd name="connsiteY68" fmla="*/ 357880 h 1461853"/>
                <a:gd name="connsiteX69" fmla="*/ 1043385 w 1369443"/>
                <a:gd name="connsiteY69" fmla="*/ 350965 h 1461853"/>
                <a:gd name="connsiteX70" fmla="*/ 1090923 w 1369443"/>
                <a:gd name="connsiteY70" fmla="*/ 259634 h 1461853"/>
                <a:gd name="connsiteX71" fmla="*/ 1120550 w 1369443"/>
                <a:gd name="connsiteY71" fmla="*/ 234876 h 1461853"/>
                <a:gd name="connsiteX72" fmla="*/ 1138126 w 1369443"/>
                <a:gd name="connsiteY72" fmla="*/ 234608 h 1461853"/>
                <a:gd name="connsiteX73" fmla="*/ 1144172 w 1369443"/>
                <a:gd name="connsiteY73" fmla="*/ 230850 h 1461853"/>
                <a:gd name="connsiteX74" fmla="*/ 1156518 w 1369443"/>
                <a:gd name="connsiteY74" fmla="*/ 200540 h 1461853"/>
                <a:gd name="connsiteX75" fmla="*/ 1192030 w 1369443"/>
                <a:gd name="connsiteY75" fmla="*/ 177654 h 1461853"/>
                <a:gd name="connsiteX76" fmla="*/ 1205634 w 1369443"/>
                <a:gd name="connsiteY76" fmla="*/ 184757 h 1461853"/>
                <a:gd name="connsiteX77" fmla="*/ 1212134 w 1369443"/>
                <a:gd name="connsiteY77" fmla="*/ 216604 h 1461853"/>
                <a:gd name="connsiteX78" fmla="*/ 1207426 w 1369443"/>
                <a:gd name="connsiteY78" fmla="*/ 304377 h 1461853"/>
                <a:gd name="connsiteX79" fmla="*/ 1195053 w 1369443"/>
                <a:gd name="connsiteY79" fmla="*/ 401886 h 1461853"/>
                <a:gd name="connsiteX80" fmla="*/ 1184941 w 1369443"/>
                <a:gd name="connsiteY80" fmla="*/ 465261 h 1461853"/>
                <a:gd name="connsiteX81" fmla="*/ 1191027 w 1369443"/>
                <a:gd name="connsiteY81" fmla="*/ 472136 h 1461853"/>
                <a:gd name="connsiteX82" fmla="*/ 1274573 w 1369443"/>
                <a:gd name="connsiteY82" fmla="*/ 497216 h 1461853"/>
                <a:gd name="connsiteX83" fmla="*/ 1298315 w 1369443"/>
                <a:gd name="connsiteY83" fmla="*/ 515915 h 1461853"/>
                <a:gd name="connsiteX84" fmla="*/ 1316038 w 1369443"/>
                <a:gd name="connsiteY84" fmla="*/ 544754 h 1461853"/>
                <a:gd name="connsiteX85" fmla="*/ 1368498 w 1369443"/>
                <a:gd name="connsiteY85" fmla="*/ 693867 h 1461853"/>
                <a:gd name="connsiteX86" fmla="*/ 1368859 w 1369443"/>
                <a:gd name="connsiteY86" fmla="*/ 698081 h 1461853"/>
                <a:gd name="connsiteX87" fmla="*/ 1364525 w 1369443"/>
                <a:gd name="connsiteY87" fmla="*/ 697720 h 1461853"/>
                <a:gd name="connsiteX88" fmla="*/ 1298208 w 1369443"/>
                <a:gd name="connsiteY88" fmla="*/ 676786 h 1461853"/>
                <a:gd name="connsiteX89" fmla="*/ 1274907 w 1369443"/>
                <a:gd name="connsiteY89" fmla="*/ 673456 h 1461853"/>
                <a:gd name="connsiteX90" fmla="*/ 1233455 w 1369443"/>
                <a:gd name="connsiteY90" fmla="*/ 704715 h 1461853"/>
                <a:gd name="connsiteX91" fmla="*/ 1213606 w 1369443"/>
                <a:gd name="connsiteY91" fmla="*/ 786883 h 1461853"/>
                <a:gd name="connsiteX92" fmla="*/ 1165720 w 1369443"/>
                <a:gd name="connsiteY92" fmla="*/ 919250 h 1461853"/>
                <a:gd name="connsiteX93" fmla="*/ 1084609 w 1369443"/>
                <a:gd name="connsiteY93" fmla="*/ 1017843 h 1461853"/>
                <a:gd name="connsiteX94" fmla="*/ 1035587 w 1369443"/>
                <a:gd name="connsiteY94" fmla="*/ 1039298 h 1461853"/>
                <a:gd name="connsiteX95" fmla="*/ 748006 w 1369443"/>
                <a:gd name="connsiteY95" fmla="*/ 1133504 h 1461853"/>
                <a:gd name="connsiteX96" fmla="*/ 649012 w 1369443"/>
                <a:gd name="connsiteY96" fmla="*/ 1177524 h 1461853"/>
                <a:gd name="connsiteX97" fmla="*/ 565413 w 1369443"/>
                <a:gd name="connsiteY97" fmla="*/ 1220500 h 1461853"/>
                <a:gd name="connsiteX98" fmla="*/ 559849 w 1369443"/>
                <a:gd name="connsiteY98" fmla="*/ 1227871 h 1461853"/>
                <a:gd name="connsiteX99" fmla="*/ 487285 w 1369443"/>
                <a:gd name="connsiteY99" fmla="*/ 1375607 h 1461853"/>
                <a:gd name="connsiteX100" fmla="*/ 415216 w 1369443"/>
                <a:gd name="connsiteY100" fmla="*/ 1437443 h 1461853"/>
                <a:gd name="connsiteX101" fmla="*/ 337208 w 1369443"/>
                <a:gd name="connsiteY101" fmla="*/ 1442191 h 1461853"/>
                <a:gd name="connsiteX102" fmla="*/ 325450 w 1369443"/>
                <a:gd name="connsiteY102" fmla="*/ 1443355 h 1461853"/>
                <a:gd name="connsiteX103" fmla="*/ 272522 w 1369443"/>
                <a:gd name="connsiteY103" fmla="*/ 1461827 h 1461853"/>
                <a:gd name="connsiteX104" fmla="*/ 251482 w 1369443"/>
                <a:gd name="connsiteY104" fmla="*/ 1461854 h 1461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369443" h="1461853">
                  <a:moveTo>
                    <a:pt x="251482" y="1461854"/>
                  </a:moveTo>
                  <a:cubicBezTo>
                    <a:pt x="241196" y="1459085"/>
                    <a:pt x="230643" y="1457199"/>
                    <a:pt x="221173" y="1451875"/>
                  </a:cubicBezTo>
                  <a:cubicBezTo>
                    <a:pt x="207810" y="1444358"/>
                    <a:pt x="196293" y="1434701"/>
                    <a:pt x="186957" y="1422596"/>
                  </a:cubicBezTo>
                  <a:cubicBezTo>
                    <a:pt x="184523" y="1419439"/>
                    <a:pt x="181914" y="1418476"/>
                    <a:pt x="178102" y="1418316"/>
                  </a:cubicBezTo>
                  <a:cubicBezTo>
                    <a:pt x="165315" y="1417741"/>
                    <a:pt x="152902" y="1415092"/>
                    <a:pt x="141399" y="1409327"/>
                  </a:cubicBezTo>
                  <a:cubicBezTo>
                    <a:pt x="119984" y="1398600"/>
                    <a:pt x="109993" y="1380288"/>
                    <a:pt x="108133" y="1357148"/>
                  </a:cubicBezTo>
                  <a:cubicBezTo>
                    <a:pt x="107705" y="1351717"/>
                    <a:pt x="106675" y="1348628"/>
                    <a:pt x="100803" y="1346822"/>
                  </a:cubicBezTo>
                  <a:cubicBezTo>
                    <a:pt x="90049" y="1343505"/>
                    <a:pt x="80098" y="1338074"/>
                    <a:pt x="72754" y="1329219"/>
                  </a:cubicBezTo>
                  <a:cubicBezTo>
                    <a:pt x="60301" y="1314212"/>
                    <a:pt x="60649" y="1296943"/>
                    <a:pt x="67136" y="1280197"/>
                  </a:cubicBezTo>
                  <a:cubicBezTo>
                    <a:pt x="71296" y="1269456"/>
                    <a:pt x="69838" y="1262835"/>
                    <a:pt x="62214" y="1254101"/>
                  </a:cubicBezTo>
                  <a:cubicBezTo>
                    <a:pt x="42070" y="1231014"/>
                    <a:pt x="42485" y="1206362"/>
                    <a:pt x="61318" y="1178955"/>
                  </a:cubicBezTo>
                  <a:cubicBezTo>
                    <a:pt x="63913" y="1175170"/>
                    <a:pt x="68594" y="1171679"/>
                    <a:pt x="68902" y="1167773"/>
                  </a:cubicBezTo>
                  <a:cubicBezTo>
                    <a:pt x="69210" y="1163921"/>
                    <a:pt x="62963" y="1162102"/>
                    <a:pt x="59994" y="1158932"/>
                  </a:cubicBezTo>
                  <a:cubicBezTo>
                    <a:pt x="50845" y="1149167"/>
                    <a:pt x="47059" y="1137343"/>
                    <a:pt x="46243" y="1124302"/>
                  </a:cubicBezTo>
                  <a:cubicBezTo>
                    <a:pt x="46230" y="1124088"/>
                    <a:pt x="46243" y="1123860"/>
                    <a:pt x="46230" y="1123646"/>
                  </a:cubicBezTo>
                  <a:cubicBezTo>
                    <a:pt x="45575" y="1099423"/>
                    <a:pt x="49654" y="1092815"/>
                    <a:pt x="71898" y="1082984"/>
                  </a:cubicBezTo>
                  <a:cubicBezTo>
                    <a:pt x="90063" y="1074958"/>
                    <a:pt x="109417" y="1071387"/>
                    <a:pt x="128906" y="1068391"/>
                  </a:cubicBezTo>
                  <a:cubicBezTo>
                    <a:pt x="164218" y="1062973"/>
                    <a:pt x="199838" y="1060592"/>
                    <a:pt x="235485" y="1059656"/>
                  </a:cubicBezTo>
                  <a:cubicBezTo>
                    <a:pt x="276227" y="1058599"/>
                    <a:pt x="316997" y="1056727"/>
                    <a:pt x="357793" y="1058706"/>
                  </a:cubicBezTo>
                  <a:cubicBezTo>
                    <a:pt x="374433" y="1059509"/>
                    <a:pt x="391153" y="1058720"/>
                    <a:pt x="407792" y="1059442"/>
                  </a:cubicBezTo>
                  <a:cubicBezTo>
                    <a:pt x="438664" y="1060766"/>
                    <a:pt x="469588" y="1060419"/>
                    <a:pt x="500420" y="1062826"/>
                  </a:cubicBezTo>
                  <a:cubicBezTo>
                    <a:pt x="503536" y="1063067"/>
                    <a:pt x="505636" y="1062278"/>
                    <a:pt x="507482" y="1059415"/>
                  </a:cubicBezTo>
                  <a:cubicBezTo>
                    <a:pt x="537217" y="1013443"/>
                    <a:pt x="569867" y="969329"/>
                    <a:pt x="595923" y="921002"/>
                  </a:cubicBezTo>
                  <a:cubicBezTo>
                    <a:pt x="599909" y="913619"/>
                    <a:pt x="600110" y="913753"/>
                    <a:pt x="592472" y="910556"/>
                  </a:cubicBezTo>
                  <a:cubicBezTo>
                    <a:pt x="574134" y="902878"/>
                    <a:pt x="556678" y="893956"/>
                    <a:pt x="544279" y="877558"/>
                  </a:cubicBezTo>
                  <a:cubicBezTo>
                    <a:pt x="539450" y="871164"/>
                    <a:pt x="535919" y="864168"/>
                    <a:pt x="533752" y="856531"/>
                  </a:cubicBezTo>
                  <a:cubicBezTo>
                    <a:pt x="532776" y="853066"/>
                    <a:pt x="531238" y="850980"/>
                    <a:pt x="527747" y="849589"/>
                  </a:cubicBezTo>
                  <a:cubicBezTo>
                    <a:pt x="496086" y="836922"/>
                    <a:pt x="474310" y="814464"/>
                    <a:pt x="462245" y="782589"/>
                  </a:cubicBezTo>
                  <a:cubicBezTo>
                    <a:pt x="461282" y="780061"/>
                    <a:pt x="460279" y="778041"/>
                    <a:pt x="457350" y="776998"/>
                  </a:cubicBezTo>
                  <a:cubicBezTo>
                    <a:pt x="425435" y="765629"/>
                    <a:pt x="404114" y="742529"/>
                    <a:pt x="388130" y="713757"/>
                  </a:cubicBezTo>
                  <a:cubicBezTo>
                    <a:pt x="383354" y="705157"/>
                    <a:pt x="378994" y="696288"/>
                    <a:pt x="374888" y="687340"/>
                  </a:cubicBezTo>
                  <a:cubicBezTo>
                    <a:pt x="372761" y="682699"/>
                    <a:pt x="369564" y="679676"/>
                    <a:pt x="365270" y="677121"/>
                  </a:cubicBezTo>
                  <a:cubicBezTo>
                    <a:pt x="343949" y="664400"/>
                    <a:pt x="323284" y="650757"/>
                    <a:pt x="306711" y="631911"/>
                  </a:cubicBezTo>
                  <a:cubicBezTo>
                    <a:pt x="291449" y="614562"/>
                    <a:pt x="282568" y="594953"/>
                    <a:pt x="286875" y="571198"/>
                  </a:cubicBezTo>
                  <a:cubicBezTo>
                    <a:pt x="287757" y="566329"/>
                    <a:pt x="284360" y="564617"/>
                    <a:pt x="281538" y="562396"/>
                  </a:cubicBezTo>
                  <a:cubicBezTo>
                    <a:pt x="264992" y="549395"/>
                    <a:pt x="248593" y="536233"/>
                    <a:pt x="234080" y="520918"/>
                  </a:cubicBezTo>
                  <a:cubicBezTo>
                    <a:pt x="225453" y="511809"/>
                    <a:pt x="217949" y="501871"/>
                    <a:pt x="212411" y="490541"/>
                  </a:cubicBezTo>
                  <a:cubicBezTo>
                    <a:pt x="205764" y="476938"/>
                    <a:pt x="203557" y="462666"/>
                    <a:pt x="206379" y="447779"/>
                  </a:cubicBezTo>
                  <a:cubicBezTo>
                    <a:pt x="207088" y="444060"/>
                    <a:pt x="205242" y="442148"/>
                    <a:pt x="203115" y="439847"/>
                  </a:cubicBezTo>
                  <a:cubicBezTo>
                    <a:pt x="186422" y="421843"/>
                    <a:pt x="169783" y="403799"/>
                    <a:pt x="157022" y="382625"/>
                  </a:cubicBezTo>
                  <a:cubicBezTo>
                    <a:pt x="147070" y="366119"/>
                    <a:pt x="139513" y="348771"/>
                    <a:pt x="138831" y="329175"/>
                  </a:cubicBezTo>
                  <a:cubicBezTo>
                    <a:pt x="138644" y="323986"/>
                    <a:pt x="139299" y="318662"/>
                    <a:pt x="140369" y="313566"/>
                  </a:cubicBezTo>
                  <a:cubicBezTo>
                    <a:pt x="141078" y="310155"/>
                    <a:pt x="140476" y="307975"/>
                    <a:pt x="138336" y="305300"/>
                  </a:cubicBezTo>
                  <a:cubicBezTo>
                    <a:pt x="122432" y="285463"/>
                    <a:pt x="106823" y="265453"/>
                    <a:pt x="95600" y="242380"/>
                  </a:cubicBezTo>
                  <a:cubicBezTo>
                    <a:pt x="86130" y="222918"/>
                    <a:pt x="83361" y="202827"/>
                    <a:pt x="88886" y="181867"/>
                  </a:cubicBezTo>
                  <a:cubicBezTo>
                    <a:pt x="90544" y="175567"/>
                    <a:pt x="89487" y="171220"/>
                    <a:pt x="84565" y="166392"/>
                  </a:cubicBezTo>
                  <a:cubicBezTo>
                    <a:pt x="58522" y="140884"/>
                    <a:pt x="33964" y="114079"/>
                    <a:pt x="15372" y="82418"/>
                  </a:cubicBezTo>
                  <a:cubicBezTo>
                    <a:pt x="7213" y="68480"/>
                    <a:pt x="980" y="53901"/>
                    <a:pt x="57" y="37462"/>
                  </a:cubicBezTo>
                  <a:cubicBezTo>
                    <a:pt x="-733" y="23270"/>
                    <a:pt x="6865" y="12476"/>
                    <a:pt x="13941" y="1427"/>
                  </a:cubicBezTo>
                  <a:cubicBezTo>
                    <a:pt x="15760" y="-1408"/>
                    <a:pt x="18007" y="759"/>
                    <a:pt x="19786" y="1334"/>
                  </a:cubicBezTo>
                  <a:cubicBezTo>
                    <a:pt x="39823" y="7768"/>
                    <a:pt x="57559" y="18615"/>
                    <a:pt x="74774" y="30400"/>
                  </a:cubicBezTo>
                  <a:cubicBezTo>
                    <a:pt x="111303" y="55386"/>
                    <a:pt x="146040" y="82860"/>
                    <a:pt x="182944" y="107337"/>
                  </a:cubicBezTo>
                  <a:cubicBezTo>
                    <a:pt x="220290" y="132096"/>
                    <a:pt x="259708" y="153096"/>
                    <a:pt x="299568" y="173360"/>
                  </a:cubicBezTo>
                  <a:cubicBezTo>
                    <a:pt x="363224" y="205730"/>
                    <a:pt x="427936" y="236039"/>
                    <a:pt x="490468" y="270603"/>
                  </a:cubicBezTo>
                  <a:cubicBezTo>
                    <a:pt x="531933" y="293515"/>
                    <a:pt x="572569" y="317793"/>
                    <a:pt x="610048" y="346898"/>
                  </a:cubicBezTo>
                  <a:cubicBezTo>
                    <a:pt x="621658" y="355914"/>
                    <a:pt x="629470" y="368768"/>
                    <a:pt x="638552" y="380244"/>
                  </a:cubicBezTo>
                  <a:cubicBezTo>
                    <a:pt x="679683" y="432290"/>
                    <a:pt x="714433" y="488562"/>
                    <a:pt x="747511" y="545917"/>
                  </a:cubicBezTo>
                  <a:cubicBezTo>
                    <a:pt x="750160" y="550519"/>
                    <a:pt x="754213" y="553368"/>
                    <a:pt x="757784" y="556819"/>
                  </a:cubicBezTo>
                  <a:cubicBezTo>
                    <a:pt x="773715" y="572174"/>
                    <a:pt x="788629" y="588613"/>
                    <a:pt x="806659" y="601695"/>
                  </a:cubicBezTo>
                  <a:cubicBezTo>
                    <a:pt x="821172" y="612221"/>
                    <a:pt x="837317" y="618294"/>
                    <a:pt x="855013" y="620715"/>
                  </a:cubicBezTo>
                  <a:cubicBezTo>
                    <a:pt x="859989" y="621397"/>
                    <a:pt x="861875" y="619150"/>
                    <a:pt x="863547" y="614923"/>
                  </a:cubicBezTo>
                  <a:cubicBezTo>
                    <a:pt x="871439" y="594980"/>
                    <a:pt x="878688" y="574729"/>
                    <a:pt x="889830" y="556257"/>
                  </a:cubicBezTo>
                  <a:cubicBezTo>
                    <a:pt x="896478" y="545235"/>
                    <a:pt x="903768" y="534815"/>
                    <a:pt x="917398" y="531578"/>
                  </a:cubicBezTo>
                  <a:cubicBezTo>
                    <a:pt x="920020" y="530950"/>
                    <a:pt x="919832" y="529037"/>
                    <a:pt x="920247" y="527098"/>
                  </a:cubicBezTo>
                  <a:cubicBezTo>
                    <a:pt x="923297" y="512531"/>
                    <a:pt x="926855" y="498099"/>
                    <a:pt x="933088" y="484496"/>
                  </a:cubicBezTo>
                  <a:cubicBezTo>
                    <a:pt x="941327" y="466518"/>
                    <a:pt x="953406" y="452848"/>
                    <a:pt x="973643" y="448327"/>
                  </a:cubicBezTo>
                  <a:cubicBezTo>
                    <a:pt x="976773" y="447632"/>
                    <a:pt x="977455" y="445425"/>
                    <a:pt x="978124" y="442643"/>
                  </a:cubicBezTo>
                  <a:cubicBezTo>
                    <a:pt x="981415" y="429039"/>
                    <a:pt x="985267" y="415623"/>
                    <a:pt x="990751" y="402649"/>
                  </a:cubicBezTo>
                  <a:cubicBezTo>
                    <a:pt x="999780" y="381301"/>
                    <a:pt x="1014680" y="366240"/>
                    <a:pt x="1036242" y="357880"/>
                  </a:cubicBezTo>
                  <a:cubicBezTo>
                    <a:pt x="1039787" y="356502"/>
                    <a:pt x="1041833" y="354509"/>
                    <a:pt x="1043385" y="350965"/>
                  </a:cubicBezTo>
                  <a:cubicBezTo>
                    <a:pt x="1057269" y="319505"/>
                    <a:pt x="1070886" y="287871"/>
                    <a:pt x="1090923" y="259634"/>
                  </a:cubicBezTo>
                  <a:cubicBezTo>
                    <a:pt x="1098560" y="248867"/>
                    <a:pt x="1106920" y="238648"/>
                    <a:pt x="1120550" y="234876"/>
                  </a:cubicBezTo>
                  <a:cubicBezTo>
                    <a:pt x="1126395" y="233257"/>
                    <a:pt x="1132321" y="233538"/>
                    <a:pt x="1138126" y="234608"/>
                  </a:cubicBezTo>
                  <a:cubicBezTo>
                    <a:pt x="1141737" y="235277"/>
                    <a:pt x="1143182" y="234434"/>
                    <a:pt x="1144172" y="230850"/>
                  </a:cubicBezTo>
                  <a:cubicBezTo>
                    <a:pt x="1147061" y="220283"/>
                    <a:pt x="1150833" y="210024"/>
                    <a:pt x="1156518" y="200540"/>
                  </a:cubicBezTo>
                  <a:cubicBezTo>
                    <a:pt x="1164610" y="187030"/>
                    <a:pt x="1176180" y="179085"/>
                    <a:pt x="1192030" y="177654"/>
                  </a:cubicBezTo>
                  <a:cubicBezTo>
                    <a:pt x="1198130" y="177106"/>
                    <a:pt x="1202664" y="179313"/>
                    <a:pt x="1205634" y="184757"/>
                  </a:cubicBezTo>
                  <a:cubicBezTo>
                    <a:pt x="1211051" y="194708"/>
                    <a:pt x="1211720" y="205757"/>
                    <a:pt x="1212134" y="216604"/>
                  </a:cubicBezTo>
                  <a:cubicBezTo>
                    <a:pt x="1213258" y="245978"/>
                    <a:pt x="1210369" y="275177"/>
                    <a:pt x="1207426" y="304377"/>
                  </a:cubicBezTo>
                  <a:cubicBezTo>
                    <a:pt x="1204136" y="337000"/>
                    <a:pt x="1199561" y="369437"/>
                    <a:pt x="1195053" y="401886"/>
                  </a:cubicBezTo>
                  <a:cubicBezTo>
                    <a:pt x="1192111" y="423074"/>
                    <a:pt x="1188499" y="444167"/>
                    <a:pt x="1184941" y="465261"/>
                  </a:cubicBezTo>
                  <a:cubicBezTo>
                    <a:pt x="1184032" y="470652"/>
                    <a:pt x="1185088" y="473287"/>
                    <a:pt x="1191027" y="472136"/>
                  </a:cubicBezTo>
                  <a:cubicBezTo>
                    <a:pt x="1223276" y="465836"/>
                    <a:pt x="1249707" y="479065"/>
                    <a:pt x="1274573" y="497216"/>
                  </a:cubicBezTo>
                  <a:cubicBezTo>
                    <a:pt x="1282705" y="503155"/>
                    <a:pt x="1290517" y="509548"/>
                    <a:pt x="1298315" y="515915"/>
                  </a:cubicBezTo>
                  <a:cubicBezTo>
                    <a:pt x="1307531" y="523446"/>
                    <a:pt x="1311597" y="534347"/>
                    <a:pt x="1316038" y="544754"/>
                  </a:cubicBezTo>
                  <a:cubicBezTo>
                    <a:pt x="1336770" y="593308"/>
                    <a:pt x="1352153" y="643762"/>
                    <a:pt x="1368498" y="693867"/>
                  </a:cubicBezTo>
                  <a:cubicBezTo>
                    <a:pt x="1368926" y="695192"/>
                    <a:pt x="1370170" y="696890"/>
                    <a:pt x="1368859" y="698081"/>
                  </a:cubicBezTo>
                  <a:cubicBezTo>
                    <a:pt x="1367628" y="699218"/>
                    <a:pt x="1365983" y="698134"/>
                    <a:pt x="1364525" y="697720"/>
                  </a:cubicBezTo>
                  <a:cubicBezTo>
                    <a:pt x="1342174" y="691513"/>
                    <a:pt x="1320746" y="682378"/>
                    <a:pt x="1298208" y="676786"/>
                  </a:cubicBezTo>
                  <a:cubicBezTo>
                    <a:pt x="1290557" y="674887"/>
                    <a:pt x="1282879" y="673429"/>
                    <a:pt x="1274907" y="673456"/>
                  </a:cubicBezTo>
                  <a:cubicBezTo>
                    <a:pt x="1253492" y="673549"/>
                    <a:pt x="1238886" y="683876"/>
                    <a:pt x="1233455" y="704715"/>
                  </a:cubicBezTo>
                  <a:cubicBezTo>
                    <a:pt x="1226353" y="731975"/>
                    <a:pt x="1220401" y="759529"/>
                    <a:pt x="1213606" y="786883"/>
                  </a:cubicBezTo>
                  <a:cubicBezTo>
                    <a:pt x="1202236" y="832655"/>
                    <a:pt x="1187523" y="877263"/>
                    <a:pt x="1165720" y="919250"/>
                  </a:cubicBezTo>
                  <a:cubicBezTo>
                    <a:pt x="1145697" y="957826"/>
                    <a:pt x="1120109" y="991787"/>
                    <a:pt x="1084609" y="1017843"/>
                  </a:cubicBezTo>
                  <a:cubicBezTo>
                    <a:pt x="1069695" y="1028785"/>
                    <a:pt x="1052601" y="1033747"/>
                    <a:pt x="1035587" y="1039298"/>
                  </a:cubicBezTo>
                  <a:cubicBezTo>
                    <a:pt x="939709" y="1070651"/>
                    <a:pt x="843644" y="1101442"/>
                    <a:pt x="748006" y="1133504"/>
                  </a:cubicBezTo>
                  <a:cubicBezTo>
                    <a:pt x="713751" y="1144994"/>
                    <a:pt x="681274" y="1161205"/>
                    <a:pt x="649012" y="1177524"/>
                  </a:cubicBezTo>
                  <a:cubicBezTo>
                    <a:pt x="621056" y="1191662"/>
                    <a:pt x="593328" y="1206282"/>
                    <a:pt x="565413" y="1220500"/>
                  </a:cubicBezTo>
                  <a:cubicBezTo>
                    <a:pt x="562069" y="1222199"/>
                    <a:pt x="560812" y="1224567"/>
                    <a:pt x="559849" y="1227871"/>
                  </a:cubicBezTo>
                  <a:cubicBezTo>
                    <a:pt x="544399" y="1281401"/>
                    <a:pt x="520791" y="1330998"/>
                    <a:pt x="487285" y="1375607"/>
                  </a:cubicBezTo>
                  <a:cubicBezTo>
                    <a:pt x="467876" y="1401449"/>
                    <a:pt x="445151" y="1423706"/>
                    <a:pt x="415216" y="1437443"/>
                  </a:cubicBezTo>
                  <a:cubicBezTo>
                    <a:pt x="389815" y="1449107"/>
                    <a:pt x="363759" y="1450565"/>
                    <a:pt x="337208" y="1442191"/>
                  </a:cubicBezTo>
                  <a:cubicBezTo>
                    <a:pt x="332834" y="1440814"/>
                    <a:pt x="329383" y="1441108"/>
                    <a:pt x="325450" y="1443355"/>
                  </a:cubicBezTo>
                  <a:cubicBezTo>
                    <a:pt x="308971" y="1452772"/>
                    <a:pt x="290994" y="1458042"/>
                    <a:pt x="272522" y="1461827"/>
                  </a:cubicBezTo>
                  <a:cubicBezTo>
                    <a:pt x="265527" y="1461854"/>
                    <a:pt x="258504" y="1461854"/>
                    <a:pt x="251482" y="1461854"/>
                  </a:cubicBezTo>
                  <a:close/>
                </a:path>
              </a:pathLst>
            </a:custGeom>
            <a:solidFill>
              <a:schemeClr val="accent3"/>
            </a:solidFill>
            <a:ln w="1330" cap="flat">
              <a:noFill/>
              <a:prstDash val="solid"/>
              <a:miter/>
            </a:ln>
          </p:spPr>
          <p:txBody>
            <a:bodyPr rtlCol="0" anchor="ctr"/>
            <a:lstStyle/>
            <a:p>
              <a:endParaRPr lang="en-US" dirty="0"/>
            </a:p>
          </p:txBody>
        </p:sp>
        <p:sp>
          <p:nvSpPr>
            <p:cNvPr id="6172" name="Freeform: Shape 6171">
              <a:extLst>
                <a:ext uri="{FF2B5EF4-FFF2-40B4-BE49-F238E27FC236}">
                  <a16:creationId xmlns:a16="http://schemas.microsoft.com/office/drawing/2014/main" id="{A8AA2ABB-5D98-6F13-8107-388955100881}"/>
                </a:ext>
              </a:extLst>
            </p:cNvPr>
            <p:cNvSpPr/>
            <p:nvPr/>
          </p:nvSpPr>
          <p:spPr>
            <a:xfrm>
              <a:off x="8718796" y="1755525"/>
              <a:ext cx="1324591" cy="1450200"/>
            </a:xfrm>
            <a:custGeom>
              <a:avLst/>
              <a:gdLst>
                <a:gd name="connsiteX0" fmla="*/ 398646 w 1324591"/>
                <a:gd name="connsiteY0" fmla="*/ 1280828 h 1450200"/>
                <a:gd name="connsiteX1" fmla="*/ 200978 w 1324591"/>
                <a:gd name="connsiteY1" fmla="*/ 1387862 h 1450200"/>
                <a:gd name="connsiteX2" fmla="*/ 227743 w 1324591"/>
                <a:gd name="connsiteY2" fmla="*/ 1407457 h 1450200"/>
                <a:gd name="connsiteX3" fmla="*/ 237374 w 1324591"/>
                <a:gd name="connsiteY3" fmla="*/ 1407591 h 1450200"/>
                <a:gd name="connsiteX4" fmla="*/ 264794 w 1324591"/>
                <a:gd name="connsiteY4" fmla="*/ 1392022 h 1450200"/>
                <a:gd name="connsiteX5" fmla="*/ 384829 w 1324591"/>
                <a:gd name="connsiteY5" fmla="*/ 1298886 h 1450200"/>
                <a:gd name="connsiteX6" fmla="*/ 398646 w 1324591"/>
                <a:gd name="connsiteY6" fmla="*/ 1280828 h 1450200"/>
                <a:gd name="connsiteX7" fmla="*/ 337572 w 1324591"/>
                <a:gd name="connsiteY7" fmla="*/ 1256297 h 1450200"/>
                <a:gd name="connsiteX8" fmla="*/ 122663 w 1324591"/>
                <a:gd name="connsiteY8" fmla="*/ 1326293 h 1450200"/>
                <a:gd name="connsiteX9" fmla="*/ 131223 w 1324591"/>
                <a:gd name="connsiteY9" fmla="*/ 1344324 h 1450200"/>
                <a:gd name="connsiteX10" fmla="*/ 148960 w 1324591"/>
                <a:gd name="connsiteY10" fmla="*/ 1352871 h 1450200"/>
                <a:gd name="connsiteX11" fmla="*/ 234097 w 1324591"/>
                <a:gd name="connsiteY11" fmla="*/ 1326306 h 1450200"/>
                <a:gd name="connsiteX12" fmla="*/ 311784 w 1324591"/>
                <a:gd name="connsiteY12" fmla="*/ 1284560 h 1450200"/>
                <a:gd name="connsiteX13" fmla="*/ 325548 w 1324591"/>
                <a:gd name="connsiteY13" fmla="*/ 1271358 h 1450200"/>
                <a:gd name="connsiteX14" fmla="*/ 338602 w 1324591"/>
                <a:gd name="connsiteY14" fmla="*/ 1257568 h 1450200"/>
                <a:gd name="connsiteX15" fmla="*/ 337572 w 1324591"/>
                <a:gd name="connsiteY15" fmla="*/ 1256297 h 1450200"/>
                <a:gd name="connsiteX16" fmla="*/ 351149 w 1324591"/>
                <a:gd name="connsiteY16" fmla="*/ 1206807 h 1450200"/>
                <a:gd name="connsiteX17" fmla="*/ 348674 w 1324591"/>
                <a:gd name="connsiteY17" fmla="*/ 1207449 h 1450200"/>
                <a:gd name="connsiteX18" fmla="*/ 205219 w 1324591"/>
                <a:gd name="connsiteY18" fmla="*/ 1244259 h 1450200"/>
                <a:gd name="connsiteX19" fmla="*/ 92353 w 1324591"/>
                <a:gd name="connsiteY19" fmla="*/ 1252191 h 1450200"/>
                <a:gd name="connsiteX20" fmla="*/ 86682 w 1324591"/>
                <a:gd name="connsiteY20" fmla="*/ 1255923 h 1450200"/>
                <a:gd name="connsiteX21" fmla="*/ 87003 w 1324591"/>
                <a:gd name="connsiteY21" fmla="*/ 1278394 h 1450200"/>
                <a:gd name="connsiteX22" fmla="*/ 93463 w 1324591"/>
                <a:gd name="connsiteY22" fmla="*/ 1283116 h 1450200"/>
                <a:gd name="connsiteX23" fmla="*/ 126274 w 1324591"/>
                <a:gd name="connsiteY23" fmla="*/ 1281992 h 1450200"/>
                <a:gd name="connsiteX24" fmla="*/ 259270 w 1324591"/>
                <a:gd name="connsiteY24" fmla="*/ 1251281 h 1450200"/>
                <a:gd name="connsiteX25" fmla="*/ 351149 w 1324591"/>
                <a:gd name="connsiteY25" fmla="*/ 1206807 h 1450200"/>
                <a:gd name="connsiteX26" fmla="*/ 1199926 w 1324591"/>
                <a:gd name="connsiteY26" fmla="*/ 669179 h 1450200"/>
                <a:gd name="connsiteX27" fmla="*/ 1156695 w 1324591"/>
                <a:gd name="connsiteY27" fmla="*/ 724528 h 1450200"/>
                <a:gd name="connsiteX28" fmla="*/ 1091488 w 1324591"/>
                <a:gd name="connsiteY28" fmla="*/ 834076 h 1450200"/>
                <a:gd name="connsiteX29" fmla="*/ 1039696 w 1324591"/>
                <a:gd name="connsiteY29" fmla="*/ 908365 h 1450200"/>
                <a:gd name="connsiteX30" fmla="*/ 957917 w 1324591"/>
                <a:gd name="connsiteY30" fmla="*/ 963393 h 1450200"/>
                <a:gd name="connsiteX31" fmla="*/ 772528 w 1324591"/>
                <a:gd name="connsiteY31" fmla="*/ 1025043 h 1450200"/>
                <a:gd name="connsiteX32" fmla="*/ 670149 w 1324591"/>
                <a:gd name="connsiteY32" fmla="*/ 1055259 h 1450200"/>
                <a:gd name="connsiteX33" fmla="*/ 513959 w 1324591"/>
                <a:gd name="connsiteY33" fmla="*/ 1161035 h 1450200"/>
                <a:gd name="connsiteX34" fmla="*/ 491140 w 1324591"/>
                <a:gd name="connsiteY34" fmla="*/ 1191210 h 1450200"/>
                <a:gd name="connsiteX35" fmla="*/ 472441 w 1324591"/>
                <a:gd name="connsiteY35" fmla="*/ 1236755 h 1450200"/>
                <a:gd name="connsiteX36" fmla="*/ 372657 w 1324591"/>
                <a:gd name="connsiteY36" fmla="*/ 1381201 h 1450200"/>
                <a:gd name="connsiteX37" fmla="*/ 359656 w 1324591"/>
                <a:gd name="connsiteY37" fmla="*/ 1392891 h 1450200"/>
                <a:gd name="connsiteX38" fmla="*/ 362920 w 1324591"/>
                <a:gd name="connsiteY38" fmla="*/ 1392423 h 1450200"/>
                <a:gd name="connsiteX39" fmla="*/ 428421 w 1324591"/>
                <a:gd name="connsiteY39" fmla="*/ 1350931 h 1450200"/>
                <a:gd name="connsiteX40" fmla="*/ 495915 w 1324591"/>
                <a:gd name="connsiteY40" fmla="*/ 1282514 h 1450200"/>
                <a:gd name="connsiteX41" fmla="*/ 529074 w 1324591"/>
                <a:gd name="connsiteY41" fmla="*/ 1206325 h 1450200"/>
                <a:gd name="connsiteX42" fmla="*/ 539360 w 1324591"/>
                <a:gd name="connsiteY42" fmla="*/ 1192869 h 1450200"/>
                <a:gd name="connsiteX43" fmla="*/ 598628 w 1324591"/>
                <a:gd name="connsiteY43" fmla="*/ 1152594 h 1450200"/>
                <a:gd name="connsiteX44" fmla="*/ 727652 w 1324591"/>
                <a:gd name="connsiteY44" fmla="*/ 1087588 h 1450200"/>
                <a:gd name="connsiteX45" fmla="*/ 852729 w 1324591"/>
                <a:gd name="connsiteY45" fmla="*/ 1058067 h 1450200"/>
                <a:gd name="connsiteX46" fmla="*/ 1037289 w 1324591"/>
                <a:gd name="connsiteY46" fmla="*/ 977732 h 1450200"/>
                <a:gd name="connsiteX47" fmla="*/ 1142209 w 1324591"/>
                <a:gd name="connsiteY47" fmla="*/ 844964 h 1450200"/>
                <a:gd name="connsiteX48" fmla="*/ 1199926 w 1324591"/>
                <a:gd name="connsiteY48" fmla="*/ 669179 h 1450200"/>
                <a:gd name="connsiteX49" fmla="*/ 1199725 w 1324591"/>
                <a:gd name="connsiteY49" fmla="*/ 544703 h 1450200"/>
                <a:gd name="connsiteX50" fmla="*/ 1170258 w 1324591"/>
                <a:gd name="connsiteY50" fmla="*/ 575414 h 1450200"/>
                <a:gd name="connsiteX51" fmla="*/ 1199217 w 1324591"/>
                <a:gd name="connsiteY51" fmla="*/ 606098 h 1450200"/>
                <a:gd name="connsiteX52" fmla="*/ 1229152 w 1324591"/>
                <a:gd name="connsiteY52" fmla="*/ 575561 h 1450200"/>
                <a:gd name="connsiteX53" fmla="*/ 1199725 w 1324591"/>
                <a:gd name="connsiteY53" fmla="*/ 544703 h 1450200"/>
                <a:gd name="connsiteX54" fmla="*/ 972729 w 1324591"/>
                <a:gd name="connsiteY54" fmla="*/ 446425 h 1450200"/>
                <a:gd name="connsiteX55" fmla="*/ 973059 w 1324591"/>
                <a:gd name="connsiteY55" fmla="*/ 450925 h 1450200"/>
                <a:gd name="connsiteX56" fmla="*/ 960004 w 1324591"/>
                <a:gd name="connsiteY56" fmla="*/ 557812 h 1450200"/>
                <a:gd name="connsiteX57" fmla="*/ 948313 w 1324591"/>
                <a:gd name="connsiteY57" fmla="*/ 469946 h 1450200"/>
                <a:gd name="connsiteX58" fmla="*/ 933159 w 1324591"/>
                <a:gd name="connsiteY58" fmla="*/ 486973 h 1450200"/>
                <a:gd name="connsiteX59" fmla="*/ 918953 w 1324591"/>
                <a:gd name="connsiteY59" fmla="*/ 538591 h 1450200"/>
                <a:gd name="connsiteX60" fmla="*/ 912118 w 1324591"/>
                <a:gd name="connsiteY60" fmla="*/ 591599 h 1450200"/>
                <a:gd name="connsiteX61" fmla="*/ 895385 w 1324591"/>
                <a:gd name="connsiteY61" fmla="*/ 551124 h 1450200"/>
                <a:gd name="connsiteX62" fmla="*/ 885447 w 1324591"/>
                <a:gd name="connsiteY62" fmla="*/ 561597 h 1450200"/>
                <a:gd name="connsiteX63" fmla="*/ 915543 w 1324591"/>
                <a:gd name="connsiteY63" fmla="*/ 529281 h 1450200"/>
                <a:gd name="connsiteX64" fmla="*/ 919970 w 1324591"/>
                <a:gd name="connsiteY64" fmla="*/ 521817 h 1450200"/>
                <a:gd name="connsiteX65" fmla="*/ 933212 w 1324591"/>
                <a:gd name="connsiteY65" fmla="*/ 478667 h 1450200"/>
                <a:gd name="connsiteX66" fmla="*/ 968417 w 1324591"/>
                <a:gd name="connsiteY66" fmla="*/ 446739 h 1450200"/>
                <a:gd name="connsiteX67" fmla="*/ 972729 w 1324591"/>
                <a:gd name="connsiteY67" fmla="*/ 446425 h 1450200"/>
                <a:gd name="connsiteX68" fmla="*/ 151795 w 1324591"/>
                <a:gd name="connsiteY68" fmla="*/ 309957 h 1450200"/>
                <a:gd name="connsiteX69" fmla="*/ 152210 w 1324591"/>
                <a:gd name="connsiteY69" fmla="*/ 317408 h 1450200"/>
                <a:gd name="connsiteX70" fmla="*/ 181784 w 1324591"/>
                <a:gd name="connsiteY70" fmla="*/ 371607 h 1450200"/>
                <a:gd name="connsiteX71" fmla="*/ 255418 w 1324591"/>
                <a:gd name="connsiteY71" fmla="*/ 427277 h 1450200"/>
                <a:gd name="connsiteX72" fmla="*/ 383692 w 1324591"/>
                <a:gd name="connsiteY72" fmla="*/ 489327 h 1450200"/>
                <a:gd name="connsiteX73" fmla="*/ 394393 w 1324591"/>
                <a:gd name="connsiteY73" fmla="*/ 494370 h 1450200"/>
                <a:gd name="connsiteX74" fmla="*/ 404278 w 1324591"/>
                <a:gd name="connsiteY74" fmla="*/ 499025 h 1450200"/>
                <a:gd name="connsiteX75" fmla="*/ 220895 w 1324591"/>
                <a:gd name="connsiteY75" fmla="*/ 437242 h 1450200"/>
                <a:gd name="connsiteX76" fmla="*/ 230579 w 1324591"/>
                <a:gd name="connsiteY76" fmla="*/ 458523 h 1450200"/>
                <a:gd name="connsiteX77" fmla="*/ 324156 w 1324591"/>
                <a:gd name="connsiteY77" fmla="*/ 549211 h 1450200"/>
                <a:gd name="connsiteX78" fmla="*/ 453728 w 1324591"/>
                <a:gd name="connsiteY78" fmla="*/ 597257 h 1450200"/>
                <a:gd name="connsiteX79" fmla="*/ 457982 w 1324591"/>
                <a:gd name="connsiteY79" fmla="*/ 599317 h 1450200"/>
                <a:gd name="connsiteX80" fmla="*/ 308199 w 1324591"/>
                <a:gd name="connsiteY80" fmla="*/ 563269 h 1450200"/>
                <a:gd name="connsiteX81" fmla="*/ 330069 w 1324591"/>
                <a:gd name="connsiteY81" fmla="*/ 601497 h 1450200"/>
                <a:gd name="connsiteX82" fmla="*/ 412852 w 1324591"/>
                <a:gd name="connsiteY82" fmla="*/ 654238 h 1450200"/>
                <a:gd name="connsiteX83" fmla="*/ 550957 w 1324591"/>
                <a:gd name="connsiteY83" fmla="*/ 690794 h 1450200"/>
                <a:gd name="connsiteX84" fmla="*/ 586202 w 1324591"/>
                <a:gd name="connsiteY84" fmla="*/ 699676 h 1450200"/>
                <a:gd name="connsiteX85" fmla="*/ 389939 w 1324591"/>
                <a:gd name="connsiteY85" fmla="*/ 670610 h 1450200"/>
                <a:gd name="connsiteX86" fmla="*/ 391771 w 1324591"/>
                <a:gd name="connsiteY86" fmla="*/ 673713 h 1450200"/>
                <a:gd name="connsiteX87" fmla="*/ 444004 w 1324591"/>
                <a:gd name="connsiteY87" fmla="*/ 720983 h 1450200"/>
                <a:gd name="connsiteX88" fmla="*/ 559932 w 1324591"/>
                <a:gd name="connsiteY88" fmla="*/ 761726 h 1450200"/>
                <a:gd name="connsiteX89" fmla="*/ 634422 w 1324591"/>
                <a:gd name="connsiteY89" fmla="*/ 776720 h 1450200"/>
                <a:gd name="connsiteX90" fmla="*/ 492250 w 1324591"/>
                <a:gd name="connsiteY90" fmla="*/ 766020 h 1450200"/>
                <a:gd name="connsiteX91" fmla="*/ 532445 w 1324591"/>
                <a:gd name="connsiteY91" fmla="*/ 807445 h 1450200"/>
                <a:gd name="connsiteX92" fmla="*/ 621394 w 1324591"/>
                <a:gd name="connsiteY92" fmla="*/ 823134 h 1450200"/>
                <a:gd name="connsiteX93" fmla="*/ 687631 w 1324591"/>
                <a:gd name="connsiteY93" fmla="*/ 819282 h 1450200"/>
                <a:gd name="connsiteX94" fmla="*/ 556575 w 1324591"/>
                <a:gd name="connsiteY94" fmla="*/ 835226 h 1450200"/>
                <a:gd name="connsiteX95" fmla="*/ 592569 w 1324591"/>
                <a:gd name="connsiteY95" fmla="*/ 866967 h 1450200"/>
                <a:gd name="connsiteX96" fmla="*/ 656332 w 1324591"/>
                <a:gd name="connsiteY96" fmla="*/ 877547 h 1450200"/>
                <a:gd name="connsiteX97" fmla="*/ 735597 w 1324591"/>
                <a:gd name="connsiteY97" fmla="*/ 872224 h 1450200"/>
                <a:gd name="connsiteX98" fmla="*/ 805673 w 1324591"/>
                <a:gd name="connsiteY98" fmla="*/ 848388 h 1450200"/>
                <a:gd name="connsiteX99" fmla="*/ 886557 w 1324591"/>
                <a:gd name="connsiteY99" fmla="*/ 739602 h 1450200"/>
                <a:gd name="connsiteX100" fmla="*/ 881648 w 1324591"/>
                <a:gd name="connsiteY100" fmla="*/ 735563 h 1450200"/>
                <a:gd name="connsiteX101" fmla="*/ 787629 w 1324591"/>
                <a:gd name="connsiteY101" fmla="*/ 719432 h 1450200"/>
                <a:gd name="connsiteX102" fmla="*/ 657469 w 1324591"/>
                <a:gd name="connsiteY102" fmla="*/ 649409 h 1450200"/>
                <a:gd name="connsiteX103" fmla="*/ 621568 w 1324591"/>
                <a:gd name="connsiteY103" fmla="*/ 613254 h 1450200"/>
                <a:gd name="connsiteX104" fmla="*/ 584236 w 1324591"/>
                <a:gd name="connsiteY104" fmla="*/ 549077 h 1450200"/>
                <a:gd name="connsiteX105" fmla="*/ 508596 w 1324591"/>
                <a:gd name="connsiteY105" fmla="*/ 453453 h 1450200"/>
                <a:gd name="connsiteX106" fmla="*/ 409989 w 1324591"/>
                <a:gd name="connsiteY106" fmla="*/ 405501 h 1450200"/>
                <a:gd name="connsiteX107" fmla="*/ 286075 w 1324591"/>
                <a:gd name="connsiteY107" fmla="*/ 379940 h 1450200"/>
                <a:gd name="connsiteX108" fmla="*/ 171043 w 1324591"/>
                <a:gd name="connsiteY108" fmla="*/ 325928 h 1450200"/>
                <a:gd name="connsiteX109" fmla="*/ 151795 w 1324591"/>
                <a:gd name="connsiteY109" fmla="*/ 309957 h 1450200"/>
                <a:gd name="connsiteX110" fmla="*/ 16218 w 1324591"/>
                <a:gd name="connsiteY110" fmla="*/ 1043 h 1450200"/>
                <a:gd name="connsiteX111" fmla="*/ 58646 w 1324591"/>
                <a:gd name="connsiteY111" fmla="*/ 23113 h 1450200"/>
                <a:gd name="connsiteX112" fmla="*/ 141509 w 1324591"/>
                <a:gd name="connsiteY112" fmla="*/ 82394 h 1450200"/>
                <a:gd name="connsiteX113" fmla="*/ 304093 w 1324591"/>
                <a:gd name="connsiteY113" fmla="*/ 177617 h 1450200"/>
                <a:gd name="connsiteX114" fmla="*/ 499901 w 1324591"/>
                <a:gd name="connsiteY114" fmla="*/ 278163 h 1450200"/>
                <a:gd name="connsiteX115" fmla="*/ 600260 w 1324591"/>
                <a:gd name="connsiteY115" fmla="*/ 343116 h 1450200"/>
                <a:gd name="connsiteX116" fmla="*/ 627761 w 1324591"/>
                <a:gd name="connsiteY116" fmla="*/ 374817 h 1450200"/>
                <a:gd name="connsiteX117" fmla="*/ 736359 w 1324591"/>
                <a:gd name="connsiteY117" fmla="*/ 539179 h 1450200"/>
                <a:gd name="connsiteX118" fmla="*/ 746538 w 1324591"/>
                <a:gd name="connsiteY118" fmla="*/ 551899 h 1450200"/>
                <a:gd name="connsiteX119" fmla="*/ 795320 w 1324591"/>
                <a:gd name="connsiteY119" fmla="*/ 596936 h 1450200"/>
                <a:gd name="connsiteX120" fmla="*/ 851886 w 1324591"/>
                <a:gd name="connsiteY120" fmla="*/ 619541 h 1450200"/>
                <a:gd name="connsiteX121" fmla="*/ 861584 w 1324591"/>
                <a:gd name="connsiteY121" fmla="*/ 613722 h 1450200"/>
                <a:gd name="connsiteX122" fmla="*/ 872017 w 1324591"/>
                <a:gd name="connsiteY122" fmla="*/ 588215 h 1450200"/>
                <a:gd name="connsiteX123" fmla="*/ 869930 w 1324591"/>
                <a:gd name="connsiteY123" fmla="*/ 607623 h 1450200"/>
                <a:gd name="connsiteX124" fmla="*/ 875187 w 1324591"/>
                <a:gd name="connsiteY124" fmla="*/ 613522 h 1450200"/>
                <a:gd name="connsiteX125" fmla="*/ 953529 w 1324591"/>
                <a:gd name="connsiteY125" fmla="*/ 600467 h 1450200"/>
                <a:gd name="connsiteX126" fmla="*/ 1031898 w 1324591"/>
                <a:gd name="connsiteY126" fmla="*/ 548208 h 1450200"/>
                <a:gd name="connsiteX127" fmla="*/ 1092397 w 1324591"/>
                <a:gd name="connsiteY127" fmla="*/ 495560 h 1450200"/>
                <a:gd name="connsiteX128" fmla="*/ 1148108 w 1324591"/>
                <a:gd name="connsiteY128" fmla="*/ 468702 h 1450200"/>
                <a:gd name="connsiteX129" fmla="*/ 1153097 w 1324591"/>
                <a:gd name="connsiteY129" fmla="*/ 463164 h 1450200"/>
                <a:gd name="connsiteX130" fmla="*/ 1169643 w 1324591"/>
                <a:gd name="connsiteY130" fmla="*/ 355542 h 1450200"/>
                <a:gd name="connsiteX131" fmla="*/ 1180745 w 1324591"/>
                <a:gd name="connsiteY131" fmla="*/ 231415 h 1450200"/>
                <a:gd name="connsiteX132" fmla="*/ 1177147 w 1324591"/>
                <a:gd name="connsiteY132" fmla="*/ 212849 h 1450200"/>
                <a:gd name="connsiteX133" fmla="*/ 1165456 w 1324591"/>
                <a:gd name="connsiteY133" fmla="*/ 210628 h 1450200"/>
                <a:gd name="connsiteX134" fmla="*/ 1145580 w 1324591"/>
                <a:gd name="connsiteY134" fmla="*/ 239908 h 1450200"/>
                <a:gd name="connsiteX135" fmla="*/ 1089856 w 1324591"/>
                <a:gd name="connsiteY135" fmla="*/ 349376 h 1450200"/>
                <a:gd name="connsiteX136" fmla="*/ 1084077 w 1324591"/>
                <a:gd name="connsiteY136" fmla="*/ 359020 h 1450200"/>
                <a:gd name="connsiteX137" fmla="*/ 1110936 w 1324591"/>
                <a:gd name="connsiteY137" fmla="*/ 249244 h 1450200"/>
                <a:gd name="connsiteX138" fmla="*/ 1085576 w 1324591"/>
                <a:gd name="connsiteY138" fmla="*/ 271716 h 1450200"/>
                <a:gd name="connsiteX139" fmla="*/ 1049220 w 1324591"/>
                <a:gd name="connsiteY139" fmla="*/ 348547 h 1450200"/>
                <a:gd name="connsiteX140" fmla="*/ 1012249 w 1324591"/>
                <a:gd name="connsiteY140" fmla="*/ 496095 h 1450200"/>
                <a:gd name="connsiteX141" fmla="*/ 1009012 w 1324591"/>
                <a:gd name="connsiteY141" fmla="*/ 507960 h 1450200"/>
                <a:gd name="connsiteX142" fmla="*/ 1017720 w 1324591"/>
                <a:gd name="connsiteY142" fmla="*/ 379258 h 1450200"/>
                <a:gd name="connsiteX143" fmla="*/ 994179 w 1324591"/>
                <a:gd name="connsiteY143" fmla="*/ 391269 h 1450200"/>
                <a:gd name="connsiteX144" fmla="*/ 1022254 w 1324591"/>
                <a:gd name="connsiteY144" fmla="*/ 361615 h 1450200"/>
                <a:gd name="connsiteX145" fmla="*/ 1049207 w 1324591"/>
                <a:gd name="connsiteY145" fmla="*/ 332375 h 1450200"/>
                <a:gd name="connsiteX146" fmla="*/ 1092330 w 1324591"/>
                <a:gd name="connsiteY146" fmla="*/ 252843 h 1450200"/>
                <a:gd name="connsiteX147" fmla="*/ 1099152 w 1324591"/>
                <a:gd name="connsiteY147" fmla="*/ 244844 h 1450200"/>
                <a:gd name="connsiteX148" fmla="*/ 1133943 w 1324591"/>
                <a:gd name="connsiteY148" fmla="*/ 233381 h 1450200"/>
                <a:gd name="connsiteX149" fmla="*/ 1143493 w 1324591"/>
                <a:gd name="connsiteY149" fmla="*/ 227348 h 1450200"/>
                <a:gd name="connsiteX150" fmla="*/ 1158688 w 1324591"/>
                <a:gd name="connsiteY150" fmla="*/ 191983 h 1450200"/>
                <a:gd name="connsiteX151" fmla="*/ 1185025 w 1324591"/>
                <a:gd name="connsiteY151" fmla="*/ 176346 h 1450200"/>
                <a:gd name="connsiteX152" fmla="*/ 1197638 w 1324591"/>
                <a:gd name="connsiteY152" fmla="*/ 183850 h 1450200"/>
                <a:gd name="connsiteX153" fmla="*/ 1201785 w 1324591"/>
                <a:gd name="connsiteY153" fmla="*/ 208368 h 1450200"/>
                <a:gd name="connsiteX154" fmla="*/ 1195699 w 1324591"/>
                <a:gd name="connsiteY154" fmla="*/ 311910 h 1450200"/>
                <a:gd name="connsiteX155" fmla="*/ 1176785 w 1324591"/>
                <a:gd name="connsiteY155" fmla="*/ 447060 h 1450200"/>
                <a:gd name="connsiteX156" fmla="*/ 1173589 w 1324591"/>
                <a:gd name="connsiteY156" fmla="*/ 466468 h 1450200"/>
                <a:gd name="connsiteX157" fmla="*/ 1178551 w 1324591"/>
                <a:gd name="connsiteY157" fmla="*/ 471577 h 1450200"/>
                <a:gd name="connsiteX158" fmla="*/ 1248119 w 1324591"/>
                <a:gd name="connsiteY158" fmla="*/ 482786 h 1450200"/>
                <a:gd name="connsiteX159" fmla="*/ 1279967 w 1324591"/>
                <a:gd name="connsiteY159" fmla="*/ 504870 h 1450200"/>
                <a:gd name="connsiteX160" fmla="*/ 1304859 w 1324591"/>
                <a:gd name="connsiteY160" fmla="*/ 537199 h 1450200"/>
                <a:gd name="connsiteX161" fmla="*/ 1324013 w 1324591"/>
                <a:gd name="connsiteY161" fmla="*/ 585379 h 1450200"/>
                <a:gd name="connsiteX162" fmla="*/ 1323023 w 1324591"/>
                <a:gd name="connsiteY162" fmla="*/ 594180 h 1450200"/>
                <a:gd name="connsiteX163" fmla="*/ 1281117 w 1324591"/>
                <a:gd name="connsiteY163" fmla="*/ 645771 h 1450200"/>
                <a:gd name="connsiteX164" fmla="*/ 1275138 w 1324591"/>
                <a:gd name="connsiteY164" fmla="*/ 650921 h 1450200"/>
                <a:gd name="connsiteX165" fmla="*/ 1252024 w 1324591"/>
                <a:gd name="connsiteY165" fmla="*/ 664845 h 1450200"/>
                <a:gd name="connsiteX166" fmla="*/ 1222972 w 1324591"/>
                <a:gd name="connsiteY166" fmla="*/ 697776 h 1450200"/>
                <a:gd name="connsiteX167" fmla="*/ 1205717 w 1324591"/>
                <a:gd name="connsiteY167" fmla="*/ 769845 h 1450200"/>
                <a:gd name="connsiteX168" fmla="*/ 1150529 w 1324591"/>
                <a:gd name="connsiteY168" fmla="*/ 920390 h 1450200"/>
                <a:gd name="connsiteX169" fmla="*/ 1071023 w 1324591"/>
                <a:gd name="connsiteY169" fmla="*/ 1010904 h 1450200"/>
                <a:gd name="connsiteX170" fmla="*/ 1038666 w 1324591"/>
                <a:gd name="connsiteY170" fmla="*/ 1024895 h 1450200"/>
                <a:gd name="connsiteX171" fmla="*/ 797126 w 1324591"/>
                <a:gd name="connsiteY171" fmla="*/ 1103519 h 1450200"/>
                <a:gd name="connsiteX172" fmla="*/ 581869 w 1324591"/>
                <a:gd name="connsiteY172" fmla="*/ 1197016 h 1450200"/>
                <a:gd name="connsiteX173" fmla="*/ 555572 w 1324591"/>
                <a:gd name="connsiteY173" fmla="*/ 1210539 h 1450200"/>
                <a:gd name="connsiteX174" fmla="*/ 550516 w 1324591"/>
                <a:gd name="connsiteY174" fmla="*/ 1216839 h 1450200"/>
                <a:gd name="connsiteX175" fmla="*/ 475129 w 1324591"/>
                <a:gd name="connsiteY175" fmla="*/ 1369617 h 1450200"/>
                <a:gd name="connsiteX176" fmla="*/ 405602 w 1324591"/>
                <a:gd name="connsiteY176" fmla="*/ 1427468 h 1450200"/>
                <a:gd name="connsiteX177" fmla="*/ 331914 w 1324591"/>
                <a:gd name="connsiteY177" fmla="*/ 1430517 h 1450200"/>
                <a:gd name="connsiteX178" fmla="*/ 319595 w 1324591"/>
                <a:gd name="connsiteY178" fmla="*/ 1431521 h 1450200"/>
                <a:gd name="connsiteX179" fmla="*/ 262601 w 1324591"/>
                <a:gd name="connsiteY179" fmla="*/ 1449993 h 1450200"/>
                <a:gd name="connsiteX180" fmla="*/ 186278 w 1324591"/>
                <a:gd name="connsiteY180" fmla="*/ 1413798 h 1450200"/>
                <a:gd name="connsiteX181" fmla="*/ 172046 w 1324591"/>
                <a:gd name="connsiteY181" fmla="*/ 1406561 h 1450200"/>
                <a:gd name="connsiteX182" fmla="*/ 116711 w 1324591"/>
                <a:gd name="connsiteY182" fmla="*/ 1378927 h 1450200"/>
                <a:gd name="connsiteX183" fmla="*/ 106973 w 1324591"/>
                <a:gd name="connsiteY183" fmla="*/ 1344591 h 1450200"/>
                <a:gd name="connsiteX184" fmla="*/ 100981 w 1324591"/>
                <a:gd name="connsiteY184" fmla="*/ 1336994 h 1450200"/>
                <a:gd name="connsiteX185" fmla="*/ 82442 w 1324591"/>
                <a:gd name="connsiteY185" fmla="*/ 1328781 h 1450200"/>
                <a:gd name="connsiteX186" fmla="*/ 63849 w 1324591"/>
                <a:gd name="connsiteY186" fmla="*/ 1283450 h 1450200"/>
                <a:gd name="connsiteX187" fmla="*/ 70016 w 1324591"/>
                <a:gd name="connsiteY187" fmla="*/ 1264804 h 1450200"/>
                <a:gd name="connsiteX188" fmla="*/ 67568 w 1324591"/>
                <a:gd name="connsiteY188" fmla="*/ 1252539 h 1450200"/>
                <a:gd name="connsiteX189" fmla="*/ 57362 w 1324591"/>
                <a:gd name="connsiteY189" fmla="*/ 1240567 h 1450200"/>
                <a:gd name="connsiteX190" fmla="*/ 55235 w 1324591"/>
                <a:gd name="connsiteY190" fmla="*/ 1182583 h 1450200"/>
                <a:gd name="connsiteX191" fmla="*/ 67889 w 1324591"/>
                <a:gd name="connsiteY191" fmla="*/ 1165556 h 1450200"/>
                <a:gd name="connsiteX192" fmla="*/ 65816 w 1324591"/>
                <a:gd name="connsiteY192" fmla="*/ 1186275 h 1450200"/>
                <a:gd name="connsiteX193" fmla="*/ 72397 w 1324591"/>
                <a:gd name="connsiteY193" fmla="*/ 1192481 h 1450200"/>
                <a:gd name="connsiteX194" fmla="*/ 197902 w 1324591"/>
                <a:gd name="connsiteY194" fmla="*/ 1188482 h 1450200"/>
                <a:gd name="connsiteX195" fmla="*/ 337599 w 1324591"/>
                <a:gd name="connsiteY195" fmla="*/ 1159630 h 1450200"/>
                <a:gd name="connsiteX196" fmla="*/ 353008 w 1324591"/>
                <a:gd name="connsiteY196" fmla="*/ 1152528 h 1450200"/>
                <a:gd name="connsiteX197" fmla="*/ 324544 w 1324591"/>
                <a:gd name="connsiteY197" fmla="*/ 1154414 h 1450200"/>
                <a:gd name="connsiteX198" fmla="*/ 173611 w 1324591"/>
                <a:gd name="connsiteY198" fmla="*/ 1161570 h 1450200"/>
                <a:gd name="connsiteX199" fmla="*/ 83672 w 1324591"/>
                <a:gd name="connsiteY199" fmla="*/ 1151712 h 1450200"/>
                <a:gd name="connsiteX200" fmla="*/ 73801 w 1324591"/>
                <a:gd name="connsiteY200" fmla="*/ 1155979 h 1450200"/>
                <a:gd name="connsiteX201" fmla="*/ 67675 w 1324591"/>
                <a:gd name="connsiteY201" fmla="*/ 1157049 h 1450200"/>
                <a:gd name="connsiteX202" fmla="*/ 46180 w 1324591"/>
                <a:gd name="connsiteY202" fmla="*/ 1118018 h 1450200"/>
                <a:gd name="connsiteX203" fmla="*/ 46086 w 1324591"/>
                <a:gd name="connsiteY203" fmla="*/ 1112761 h 1450200"/>
                <a:gd name="connsiteX204" fmla="*/ 59823 w 1324591"/>
                <a:gd name="connsiteY204" fmla="*/ 1085475 h 1450200"/>
                <a:gd name="connsiteX205" fmla="*/ 114062 w 1324591"/>
                <a:gd name="connsiteY205" fmla="*/ 1068541 h 1450200"/>
                <a:gd name="connsiteX206" fmla="*/ 210047 w 1324591"/>
                <a:gd name="connsiteY206" fmla="*/ 1059004 h 1450200"/>
                <a:gd name="connsiteX207" fmla="*/ 367895 w 1324591"/>
                <a:gd name="connsiteY207" fmla="*/ 1057091 h 1450200"/>
                <a:gd name="connsiteX208" fmla="*/ 496745 w 1324591"/>
                <a:gd name="connsiteY208" fmla="*/ 1060756 h 1450200"/>
                <a:gd name="connsiteX209" fmla="*/ 505198 w 1324591"/>
                <a:gd name="connsiteY209" fmla="*/ 1057372 h 1450200"/>
                <a:gd name="connsiteX210" fmla="*/ 586724 w 1324591"/>
                <a:gd name="connsiteY210" fmla="*/ 931652 h 1450200"/>
                <a:gd name="connsiteX211" fmla="*/ 599551 w 1324591"/>
                <a:gd name="connsiteY211" fmla="*/ 908713 h 1450200"/>
                <a:gd name="connsiteX212" fmla="*/ 597438 w 1324591"/>
                <a:gd name="connsiteY212" fmla="*/ 902721 h 1450200"/>
                <a:gd name="connsiteX213" fmla="*/ 562647 w 1324591"/>
                <a:gd name="connsiteY213" fmla="*/ 885854 h 1450200"/>
                <a:gd name="connsiteX214" fmla="*/ 532298 w 1324591"/>
                <a:gd name="connsiteY214" fmla="*/ 845352 h 1450200"/>
                <a:gd name="connsiteX215" fmla="*/ 527496 w 1324591"/>
                <a:gd name="connsiteY215" fmla="*/ 839787 h 1450200"/>
                <a:gd name="connsiteX216" fmla="*/ 512662 w 1324591"/>
                <a:gd name="connsiteY216" fmla="*/ 832765 h 1450200"/>
                <a:gd name="connsiteX217" fmla="*/ 462008 w 1324591"/>
                <a:gd name="connsiteY217" fmla="*/ 774941 h 1450200"/>
                <a:gd name="connsiteX218" fmla="*/ 452110 w 1324591"/>
                <a:gd name="connsiteY218" fmla="*/ 765016 h 1450200"/>
                <a:gd name="connsiteX219" fmla="*/ 388467 w 1324591"/>
                <a:gd name="connsiteY219" fmla="*/ 706952 h 1450200"/>
                <a:gd name="connsiteX220" fmla="*/ 372885 w 1324591"/>
                <a:gd name="connsiteY220" fmla="*/ 675826 h 1450200"/>
                <a:gd name="connsiteX221" fmla="*/ 366090 w 1324591"/>
                <a:gd name="connsiteY221" fmla="*/ 668256 h 1450200"/>
                <a:gd name="connsiteX222" fmla="*/ 308640 w 1324591"/>
                <a:gd name="connsiteY222" fmla="*/ 625814 h 1450200"/>
                <a:gd name="connsiteX223" fmla="*/ 286557 w 1324591"/>
                <a:gd name="connsiteY223" fmla="*/ 586931 h 1450200"/>
                <a:gd name="connsiteX224" fmla="*/ 286477 w 1324591"/>
                <a:gd name="connsiteY224" fmla="*/ 564740 h 1450200"/>
                <a:gd name="connsiteX225" fmla="*/ 282517 w 1324591"/>
                <a:gd name="connsiteY225" fmla="*/ 554240 h 1450200"/>
                <a:gd name="connsiteX226" fmla="*/ 230271 w 1324591"/>
                <a:gd name="connsiteY226" fmla="*/ 508227 h 1450200"/>
                <a:gd name="connsiteX227" fmla="*/ 207426 w 1324591"/>
                <a:gd name="connsiteY227" fmla="*/ 471002 h 1450200"/>
                <a:gd name="connsiteX228" fmla="*/ 206048 w 1324591"/>
                <a:gd name="connsiteY228" fmla="*/ 441188 h 1450200"/>
                <a:gd name="connsiteX229" fmla="*/ 202891 w 1324591"/>
                <a:gd name="connsiteY229" fmla="*/ 430875 h 1450200"/>
                <a:gd name="connsiteX230" fmla="*/ 154029 w 1324591"/>
                <a:gd name="connsiteY230" fmla="*/ 370028 h 1450200"/>
                <a:gd name="connsiteX231" fmla="*/ 138446 w 1324591"/>
                <a:gd name="connsiteY231" fmla="*/ 320524 h 1450200"/>
                <a:gd name="connsiteX232" fmla="*/ 140092 w 1324591"/>
                <a:gd name="connsiteY232" fmla="*/ 306908 h 1450200"/>
                <a:gd name="connsiteX233" fmla="*/ 136922 w 1324591"/>
                <a:gd name="connsiteY233" fmla="*/ 295177 h 1450200"/>
                <a:gd name="connsiteX234" fmla="*/ 96807 w 1324591"/>
                <a:gd name="connsiteY234" fmla="*/ 237581 h 1450200"/>
                <a:gd name="connsiteX235" fmla="*/ 88809 w 1324591"/>
                <a:gd name="connsiteY235" fmla="*/ 175397 h 1450200"/>
                <a:gd name="connsiteX236" fmla="*/ 83472 w 1324591"/>
                <a:gd name="connsiteY236" fmla="*/ 157139 h 1450200"/>
                <a:gd name="connsiteX237" fmla="*/ 13690 w 1324591"/>
                <a:gd name="connsiteY237" fmla="*/ 71935 h 1450200"/>
                <a:gd name="connsiteX238" fmla="*/ 33 w 1324591"/>
                <a:gd name="connsiteY238" fmla="*/ 27326 h 1450200"/>
                <a:gd name="connsiteX239" fmla="*/ 10466 w 1324591"/>
                <a:gd name="connsiteY239" fmla="*/ 1564 h 1450200"/>
                <a:gd name="connsiteX240" fmla="*/ 16218 w 1324591"/>
                <a:gd name="connsiteY240" fmla="*/ 1043 h 14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324591" h="1450200">
                  <a:moveTo>
                    <a:pt x="398646" y="1280828"/>
                  </a:moveTo>
                  <a:cubicBezTo>
                    <a:pt x="338683" y="1326734"/>
                    <a:pt x="277983" y="1371075"/>
                    <a:pt x="200978" y="1387862"/>
                  </a:cubicBezTo>
                  <a:cubicBezTo>
                    <a:pt x="209178" y="1396235"/>
                    <a:pt x="218407" y="1401893"/>
                    <a:pt x="227743" y="1407457"/>
                  </a:cubicBezTo>
                  <a:cubicBezTo>
                    <a:pt x="231087" y="1409450"/>
                    <a:pt x="233829" y="1409731"/>
                    <a:pt x="237374" y="1407591"/>
                  </a:cubicBezTo>
                  <a:cubicBezTo>
                    <a:pt x="246376" y="1402174"/>
                    <a:pt x="255739" y="1397359"/>
                    <a:pt x="264794" y="1392022"/>
                  </a:cubicBezTo>
                  <a:cubicBezTo>
                    <a:pt x="308761" y="1366086"/>
                    <a:pt x="350427" y="1337154"/>
                    <a:pt x="384829" y="1298886"/>
                  </a:cubicBezTo>
                  <a:cubicBezTo>
                    <a:pt x="389872" y="1293268"/>
                    <a:pt x="394968" y="1287664"/>
                    <a:pt x="398646" y="1280828"/>
                  </a:cubicBezTo>
                  <a:close/>
                  <a:moveTo>
                    <a:pt x="337572" y="1256297"/>
                  </a:moveTo>
                  <a:cubicBezTo>
                    <a:pt x="273208" y="1301280"/>
                    <a:pt x="200965" y="1322039"/>
                    <a:pt x="122663" y="1326293"/>
                  </a:cubicBezTo>
                  <a:cubicBezTo>
                    <a:pt x="125137" y="1333289"/>
                    <a:pt x="126903" y="1339575"/>
                    <a:pt x="131223" y="1344324"/>
                  </a:cubicBezTo>
                  <a:cubicBezTo>
                    <a:pt x="135865" y="1349406"/>
                    <a:pt x="140774" y="1355051"/>
                    <a:pt x="148960" y="1352871"/>
                  </a:cubicBezTo>
                  <a:cubicBezTo>
                    <a:pt x="177718" y="1345206"/>
                    <a:pt x="206222" y="1336726"/>
                    <a:pt x="234097" y="1326306"/>
                  </a:cubicBezTo>
                  <a:cubicBezTo>
                    <a:pt x="261879" y="1315913"/>
                    <a:pt x="289072" y="1304357"/>
                    <a:pt x="311784" y="1284560"/>
                  </a:cubicBezTo>
                  <a:cubicBezTo>
                    <a:pt x="316572" y="1280387"/>
                    <a:pt x="321080" y="1275866"/>
                    <a:pt x="325548" y="1271358"/>
                  </a:cubicBezTo>
                  <a:cubicBezTo>
                    <a:pt x="330002" y="1266864"/>
                    <a:pt x="334255" y="1262169"/>
                    <a:pt x="338602" y="1257568"/>
                  </a:cubicBezTo>
                  <a:cubicBezTo>
                    <a:pt x="338255" y="1257140"/>
                    <a:pt x="337920" y="1256725"/>
                    <a:pt x="337572" y="1256297"/>
                  </a:cubicBezTo>
                  <a:close/>
                  <a:moveTo>
                    <a:pt x="351149" y="1206807"/>
                  </a:moveTo>
                  <a:cubicBezTo>
                    <a:pt x="350320" y="1207021"/>
                    <a:pt x="349490" y="1207208"/>
                    <a:pt x="348674" y="1207449"/>
                  </a:cubicBezTo>
                  <a:cubicBezTo>
                    <a:pt x="301257" y="1221253"/>
                    <a:pt x="253813" y="1235030"/>
                    <a:pt x="205219" y="1244259"/>
                  </a:cubicBezTo>
                  <a:cubicBezTo>
                    <a:pt x="167913" y="1251348"/>
                    <a:pt x="130394" y="1255856"/>
                    <a:pt x="92353" y="1252191"/>
                  </a:cubicBezTo>
                  <a:cubicBezTo>
                    <a:pt x="88782" y="1251843"/>
                    <a:pt x="87792" y="1253274"/>
                    <a:pt x="86682" y="1255923"/>
                  </a:cubicBezTo>
                  <a:cubicBezTo>
                    <a:pt x="83512" y="1263493"/>
                    <a:pt x="85050" y="1270904"/>
                    <a:pt x="87003" y="1278394"/>
                  </a:cubicBezTo>
                  <a:cubicBezTo>
                    <a:pt x="87912" y="1281925"/>
                    <a:pt x="89678" y="1283276"/>
                    <a:pt x="93463" y="1283116"/>
                  </a:cubicBezTo>
                  <a:cubicBezTo>
                    <a:pt x="104392" y="1282648"/>
                    <a:pt x="115320" y="1282701"/>
                    <a:pt x="126274" y="1281992"/>
                  </a:cubicBezTo>
                  <a:cubicBezTo>
                    <a:pt x="172314" y="1278996"/>
                    <a:pt x="216494" y="1268269"/>
                    <a:pt x="259270" y="1251281"/>
                  </a:cubicBezTo>
                  <a:cubicBezTo>
                    <a:pt x="291038" y="1238668"/>
                    <a:pt x="321388" y="1223112"/>
                    <a:pt x="351149" y="1206807"/>
                  </a:cubicBezTo>
                  <a:close/>
                  <a:moveTo>
                    <a:pt x="1199926" y="669179"/>
                  </a:moveTo>
                  <a:cubicBezTo>
                    <a:pt x="1183273" y="685965"/>
                    <a:pt x="1169496" y="704865"/>
                    <a:pt x="1156695" y="724528"/>
                  </a:cubicBezTo>
                  <a:cubicBezTo>
                    <a:pt x="1133488" y="760174"/>
                    <a:pt x="1113290" y="797600"/>
                    <a:pt x="1091488" y="834076"/>
                  </a:cubicBezTo>
                  <a:cubicBezTo>
                    <a:pt x="1075958" y="860052"/>
                    <a:pt x="1060269" y="885961"/>
                    <a:pt x="1039696" y="908365"/>
                  </a:cubicBezTo>
                  <a:cubicBezTo>
                    <a:pt x="1016891" y="933204"/>
                    <a:pt x="988266" y="949630"/>
                    <a:pt x="957917" y="963393"/>
                  </a:cubicBezTo>
                  <a:cubicBezTo>
                    <a:pt x="898274" y="990439"/>
                    <a:pt x="835327" y="1007480"/>
                    <a:pt x="772528" y="1025043"/>
                  </a:cubicBezTo>
                  <a:cubicBezTo>
                    <a:pt x="738272" y="1034620"/>
                    <a:pt x="703054" y="1040652"/>
                    <a:pt x="670149" y="1055259"/>
                  </a:cubicBezTo>
                  <a:cubicBezTo>
                    <a:pt x="611670" y="1081208"/>
                    <a:pt x="557912" y="1113871"/>
                    <a:pt x="513959" y="1161035"/>
                  </a:cubicBezTo>
                  <a:cubicBezTo>
                    <a:pt x="505372" y="1170237"/>
                    <a:pt x="495635" y="1178784"/>
                    <a:pt x="491140" y="1191210"/>
                  </a:cubicBezTo>
                  <a:cubicBezTo>
                    <a:pt x="485549" y="1206660"/>
                    <a:pt x="479236" y="1221814"/>
                    <a:pt x="472441" y="1236755"/>
                  </a:cubicBezTo>
                  <a:cubicBezTo>
                    <a:pt x="447829" y="1290874"/>
                    <a:pt x="417239" y="1340873"/>
                    <a:pt x="372657" y="1381201"/>
                  </a:cubicBezTo>
                  <a:cubicBezTo>
                    <a:pt x="368364" y="1385080"/>
                    <a:pt x="364043" y="1388945"/>
                    <a:pt x="359656" y="1392891"/>
                  </a:cubicBezTo>
                  <a:cubicBezTo>
                    <a:pt x="361221" y="1393961"/>
                    <a:pt x="362064" y="1392918"/>
                    <a:pt x="362920" y="1392423"/>
                  </a:cubicBezTo>
                  <a:cubicBezTo>
                    <a:pt x="385337" y="1379515"/>
                    <a:pt x="407474" y="1366139"/>
                    <a:pt x="428421" y="1350931"/>
                  </a:cubicBezTo>
                  <a:cubicBezTo>
                    <a:pt x="454691" y="1331857"/>
                    <a:pt x="478233" y="1310081"/>
                    <a:pt x="495915" y="1282514"/>
                  </a:cubicBezTo>
                  <a:cubicBezTo>
                    <a:pt x="511070" y="1258892"/>
                    <a:pt x="521410" y="1233157"/>
                    <a:pt x="529074" y="1206325"/>
                  </a:cubicBezTo>
                  <a:cubicBezTo>
                    <a:pt x="530840" y="1200172"/>
                    <a:pt x="534010" y="1196186"/>
                    <a:pt x="539360" y="1192869"/>
                  </a:cubicBezTo>
                  <a:cubicBezTo>
                    <a:pt x="559678" y="1180282"/>
                    <a:pt x="579180" y="1166452"/>
                    <a:pt x="598628" y="1152594"/>
                  </a:cubicBezTo>
                  <a:cubicBezTo>
                    <a:pt x="638315" y="1124318"/>
                    <a:pt x="680596" y="1101485"/>
                    <a:pt x="727652" y="1087588"/>
                  </a:cubicBezTo>
                  <a:cubicBezTo>
                    <a:pt x="768836" y="1075429"/>
                    <a:pt x="810796" y="1066855"/>
                    <a:pt x="852729" y="1058067"/>
                  </a:cubicBezTo>
                  <a:cubicBezTo>
                    <a:pt x="919862" y="1044009"/>
                    <a:pt x="981833" y="1018448"/>
                    <a:pt x="1037289" y="977732"/>
                  </a:cubicBezTo>
                  <a:cubicBezTo>
                    <a:pt x="1084465" y="943102"/>
                    <a:pt x="1120246" y="899751"/>
                    <a:pt x="1142209" y="844964"/>
                  </a:cubicBezTo>
                  <a:cubicBezTo>
                    <a:pt x="1165202" y="787608"/>
                    <a:pt x="1179260" y="727377"/>
                    <a:pt x="1199926" y="669179"/>
                  </a:cubicBezTo>
                  <a:close/>
                  <a:moveTo>
                    <a:pt x="1199725" y="544703"/>
                  </a:moveTo>
                  <a:cubicBezTo>
                    <a:pt x="1183567" y="544690"/>
                    <a:pt x="1170258" y="558547"/>
                    <a:pt x="1170258" y="575414"/>
                  </a:cubicBezTo>
                  <a:cubicBezTo>
                    <a:pt x="1170258" y="591826"/>
                    <a:pt x="1183527" y="605871"/>
                    <a:pt x="1199217" y="606098"/>
                  </a:cubicBezTo>
                  <a:cubicBezTo>
                    <a:pt x="1215027" y="606326"/>
                    <a:pt x="1229058" y="592000"/>
                    <a:pt x="1229152" y="575561"/>
                  </a:cubicBezTo>
                  <a:cubicBezTo>
                    <a:pt x="1229259" y="558935"/>
                    <a:pt x="1215696" y="544717"/>
                    <a:pt x="1199725" y="544703"/>
                  </a:cubicBezTo>
                  <a:close/>
                  <a:moveTo>
                    <a:pt x="972729" y="446425"/>
                  </a:moveTo>
                  <a:cubicBezTo>
                    <a:pt x="973490" y="446933"/>
                    <a:pt x="973587" y="448244"/>
                    <a:pt x="973059" y="450925"/>
                  </a:cubicBezTo>
                  <a:cubicBezTo>
                    <a:pt x="966130" y="486184"/>
                    <a:pt x="962773" y="521898"/>
                    <a:pt x="960004" y="557812"/>
                  </a:cubicBezTo>
                  <a:cubicBezTo>
                    <a:pt x="947203" y="530070"/>
                    <a:pt x="940662" y="501419"/>
                    <a:pt x="948313" y="469946"/>
                  </a:cubicBezTo>
                  <a:cubicBezTo>
                    <a:pt x="940662" y="474360"/>
                    <a:pt x="936516" y="480366"/>
                    <a:pt x="933159" y="486973"/>
                  </a:cubicBezTo>
                  <a:cubicBezTo>
                    <a:pt x="924906" y="503198"/>
                    <a:pt x="921615" y="520854"/>
                    <a:pt x="918953" y="538591"/>
                  </a:cubicBezTo>
                  <a:cubicBezTo>
                    <a:pt x="916399" y="555631"/>
                    <a:pt x="914513" y="572766"/>
                    <a:pt x="912118" y="591599"/>
                  </a:cubicBezTo>
                  <a:cubicBezTo>
                    <a:pt x="906206" y="577327"/>
                    <a:pt x="900963" y="564647"/>
                    <a:pt x="895385" y="551124"/>
                  </a:cubicBezTo>
                  <a:cubicBezTo>
                    <a:pt x="891801" y="554909"/>
                    <a:pt x="888617" y="558253"/>
                    <a:pt x="885447" y="561597"/>
                  </a:cubicBezTo>
                  <a:cubicBezTo>
                    <a:pt x="892068" y="547552"/>
                    <a:pt x="898020" y="532705"/>
                    <a:pt x="915543" y="529281"/>
                  </a:cubicBezTo>
                  <a:cubicBezTo>
                    <a:pt x="920666" y="528278"/>
                    <a:pt x="919435" y="524399"/>
                    <a:pt x="919970" y="521817"/>
                  </a:cubicBezTo>
                  <a:cubicBezTo>
                    <a:pt x="923020" y="506997"/>
                    <a:pt x="926725" y="492404"/>
                    <a:pt x="933212" y="478667"/>
                  </a:cubicBezTo>
                  <a:cubicBezTo>
                    <a:pt x="940515" y="463191"/>
                    <a:pt x="950922" y="451126"/>
                    <a:pt x="968417" y="446739"/>
                  </a:cubicBezTo>
                  <a:cubicBezTo>
                    <a:pt x="970544" y="446211"/>
                    <a:pt x="971969" y="445916"/>
                    <a:pt x="972729" y="446425"/>
                  </a:cubicBezTo>
                  <a:close/>
                  <a:moveTo>
                    <a:pt x="151795" y="309957"/>
                  </a:moveTo>
                  <a:cubicBezTo>
                    <a:pt x="151100" y="313194"/>
                    <a:pt x="151702" y="315268"/>
                    <a:pt x="152210" y="317408"/>
                  </a:cubicBezTo>
                  <a:cubicBezTo>
                    <a:pt x="157106" y="338194"/>
                    <a:pt x="167646" y="355890"/>
                    <a:pt x="181784" y="371607"/>
                  </a:cubicBezTo>
                  <a:cubicBezTo>
                    <a:pt x="202744" y="394881"/>
                    <a:pt x="228426" y="412002"/>
                    <a:pt x="255418" y="427277"/>
                  </a:cubicBezTo>
                  <a:cubicBezTo>
                    <a:pt x="296830" y="450725"/>
                    <a:pt x="340622" y="469290"/>
                    <a:pt x="383692" y="489327"/>
                  </a:cubicBezTo>
                  <a:cubicBezTo>
                    <a:pt x="387264" y="490999"/>
                    <a:pt x="390822" y="492685"/>
                    <a:pt x="394393" y="494370"/>
                  </a:cubicBezTo>
                  <a:cubicBezTo>
                    <a:pt x="397697" y="495922"/>
                    <a:pt x="400987" y="497473"/>
                    <a:pt x="404278" y="499025"/>
                  </a:cubicBezTo>
                  <a:cubicBezTo>
                    <a:pt x="339873" y="487950"/>
                    <a:pt x="278010" y="469785"/>
                    <a:pt x="220895" y="437242"/>
                  </a:cubicBezTo>
                  <a:cubicBezTo>
                    <a:pt x="223864" y="444772"/>
                    <a:pt x="226941" y="451795"/>
                    <a:pt x="230579" y="458523"/>
                  </a:cubicBezTo>
                  <a:cubicBezTo>
                    <a:pt x="252261" y="498530"/>
                    <a:pt x="284791" y="527408"/>
                    <a:pt x="324156" y="549211"/>
                  </a:cubicBezTo>
                  <a:cubicBezTo>
                    <a:pt x="364926" y="571776"/>
                    <a:pt x="409240" y="584750"/>
                    <a:pt x="453728" y="597257"/>
                  </a:cubicBezTo>
                  <a:cubicBezTo>
                    <a:pt x="455320" y="597712"/>
                    <a:pt x="457273" y="597391"/>
                    <a:pt x="457982" y="599317"/>
                  </a:cubicBezTo>
                  <a:cubicBezTo>
                    <a:pt x="405308" y="601310"/>
                    <a:pt x="355282" y="591759"/>
                    <a:pt x="308199" y="563269"/>
                  </a:cubicBezTo>
                  <a:cubicBezTo>
                    <a:pt x="313603" y="578584"/>
                    <a:pt x="320759" y="590663"/>
                    <a:pt x="330069" y="601497"/>
                  </a:cubicBezTo>
                  <a:cubicBezTo>
                    <a:pt x="352339" y="627419"/>
                    <a:pt x="381499" y="642614"/>
                    <a:pt x="412852" y="654238"/>
                  </a:cubicBezTo>
                  <a:cubicBezTo>
                    <a:pt x="457701" y="670877"/>
                    <a:pt x="504623" y="679705"/>
                    <a:pt x="550957" y="690794"/>
                  </a:cubicBezTo>
                  <a:cubicBezTo>
                    <a:pt x="562741" y="693616"/>
                    <a:pt x="574458" y="696706"/>
                    <a:pt x="586202" y="699676"/>
                  </a:cubicBezTo>
                  <a:cubicBezTo>
                    <a:pt x="518106" y="709921"/>
                    <a:pt x="453367" y="698351"/>
                    <a:pt x="389939" y="670610"/>
                  </a:cubicBezTo>
                  <a:cubicBezTo>
                    <a:pt x="390982" y="672389"/>
                    <a:pt x="391330" y="673084"/>
                    <a:pt x="391771" y="673713"/>
                  </a:cubicBezTo>
                  <a:cubicBezTo>
                    <a:pt x="405562" y="693469"/>
                    <a:pt x="423352" y="708811"/>
                    <a:pt x="444004" y="720983"/>
                  </a:cubicBezTo>
                  <a:cubicBezTo>
                    <a:pt x="479971" y="742184"/>
                    <a:pt x="519631" y="752965"/>
                    <a:pt x="559932" y="761726"/>
                  </a:cubicBezTo>
                  <a:cubicBezTo>
                    <a:pt x="584677" y="767103"/>
                    <a:pt x="609583" y="771744"/>
                    <a:pt x="634422" y="776720"/>
                  </a:cubicBezTo>
                  <a:cubicBezTo>
                    <a:pt x="586644" y="782244"/>
                    <a:pt x="539066" y="782673"/>
                    <a:pt x="492250" y="766020"/>
                  </a:cubicBezTo>
                  <a:cubicBezTo>
                    <a:pt x="500209" y="783127"/>
                    <a:pt x="515310" y="798576"/>
                    <a:pt x="532445" y="807445"/>
                  </a:cubicBezTo>
                  <a:cubicBezTo>
                    <a:pt x="560454" y="821931"/>
                    <a:pt x="590804" y="823803"/>
                    <a:pt x="621394" y="823134"/>
                  </a:cubicBezTo>
                  <a:cubicBezTo>
                    <a:pt x="642969" y="822666"/>
                    <a:pt x="664518" y="820687"/>
                    <a:pt x="687631" y="819282"/>
                  </a:cubicBezTo>
                  <a:cubicBezTo>
                    <a:pt x="644949" y="837848"/>
                    <a:pt x="601852" y="841540"/>
                    <a:pt x="556575" y="835226"/>
                  </a:cubicBezTo>
                  <a:cubicBezTo>
                    <a:pt x="564895" y="851344"/>
                    <a:pt x="577281" y="860841"/>
                    <a:pt x="592569" y="866967"/>
                  </a:cubicBezTo>
                  <a:cubicBezTo>
                    <a:pt x="613034" y="875180"/>
                    <a:pt x="634583" y="877066"/>
                    <a:pt x="656332" y="877547"/>
                  </a:cubicBezTo>
                  <a:cubicBezTo>
                    <a:pt x="682910" y="878136"/>
                    <a:pt x="709220" y="874885"/>
                    <a:pt x="735597" y="872224"/>
                  </a:cubicBezTo>
                  <a:cubicBezTo>
                    <a:pt x="760864" y="869682"/>
                    <a:pt x="784285" y="862419"/>
                    <a:pt x="805673" y="848388"/>
                  </a:cubicBezTo>
                  <a:cubicBezTo>
                    <a:pt x="845961" y="821944"/>
                    <a:pt x="870332" y="783850"/>
                    <a:pt x="886557" y="739602"/>
                  </a:cubicBezTo>
                  <a:cubicBezTo>
                    <a:pt x="888830" y="733383"/>
                    <a:pt x="883895" y="735523"/>
                    <a:pt x="881648" y="735563"/>
                  </a:cubicBezTo>
                  <a:cubicBezTo>
                    <a:pt x="849265" y="736165"/>
                    <a:pt x="818046" y="729691"/>
                    <a:pt x="787629" y="719432"/>
                  </a:cubicBezTo>
                  <a:cubicBezTo>
                    <a:pt x="740332" y="703488"/>
                    <a:pt x="696968" y="679919"/>
                    <a:pt x="657469" y="649409"/>
                  </a:cubicBezTo>
                  <a:cubicBezTo>
                    <a:pt x="643946" y="638976"/>
                    <a:pt x="630115" y="628529"/>
                    <a:pt x="621568" y="613254"/>
                  </a:cubicBezTo>
                  <a:cubicBezTo>
                    <a:pt x="609490" y="591639"/>
                    <a:pt x="597438" y="570024"/>
                    <a:pt x="584236" y="549077"/>
                  </a:cubicBezTo>
                  <a:cubicBezTo>
                    <a:pt x="562447" y="514501"/>
                    <a:pt x="538919" y="481328"/>
                    <a:pt x="508596" y="453453"/>
                  </a:cubicBezTo>
                  <a:cubicBezTo>
                    <a:pt x="480466" y="427598"/>
                    <a:pt x="446773" y="412670"/>
                    <a:pt x="409989" y="405501"/>
                  </a:cubicBezTo>
                  <a:cubicBezTo>
                    <a:pt x="368578" y="397435"/>
                    <a:pt x="326885" y="390828"/>
                    <a:pt x="286075" y="379940"/>
                  </a:cubicBezTo>
                  <a:cubicBezTo>
                    <a:pt x="244530" y="368851"/>
                    <a:pt x="204831" y="353616"/>
                    <a:pt x="171043" y="325928"/>
                  </a:cubicBezTo>
                  <a:cubicBezTo>
                    <a:pt x="164730" y="320738"/>
                    <a:pt x="158470" y="315495"/>
                    <a:pt x="151795" y="309957"/>
                  </a:cubicBezTo>
                  <a:close/>
                  <a:moveTo>
                    <a:pt x="16218" y="1043"/>
                  </a:moveTo>
                  <a:cubicBezTo>
                    <a:pt x="31507" y="6179"/>
                    <a:pt x="45270" y="14338"/>
                    <a:pt x="58646" y="23113"/>
                  </a:cubicBezTo>
                  <a:cubicBezTo>
                    <a:pt x="87070" y="41745"/>
                    <a:pt x="114009" y="62491"/>
                    <a:pt x="141509" y="82394"/>
                  </a:cubicBezTo>
                  <a:cubicBezTo>
                    <a:pt x="192685" y="119338"/>
                    <a:pt x="247821" y="149407"/>
                    <a:pt x="304093" y="177617"/>
                  </a:cubicBezTo>
                  <a:cubicBezTo>
                    <a:pt x="369688" y="210508"/>
                    <a:pt x="436045" y="241901"/>
                    <a:pt x="499901" y="278163"/>
                  </a:cubicBezTo>
                  <a:cubicBezTo>
                    <a:pt x="534612" y="297866"/>
                    <a:pt x="568479" y="318919"/>
                    <a:pt x="600260" y="343116"/>
                  </a:cubicBezTo>
                  <a:cubicBezTo>
                    <a:pt x="611509" y="351690"/>
                    <a:pt x="619053" y="363862"/>
                    <a:pt x="627761" y="374817"/>
                  </a:cubicBezTo>
                  <a:cubicBezTo>
                    <a:pt x="668758" y="426421"/>
                    <a:pt x="703415" y="482238"/>
                    <a:pt x="736359" y="539179"/>
                  </a:cubicBezTo>
                  <a:cubicBezTo>
                    <a:pt x="739128" y="543954"/>
                    <a:pt x="742352" y="548221"/>
                    <a:pt x="746538" y="551899"/>
                  </a:cubicBezTo>
                  <a:cubicBezTo>
                    <a:pt x="763138" y="566533"/>
                    <a:pt x="777624" y="583453"/>
                    <a:pt x="795320" y="596936"/>
                  </a:cubicBezTo>
                  <a:cubicBezTo>
                    <a:pt x="812107" y="609723"/>
                    <a:pt x="830833" y="617414"/>
                    <a:pt x="851886" y="619541"/>
                  </a:cubicBezTo>
                  <a:cubicBezTo>
                    <a:pt x="856849" y="620036"/>
                    <a:pt x="859832" y="619180"/>
                    <a:pt x="861584" y="613722"/>
                  </a:cubicBezTo>
                  <a:cubicBezTo>
                    <a:pt x="864366" y="605015"/>
                    <a:pt x="868258" y="596655"/>
                    <a:pt x="872017" y="588215"/>
                  </a:cubicBezTo>
                  <a:cubicBezTo>
                    <a:pt x="871509" y="594715"/>
                    <a:pt x="869917" y="601056"/>
                    <a:pt x="869930" y="607623"/>
                  </a:cubicBezTo>
                  <a:cubicBezTo>
                    <a:pt x="869944" y="611636"/>
                    <a:pt x="870653" y="613268"/>
                    <a:pt x="875187" y="613522"/>
                  </a:cubicBezTo>
                  <a:cubicBezTo>
                    <a:pt x="902313" y="615033"/>
                    <a:pt x="928396" y="610686"/>
                    <a:pt x="953529" y="600467"/>
                  </a:cubicBezTo>
                  <a:cubicBezTo>
                    <a:pt x="983210" y="588389"/>
                    <a:pt x="1008116" y="569154"/>
                    <a:pt x="1031898" y="548208"/>
                  </a:cubicBezTo>
                  <a:cubicBezTo>
                    <a:pt x="1051962" y="530538"/>
                    <a:pt x="1070929" y="511625"/>
                    <a:pt x="1092397" y="495560"/>
                  </a:cubicBezTo>
                  <a:cubicBezTo>
                    <a:pt x="1109224" y="482974"/>
                    <a:pt x="1127201" y="472728"/>
                    <a:pt x="1148108" y="468702"/>
                  </a:cubicBezTo>
                  <a:cubicBezTo>
                    <a:pt x="1151666" y="468020"/>
                    <a:pt x="1152602" y="466414"/>
                    <a:pt x="1153097" y="463164"/>
                  </a:cubicBezTo>
                  <a:cubicBezTo>
                    <a:pt x="1158554" y="427277"/>
                    <a:pt x="1164547" y="391470"/>
                    <a:pt x="1169643" y="355542"/>
                  </a:cubicBezTo>
                  <a:cubicBezTo>
                    <a:pt x="1175488" y="314371"/>
                    <a:pt x="1182002" y="273227"/>
                    <a:pt x="1180745" y="231415"/>
                  </a:cubicBezTo>
                  <a:cubicBezTo>
                    <a:pt x="1180544" y="225061"/>
                    <a:pt x="1179808" y="218721"/>
                    <a:pt x="1177147" y="212849"/>
                  </a:cubicBezTo>
                  <a:cubicBezTo>
                    <a:pt x="1174311" y="206629"/>
                    <a:pt x="1170218" y="205813"/>
                    <a:pt x="1165456" y="210628"/>
                  </a:cubicBezTo>
                  <a:cubicBezTo>
                    <a:pt x="1157043" y="219149"/>
                    <a:pt x="1151425" y="229649"/>
                    <a:pt x="1145580" y="239908"/>
                  </a:cubicBezTo>
                  <a:cubicBezTo>
                    <a:pt x="1125302" y="275528"/>
                    <a:pt x="1107886" y="312619"/>
                    <a:pt x="1089856" y="349376"/>
                  </a:cubicBezTo>
                  <a:cubicBezTo>
                    <a:pt x="1088224" y="352680"/>
                    <a:pt x="1086619" y="356010"/>
                    <a:pt x="1084077" y="359020"/>
                  </a:cubicBezTo>
                  <a:cubicBezTo>
                    <a:pt x="1092932" y="322852"/>
                    <a:pt x="1101774" y="286683"/>
                    <a:pt x="1110936" y="249244"/>
                  </a:cubicBezTo>
                  <a:cubicBezTo>
                    <a:pt x="1099741" y="254889"/>
                    <a:pt x="1092170" y="262848"/>
                    <a:pt x="1085576" y="271716"/>
                  </a:cubicBezTo>
                  <a:cubicBezTo>
                    <a:pt x="1068361" y="294883"/>
                    <a:pt x="1058142" y="321434"/>
                    <a:pt x="1049220" y="348547"/>
                  </a:cubicBezTo>
                  <a:cubicBezTo>
                    <a:pt x="1033343" y="396833"/>
                    <a:pt x="1022749" y="446458"/>
                    <a:pt x="1012249" y="496095"/>
                  </a:cubicBezTo>
                  <a:cubicBezTo>
                    <a:pt x="1011407" y="500095"/>
                    <a:pt x="1010430" y="504067"/>
                    <a:pt x="1009012" y="507960"/>
                  </a:cubicBezTo>
                  <a:cubicBezTo>
                    <a:pt x="1004759" y="464756"/>
                    <a:pt x="997335" y="421405"/>
                    <a:pt x="1017720" y="379258"/>
                  </a:cubicBezTo>
                  <a:cubicBezTo>
                    <a:pt x="1007086" y="378615"/>
                    <a:pt x="1000893" y="385357"/>
                    <a:pt x="994179" y="391269"/>
                  </a:cubicBezTo>
                  <a:cubicBezTo>
                    <a:pt x="1000291" y="378228"/>
                    <a:pt x="1008892" y="366684"/>
                    <a:pt x="1022254" y="361615"/>
                  </a:cubicBezTo>
                  <a:cubicBezTo>
                    <a:pt x="1036834" y="356091"/>
                    <a:pt x="1043522" y="345778"/>
                    <a:pt x="1049207" y="332375"/>
                  </a:cubicBezTo>
                  <a:cubicBezTo>
                    <a:pt x="1061004" y="304540"/>
                    <a:pt x="1074099" y="277253"/>
                    <a:pt x="1092330" y="252843"/>
                  </a:cubicBezTo>
                  <a:cubicBezTo>
                    <a:pt x="1094430" y="250034"/>
                    <a:pt x="1096932" y="247559"/>
                    <a:pt x="1099152" y="244844"/>
                  </a:cubicBezTo>
                  <a:cubicBezTo>
                    <a:pt x="1108328" y="233608"/>
                    <a:pt x="1120246" y="230398"/>
                    <a:pt x="1133943" y="233381"/>
                  </a:cubicBezTo>
                  <a:cubicBezTo>
                    <a:pt x="1139681" y="234638"/>
                    <a:pt x="1142048" y="233167"/>
                    <a:pt x="1143493" y="227348"/>
                  </a:cubicBezTo>
                  <a:cubicBezTo>
                    <a:pt x="1146609" y="214802"/>
                    <a:pt x="1150917" y="202643"/>
                    <a:pt x="1158688" y="191983"/>
                  </a:cubicBezTo>
                  <a:cubicBezTo>
                    <a:pt x="1165282" y="182941"/>
                    <a:pt x="1174124" y="178152"/>
                    <a:pt x="1185025" y="176346"/>
                  </a:cubicBezTo>
                  <a:cubicBezTo>
                    <a:pt x="1191686" y="175249"/>
                    <a:pt x="1195552" y="177844"/>
                    <a:pt x="1197638" y="183850"/>
                  </a:cubicBezTo>
                  <a:cubicBezTo>
                    <a:pt x="1200407" y="191782"/>
                    <a:pt x="1201517" y="200048"/>
                    <a:pt x="1201785" y="208368"/>
                  </a:cubicBezTo>
                  <a:cubicBezTo>
                    <a:pt x="1202895" y="243065"/>
                    <a:pt x="1199591" y="277481"/>
                    <a:pt x="1195699" y="311910"/>
                  </a:cubicBezTo>
                  <a:cubicBezTo>
                    <a:pt x="1190589" y="357134"/>
                    <a:pt x="1183634" y="402090"/>
                    <a:pt x="1176785" y="447060"/>
                  </a:cubicBezTo>
                  <a:cubicBezTo>
                    <a:pt x="1175796" y="453547"/>
                    <a:pt x="1175113" y="460101"/>
                    <a:pt x="1173589" y="466468"/>
                  </a:cubicBezTo>
                  <a:cubicBezTo>
                    <a:pt x="1172371" y="471564"/>
                    <a:pt x="1173428" y="472527"/>
                    <a:pt x="1178551" y="471577"/>
                  </a:cubicBezTo>
                  <a:cubicBezTo>
                    <a:pt x="1203015" y="467043"/>
                    <a:pt x="1226436" y="469156"/>
                    <a:pt x="1248119" y="482786"/>
                  </a:cubicBezTo>
                  <a:cubicBezTo>
                    <a:pt x="1259073" y="489675"/>
                    <a:pt x="1269493" y="497286"/>
                    <a:pt x="1279967" y="504870"/>
                  </a:cubicBezTo>
                  <a:cubicBezTo>
                    <a:pt x="1291563" y="513270"/>
                    <a:pt x="1299174" y="524265"/>
                    <a:pt x="1304859" y="537199"/>
                  </a:cubicBezTo>
                  <a:cubicBezTo>
                    <a:pt x="1311814" y="553050"/>
                    <a:pt x="1317793" y="569248"/>
                    <a:pt x="1324013" y="585379"/>
                  </a:cubicBezTo>
                  <a:cubicBezTo>
                    <a:pt x="1325244" y="588576"/>
                    <a:pt x="1324321" y="591251"/>
                    <a:pt x="1323023" y="594180"/>
                  </a:cubicBezTo>
                  <a:cubicBezTo>
                    <a:pt x="1314209" y="615568"/>
                    <a:pt x="1297756" y="630750"/>
                    <a:pt x="1281117" y="645771"/>
                  </a:cubicBezTo>
                  <a:cubicBezTo>
                    <a:pt x="1279164" y="647537"/>
                    <a:pt x="1277131" y="649209"/>
                    <a:pt x="1275138" y="650921"/>
                  </a:cubicBezTo>
                  <a:cubicBezTo>
                    <a:pt x="1268223" y="656860"/>
                    <a:pt x="1261521" y="662290"/>
                    <a:pt x="1252024" y="664845"/>
                  </a:cubicBezTo>
                  <a:cubicBezTo>
                    <a:pt x="1235759" y="669219"/>
                    <a:pt x="1227025" y="682193"/>
                    <a:pt x="1222972" y="697776"/>
                  </a:cubicBezTo>
                  <a:cubicBezTo>
                    <a:pt x="1216752" y="721679"/>
                    <a:pt x="1211549" y="745836"/>
                    <a:pt x="1205717" y="769845"/>
                  </a:cubicBezTo>
                  <a:cubicBezTo>
                    <a:pt x="1193010" y="822105"/>
                    <a:pt x="1176879" y="873147"/>
                    <a:pt x="1150529" y="920390"/>
                  </a:cubicBezTo>
                  <a:cubicBezTo>
                    <a:pt x="1130532" y="956237"/>
                    <a:pt x="1105599" y="987724"/>
                    <a:pt x="1071023" y="1010904"/>
                  </a:cubicBezTo>
                  <a:cubicBezTo>
                    <a:pt x="1060977" y="1017632"/>
                    <a:pt x="1049875" y="1021230"/>
                    <a:pt x="1038666" y="1024895"/>
                  </a:cubicBezTo>
                  <a:cubicBezTo>
                    <a:pt x="958198" y="1051232"/>
                    <a:pt x="878076" y="1078733"/>
                    <a:pt x="797126" y="1103519"/>
                  </a:cubicBezTo>
                  <a:cubicBezTo>
                    <a:pt x="721699" y="1126619"/>
                    <a:pt x="651249" y="1160393"/>
                    <a:pt x="581869" y="1197016"/>
                  </a:cubicBezTo>
                  <a:cubicBezTo>
                    <a:pt x="573148" y="1201617"/>
                    <a:pt x="564413" y="1206191"/>
                    <a:pt x="555572" y="1210539"/>
                  </a:cubicBezTo>
                  <a:cubicBezTo>
                    <a:pt x="552749" y="1211930"/>
                    <a:pt x="551332" y="1213923"/>
                    <a:pt x="550516" y="1216839"/>
                  </a:cubicBezTo>
                  <a:cubicBezTo>
                    <a:pt x="534986" y="1272495"/>
                    <a:pt x="510442" y="1323792"/>
                    <a:pt x="475129" y="1369617"/>
                  </a:cubicBezTo>
                  <a:cubicBezTo>
                    <a:pt x="456350" y="1393988"/>
                    <a:pt x="434387" y="1414975"/>
                    <a:pt x="405602" y="1427468"/>
                  </a:cubicBezTo>
                  <a:cubicBezTo>
                    <a:pt x="381485" y="1437941"/>
                    <a:pt x="356820" y="1438837"/>
                    <a:pt x="331914" y="1430517"/>
                  </a:cubicBezTo>
                  <a:cubicBezTo>
                    <a:pt x="327433" y="1429019"/>
                    <a:pt x="323876" y="1429140"/>
                    <a:pt x="319595" y="1431521"/>
                  </a:cubicBezTo>
                  <a:cubicBezTo>
                    <a:pt x="301846" y="1441405"/>
                    <a:pt x="283079" y="1448642"/>
                    <a:pt x="262601" y="1449993"/>
                  </a:cubicBezTo>
                  <a:cubicBezTo>
                    <a:pt x="230539" y="1452106"/>
                    <a:pt x="205847" y="1437968"/>
                    <a:pt x="186278" y="1413798"/>
                  </a:cubicBezTo>
                  <a:cubicBezTo>
                    <a:pt x="182306" y="1408875"/>
                    <a:pt x="178306" y="1406976"/>
                    <a:pt x="172046" y="1406561"/>
                  </a:cubicBezTo>
                  <a:cubicBezTo>
                    <a:pt x="149896" y="1405103"/>
                    <a:pt x="129712" y="1398937"/>
                    <a:pt x="116711" y="1378927"/>
                  </a:cubicBezTo>
                  <a:cubicBezTo>
                    <a:pt x="109956" y="1368520"/>
                    <a:pt x="107441" y="1356723"/>
                    <a:pt x="106973" y="1344591"/>
                  </a:cubicBezTo>
                  <a:cubicBezTo>
                    <a:pt x="106799" y="1339896"/>
                    <a:pt x="105127" y="1338090"/>
                    <a:pt x="100981" y="1336994"/>
                  </a:cubicBezTo>
                  <a:cubicBezTo>
                    <a:pt x="94400" y="1335241"/>
                    <a:pt x="88180" y="1332499"/>
                    <a:pt x="82442" y="1328781"/>
                  </a:cubicBezTo>
                  <a:cubicBezTo>
                    <a:pt x="65869" y="1318040"/>
                    <a:pt x="59569" y="1302751"/>
                    <a:pt x="63849" y="1283450"/>
                  </a:cubicBezTo>
                  <a:cubicBezTo>
                    <a:pt x="65267" y="1277030"/>
                    <a:pt x="66872" y="1270556"/>
                    <a:pt x="70016" y="1264804"/>
                  </a:cubicBezTo>
                  <a:cubicBezTo>
                    <a:pt x="72838" y="1259641"/>
                    <a:pt x="71915" y="1256324"/>
                    <a:pt x="67568" y="1252539"/>
                  </a:cubicBezTo>
                  <a:cubicBezTo>
                    <a:pt x="63649" y="1249128"/>
                    <a:pt x="60385" y="1244848"/>
                    <a:pt x="57362" y="1240567"/>
                  </a:cubicBezTo>
                  <a:cubicBezTo>
                    <a:pt x="44053" y="1221761"/>
                    <a:pt x="43906" y="1202353"/>
                    <a:pt x="55235" y="1182583"/>
                  </a:cubicBezTo>
                  <a:cubicBezTo>
                    <a:pt x="58726" y="1176497"/>
                    <a:pt x="62833" y="1170852"/>
                    <a:pt x="67889" y="1165556"/>
                  </a:cubicBezTo>
                  <a:cubicBezTo>
                    <a:pt x="65281" y="1172284"/>
                    <a:pt x="65990" y="1179306"/>
                    <a:pt x="65816" y="1186275"/>
                  </a:cubicBezTo>
                  <a:cubicBezTo>
                    <a:pt x="65695" y="1191157"/>
                    <a:pt x="67541" y="1192495"/>
                    <a:pt x="72397" y="1192481"/>
                  </a:cubicBezTo>
                  <a:cubicBezTo>
                    <a:pt x="114276" y="1192321"/>
                    <a:pt x="156116" y="1192174"/>
                    <a:pt x="197902" y="1188482"/>
                  </a:cubicBezTo>
                  <a:cubicBezTo>
                    <a:pt x="245627" y="1184255"/>
                    <a:pt x="292349" y="1175574"/>
                    <a:pt x="337599" y="1159630"/>
                  </a:cubicBezTo>
                  <a:cubicBezTo>
                    <a:pt x="342869" y="1157771"/>
                    <a:pt x="348059" y="1155684"/>
                    <a:pt x="353008" y="1152528"/>
                  </a:cubicBezTo>
                  <a:cubicBezTo>
                    <a:pt x="343525" y="1153143"/>
                    <a:pt x="334014" y="1153584"/>
                    <a:pt x="324544" y="1154414"/>
                  </a:cubicBezTo>
                  <a:cubicBezTo>
                    <a:pt x="274331" y="1158801"/>
                    <a:pt x="224092" y="1163014"/>
                    <a:pt x="173611" y="1161570"/>
                  </a:cubicBezTo>
                  <a:cubicBezTo>
                    <a:pt x="143395" y="1160700"/>
                    <a:pt x="113300" y="1158092"/>
                    <a:pt x="83672" y="1151712"/>
                  </a:cubicBezTo>
                  <a:cubicBezTo>
                    <a:pt x="78924" y="1150682"/>
                    <a:pt x="76008" y="1152340"/>
                    <a:pt x="73801" y="1155979"/>
                  </a:cubicBezTo>
                  <a:cubicBezTo>
                    <a:pt x="72022" y="1158921"/>
                    <a:pt x="70551" y="1158921"/>
                    <a:pt x="67675" y="1157049"/>
                  </a:cubicBezTo>
                  <a:cubicBezTo>
                    <a:pt x="53510" y="1147806"/>
                    <a:pt x="46260" y="1134938"/>
                    <a:pt x="46180" y="1118018"/>
                  </a:cubicBezTo>
                  <a:cubicBezTo>
                    <a:pt x="46167" y="1116266"/>
                    <a:pt x="46300" y="1114487"/>
                    <a:pt x="46086" y="1112761"/>
                  </a:cubicBezTo>
                  <a:cubicBezTo>
                    <a:pt x="44401" y="1098824"/>
                    <a:pt x="47464" y="1092577"/>
                    <a:pt x="59823" y="1085475"/>
                  </a:cubicBezTo>
                  <a:cubicBezTo>
                    <a:pt x="76637" y="1075804"/>
                    <a:pt x="95296" y="1071885"/>
                    <a:pt x="114062" y="1068541"/>
                  </a:cubicBezTo>
                  <a:cubicBezTo>
                    <a:pt x="145803" y="1062896"/>
                    <a:pt x="177878" y="1060676"/>
                    <a:pt x="210047" y="1059004"/>
                  </a:cubicBezTo>
                  <a:cubicBezTo>
                    <a:pt x="262654" y="1056262"/>
                    <a:pt x="315275" y="1056168"/>
                    <a:pt x="367895" y="1057091"/>
                  </a:cubicBezTo>
                  <a:cubicBezTo>
                    <a:pt x="410859" y="1057854"/>
                    <a:pt x="453795" y="1059472"/>
                    <a:pt x="496745" y="1060756"/>
                  </a:cubicBezTo>
                  <a:cubicBezTo>
                    <a:pt x="500142" y="1060850"/>
                    <a:pt x="502991" y="1060823"/>
                    <a:pt x="505198" y="1057372"/>
                  </a:cubicBezTo>
                  <a:cubicBezTo>
                    <a:pt x="532084" y="1015265"/>
                    <a:pt x="562193" y="975271"/>
                    <a:pt x="586724" y="931652"/>
                  </a:cubicBezTo>
                  <a:cubicBezTo>
                    <a:pt x="591018" y="924015"/>
                    <a:pt x="595004" y="916190"/>
                    <a:pt x="599551" y="908713"/>
                  </a:cubicBezTo>
                  <a:cubicBezTo>
                    <a:pt x="601651" y="905275"/>
                    <a:pt x="600916" y="903991"/>
                    <a:pt x="597438" y="902721"/>
                  </a:cubicBezTo>
                  <a:cubicBezTo>
                    <a:pt x="585293" y="898253"/>
                    <a:pt x="573482" y="893063"/>
                    <a:pt x="562647" y="885854"/>
                  </a:cubicBezTo>
                  <a:cubicBezTo>
                    <a:pt x="547720" y="875929"/>
                    <a:pt x="536538" y="863195"/>
                    <a:pt x="532298" y="845352"/>
                  </a:cubicBezTo>
                  <a:cubicBezTo>
                    <a:pt x="531589" y="842369"/>
                    <a:pt x="530064" y="840924"/>
                    <a:pt x="527496" y="839787"/>
                  </a:cubicBezTo>
                  <a:cubicBezTo>
                    <a:pt x="522507" y="837567"/>
                    <a:pt x="517584" y="835146"/>
                    <a:pt x="512662" y="832765"/>
                  </a:cubicBezTo>
                  <a:cubicBezTo>
                    <a:pt x="487636" y="820633"/>
                    <a:pt x="471678" y="800489"/>
                    <a:pt x="462008" y="774941"/>
                  </a:cubicBezTo>
                  <a:cubicBezTo>
                    <a:pt x="460122" y="769979"/>
                    <a:pt x="457513" y="766956"/>
                    <a:pt x="452110" y="765016"/>
                  </a:cubicBezTo>
                  <a:cubicBezTo>
                    <a:pt x="422937" y="754543"/>
                    <a:pt x="403475" y="733115"/>
                    <a:pt x="388467" y="706952"/>
                  </a:cubicBezTo>
                  <a:cubicBezTo>
                    <a:pt x="382689" y="696867"/>
                    <a:pt x="377513" y="686474"/>
                    <a:pt x="372885" y="675826"/>
                  </a:cubicBezTo>
                  <a:cubicBezTo>
                    <a:pt x="371427" y="672456"/>
                    <a:pt x="369300" y="670142"/>
                    <a:pt x="366090" y="668256"/>
                  </a:cubicBezTo>
                  <a:cubicBezTo>
                    <a:pt x="345451" y="656151"/>
                    <a:pt x="325333" y="643243"/>
                    <a:pt x="308640" y="625814"/>
                  </a:cubicBezTo>
                  <a:cubicBezTo>
                    <a:pt x="298033" y="614752"/>
                    <a:pt x="289593" y="602353"/>
                    <a:pt x="286557" y="586931"/>
                  </a:cubicBezTo>
                  <a:cubicBezTo>
                    <a:pt x="285099" y="579520"/>
                    <a:pt x="284818" y="571976"/>
                    <a:pt x="286477" y="564740"/>
                  </a:cubicBezTo>
                  <a:cubicBezTo>
                    <a:pt x="287614" y="559738"/>
                    <a:pt x="286209" y="557076"/>
                    <a:pt x="282517" y="554240"/>
                  </a:cubicBezTo>
                  <a:cubicBezTo>
                    <a:pt x="264072" y="540089"/>
                    <a:pt x="246001" y="525455"/>
                    <a:pt x="230271" y="508227"/>
                  </a:cubicBezTo>
                  <a:cubicBezTo>
                    <a:pt x="220293" y="497299"/>
                    <a:pt x="211920" y="485328"/>
                    <a:pt x="207426" y="471002"/>
                  </a:cubicBezTo>
                  <a:cubicBezTo>
                    <a:pt x="204336" y="461171"/>
                    <a:pt x="203734" y="451112"/>
                    <a:pt x="206048" y="441188"/>
                  </a:cubicBezTo>
                  <a:cubicBezTo>
                    <a:pt x="207118" y="436600"/>
                    <a:pt x="205941" y="433951"/>
                    <a:pt x="202891" y="430875"/>
                  </a:cubicBezTo>
                  <a:cubicBezTo>
                    <a:pt x="184446" y="412336"/>
                    <a:pt x="167311" y="392700"/>
                    <a:pt x="154029" y="370028"/>
                  </a:cubicBezTo>
                  <a:cubicBezTo>
                    <a:pt x="145081" y="354753"/>
                    <a:pt x="138527" y="338595"/>
                    <a:pt x="138446" y="320524"/>
                  </a:cubicBezTo>
                  <a:cubicBezTo>
                    <a:pt x="138433" y="315963"/>
                    <a:pt x="138660" y="311161"/>
                    <a:pt x="140092" y="306908"/>
                  </a:cubicBezTo>
                  <a:cubicBezTo>
                    <a:pt x="141804" y="301838"/>
                    <a:pt x="139918" y="298762"/>
                    <a:pt x="136922" y="295177"/>
                  </a:cubicBezTo>
                  <a:cubicBezTo>
                    <a:pt x="121860" y="277173"/>
                    <a:pt x="107816" y="258447"/>
                    <a:pt x="96807" y="237581"/>
                  </a:cubicBezTo>
                  <a:cubicBezTo>
                    <a:pt x="86374" y="217811"/>
                    <a:pt x="82549" y="197186"/>
                    <a:pt x="88809" y="175397"/>
                  </a:cubicBezTo>
                  <a:cubicBezTo>
                    <a:pt x="90989" y="167826"/>
                    <a:pt x="89210" y="162770"/>
                    <a:pt x="83472" y="157139"/>
                  </a:cubicBezTo>
                  <a:cubicBezTo>
                    <a:pt x="57121" y="131310"/>
                    <a:pt x="32216" y="104157"/>
                    <a:pt x="13690" y="71935"/>
                  </a:cubicBezTo>
                  <a:cubicBezTo>
                    <a:pt x="5785" y="58184"/>
                    <a:pt x="-515" y="43805"/>
                    <a:pt x="33" y="27326"/>
                  </a:cubicBezTo>
                  <a:cubicBezTo>
                    <a:pt x="368" y="17375"/>
                    <a:pt x="5089" y="9403"/>
                    <a:pt x="10466" y="1564"/>
                  </a:cubicBezTo>
                  <a:cubicBezTo>
                    <a:pt x="12366" y="-1191"/>
                    <a:pt x="14292" y="401"/>
                    <a:pt x="16218" y="1043"/>
                  </a:cubicBezTo>
                  <a:close/>
                </a:path>
              </a:pathLst>
            </a:custGeom>
            <a:solidFill>
              <a:srgbClr val="FEFFFF"/>
            </a:solidFill>
            <a:ln w="1330" cap="flat">
              <a:noFill/>
              <a:prstDash val="solid"/>
              <a:miter/>
            </a:ln>
          </p:spPr>
          <p:txBody>
            <a:bodyPr rtlCol="0" anchor="ctr"/>
            <a:lstStyle/>
            <a:p>
              <a:endParaRPr lang="en-US"/>
            </a:p>
          </p:txBody>
        </p:sp>
      </p:grpSp>
    </p:spTree>
    <p:extLst>
      <p:ext uri="{BB962C8B-B14F-4D97-AF65-F5344CB8AC3E}">
        <p14:creationId xmlns:p14="http://schemas.microsoft.com/office/powerpoint/2010/main" val="3540276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p:nvPr/>
        </p:nvSpPr>
        <p:spPr>
          <a:xfrm>
            <a:off x="657636" y="3924300"/>
            <a:ext cx="9329057" cy="2800510"/>
          </a:xfrm>
          <a:prstGeom prst="rect">
            <a:avLst/>
          </a:prstGeom>
        </p:spPr>
        <p:txBody>
          <a:bodyPr vert="horz" wrap="square" lIns="0" tIns="148590" rIns="0" bIns="0" rtlCol="0">
            <a:spAutoFit/>
          </a:bodyPr>
          <a:lstStyle/>
          <a:p>
            <a:pPr marL="12700" marR="5080">
              <a:lnSpc>
                <a:spcPts val="5100"/>
              </a:lnSpc>
              <a:spcBef>
                <a:spcPts val="1170"/>
              </a:spcBef>
            </a:pPr>
            <a:r>
              <a:rPr lang="fr-FR" sz="5400" dirty="0">
                <a:solidFill>
                  <a:srgbClr val="4959D4"/>
                </a:solidFill>
                <a:latin typeface="DM Sans"/>
              </a:rPr>
              <a:t>Naviguer dans l’incertitude : Méthodologies adaptatives de l’évaluation en contexte de conflit</a:t>
            </a:r>
            <a:endParaRPr lang="en-US" sz="5400" dirty="0">
              <a:solidFill>
                <a:srgbClr val="4959D4"/>
              </a:solidFill>
              <a:latin typeface="DM Sans"/>
            </a:endParaRPr>
          </a:p>
        </p:txBody>
      </p:sp>
      <p:pic>
        <p:nvPicPr>
          <p:cNvPr id="9" name="Picture 8" descr="A blue text on a black background&#10;&#10;Description automatically generated">
            <a:extLst>
              <a:ext uri="{FF2B5EF4-FFF2-40B4-BE49-F238E27FC236}">
                <a16:creationId xmlns:a16="http://schemas.microsoft.com/office/drawing/2014/main" id="{64A14DCF-E2B4-BD86-EF98-F0445DB8BE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840125"/>
            <a:ext cx="4560165" cy="1527175"/>
          </a:xfrm>
          <a:prstGeom prst="rect">
            <a:avLst/>
          </a:prstGeom>
        </p:spPr>
      </p:pic>
      <p:pic>
        <p:nvPicPr>
          <p:cNvPr id="3" name="Image 2">
            <a:extLst>
              <a:ext uri="{FF2B5EF4-FFF2-40B4-BE49-F238E27FC236}">
                <a16:creationId xmlns:a16="http://schemas.microsoft.com/office/drawing/2014/main" id="{4544B363-026C-A5EE-8F29-1890D03606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2" descr="Mali : soutien et renfort du système de santé au cœur des zones de conflit -">
            <a:extLst>
              <a:ext uri="{FF2B5EF4-FFF2-40B4-BE49-F238E27FC236}">
                <a16:creationId xmlns:a16="http://schemas.microsoft.com/office/drawing/2014/main" id="{046CEF0E-6A90-28FE-58CD-2F2776CDA2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534" y="1699706"/>
            <a:ext cx="3622376" cy="248603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218" name="Picture 2" descr="GRATUITE DES SOINS DE SANTE AU MALI POUR SAUVER DES VIES -">
            <a:extLst>
              <a:ext uri="{FF2B5EF4-FFF2-40B4-BE49-F238E27FC236}">
                <a16:creationId xmlns:a16="http://schemas.microsoft.com/office/drawing/2014/main" id="{B0D3BFB8-6829-F049-BBFA-5E42070452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61987" y="6126880"/>
            <a:ext cx="4224430" cy="272758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270D5FD7-6E98-4211-9C43-D09995EEB8E6}"/>
              </a:ext>
            </a:extLst>
          </p:cNvPr>
          <p:cNvGrpSpPr/>
          <p:nvPr/>
        </p:nvGrpSpPr>
        <p:grpSpPr>
          <a:xfrm flipH="1" flipV="1">
            <a:off x="1840701" y="1513035"/>
            <a:ext cx="14606601" cy="7364265"/>
            <a:chOff x="539550" y="1688899"/>
            <a:chExt cx="8551823" cy="4311602"/>
          </a:xfrm>
        </p:grpSpPr>
        <p:sp>
          <p:nvSpPr>
            <p:cNvPr id="4" name="Block Arc 3">
              <a:extLst>
                <a:ext uri="{FF2B5EF4-FFF2-40B4-BE49-F238E27FC236}">
                  <a16:creationId xmlns:a16="http://schemas.microsoft.com/office/drawing/2014/main" id="{59B1F182-B4B1-475E-935D-73E05A2A3BD3}"/>
                </a:ext>
              </a:extLst>
            </p:cNvPr>
            <p:cNvSpPr/>
            <p:nvPr/>
          </p:nvSpPr>
          <p:spPr>
            <a:xfrm rot="10800000">
              <a:off x="539552" y="2996952"/>
              <a:ext cx="1690939" cy="1690939"/>
            </a:xfrm>
            <a:prstGeom prst="blockArc">
              <a:avLst>
                <a:gd name="adj1" fmla="val 10800000"/>
                <a:gd name="adj2" fmla="val 0"/>
                <a:gd name="adj3" fmla="val 1885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dirty="0">
                <a:solidFill>
                  <a:schemeClr val="tx1"/>
                </a:solidFill>
              </a:endParaRPr>
            </a:p>
          </p:txBody>
        </p:sp>
        <p:sp>
          <p:nvSpPr>
            <p:cNvPr id="5" name="Block Arc 4">
              <a:extLst>
                <a:ext uri="{FF2B5EF4-FFF2-40B4-BE49-F238E27FC236}">
                  <a16:creationId xmlns:a16="http://schemas.microsoft.com/office/drawing/2014/main" id="{7E1D9B7D-098D-4FEE-8C80-449F679435D6}"/>
                </a:ext>
              </a:extLst>
            </p:cNvPr>
            <p:cNvSpPr/>
            <p:nvPr/>
          </p:nvSpPr>
          <p:spPr>
            <a:xfrm>
              <a:off x="1911728" y="2996951"/>
              <a:ext cx="1690939" cy="1690939"/>
            </a:xfrm>
            <a:prstGeom prst="blockArc">
              <a:avLst>
                <a:gd name="adj1" fmla="val 10800000"/>
                <a:gd name="adj2" fmla="val 0"/>
                <a:gd name="adj3" fmla="val 1885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sp>
          <p:nvSpPr>
            <p:cNvPr id="6" name="Block Arc 5">
              <a:extLst>
                <a:ext uri="{FF2B5EF4-FFF2-40B4-BE49-F238E27FC236}">
                  <a16:creationId xmlns:a16="http://schemas.microsoft.com/office/drawing/2014/main" id="{A08D9D0F-A363-4293-8F05-64F8428E8CB8}"/>
                </a:ext>
              </a:extLst>
            </p:cNvPr>
            <p:cNvSpPr/>
            <p:nvPr/>
          </p:nvSpPr>
          <p:spPr>
            <a:xfrm rot="10800000">
              <a:off x="3283905" y="2996951"/>
              <a:ext cx="1690939" cy="1690939"/>
            </a:xfrm>
            <a:prstGeom prst="blockArc">
              <a:avLst>
                <a:gd name="adj1" fmla="val 10800000"/>
                <a:gd name="adj2" fmla="val 0"/>
                <a:gd name="adj3" fmla="val 1885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sp>
          <p:nvSpPr>
            <p:cNvPr id="7" name="Block Arc 6">
              <a:extLst>
                <a:ext uri="{FF2B5EF4-FFF2-40B4-BE49-F238E27FC236}">
                  <a16:creationId xmlns:a16="http://schemas.microsoft.com/office/drawing/2014/main" id="{8500123D-0D33-4D8B-93CD-4ACE073B21D7}"/>
                </a:ext>
              </a:extLst>
            </p:cNvPr>
            <p:cNvSpPr/>
            <p:nvPr/>
          </p:nvSpPr>
          <p:spPr>
            <a:xfrm>
              <a:off x="4656081" y="2996951"/>
              <a:ext cx="1690939" cy="1690939"/>
            </a:xfrm>
            <a:prstGeom prst="blockArc">
              <a:avLst>
                <a:gd name="adj1" fmla="val 10800000"/>
                <a:gd name="adj2" fmla="val 0"/>
                <a:gd name="adj3" fmla="val 1885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dirty="0">
                <a:solidFill>
                  <a:schemeClr val="tx1"/>
                </a:solidFill>
              </a:endParaRPr>
            </a:p>
          </p:txBody>
        </p:sp>
        <p:sp>
          <p:nvSpPr>
            <p:cNvPr id="8" name="Block Arc 7">
              <a:extLst>
                <a:ext uri="{FF2B5EF4-FFF2-40B4-BE49-F238E27FC236}">
                  <a16:creationId xmlns:a16="http://schemas.microsoft.com/office/drawing/2014/main" id="{0B6A5ABD-B660-4A2E-9ACA-363032A7BC6A}"/>
                </a:ext>
              </a:extLst>
            </p:cNvPr>
            <p:cNvSpPr/>
            <p:nvPr/>
          </p:nvSpPr>
          <p:spPr>
            <a:xfrm rot="10800000">
              <a:off x="6028258" y="2996952"/>
              <a:ext cx="1690939" cy="1690939"/>
            </a:xfrm>
            <a:prstGeom prst="blockArc">
              <a:avLst>
                <a:gd name="adj1" fmla="val 10800000"/>
                <a:gd name="adj2" fmla="val 0"/>
                <a:gd name="adj3" fmla="val 1885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dirty="0">
                <a:solidFill>
                  <a:schemeClr val="tx1"/>
                </a:solidFill>
              </a:endParaRPr>
            </a:p>
          </p:txBody>
        </p:sp>
        <p:sp>
          <p:nvSpPr>
            <p:cNvPr id="9" name="Block Arc 8">
              <a:extLst>
                <a:ext uri="{FF2B5EF4-FFF2-40B4-BE49-F238E27FC236}">
                  <a16:creationId xmlns:a16="http://schemas.microsoft.com/office/drawing/2014/main" id="{4739F53A-B5CA-44B4-93DE-0AA2E0CA36A0}"/>
                </a:ext>
              </a:extLst>
            </p:cNvPr>
            <p:cNvSpPr/>
            <p:nvPr/>
          </p:nvSpPr>
          <p:spPr>
            <a:xfrm>
              <a:off x="7400434" y="2996950"/>
              <a:ext cx="1690939" cy="1690939"/>
            </a:xfrm>
            <a:prstGeom prst="blockArc">
              <a:avLst>
                <a:gd name="adj1" fmla="val 10800000"/>
                <a:gd name="adj2" fmla="val 0"/>
                <a:gd name="adj3" fmla="val 1885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solidFill>
                  <a:schemeClr val="tx1"/>
                </a:solidFill>
              </a:endParaRPr>
            </a:p>
          </p:txBody>
        </p:sp>
        <p:sp>
          <p:nvSpPr>
            <p:cNvPr id="10" name="Rectangle 9">
              <a:extLst>
                <a:ext uri="{FF2B5EF4-FFF2-40B4-BE49-F238E27FC236}">
                  <a16:creationId xmlns:a16="http://schemas.microsoft.com/office/drawing/2014/main" id="{C5E46DC3-1A00-4E84-A05B-465B47E68F7A}"/>
                </a:ext>
              </a:extLst>
            </p:cNvPr>
            <p:cNvSpPr/>
            <p:nvPr/>
          </p:nvSpPr>
          <p:spPr>
            <a:xfrm>
              <a:off x="539550" y="1688899"/>
              <a:ext cx="319787" cy="2160240"/>
            </a:xfrm>
            <a:prstGeom prst="rect">
              <a:avLst/>
            </a:prstGeom>
            <a:gradFill flip="none" rotWithShape="1">
              <a:gsLst>
                <a:gs pos="0">
                  <a:schemeClr val="accent4"/>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11" name="Rectangle 10">
              <a:extLst>
                <a:ext uri="{FF2B5EF4-FFF2-40B4-BE49-F238E27FC236}">
                  <a16:creationId xmlns:a16="http://schemas.microsoft.com/office/drawing/2014/main" id="{A1DA6C52-9DD2-4E30-9BBB-52C201DACAEC}"/>
                </a:ext>
              </a:extLst>
            </p:cNvPr>
            <p:cNvSpPr/>
            <p:nvPr/>
          </p:nvSpPr>
          <p:spPr>
            <a:xfrm>
              <a:off x="8774940" y="3840261"/>
              <a:ext cx="316433" cy="2160240"/>
            </a:xfrm>
            <a:prstGeom prst="rect">
              <a:avLst/>
            </a:prstGeom>
            <a:gradFill flip="none" rotWithShape="1">
              <a:gsLst>
                <a:gs pos="0">
                  <a:schemeClr val="accent5"/>
                </a:gs>
                <a:gs pos="100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grpSp>
      <p:sp>
        <p:nvSpPr>
          <p:cNvPr id="12" name="Oval 11">
            <a:extLst>
              <a:ext uri="{FF2B5EF4-FFF2-40B4-BE49-F238E27FC236}">
                <a16:creationId xmlns:a16="http://schemas.microsoft.com/office/drawing/2014/main" id="{BD4371E0-10A2-47DD-9B1D-409A7F2AB791}"/>
              </a:ext>
            </a:extLst>
          </p:cNvPr>
          <p:cNvSpPr/>
          <p:nvPr/>
        </p:nvSpPr>
        <p:spPr>
          <a:xfrm>
            <a:off x="2693786" y="4602530"/>
            <a:ext cx="1185330" cy="118533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13" name="Oval 12">
            <a:extLst>
              <a:ext uri="{FF2B5EF4-FFF2-40B4-BE49-F238E27FC236}">
                <a16:creationId xmlns:a16="http://schemas.microsoft.com/office/drawing/2014/main" id="{F3896DE0-05F1-4C72-9478-6B0183CDD5DE}"/>
              </a:ext>
            </a:extLst>
          </p:cNvPr>
          <p:cNvSpPr/>
          <p:nvPr/>
        </p:nvSpPr>
        <p:spPr>
          <a:xfrm>
            <a:off x="5032646" y="4602530"/>
            <a:ext cx="1185330" cy="118533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dirty="0"/>
          </a:p>
        </p:txBody>
      </p:sp>
      <p:sp>
        <p:nvSpPr>
          <p:cNvPr id="14" name="Oval 13">
            <a:extLst>
              <a:ext uri="{FF2B5EF4-FFF2-40B4-BE49-F238E27FC236}">
                <a16:creationId xmlns:a16="http://schemas.microsoft.com/office/drawing/2014/main" id="{644EC215-D522-4695-87D8-CF0058BBAE21}"/>
              </a:ext>
            </a:extLst>
          </p:cNvPr>
          <p:cNvSpPr/>
          <p:nvPr/>
        </p:nvSpPr>
        <p:spPr>
          <a:xfrm>
            <a:off x="7371506" y="4602530"/>
            <a:ext cx="1185330" cy="11853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15" name="Oval 14">
            <a:extLst>
              <a:ext uri="{FF2B5EF4-FFF2-40B4-BE49-F238E27FC236}">
                <a16:creationId xmlns:a16="http://schemas.microsoft.com/office/drawing/2014/main" id="{BD04CDE9-B474-4722-80B2-C1536428C7E6}"/>
              </a:ext>
            </a:extLst>
          </p:cNvPr>
          <p:cNvSpPr/>
          <p:nvPr/>
        </p:nvSpPr>
        <p:spPr>
          <a:xfrm>
            <a:off x="9710366" y="4602530"/>
            <a:ext cx="1185330" cy="118533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16" name="Oval 15">
            <a:extLst>
              <a:ext uri="{FF2B5EF4-FFF2-40B4-BE49-F238E27FC236}">
                <a16:creationId xmlns:a16="http://schemas.microsoft.com/office/drawing/2014/main" id="{7B875097-BB98-496E-8F4F-E1BC8ECED448}"/>
              </a:ext>
            </a:extLst>
          </p:cNvPr>
          <p:cNvSpPr/>
          <p:nvPr/>
        </p:nvSpPr>
        <p:spPr>
          <a:xfrm>
            <a:off x="12049226" y="4602530"/>
            <a:ext cx="1185330" cy="118533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17" name="Oval 16">
            <a:extLst>
              <a:ext uri="{FF2B5EF4-FFF2-40B4-BE49-F238E27FC236}">
                <a16:creationId xmlns:a16="http://schemas.microsoft.com/office/drawing/2014/main" id="{CDA4BA43-CD0C-4BDD-AD5A-3467730E94CA}"/>
              </a:ext>
            </a:extLst>
          </p:cNvPr>
          <p:cNvSpPr/>
          <p:nvPr/>
        </p:nvSpPr>
        <p:spPr>
          <a:xfrm>
            <a:off x="14388089" y="4602530"/>
            <a:ext cx="1185330" cy="11853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4050"/>
          </a:p>
        </p:txBody>
      </p:sp>
      <p:sp>
        <p:nvSpPr>
          <p:cNvPr id="36" name="Isosceles Triangle 51">
            <a:extLst>
              <a:ext uri="{FF2B5EF4-FFF2-40B4-BE49-F238E27FC236}">
                <a16:creationId xmlns:a16="http://schemas.microsoft.com/office/drawing/2014/main" id="{BF5F077F-8104-4997-AB2B-9C517496E1ED}"/>
              </a:ext>
            </a:extLst>
          </p:cNvPr>
          <p:cNvSpPr/>
          <p:nvPr/>
        </p:nvSpPr>
        <p:spPr>
          <a:xfrm>
            <a:off x="14731077" y="4992688"/>
            <a:ext cx="499563" cy="366332"/>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p>
        </p:txBody>
      </p:sp>
      <p:sp>
        <p:nvSpPr>
          <p:cNvPr id="37" name="Rectangle 7">
            <a:extLst>
              <a:ext uri="{FF2B5EF4-FFF2-40B4-BE49-F238E27FC236}">
                <a16:creationId xmlns:a16="http://schemas.microsoft.com/office/drawing/2014/main" id="{1DBAD1F4-CE52-490B-A761-0B6E5773060F}"/>
              </a:ext>
            </a:extLst>
          </p:cNvPr>
          <p:cNvSpPr/>
          <p:nvPr/>
        </p:nvSpPr>
        <p:spPr>
          <a:xfrm>
            <a:off x="12432998" y="4934322"/>
            <a:ext cx="483060" cy="483060"/>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p>
        </p:txBody>
      </p:sp>
      <p:sp>
        <p:nvSpPr>
          <p:cNvPr id="38" name="Rounded Rectangle 32">
            <a:extLst>
              <a:ext uri="{FF2B5EF4-FFF2-40B4-BE49-F238E27FC236}">
                <a16:creationId xmlns:a16="http://schemas.microsoft.com/office/drawing/2014/main" id="{BEEB6143-16B4-4B3C-A4FA-9C95157AAA02}"/>
              </a:ext>
            </a:extLst>
          </p:cNvPr>
          <p:cNvSpPr/>
          <p:nvPr/>
        </p:nvSpPr>
        <p:spPr>
          <a:xfrm>
            <a:off x="7722209" y="4961570"/>
            <a:ext cx="483956" cy="483956"/>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p>
        </p:txBody>
      </p:sp>
      <p:sp>
        <p:nvSpPr>
          <p:cNvPr id="39" name="Rectangle 9">
            <a:extLst>
              <a:ext uri="{FF2B5EF4-FFF2-40B4-BE49-F238E27FC236}">
                <a16:creationId xmlns:a16="http://schemas.microsoft.com/office/drawing/2014/main" id="{96591FD3-96C0-40C2-A584-F9CCA371712E}"/>
              </a:ext>
            </a:extLst>
          </p:cNvPr>
          <p:cNvSpPr/>
          <p:nvPr/>
        </p:nvSpPr>
        <p:spPr>
          <a:xfrm>
            <a:off x="10063232" y="4956280"/>
            <a:ext cx="494195" cy="462611"/>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p>
        </p:txBody>
      </p:sp>
      <p:sp>
        <p:nvSpPr>
          <p:cNvPr id="40" name="Frame 17">
            <a:extLst>
              <a:ext uri="{FF2B5EF4-FFF2-40B4-BE49-F238E27FC236}">
                <a16:creationId xmlns:a16="http://schemas.microsoft.com/office/drawing/2014/main" id="{2747D6FD-53E3-4A84-92B2-7CF7E52F640F}"/>
              </a:ext>
            </a:extLst>
          </p:cNvPr>
          <p:cNvSpPr/>
          <p:nvPr/>
        </p:nvSpPr>
        <p:spPr>
          <a:xfrm>
            <a:off x="5349574" y="4924988"/>
            <a:ext cx="520538" cy="520538"/>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solidFill>
                <a:schemeClr val="tx1"/>
              </a:solidFill>
            </a:endParaRPr>
          </a:p>
        </p:txBody>
      </p:sp>
      <p:sp>
        <p:nvSpPr>
          <p:cNvPr id="42" name="Teardrop 1">
            <a:extLst>
              <a:ext uri="{FF2B5EF4-FFF2-40B4-BE49-F238E27FC236}">
                <a16:creationId xmlns:a16="http://schemas.microsoft.com/office/drawing/2014/main" id="{52063794-431B-C0D1-05FC-6F49495F4038}"/>
              </a:ext>
            </a:extLst>
          </p:cNvPr>
          <p:cNvSpPr/>
          <p:nvPr/>
        </p:nvSpPr>
        <p:spPr>
          <a:xfrm rot="18805991">
            <a:off x="2985774" y="4923052"/>
            <a:ext cx="565293" cy="559395"/>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2700" dirty="0">
              <a:solidFill>
                <a:schemeClr val="tx1"/>
              </a:solidFill>
            </a:endParaRPr>
          </a:p>
        </p:txBody>
      </p:sp>
      <p:sp>
        <p:nvSpPr>
          <p:cNvPr id="45" name="object 6">
            <a:extLst>
              <a:ext uri="{FF2B5EF4-FFF2-40B4-BE49-F238E27FC236}">
                <a16:creationId xmlns:a16="http://schemas.microsoft.com/office/drawing/2014/main" id="{FEEA1040-1F35-F340-0B3B-9C66F1D3226F}"/>
              </a:ext>
            </a:extLst>
          </p:cNvPr>
          <p:cNvSpPr/>
          <p:nvPr/>
        </p:nvSpPr>
        <p:spPr>
          <a:xfrm flipV="1">
            <a:off x="152400" y="1485900"/>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46" name="Picture 45" descr="A blue text on a black background&#10;&#10;Description automatically generated">
            <a:extLst>
              <a:ext uri="{FF2B5EF4-FFF2-40B4-BE49-F238E27FC236}">
                <a16:creationId xmlns:a16="http://schemas.microsoft.com/office/drawing/2014/main" id="{BF84A6DA-7A5F-8A09-40C4-BAF5CEB05C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sp>
        <p:nvSpPr>
          <p:cNvPr id="47" name="object 6">
            <a:extLst>
              <a:ext uri="{FF2B5EF4-FFF2-40B4-BE49-F238E27FC236}">
                <a16:creationId xmlns:a16="http://schemas.microsoft.com/office/drawing/2014/main" id="{B1D3A56F-4A51-D551-5945-0FD813304868}"/>
              </a:ext>
            </a:extLst>
          </p:cNvPr>
          <p:cNvSpPr txBox="1">
            <a:spLocks/>
          </p:cNvSpPr>
          <p:nvPr/>
        </p:nvSpPr>
        <p:spPr>
          <a:xfrm>
            <a:off x="273276" y="876300"/>
            <a:ext cx="12680724" cy="574516"/>
          </a:xfrm>
          <a:prstGeom prst="rect">
            <a:avLst/>
          </a:prstGeom>
        </p:spPr>
        <p:txBody>
          <a:bodyPr vert="horz" wrap="square" lIns="0" tIns="12700" rIns="0" bIns="0" rtlCol="0">
            <a:spAutoFit/>
          </a:bodyPr>
          <a:lstStyle>
            <a:lvl1pPr marL="12700">
              <a:lnSpc>
                <a:spcPct val="100000"/>
              </a:lnSpc>
              <a:spcBef>
                <a:spcPts val="100"/>
              </a:spcBef>
              <a:defRPr sz="3650" b="1" i="0" spc="-20">
                <a:solidFill>
                  <a:srgbClr val="001689"/>
                </a:solidFill>
                <a:latin typeface="DM Sans"/>
                <a:ea typeface="+mj-ea"/>
                <a:cs typeface="DM Sans"/>
              </a:defRPr>
            </a:lvl1pPr>
          </a:lstStyle>
          <a:p>
            <a:r>
              <a:rPr lang="fr-FR" dirty="0"/>
              <a:t>Méthodologies Adaptatives </a:t>
            </a:r>
          </a:p>
        </p:txBody>
      </p:sp>
      <p:sp>
        <p:nvSpPr>
          <p:cNvPr id="48" name="object 3">
            <a:extLst>
              <a:ext uri="{FF2B5EF4-FFF2-40B4-BE49-F238E27FC236}">
                <a16:creationId xmlns:a16="http://schemas.microsoft.com/office/drawing/2014/main" id="{D3281243-0B9E-1E53-E0F9-DC577A3E4786}"/>
              </a:ext>
            </a:extLst>
          </p:cNvPr>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pic>
        <p:nvPicPr>
          <p:cNvPr id="49" name="Image 1">
            <a:extLst>
              <a:ext uri="{FF2B5EF4-FFF2-40B4-BE49-F238E27FC236}">
                <a16:creationId xmlns:a16="http://schemas.microsoft.com/office/drawing/2014/main" id="{24880BEE-F417-4976-EC4B-8A1FD197835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50" name="TextBox 49">
            <a:extLst>
              <a:ext uri="{FF2B5EF4-FFF2-40B4-BE49-F238E27FC236}">
                <a16:creationId xmlns:a16="http://schemas.microsoft.com/office/drawing/2014/main" id="{D4131F6E-3E9B-4E18-9822-55C81A67A815}"/>
              </a:ext>
            </a:extLst>
          </p:cNvPr>
          <p:cNvSpPr txBox="1"/>
          <p:nvPr/>
        </p:nvSpPr>
        <p:spPr>
          <a:xfrm>
            <a:off x="1922698" y="6755475"/>
            <a:ext cx="2573102" cy="1384995"/>
          </a:xfrm>
          <a:prstGeom prst="rect">
            <a:avLst/>
          </a:prstGeom>
          <a:noFill/>
        </p:spPr>
        <p:txBody>
          <a:bodyPr wrap="square" rtlCol="0">
            <a:spAutoFit/>
          </a:bodyPr>
          <a:lstStyle/>
          <a:p>
            <a:pPr algn="ctr"/>
            <a:r>
              <a:rPr lang="fr-FR" altLang="ko-KR" sz="2100" b="1" dirty="0">
                <a:solidFill>
                  <a:srgbClr val="262626"/>
                </a:solidFill>
                <a:cs typeface="Arial" pitchFamily="34" charset="0"/>
              </a:rPr>
              <a:t>Transformative Evaluation </a:t>
            </a:r>
            <a:r>
              <a:rPr lang="fr-FR" altLang="ko-KR" sz="2100" dirty="0">
                <a:solidFill>
                  <a:srgbClr val="262626"/>
                </a:solidFill>
                <a:cs typeface="Arial" pitchFamily="34" charset="0"/>
              </a:rPr>
              <a:t>Changement le plus significatif </a:t>
            </a:r>
          </a:p>
        </p:txBody>
      </p:sp>
      <p:sp>
        <p:nvSpPr>
          <p:cNvPr id="51" name="TextBox 50">
            <a:extLst>
              <a:ext uri="{FF2B5EF4-FFF2-40B4-BE49-F238E27FC236}">
                <a16:creationId xmlns:a16="http://schemas.microsoft.com/office/drawing/2014/main" id="{92AEBD64-D8BF-8F1A-B561-16300D6AA9C4}"/>
              </a:ext>
            </a:extLst>
          </p:cNvPr>
          <p:cNvSpPr txBox="1"/>
          <p:nvPr/>
        </p:nvSpPr>
        <p:spPr>
          <a:xfrm>
            <a:off x="4722123" y="2244271"/>
            <a:ext cx="2324134" cy="1384995"/>
          </a:xfrm>
          <a:prstGeom prst="rect">
            <a:avLst/>
          </a:prstGeom>
          <a:noFill/>
        </p:spPr>
        <p:txBody>
          <a:bodyPr wrap="square" rtlCol="0">
            <a:spAutoFit/>
          </a:bodyPr>
          <a:lstStyle/>
          <a:p>
            <a:pPr algn="ctr"/>
            <a:r>
              <a:rPr lang="en-US" altLang="ko-KR" sz="2100" b="1" dirty="0">
                <a:solidFill>
                  <a:srgbClr val="262626"/>
                </a:solidFill>
                <a:cs typeface="Arial" pitchFamily="34" charset="0"/>
              </a:rPr>
              <a:t>Outcome Mapping  </a:t>
            </a:r>
            <a:r>
              <a:rPr lang="en-US" altLang="ko-KR" sz="2100" dirty="0" err="1">
                <a:solidFill>
                  <a:srgbClr val="262626"/>
                </a:solidFill>
                <a:cs typeface="Arial" pitchFamily="34" charset="0"/>
              </a:rPr>
              <a:t>Cartographie</a:t>
            </a:r>
            <a:r>
              <a:rPr lang="en-US" altLang="ko-KR" sz="2100" dirty="0">
                <a:solidFill>
                  <a:srgbClr val="262626"/>
                </a:solidFill>
                <a:cs typeface="Arial" pitchFamily="34" charset="0"/>
              </a:rPr>
              <a:t> des incidences</a:t>
            </a:r>
          </a:p>
        </p:txBody>
      </p:sp>
      <p:grpSp>
        <p:nvGrpSpPr>
          <p:cNvPr id="52" name="Group 51">
            <a:extLst>
              <a:ext uri="{FF2B5EF4-FFF2-40B4-BE49-F238E27FC236}">
                <a16:creationId xmlns:a16="http://schemas.microsoft.com/office/drawing/2014/main" id="{DDB540B8-E119-8C8A-C379-5B6E8764FEFA}"/>
              </a:ext>
            </a:extLst>
          </p:cNvPr>
          <p:cNvGrpSpPr/>
          <p:nvPr/>
        </p:nvGrpSpPr>
        <p:grpSpPr>
          <a:xfrm>
            <a:off x="6647098" y="6743709"/>
            <a:ext cx="2573102" cy="1288115"/>
            <a:chOff x="3233964" y="1954419"/>
            <a:chExt cx="1400519" cy="605019"/>
          </a:xfrm>
        </p:grpSpPr>
        <p:sp>
          <p:nvSpPr>
            <p:cNvPr id="53" name="TextBox 52">
              <a:extLst>
                <a:ext uri="{FF2B5EF4-FFF2-40B4-BE49-F238E27FC236}">
                  <a16:creationId xmlns:a16="http://schemas.microsoft.com/office/drawing/2014/main" id="{72CE4D2F-71B9-44B2-408A-43C266F30639}"/>
                </a:ext>
              </a:extLst>
            </p:cNvPr>
            <p:cNvSpPr txBox="1"/>
            <p:nvPr/>
          </p:nvSpPr>
          <p:spPr>
            <a:xfrm>
              <a:off x="3233964" y="1954419"/>
              <a:ext cx="1400519" cy="332489"/>
            </a:xfrm>
            <a:prstGeom prst="rect">
              <a:avLst/>
            </a:prstGeom>
            <a:noFill/>
          </p:spPr>
          <p:txBody>
            <a:bodyPr wrap="square" rtlCol="0">
              <a:spAutoFit/>
            </a:bodyPr>
            <a:lstStyle/>
            <a:p>
              <a:pPr algn="ctr"/>
              <a:r>
                <a:rPr lang="fr-FR" altLang="ko-KR" sz="2000" b="1" dirty="0" err="1">
                  <a:solidFill>
                    <a:srgbClr val="262626"/>
                  </a:solidFill>
                  <a:cs typeface="Arial" pitchFamily="34" charset="0"/>
                </a:rPr>
                <a:t>Outcome</a:t>
              </a:r>
              <a:r>
                <a:rPr lang="fr-FR" altLang="ko-KR" sz="2000" b="1" dirty="0">
                  <a:solidFill>
                    <a:srgbClr val="262626"/>
                  </a:solidFill>
                  <a:cs typeface="Arial" pitchFamily="34" charset="0"/>
                </a:rPr>
                <a:t> </a:t>
              </a:r>
              <a:r>
                <a:rPr lang="fr-FR" altLang="ko-KR" sz="2000" b="1" dirty="0" err="1">
                  <a:solidFill>
                    <a:srgbClr val="262626"/>
                  </a:solidFill>
                  <a:cs typeface="Arial" pitchFamily="34" charset="0"/>
                </a:rPr>
                <a:t>Harvesting</a:t>
              </a:r>
              <a:r>
                <a:rPr lang="fr-FR" altLang="ko-KR" sz="2000" b="1" dirty="0">
                  <a:solidFill>
                    <a:srgbClr val="262626"/>
                  </a:solidFill>
                  <a:cs typeface="Arial" pitchFamily="34" charset="0"/>
                </a:rPr>
                <a:t> </a:t>
              </a:r>
              <a:endParaRPr lang="ko-KR" altLang="en-US" sz="2000" b="1" dirty="0">
                <a:solidFill>
                  <a:srgbClr val="262626"/>
                </a:solidFill>
                <a:cs typeface="Arial" pitchFamily="34" charset="0"/>
              </a:endParaRPr>
            </a:p>
          </p:txBody>
        </p:sp>
        <p:sp>
          <p:nvSpPr>
            <p:cNvPr id="54" name="TextBox 53">
              <a:extLst>
                <a:ext uri="{FF2B5EF4-FFF2-40B4-BE49-F238E27FC236}">
                  <a16:creationId xmlns:a16="http://schemas.microsoft.com/office/drawing/2014/main" id="{E848CD6F-F7BE-4A6C-D628-8613ED27EA83}"/>
                </a:ext>
              </a:extLst>
            </p:cNvPr>
            <p:cNvSpPr txBox="1"/>
            <p:nvPr/>
          </p:nvSpPr>
          <p:spPr>
            <a:xfrm>
              <a:off x="3233964" y="2255861"/>
              <a:ext cx="1400519" cy="303577"/>
            </a:xfrm>
            <a:prstGeom prst="rect">
              <a:avLst/>
            </a:prstGeom>
            <a:noFill/>
          </p:spPr>
          <p:txBody>
            <a:bodyPr wrap="square" rtlCol="0">
              <a:spAutoFit/>
            </a:bodyPr>
            <a:lstStyle/>
            <a:p>
              <a:pPr algn="ctr"/>
              <a:r>
                <a:rPr lang="fr-FR" altLang="ko-KR" dirty="0">
                  <a:solidFill>
                    <a:srgbClr val="262626"/>
                  </a:solidFill>
                  <a:cs typeface="Arial" pitchFamily="34" charset="0"/>
                </a:rPr>
                <a:t>Méthodes de récolte des effets </a:t>
              </a:r>
            </a:p>
          </p:txBody>
        </p:sp>
      </p:grpSp>
      <p:grpSp>
        <p:nvGrpSpPr>
          <p:cNvPr id="55" name="Group 54">
            <a:extLst>
              <a:ext uri="{FF2B5EF4-FFF2-40B4-BE49-F238E27FC236}">
                <a16:creationId xmlns:a16="http://schemas.microsoft.com/office/drawing/2014/main" id="{9E862113-B15F-C809-A930-AFE70419B88F}"/>
              </a:ext>
            </a:extLst>
          </p:cNvPr>
          <p:cNvGrpSpPr/>
          <p:nvPr/>
        </p:nvGrpSpPr>
        <p:grpSpPr>
          <a:xfrm>
            <a:off x="8867797" y="1750066"/>
            <a:ext cx="3110606" cy="2232878"/>
            <a:chOff x="3233964" y="1954419"/>
            <a:chExt cx="1416423" cy="943285"/>
          </a:xfrm>
        </p:grpSpPr>
        <p:sp>
          <p:nvSpPr>
            <p:cNvPr id="56" name="TextBox 55">
              <a:extLst>
                <a:ext uri="{FF2B5EF4-FFF2-40B4-BE49-F238E27FC236}">
                  <a16:creationId xmlns:a16="http://schemas.microsoft.com/office/drawing/2014/main" id="{A2BE1B4D-9C8D-651F-87FA-6508E6F102F2}"/>
                </a:ext>
              </a:extLst>
            </p:cNvPr>
            <p:cNvSpPr txBox="1"/>
            <p:nvPr/>
          </p:nvSpPr>
          <p:spPr>
            <a:xfrm>
              <a:off x="3233964" y="1954419"/>
              <a:ext cx="1400519" cy="312050"/>
            </a:xfrm>
            <a:prstGeom prst="rect">
              <a:avLst/>
            </a:prstGeom>
            <a:noFill/>
          </p:spPr>
          <p:txBody>
            <a:bodyPr wrap="square" rtlCol="0">
              <a:spAutoFit/>
            </a:bodyPr>
            <a:lstStyle/>
            <a:p>
              <a:pPr algn="ctr"/>
              <a:r>
                <a:rPr lang="en-US" altLang="ko-KR" sz="2100" b="1" dirty="0">
                  <a:solidFill>
                    <a:srgbClr val="262626"/>
                  </a:solidFill>
                  <a:cs typeface="Arial" pitchFamily="34" charset="0"/>
                </a:rPr>
                <a:t>Theory-Based Evaluation</a:t>
              </a:r>
              <a:endParaRPr lang="ko-KR" altLang="en-US" sz="2100" b="1" dirty="0">
                <a:solidFill>
                  <a:srgbClr val="262626"/>
                </a:solidFill>
                <a:cs typeface="Arial" pitchFamily="34" charset="0"/>
              </a:endParaRPr>
            </a:p>
          </p:txBody>
        </p:sp>
        <p:sp>
          <p:nvSpPr>
            <p:cNvPr id="57" name="TextBox 56">
              <a:extLst>
                <a:ext uri="{FF2B5EF4-FFF2-40B4-BE49-F238E27FC236}">
                  <a16:creationId xmlns:a16="http://schemas.microsoft.com/office/drawing/2014/main" id="{7AA3FA65-9A8A-722E-A7B9-27CCDA1FF2AC}"/>
                </a:ext>
              </a:extLst>
            </p:cNvPr>
            <p:cNvSpPr txBox="1"/>
            <p:nvPr/>
          </p:nvSpPr>
          <p:spPr>
            <a:xfrm>
              <a:off x="3249868" y="2273603"/>
              <a:ext cx="1400519" cy="624101"/>
            </a:xfrm>
            <a:prstGeom prst="rect">
              <a:avLst/>
            </a:prstGeom>
            <a:noFill/>
          </p:spPr>
          <p:txBody>
            <a:bodyPr wrap="square" rtlCol="0">
              <a:spAutoFit/>
            </a:bodyPr>
            <a:lstStyle/>
            <a:p>
              <a:pPr marL="285750" indent="-285750" algn="ctr">
                <a:buFont typeface="Wingdings" panose="05000000000000000000" pitchFamily="2" charset="2"/>
                <a:buChar char="§"/>
              </a:pPr>
              <a:r>
                <a:rPr lang="fr-FR" altLang="ko-KR" dirty="0">
                  <a:solidFill>
                    <a:srgbClr val="262626"/>
                  </a:solidFill>
                  <a:cs typeface="Arial" pitchFamily="34" charset="0"/>
                </a:rPr>
                <a:t>Évaluation de l’action, Théorie de changement, </a:t>
              </a:r>
            </a:p>
            <a:p>
              <a:pPr marL="285750" indent="-285750" algn="ctr">
                <a:buFont typeface="Wingdings" panose="05000000000000000000" pitchFamily="2" charset="2"/>
                <a:buChar char="§"/>
              </a:pPr>
              <a:r>
                <a:rPr lang="fr-FR" altLang="ko-KR" dirty="0">
                  <a:solidFill>
                    <a:srgbClr val="262626"/>
                  </a:solidFill>
                  <a:cs typeface="Arial" pitchFamily="34" charset="0"/>
                </a:rPr>
                <a:t>Méthodes fondées sur les résultats</a:t>
              </a:r>
              <a:endParaRPr lang="ko-KR" altLang="en-US" dirty="0">
                <a:solidFill>
                  <a:srgbClr val="262626"/>
                </a:solidFill>
                <a:cs typeface="Arial" pitchFamily="34" charset="0"/>
              </a:endParaRPr>
            </a:p>
          </p:txBody>
        </p:sp>
      </p:grpSp>
      <p:sp>
        <p:nvSpPr>
          <p:cNvPr id="58" name="TextBox 57">
            <a:extLst>
              <a:ext uri="{FF2B5EF4-FFF2-40B4-BE49-F238E27FC236}">
                <a16:creationId xmlns:a16="http://schemas.microsoft.com/office/drawing/2014/main" id="{A955ED65-F3EA-0E98-32A5-AD3B81D0FCC7}"/>
              </a:ext>
            </a:extLst>
          </p:cNvPr>
          <p:cNvSpPr txBox="1"/>
          <p:nvPr/>
        </p:nvSpPr>
        <p:spPr>
          <a:xfrm>
            <a:off x="11293846" y="6743709"/>
            <a:ext cx="2573102" cy="1061829"/>
          </a:xfrm>
          <a:prstGeom prst="rect">
            <a:avLst/>
          </a:prstGeom>
          <a:noFill/>
        </p:spPr>
        <p:txBody>
          <a:bodyPr wrap="square" rtlCol="0">
            <a:spAutoFit/>
          </a:bodyPr>
          <a:lstStyle/>
          <a:p>
            <a:pPr algn="ctr"/>
            <a:r>
              <a:rPr lang="fr-FR" altLang="ko-KR" sz="2100" b="1" dirty="0">
                <a:solidFill>
                  <a:srgbClr val="262626"/>
                </a:solidFill>
                <a:cs typeface="Arial" pitchFamily="34" charset="0"/>
              </a:rPr>
              <a:t>Les méthodes d’évaluation sans objectifs déclarés</a:t>
            </a:r>
          </a:p>
        </p:txBody>
      </p:sp>
      <p:grpSp>
        <p:nvGrpSpPr>
          <p:cNvPr id="59" name="Group 58">
            <a:extLst>
              <a:ext uri="{FF2B5EF4-FFF2-40B4-BE49-F238E27FC236}">
                <a16:creationId xmlns:a16="http://schemas.microsoft.com/office/drawing/2014/main" id="{D73DE2A4-3434-2CCA-7232-6FF7CC8FF3A5}"/>
              </a:ext>
            </a:extLst>
          </p:cNvPr>
          <p:cNvGrpSpPr/>
          <p:nvPr/>
        </p:nvGrpSpPr>
        <p:grpSpPr>
          <a:xfrm>
            <a:off x="13411200" y="1899103"/>
            <a:ext cx="2912966" cy="1721727"/>
            <a:chOff x="3233964" y="1954419"/>
            <a:chExt cx="1412557" cy="844389"/>
          </a:xfrm>
        </p:grpSpPr>
        <p:sp>
          <p:nvSpPr>
            <p:cNvPr id="60" name="TextBox 59">
              <a:extLst>
                <a:ext uri="{FF2B5EF4-FFF2-40B4-BE49-F238E27FC236}">
                  <a16:creationId xmlns:a16="http://schemas.microsoft.com/office/drawing/2014/main" id="{63FA9917-2D55-2D84-7B40-5E0F35F52C44}"/>
                </a:ext>
              </a:extLst>
            </p:cNvPr>
            <p:cNvSpPr txBox="1"/>
            <p:nvPr/>
          </p:nvSpPr>
          <p:spPr>
            <a:xfrm>
              <a:off x="3233964" y="1954419"/>
              <a:ext cx="1400519" cy="362264"/>
            </a:xfrm>
            <a:prstGeom prst="rect">
              <a:avLst/>
            </a:prstGeom>
            <a:noFill/>
          </p:spPr>
          <p:txBody>
            <a:bodyPr wrap="square" rtlCol="0">
              <a:spAutoFit/>
            </a:bodyPr>
            <a:lstStyle/>
            <a:p>
              <a:pPr algn="ctr"/>
              <a:r>
                <a:rPr lang="fr-FR" altLang="ko-KR" sz="2100" b="1" dirty="0">
                  <a:solidFill>
                    <a:srgbClr val="262626"/>
                  </a:solidFill>
                  <a:cs typeface="Arial" pitchFamily="34" charset="0"/>
                </a:rPr>
                <a:t>Techniques de collecte </a:t>
              </a:r>
              <a:endParaRPr lang="ko-KR" altLang="en-US" sz="2100" b="1" dirty="0">
                <a:solidFill>
                  <a:srgbClr val="262626"/>
                </a:solidFill>
                <a:cs typeface="Arial" pitchFamily="34" charset="0"/>
              </a:endParaRPr>
            </a:p>
          </p:txBody>
        </p:sp>
        <p:sp>
          <p:nvSpPr>
            <p:cNvPr id="61" name="TextBox 60">
              <a:extLst>
                <a:ext uri="{FF2B5EF4-FFF2-40B4-BE49-F238E27FC236}">
                  <a16:creationId xmlns:a16="http://schemas.microsoft.com/office/drawing/2014/main" id="{6A25F37E-1335-0DFD-5C02-EBFA2FAEA4C7}"/>
                </a:ext>
              </a:extLst>
            </p:cNvPr>
            <p:cNvSpPr txBox="1"/>
            <p:nvPr/>
          </p:nvSpPr>
          <p:spPr>
            <a:xfrm>
              <a:off x="3246002" y="2247482"/>
              <a:ext cx="1400519" cy="551326"/>
            </a:xfrm>
            <a:prstGeom prst="rect">
              <a:avLst/>
            </a:prstGeom>
            <a:noFill/>
          </p:spPr>
          <p:txBody>
            <a:bodyPr wrap="square" rtlCol="0">
              <a:spAutoFit/>
            </a:bodyPr>
            <a:lstStyle/>
            <a:p>
              <a:pPr marL="285750" indent="-285750" algn="ctr">
                <a:buFont typeface="Wingdings" panose="05000000000000000000" pitchFamily="2" charset="2"/>
                <a:buChar char="§"/>
              </a:pPr>
              <a:r>
                <a:rPr lang="fr-FR" altLang="ko-KR" dirty="0">
                  <a:solidFill>
                    <a:srgbClr val="262626"/>
                  </a:solidFill>
                  <a:cs typeface="Arial" pitchFamily="34" charset="0"/>
                </a:rPr>
                <a:t>Méthodes mixtes et participatives </a:t>
              </a:r>
            </a:p>
            <a:p>
              <a:pPr marL="285750" indent="-285750" algn="ctr">
                <a:buFont typeface="Wingdings" panose="05000000000000000000" pitchFamily="2" charset="2"/>
                <a:buChar char="§"/>
              </a:pPr>
              <a:r>
                <a:rPr lang="fr-FR" altLang="ko-KR" dirty="0">
                  <a:solidFill>
                    <a:srgbClr val="262626"/>
                  </a:solidFill>
                  <a:cs typeface="Arial" pitchFamily="34" charset="0"/>
                </a:rPr>
                <a:t>Techniques de collecte en situation réelle (ESR) </a:t>
              </a:r>
            </a:p>
          </p:txBody>
        </p:sp>
      </p:grpSp>
    </p:spTree>
    <p:extLst>
      <p:ext uri="{BB962C8B-B14F-4D97-AF65-F5344CB8AC3E}">
        <p14:creationId xmlns:p14="http://schemas.microsoft.com/office/powerpoint/2010/main" val="1557309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D48202A-6D75-4FDC-9883-09BF28E4A8C9}"/>
              </a:ext>
            </a:extLst>
          </p:cNvPr>
          <p:cNvGrpSpPr/>
          <p:nvPr/>
        </p:nvGrpSpPr>
        <p:grpSpPr>
          <a:xfrm>
            <a:off x="5830373" y="1770743"/>
            <a:ext cx="6627255" cy="6627244"/>
            <a:chOff x="9241582" y="636763"/>
            <a:chExt cx="421708" cy="421708"/>
          </a:xfrm>
        </p:grpSpPr>
        <p:sp>
          <p:nvSpPr>
            <p:cNvPr id="5" name="Freeform: Shape 4">
              <a:extLst>
                <a:ext uri="{FF2B5EF4-FFF2-40B4-BE49-F238E27FC236}">
                  <a16:creationId xmlns:a16="http://schemas.microsoft.com/office/drawing/2014/main" id="{BB4141A6-2105-4156-B9B6-9465C0E080EC}"/>
                </a:ext>
              </a:extLst>
            </p:cNvPr>
            <p:cNvSpPr/>
            <p:nvPr/>
          </p:nvSpPr>
          <p:spPr>
            <a:xfrm>
              <a:off x="9241582" y="636763"/>
              <a:ext cx="421708" cy="421708"/>
            </a:xfrm>
            <a:custGeom>
              <a:avLst/>
              <a:gdLst>
                <a:gd name="connsiteX0" fmla="*/ 96195 w 687108"/>
                <a:gd name="connsiteY0" fmla="*/ 593531 h 687108"/>
                <a:gd name="connsiteX1" fmla="*/ 70020 w 687108"/>
                <a:gd name="connsiteY1" fmla="*/ 494718 h 687108"/>
                <a:gd name="connsiteX2" fmla="*/ 38609 w 687108"/>
                <a:gd name="connsiteY2" fmla="*/ 405721 h 687108"/>
                <a:gd name="connsiteX3" fmla="*/ 18977 w 687108"/>
                <a:gd name="connsiteY3" fmla="*/ 369730 h 687108"/>
                <a:gd name="connsiteX4" fmla="*/ 0 w 687108"/>
                <a:gd name="connsiteY4" fmla="*/ 352716 h 687108"/>
                <a:gd name="connsiteX5" fmla="*/ 1309 w 687108"/>
                <a:gd name="connsiteY5" fmla="*/ 347481 h 687108"/>
                <a:gd name="connsiteX6" fmla="*/ 45807 w 687108"/>
                <a:gd name="connsiteY6" fmla="*/ 265682 h 687108"/>
                <a:gd name="connsiteX7" fmla="*/ 83762 w 687108"/>
                <a:gd name="connsiteY7" fmla="*/ 181266 h 687108"/>
                <a:gd name="connsiteX8" fmla="*/ 99467 w 687108"/>
                <a:gd name="connsiteY8" fmla="*/ 124988 h 687108"/>
                <a:gd name="connsiteX9" fmla="*/ 99467 w 687108"/>
                <a:gd name="connsiteY9" fmla="*/ 108629 h 687108"/>
                <a:gd name="connsiteX10" fmla="*/ 104048 w 687108"/>
                <a:gd name="connsiteY10" fmla="*/ 106011 h 687108"/>
                <a:gd name="connsiteX11" fmla="*/ 191736 w 687108"/>
                <a:gd name="connsiteY11" fmla="*/ 80490 h 687108"/>
                <a:gd name="connsiteX12" fmla="*/ 293166 w 687108"/>
                <a:gd name="connsiteY12" fmla="*/ 43190 h 687108"/>
                <a:gd name="connsiteX13" fmla="*/ 317379 w 687108"/>
                <a:gd name="connsiteY13" fmla="*/ 30102 h 687108"/>
                <a:gd name="connsiteX14" fmla="*/ 343554 w 687108"/>
                <a:gd name="connsiteY14" fmla="*/ 0 h 687108"/>
                <a:gd name="connsiteX15" fmla="*/ 435169 w 687108"/>
                <a:gd name="connsiteY15" fmla="*/ 53006 h 687108"/>
                <a:gd name="connsiteX16" fmla="*/ 512387 w 687108"/>
                <a:gd name="connsiteY16" fmla="*/ 89651 h 687108"/>
                <a:gd name="connsiteX17" fmla="*/ 565393 w 687108"/>
                <a:gd name="connsiteY17" fmla="*/ 104702 h 687108"/>
                <a:gd name="connsiteX18" fmla="*/ 584370 w 687108"/>
                <a:gd name="connsiteY18" fmla="*/ 104702 h 687108"/>
                <a:gd name="connsiteX19" fmla="*/ 586987 w 687108"/>
                <a:gd name="connsiteY19" fmla="*/ 108629 h 687108"/>
                <a:gd name="connsiteX20" fmla="*/ 615126 w 687108"/>
                <a:gd name="connsiteY20" fmla="*/ 200898 h 687108"/>
                <a:gd name="connsiteX21" fmla="*/ 649809 w 687108"/>
                <a:gd name="connsiteY21" fmla="*/ 299710 h 687108"/>
                <a:gd name="connsiteX22" fmla="*/ 662242 w 687108"/>
                <a:gd name="connsiteY22" fmla="*/ 321960 h 687108"/>
                <a:gd name="connsiteX23" fmla="*/ 687109 w 687108"/>
                <a:gd name="connsiteY23" fmla="*/ 344863 h 687108"/>
                <a:gd name="connsiteX24" fmla="*/ 685146 w 687108"/>
                <a:gd name="connsiteY24" fmla="*/ 351407 h 687108"/>
                <a:gd name="connsiteX25" fmla="*/ 641956 w 687108"/>
                <a:gd name="connsiteY25" fmla="*/ 427971 h 687108"/>
                <a:gd name="connsiteX26" fmla="*/ 602693 w 687108"/>
                <a:gd name="connsiteY26" fmla="*/ 516968 h 687108"/>
                <a:gd name="connsiteX27" fmla="*/ 586987 w 687108"/>
                <a:gd name="connsiteY27" fmla="*/ 571936 h 687108"/>
                <a:gd name="connsiteX28" fmla="*/ 586987 w 687108"/>
                <a:gd name="connsiteY28" fmla="*/ 589605 h 687108"/>
                <a:gd name="connsiteX29" fmla="*/ 581752 w 687108"/>
                <a:gd name="connsiteY29" fmla="*/ 592877 h 687108"/>
                <a:gd name="connsiteX30" fmla="*/ 492755 w 687108"/>
                <a:gd name="connsiteY30" fmla="*/ 619707 h 687108"/>
                <a:gd name="connsiteX31" fmla="*/ 391325 w 687108"/>
                <a:gd name="connsiteY31" fmla="*/ 656352 h 687108"/>
                <a:gd name="connsiteX32" fmla="*/ 370385 w 687108"/>
                <a:gd name="connsiteY32" fmla="*/ 668132 h 687108"/>
                <a:gd name="connsiteX33" fmla="*/ 347481 w 687108"/>
                <a:gd name="connsiteY33" fmla="*/ 692998 h 687108"/>
                <a:gd name="connsiteX34" fmla="*/ 340937 w 687108"/>
                <a:gd name="connsiteY34" fmla="*/ 691690 h 687108"/>
                <a:gd name="connsiteX35" fmla="*/ 264373 w 687108"/>
                <a:gd name="connsiteY35" fmla="*/ 648500 h 687108"/>
                <a:gd name="connsiteX36" fmla="*/ 173413 w 687108"/>
                <a:gd name="connsiteY36" fmla="*/ 608582 h 687108"/>
                <a:gd name="connsiteX37" fmla="*/ 120408 w 687108"/>
                <a:gd name="connsiteY37" fmla="*/ 593531 h 687108"/>
                <a:gd name="connsiteX38" fmla="*/ 96195 w 687108"/>
                <a:gd name="connsiteY38" fmla="*/ 593531 h 687108"/>
                <a:gd name="connsiteX39" fmla="*/ 420118 w 687108"/>
                <a:gd name="connsiteY39" fmla="*/ 350098 h 687108"/>
                <a:gd name="connsiteX40" fmla="*/ 344863 w 687108"/>
                <a:gd name="connsiteY40" fmla="*/ 272880 h 687108"/>
                <a:gd name="connsiteX41" fmla="*/ 266337 w 687108"/>
                <a:gd name="connsiteY41" fmla="*/ 348135 h 687108"/>
                <a:gd name="connsiteX42" fmla="*/ 342246 w 687108"/>
                <a:gd name="connsiteY42" fmla="*/ 426662 h 687108"/>
                <a:gd name="connsiteX43" fmla="*/ 420118 w 687108"/>
                <a:gd name="connsiteY43" fmla="*/ 350098 h 687108"/>
                <a:gd name="connsiteX44" fmla="*/ 521548 w 687108"/>
                <a:gd name="connsiteY44" fmla="*/ 141348 h 687108"/>
                <a:gd name="connsiteX45" fmla="*/ 363186 w 687108"/>
                <a:gd name="connsiteY45" fmla="*/ 76564 h 687108"/>
                <a:gd name="connsiteX46" fmla="*/ 363186 w 687108"/>
                <a:gd name="connsiteY46" fmla="*/ 225764 h 687108"/>
                <a:gd name="connsiteX47" fmla="*/ 370385 w 687108"/>
                <a:gd name="connsiteY47" fmla="*/ 233617 h 687108"/>
                <a:gd name="connsiteX48" fmla="*/ 412265 w 687108"/>
                <a:gd name="connsiteY48" fmla="*/ 249977 h 687108"/>
                <a:gd name="connsiteX49" fmla="*/ 521548 w 687108"/>
                <a:gd name="connsiteY49" fmla="*/ 141348 h 687108"/>
                <a:gd name="connsiteX50" fmla="*/ 443676 w 687108"/>
                <a:gd name="connsiteY50" fmla="*/ 282696 h 687108"/>
                <a:gd name="connsiteX51" fmla="*/ 458073 w 687108"/>
                <a:gd name="connsiteY51" fmla="*/ 318033 h 687108"/>
                <a:gd name="connsiteX52" fmla="*/ 475741 w 687108"/>
                <a:gd name="connsiteY52" fmla="*/ 330467 h 687108"/>
                <a:gd name="connsiteX53" fmla="*/ 586333 w 687108"/>
                <a:gd name="connsiteY53" fmla="*/ 330467 h 687108"/>
                <a:gd name="connsiteX54" fmla="*/ 617089 w 687108"/>
                <a:gd name="connsiteY54" fmla="*/ 330467 h 687108"/>
                <a:gd name="connsiteX55" fmla="*/ 552959 w 687108"/>
                <a:gd name="connsiteY55" fmla="*/ 173413 h 687108"/>
                <a:gd name="connsiteX56" fmla="*/ 443676 w 687108"/>
                <a:gd name="connsiteY56" fmla="*/ 282696 h 687108"/>
                <a:gd name="connsiteX57" fmla="*/ 223801 w 687108"/>
                <a:gd name="connsiteY57" fmla="*/ 329158 h 687108"/>
                <a:gd name="connsiteX58" fmla="*/ 242124 w 687108"/>
                <a:gd name="connsiteY58" fmla="*/ 285968 h 687108"/>
                <a:gd name="connsiteX59" fmla="*/ 237543 w 687108"/>
                <a:gd name="connsiteY59" fmla="*/ 271572 h 687108"/>
                <a:gd name="connsiteX60" fmla="*/ 181266 w 687108"/>
                <a:gd name="connsiteY60" fmla="*/ 214640 h 687108"/>
                <a:gd name="connsiteX61" fmla="*/ 138076 w 687108"/>
                <a:gd name="connsiteY61" fmla="*/ 168832 h 687108"/>
                <a:gd name="connsiteX62" fmla="*/ 70674 w 687108"/>
                <a:gd name="connsiteY62" fmla="*/ 329812 h 687108"/>
                <a:gd name="connsiteX63" fmla="*/ 223801 w 687108"/>
                <a:gd name="connsiteY63" fmla="*/ 329158 h 687108"/>
                <a:gd name="connsiteX64" fmla="*/ 364495 w 687108"/>
                <a:gd name="connsiteY64" fmla="*/ 622979 h 687108"/>
                <a:gd name="connsiteX65" fmla="*/ 522857 w 687108"/>
                <a:gd name="connsiteY65" fmla="*/ 556885 h 687108"/>
                <a:gd name="connsiteX66" fmla="*/ 418155 w 687108"/>
                <a:gd name="connsiteY66" fmla="*/ 452183 h 687108"/>
                <a:gd name="connsiteX67" fmla="*/ 407684 w 687108"/>
                <a:gd name="connsiteY67" fmla="*/ 450874 h 687108"/>
                <a:gd name="connsiteX68" fmla="*/ 365149 w 687108"/>
                <a:gd name="connsiteY68" fmla="*/ 469852 h 687108"/>
                <a:gd name="connsiteX69" fmla="*/ 364495 w 687108"/>
                <a:gd name="connsiteY69" fmla="*/ 622979 h 687108"/>
                <a:gd name="connsiteX70" fmla="*/ 134150 w 687108"/>
                <a:gd name="connsiteY70" fmla="*/ 524166 h 687108"/>
                <a:gd name="connsiteX71" fmla="*/ 243433 w 687108"/>
                <a:gd name="connsiteY71" fmla="*/ 416192 h 687108"/>
                <a:gd name="connsiteX72" fmla="*/ 224455 w 687108"/>
                <a:gd name="connsiteY72" fmla="*/ 370384 h 687108"/>
                <a:gd name="connsiteX73" fmla="*/ 70674 w 687108"/>
                <a:gd name="connsiteY73" fmla="*/ 370384 h 687108"/>
                <a:gd name="connsiteX74" fmla="*/ 134150 w 687108"/>
                <a:gd name="connsiteY74" fmla="*/ 524166 h 687108"/>
                <a:gd name="connsiteX75" fmla="*/ 323269 w 687108"/>
                <a:gd name="connsiteY75" fmla="*/ 469197 h 687108"/>
                <a:gd name="connsiteX76" fmla="*/ 282696 w 687108"/>
                <a:gd name="connsiteY76" fmla="*/ 452183 h 687108"/>
                <a:gd name="connsiteX77" fmla="*/ 268954 w 687108"/>
                <a:gd name="connsiteY77" fmla="*/ 452837 h 687108"/>
                <a:gd name="connsiteX78" fmla="*/ 164252 w 687108"/>
                <a:gd name="connsiteY78" fmla="*/ 556885 h 687108"/>
                <a:gd name="connsiteX79" fmla="*/ 322614 w 687108"/>
                <a:gd name="connsiteY79" fmla="*/ 622979 h 687108"/>
                <a:gd name="connsiteX80" fmla="*/ 323269 w 687108"/>
                <a:gd name="connsiteY80" fmla="*/ 469197 h 687108"/>
                <a:gd name="connsiteX81" fmla="*/ 322614 w 687108"/>
                <a:gd name="connsiteY81" fmla="*/ 76564 h 687108"/>
                <a:gd name="connsiteX82" fmla="*/ 166215 w 687108"/>
                <a:gd name="connsiteY82" fmla="*/ 140694 h 687108"/>
                <a:gd name="connsiteX83" fmla="*/ 275498 w 687108"/>
                <a:gd name="connsiteY83" fmla="*/ 249977 h 687108"/>
                <a:gd name="connsiteX84" fmla="*/ 322614 w 687108"/>
                <a:gd name="connsiteY84" fmla="*/ 230345 h 687108"/>
                <a:gd name="connsiteX85" fmla="*/ 322614 w 687108"/>
                <a:gd name="connsiteY85" fmla="*/ 76564 h 687108"/>
                <a:gd name="connsiteX86" fmla="*/ 550342 w 687108"/>
                <a:gd name="connsiteY86" fmla="*/ 529401 h 687108"/>
                <a:gd name="connsiteX87" fmla="*/ 616435 w 687108"/>
                <a:gd name="connsiteY87" fmla="*/ 371039 h 687108"/>
                <a:gd name="connsiteX88" fmla="*/ 462653 w 687108"/>
                <a:gd name="connsiteY88" fmla="*/ 371039 h 687108"/>
                <a:gd name="connsiteX89" fmla="*/ 442367 w 687108"/>
                <a:gd name="connsiteY89" fmla="*/ 420118 h 687108"/>
                <a:gd name="connsiteX90" fmla="*/ 451529 w 687108"/>
                <a:gd name="connsiteY90" fmla="*/ 429934 h 687108"/>
                <a:gd name="connsiteX91" fmla="*/ 550342 w 687108"/>
                <a:gd name="connsiteY91" fmla="*/ 529401 h 68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687108" h="687108">
                  <a:moveTo>
                    <a:pt x="96195" y="593531"/>
                  </a:moveTo>
                  <a:cubicBezTo>
                    <a:pt x="109937" y="552305"/>
                    <a:pt x="85071" y="525475"/>
                    <a:pt x="70020" y="494718"/>
                  </a:cubicBezTo>
                  <a:cubicBezTo>
                    <a:pt x="56278" y="466580"/>
                    <a:pt x="46462" y="436478"/>
                    <a:pt x="38609" y="405721"/>
                  </a:cubicBezTo>
                  <a:cubicBezTo>
                    <a:pt x="34683" y="391325"/>
                    <a:pt x="30102" y="378891"/>
                    <a:pt x="18977" y="369730"/>
                  </a:cubicBezTo>
                  <a:cubicBezTo>
                    <a:pt x="12434" y="363840"/>
                    <a:pt x="5890" y="357951"/>
                    <a:pt x="0" y="352716"/>
                  </a:cubicBezTo>
                  <a:cubicBezTo>
                    <a:pt x="655" y="349444"/>
                    <a:pt x="655" y="348135"/>
                    <a:pt x="1309" y="347481"/>
                  </a:cubicBezTo>
                  <a:cubicBezTo>
                    <a:pt x="28793" y="327195"/>
                    <a:pt x="37955" y="297747"/>
                    <a:pt x="45807" y="265682"/>
                  </a:cubicBezTo>
                  <a:cubicBezTo>
                    <a:pt x="53006" y="236235"/>
                    <a:pt x="68057" y="208096"/>
                    <a:pt x="83762" y="181266"/>
                  </a:cubicBezTo>
                  <a:cubicBezTo>
                    <a:pt x="94886" y="162943"/>
                    <a:pt x="101430" y="145929"/>
                    <a:pt x="99467" y="124988"/>
                  </a:cubicBezTo>
                  <a:cubicBezTo>
                    <a:pt x="98813" y="119099"/>
                    <a:pt x="99467" y="113209"/>
                    <a:pt x="99467" y="108629"/>
                  </a:cubicBezTo>
                  <a:cubicBezTo>
                    <a:pt x="102085" y="106665"/>
                    <a:pt x="103393" y="106011"/>
                    <a:pt x="104048" y="106011"/>
                  </a:cubicBezTo>
                  <a:cubicBezTo>
                    <a:pt x="136768" y="109937"/>
                    <a:pt x="163597" y="96195"/>
                    <a:pt x="191736" y="80490"/>
                  </a:cubicBezTo>
                  <a:cubicBezTo>
                    <a:pt x="223147" y="63476"/>
                    <a:pt x="259138" y="55623"/>
                    <a:pt x="293166" y="43190"/>
                  </a:cubicBezTo>
                  <a:cubicBezTo>
                    <a:pt x="301674" y="39918"/>
                    <a:pt x="310835" y="35991"/>
                    <a:pt x="317379" y="30102"/>
                  </a:cubicBezTo>
                  <a:cubicBezTo>
                    <a:pt x="326540" y="22249"/>
                    <a:pt x="333084" y="12433"/>
                    <a:pt x="343554" y="0"/>
                  </a:cubicBezTo>
                  <a:cubicBezTo>
                    <a:pt x="364495" y="39263"/>
                    <a:pt x="401141" y="42535"/>
                    <a:pt x="435169" y="53006"/>
                  </a:cubicBezTo>
                  <a:cubicBezTo>
                    <a:pt x="461999" y="60858"/>
                    <a:pt x="488175" y="74600"/>
                    <a:pt x="512387" y="89651"/>
                  </a:cubicBezTo>
                  <a:cubicBezTo>
                    <a:pt x="529401" y="100122"/>
                    <a:pt x="545106" y="107320"/>
                    <a:pt x="565393" y="104702"/>
                  </a:cubicBezTo>
                  <a:cubicBezTo>
                    <a:pt x="571936" y="104048"/>
                    <a:pt x="578480" y="104702"/>
                    <a:pt x="584370" y="104702"/>
                  </a:cubicBezTo>
                  <a:cubicBezTo>
                    <a:pt x="585678" y="106665"/>
                    <a:pt x="587642" y="107974"/>
                    <a:pt x="586987" y="108629"/>
                  </a:cubicBezTo>
                  <a:cubicBezTo>
                    <a:pt x="581752" y="143966"/>
                    <a:pt x="599421" y="171450"/>
                    <a:pt x="615126" y="200898"/>
                  </a:cubicBezTo>
                  <a:cubicBezTo>
                    <a:pt x="631486" y="231654"/>
                    <a:pt x="638030" y="266336"/>
                    <a:pt x="649809" y="299710"/>
                  </a:cubicBezTo>
                  <a:cubicBezTo>
                    <a:pt x="652426" y="307563"/>
                    <a:pt x="657007" y="316070"/>
                    <a:pt x="662242" y="321960"/>
                  </a:cubicBezTo>
                  <a:cubicBezTo>
                    <a:pt x="670095" y="330467"/>
                    <a:pt x="679911" y="337665"/>
                    <a:pt x="687109" y="344863"/>
                  </a:cubicBezTo>
                  <a:cubicBezTo>
                    <a:pt x="685800" y="349444"/>
                    <a:pt x="685800" y="350753"/>
                    <a:pt x="685146" y="351407"/>
                  </a:cubicBezTo>
                  <a:cubicBezTo>
                    <a:pt x="660279" y="371039"/>
                    <a:pt x="649154" y="396560"/>
                    <a:pt x="641956" y="427971"/>
                  </a:cubicBezTo>
                  <a:cubicBezTo>
                    <a:pt x="634758" y="459381"/>
                    <a:pt x="619053" y="488829"/>
                    <a:pt x="602693" y="516968"/>
                  </a:cubicBezTo>
                  <a:cubicBezTo>
                    <a:pt x="592222" y="534636"/>
                    <a:pt x="585024" y="550996"/>
                    <a:pt x="586987" y="571936"/>
                  </a:cubicBezTo>
                  <a:cubicBezTo>
                    <a:pt x="587642" y="577826"/>
                    <a:pt x="586987" y="583715"/>
                    <a:pt x="586987" y="589605"/>
                  </a:cubicBezTo>
                  <a:cubicBezTo>
                    <a:pt x="585024" y="590914"/>
                    <a:pt x="583061" y="592877"/>
                    <a:pt x="581752" y="592877"/>
                  </a:cubicBezTo>
                  <a:cubicBezTo>
                    <a:pt x="547724" y="587642"/>
                    <a:pt x="521548" y="604656"/>
                    <a:pt x="492755" y="619707"/>
                  </a:cubicBezTo>
                  <a:cubicBezTo>
                    <a:pt x="461344" y="636066"/>
                    <a:pt x="425353" y="643919"/>
                    <a:pt x="391325" y="656352"/>
                  </a:cubicBezTo>
                  <a:cubicBezTo>
                    <a:pt x="384127" y="658970"/>
                    <a:pt x="376274" y="662896"/>
                    <a:pt x="370385" y="668132"/>
                  </a:cubicBezTo>
                  <a:cubicBezTo>
                    <a:pt x="361877" y="675984"/>
                    <a:pt x="354025" y="685800"/>
                    <a:pt x="347481" y="692998"/>
                  </a:cubicBezTo>
                  <a:cubicBezTo>
                    <a:pt x="342900" y="692344"/>
                    <a:pt x="341591" y="692344"/>
                    <a:pt x="340937" y="691690"/>
                  </a:cubicBezTo>
                  <a:cubicBezTo>
                    <a:pt x="321305" y="666823"/>
                    <a:pt x="295130" y="656352"/>
                    <a:pt x="264373" y="648500"/>
                  </a:cubicBezTo>
                  <a:cubicBezTo>
                    <a:pt x="232963" y="639993"/>
                    <a:pt x="202206" y="624942"/>
                    <a:pt x="173413" y="608582"/>
                  </a:cubicBezTo>
                  <a:cubicBezTo>
                    <a:pt x="155745" y="598766"/>
                    <a:pt x="140039" y="591568"/>
                    <a:pt x="120408" y="593531"/>
                  </a:cubicBezTo>
                  <a:cubicBezTo>
                    <a:pt x="114518" y="594185"/>
                    <a:pt x="107974" y="593531"/>
                    <a:pt x="96195" y="593531"/>
                  </a:cubicBezTo>
                  <a:close/>
                  <a:moveTo>
                    <a:pt x="420118" y="350098"/>
                  </a:moveTo>
                  <a:cubicBezTo>
                    <a:pt x="420118" y="307563"/>
                    <a:pt x="387399" y="273535"/>
                    <a:pt x="344863" y="272880"/>
                  </a:cubicBezTo>
                  <a:cubicBezTo>
                    <a:pt x="301019" y="272226"/>
                    <a:pt x="266991" y="305600"/>
                    <a:pt x="266337" y="348135"/>
                  </a:cubicBezTo>
                  <a:cubicBezTo>
                    <a:pt x="265682" y="390670"/>
                    <a:pt x="299710" y="426007"/>
                    <a:pt x="342246" y="426662"/>
                  </a:cubicBezTo>
                  <a:cubicBezTo>
                    <a:pt x="384781" y="427316"/>
                    <a:pt x="420118" y="392634"/>
                    <a:pt x="420118" y="350098"/>
                  </a:cubicBezTo>
                  <a:close/>
                  <a:moveTo>
                    <a:pt x="521548" y="141348"/>
                  </a:moveTo>
                  <a:cubicBezTo>
                    <a:pt x="475741" y="102739"/>
                    <a:pt x="424044" y="81144"/>
                    <a:pt x="363186" y="76564"/>
                  </a:cubicBezTo>
                  <a:cubicBezTo>
                    <a:pt x="363186" y="126952"/>
                    <a:pt x="363186" y="176685"/>
                    <a:pt x="363186" y="225764"/>
                  </a:cubicBezTo>
                  <a:cubicBezTo>
                    <a:pt x="363186" y="228382"/>
                    <a:pt x="367113" y="232308"/>
                    <a:pt x="370385" y="233617"/>
                  </a:cubicBezTo>
                  <a:cubicBezTo>
                    <a:pt x="384127" y="239506"/>
                    <a:pt x="398523" y="244742"/>
                    <a:pt x="412265" y="249977"/>
                  </a:cubicBezTo>
                  <a:cubicBezTo>
                    <a:pt x="448257" y="214640"/>
                    <a:pt x="484248" y="178648"/>
                    <a:pt x="521548" y="141348"/>
                  </a:cubicBezTo>
                  <a:close/>
                  <a:moveTo>
                    <a:pt x="443676" y="282696"/>
                  </a:moveTo>
                  <a:cubicBezTo>
                    <a:pt x="448257" y="293821"/>
                    <a:pt x="454801" y="305600"/>
                    <a:pt x="458073" y="318033"/>
                  </a:cubicBezTo>
                  <a:cubicBezTo>
                    <a:pt x="460690" y="328503"/>
                    <a:pt x="466580" y="330467"/>
                    <a:pt x="475741" y="330467"/>
                  </a:cubicBezTo>
                  <a:cubicBezTo>
                    <a:pt x="512387" y="329812"/>
                    <a:pt x="549687" y="330467"/>
                    <a:pt x="586333" y="330467"/>
                  </a:cubicBezTo>
                  <a:cubicBezTo>
                    <a:pt x="596149" y="330467"/>
                    <a:pt x="605965" y="330467"/>
                    <a:pt x="617089" y="330467"/>
                  </a:cubicBezTo>
                  <a:cubicBezTo>
                    <a:pt x="611854" y="268954"/>
                    <a:pt x="590259" y="217257"/>
                    <a:pt x="552959" y="173413"/>
                  </a:cubicBezTo>
                  <a:cubicBezTo>
                    <a:pt x="515659" y="210059"/>
                    <a:pt x="480322" y="246050"/>
                    <a:pt x="443676" y="282696"/>
                  </a:cubicBezTo>
                  <a:close/>
                  <a:moveTo>
                    <a:pt x="223801" y="329158"/>
                  </a:moveTo>
                  <a:cubicBezTo>
                    <a:pt x="230345" y="314107"/>
                    <a:pt x="237543" y="300365"/>
                    <a:pt x="242124" y="285968"/>
                  </a:cubicBezTo>
                  <a:cubicBezTo>
                    <a:pt x="243433" y="282042"/>
                    <a:pt x="240815" y="274844"/>
                    <a:pt x="237543" y="271572"/>
                  </a:cubicBezTo>
                  <a:cubicBezTo>
                    <a:pt x="219220" y="251940"/>
                    <a:pt x="199589" y="233617"/>
                    <a:pt x="181266" y="214640"/>
                  </a:cubicBezTo>
                  <a:cubicBezTo>
                    <a:pt x="166869" y="199589"/>
                    <a:pt x="153127" y="184538"/>
                    <a:pt x="138076" y="168832"/>
                  </a:cubicBezTo>
                  <a:cubicBezTo>
                    <a:pt x="96850" y="217912"/>
                    <a:pt x="75255" y="269608"/>
                    <a:pt x="70674" y="329812"/>
                  </a:cubicBezTo>
                  <a:cubicBezTo>
                    <a:pt x="123680" y="329158"/>
                    <a:pt x="174068" y="329158"/>
                    <a:pt x="223801" y="329158"/>
                  </a:cubicBezTo>
                  <a:close/>
                  <a:moveTo>
                    <a:pt x="364495" y="622979"/>
                  </a:moveTo>
                  <a:cubicBezTo>
                    <a:pt x="424699" y="617744"/>
                    <a:pt x="476395" y="596803"/>
                    <a:pt x="522857" y="556885"/>
                  </a:cubicBezTo>
                  <a:cubicBezTo>
                    <a:pt x="486866" y="520894"/>
                    <a:pt x="452838" y="486866"/>
                    <a:pt x="418155" y="452183"/>
                  </a:cubicBezTo>
                  <a:cubicBezTo>
                    <a:pt x="416192" y="450220"/>
                    <a:pt x="410302" y="449566"/>
                    <a:pt x="407684" y="450874"/>
                  </a:cubicBezTo>
                  <a:cubicBezTo>
                    <a:pt x="393288" y="456764"/>
                    <a:pt x="379546" y="463308"/>
                    <a:pt x="365149" y="469852"/>
                  </a:cubicBezTo>
                  <a:cubicBezTo>
                    <a:pt x="364495" y="519585"/>
                    <a:pt x="364495" y="570628"/>
                    <a:pt x="364495" y="622979"/>
                  </a:cubicBezTo>
                  <a:close/>
                  <a:moveTo>
                    <a:pt x="134150" y="524166"/>
                  </a:moveTo>
                  <a:cubicBezTo>
                    <a:pt x="170796" y="488174"/>
                    <a:pt x="207442" y="452183"/>
                    <a:pt x="243433" y="416192"/>
                  </a:cubicBezTo>
                  <a:cubicBezTo>
                    <a:pt x="237543" y="401795"/>
                    <a:pt x="230999" y="386090"/>
                    <a:pt x="224455" y="370384"/>
                  </a:cubicBezTo>
                  <a:cubicBezTo>
                    <a:pt x="173413" y="370384"/>
                    <a:pt x="122371" y="370384"/>
                    <a:pt x="70674" y="370384"/>
                  </a:cubicBezTo>
                  <a:cubicBezTo>
                    <a:pt x="74601" y="429279"/>
                    <a:pt x="101430" y="492101"/>
                    <a:pt x="134150" y="524166"/>
                  </a:cubicBezTo>
                  <a:close/>
                  <a:moveTo>
                    <a:pt x="323269" y="469197"/>
                  </a:moveTo>
                  <a:cubicBezTo>
                    <a:pt x="308872" y="463308"/>
                    <a:pt x="296438" y="456764"/>
                    <a:pt x="282696" y="452183"/>
                  </a:cubicBezTo>
                  <a:cubicBezTo>
                    <a:pt x="278770" y="450874"/>
                    <a:pt x="271572" y="450874"/>
                    <a:pt x="268954" y="452837"/>
                  </a:cubicBezTo>
                  <a:cubicBezTo>
                    <a:pt x="234271" y="486866"/>
                    <a:pt x="199589" y="521548"/>
                    <a:pt x="164252" y="556885"/>
                  </a:cubicBezTo>
                  <a:cubicBezTo>
                    <a:pt x="210713" y="596149"/>
                    <a:pt x="262410" y="617744"/>
                    <a:pt x="322614" y="622979"/>
                  </a:cubicBezTo>
                  <a:cubicBezTo>
                    <a:pt x="323269" y="570628"/>
                    <a:pt x="323269" y="520240"/>
                    <a:pt x="323269" y="469197"/>
                  </a:cubicBezTo>
                  <a:close/>
                  <a:moveTo>
                    <a:pt x="322614" y="76564"/>
                  </a:moveTo>
                  <a:cubicBezTo>
                    <a:pt x="262410" y="81799"/>
                    <a:pt x="210713" y="103394"/>
                    <a:pt x="166215" y="140694"/>
                  </a:cubicBezTo>
                  <a:cubicBezTo>
                    <a:pt x="203515" y="177994"/>
                    <a:pt x="240161" y="213985"/>
                    <a:pt x="275498" y="249977"/>
                  </a:cubicBezTo>
                  <a:cubicBezTo>
                    <a:pt x="290549" y="244087"/>
                    <a:pt x="306254" y="237543"/>
                    <a:pt x="322614" y="230345"/>
                  </a:cubicBezTo>
                  <a:cubicBezTo>
                    <a:pt x="322614" y="179957"/>
                    <a:pt x="322614" y="128915"/>
                    <a:pt x="322614" y="76564"/>
                  </a:cubicBezTo>
                  <a:close/>
                  <a:moveTo>
                    <a:pt x="550342" y="529401"/>
                  </a:moveTo>
                  <a:cubicBezTo>
                    <a:pt x="590259" y="482939"/>
                    <a:pt x="611854" y="431243"/>
                    <a:pt x="616435" y="371039"/>
                  </a:cubicBezTo>
                  <a:cubicBezTo>
                    <a:pt x="564084" y="371039"/>
                    <a:pt x="513041" y="371039"/>
                    <a:pt x="462653" y="371039"/>
                  </a:cubicBezTo>
                  <a:cubicBezTo>
                    <a:pt x="456109" y="387399"/>
                    <a:pt x="449566" y="403104"/>
                    <a:pt x="442367" y="420118"/>
                  </a:cubicBezTo>
                  <a:cubicBezTo>
                    <a:pt x="444985" y="422736"/>
                    <a:pt x="448257" y="426662"/>
                    <a:pt x="451529" y="429934"/>
                  </a:cubicBezTo>
                  <a:cubicBezTo>
                    <a:pt x="483594" y="461999"/>
                    <a:pt x="516313" y="495373"/>
                    <a:pt x="550342" y="529401"/>
                  </a:cubicBezTo>
                  <a:close/>
                </a:path>
              </a:pathLst>
            </a:custGeom>
            <a:solidFill>
              <a:srgbClr val="FFFFFF"/>
            </a:solidFill>
            <a:ln w="653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7D5F64CF-4F95-4332-BEFF-05928760AA74}"/>
                </a:ext>
              </a:extLst>
            </p:cNvPr>
            <p:cNvSpPr/>
            <p:nvPr/>
          </p:nvSpPr>
          <p:spPr>
            <a:xfrm>
              <a:off x="9464306" y="683753"/>
              <a:ext cx="96390" cy="104423"/>
            </a:xfrm>
            <a:custGeom>
              <a:avLst/>
              <a:gdLst>
                <a:gd name="connsiteX0" fmla="*/ 158653 w 157053"/>
                <a:gd name="connsiteY0" fmla="*/ 64785 h 170141"/>
                <a:gd name="connsiteX1" fmla="*/ 49370 w 157053"/>
                <a:gd name="connsiteY1" fmla="*/ 173413 h 170141"/>
                <a:gd name="connsiteX2" fmla="*/ 7489 w 157053"/>
                <a:gd name="connsiteY2" fmla="*/ 157053 h 170141"/>
                <a:gd name="connsiteX3" fmla="*/ 291 w 157053"/>
                <a:gd name="connsiteY3" fmla="*/ 149201 h 170141"/>
                <a:gd name="connsiteX4" fmla="*/ 291 w 157053"/>
                <a:gd name="connsiteY4" fmla="*/ 0 h 170141"/>
                <a:gd name="connsiteX5" fmla="*/ 158653 w 157053"/>
                <a:gd name="connsiteY5" fmla="*/ 64785 h 17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53" h="170141">
                  <a:moveTo>
                    <a:pt x="158653" y="64785"/>
                  </a:moveTo>
                  <a:cubicBezTo>
                    <a:pt x="121353" y="102085"/>
                    <a:pt x="85361" y="137422"/>
                    <a:pt x="49370" y="173413"/>
                  </a:cubicBezTo>
                  <a:cubicBezTo>
                    <a:pt x="36282" y="168178"/>
                    <a:pt x="21886" y="162943"/>
                    <a:pt x="7489" y="157053"/>
                  </a:cubicBezTo>
                  <a:cubicBezTo>
                    <a:pt x="4217" y="155745"/>
                    <a:pt x="291" y="151818"/>
                    <a:pt x="291" y="149201"/>
                  </a:cubicBezTo>
                  <a:cubicBezTo>
                    <a:pt x="-363" y="100122"/>
                    <a:pt x="291" y="50388"/>
                    <a:pt x="291" y="0"/>
                  </a:cubicBezTo>
                  <a:cubicBezTo>
                    <a:pt x="61149" y="5235"/>
                    <a:pt x="112846" y="26176"/>
                    <a:pt x="158653" y="64785"/>
                  </a:cubicBezTo>
                  <a:close/>
                </a:path>
              </a:pathLst>
            </a:custGeom>
            <a:solidFill>
              <a:schemeClr val="accent3"/>
            </a:solidFill>
            <a:ln w="6538"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E0B97E2D-6204-44A2-A0A4-774CE39A17C7}"/>
                </a:ext>
              </a:extLst>
            </p:cNvPr>
            <p:cNvSpPr/>
            <p:nvPr/>
          </p:nvSpPr>
          <p:spPr>
            <a:xfrm>
              <a:off x="9513884" y="742792"/>
              <a:ext cx="104423" cy="96390"/>
            </a:xfrm>
            <a:custGeom>
              <a:avLst/>
              <a:gdLst>
                <a:gd name="connsiteX0" fmla="*/ 0 w 170141"/>
                <a:gd name="connsiteY0" fmla="*/ 109937 h 157053"/>
                <a:gd name="connsiteX1" fmla="*/ 109283 w 170141"/>
                <a:gd name="connsiteY1" fmla="*/ 0 h 157053"/>
                <a:gd name="connsiteX2" fmla="*/ 173413 w 170141"/>
                <a:gd name="connsiteY2" fmla="*/ 157053 h 157053"/>
                <a:gd name="connsiteX3" fmla="*/ 142657 w 170141"/>
                <a:gd name="connsiteY3" fmla="*/ 157053 h 157053"/>
                <a:gd name="connsiteX4" fmla="*/ 32065 w 170141"/>
                <a:gd name="connsiteY4" fmla="*/ 157053 h 157053"/>
                <a:gd name="connsiteX5" fmla="*/ 14397 w 170141"/>
                <a:gd name="connsiteY5" fmla="*/ 144620 h 157053"/>
                <a:gd name="connsiteX6" fmla="*/ 0 w 170141"/>
                <a:gd name="connsiteY6" fmla="*/ 109937 h 15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141" h="157053">
                  <a:moveTo>
                    <a:pt x="0" y="109937"/>
                  </a:moveTo>
                  <a:cubicBezTo>
                    <a:pt x="36646" y="73292"/>
                    <a:pt x="72637" y="37300"/>
                    <a:pt x="109283" y="0"/>
                  </a:cubicBezTo>
                  <a:cubicBezTo>
                    <a:pt x="146583" y="43844"/>
                    <a:pt x="167524" y="95541"/>
                    <a:pt x="173413" y="157053"/>
                  </a:cubicBezTo>
                  <a:cubicBezTo>
                    <a:pt x="162289" y="157053"/>
                    <a:pt x="152473" y="157053"/>
                    <a:pt x="142657" y="157053"/>
                  </a:cubicBezTo>
                  <a:cubicBezTo>
                    <a:pt x="106011" y="157053"/>
                    <a:pt x="68711" y="157053"/>
                    <a:pt x="32065" y="157053"/>
                  </a:cubicBezTo>
                  <a:cubicBezTo>
                    <a:pt x="22249" y="157053"/>
                    <a:pt x="17014" y="155745"/>
                    <a:pt x="14397" y="144620"/>
                  </a:cubicBezTo>
                  <a:cubicBezTo>
                    <a:pt x="11125" y="132841"/>
                    <a:pt x="4581" y="121062"/>
                    <a:pt x="0" y="109937"/>
                  </a:cubicBezTo>
                  <a:close/>
                </a:path>
              </a:pathLst>
            </a:custGeom>
            <a:solidFill>
              <a:schemeClr val="accent2"/>
            </a:solidFill>
            <a:ln w="6538"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90D6DB0D-DC1F-440B-B442-91868042AC47}"/>
                </a:ext>
              </a:extLst>
            </p:cNvPr>
            <p:cNvSpPr/>
            <p:nvPr/>
          </p:nvSpPr>
          <p:spPr>
            <a:xfrm>
              <a:off x="9284957" y="739980"/>
              <a:ext cx="104423" cy="96390"/>
            </a:xfrm>
            <a:custGeom>
              <a:avLst/>
              <a:gdLst>
                <a:gd name="connsiteX0" fmla="*/ 153127 w 170141"/>
                <a:gd name="connsiteY0" fmla="*/ 160980 h 157053"/>
                <a:gd name="connsiteX1" fmla="*/ 0 w 170141"/>
                <a:gd name="connsiteY1" fmla="*/ 160980 h 157053"/>
                <a:gd name="connsiteX2" fmla="*/ 67402 w 170141"/>
                <a:gd name="connsiteY2" fmla="*/ 0 h 157053"/>
                <a:gd name="connsiteX3" fmla="*/ 110592 w 170141"/>
                <a:gd name="connsiteY3" fmla="*/ 45807 h 157053"/>
                <a:gd name="connsiteX4" fmla="*/ 166869 w 170141"/>
                <a:gd name="connsiteY4" fmla="*/ 102739 h 157053"/>
                <a:gd name="connsiteX5" fmla="*/ 171450 w 170141"/>
                <a:gd name="connsiteY5" fmla="*/ 117136 h 157053"/>
                <a:gd name="connsiteX6" fmla="*/ 153127 w 170141"/>
                <a:gd name="connsiteY6" fmla="*/ 160980 h 15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141" h="157053">
                  <a:moveTo>
                    <a:pt x="153127" y="160980"/>
                  </a:moveTo>
                  <a:cubicBezTo>
                    <a:pt x="103394" y="160980"/>
                    <a:pt x="53006" y="160980"/>
                    <a:pt x="0" y="160980"/>
                  </a:cubicBezTo>
                  <a:cubicBezTo>
                    <a:pt x="4581" y="100776"/>
                    <a:pt x="26176" y="49079"/>
                    <a:pt x="67402" y="0"/>
                  </a:cubicBezTo>
                  <a:cubicBezTo>
                    <a:pt x="82453" y="16360"/>
                    <a:pt x="96195" y="31411"/>
                    <a:pt x="110592" y="45807"/>
                  </a:cubicBezTo>
                  <a:cubicBezTo>
                    <a:pt x="129569" y="64785"/>
                    <a:pt x="148546" y="83762"/>
                    <a:pt x="166869" y="102739"/>
                  </a:cubicBezTo>
                  <a:cubicBezTo>
                    <a:pt x="170141" y="106011"/>
                    <a:pt x="172759" y="113209"/>
                    <a:pt x="171450" y="117136"/>
                  </a:cubicBezTo>
                  <a:cubicBezTo>
                    <a:pt x="166869" y="132187"/>
                    <a:pt x="159671" y="146583"/>
                    <a:pt x="153127" y="160980"/>
                  </a:cubicBezTo>
                  <a:close/>
                </a:path>
              </a:pathLst>
            </a:custGeom>
            <a:solidFill>
              <a:schemeClr val="accent1"/>
            </a:solidFill>
            <a:ln w="653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FAA5D43C-F86A-4D30-AF2F-F92E9DC7ADB2}"/>
                </a:ext>
              </a:extLst>
            </p:cNvPr>
            <p:cNvSpPr/>
            <p:nvPr/>
          </p:nvSpPr>
          <p:spPr>
            <a:xfrm>
              <a:off x="9465288" y="913065"/>
              <a:ext cx="96390" cy="104423"/>
            </a:xfrm>
            <a:custGeom>
              <a:avLst/>
              <a:gdLst>
                <a:gd name="connsiteX0" fmla="*/ 0 w 157053"/>
                <a:gd name="connsiteY0" fmla="*/ 172785 h 170141"/>
                <a:gd name="connsiteX1" fmla="*/ 0 w 157053"/>
                <a:gd name="connsiteY1" fmla="*/ 19658 h 170141"/>
                <a:gd name="connsiteX2" fmla="*/ 42535 w 157053"/>
                <a:gd name="connsiteY2" fmla="*/ 681 h 170141"/>
                <a:gd name="connsiteX3" fmla="*/ 53005 w 157053"/>
                <a:gd name="connsiteY3" fmla="*/ 1990 h 170141"/>
                <a:gd name="connsiteX4" fmla="*/ 157708 w 157053"/>
                <a:gd name="connsiteY4" fmla="*/ 106692 h 170141"/>
                <a:gd name="connsiteX5" fmla="*/ 0 w 157053"/>
                <a:gd name="connsiteY5" fmla="*/ 172785 h 17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53" h="170141">
                  <a:moveTo>
                    <a:pt x="0" y="172785"/>
                  </a:moveTo>
                  <a:cubicBezTo>
                    <a:pt x="0" y="120434"/>
                    <a:pt x="0" y="69392"/>
                    <a:pt x="0" y="19658"/>
                  </a:cubicBezTo>
                  <a:cubicBezTo>
                    <a:pt x="14397" y="13114"/>
                    <a:pt x="28793" y="6570"/>
                    <a:pt x="42535" y="681"/>
                  </a:cubicBezTo>
                  <a:cubicBezTo>
                    <a:pt x="45807" y="-628"/>
                    <a:pt x="51042" y="26"/>
                    <a:pt x="53005" y="1990"/>
                  </a:cubicBezTo>
                  <a:cubicBezTo>
                    <a:pt x="87688" y="36018"/>
                    <a:pt x="122371" y="70701"/>
                    <a:pt x="157708" y="106692"/>
                  </a:cubicBezTo>
                  <a:cubicBezTo>
                    <a:pt x="111900" y="145955"/>
                    <a:pt x="60204" y="167550"/>
                    <a:pt x="0" y="172785"/>
                  </a:cubicBezTo>
                  <a:close/>
                </a:path>
              </a:pathLst>
            </a:custGeom>
            <a:solidFill>
              <a:schemeClr val="accent4"/>
            </a:solidFill>
            <a:ln w="653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202D7124-6F07-49CB-8CE2-CEB0D64AAD7F}"/>
                </a:ext>
              </a:extLst>
            </p:cNvPr>
            <p:cNvSpPr/>
            <p:nvPr/>
          </p:nvSpPr>
          <p:spPr>
            <a:xfrm>
              <a:off x="9285359" y="864485"/>
              <a:ext cx="104423" cy="92374"/>
            </a:xfrm>
            <a:custGeom>
              <a:avLst/>
              <a:gdLst>
                <a:gd name="connsiteX0" fmla="*/ 62821 w 170141"/>
                <a:gd name="connsiteY0" fmla="*/ 153127 h 150509"/>
                <a:gd name="connsiteX1" fmla="*/ 0 w 170141"/>
                <a:gd name="connsiteY1" fmla="*/ 0 h 150509"/>
                <a:gd name="connsiteX2" fmla="*/ 153781 w 170141"/>
                <a:gd name="connsiteY2" fmla="*/ 0 h 150509"/>
                <a:gd name="connsiteX3" fmla="*/ 172759 w 170141"/>
                <a:gd name="connsiteY3" fmla="*/ 45807 h 150509"/>
                <a:gd name="connsiteX4" fmla="*/ 62821 w 170141"/>
                <a:gd name="connsiteY4" fmla="*/ 153127 h 150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41" h="150509">
                  <a:moveTo>
                    <a:pt x="62821" y="153127"/>
                  </a:moveTo>
                  <a:cubicBezTo>
                    <a:pt x="30102" y="121062"/>
                    <a:pt x="3272" y="58241"/>
                    <a:pt x="0" y="0"/>
                  </a:cubicBezTo>
                  <a:cubicBezTo>
                    <a:pt x="51697" y="0"/>
                    <a:pt x="102739" y="0"/>
                    <a:pt x="153781" y="0"/>
                  </a:cubicBezTo>
                  <a:cubicBezTo>
                    <a:pt x="160325" y="15705"/>
                    <a:pt x="166869" y="30756"/>
                    <a:pt x="172759" y="45807"/>
                  </a:cubicBezTo>
                  <a:cubicBezTo>
                    <a:pt x="136113" y="81144"/>
                    <a:pt x="99467" y="117136"/>
                    <a:pt x="62821" y="153127"/>
                  </a:cubicBezTo>
                  <a:close/>
                </a:path>
              </a:pathLst>
            </a:custGeom>
            <a:solidFill>
              <a:schemeClr val="accent2"/>
            </a:solidFill>
            <a:ln w="6538"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FBB65916-0C14-4BC4-A5D4-20265F7C9106}"/>
                </a:ext>
              </a:extLst>
            </p:cNvPr>
            <p:cNvSpPr/>
            <p:nvPr/>
          </p:nvSpPr>
          <p:spPr>
            <a:xfrm>
              <a:off x="9342791" y="913428"/>
              <a:ext cx="96390" cy="104423"/>
            </a:xfrm>
            <a:custGeom>
              <a:avLst/>
              <a:gdLst>
                <a:gd name="connsiteX0" fmla="*/ 158362 w 157053"/>
                <a:gd name="connsiteY0" fmla="*/ 18414 h 170141"/>
                <a:gd name="connsiteX1" fmla="*/ 158362 w 157053"/>
                <a:gd name="connsiteY1" fmla="*/ 172195 h 170141"/>
                <a:gd name="connsiteX2" fmla="*/ 0 w 157053"/>
                <a:gd name="connsiteY2" fmla="*/ 106102 h 170141"/>
                <a:gd name="connsiteX3" fmla="*/ 104702 w 157053"/>
                <a:gd name="connsiteY3" fmla="*/ 2054 h 170141"/>
                <a:gd name="connsiteX4" fmla="*/ 118444 w 157053"/>
                <a:gd name="connsiteY4" fmla="*/ 1399 h 170141"/>
                <a:gd name="connsiteX5" fmla="*/ 158362 w 157053"/>
                <a:gd name="connsiteY5" fmla="*/ 18414 h 17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53" h="170141">
                  <a:moveTo>
                    <a:pt x="158362" y="18414"/>
                  </a:moveTo>
                  <a:cubicBezTo>
                    <a:pt x="158362" y="69456"/>
                    <a:pt x="158362" y="119844"/>
                    <a:pt x="158362" y="172195"/>
                  </a:cubicBezTo>
                  <a:cubicBezTo>
                    <a:pt x="98158" y="167614"/>
                    <a:pt x="46461" y="146019"/>
                    <a:pt x="0" y="106102"/>
                  </a:cubicBezTo>
                  <a:cubicBezTo>
                    <a:pt x="35337" y="70765"/>
                    <a:pt x="69365" y="36082"/>
                    <a:pt x="104702" y="2054"/>
                  </a:cubicBezTo>
                  <a:cubicBezTo>
                    <a:pt x="107320" y="-564"/>
                    <a:pt x="114518" y="-564"/>
                    <a:pt x="118444" y="1399"/>
                  </a:cubicBezTo>
                  <a:cubicBezTo>
                    <a:pt x="130878" y="5980"/>
                    <a:pt x="143966" y="11870"/>
                    <a:pt x="158362" y="18414"/>
                  </a:cubicBezTo>
                  <a:close/>
                </a:path>
              </a:pathLst>
            </a:custGeom>
            <a:solidFill>
              <a:schemeClr val="accent3"/>
            </a:solidFill>
            <a:ln w="653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DB0D5BE0-87EB-49B1-9957-4779BFFDBE10}"/>
                </a:ext>
              </a:extLst>
            </p:cNvPr>
            <p:cNvSpPr/>
            <p:nvPr/>
          </p:nvSpPr>
          <p:spPr>
            <a:xfrm>
              <a:off x="9343595" y="683753"/>
              <a:ext cx="92374" cy="104423"/>
            </a:xfrm>
            <a:custGeom>
              <a:avLst/>
              <a:gdLst>
                <a:gd name="connsiteX0" fmla="*/ 156399 w 150509"/>
                <a:gd name="connsiteY0" fmla="*/ 0 h 170141"/>
                <a:gd name="connsiteX1" fmla="*/ 156399 w 150509"/>
                <a:gd name="connsiteY1" fmla="*/ 153781 h 170141"/>
                <a:gd name="connsiteX2" fmla="*/ 109283 w 150509"/>
                <a:gd name="connsiteY2" fmla="*/ 173413 h 170141"/>
                <a:gd name="connsiteX3" fmla="*/ 0 w 150509"/>
                <a:gd name="connsiteY3" fmla="*/ 64130 h 170141"/>
                <a:gd name="connsiteX4" fmla="*/ 156399 w 150509"/>
                <a:gd name="connsiteY4" fmla="*/ 0 h 170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509" h="170141">
                  <a:moveTo>
                    <a:pt x="156399" y="0"/>
                  </a:moveTo>
                  <a:cubicBezTo>
                    <a:pt x="156399" y="52351"/>
                    <a:pt x="156399" y="103393"/>
                    <a:pt x="156399" y="153781"/>
                  </a:cubicBezTo>
                  <a:cubicBezTo>
                    <a:pt x="140039" y="160325"/>
                    <a:pt x="124334" y="166869"/>
                    <a:pt x="109283" y="173413"/>
                  </a:cubicBezTo>
                  <a:cubicBezTo>
                    <a:pt x="73292" y="137422"/>
                    <a:pt x="37300" y="101430"/>
                    <a:pt x="0" y="64130"/>
                  </a:cubicBezTo>
                  <a:cubicBezTo>
                    <a:pt x="44498" y="26830"/>
                    <a:pt x="96195" y="5235"/>
                    <a:pt x="156399" y="0"/>
                  </a:cubicBezTo>
                  <a:close/>
                </a:path>
              </a:pathLst>
            </a:custGeom>
            <a:solidFill>
              <a:schemeClr val="accent4"/>
            </a:solidFill>
            <a:ln w="653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811A3591-E1DC-4ADE-BC49-CF30EDBA8EB5}"/>
                </a:ext>
              </a:extLst>
            </p:cNvPr>
            <p:cNvSpPr/>
            <p:nvPr/>
          </p:nvSpPr>
          <p:spPr>
            <a:xfrm>
              <a:off x="9513082" y="864083"/>
              <a:ext cx="104423" cy="96390"/>
            </a:xfrm>
            <a:custGeom>
              <a:avLst/>
              <a:gdLst>
                <a:gd name="connsiteX0" fmla="*/ 107974 w 170141"/>
                <a:gd name="connsiteY0" fmla="*/ 159017 h 157053"/>
                <a:gd name="connsiteX1" fmla="*/ 9161 w 170141"/>
                <a:gd name="connsiteY1" fmla="*/ 58895 h 157053"/>
                <a:gd name="connsiteX2" fmla="*/ 0 w 170141"/>
                <a:gd name="connsiteY2" fmla="*/ 49079 h 157053"/>
                <a:gd name="connsiteX3" fmla="*/ 20286 w 170141"/>
                <a:gd name="connsiteY3" fmla="*/ 0 h 157053"/>
                <a:gd name="connsiteX4" fmla="*/ 174067 w 170141"/>
                <a:gd name="connsiteY4" fmla="*/ 0 h 157053"/>
                <a:gd name="connsiteX5" fmla="*/ 107974 w 170141"/>
                <a:gd name="connsiteY5" fmla="*/ 159017 h 15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141" h="157053">
                  <a:moveTo>
                    <a:pt x="107974" y="159017"/>
                  </a:moveTo>
                  <a:cubicBezTo>
                    <a:pt x="74600" y="124988"/>
                    <a:pt x="41881" y="92269"/>
                    <a:pt x="9161" y="58895"/>
                  </a:cubicBezTo>
                  <a:cubicBezTo>
                    <a:pt x="5889" y="55623"/>
                    <a:pt x="2617" y="51697"/>
                    <a:pt x="0" y="49079"/>
                  </a:cubicBezTo>
                  <a:cubicBezTo>
                    <a:pt x="7198" y="32719"/>
                    <a:pt x="13742" y="17014"/>
                    <a:pt x="20286" y="0"/>
                  </a:cubicBezTo>
                  <a:cubicBezTo>
                    <a:pt x="70674" y="0"/>
                    <a:pt x="121716" y="0"/>
                    <a:pt x="174067" y="0"/>
                  </a:cubicBezTo>
                  <a:cubicBezTo>
                    <a:pt x="169487" y="60204"/>
                    <a:pt x="147892" y="111901"/>
                    <a:pt x="107974" y="159017"/>
                  </a:cubicBezTo>
                  <a:close/>
                </a:path>
              </a:pathLst>
            </a:custGeom>
            <a:solidFill>
              <a:schemeClr val="accent1"/>
            </a:solidFill>
            <a:ln w="6538" cap="flat">
              <a:noFill/>
              <a:prstDash val="solid"/>
              <a:miter/>
            </a:ln>
          </p:spPr>
          <p:txBody>
            <a:bodyPr rtlCol="0" anchor="ctr"/>
            <a:lstStyle/>
            <a:p>
              <a:endParaRPr lang="en-US"/>
            </a:p>
          </p:txBody>
        </p:sp>
      </p:grpSp>
      <p:sp>
        <p:nvSpPr>
          <p:cNvPr id="17" name="TextBox 16">
            <a:extLst>
              <a:ext uri="{FF2B5EF4-FFF2-40B4-BE49-F238E27FC236}">
                <a16:creationId xmlns:a16="http://schemas.microsoft.com/office/drawing/2014/main" id="{99651DC6-60EA-4650-A507-B29C2AA7CD9D}"/>
              </a:ext>
            </a:extLst>
          </p:cNvPr>
          <p:cNvSpPr txBox="1"/>
          <p:nvPr/>
        </p:nvSpPr>
        <p:spPr>
          <a:xfrm>
            <a:off x="10194485" y="7685131"/>
            <a:ext cx="6253577" cy="369332"/>
          </a:xfrm>
          <a:prstGeom prst="rect">
            <a:avLst/>
          </a:prstGeom>
          <a:noFill/>
        </p:spPr>
        <p:txBody>
          <a:bodyPr wrap="square" rtlCol="0">
            <a:spAutoFit/>
          </a:bodyPr>
          <a:lstStyle/>
          <a:p>
            <a:r>
              <a:rPr lang="fr-FR" altLang="ko-KR" b="1" dirty="0">
                <a:solidFill>
                  <a:schemeClr val="accent4"/>
                </a:solidFill>
                <a:cs typeface="Arial" pitchFamily="34" charset="0"/>
              </a:rPr>
              <a:t>Collecte des données </a:t>
            </a:r>
          </a:p>
        </p:txBody>
      </p:sp>
      <p:sp>
        <p:nvSpPr>
          <p:cNvPr id="20" name="TextBox 19">
            <a:extLst>
              <a:ext uri="{FF2B5EF4-FFF2-40B4-BE49-F238E27FC236}">
                <a16:creationId xmlns:a16="http://schemas.microsoft.com/office/drawing/2014/main" id="{9349E859-18F6-48A0-B978-8FC242F0D5A4}"/>
              </a:ext>
            </a:extLst>
          </p:cNvPr>
          <p:cNvSpPr txBox="1"/>
          <p:nvPr/>
        </p:nvSpPr>
        <p:spPr>
          <a:xfrm>
            <a:off x="10663882" y="2528606"/>
            <a:ext cx="6253575" cy="369332"/>
          </a:xfrm>
          <a:prstGeom prst="rect">
            <a:avLst/>
          </a:prstGeom>
          <a:noFill/>
        </p:spPr>
        <p:txBody>
          <a:bodyPr wrap="square" rtlCol="0">
            <a:spAutoFit/>
          </a:bodyPr>
          <a:lstStyle/>
          <a:p>
            <a:r>
              <a:rPr lang="fr-FR" altLang="ko-KR" b="1" dirty="0">
                <a:solidFill>
                  <a:schemeClr val="accent3"/>
                </a:solidFill>
                <a:cs typeface="Arial" pitchFamily="34" charset="0"/>
              </a:rPr>
              <a:t>Stratégie de sortie/retrait </a:t>
            </a:r>
          </a:p>
        </p:txBody>
      </p:sp>
      <p:sp>
        <p:nvSpPr>
          <p:cNvPr id="23" name="TextBox 22">
            <a:extLst>
              <a:ext uri="{FF2B5EF4-FFF2-40B4-BE49-F238E27FC236}">
                <a16:creationId xmlns:a16="http://schemas.microsoft.com/office/drawing/2014/main" id="{A2397361-E991-4152-92EA-5D196AA282C0}"/>
              </a:ext>
            </a:extLst>
          </p:cNvPr>
          <p:cNvSpPr txBox="1"/>
          <p:nvPr/>
        </p:nvSpPr>
        <p:spPr>
          <a:xfrm>
            <a:off x="11820516" y="3688554"/>
            <a:ext cx="6235347" cy="923330"/>
          </a:xfrm>
          <a:prstGeom prst="rect">
            <a:avLst/>
          </a:prstGeom>
          <a:noFill/>
        </p:spPr>
        <p:txBody>
          <a:bodyPr wrap="square" rtlCol="0">
            <a:spAutoFit/>
          </a:bodyPr>
          <a:lstStyle/>
          <a:p>
            <a:r>
              <a:rPr lang="fr-FR" altLang="ko-KR" b="1" dirty="0">
                <a:solidFill>
                  <a:schemeClr val="accent2"/>
                </a:solidFill>
                <a:cs typeface="Arial" pitchFamily="34" charset="0"/>
              </a:rPr>
              <a:t>La collaboration (Evaluation conjointe) et l’inclusion (partie prenantes locales) produisent des résultats utiles</a:t>
            </a:r>
          </a:p>
        </p:txBody>
      </p:sp>
      <p:sp>
        <p:nvSpPr>
          <p:cNvPr id="26" name="TextBox 25">
            <a:extLst>
              <a:ext uri="{FF2B5EF4-FFF2-40B4-BE49-F238E27FC236}">
                <a16:creationId xmlns:a16="http://schemas.microsoft.com/office/drawing/2014/main" id="{0F4BE228-BE9F-4E7E-8E68-74BB4ED05C2E}"/>
              </a:ext>
            </a:extLst>
          </p:cNvPr>
          <p:cNvSpPr txBox="1"/>
          <p:nvPr/>
        </p:nvSpPr>
        <p:spPr>
          <a:xfrm>
            <a:off x="11732386" y="5928230"/>
            <a:ext cx="6235329" cy="369332"/>
          </a:xfrm>
          <a:prstGeom prst="rect">
            <a:avLst/>
          </a:prstGeom>
          <a:noFill/>
        </p:spPr>
        <p:txBody>
          <a:bodyPr wrap="square" rtlCol="0">
            <a:spAutoFit/>
          </a:bodyPr>
          <a:lstStyle/>
          <a:p>
            <a:r>
              <a:rPr lang="fr-FR" altLang="ko-KR" b="1" dirty="0">
                <a:solidFill>
                  <a:schemeClr val="accent1"/>
                </a:solidFill>
                <a:cs typeface="Arial" pitchFamily="34" charset="0"/>
              </a:rPr>
              <a:t>Adaptabilité, agilité et la flexibilité </a:t>
            </a:r>
          </a:p>
        </p:txBody>
      </p:sp>
      <p:sp>
        <p:nvSpPr>
          <p:cNvPr id="29" name="TextBox 28">
            <a:extLst>
              <a:ext uri="{FF2B5EF4-FFF2-40B4-BE49-F238E27FC236}">
                <a16:creationId xmlns:a16="http://schemas.microsoft.com/office/drawing/2014/main" id="{DEF15B77-0E5B-48A1-8D6D-20C7BAEB1BF2}"/>
              </a:ext>
            </a:extLst>
          </p:cNvPr>
          <p:cNvSpPr txBox="1"/>
          <p:nvPr/>
        </p:nvSpPr>
        <p:spPr>
          <a:xfrm>
            <a:off x="1375509" y="2491029"/>
            <a:ext cx="6253577" cy="369332"/>
          </a:xfrm>
          <a:prstGeom prst="rect">
            <a:avLst/>
          </a:prstGeom>
          <a:noFill/>
        </p:spPr>
        <p:txBody>
          <a:bodyPr wrap="square" rtlCol="0">
            <a:spAutoFit/>
          </a:bodyPr>
          <a:lstStyle/>
          <a:p>
            <a:pPr algn="r"/>
            <a:r>
              <a:rPr lang="fr-FR" altLang="ko-KR" b="1" dirty="0">
                <a:solidFill>
                  <a:schemeClr val="accent4"/>
                </a:solidFill>
                <a:cs typeface="Arial" pitchFamily="34" charset="0"/>
              </a:rPr>
              <a:t>Evolution du contexte du conflit</a:t>
            </a:r>
          </a:p>
        </p:txBody>
      </p:sp>
      <p:sp>
        <p:nvSpPr>
          <p:cNvPr id="32" name="TextBox 31">
            <a:extLst>
              <a:ext uri="{FF2B5EF4-FFF2-40B4-BE49-F238E27FC236}">
                <a16:creationId xmlns:a16="http://schemas.microsoft.com/office/drawing/2014/main" id="{3F65802D-FC2D-4C95-B7A3-DE27FF503B0D}"/>
              </a:ext>
            </a:extLst>
          </p:cNvPr>
          <p:cNvSpPr txBox="1"/>
          <p:nvPr/>
        </p:nvSpPr>
        <p:spPr>
          <a:xfrm>
            <a:off x="1839938" y="7631013"/>
            <a:ext cx="6253575" cy="369332"/>
          </a:xfrm>
          <a:prstGeom prst="rect">
            <a:avLst/>
          </a:prstGeom>
          <a:noFill/>
        </p:spPr>
        <p:txBody>
          <a:bodyPr wrap="square" rtlCol="0">
            <a:spAutoFit/>
          </a:bodyPr>
          <a:lstStyle/>
          <a:p>
            <a:pPr algn="r"/>
            <a:r>
              <a:rPr lang="fr-ML" altLang="ko-KR" b="1" dirty="0">
                <a:solidFill>
                  <a:schemeClr val="accent3"/>
                </a:solidFill>
                <a:cs typeface="Arial" pitchFamily="34" charset="0"/>
              </a:rPr>
              <a:t>Equipe d’évaluation </a:t>
            </a:r>
          </a:p>
        </p:txBody>
      </p:sp>
      <p:sp>
        <p:nvSpPr>
          <p:cNvPr id="35" name="TextBox 34">
            <a:extLst>
              <a:ext uri="{FF2B5EF4-FFF2-40B4-BE49-F238E27FC236}">
                <a16:creationId xmlns:a16="http://schemas.microsoft.com/office/drawing/2014/main" id="{AFE8748F-3C54-44DA-8C76-EF302DD8AD84}"/>
              </a:ext>
            </a:extLst>
          </p:cNvPr>
          <p:cNvSpPr txBox="1"/>
          <p:nvPr/>
        </p:nvSpPr>
        <p:spPr>
          <a:xfrm>
            <a:off x="373632" y="3923271"/>
            <a:ext cx="6235347" cy="369332"/>
          </a:xfrm>
          <a:prstGeom prst="rect">
            <a:avLst/>
          </a:prstGeom>
          <a:noFill/>
        </p:spPr>
        <p:txBody>
          <a:bodyPr wrap="square" rtlCol="0">
            <a:spAutoFit/>
          </a:bodyPr>
          <a:lstStyle/>
          <a:p>
            <a:pPr algn="r"/>
            <a:r>
              <a:rPr lang="fr-FR" altLang="ko-KR" b="1" dirty="0">
                <a:solidFill>
                  <a:schemeClr val="accent1"/>
                </a:solidFill>
                <a:cs typeface="Arial" pitchFamily="34" charset="0"/>
              </a:rPr>
              <a:t>Lien entre le contexte conflictuel et l’intervention </a:t>
            </a:r>
          </a:p>
        </p:txBody>
      </p:sp>
      <p:sp>
        <p:nvSpPr>
          <p:cNvPr id="38" name="TextBox 37">
            <a:extLst>
              <a:ext uri="{FF2B5EF4-FFF2-40B4-BE49-F238E27FC236}">
                <a16:creationId xmlns:a16="http://schemas.microsoft.com/office/drawing/2014/main" id="{7408D5B9-2CEF-45CD-BE98-4F4077493D01}"/>
              </a:ext>
            </a:extLst>
          </p:cNvPr>
          <p:cNvSpPr txBox="1"/>
          <p:nvPr/>
        </p:nvSpPr>
        <p:spPr>
          <a:xfrm>
            <a:off x="359489" y="5938405"/>
            <a:ext cx="6235329" cy="369332"/>
          </a:xfrm>
          <a:prstGeom prst="rect">
            <a:avLst/>
          </a:prstGeom>
          <a:noFill/>
        </p:spPr>
        <p:txBody>
          <a:bodyPr wrap="square" rtlCol="0">
            <a:spAutoFit/>
          </a:bodyPr>
          <a:lstStyle/>
          <a:p>
            <a:pPr algn="r"/>
            <a:r>
              <a:rPr lang="fr-FR" altLang="ko-KR" b="1">
                <a:solidFill>
                  <a:schemeClr val="accent2"/>
                </a:solidFill>
                <a:cs typeface="Arial" pitchFamily="34" charset="0"/>
              </a:rPr>
              <a:t>Suivi-évaluation sensible au genre </a:t>
            </a:r>
          </a:p>
        </p:txBody>
      </p:sp>
      <p:sp>
        <p:nvSpPr>
          <p:cNvPr id="39" name="Freeform: Shape 38">
            <a:extLst>
              <a:ext uri="{FF2B5EF4-FFF2-40B4-BE49-F238E27FC236}">
                <a16:creationId xmlns:a16="http://schemas.microsoft.com/office/drawing/2014/main" id="{DCDD4DCB-2AE2-4FF6-9FDD-53398D63DE75}"/>
              </a:ext>
            </a:extLst>
          </p:cNvPr>
          <p:cNvSpPr/>
          <p:nvPr/>
        </p:nvSpPr>
        <p:spPr>
          <a:xfrm>
            <a:off x="10457927" y="5491521"/>
            <a:ext cx="514794" cy="556646"/>
          </a:xfrm>
          <a:custGeom>
            <a:avLst/>
            <a:gdLst>
              <a:gd name="connsiteX0" fmla="*/ 808587 w 804898"/>
              <a:gd name="connsiteY0" fmla="*/ 641652 h 870337"/>
              <a:gd name="connsiteX1" fmla="*/ 730715 w 804898"/>
              <a:gd name="connsiteY1" fmla="*/ 659975 h 870337"/>
              <a:gd name="connsiteX2" fmla="*/ 675092 w 804898"/>
              <a:gd name="connsiteY2" fmla="*/ 646887 h 870337"/>
              <a:gd name="connsiteX3" fmla="*/ 605726 w 804898"/>
              <a:gd name="connsiteY3" fmla="*/ 587992 h 870337"/>
              <a:gd name="connsiteX4" fmla="*/ 436894 w 804898"/>
              <a:gd name="connsiteY4" fmla="*/ 430939 h 870337"/>
              <a:gd name="connsiteX5" fmla="*/ 436894 w 804898"/>
              <a:gd name="connsiteY5" fmla="*/ 451879 h 870337"/>
              <a:gd name="connsiteX6" fmla="*/ 443438 w 804898"/>
              <a:gd name="connsiteY6" fmla="*/ 664556 h 870337"/>
              <a:gd name="connsiteX7" fmla="*/ 422497 w 804898"/>
              <a:gd name="connsiteY7" fmla="*/ 847130 h 870337"/>
              <a:gd name="connsiteX8" fmla="*/ 387814 w 804898"/>
              <a:gd name="connsiteY8" fmla="*/ 858255 h 870337"/>
              <a:gd name="connsiteX9" fmla="*/ 292928 w 804898"/>
              <a:gd name="connsiteY9" fmla="*/ 758788 h 870337"/>
              <a:gd name="connsiteX10" fmla="*/ 285730 w 804898"/>
              <a:gd name="connsiteY10" fmla="*/ 733921 h 870337"/>
              <a:gd name="connsiteX11" fmla="*/ 309942 w 804898"/>
              <a:gd name="connsiteY11" fmla="*/ 724760 h 870337"/>
              <a:gd name="connsiteX12" fmla="*/ 359022 w 804898"/>
              <a:gd name="connsiteY12" fmla="*/ 682879 h 870337"/>
              <a:gd name="connsiteX13" fmla="*/ 360330 w 804898"/>
              <a:gd name="connsiteY13" fmla="*/ 575559 h 870337"/>
              <a:gd name="connsiteX14" fmla="*/ 360330 w 804898"/>
              <a:gd name="connsiteY14" fmla="*/ 474128 h 870337"/>
              <a:gd name="connsiteX15" fmla="*/ 357713 w 804898"/>
              <a:gd name="connsiteY15" fmla="*/ 442063 h 870337"/>
              <a:gd name="connsiteX16" fmla="*/ 352478 w 804898"/>
              <a:gd name="connsiteY16" fmla="*/ 440100 h 870337"/>
              <a:gd name="connsiteX17" fmla="*/ 332846 w 804898"/>
              <a:gd name="connsiteY17" fmla="*/ 459077 h 870337"/>
              <a:gd name="connsiteX18" fmla="*/ 224872 w 804898"/>
              <a:gd name="connsiteY18" fmla="*/ 589955 h 870337"/>
              <a:gd name="connsiteX19" fmla="*/ 66509 w 804898"/>
              <a:gd name="connsiteY19" fmla="*/ 715598 h 870337"/>
              <a:gd name="connsiteX20" fmla="*/ 24628 w 804898"/>
              <a:gd name="connsiteY20" fmla="*/ 730649 h 870337"/>
              <a:gd name="connsiteX21" fmla="*/ 12195 w 804898"/>
              <a:gd name="connsiteY21" fmla="*/ 715598 h 870337"/>
              <a:gd name="connsiteX22" fmla="*/ 40988 w 804898"/>
              <a:gd name="connsiteY22" fmla="*/ 679607 h 870337"/>
              <a:gd name="connsiteX23" fmla="*/ 204585 w 804898"/>
              <a:gd name="connsiteY23" fmla="*/ 510120 h 870337"/>
              <a:gd name="connsiteX24" fmla="*/ 307979 w 804898"/>
              <a:gd name="connsiteY24" fmla="*/ 360265 h 870337"/>
              <a:gd name="connsiteX25" fmla="*/ 288348 w 804898"/>
              <a:gd name="connsiteY25" fmla="*/ 368117 h 870337"/>
              <a:gd name="connsiteX26" fmla="*/ 88759 w 804898"/>
              <a:gd name="connsiteY26" fmla="*/ 483290 h 870337"/>
              <a:gd name="connsiteX27" fmla="*/ 13504 w 804898"/>
              <a:gd name="connsiteY27" fmla="*/ 466930 h 870337"/>
              <a:gd name="connsiteX28" fmla="*/ 43606 w 804898"/>
              <a:gd name="connsiteY28" fmla="*/ 383823 h 870337"/>
              <a:gd name="connsiteX29" fmla="*/ 249084 w 804898"/>
              <a:gd name="connsiteY29" fmla="*/ 301370 h 870337"/>
              <a:gd name="connsiteX30" fmla="*/ 344625 w 804898"/>
              <a:gd name="connsiteY30" fmla="*/ 260797 h 870337"/>
              <a:gd name="connsiteX31" fmla="*/ 362293 w 804898"/>
              <a:gd name="connsiteY31" fmla="*/ 233313 h 870337"/>
              <a:gd name="connsiteX32" fmla="*/ 334809 w 804898"/>
              <a:gd name="connsiteY32" fmla="*/ 86730 h 870337"/>
              <a:gd name="connsiteX33" fmla="*/ 317140 w 804898"/>
              <a:gd name="connsiteY33" fmla="*/ 36342 h 870337"/>
              <a:gd name="connsiteX34" fmla="*/ 330228 w 804898"/>
              <a:gd name="connsiteY34" fmla="*/ 8857 h 870337"/>
              <a:gd name="connsiteX35" fmla="*/ 333500 w 804898"/>
              <a:gd name="connsiteY35" fmla="*/ 7549 h 870337"/>
              <a:gd name="connsiteX36" fmla="*/ 422497 w 804898"/>
              <a:gd name="connsiteY36" fmla="*/ 52047 h 870337"/>
              <a:gd name="connsiteX37" fmla="*/ 435585 w 804898"/>
              <a:gd name="connsiteY37" fmla="*/ 137772 h 870337"/>
              <a:gd name="connsiteX38" fmla="*/ 439511 w 804898"/>
              <a:gd name="connsiteY38" fmla="*/ 280429 h 870337"/>
              <a:gd name="connsiteX39" fmla="*/ 440166 w 804898"/>
              <a:gd name="connsiteY39" fmla="*/ 294826 h 870337"/>
              <a:gd name="connsiteX40" fmla="*/ 463069 w 804898"/>
              <a:gd name="connsiteY40" fmla="*/ 307259 h 870337"/>
              <a:gd name="connsiteX41" fmla="*/ 643026 w 804898"/>
              <a:gd name="connsiteY41" fmla="*/ 161985 h 870337"/>
              <a:gd name="connsiteX42" fmla="*/ 697341 w 804898"/>
              <a:gd name="connsiteY42" fmla="*/ 133846 h 870337"/>
              <a:gd name="connsiteX43" fmla="*/ 742494 w 804898"/>
              <a:gd name="connsiteY43" fmla="*/ 181616 h 870337"/>
              <a:gd name="connsiteX44" fmla="*/ 717627 w 804898"/>
              <a:gd name="connsiteY44" fmla="*/ 238548 h 870337"/>
              <a:gd name="connsiteX45" fmla="*/ 617505 w 804898"/>
              <a:gd name="connsiteY45" fmla="*/ 292863 h 870337"/>
              <a:gd name="connsiteX46" fmla="*/ 499715 w 804898"/>
              <a:gd name="connsiteY46" fmla="*/ 360265 h 870337"/>
              <a:gd name="connsiteX47" fmla="*/ 495789 w 804898"/>
              <a:gd name="connsiteY47" fmla="*/ 397565 h 870337"/>
              <a:gd name="connsiteX48" fmla="*/ 757544 w 804898"/>
              <a:gd name="connsiteY48" fmla="*/ 601734 h 870337"/>
              <a:gd name="connsiteX49" fmla="*/ 807933 w 804898"/>
              <a:gd name="connsiteY49" fmla="*/ 631836 h 870337"/>
              <a:gd name="connsiteX50" fmla="*/ 808587 w 804898"/>
              <a:gd name="connsiteY50" fmla="*/ 641652 h 8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804898" h="870337">
                <a:moveTo>
                  <a:pt x="808587" y="641652"/>
                </a:moveTo>
                <a:cubicBezTo>
                  <a:pt x="782412" y="647542"/>
                  <a:pt x="756890" y="654740"/>
                  <a:pt x="730715" y="659975"/>
                </a:cubicBezTo>
                <a:cubicBezTo>
                  <a:pt x="710429" y="663901"/>
                  <a:pt x="690797" y="659975"/>
                  <a:pt x="675092" y="646887"/>
                </a:cubicBezTo>
                <a:cubicBezTo>
                  <a:pt x="650879" y="627910"/>
                  <a:pt x="627975" y="608933"/>
                  <a:pt x="605726" y="587992"/>
                </a:cubicBezTo>
                <a:cubicBezTo>
                  <a:pt x="550103" y="537604"/>
                  <a:pt x="495789" y="485907"/>
                  <a:pt x="436894" y="430939"/>
                </a:cubicBezTo>
                <a:cubicBezTo>
                  <a:pt x="436894" y="441409"/>
                  <a:pt x="436894" y="446644"/>
                  <a:pt x="436894" y="451879"/>
                </a:cubicBezTo>
                <a:cubicBezTo>
                  <a:pt x="438857" y="522553"/>
                  <a:pt x="442129" y="593882"/>
                  <a:pt x="443438" y="664556"/>
                </a:cubicBezTo>
                <a:cubicBezTo>
                  <a:pt x="444746" y="726068"/>
                  <a:pt x="434931" y="786927"/>
                  <a:pt x="422497" y="847130"/>
                </a:cubicBezTo>
                <a:cubicBezTo>
                  <a:pt x="416608" y="873960"/>
                  <a:pt x="408101" y="877886"/>
                  <a:pt x="387814" y="858255"/>
                </a:cubicBezTo>
                <a:cubicBezTo>
                  <a:pt x="355095" y="826190"/>
                  <a:pt x="323684" y="792816"/>
                  <a:pt x="292928" y="758788"/>
                </a:cubicBezTo>
                <a:cubicBezTo>
                  <a:pt x="287693" y="752898"/>
                  <a:pt x="283112" y="739810"/>
                  <a:pt x="285730" y="733921"/>
                </a:cubicBezTo>
                <a:cubicBezTo>
                  <a:pt x="288348" y="728032"/>
                  <a:pt x="301435" y="724760"/>
                  <a:pt x="309942" y="724760"/>
                </a:cubicBezTo>
                <a:cubicBezTo>
                  <a:pt x="352478" y="725414"/>
                  <a:pt x="355095" y="726068"/>
                  <a:pt x="359022" y="682879"/>
                </a:cubicBezTo>
                <a:cubicBezTo>
                  <a:pt x="362293" y="647542"/>
                  <a:pt x="360330" y="611550"/>
                  <a:pt x="360330" y="575559"/>
                </a:cubicBezTo>
                <a:cubicBezTo>
                  <a:pt x="360330" y="541531"/>
                  <a:pt x="360985" y="507502"/>
                  <a:pt x="360330" y="474128"/>
                </a:cubicBezTo>
                <a:cubicBezTo>
                  <a:pt x="360330" y="463658"/>
                  <a:pt x="359022" y="452534"/>
                  <a:pt x="357713" y="442063"/>
                </a:cubicBezTo>
                <a:cubicBezTo>
                  <a:pt x="355750" y="441409"/>
                  <a:pt x="353786" y="440754"/>
                  <a:pt x="352478" y="440100"/>
                </a:cubicBezTo>
                <a:cubicBezTo>
                  <a:pt x="345934" y="446644"/>
                  <a:pt x="338735" y="451879"/>
                  <a:pt x="332846" y="459077"/>
                </a:cubicBezTo>
                <a:cubicBezTo>
                  <a:pt x="296855" y="502921"/>
                  <a:pt x="262172" y="547420"/>
                  <a:pt x="224872" y="589955"/>
                </a:cubicBezTo>
                <a:cubicBezTo>
                  <a:pt x="179719" y="640998"/>
                  <a:pt x="130639" y="688114"/>
                  <a:pt x="66509" y="715598"/>
                </a:cubicBezTo>
                <a:cubicBezTo>
                  <a:pt x="52767" y="721488"/>
                  <a:pt x="39025" y="727377"/>
                  <a:pt x="24628" y="730649"/>
                </a:cubicBezTo>
                <a:cubicBezTo>
                  <a:pt x="10886" y="734575"/>
                  <a:pt x="5651" y="727377"/>
                  <a:pt x="12195" y="715598"/>
                </a:cubicBezTo>
                <a:cubicBezTo>
                  <a:pt x="20048" y="702510"/>
                  <a:pt x="29864" y="690731"/>
                  <a:pt x="40988" y="679607"/>
                </a:cubicBezTo>
                <a:cubicBezTo>
                  <a:pt x="95303" y="622675"/>
                  <a:pt x="150926" y="567052"/>
                  <a:pt x="204585" y="510120"/>
                </a:cubicBezTo>
                <a:cubicBezTo>
                  <a:pt x="245158" y="466276"/>
                  <a:pt x="278532" y="417197"/>
                  <a:pt x="307979" y="360265"/>
                </a:cubicBezTo>
                <a:cubicBezTo>
                  <a:pt x="299472" y="363537"/>
                  <a:pt x="293583" y="364845"/>
                  <a:pt x="288348" y="368117"/>
                </a:cubicBezTo>
                <a:cubicBezTo>
                  <a:pt x="221600" y="406072"/>
                  <a:pt x="154852" y="444026"/>
                  <a:pt x="88759" y="483290"/>
                </a:cubicBezTo>
                <a:cubicBezTo>
                  <a:pt x="54076" y="503576"/>
                  <a:pt x="35099" y="500958"/>
                  <a:pt x="13504" y="466930"/>
                </a:cubicBezTo>
                <a:cubicBezTo>
                  <a:pt x="-11363" y="427667"/>
                  <a:pt x="-2201" y="402800"/>
                  <a:pt x="43606" y="383823"/>
                </a:cubicBezTo>
                <a:cubicBezTo>
                  <a:pt x="112317" y="356338"/>
                  <a:pt x="181028" y="329508"/>
                  <a:pt x="249084" y="301370"/>
                </a:cubicBezTo>
                <a:cubicBezTo>
                  <a:pt x="281149" y="288282"/>
                  <a:pt x="312560" y="273885"/>
                  <a:pt x="344625" y="260797"/>
                </a:cubicBezTo>
                <a:cubicBezTo>
                  <a:pt x="357713" y="255562"/>
                  <a:pt x="364257" y="246401"/>
                  <a:pt x="362293" y="233313"/>
                </a:cubicBezTo>
                <a:cubicBezTo>
                  <a:pt x="353786" y="184234"/>
                  <a:pt x="345279" y="135155"/>
                  <a:pt x="334809" y="86730"/>
                </a:cubicBezTo>
                <a:cubicBezTo>
                  <a:pt x="330883" y="69716"/>
                  <a:pt x="323684" y="52702"/>
                  <a:pt x="317140" y="36342"/>
                </a:cubicBezTo>
                <a:cubicBezTo>
                  <a:pt x="311905" y="21945"/>
                  <a:pt x="316486" y="13438"/>
                  <a:pt x="330228" y="8857"/>
                </a:cubicBezTo>
                <a:cubicBezTo>
                  <a:pt x="331537" y="8203"/>
                  <a:pt x="332191" y="8203"/>
                  <a:pt x="333500" y="7549"/>
                </a:cubicBezTo>
                <a:cubicBezTo>
                  <a:pt x="383888" y="-9465"/>
                  <a:pt x="406792" y="1005"/>
                  <a:pt x="422497" y="52047"/>
                </a:cubicBezTo>
                <a:cubicBezTo>
                  <a:pt x="431004" y="79532"/>
                  <a:pt x="434276" y="108979"/>
                  <a:pt x="435585" y="137772"/>
                </a:cubicBezTo>
                <a:cubicBezTo>
                  <a:pt x="438202" y="185543"/>
                  <a:pt x="438202" y="233313"/>
                  <a:pt x="439511" y="280429"/>
                </a:cubicBezTo>
                <a:cubicBezTo>
                  <a:pt x="439511" y="285010"/>
                  <a:pt x="438857" y="290245"/>
                  <a:pt x="440166" y="294826"/>
                </a:cubicBezTo>
                <a:cubicBezTo>
                  <a:pt x="442783" y="307913"/>
                  <a:pt x="451290" y="315112"/>
                  <a:pt x="463069" y="307259"/>
                </a:cubicBezTo>
                <a:cubicBezTo>
                  <a:pt x="528508" y="265378"/>
                  <a:pt x="601146" y="232659"/>
                  <a:pt x="643026" y="161985"/>
                </a:cubicBezTo>
                <a:cubicBezTo>
                  <a:pt x="655460" y="141699"/>
                  <a:pt x="671165" y="127956"/>
                  <a:pt x="697341" y="133846"/>
                </a:cubicBezTo>
                <a:cubicBezTo>
                  <a:pt x="722862" y="139735"/>
                  <a:pt x="736604" y="158058"/>
                  <a:pt x="742494" y="181616"/>
                </a:cubicBezTo>
                <a:cubicBezTo>
                  <a:pt x="748383" y="205829"/>
                  <a:pt x="738567" y="226115"/>
                  <a:pt x="717627" y="238548"/>
                </a:cubicBezTo>
                <a:cubicBezTo>
                  <a:pt x="684907" y="258180"/>
                  <a:pt x="650224" y="274540"/>
                  <a:pt x="617505" y="292863"/>
                </a:cubicBezTo>
                <a:cubicBezTo>
                  <a:pt x="578242" y="315112"/>
                  <a:pt x="538324" y="336707"/>
                  <a:pt x="499715" y="360265"/>
                </a:cubicBezTo>
                <a:cubicBezTo>
                  <a:pt x="478120" y="373352"/>
                  <a:pt x="479429" y="377933"/>
                  <a:pt x="495789" y="397565"/>
                </a:cubicBezTo>
                <a:cubicBezTo>
                  <a:pt x="567772" y="485253"/>
                  <a:pt x="658732" y="548074"/>
                  <a:pt x="757544" y="601734"/>
                </a:cubicBezTo>
                <a:cubicBezTo>
                  <a:pt x="774558" y="610896"/>
                  <a:pt x="790918" y="622020"/>
                  <a:pt x="807933" y="631836"/>
                </a:cubicBezTo>
                <a:cubicBezTo>
                  <a:pt x="808587" y="634454"/>
                  <a:pt x="808587" y="638380"/>
                  <a:pt x="808587" y="641652"/>
                </a:cubicBezTo>
                <a:close/>
              </a:path>
            </a:pathLst>
          </a:custGeom>
          <a:solidFill>
            <a:schemeClr val="bg1"/>
          </a:solidFill>
          <a:ln w="6538"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0EBD27A9-6BA5-4292-92A2-422AEC13796E}"/>
              </a:ext>
            </a:extLst>
          </p:cNvPr>
          <p:cNvSpPr/>
          <p:nvPr/>
        </p:nvSpPr>
        <p:spPr>
          <a:xfrm>
            <a:off x="10562818" y="4175400"/>
            <a:ext cx="439457" cy="623610"/>
          </a:xfrm>
          <a:custGeom>
            <a:avLst/>
            <a:gdLst>
              <a:gd name="connsiteX0" fmla="*/ 445700 w 687108"/>
              <a:gd name="connsiteY0" fmla="*/ 238852 h 975040"/>
              <a:gd name="connsiteX1" fmla="*/ 687824 w 687108"/>
              <a:gd name="connsiteY1" fmla="*/ 238852 h 975040"/>
              <a:gd name="connsiteX2" fmla="*/ 687824 w 687108"/>
              <a:gd name="connsiteY2" fmla="*/ 443022 h 975040"/>
              <a:gd name="connsiteX3" fmla="*/ 446354 w 687108"/>
              <a:gd name="connsiteY3" fmla="*/ 443022 h 975040"/>
              <a:gd name="connsiteX4" fmla="*/ 446354 w 687108"/>
              <a:gd name="connsiteY4" fmla="*/ 977003 h 975040"/>
              <a:gd name="connsiteX5" fmla="*/ 243493 w 687108"/>
              <a:gd name="connsiteY5" fmla="*/ 977003 h 975040"/>
              <a:gd name="connsiteX6" fmla="*/ 243493 w 687108"/>
              <a:gd name="connsiteY6" fmla="*/ 443676 h 975040"/>
              <a:gd name="connsiteX7" fmla="*/ 220590 w 687108"/>
              <a:gd name="connsiteY7" fmla="*/ 443676 h 975040"/>
              <a:gd name="connsiteX8" fmla="*/ 17075 w 687108"/>
              <a:gd name="connsiteY8" fmla="*/ 443676 h 975040"/>
              <a:gd name="connsiteX9" fmla="*/ 61 w 687108"/>
              <a:gd name="connsiteY9" fmla="*/ 426662 h 975040"/>
              <a:gd name="connsiteX10" fmla="*/ 715 w 687108"/>
              <a:gd name="connsiteY10" fmla="*/ 255212 h 975040"/>
              <a:gd name="connsiteX11" fmla="*/ 2024 w 687108"/>
              <a:gd name="connsiteY11" fmla="*/ 239507 h 975040"/>
              <a:gd name="connsiteX12" fmla="*/ 243493 w 687108"/>
              <a:gd name="connsiteY12" fmla="*/ 239507 h 975040"/>
              <a:gd name="connsiteX13" fmla="*/ 243493 w 687108"/>
              <a:gd name="connsiteY13" fmla="*/ 0 h 975040"/>
              <a:gd name="connsiteX14" fmla="*/ 447008 w 687108"/>
              <a:gd name="connsiteY14" fmla="*/ 0 h 975040"/>
              <a:gd name="connsiteX15" fmla="*/ 445700 w 687108"/>
              <a:gd name="connsiteY15" fmla="*/ 238852 h 97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7108" h="975040">
                <a:moveTo>
                  <a:pt x="445700" y="238852"/>
                </a:moveTo>
                <a:cubicBezTo>
                  <a:pt x="528153" y="238852"/>
                  <a:pt x="607334" y="238852"/>
                  <a:pt x="687824" y="238852"/>
                </a:cubicBezTo>
                <a:cubicBezTo>
                  <a:pt x="687824" y="306909"/>
                  <a:pt x="687824" y="373656"/>
                  <a:pt x="687824" y="443022"/>
                </a:cubicBezTo>
                <a:cubicBezTo>
                  <a:pt x="607988" y="443022"/>
                  <a:pt x="528153" y="443022"/>
                  <a:pt x="446354" y="443022"/>
                </a:cubicBezTo>
                <a:cubicBezTo>
                  <a:pt x="446354" y="622324"/>
                  <a:pt x="446354" y="799009"/>
                  <a:pt x="446354" y="977003"/>
                </a:cubicBezTo>
                <a:cubicBezTo>
                  <a:pt x="378298" y="977003"/>
                  <a:pt x="312204" y="977003"/>
                  <a:pt x="243493" y="977003"/>
                </a:cubicBezTo>
                <a:cubicBezTo>
                  <a:pt x="243493" y="800318"/>
                  <a:pt x="243493" y="622979"/>
                  <a:pt x="243493" y="443676"/>
                </a:cubicBezTo>
                <a:cubicBezTo>
                  <a:pt x="234332" y="443676"/>
                  <a:pt x="227134" y="443676"/>
                  <a:pt x="220590" y="443676"/>
                </a:cubicBezTo>
                <a:cubicBezTo>
                  <a:pt x="152533" y="443676"/>
                  <a:pt x="84477" y="443676"/>
                  <a:pt x="17075" y="443676"/>
                </a:cubicBezTo>
                <a:cubicBezTo>
                  <a:pt x="3987" y="443676"/>
                  <a:pt x="-594" y="440404"/>
                  <a:pt x="61" y="426662"/>
                </a:cubicBezTo>
                <a:cubicBezTo>
                  <a:pt x="715" y="369730"/>
                  <a:pt x="61" y="312144"/>
                  <a:pt x="715" y="255212"/>
                </a:cubicBezTo>
                <a:cubicBezTo>
                  <a:pt x="715" y="250631"/>
                  <a:pt x="1369" y="246050"/>
                  <a:pt x="2024" y="239507"/>
                </a:cubicBezTo>
                <a:cubicBezTo>
                  <a:pt x="82513" y="239507"/>
                  <a:pt x="161695" y="239507"/>
                  <a:pt x="243493" y="239507"/>
                </a:cubicBezTo>
                <a:cubicBezTo>
                  <a:pt x="243493" y="159017"/>
                  <a:pt x="243493" y="79835"/>
                  <a:pt x="243493" y="0"/>
                </a:cubicBezTo>
                <a:cubicBezTo>
                  <a:pt x="312204" y="0"/>
                  <a:pt x="378298" y="0"/>
                  <a:pt x="447008" y="0"/>
                </a:cubicBezTo>
                <a:cubicBezTo>
                  <a:pt x="445700" y="78527"/>
                  <a:pt x="445700" y="157708"/>
                  <a:pt x="445700" y="238852"/>
                </a:cubicBezTo>
                <a:close/>
              </a:path>
            </a:pathLst>
          </a:custGeom>
          <a:solidFill>
            <a:schemeClr val="bg1"/>
          </a:solidFill>
          <a:ln w="6538" cap="flat">
            <a:noFill/>
            <a:prstDash val="solid"/>
            <a:miter/>
          </a:ln>
        </p:spPr>
        <p:txBody>
          <a:bodyPr rtlCol="0" anchor="ctr"/>
          <a:lstStyle/>
          <a:p>
            <a:endParaRPr lang="en-US"/>
          </a:p>
        </p:txBody>
      </p:sp>
      <p:grpSp>
        <p:nvGrpSpPr>
          <p:cNvPr id="41" name="Group 40">
            <a:extLst>
              <a:ext uri="{FF2B5EF4-FFF2-40B4-BE49-F238E27FC236}">
                <a16:creationId xmlns:a16="http://schemas.microsoft.com/office/drawing/2014/main" id="{8C32E518-E568-4B4A-ADFE-B81FF815BA6A}"/>
              </a:ext>
            </a:extLst>
          </p:cNvPr>
          <p:cNvGrpSpPr/>
          <p:nvPr/>
        </p:nvGrpSpPr>
        <p:grpSpPr>
          <a:xfrm>
            <a:off x="9614674" y="6394132"/>
            <a:ext cx="527687" cy="490299"/>
            <a:chOff x="9521749" y="3621396"/>
            <a:chExt cx="574895" cy="534163"/>
          </a:xfrm>
          <a:solidFill>
            <a:schemeClr val="bg1"/>
          </a:solidFill>
        </p:grpSpPr>
        <p:sp>
          <p:nvSpPr>
            <p:cNvPr id="42" name="Freeform: Shape 41">
              <a:extLst>
                <a:ext uri="{FF2B5EF4-FFF2-40B4-BE49-F238E27FC236}">
                  <a16:creationId xmlns:a16="http://schemas.microsoft.com/office/drawing/2014/main" id="{D9D3FF94-339F-4CB8-85DB-BB13142DDB6E}"/>
                </a:ext>
              </a:extLst>
            </p:cNvPr>
            <p:cNvSpPr/>
            <p:nvPr/>
          </p:nvSpPr>
          <p:spPr>
            <a:xfrm>
              <a:off x="9521749" y="3621396"/>
              <a:ext cx="473919" cy="534163"/>
            </a:xfrm>
            <a:custGeom>
              <a:avLst/>
              <a:gdLst>
                <a:gd name="connsiteX0" fmla="*/ 776380 w 772179"/>
                <a:gd name="connsiteY0" fmla="*/ 162702 h 870337"/>
                <a:gd name="connsiteX1" fmla="*/ 275117 w 772179"/>
                <a:gd name="connsiteY1" fmla="*/ 181025 h 870337"/>
                <a:gd name="connsiteX2" fmla="*/ 233236 w 772179"/>
                <a:gd name="connsiteY2" fmla="*/ 656111 h 870337"/>
                <a:gd name="connsiteX3" fmla="*/ 733844 w 772179"/>
                <a:gd name="connsiteY3" fmla="*/ 754270 h 870337"/>
                <a:gd name="connsiteX4" fmla="*/ 326160 w 772179"/>
                <a:gd name="connsiteY4" fmla="*/ 860281 h 870337"/>
                <a:gd name="connsiteX5" fmla="*/ 274 w 772179"/>
                <a:gd name="connsiteY5" fmla="*/ 453251 h 870337"/>
                <a:gd name="connsiteX6" fmla="*/ 288860 w 772179"/>
                <a:gd name="connsiteY6" fmla="*/ 25934 h 870337"/>
                <a:gd name="connsiteX7" fmla="*/ 776380 w 772179"/>
                <a:gd name="connsiteY7" fmla="*/ 162702 h 8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2179" h="870337">
                  <a:moveTo>
                    <a:pt x="776380" y="162702"/>
                  </a:moveTo>
                  <a:cubicBezTo>
                    <a:pt x="611473" y="28552"/>
                    <a:pt x="400106" y="57345"/>
                    <a:pt x="275117" y="181025"/>
                  </a:cubicBezTo>
                  <a:cubicBezTo>
                    <a:pt x="147511" y="307322"/>
                    <a:pt x="130497" y="508219"/>
                    <a:pt x="233236" y="656111"/>
                  </a:cubicBezTo>
                  <a:cubicBezTo>
                    <a:pt x="326814" y="790261"/>
                    <a:pt x="536873" y="873369"/>
                    <a:pt x="733844" y="754270"/>
                  </a:cubicBezTo>
                  <a:cubicBezTo>
                    <a:pt x="658590" y="838686"/>
                    <a:pt x="491720" y="903470"/>
                    <a:pt x="326160" y="860281"/>
                  </a:cubicBezTo>
                  <a:cubicBezTo>
                    <a:pt x="141622" y="811856"/>
                    <a:pt x="6818" y="645641"/>
                    <a:pt x="274" y="453251"/>
                  </a:cubicBezTo>
                  <a:cubicBezTo>
                    <a:pt x="-6270" y="264132"/>
                    <a:pt x="104976" y="93336"/>
                    <a:pt x="288860" y="25934"/>
                  </a:cubicBezTo>
                  <a:cubicBezTo>
                    <a:pt x="464236" y="-38196"/>
                    <a:pt x="669060" y="20045"/>
                    <a:pt x="776380" y="162702"/>
                  </a:cubicBezTo>
                  <a:close/>
                </a:path>
              </a:pathLst>
            </a:custGeom>
            <a:grpFill/>
            <a:ln w="6538"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37421550-34C2-43D8-A097-73A2369F9D10}"/>
                </a:ext>
              </a:extLst>
            </p:cNvPr>
            <p:cNvSpPr/>
            <p:nvPr/>
          </p:nvSpPr>
          <p:spPr>
            <a:xfrm>
              <a:off x="9907880" y="3802784"/>
              <a:ext cx="188764" cy="180732"/>
            </a:xfrm>
            <a:custGeom>
              <a:avLst/>
              <a:gdLst>
                <a:gd name="connsiteX0" fmla="*/ 58895 w 307562"/>
                <a:gd name="connsiteY0" fmla="*/ 297747 h 294475"/>
                <a:gd name="connsiteX1" fmla="*/ 88343 w 307562"/>
                <a:gd name="connsiteY1" fmla="*/ 208750 h 294475"/>
                <a:gd name="connsiteX2" fmla="*/ 75909 w 307562"/>
                <a:gd name="connsiteY2" fmla="*/ 172759 h 294475"/>
                <a:gd name="connsiteX3" fmla="*/ 7853 w 307562"/>
                <a:gd name="connsiteY3" fmla="*/ 123679 h 294475"/>
                <a:gd name="connsiteX4" fmla="*/ 0 w 307562"/>
                <a:gd name="connsiteY4" fmla="*/ 120407 h 294475"/>
                <a:gd name="connsiteX5" fmla="*/ 3272 w 307562"/>
                <a:gd name="connsiteY5" fmla="*/ 115172 h 294475"/>
                <a:gd name="connsiteX6" fmla="*/ 102739 w 307562"/>
                <a:gd name="connsiteY6" fmla="*/ 115172 h 294475"/>
                <a:gd name="connsiteX7" fmla="*/ 123679 w 307562"/>
                <a:gd name="connsiteY7" fmla="*/ 99467 h 294475"/>
                <a:gd name="connsiteX8" fmla="*/ 156399 w 307562"/>
                <a:gd name="connsiteY8" fmla="*/ 0 h 294475"/>
                <a:gd name="connsiteX9" fmla="*/ 182574 w 307562"/>
                <a:gd name="connsiteY9" fmla="*/ 79181 h 294475"/>
                <a:gd name="connsiteX10" fmla="*/ 230999 w 307562"/>
                <a:gd name="connsiteY10" fmla="*/ 115172 h 294475"/>
                <a:gd name="connsiteX11" fmla="*/ 308872 w 307562"/>
                <a:gd name="connsiteY11" fmla="*/ 115172 h 294475"/>
                <a:gd name="connsiteX12" fmla="*/ 310180 w 307562"/>
                <a:gd name="connsiteY12" fmla="*/ 118444 h 294475"/>
                <a:gd name="connsiteX13" fmla="*/ 259793 w 307562"/>
                <a:gd name="connsiteY13" fmla="*/ 155745 h 294475"/>
                <a:gd name="connsiteX14" fmla="*/ 221184 w 307562"/>
                <a:gd name="connsiteY14" fmla="*/ 187809 h 294475"/>
                <a:gd name="connsiteX15" fmla="*/ 232962 w 307562"/>
                <a:gd name="connsiteY15" fmla="*/ 236234 h 294475"/>
                <a:gd name="connsiteX16" fmla="*/ 248668 w 307562"/>
                <a:gd name="connsiteY16" fmla="*/ 297747 h 294475"/>
                <a:gd name="connsiteX17" fmla="*/ 217912 w 307562"/>
                <a:gd name="connsiteY17" fmla="*/ 276807 h 294475"/>
                <a:gd name="connsiteX18" fmla="*/ 166215 w 307562"/>
                <a:gd name="connsiteY18" fmla="*/ 238852 h 294475"/>
                <a:gd name="connsiteX19" fmla="*/ 145929 w 307562"/>
                <a:gd name="connsiteY19" fmla="*/ 238852 h 294475"/>
                <a:gd name="connsiteX20" fmla="*/ 62167 w 307562"/>
                <a:gd name="connsiteY20" fmla="*/ 299710 h 294475"/>
                <a:gd name="connsiteX21" fmla="*/ 58895 w 307562"/>
                <a:gd name="connsiteY21" fmla="*/ 297747 h 29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7562" h="294475">
                  <a:moveTo>
                    <a:pt x="58895" y="297747"/>
                  </a:moveTo>
                  <a:cubicBezTo>
                    <a:pt x="68711" y="268300"/>
                    <a:pt x="77218" y="237543"/>
                    <a:pt x="88343" y="208750"/>
                  </a:cubicBezTo>
                  <a:cubicBezTo>
                    <a:pt x="94886" y="191081"/>
                    <a:pt x="90960" y="182574"/>
                    <a:pt x="75909" y="172759"/>
                  </a:cubicBezTo>
                  <a:cubicBezTo>
                    <a:pt x="52351" y="157708"/>
                    <a:pt x="30756" y="140039"/>
                    <a:pt x="7853" y="123679"/>
                  </a:cubicBezTo>
                  <a:cubicBezTo>
                    <a:pt x="5235" y="121716"/>
                    <a:pt x="2617" y="121716"/>
                    <a:pt x="0" y="120407"/>
                  </a:cubicBezTo>
                  <a:cubicBezTo>
                    <a:pt x="1309" y="118444"/>
                    <a:pt x="1963" y="117135"/>
                    <a:pt x="3272" y="115172"/>
                  </a:cubicBezTo>
                  <a:cubicBezTo>
                    <a:pt x="36646" y="115172"/>
                    <a:pt x="69365" y="114518"/>
                    <a:pt x="102739" y="115172"/>
                  </a:cubicBezTo>
                  <a:cubicBezTo>
                    <a:pt x="115172" y="115827"/>
                    <a:pt x="120407" y="111246"/>
                    <a:pt x="123679" y="99467"/>
                  </a:cubicBezTo>
                  <a:cubicBezTo>
                    <a:pt x="132841" y="67402"/>
                    <a:pt x="143966" y="36646"/>
                    <a:pt x="156399" y="0"/>
                  </a:cubicBezTo>
                  <a:cubicBezTo>
                    <a:pt x="166215" y="29448"/>
                    <a:pt x="174722" y="54314"/>
                    <a:pt x="182574" y="79181"/>
                  </a:cubicBezTo>
                  <a:cubicBezTo>
                    <a:pt x="194354" y="115172"/>
                    <a:pt x="194354" y="115172"/>
                    <a:pt x="230999" y="115172"/>
                  </a:cubicBezTo>
                  <a:cubicBezTo>
                    <a:pt x="257175" y="115172"/>
                    <a:pt x="283351" y="115172"/>
                    <a:pt x="308872" y="115172"/>
                  </a:cubicBezTo>
                  <a:cubicBezTo>
                    <a:pt x="309526" y="116481"/>
                    <a:pt x="310180" y="117790"/>
                    <a:pt x="310180" y="118444"/>
                  </a:cubicBezTo>
                  <a:cubicBezTo>
                    <a:pt x="293166" y="130878"/>
                    <a:pt x="276152" y="143311"/>
                    <a:pt x="259793" y="155745"/>
                  </a:cubicBezTo>
                  <a:cubicBezTo>
                    <a:pt x="246050" y="166215"/>
                    <a:pt x="225764" y="174067"/>
                    <a:pt x="221184" y="187809"/>
                  </a:cubicBezTo>
                  <a:cubicBezTo>
                    <a:pt x="216603" y="200897"/>
                    <a:pt x="228382" y="219875"/>
                    <a:pt x="232962" y="236234"/>
                  </a:cubicBezTo>
                  <a:cubicBezTo>
                    <a:pt x="238852" y="255866"/>
                    <a:pt x="245396" y="275498"/>
                    <a:pt x="248668" y="297747"/>
                  </a:cubicBezTo>
                  <a:cubicBezTo>
                    <a:pt x="238197" y="290549"/>
                    <a:pt x="228382" y="284005"/>
                    <a:pt x="217912" y="276807"/>
                  </a:cubicBezTo>
                  <a:cubicBezTo>
                    <a:pt x="200243" y="264373"/>
                    <a:pt x="182574" y="251940"/>
                    <a:pt x="166215" y="238852"/>
                  </a:cubicBezTo>
                  <a:cubicBezTo>
                    <a:pt x="159017" y="232962"/>
                    <a:pt x="153781" y="232962"/>
                    <a:pt x="145929" y="238852"/>
                  </a:cubicBezTo>
                  <a:cubicBezTo>
                    <a:pt x="118444" y="259792"/>
                    <a:pt x="90306" y="279424"/>
                    <a:pt x="62167" y="299710"/>
                  </a:cubicBezTo>
                  <a:cubicBezTo>
                    <a:pt x="60858" y="299056"/>
                    <a:pt x="60204" y="298401"/>
                    <a:pt x="58895" y="297747"/>
                  </a:cubicBezTo>
                  <a:close/>
                </a:path>
              </a:pathLst>
            </a:custGeom>
            <a:grpFill/>
            <a:ln w="6538" cap="flat">
              <a:noFill/>
              <a:prstDash val="solid"/>
              <a:miter/>
            </a:ln>
          </p:spPr>
          <p:txBody>
            <a:bodyPr rtlCol="0" anchor="ctr"/>
            <a:lstStyle/>
            <a:p>
              <a:endParaRPr lang="en-US"/>
            </a:p>
          </p:txBody>
        </p:sp>
      </p:grpSp>
      <p:grpSp>
        <p:nvGrpSpPr>
          <p:cNvPr id="44" name="Group 43">
            <a:extLst>
              <a:ext uri="{FF2B5EF4-FFF2-40B4-BE49-F238E27FC236}">
                <a16:creationId xmlns:a16="http://schemas.microsoft.com/office/drawing/2014/main" id="{7273F059-9086-4EC3-93BD-1C6614002709}"/>
              </a:ext>
            </a:extLst>
          </p:cNvPr>
          <p:cNvGrpSpPr/>
          <p:nvPr/>
        </p:nvGrpSpPr>
        <p:grpSpPr>
          <a:xfrm>
            <a:off x="7341137" y="4181406"/>
            <a:ext cx="544089" cy="556562"/>
            <a:chOff x="10052867" y="2902739"/>
            <a:chExt cx="522114" cy="534082"/>
          </a:xfrm>
          <a:solidFill>
            <a:schemeClr val="bg1"/>
          </a:solidFill>
        </p:grpSpPr>
        <p:sp>
          <p:nvSpPr>
            <p:cNvPr id="45" name="Freeform: Shape 44">
              <a:extLst>
                <a:ext uri="{FF2B5EF4-FFF2-40B4-BE49-F238E27FC236}">
                  <a16:creationId xmlns:a16="http://schemas.microsoft.com/office/drawing/2014/main" id="{343EB2DF-E0CA-447D-8C54-99C816063579}"/>
                </a:ext>
              </a:extLst>
            </p:cNvPr>
            <p:cNvSpPr/>
            <p:nvPr/>
          </p:nvSpPr>
          <p:spPr>
            <a:xfrm>
              <a:off x="10052867" y="3011097"/>
              <a:ext cx="522114" cy="425724"/>
            </a:xfrm>
            <a:custGeom>
              <a:avLst/>
              <a:gdLst>
                <a:gd name="connsiteX0" fmla="*/ 436478 w 850706"/>
                <a:gd name="connsiteY0" fmla="*/ 367244 h 693652"/>
                <a:gd name="connsiteX1" fmla="*/ 465925 w 850706"/>
                <a:gd name="connsiteY1" fmla="*/ 464093 h 693652"/>
                <a:gd name="connsiteX2" fmla="*/ 282696 w 850706"/>
                <a:gd name="connsiteY2" fmla="*/ 695747 h 693652"/>
                <a:gd name="connsiteX3" fmla="*/ 88997 w 850706"/>
                <a:gd name="connsiteY3" fmla="*/ 607404 h 693652"/>
                <a:gd name="connsiteX4" fmla="*/ 3272 w 850706"/>
                <a:gd name="connsiteY4" fmla="*/ 403890 h 693652"/>
                <a:gd name="connsiteX5" fmla="*/ 0 w 850706"/>
                <a:gd name="connsiteY5" fmla="*/ 325363 h 693652"/>
                <a:gd name="connsiteX6" fmla="*/ 1963 w 850706"/>
                <a:gd name="connsiteY6" fmla="*/ 305731 h 693652"/>
                <a:gd name="connsiteX7" fmla="*/ 35991 w 850706"/>
                <a:gd name="connsiteY7" fmla="*/ 419595 h 693652"/>
                <a:gd name="connsiteX8" fmla="*/ 94886 w 850706"/>
                <a:gd name="connsiteY8" fmla="*/ 514482 h 693652"/>
                <a:gd name="connsiteX9" fmla="*/ 321305 w 850706"/>
                <a:gd name="connsiteY9" fmla="*/ 558325 h 693652"/>
                <a:gd name="connsiteX10" fmla="*/ 389362 w 850706"/>
                <a:gd name="connsiteY10" fmla="*/ 424175 h 693652"/>
                <a:gd name="connsiteX11" fmla="*/ 282696 w 850706"/>
                <a:gd name="connsiteY11" fmla="*/ 364626 h 693652"/>
                <a:gd name="connsiteX12" fmla="*/ 234271 w 850706"/>
                <a:gd name="connsiteY12" fmla="*/ 376405 h 693652"/>
                <a:gd name="connsiteX13" fmla="*/ 189773 w 850706"/>
                <a:gd name="connsiteY13" fmla="*/ 237675 h 693652"/>
                <a:gd name="connsiteX14" fmla="*/ 241470 w 850706"/>
                <a:gd name="connsiteY14" fmla="*/ 242910 h 693652"/>
                <a:gd name="connsiteX15" fmla="*/ 316070 w 850706"/>
                <a:gd name="connsiteY15" fmla="*/ 237675 h 693652"/>
                <a:gd name="connsiteX16" fmla="*/ 347481 w 850706"/>
                <a:gd name="connsiteY16" fmla="*/ 221315 h 693652"/>
                <a:gd name="connsiteX17" fmla="*/ 371039 w 850706"/>
                <a:gd name="connsiteY17" fmla="*/ 161111 h 693652"/>
                <a:gd name="connsiteX18" fmla="*/ 324577 w 850706"/>
                <a:gd name="connsiteY18" fmla="*/ 121848 h 693652"/>
                <a:gd name="connsiteX19" fmla="*/ 198280 w 850706"/>
                <a:gd name="connsiteY19" fmla="*/ 142134 h 693652"/>
                <a:gd name="connsiteX20" fmla="*/ 138076 w 850706"/>
                <a:gd name="connsiteY20" fmla="*/ 181397 h 693652"/>
                <a:gd name="connsiteX21" fmla="*/ 77218 w 850706"/>
                <a:gd name="connsiteY21" fmla="*/ 70805 h 693652"/>
                <a:gd name="connsiteX22" fmla="*/ 304291 w 850706"/>
                <a:gd name="connsiteY22" fmla="*/ 2094 h 693652"/>
                <a:gd name="connsiteX23" fmla="*/ 423390 w 850706"/>
                <a:gd name="connsiteY23" fmla="*/ 90437 h 693652"/>
                <a:gd name="connsiteX24" fmla="*/ 395251 w 850706"/>
                <a:gd name="connsiteY24" fmla="*/ 242255 h 693652"/>
                <a:gd name="connsiteX25" fmla="*/ 335047 w 850706"/>
                <a:gd name="connsiteY25" fmla="*/ 299842 h 693652"/>
                <a:gd name="connsiteX26" fmla="*/ 403758 w 850706"/>
                <a:gd name="connsiteY26" fmla="*/ 326017 h 693652"/>
                <a:gd name="connsiteX27" fmla="*/ 454801 w 850706"/>
                <a:gd name="connsiteY27" fmla="*/ 305077 h 693652"/>
                <a:gd name="connsiteX28" fmla="*/ 490792 w 850706"/>
                <a:gd name="connsiteY28" fmla="*/ 250108 h 693652"/>
                <a:gd name="connsiteX29" fmla="*/ 547070 w 850706"/>
                <a:gd name="connsiteY29" fmla="*/ 161766 h 693652"/>
                <a:gd name="connsiteX30" fmla="*/ 695616 w 850706"/>
                <a:gd name="connsiteY30" fmla="*/ 111377 h 693652"/>
                <a:gd name="connsiteX31" fmla="*/ 803590 w 850706"/>
                <a:gd name="connsiteY31" fmla="*/ 186632 h 693652"/>
                <a:gd name="connsiteX32" fmla="*/ 809480 w 850706"/>
                <a:gd name="connsiteY32" fmla="*/ 535422 h 693652"/>
                <a:gd name="connsiteX33" fmla="*/ 687763 w 850706"/>
                <a:gd name="connsiteY33" fmla="*/ 623764 h 693652"/>
                <a:gd name="connsiteX34" fmla="*/ 526783 w 850706"/>
                <a:gd name="connsiteY34" fmla="*/ 509246 h 693652"/>
                <a:gd name="connsiteX35" fmla="*/ 528092 w 850706"/>
                <a:gd name="connsiteY35" fmla="*/ 397346 h 693652"/>
                <a:gd name="connsiteX36" fmla="*/ 533982 w 850706"/>
                <a:gd name="connsiteY36" fmla="*/ 415014 h 693652"/>
                <a:gd name="connsiteX37" fmla="*/ 672712 w 850706"/>
                <a:gd name="connsiteY37" fmla="*/ 490269 h 693652"/>
                <a:gd name="connsiteX38" fmla="*/ 753202 w 850706"/>
                <a:gd name="connsiteY38" fmla="*/ 445771 h 693652"/>
                <a:gd name="connsiteX39" fmla="*/ 793774 w 850706"/>
                <a:gd name="connsiteY39" fmla="*/ 372479 h 693652"/>
                <a:gd name="connsiteX40" fmla="*/ 783958 w 850706"/>
                <a:gd name="connsiteY40" fmla="*/ 230476 h 693652"/>
                <a:gd name="connsiteX41" fmla="*/ 658316 w 850706"/>
                <a:gd name="connsiteY41" fmla="*/ 210845 h 693652"/>
                <a:gd name="connsiteX42" fmla="*/ 607928 w 850706"/>
                <a:gd name="connsiteY42" fmla="*/ 288717 h 693652"/>
                <a:gd name="connsiteX43" fmla="*/ 463962 w 850706"/>
                <a:gd name="connsiteY43" fmla="*/ 367898 h 693652"/>
                <a:gd name="connsiteX44" fmla="*/ 436478 w 850706"/>
                <a:gd name="connsiteY44" fmla="*/ 367244 h 693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50706" h="693652">
                  <a:moveTo>
                    <a:pt x="436478" y="367244"/>
                  </a:moveTo>
                  <a:cubicBezTo>
                    <a:pt x="446948" y="400618"/>
                    <a:pt x="458727" y="432028"/>
                    <a:pt x="465925" y="464093"/>
                  </a:cubicBezTo>
                  <a:cubicBezTo>
                    <a:pt x="492755" y="587119"/>
                    <a:pt x="401795" y="701637"/>
                    <a:pt x="282696" y="695747"/>
                  </a:cubicBezTo>
                  <a:cubicBezTo>
                    <a:pt x="206787" y="691821"/>
                    <a:pt x="142003" y="662373"/>
                    <a:pt x="88997" y="607404"/>
                  </a:cubicBezTo>
                  <a:cubicBezTo>
                    <a:pt x="34683" y="550473"/>
                    <a:pt x="11125" y="479799"/>
                    <a:pt x="3272" y="403890"/>
                  </a:cubicBezTo>
                  <a:cubicBezTo>
                    <a:pt x="655" y="377714"/>
                    <a:pt x="655" y="351538"/>
                    <a:pt x="0" y="325363"/>
                  </a:cubicBezTo>
                  <a:cubicBezTo>
                    <a:pt x="0" y="319473"/>
                    <a:pt x="1309" y="312929"/>
                    <a:pt x="1963" y="305731"/>
                  </a:cubicBezTo>
                  <a:cubicBezTo>
                    <a:pt x="13742" y="344995"/>
                    <a:pt x="22904" y="382949"/>
                    <a:pt x="35991" y="419595"/>
                  </a:cubicBezTo>
                  <a:cubicBezTo>
                    <a:pt x="48425" y="455586"/>
                    <a:pt x="68057" y="486997"/>
                    <a:pt x="94886" y="514482"/>
                  </a:cubicBezTo>
                  <a:cubicBezTo>
                    <a:pt x="159017" y="581884"/>
                    <a:pt x="248668" y="585810"/>
                    <a:pt x="321305" y="558325"/>
                  </a:cubicBezTo>
                  <a:cubicBezTo>
                    <a:pt x="372348" y="539348"/>
                    <a:pt x="401795" y="477181"/>
                    <a:pt x="389362" y="424175"/>
                  </a:cubicBezTo>
                  <a:cubicBezTo>
                    <a:pt x="378892" y="379023"/>
                    <a:pt x="336356" y="355465"/>
                    <a:pt x="282696" y="364626"/>
                  </a:cubicBezTo>
                  <a:cubicBezTo>
                    <a:pt x="266991" y="367244"/>
                    <a:pt x="251286" y="371824"/>
                    <a:pt x="234271" y="376405"/>
                  </a:cubicBezTo>
                  <a:cubicBezTo>
                    <a:pt x="219875" y="331253"/>
                    <a:pt x="204824" y="285445"/>
                    <a:pt x="189773" y="237675"/>
                  </a:cubicBezTo>
                  <a:cubicBezTo>
                    <a:pt x="208750" y="239638"/>
                    <a:pt x="225110" y="242910"/>
                    <a:pt x="241470" y="242910"/>
                  </a:cubicBezTo>
                  <a:cubicBezTo>
                    <a:pt x="266337" y="242910"/>
                    <a:pt x="291203" y="241601"/>
                    <a:pt x="316070" y="237675"/>
                  </a:cubicBezTo>
                  <a:cubicBezTo>
                    <a:pt x="327195" y="235711"/>
                    <a:pt x="338319" y="229168"/>
                    <a:pt x="347481" y="221315"/>
                  </a:cubicBezTo>
                  <a:cubicBezTo>
                    <a:pt x="365149" y="205610"/>
                    <a:pt x="376929" y="185978"/>
                    <a:pt x="371039" y="161111"/>
                  </a:cubicBezTo>
                  <a:cubicBezTo>
                    <a:pt x="365804" y="136899"/>
                    <a:pt x="346172" y="127083"/>
                    <a:pt x="324577" y="121848"/>
                  </a:cubicBezTo>
                  <a:cubicBezTo>
                    <a:pt x="279424" y="110723"/>
                    <a:pt x="236889" y="115304"/>
                    <a:pt x="198280" y="142134"/>
                  </a:cubicBezTo>
                  <a:cubicBezTo>
                    <a:pt x="179303" y="155222"/>
                    <a:pt x="159671" y="167655"/>
                    <a:pt x="138076" y="181397"/>
                  </a:cubicBezTo>
                  <a:cubicBezTo>
                    <a:pt x="117136" y="144097"/>
                    <a:pt x="97504" y="108106"/>
                    <a:pt x="77218" y="70805"/>
                  </a:cubicBezTo>
                  <a:cubicBezTo>
                    <a:pt x="147238" y="25653"/>
                    <a:pt x="219220" y="-9030"/>
                    <a:pt x="304291" y="2094"/>
                  </a:cubicBezTo>
                  <a:cubicBezTo>
                    <a:pt x="359260" y="9293"/>
                    <a:pt x="401795" y="36777"/>
                    <a:pt x="423390" y="90437"/>
                  </a:cubicBezTo>
                  <a:cubicBezTo>
                    <a:pt x="445639" y="146060"/>
                    <a:pt x="431897" y="197757"/>
                    <a:pt x="395251" y="242255"/>
                  </a:cubicBezTo>
                  <a:cubicBezTo>
                    <a:pt x="378237" y="263196"/>
                    <a:pt x="356642" y="280210"/>
                    <a:pt x="335047" y="299842"/>
                  </a:cubicBezTo>
                  <a:cubicBezTo>
                    <a:pt x="357297" y="308349"/>
                    <a:pt x="379546" y="320128"/>
                    <a:pt x="403758" y="326017"/>
                  </a:cubicBezTo>
                  <a:cubicBezTo>
                    <a:pt x="422736" y="330598"/>
                    <a:pt x="442367" y="320782"/>
                    <a:pt x="454801" y="305077"/>
                  </a:cubicBezTo>
                  <a:cubicBezTo>
                    <a:pt x="468543" y="288063"/>
                    <a:pt x="479013" y="268431"/>
                    <a:pt x="490792" y="250108"/>
                  </a:cubicBezTo>
                  <a:cubicBezTo>
                    <a:pt x="509769" y="220661"/>
                    <a:pt x="526783" y="189904"/>
                    <a:pt x="547070" y="161766"/>
                  </a:cubicBezTo>
                  <a:cubicBezTo>
                    <a:pt x="584370" y="110723"/>
                    <a:pt x="637375" y="101562"/>
                    <a:pt x="695616" y="111377"/>
                  </a:cubicBezTo>
                  <a:cubicBezTo>
                    <a:pt x="743387" y="119230"/>
                    <a:pt x="781341" y="145406"/>
                    <a:pt x="803590" y="186632"/>
                  </a:cubicBezTo>
                  <a:cubicBezTo>
                    <a:pt x="865757" y="301150"/>
                    <a:pt x="875573" y="418286"/>
                    <a:pt x="809480" y="535422"/>
                  </a:cubicBezTo>
                  <a:cubicBezTo>
                    <a:pt x="782650" y="582538"/>
                    <a:pt x="742732" y="615257"/>
                    <a:pt x="687763" y="623764"/>
                  </a:cubicBezTo>
                  <a:cubicBezTo>
                    <a:pt x="609237" y="636198"/>
                    <a:pt x="543798" y="588427"/>
                    <a:pt x="526783" y="509246"/>
                  </a:cubicBezTo>
                  <a:cubicBezTo>
                    <a:pt x="518931" y="473255"/>
                    <a:pt x="520240" y="437263"/>
                    <a:pt x="528092" y="397346"/>
                  </a:cubicBezTo>
                  <a:cubicBezTo>
                    <a:pt x="530710" y="405198"/>
                    <a:pt x="532673" y="409779"/>
                    <a:pt x="533982" y="415014"/>
                  </a:cubicBezTo>
                  <a:cubicBezTo>
                    <a:pt x="554922" y="481762"/>
                    <a:pt x="605965" y="511864"/>
                    <a:pt x="672712" y="490269"/>
                  </a:cubicBezTo>
                  <a:cubicBezTo>
                    <a:pt x="701505" y="481107"/>
                    <a:pt x="727681" y="462785"/>
                    <a:pt x="753202" y="445771"/>
                  </a:cubicBezTo>
                  <a:cubicBezTo>
                    <a:pt x="778723" y="428756"/>
                    <a:pt x="787230" y="399963"/>
                    <a:pt x="793774" y="372479"/>
                  </a:cubicBezTo>
                  <a:cubicBezTo>
                    <a:pt x="805554" y="324709"/>
                    <a:pt x="802936" y="276284"/>
                    <a:pt x="783958" y="230476"/>
                  </a:cubicBezTo>
                  <a:cubicBezTo>
                    <a:pt x="761055" y="174853"/>
                    <a:pt x="696925" y="164383"/>
                    <a:pt x="658316" y="210845"/>
                  </a:cubicBezTo>
                  <a:cubicBezTo>
                    <a:pt x="638684" y="234403"/>
                    <a:pt x="622979" y="261233"/>
                    <a:pt x="607928" y="288717"/>
                  </a:cubicBezTo>
                  <a:cubicBezTo>
                    <a:pt x="575208" y="350230"/>
                    <a:pt x="533982" y="373133"/>
                    <a:pt x="463962" y="367898"/>
                  </a:cubicBezTo>
                  <a:cubicBezTo>
                    <a:pt x="454146" y="368552"/>
                    <a:pt x="445639" y="367898"/>
                    <a:pt x="436478" y="367244"/>
                  </a:cubicBezTo>
                  <a:close/>
                </a:path>
              </a:pathLst>
            </a:custGeom>
            <a:grpFill/>
            <a:ln w="6538"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3006D8BB-F1CE-4726-9171-4334B56A772E}"/>
                </a:ext>
              </a:extLst>
            </p:cNvPr>
            <p:cNvSpPr/>
            <p:nvPr/>
          </p:nvSpPr>
          <p:spPr>
            <a:xfrm>
              <a:off x="10278581" y="2936475"/>
              <a:ext cx="249008" cy="128521"/>
            </a:xfrm>
            <a:custGeom>
              <a:avLst/>
              <a:gdLst>
                <a:gd name="connsiteX0" fmla="*/ 2618 w 405721"/>
                <a:gd name="connsiteY0" fmla="*/ 0 h 209404"/>
                <a:gd name="connsiteX1" fmla="*/ 25521 w 405721"/>
                <a:gd name="connsiteY1" fmla="*/ 41881 h 209404"/>
                <a:gd name="connsiteX2" fmla="*/ 240161 w 405721"/>
                <a:gd name="connsiteY2" fmla="*/ 104048 h 209404"/>
                <a:gd name="connsiteX3" fmla="*/ 340282 w 405721"/>
                <a:gd name="connsiteY3" fmla="*/ 39263 h 209404"/>
                <a:gd name="connsiteX4" fmla="*/ 407030 w 405721"/>
                <a:gd name="connsiteY4" fmla="*/ 124988 h 209404"/>
                <a:gd name="connsiteX5" fmla="*/ 393942 w 405721"/>
                <a:gd name="connsiteY5" fmla="*/ 138731 h 209404"/>
                <a:gd name="connsiteX6" fmla="*/ 162288 w 405721"/>
                <a:gd name="connsiteY6" fmla="*/ 210059 h 209404"/>
                <a:gd name="connsiteX7" fmla="*/ 11779 w 405721"/>
                <a:gd name="connsiteY7" fmla="*/ 66748 h 209404"/>
                <a:gd name="connsiteX8" fmla="*/ 0 w 405721"/>
                <a:gd name="connsiteY8" fmla="*/ 654 h 209404"/>
                <a:gd name="connsiteX9" fmla="*/ 2618 w 405721"/>
                <a:gd name="connsiteY9" fmla="*/ 0 h 209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5721" h="209404">
                  <a:moveTo>
                    <a:pt x="2618" y="0"/>
                  </a:moveTo>
                  <a:cubicBezTo>
                    <a:pt x="10470" y="13742"/>
                    <a:pt x="17014" y="28139"/>
                    <a:pt x="25521" y="41881"/>
                  </a:cubicBezTo>
                  <a:cubicBezTo>
                    <a:pt x="75909" y="124334"/>
                    <a:pt x="154436" y="148546"/>
                    <a:pt x="240161" y="104048"/>
                  </a:cubicBezTo>
                  <a:cubicBezTo>
                    <a:pt x="274844" y="85725"/>
                    <a:pt x="306254" y="61512"/>
                    <a:pt x="340282" y="39263"/>
                  </a:cubicBezTo>
                  <a:cubicBezTo>
                    <a:pt x="361223" y="66093"/>
                    <a:pt x="383472" y="94886"/>
                    <a:pt x="407030" y="124988"/>
                  </a:cubicBezTo>
                  <a:cubicBezTo>
                    <a:pt x="402449" y="129569"/>
                    <a:pt x="398523" y="134804"/>
                    <a:pt x="393942" y="138731"/>
                  </a:cubicBezTo>
                  <a:cubicBezTo>
                    <a:pt x="326540" y="195662"/>
                    <a:pt x="249977" y="221838"/>
                    <a:pt x="162288" y="210059"/>
                  </a:cubicBezTo>
                  <a:cubicBezTo>
                    <a:pt x="87034" y="200243"/>
                    <a:pt x="32065" y="147238"/>
                    <a:pt x="11779" y="66748"/>
                  </a:cubicBezTo>
                  <a:cubicBezTo>
                    <a:pt x="6544" y="45153"/>
                    <a:pt x="3926" y="22904"/>
                    <a:pt x="0" y="654"/>
                  </a:cubicBezTo>
                  <a:cubicBezTo>
                    <a:pt x="654" y="654"/>
                    <a:pt x="1963" y="0"/>
                    <a:pt x="2618" y="0"/>
                  </a:cubicBezTo>
                  <a:close/>
                </a:path>
              </a:pathLst>
            </a:custGeom>
            <a:grpFill/>
            <a:ln w="6538"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4AB18CD9-7F9E-4067-8ACC-C4B6D9C63E9A}"/>
                </a:ext>
              </a:extLst>
            </p:cNvPr>
            <p:cNvSpPr/>
            <p:nvPr/>
          </p:nvSpPr>
          <p:spPr>
            <a:xfrm>
              <a:off x="10329186" y="2902739"/>
              <a:ext cx="96390" cy="92374"/>
            </a:xfrm>
            <a:custGeom>
              <a:avLst/>
              <a:gdLst>
                <a:gd name="connsiteX0" fmla="*/ 159017 w 157053"/>
                <a:gd name="connsiteY0" fmla="*/ 75255 h 150509"/>
                <a:gd name="connsiteX1" fmla="*/ 78527 w 157053"/>
                <a:gd name="connsiteY1" fmla="*/ 153127 h 150509"/>
                <a:gd name="connsiteX2" fmla="*/ 0 w 157053"/>
                <a:gd name="connsiteY2" fmla="*/ 81144 h 150509"/>
                <a:gd name="connsiteX3" fmla="*/ 77872 w 157053"/>
                <a:gd name="connsiteY3" fmla="*/ 0 h 150509"/>
                <a:gd name="connsiteX4" fmla="*/ 159017 w 157053"/>
                <a:gd name="connsiteY4" fmla="*/ 75255 h 150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053" h="150509">
                  <a:moveTo>
                    <a:pt x="159017" y="75255"/>
                  </a:moveTo>
                  <a:cubicBezTo>
                    <a:pt x="131533" y="102085"/>
                    <a:pt x="105357" y="126952"/>
                    <a:pt x="78527" y="153127"/>
                  </a:cubicBezTo>
                  <a:cubicBezTo>
                    <a:pt x="53660" y="130224"/>
                    <a:pt x="27484" y="106011"/>
                    <a:pt x="0" y="81144"/>
                  </a:cubicBezTo>
                  <a:cubicBezTo>
                    <a:pt x="26176" y="53660"/>
                    <a:pt x="51697" y="27484"/>
                    <a:pt x="77872" y="0"/>
                  </a:cubicBezTo>
                  <a:cubicBezTo>
                    <a:pt x="104702" y="25521"/>
                    <a:pt x="130878" y="49734"/>
                    <a:pt x="159017" y="75255"/>
                  </a:cubicBezTo>
                  <a:close/>
                </a:path>
              </a:pathLst>
            </a:custGeom>
            <a:grpFill/>
            <a:ln w="6538" cap="flat">
              <a:noFill/>
              <a:prstDash val="solid"/>
              <a:miter/>
            </a:ln>
          </p:spPr>
          <p:txBody>
            <a:bodyPr rtlCol="0" anchor="ctr"/>
            <a:lstStyle/>
            <a:p>
              <a:endParaRPr lang="en-US"/>
            </a:p>
          </p:txBody>
        </p:sp>
      </p:grpSp>
      <p:sp>
        <p:nvSpPr>
          <p:cNvPr id="49" name="Freeform: Shape 48">
            <a:extLst>
              <a:ext uri="{FF2B5EF4-FFF2-40B4-BE49-F238E27FC236}">
                <a16:creationId xmlns:a16="http://schemas.microsoft.com/office/drawing/2014/main" id="{0AD2743C-6E9B-4CA2-9134-FB9DEC5ADA3C}"/>
              </a:ext>
            </a:extLst>
          </p:cNvPr>
          <p:cNvSpPr/>
          <p:nvPr/>
        </p:nvSpPr>
        <p:spPr>
          <a:xfrm>
            <a:off x="9548323" y="3330147"/>
            <a:ext cx="474755" cy="582654"/>
          </a:xfrm>
          <a:custGeom>
            <a:avLst/>
            <a:gdLst>
              <a:gd name="connsiteX0" fmla="*/ 328816 w 719828"/>
              <a:gd name="connsiteY0" fmla="*/ 670095 h 883425"/>
              <a:gd name="connsiteX1" fmla="*/ 330779 w 719828"/>
              <a:gd name="connsiteY1" fmla="*/ 666168 h 883425"/>
              <a:gd name="connsiteX2" fmla="*/ 292170 w 719828"/>
              <a:gd name="connsiteY2" fmla="*/ 590259 h 883425"/>
              <a:gd name="connsiteX3" fmla="*/ 256833 w 719828"/>
              <a:gd name="connsiteY3" fmla="*/ 571282 h 883425"/>
              <a:gd name="connsiteX4" fmla="*/ 256833 w 719828"/>
              <a:gd name="connsiteY4" fmla="*/ 566701 h 883425"/>
              <a:gd name="connsiteX5" fmla="*/ 239819 w 719828"/>
              <a:gd name="connsiteY5" fmla="*/ 515659 h 883425"/>
              <a:gd name="connsiteX6" fmla="*/ 135117 w 719828"/>
              <a:gd name="connsiteY6" fmla="*/ 274189 h 883425"/>
              <a:gd name="connsiteX7" fmla="*/ 249635 w 719828"/>
              <a:gd name="connsiteY7" fmla="*/ 129569 h 883425"/>
              <a:gd name="connsiteX8" fmla="*/ 262068 w 719828"/>
              <a:gd name="connsiteY8" fmla="*/ 101430 h 883425"/>
              <a:gd name="connsiteX9" fmla="*/ 268612 w 719828"/>
              <a:gd name="connsiteY9" fmla="*/ 87034 h 883425"/>
              <a:gd name="connsiteX10" fmla="*/ 362844 w 719828"/>
              <a:gd name="connsiteY10" fmla="*/ 0 h 883425"/>
              <a:gd name="connsiteX11" fmla="*/ 464274 w 719828"/>
              <a:gd name="connsiteY11" fmla="*/ 97504 h 883425"/>
              <a:gd name="connsiteX12" fmla="*/ 457730 w 719828"/>
              <a:gd name="connsiteY12" fmla="*/ 117136 h 883425"/>
              <a:gd name="connsiteX13" fmla="*/ 600387 w 719828"/>
              <a:gd name="connsiteY13" fmla="*/ 326540 h 883425"/>
              <a:gd name="connsiteX14" fmla="*/ 455113 w 719828"/>
              <a:gd name="connsiteY14" fmla="*/ 533982 h 883425"/>
              <a:gd name="connsiteX15" fmla="*/ 469510 w 719828"/>
              <a:gd name="connsiteY15" fmla="*/ 568665 h 883425"/>
              <a:gd name="connsiteX16" fmla="*/ 411923 w 719828"/>
              <a:gd name="connsiteY16" fmla="*/ 602692 h 883425"/>
              <a:gd name="connsiteX17" fmla="*/ 390983 w 719828"/>
              <a:gd name="connsiteY17" fmla="*/ 643265 h 883425"/>
              <a:gd name="connsiteX18" fmla="*/ 390983 w 719828"/>
              <a:gd name="connsiteY18" fmla="*/ 668131 h 883425"/>
              <a:gd name="connsiteX19" fmla="*/ 396872 w 719828"/>
              <a:gd name="connsiteY19" fmla="*/ 668786 h 883425"/>
              <a:gd name="connsiteX20" fmla="*/ 617402 w 719828"/>
              <a:gd name="connsiteY20" fmla="*/ 471815 h 883425"/>
              <a:gd name="connsiteX21" fmla="*/ 650121 w 719828"/>
              <a:gd name="connsiteY21" fmla="*/ 291857 h 883425"/>
              <a:gd name="connsiteX22" fmla="*/ 614784 w 719828"/>
              <a:gd name="connsiteY22" fmla="*/ 221184 h 883425"/>
              <a:gd name="connsiteX23" fmla="*/ 570285 w 719828"/>
              <a:gd name="connsiteY23" fmla="*/ 168178 h 883425"/>
              <a:gd name="connsiteX24" fmla="*/ 572903 w 719828"/>
              <a:gd name="connsiteY24" fmla="*/ 164252 h 883425"/>
              <a:gd name="connsiteX25" fmla="*/ 603005 w 719828"/>
              <a:gd name="connsiteY25" fmla="*/ 177339 h 883425"/>
              <a:gd name="connsiteX26" fmla="*/ 724721 w 719828"/>
              <a:gd name="connsiteY26" fmla="*/ 377583 h 883425"/>
              <a:gd name="connsiteX27" fmla="*/ 651430 w 719828"/>
              <a:gd name="connsiteY27" fmla="*/ 602692 h 883425"/>
              <a:gd name="connsiteX28" fmla="*/ 596461 w 719828"/>
              <a:gd name="connsiteY28" fmla="*/ 677293 h 883425"/>
              <a:gd name="connsiteX29" fmla="*/ 555889 w 719828"/>
              <a:gd name="connsiteY29" fmla="*/ 753202 h 883425"/>
              <a:gd name="connsiteX30" fmla="*/ 545419 w 719828"/>
              <a:gd name="connsiteY30" fmla="*/ 745350 h 883425"/>
              <a:gd name="connsiteX31" fmla="*/ 476053 w 719828"/>
              <a:gd name="connsiteY31" fmla="*/ 688418 h 883425"/>
              <a:gd name="connsiteX32" fmla="*/ 454459 w 719828"/>
              <a:gd name="connsiteY32" fmla="*/ 684491 h 883425"/>
              <a:gd name="connsiteX33" fmla="*/ 410614 w 719828"/>
              <a:gd name="connsiteY33" fmla="*/ 704777 h 883425"/>
              <a:gd name="connsiteX34" fmla="*/ 471473 w 719828"/>
              <a:gd name="connsiteY34" fmla="*/ 740769 h 883425"/>
              <a:gd name="connsiteX35" fmla="*/ 509427 w 719828"/>
              <a:gd name="connsiteY35" fmla="*/ 784613 h 883425"/>
              <a:gd name="connsiteX36" fmla="*/ 501575 w 719828"/>
              <a:gd name="connsiteY36" fmla="*/ 824531 h 883425"/>
              <a:gd name="connsiteX37" fmla="*/ 466892 w 719828"/>
              <a:gd name="connsiteY37" fmla="*/ 823876 h 883425"/>
              <a:gd name="connsiteX38" fmla="*/ 451841 w 719828"/>
              <a:gd name="connsiteY38" fmla="*/ 788539 h 883425"/>
              <a:gd name="connsiteX39" fmla="*/ 437444 w 719828"/>
              <a:gd name="connsiteY39" fmla="*/ 759746 h 883425"/>
              <a:gd name="connsiteX40" fmla="*/ 391637 w 719828"/>
              <a:gd name="connsiteY40" fmla="*/ 741423 h 883425"/>
              <a:gd name="connsiteX41" fmla="*/ 403416 w 719828"/>
              <a:gd name="connsiteY41" fmla="*/ 831074 h 883425"/>
              <a:gd name="connsiteX42" fmla="*/ 393600 w 719828"/>
              <a:gd name="connsiteY42" fmla="*/ 876227 h 883425"/>
              <a:gd name="connsiteX43" fmla="*/ 334051 w 719828"/>
              <a:gd name="connsiteY43" fmla="*/ 877536 h 883425"/>
              <a:gd name="connsiteX44" fmla="*/ 322272 w 719828"/>
              <a:gd name="connsiteY44" fmla="*/ 830420 h 883425"/>
              <a:gd name="connsiteX45" fmla="*/ 336668 w 719828"/>
              <a:gd name="connsiteY45" fmla="*/ 741423 h 883425"/>
              <a:gd name="connsiteX46" fmla="*/ 296096 w 719828"/>
              <a:gd name="connsiteY46" fmla="*/ 754511 h 883425"/>
              <a:gd name="connsiteX47" fmla="*/ 276465 w 719828"/>
              <a:gd name="connsiteY47" fmla="*/ 791157 h 883425"/>
              <a:gd name="connsiteX48" fmla="*/ 262722 w 719828"/>
              <a:gd name="connsiteY48" fmla="*/ 820604 h 883425"/>
              <a:gd name="connsiteX49" fmla="*/ 229349 w 719828"/>
              <a:gd name="connsiteY49" fmla="*/ 825185 h 883425"/>
              <a:gd name="connsiteX50" fmla="*/ 214298 w 719828"/>
              <a:gd name="connsiteY50" fmla="*/ 796392 h 883425"/>
              <a:gd name="connsiteX51" fmla="*/ 227385 w 719828"/>
              <a:gd name="connsiteY51" fmla="*/ 762364 h 883425"/>
              <a:gd name="connsiteX52" fmla="*/ 294788 w 719828"/>
              <a:gd name="connsiteY52" fmla="*/ 714593 h 883425"/>
              <a:gd name="connsiteX53" fmla="*/ 316382 w 719828"/>
              <a:gd name="connsiteY53" fmla="*/ 704123 h 883425"/>
              <a:gd name="connsiteX54" fmla="*/ 265994 w 719828"/>
              <a:gd name="connsiteY54" fmla="*/ 681219 h 883425"/>
              <a:gd name="connsiteX55" fmla="*/ 246363 w 719828"/>
              <a:gd name="connsiteY55" fmla="*/ 688418 h 883425"/>
              <a:gd name="connsiteX56" fmla="*/ 167182 w 719828"/>
              <a:gd name="connsiteY56" fmla="*/ 755820 h 883425"/>
              <a:gd name="connsiteX57" fmla="*/ 146241 w 719828"/>
              <a:gd name="connsiteY57" fmla="*/ 701505 h 883425"/>
              <a:gd name="connsiteX58" fmla="*/ 91927 w 719828"/>
              <a:gd name="connsiteY58" fmla="*/ 623633 h 883425"/>
              <a:gd name="connsiteX59" fmla="*/ 4893 w 719828"/>
              <a:gd name="connsiteY59" fmla="*/ 433860 h 883425"/>
              <a:gd name="connsiteX60" fmla="*/ 135117 w 719828"/>
              <a:gd name="connsiteY60" fmla="*/ 168178 h 883425"/>
              <a:gd name="connsiteX61" fmla="*/ 153439 w 719828"/>
              <a:gd name="connsiteY61" fmla="*/ 164906 h 883425"/>
              <a:gd name="connsiteX62" fmla="*/ 129881 w 719828"/>
              <a:gd name="connsiteY62" fmla="*/ 192391 h 883425"/>
              <a:gd name="connsiteX63" fmla="*/ 83420 w 719828"/>
              <a:gd name="connsiteY63" fmla="*/ 411611 h 883425"/>
              <a:gd name="connsiteX64" fmla="*/ 182233 w 719828"/>
              <a:gd name="connsiteY64" fmla="*/ 563429 h 883425"/>
              <a:gd name="connsiteX65" fmla="*/ 317037 w 719828"/>
              <a:gd name="connsiteY65" fmla="*/ 660279 h 883425"/>
              <a:gd name="connsiteX66" fmla="*/ 328816 w 719828"/>
              <a:gd name="connsiteY66" fmla="*/ 670095 h 883425"/>
              <a:gd name="connsiteX67" fmla="*/ 441371 w 719828"/>
              <a:gd name="connsiteY67" fmla="*/ 161634 h 883425"/>
              <a:gd name="connsiteX68" fmla="*/ 438753 w 719828"/>
              <a:gd name="connsiteY68" fmla="*/ 491446 h 883425"/>
              <a:gd name="connsiteX69" fmla="*/ 551308 w 719828"/>
              <a:gd name="connsiteY69" fmla="*/ 312144 h 883425"/>
              <a:gd name="connsiteX70" fmla="*/ 441371 w 719828"/>
              <a:gd name="connsiteY70" fmla="*/ 161634 h 883425"/>
              <a:gd name="connsiteX71" fmla="*/ 283009 w 719828"/>
              <a:gd name="connsiteY71" fmla="*/ 166215 h 883425"/>
              <a:gd name="connsiteX72" fmla="*/ 175689 w 719828"/>
              <a:gd name="connsiteY72" fmla="*/ 326540 h 883425"/>
              <a:gd name="connsiteX73" fmla="*/ 286935 w 719828"/>
              <a:gd name="connsiteY73" fmla="*/ 488174 h 883425"/>
              <a:gd name="connsiteX74" fmla="*/ 283009 w 719828"/>
              <a:gd name="connsiteY74" fmla="*/ 166215 h 88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19828" h="883425">
                <a:moveTo>
                  <a:pt x="328816" y="670095"/>
                </a:moveTo>
                <a:cubicBezTo>
                  <a:pt x="330125" y="666823"/>
                  <a:pt x="330125" y="666823"/>
                  <a:pt x="330779" y="666168"/>
                </a:cubicBezTo>
                <a:cubicBezTo>
                  <a:pt x="339286" y="630177"/>
                  <a:pt x="327507" y="604001"/>
                  <a:pt x="292170" y="590259"/>
                </a:cubicBezTo>
                <a:cubicBezTo>
                  <a:pt x="279737" y="585024"/>
                  <a:pt x="267958" y="577826"/>
                  <a:pt x="256833" y="571282"/>
                </a:cubicBezTo>
                <a:cubicBezTo>
                  <a:pt x="256833" y="569319"/>
                  <a:pt x="256179" y="568010"/>
                  <a:pt x="256833" y="566701"/>
                </a:cubicBezTo>
                <a:cubicBezTo>
                  <a:pt x="269921" y="533982"/>
                  <a:pt x="269921" y="533982"/>
                  <a:pt x="239819" y="515659"/>
                </a:cubicBezTo>
                <a:cubicBezTo>
                  <a:pt x="152131" y="461344"/>
                  <a:pt x="110250" y="366458"/>
                  <a:pt x="135117" y="274189"/>
                </a:cubicBezTo>
                <a:cubicBezTo>
                  <a:pt x="152131" y="210059"/>
                  <a:pt x="192048" y="162288"/>
                  <a:pt x="249635" y="129569"/>
                </a:cubicBezTo>
                <a:cubicBezTo>
                  <a:pt x="261414" y="123025"/>
                  <a:pt x="272538" y="117790"/>
                  <a:pt x="262068" y="101430"/>
                </a:cubicBezTo>
                <a:cubicBezTo>
                  <a:pt x="260759" y="98813"/>
                  <a:pt x="264686" y="90960"/>
                  <a:pt x="268612" y="87034"/>
                </a:cubicBezTo>
                <a:cubicBezTo>
                  <a:pt x="300023" y="57586"/>
                  <a:pt x="332088" y="28139"/>
                  <a:pt x="362844" y="0"/>
                </a:cubicBezTo>
                <a:cubicBezTo>
                  <a:pt x="394255" y="30102"/>
                  <a:pt x="428283" y="62821"/>
                  <a:pt x="464274" y="97504"/>
                </a:cubicBezTo>
                <a:cubicBezTo>
                  <a:pt x="462966" y="101430"/>
                  <a:pt x="460348" y="109283"/>
                  <a:pt x="457730" y="117136"/>
                </a:cubicBezTo>
                <a:cubicBezTo>
                  <a:pt x="541492" y="162288"/>
                  <a:pt x="600387" y="225764"/>
                  <a:pt x="600387" y="326540"/>
                </a:cubicBezTo>
                <a:cubicBezTo>
                  <a:pt x="600387" y="427316"/>
                  <a:pt x="541492" y="489483"/>
                  <a:pt x="455113" y="533982"/>
                </a:cubicBezTo>
                <a:cubicBezTo>
                  <a:pt x="459694" y="545106"/>
                  <a:pt x="464274" y="556231"/>
                  <a:pt x="469510" y="568665"/>
                </a:cubicBezTo>
                <a:cubicBezTo>
                  <a:pt x="450532" y="579789"/>
                  <a:pt x="431555" y="592222"/>
                  <a:pt x="411923" y="602692"/>
                </a:cubicBezTo>
                <a:cubicBezTo>
                  <a:pt x="394909" y="611854"/>
                  <a:pt x="387711" y="624288"/>
                  <a:pt x="390983" y="643265"/>
                </a:cubicBezTo>
                <a:cubicBezTo>
                  <a:pt x="392292" y="651117"/>
                  <a:pt x="390983" y="659624"/>
                  <a:pt x="390983" y="668131"/>
                </a:cubicBezTo>
                <a:cubicBezTo>
                  <a:pt x="394255" y="668786"/>
                  <a:pt x="396218" y="669440"/>
                  <a:pt x="396872" y="668786"/>
                </a:cubicBezTo>
                <a:cubicBezTo>
                  <a:pt x="487178" y="622324"/>
                  <a:pt x="567014" y="562775"/>
                  <a:pt x="617402" y="471815"/>
                </a:cubicBezTo>
                <a:cubicBezTo>
                  <a:pt x="648158" y="416191"/>
                  <a:pt x="658628" y="355333"/>
                  <a:pt x="650121" y="291857"/>
                </a:cubicBezTo>
                <a:cubicBezTo>
                  <a:pt x="646849" y="263719"/>
                  <a:pt x="631798" y="242124"/>
                  <a:pt x="614784" y="221184"/>
                </a:cubicBezTo>
                <a:cubicBezTo>
                  <a:pt x="599733" y="203515"/>
                  <a:pt x="585336" y="185847"/>
                  <a:pt x="570285" y="168178"/>
                </a:cubicBezTo>
                <a:cubicBezTo>
                  <a:pt x="570940" y="166869"/>
                  <a:pt x="572249" y="165560"/>
                  <a:pt x="572903" y="164252"/>
                </a:cubicBezTo>
                <a:cubicBezTo>
                  <a:pt x="582719" y="168832"/>
                  <a:pt x="593843" y="172104"/>
                  <a:pt x="603005" y="177339"/>
                </a:cubicBezTo>
                <a:cubicBezTo>
                  <a:pt x="679568" y="222492"/>
                  <a:pt x="723413" y="286622"/>
                  <a:pt x="724721" y="377583"/>
                </a:cubicBezTo>
                <a:cubicBezTo>
                  <a:pt x="726030" y="461344"/>
                  <a:pt x="697237" y="535290"/>
                  <a:pt x="651430" y="602692"/>
                </a:cubicBezTo>
                <a:cubicBezTo>
                  <a:pt x="633761" y="628214"/>
                  <a:pt x="612821" y="651772"/>
                  <a:pt x="596461" y="677293"/>
                </a:cubicBezTo>
                <a:cubicBezTo>
                  <a:pt x="581410" y="700851"/>
                  <a:pt x="570285" y="727026"/>
                  <a:pt x="555889" y="753202"/>
                </a:cubicBezTo>
                <a:cubicBezTo>
                  <a:pt x="555235" y="752548"/>
                  <a:pt x="549999" y="749276"/>
                  <a:pt x="545419" y="745350"/>
                </a:cubicBezTo>
                <a:cubicBezTo>
                  <a:pt x="522515" y="726372"/>
                  <a:pt x="500266" y="706740"/>
                  <a:pt x="476053" y="688418"/>
                </a:cubicBezTo>
                <a:cubicBezTo>
                  <a:pt x="470818" y="684491"/>
                  <a:pt x="460348" y="682528"/>
                  <a:pt x="454459" y="684491"/>
                </a:cubicBezTo>
                <a:cubicBezTo>
                  <a:pt x="439408" y="689727"/>
                  <a:pt x="425665" y="697579"/>
                  <a:pt x="410614" y="704777"/>
                </a:cubicBezTo>
                <a:cubicBezTo>
                  <a:pt x="432864" y="717211"/>
                  <a:pt x="453804" y="727026"/>
                  <a:pt x="471473" y="740769"/>
                </a:cubicBezTo>
                <a:cubicBezTo>
                  <a:pt x="486524" y="752548"/>
                  <a:pt x="498957" y="768907"/>
                  <a:pt x="509427" y="784613"/>
                </a:cubicBezTo>
                <a:cubicBezTo>
                  <a:pt x="517934" y="798355"/>
                  <a:pt x="515317" y="816024"/>
                  <a:pt x="501575" y="824531"/>
                </a:cubicBezTo>
                <a:cubicBezTo>
                  <a:pt x="493068" y="829766"/>
                  <a:pt x="477362" y="827803"/>
                  <a:pt x="466892" y="823876"/>
                </a:cubicBezTo>
                <a:cubicBezTo>
                  <a:pt x="451841" y="817987"/>
                  <a:pt x="445952" y="804899"/>
                  <a:pt x="451841" y="788539"/>
                </a:cubicBezTo>
                <a:cubicBezTo>
                  <a:pt x="457076" y="773488"/>
                  <a:pt x="451841" y="764981"/>
                  <a:pt x="437444" y="759746"/>
                </a:cubicBezTo>
                <a:cubicBezTo>
                  <a:pt x="423048" y="754511"/>
                  <a:pt x="409306" y="748622"/>
                  <a:pt x="391637" y="741423"/>
                </a:cubicBezTo>
                <a:cubicBezTo>
                  <a:pt x="394909" y="774143"/>
                  <a:pt x="384439" y="803590"/>
                  <a:pt x="403416" y="831074"/>
                </a:cubicBezTo>
                <a:cubicBezTo>
                  <a:pt x="414541" y="846780"/>
                  <a:pt x="409306" y="863140"/>
                  <a:pt x="393600" y="876227"/>
                </a:cubicBezTo>
                <a:cubicBezTo>
                  <a:pt x="377241" y="889969"/>
                  <a:pt x="349756" y="890624"/>
                  <a:pt x="334051" y="877536"/>
                </a:cubicBezTo>
                <a:cubicBezTo>
                  <a:pt x="317691" y="864448"/>
                  <a:pt x="311147" y="844816"/>
                  <a:pt x="322272" y="830420"/>
                </a:cubicBezTo>
                <a:cubicBezTo>
                  <a:pt x="343212" y="803590"/>
                  <a:pt x="333397" y="773488"/>
                  <a:pt x="336668" y="741423"/>
                </a:cubicBezTo>
                <a:cubicBezTo>
                  <a:pt x="321618" y="746658"/>
                  <a:pt x="308530" y="750585"/>
                  <a:pt x="296096" y="754511"/>
                </a:cubicBezTo>
                <a:cubicBezTo>
                  <a:pt x="278428" y="760400"/>
                  <a:pt x="267958" y="769562"/>
                  <a:pt x="276465" y="791157"/>
                </a:cubicBezTo>
                <a:cubicBezTo>
                  <a:pt x="282354" y="804245"/>
                  <a:pt x="273847" y="815369"/>
                  <a:pt x="262722" y="820604"/>
                </a:cubicBezTo>
                <a:cubicBezTo>
                  <a:pt x="252907" y="825185"/>
                  <a:pt x="239819" y="827803"/>
                  <a:pt x="229349" y="825185"/>
                </a:cubicBezTo>
                <a:cubicBezTo>
                  <a:pt x="216915" y="821913"/>
                  <a:pt x="211026" y="809480"/>
                  <a:pt x="214298" y="796392"/>
                </a:cubicBezTo>
                <a:cubicBezTo>
                  <a:pt x="217570" y="784613"/>
                  <a:pt x="220842" y="772179"/>
                  <a:pt x="227385" y="762364"/>
                </a:cubicBezTo>
                <a:cubicBezTo>
                  <a:pt x="243745" y="738151"/>
                  <a:pt x="269266" y="725718"/>
                  <a:pt x="294788" y="714593"/>
                </a:cubicBezTo>
                <a:cubicBezTo>
                  <a:pt x="300677" y="711976"/>
                  <a:pt x="305912" y="709358"/>
                  <a:pt x="316382" y="704123"/>
                </a:cubicBezTo>
                <a:cubicBezTo>
                  <a:pt x="296751" y="694962"/>
                  <a:pt x="281700" y="686455"/>
                  <a:pt x="265994" y="681219"/>
                </a:cubicBezTo>
                <a:cubicBezTo>
                  <a:pt x="260759" y="679256"/>
                  <a:pt x="251598" y="683837"/>
                  <a:pt x="246363" y="688418"/>
                </a:cubicBezTo>
                <a:cubicBezTo>
                  <a:pt x="219533" y="710012"/>
                  <a:pt x="194012" y="732916"/>
                  <a:pt x="167182" y="755820"/>
                </a:cubicBezTo>
                <a:cubicBezTo>
                  <a:pt x="159983" y="736842"/>
                  <a:pt x="155403" y="717865"/>
                  <a:pt x="146241" y="701505"/>
                </a:cubicBezTo>
                <a:cubicBezTo>
                  <a:pt x="129881" y="674675"/>
                  <a:pt x="111559" y="649154"/>
                  <a:pt x="91927" y="623633"/>
                </a:cubicBezTo>
                <a:cubicBezTo>
                  <a:pt x="48737" y="566701"/>
                  <a:pt x="17981" y="504534"/>
                  <a:pt x="4893" y="433860"/>
                </a:cubicBezTo>
                <a:cubicBezTo>
                  <a:pt x="-16702" y="319342"/>
                  <a:pt x="34341" y="215294"/>
                  <a:pt x="135117" y="168178"/>
                </a:cubicBezTo>
                <a:cubicBezTo>
                  <a:pt x="140352" y="165560"/>
                  <a:pt x="145587" y="164252"/>
                  <a:pt x="153439" y="164906"/>
                </a:cubicBezTo>
                <a:cubicBezTo>
                  <a:pt x="145587" y="174067"/>
                  <a:pt x="138388" y="183883"/>
                  <a:pt x="129881" y="192391"/>
                </a:cubicBezTo>
                <a:cubicBezTo>
                  <a:pt x="63788" y="254558"/>
                  <a:pt x="59207" y="329812"/>
                  <a:pt x="83420" y="411611"/>
                </a:cubicBezTo>
                <a:cubicBezTo>
                  <a:pt x="101088" y="472469"/>
                  <a:pt x="133808" y="524166"/>
                  <a:pt x="182233" y="563429"/>
                </a:cubicBezTo>
                <a:cubicBezTo>
                  <a:pt x="224768" y="598112"/>
                  <a:pt x="271884" y="628214"/>
                  <a:pt x="317037" y="660279"/>
                </a:cubicBezTo>
                <a:cubicBezTo>
                  <a:pt x="319000" y="666823"/>
                  <a:pt x="323581" y="668131"/>
                  <a:pt x="328816" y="670095"/>
                </a:cubicBezTo>
                <a:close/>
                <a:moveTo>
                  <a:pt x="441371" y="161634"/>
                </a:moveTo>
                <a:cubicBezTo>
                  <a:pt x="402762" y="272880"/>
                  <a:pt x="392292" y="381509"/>
                  <a:pt x="438753" y="491446"/>
                </a:cubicBezTo>
                <a:cubicBezTo>
                  <a:pt x="502229" y="446948"/>
                  <a:pt x="556543" y="396560"/>
                  <a:pt x="551308" y="312144"/>
                </a:cubicBezTo>
                <a:cubicBezTo>
                  <a:pt x="546727" y="242124"/>
                  <a:pt x="504192" y="195663"/>
                  <a:pt x="441371" y="161634"/>
                </a:cubicBezTo>
                <a:close/>
                <a:moveTo>
                  <a:pt x="283009" y="166215"/>
                </a:moveTo>
                <a:cubicBezTo>
                  <a:pt x="221496" y="187155"/>
                  <a:pt x="178306" y="257175"/>
                  <a:pt x="175689" y="326540"/>
                </a:cubicBezTo>
                <a:cubicBezTo>
                  <a:pt x="173071" y="401141"/>
                  <a:pt x="230657" y="468543"/>
                  <a:pt x="286935" y="488174"/>
                </a:cubicBezTo>
                <a:cubicBezTo>
                  <a:pt x="334051" y="380200"/>
                  <a:pt x="318346" y="273535"/>
                  <a:pt x="283009" y="166215"/>
                </a:cubicBezTo>
                <a:close/>
              </a:path>
            </a:pathLst>
          </a:custGeom>
          <a:solidFill>
            <a:schemeClr val="bg1"/>
          </a:solidFill>
          <a:ln w="6538" cap="flat">
            <a:noFill/>
            <a:prstDash val="solid"/>
            <a:miter/>
          </a:ln>
        </p:spPr>
        <p:txBody>
          <a:bodyPr rtlCol="0" anchor="ctr"/>
          <a:lstStyle/>
          <a:p>
            <a:endParaRPr lang="en-US"/>
          </a:p>
        </p:txBody>
      </p:sp>
      <p:sp>
        <p:nvSpPr>
          <p:cNvPr id="52" name="Graphic 195">
            <a:extLst>
              <a:ext uri="{FF2B5EF4-FFF2-40B4-BE49-F238E27FC236}">
                <a16:creationId xmlns:a16="http://schemas.microsoft.com/office/drawing/2014/main" id="{95589E77-5A6C-46E3-A7BF-517F4FDBA123}"/>
              </a:ext>
            </a:extLst>
          </p:cNvPr>
          <p:cNvSpPr/>
          <p:nvPr/>
        </p:nvSpPr>
        <p:spPr>
          <a:xfrm>
            <a:off x="8234060" y="3246452"/>
            <a:ext cx="609833" cy="705938"/>
          </a:xfrm>
          <a:custGeom>
            <a:avLst/>
            <a:gdLst>
              <a:gd name="connsiteX0" fmla="*/ 0 w 3324225"/>
              <a:gd name="connsiteY0" fmla="*/ 2900363 h 3848100"/>
              <a:gd name="connsiteX1" fmla="*/ 300038 w 3324225"/>
              <a:gd name="connsiteY1" fmla="*/ 2376488 h 3848100"/>
              <a:gd name="connsiteX2" fmla="*/ 535305 w 3324225"/>
              <a:gd name="connsiteY2" fmla="*/ 1968818 h 3848100"/>
              <a:gd name="connsiteX3" fmla="*/ 535305 w 3324225"/>
              <a:gd name="connsiteY3" fmla="*/ 1886903 h 3848100"/>
              <a:gd name="connsiteX4" fmla="*/ 33338 w 3324225"/>
              <a:gd name="connsiteY4" fmla="*/ 1014413 h 3848100"/>
              <a:gd name="connsiteX5" fmla="*/ 2858 w 3324225"/>
              <a:gd name="connsiteY5" fmla="*/ 959168 h 3848100"/>
              <a:gd name="connsiteX6" fmla="*/ 56198 w 3324225"/>
              <a:gd name="connsiteY6" fmla="*/ 957263 h 3848100"/>
              <a:gd name="connsiteX7" fmla="*/ 1061085 w 3324225"/>
              <a:gd name="connsiteY7" fmla="*/ 958215 h 3848100"/>
              <a:gd name="connsiteX8" fmla="*/ 1143000 w 3324225"/>
              <a:gd name="connsiteY8" fmla="*/ 911543 h 3848100"/>
              <a:gd name="connsiteX9" fmla="*/ 1648778 w 3324225"/>
              <a:gd name="connsiteY9" fmla="*/ 28575 h 3848100"/>
              <a:gd name="connsiteX10" fmla="*/ 1665923 w 3324225"/>
              <a:gd name="connsiteY10" fmla="*/ 0 h 3848100"/>
              <a:gd name="connsiteX11" fmla="*/ 1687830 w 3324225"/>
              <a:gd name="connsiteY11" fmla="*/ 32385 h 3848100"/>
              <a:gd name="connsiteX12" fmla="*/ 2192655 w 3324225"/>
              <a:gd name="connsiteY12" fmla="*/ 915353 h 3848100"/>
              <a:gd name="connsiteX13" fmla="*/ 2266950 w 3324225"/>
              <a:gd name="connsiteY13" fmla="*/ 958215 h 3848100"/>
              <a:gd name="connsiteX14" fmla="*/ 3271838 w 3324225"/>
              <a:gd name="connsiteY14" fmla="*/ 957263 h 3848100"/>
              <a:gd name="connsiteX15" fmla="*/ 3329940 w 3324225"/>
              <a:gd name="connsiteY15" fmla="*/ 957263 h 3848100"/>
              <a:gd name="connsiteX16" fmla="*/ 3305175 w 3324225"/>
              <a:gd name="connsiteY16" fmla="*/ 1006793 h 3848100"/>
              <a:gd name="connsiteX17" fmla="*/ 2798445 w 3324225"/>
              <a:gd name="connsiteY17" fmla="*/ 1888808 h 3848100"/>
              <a:gd name="connsiteX18" fmla="*/ 2799398 w 3324225"/>
              <a:gd name="connsiteY18" fmla="*/ 1969770 h 3848100"/>
              <a:gd name="connsiteX19" fmla="*/ 3308033 w 3324225"/>
              <a:gd name="connsiteY19" fmla="*/ 2855595 h 3848100"/>
              <a:gd name="connsiteX20" fmla="*/ 3330893 w 3324225"/>
              <a:gd name="connsiteY20" fmla="*/ 2897505 h 3848100"/>
              <a:gd name="connsiteX21" fmla="*/ 3276600 w 3324225"/>
              <a:gd name="connsiteY21" fmla="*/ 2899410 h 3848100"/>
              <a:gd name="connsiteX22" fmla="*/ 2266950 w 3324225"/>
              <a:gd name="connsiteY22" fmla="*/ 2898458 h 3848100"/>
              <a:gd name="connsiteX23" fmla="*/ 2193608 w 3324225"/>
              <a:gd name="connsiteY23" fmla="*/ 2941320 h 3848100"/>
              <a:gd name="connsiteX24" fmla="*/ 1698308 w 3324225"/>
              <a:gd name="connsiteY24" fmla="*/ 3807143 h 3848100"/>
              <a:gd name="connsiteX25" fmla="*/ 1667828 w 3324225"/>
              <a:gd name="connsiteY25" fmla="*/ 3857625 h 3848100"/>
              <a:gd name="connsiteX26" fmla="*/ 1505903 w 3324225"/>
              <a:gd name="connsiteY26" fmla="*/ 3574733 h 3848100"/>
              <a:gd name="connsiteX27" fmla="*/ 1140143 w 3324225"/>
              <a:gd name="connsiteY27" fmla="*/ 2935605 h 3848100"/>
              <a:gd name="connsiteX28" fmla="*/ 1072515 w 3324225"/>
              <a:gd name="connsiteY28" fmla="*/ 2898458 h 3848100"/>
              <a:gd name="connsiteX29" fmla="*/ 58103 w 3324225"/>
              <a:gd name="connsiteY29" fmla="*/ 2899410 h 3848100"/>
              <a:gd name="connsiteX30" fmla="*/ 0 w 3324225"/>
              <a:gd name="connsiteY30" fmla="*/ 2900363 h 3848100"/>
              <a:gd name="connsiteX31" fmla="*/ 1664970 w 3324225"/>
              <a:gd name="connsiteY31" fmla="*/ 2588895 h 3848100"/>
              <a:gd name="connsiteX32" fmla="*/ 2003108 w 3324225"/>
              <a:gd name="connsiteY32" fmla="*/ 2587943 h 3848100"/>
              <a:gd name="connsiteX33" fmla="*/ 2053590 w 3324225"/>
              <a:gd name="connsiteY33" fmla="*/ 2558415 h 3848100"/>
              <a:gd name="connsiteX34" fmla="*/ 2396490 w 3324225"/>
              <a:gd name="connsiteY34" fmla="*/ 1961198 h 3848100"/>
              <a:gd name="connsiteX35" fmla="*/ 2397443 w 3324225"/>
              <a:gd name="connsiteY35" fmla="*/ 1898333 h 3848100"/>
              <a:gd name="connsiteX36" fmla="*/ 2054543 w 3324225"/>
              <a:gd name="connsiteY36" fmla="*/ 1301115 h 3848100"/>
              <a:gd name="connsiteX37" fmla="*/ 2004060 w 3324225"/>
              <a:gd name="connsiteY37" fmla="*/ 1270635 h 3848100"/>
              <a:gd name="connsiteX38" fmla="*/ 1328738 w 3324225"/>
              <a:gd name="connsiteY38" fmla="*/ 1270635 h 3848100"/>
              <a:gd name="connsiteX39" fmla="*/ 1278255 w 3324225"/>
              <a:gd name="connsiteY39" fmla="*/ 1301115 h 3848100"/>
              <a:gd name="connsiteX40" fmla="*/ 933450 w 3324225"/>
              <a:gd name="connsiteY40" fmla="*/ 1897380 h 3848100"/>
              <a:gd name="connsiteX41" fmla="*/ 932498 w 3324225"/>
              <a:gd name="connsiteY41" fmla="*/ 1961198 h 3848100"/>
              <a:gd name="connsiteX42" fmla="*/ 1275398 w 3324225"/>
              <a:gd name="connsiteY42" fmla="*/ 2558415 h 3848100"/>
              <a:gd name="connsiteX43" fmla="*/ 1331595 w 3324225"/>
              <a:gd name="connsiteY43" fmla="*/ 2590800 h 3848100"/>
              <a:gd name="connsiteX44" fmla="*/ 1664970 w 3324225"/>
              <a:gd name="connsiteY44" fmla="*/ 2588895 h 3848100"/>
              <a:gd name="connsiteX45" fmla="*/ 2794635 w 3324225"/>
              <a:gd name="connsiteY45" fmla="*/ 2586990 h 3848100"/>
              <a:gd name="connsiteX46" fmla="*/ 2595563 w 3324225"/>
              <a:gd name="connsiteY46" fmla="*/ 2241233 h 3848100"/>
              <a:gd name="connsiteX47" fmla="*/ 2397443 w 3324225"/>
              <a:gd name="connsiteY47" fmla="*/ 2586990 h 3848100"/>
              <a:gd name="connsiteX48" fmla="*/ 2794635 w 3324225"/>
              <a:gd name="connsiteY48" fmla="*/ 2586990 h 3848100"/>
              <a:gd name="connsiteX49" fmla="*/ 935355 w 3324225"/>
              <a:gd name="connsiteY49" fmla="*/ 2586990 h 3848100"/>
              <a:gd name="connsiteX50" fmla="*/ 736283 w 3324225"/>
              <a:gd name="connsiteY50" fmla="*/ 2240280 h 3848100"/>
              <a:gd name="connsiteX51" fmla="*/ 538163 w 3324225"/>
              <a:gd name="connsiteY51" fmla="*/ 2586990 h 3848100"/>
              <a:gd name="connsiteX52" fmla="*/ 935355 w 3324225"/>
              <a:gd name="connsiteY52" fmla="*/ 2586990 h 3848100"/>
              <a:gd name="connsiteX53" fmla="*/ 538163 w 3324225"/>
              <a:gd name="connsiteY53" fmla="*/ 1269683 h 3848100"/>
              <a:gd name="connsiteX54" fmla="*/ 737235 w 3324225"/>
              <a:gd name="connsiteY54" fmla="*/ 1615440 h 3848100"/>
              <a:gd name="connsiteX55" fmla="*/ 935355 w 3324225"/>
              <a:gd name="connsiteY55" fmla="*/ 1269683 h 3848100"/>
              <a:gd name="connsiteX56" fmla="*/ 538163 w 3324225"/>
              <a:gd name="connsiteY56" fmla="*/ 1269683 h 3848100"/>
              <a:gd name="connsiteX57" fmla="*/ 2397443 w 3324225"/>
              <a:gd name="connsiteY57" fmla="*/ 1269683 h 3848100"/>
              <a:gd name="connsiteX58" fmla="*/ 2596515 w 3324225"/>
              <a:gd name="connsiteY58" fmla="*/ 1616393 h 3848100"/>
              <a:gd name="connsiteX59" fmla="*/ 2794635 w 3324225"/>
              <a:gd name="connsiteY59" fmla="*/ 1269683 h 3848100"/>
              <a:gd name="connsiteX60" fmla="*/ 2397443 w 3324225"/>
              <a:gd name="connsiteY60" fmla="*/ 1269683 h 3848100"/>
              <a:gd name="connsiteX61" fmla="*/ 1666875 w 3324225"/>
              <a:gd name="connsiteY61" fmla="*/ 621030 h 3848100"/>
              <a:gd name="connsiteX62" fmla="*/ 1476375 w 3324225"/>
              <a:gd name="connsiteY62" fmla="*/ 954405 h 3848100"/>
              <a:gd name="connsiteX63" fmla="*/ 1858328 w 3324225"/>
              <a:gd name="connsiteY63" fmla="*/ 954405 h 3848100"/>
              <a:gd name="connsiteX64" fmla="*/ 1666875 w 3324225"/>
              <a:gd name="connsiteY64" fmla="*/ 621030 h 3848100"/>
              <a:gd name="connsiteX65" fmla="*/ 1856423 w 3324225"/>
              <a:gd name="connsiteY65" fmla="*/ 2903220 h 3848100"/>
              <a:gd name="connsiteX66" fmla="*/ 1475423 w 3324225"/>
              <a:gd name="connsiteY66" fmla="*/ 2903220 h 3848100"/>
              <a:gd name="connsiteX67" fmla="*/ 1666875 w 3324225"/>
              <a:gd name="connsiteY67" fmla="*/ 3234690 h 3848100"/>
              <a:gd name="connsiteX68" fmla="*/ 1856423 w 3324225"/>
              <a:gd name="connsiteY68" fmla="*/ 2903220 h 384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324225" h="3848100">
                <a:moveTo>
                  <a:pt x="0" y="2900363"/>
                </a:moveTo>
                <a:cubicBezTo>
                  <a:pt x="102870" y="2720340"/>
                  <a:pt x="201930" y="2548890"/>
                  <a:pt x="300038" y="2376488"/>
                </a:cubicBezTo>
                <a:cubicBezTo>
                  <a:pt x="378143" y="2240280"/>
                  <a:pt x="455295" y="2104073"/>
                  <a:pt x="535305" y="1968818"/>
                </a:cubicBezTo>
                <a:cubicBezTo>
                  <a:pt x="552450" y="1939290"/>
                  <a:pt x="552450" y="1917383"/>
                  <a:pt x="535305" y="1886903"/>
                </a:cubicBezTo>
                <a:cubicBezTo>
                  <a:pt x="366713" y="1597343"/>
                  <a:pt x="200025" y="1305878"/>
                  <a:pt x="33338" y="1014413"/>
                </a:cubicBezTo>
                <a:cubicBezTo>
                  <a:pt x="23813" y="998220"/>
                  <a:pt x="15240" y="982028"/>
                  <a:pt x="2858" y="959168"/>
                </a:cubicBezTo>
                <a:cubicBezTo>
                  <a:pt x="23813" y="958215"/>
                  <a:pt x="40005" y="957263"/>
                  <a:pt x="56198" y="957263"/>
                </a:cubicBezTo>
                <a:cubicBezTo>
                  <a:pt x="391478" y="957263"/>
                  <a:pt x="725805" y="956310"/>
                  <a:pt x="1061085" y="958215"/>
                </a:cubicBezTo>
                <a:cubicBezTo>
                  <a:pt x="1101090" y="958215"/>
                  <a:pt x="1122998" y="946785"/>
                  <a:pt x="1143000" y="911543"/>
                </a:cubicBezTo>
                <a:cubicBezTo>
                  <a:pt x="1310640" y="616268"/>
                  <a:pt x="1479233" y="322898"/>
                  <a:pt x="1648778" y="28575"/>
                </a:cubicBezTo>
                <a:cubicBezTo>
                  <a:pt x="1653540" y="20003"/>
                  <a:pt x="1658303" y="12383"/>
                  <a:pt x="1665923" y="0"/>
                </a:cubicBezTo>
                <a:cubicBezTo>
                  <a:pt x="1674495" y="12383"/>
                  <a:pt x="1682115" y="21908"/>
                  <a:pt x="1687830" y="32385"/>
                </a:cubicBezTo>
                <a:cubicBezTo>
                  <a:pt x="1856423" y="326708"/>
                  <a:pt x="2025968" y="620078"/>
                  <a:pt x="2192655" y="915353"/>
                </a:cubicBezTo>
                <a:cubicBezTo>
                  <a:pt x="2210753" y="946785"/>
                  <a:pt x="2229803" y="958215"/>
                  <a:pt x="2266950" y="958215"/>
                </a:cubicBezTo>
                <a:cubicBezTo>
                  <a:pt x="2602230" y="956310"/>
                  <a:pt x="2936558" y="957263"/>
                  <a:pt x="3271838" y="957263"/>
                </a:cubicBezTo>
                <a:cubicBezTo>
                  <a:pt x="3288983" y="957263"/>
                  <a:pt x="3306128" y="957263"/>
                  <a:pt x="3329940" y="957263"/>
                </a:cubicBezTo>
                <a:cubicBezTo>
                  <a:pt x="3319463" y="977265"/>
                  <a:pt x="3312795" y="992505"/>
                  <a:pt x="3305175" y="1006793"/>
                </a:cubicBezTo>
                <a:cubicBezTo>
                  <a:pt x="3136583" y="1301115"/>
                  <a:pt x="2967990" y="1595438"/>
                  <a:pt x="2798445" y="1888808"/>
                </a:cubicBezTo>
                <a:cubicBezTo>
                  <a:pt x="2780348" y="1919288"/>
                  <a:pt x="2782253" y="1940243"/>
                  <a:pt x="2799398" y="1969770"/>
                </a:cubicBezTo>
                <a:cubicBezTo>
                  <a:pt x="2969895" y="2264093"/>
                  <a:pt x="3138488" y="2560320"/>
                  <a:pt x="3308033" y="2855595"/>
                </a:cubicBezTo>
                <a:cubicBezTo>
                  <a:pt x="3314700" y="2867978"/>
                  <a:pt x="3321368" y="2880360"/>
                  <a:pt x="3330893" y="2897505"/>
                </a:cubicBezTo>
                <a:cubicBezTo>
                  <a:pt x="3309938" y="2898458"/>
                  <a:pt x="3292793" y="2899410"/>
                  <a:pt x="3276600" y="2899410"/>
                </a:cubicBezTo>
                <a:cubicBezTo>
                  <a:pt x="2940368" y="2899410"/>
                  <a:pt x="2604135" y="2900363"/>
                  <a:pt x="2266950" y="2898458"/>
                </a:cubicBezTo>
                <a:cubicBezTo>
                  <a:pt x="2229803" y="2898458"/>
                  <a:pt x="2210753" y="2910840"/>
                  <a:pt x="2193608" y="2941320"/>
                </a:cubicBezTo>
                <a:cubicBezTo>
                  <a:pt x="2028825" y="3230880"/>
                  <a:pt x="1863090" y="3518535"/>
                  <a:pt x="1698308" y="3807143"/>
                </a:cubicBezTo>
                <a:cubicBezTo>
                  <a:pt x="1689735" y="3822383"/>
                  <a:pt x="1680210" y="3836670"/>
                  <a:pt x="1667828" y="3857625"/>
                </a:cubicBezTo>
                <a:cubicBezTo>
                  <a:pt x="1611630" y="3760470"/>
                  <a:pt x="1558290" y="3667125"/>
                  <a:pt x="1505903" y="3574733"/>
                </a:cubicBezTo>
                <a:cubicBezTo>
                  <a:pt x="1383983" y="3362325"/>
                  <a:pt x="1260158" y="3149918"/>
                  <a:pt x="1140143" y="2935605"/>
                </a:cubicBezTo>
                <a:cubicBezTo>
                  <a:pt x="1122998" y="2905125"/>
                  <a:pt x="1103948" y="2898458"/>
                  <a:pt x="1072515" y="2898458"/>
                </a:cubicBezTo>
                <a:cubicBezTo>
                  <a:pt x="734378" y="2899410"/>
                  <a:pt x="396240" y="2899410"/>
                  <a:pt x="58103" y="2899410"/>
                </a:cubicBezTo>
                <a:cubicBezTo>
                  <a:pt x="40005" y="2900363"/>
                  <a:pt x="24765" y="2900363"/>
                  <a:pt x="0" y="2900363"/>
                </a:cubicBezTo>
                <a:close/>
                <a:moveTo>
                  <a:pt x="1664970" y="2588895"/>
                </a:moveTo>
                <a:cubicBezTo>
                  <a:pt x="1777365" y="2588895"/>
                  <a:pt x="1889760" y="2589848"/>
                  <a:pt x="2003108" y="2587943"/>
                </a:cubicBezTo>
                <a:cubicBezTo>
                  <a:pt x="2020253" y="2587943"/>
                  <a:pt x="2045018" y="2573655"/>
                  <a:pt x="2053590" y="2558415"/>
                </a:cubicBezTo>
                <a:cubicBezTo>
                  <a:pt x="2169795" y="2360295"/>
                  <a:pt x="2284095" y="2161223"/>
                  <a:pt x="2396490" y="1961198"/>
                </a:cubicBezTo>
                <a:cubicBezTo>
                  <a:pt x="2406015" y="1945005"/>
                  <a:pt x="2406015" y="1914525"/>
                  <a:pt x="2397443" y="1898333"/>
                </a:cubicBezTo>
                <a:cubicBezTo>
                  <a:pt x="2285048" y="1698308"/>
                  <a:pt x="2170748" y="1499235"/>
                  <a:pt x="2054543" y="1301115"/>
                </a:cubicBezTo>
                <a:cubicBezTo>
                  <a:pt x="2045970" y="1285875"/>
                  <a:pt x="2021205" y="1270635"/>
                  <a:pt x="2004060" y="1270635"/>
                </a:cubicBezTo>
                <a:cubicBezTo>
                  <a:pt x="1779270" y="1268730"/>
                  <a:pt x="1553528" y="1268730"/>
                  <a:pt x="1328738" y="1270635"/>
                </a:cubicBezTo>
                <a:cubicBezTo>
                  <a:pt x="1311593" y="1270635"/>
                  <a:pt x="1286828" y="1285875"/>
                  <a:pt x="1278255" y="1301115"/>
                </a:cubicBezTo>
                <a:cubicBezTo>
                  <a:pt x="1162050" y="1499235"/>
                  <a:pt x="1048703" y="1699260"/>
                  <a:pt x="933450" y="1897380"/>
                </a:cubicBezTo>
                <a:cubicBezTo>
                  <a:pt x="920115" y="1920240"/>
                  <a:pt x="919163" y="1937385"/>
                  <a:pt x="932498" y="1961198"/>
                </a:cubicBezTo>
                <a:cubicBezTo>
                  <a:pt x="1047750" y="2159318"/>
                  <a:pt x="1162050" y="2358390"/>
                  <a:pt x="1275398" y="2558415"/>
                </a:cubicBezTo>
                <a:cubicBezTo>
                  <a:pt x="1288733" y="2583180"/>
                  <a:pt x="1304925" y="2590800"/>
                  <a:pt x="1331595" y="2590800"/>
                </a:cubicBezTo>
                <a:cubicBezTo>
                  <a:pt x="1443038" y="2587943"/>
                  <a:pt x="1554480" y="2588895"/>
                  <a:pt x="1664970" y="2588895"/>
                </a:cubicBezTo>
                <a:close/>
                <a:moveTo>
                  <a:pt x="2794635" y="2586990"/>
                </a:moveTo>
                <a:cubicBezTo>
                  <a:pt x="2727008" y="2469833"/>
                  <a:pt x="2663190" y="2358390"/>
                  <a:pt x="2595563" y="2241233"/>
                </a:cubicBezTo>
                <a:cubicBezTo>
                  <a:pt x="2528888" y="2358390"/>
                  <a:pt x="2464118" y="2469833"/>
                  <a:pt x="2397443" y="2586990"/>
                </a:cubicBezTo>
                <a:cubicBezTo>
                  <a:pt x="2531745" y="2586990"/>
                  <a:pt x="2658428" y="2586990"/>
                  <a:pt x="2794635" y="2586990"/>
                </a:cubicBezTo>
                <a:close/>
                <a:moveTo>
                  <a:pt x="935355" y="2586990"/>
                </a:moveTo>
                <a:cubicBezTo>
                  <a:pt x="867728" y="2468880"/>
                  <a:pt x="803910" y="2357438"/>
                  <a:pt x="736283" y="2240280"/>
                </a:cubicBezTo>
                <a:cubicBezTo>
                  <a:pt x="668655" y="2358390"/>
                  <a:pt x="604838" y="2469833"/>
                  <a:pt x="538163" y="2586990"/>
                </a:cubicBezTo>
                <a:cubicBezTo>
                  <a:pt x="674370" y="2586990"/>
                  <a:pt x="801053" y="2586990"/>
                  <a:pt x="935355" y="2586990"/>
                </a:cubicBezTo>
                <a:close/>
                <a:moveTo>
                  <a:pt x="538163" y="1269683"/>
                </a:moveTo>
                <a:cubicBezTo>
                  <a:pt x="606743" y="1388745"/>
                  <a:pt x="670560" y="1499235"/>
                  <a:pt x="737235" y="1615440"/>
                </a:cubicBezTo>
                <a:cubicBezTo>
                  <a:pt x="805815" y="1496378"/>
                  <a:pt x="869633" y="1384935"/>
                  <a:pt x="935355" y="1269683"/>
                </a:cubicBezTo>
                <a:cubicBezTo>
                  <a:pt x="802005" y="1269683"/>
                  <a:pt x="674370" y="1269683"/>
                  <a:pt x="538163" y="1269683"/>
                </a:cubicBezTo>
                <a:close/>
                <a:moveTo>
                  <a:pt x="2397443" y="1269683"/>
                </a:moveTo>
                <a:cubicBezTo>
                  <a:pt x="2465070" y="1388745"/>
                  <a:pt x="2529840" y="1500188"/>
                  <a:pt x="2596515" y="1616393"/>
                </a:cubicBezTo>
                <a:cubicBezTo>
                  <a:pt x="2664143" y="1498283"/>
                  <a:pt x="2727960" y="1385888"/>
                  <a:pt x="2794635" y="1269683"/>
                </a:cubicBezTo>
                <a:cubicBezTo>
                  <a:pt x="2660333" y="1269683"/>
                  <a:pt x="2533650" y="1269683"/>
                  <a:pt x="2397443" y="1269683"/>
                </a:cubicBezTo>
                <a:close/>
                <a:moveTo>
                  <a:pt x="1666875" y="621030"/>
                </a:moveTo>
                <a:cubicBezTo>
                  <a:pt x="1601153" y="736283"/>
                  <a:pt x="1539240" y="843915"/>
                  <a:pt x="1476375" y="954405"/>
                </a:cubicBezTo>
                <a:cubicBezTo>
                  <a:pt x="1606868" y="954405"/>
                  <a:pt x="1729740" y="954405"/>
                  <a:pt x="1858328" y="954405"/>
                </a:cubicBezTo>
                <a:cubicBezTo>
                  <a:pt x="1793558" y="842963"/>
                  <a:pt x="1732598" y="736283"/>
                  <a:pt x="1666875" y="621030"/>
                </a:cubicBezTo>
                <a:close/>
                <a:moveTo>
                  <a:pt x="1856423" y="2903220"/>
                </a:moveTo>
                <a:cubicBezTo>
                  <a:pt x="1725930" y="2903220"/>
                  <a:pt x="1603058" y="2903220"/>
                  <a:pt x="1475423" y="2903220"/>
                </a:cubicBezTo>
                <a:cubicBezTo>
                  <a:pt x="1540193" y="3014663"/>
                  <a:pt x="1601153" y="3122295"/>
                  <a:pt x="1666875" y="3234690"/>
                </a:cubicBezTo>
                <a:cubicBezTo>
                  <a:pt x="1732598" y="3121343"/>
                  <a:pt x="1793558" y="3014663"/>
                  <a:pt x="1856423" y="2903220"/>
                </a:cubicBezTo>
                <a:close/>
              </a:path>
            </a:pathLst>
          </a:custGeom>
          <a:solidFill>
            <a:schemeClr val="bg1"/>
          </a:solid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C010CDB7-D975-483E-8682-D6D6A8313D1B}"/>
              </a:ext>
            </a:extLst>
          </p:cNvPr>
          <p:cNvSpPr/>
          <p:nvPr/>
        </p:nvSpPr>
        <p:spPr>
          <a:xfrm>
            <a:off x="8262197" y="6394132"/>
            <a:ext cx="558960" cy="558960"/>
          </a:xfrm>
          <a:custGeom>
            <a:avLst/>
            <a:gdLst>
              <a:gd name="connsiteX0" fmla="*/ 298184 w 3276600"/>
              <a:gd name="connsiteY0" fmla="*/ 1754717 h 3276600"/>
              <a:gd name="connsiteX1" fmla="*/ 42914 w 3276600"/>
              <a:gd name="connsiteY1" fmla="*/ 1751859 h 3276600"/>
              <a:gd name="connsiteX2" fmla="*/ 37199 w 3276600"/>
              <a:gd name="connsiteY2" fmla="*/ 1533737 h 3276600"/>
              <a:gd name="connsiteX3" fmla="*/ 298184 w 3276600"/>
              <a:gd name="connsiteY3" fmla="*/ 1523259 h 3276600"/>
              <a:gd name="connsiteX4" fmla="*/ 610604 w 3276600"/>
              <a:gd name="connsiteY4" fmla="*/ 770784 h 3276600"/>
              <a:gd name="connsiteX5" fmla="*/ 457251 w 3276600"/>
              <a:gd name="connsiteY5" fmla="*/ 684107 h 3276600"/>
              <a:gd name="connsiteX6" fmla="*/ 436296 w 3276600"/>
              <a:gd name="connsiteY6" fmla="*/ 570759 h 3276600"/>
              <a:gd name="connsiteX7" fmla="*/ 608699 w 3276600"/>
              <a:gd name="connsiteY7" fmla="*/ 431694 h 3276600"/>
              <a:gd name="connsiteX8" fmla="*/ 769671 w 3276600"/>
              <a:gd name="connsiteY8" fmla="*/ 610764 h 3276600"/>
              <a:gd name="connsiteX9" fmla="*/ 1513574 w 3276600"/>
              <a:gd name="connsiteY9" fmla="*/ 298344 h 3276600"/>
              <a:gd name="connsiteX10" fmla="*/ 1472616 w 3276600"/>
              <a:gd name="connsiteY10" fmla="*/ 159279 h 3276600"/>
              <a:gd name="connsiteX11" fmla="*/ 1537386 w 3276600"/>
              <a:gd name="connsiteY11" fmla="*/ 33549 h 3276600"/>
              <a:gd name="connsiteX12" fmla="*/ 1751699 w 3276600"/>
              <a:gd name="connsiteY12" fmla="*/ 44026 h 3276600"/>
              <a:gd name="connsiteX13" fmla="*/ 1753604 w 3276600"/>
              <a:gd name="connsiteY13" fmla="*/ 298344 h 3276600"/>
              <a:gd name="connsiteX14" fmla="*/ 2500364 w 3276600"/>
              <a:gd name="connsiteY14" fmla="*/ 606002 h 3276600"/>
              <a:gd name="connsiteX15" fmla="*/ 2569896 w 3276600"/>
              <a:gd name="connsiteY15" fmla="*/ 479319 h 3276600"/>
              <a:gd name="connsiteX16" fmla="*/ 2704199 w 3276600"/>
              <a:gd name="connsiteY16" fmla="*/ 434551 h 3276600"/>
              <a:gd name="connsiteX17" fmla="*/ 2850884 w 3276600"/>
              <a:gd name="connsiteY17" fmla="*/ 602191 h 3276600"/>
              <a:gd name="connsiteX18" fmla="*/ 2668956 w 3276600"/>
              <a:gd name="connsiteY18" fmla="*/ 773642 h 3276600"/>
              <a:gd name="connsiteX19" fmla="*/ 2979471 w 3276600"/>
              <a:gd name="connsiteY19" fmla="*/ 1525164 h 3276600"/>
              <a:gd name="connsiteX20" fmla="*/ 3239504 w 3276600"/>
              <a:gd name="connsiteY20" fmla="*/ 1533737 h 3276600"/>
              <a:gd name="connsiteX21" fmla="*/ 3233789 w 3276600"/>
              <a:gd name="connsiteY21" fmla="*/ 1755669 h 3276600"/>
              <a:gd name="connsiteX22" fmla="*/ 2979471 w 3276600"/>
              <a:gd name="connsiteY22" fmla="*/ 1755669 h 3276600"/>
              <a:gd name="connsiteX23" fmla="*/ 2665146 w 3276600"/>
              <a:gd name="connsiteY23" fmla="*/ 2511954 h 3276600"/>
              <a:gd name="connsiteX24" fmla="*/ 2849931 w 3276600"/>
              <a:gd name="connsiteY24" fmla="*/ 2697691 h 3276600"/>
              <a:gd name="connsiteX25" fmla="*/ 2686101 w 3276600"/>
              <a:gd name="connsiteY25" fmla="*/ 2851997 h 3276600"/>
              <a:gd name="connsiteX26" fmla="*/ 2510841 w 3276600"/>
              <a:gd name="connsiteY26" fmla="*/ 2667212 h 3276600"/>
              <a:gd name="connsiteX27" fmla="*/ 1746936 w 3276600"/>
              <a:gd name="connsiteY27" fmla="*/ 2984394 h 3276600"/>
              <a:gd name="connsiteX28" fmla="*/ 1800276 w 3276600"/>
              <a:gd name="connsiteY28" fmla="*/ 3152034 h 3276600"/>
              <a:gd name="connsiteX29" fmla="*/ 1740269 w 3276600"/>
              <a:gd name="connsiteY29" fmla="*/ 3245379 h 3276600"/>
              <a:gd name="connsiteX30" fmla="*/ 1520241 w 3276600"/>
              <a:gd name="connsiteY30" fmla="*/ 3232997 h 3276600"/>
              <a:gd name="connsiteX31" fmla="*/ 1516431 w 3276600"/>
              <a:gd name="connsiteY31" fmla="*/ 2996777 h 3276600"/>
              <a:gd name="connsiteX32" fmla="*/ 1127811 w 3276600"/>
              <a:gd name="connsiteY32" fmla="*/ 2884382 h 3276600"/>
              <a:gd name="connsiteX33" fmla="*/ 767766 w 3276600"/>
              <a:gd name="connsiteY33" fmla="*/ 2688166 h 3276600"/>
              <a:gd name="connsiteX34" fmla="*/ 695376 w 3276600"/>
              <a:gd name="connsiteY34" fmla="*/ 2820564 h 3276600"/>
              <a:gd name="connsiteX35" fmla="*/ 574409 w 3276600"/>
              <a:gd name="connsiteY35" fmla="*/ 2849139 h 3276600"/>
              <a:gd name="connsiteX36" fmla="*/ 431534 w 3276600"/>
              <a:gd name="connsiteY36" fmla="*/ 2691024 h 3276600"/>
              <a:gd name="connsiteX37" fmla="*/ 610604 w 3276600"/>
              <a:gd name="connsiteY37" fmla="*/ 2511954 h 3276600"/>
              <a:gd name="connsiteX38" fmla="*/ 298184 w 3276600"/>
              <a:gd name="connsiteY38" fmla="*/ 1754717 h 3276600"/>
              <a:gd name="connsiteX39" fmla="*/ 1793609 w 3276600"/>
              <a:gd name="connsiteY39" fmla="*/ 1257512 h 3276600"/>
              <a:gd name="connsiteX40" fmla="*/ 1812659 w 3276600"/>
              <a:gd name="connsiteY40" fmla="*/ 1264179 h 3276600"/>
              <a:gd name="connsiteX41" fmla="*/ 1820279 w 3276600"/>
              <a:gd name="connsiteY41" fmla="*/ 1247034 h 3276600"/>
              <a:gd name="connsiteX42" fmla="*/ 1950771 w 3276600"/>
              <a:gd name="connsiteY42" fmla="*/ 1141307 h 3276600"/>
              <a:gd name="connsiteX43" fmla="*/ 1973631 w 3276600"/>
              <a:gd name="connsiteY43" fmla="*/ 1123209 h 3276600"/>
              <a:gd name="connsiteX44" fmla="*/ 2134604 w 3276600"/>
              <a:gd name="connsiteY44" fmla="*/ 972714 h 3276600"/>
              <a:gd name="connsiteX45" fmla="*/ 2235569 w 3276600"/>
              <a:gd name="connsiteY45" fmla="*/ 825076 h 3276600"/>
              <a:gd name="connsiteX46" fmla="*/ 1793609 w 3276600"/>
              <a:gd name="connsiteY46" fmla="*/ 643149 h 3276600"/>
              <a:gd name="connsiteX47" fmla="*/ 1763129 w 3276600"/>
              <a:gd name="connsiteY47" fmla="*/ 830792 h 3276600"/>
              <a:gd name="connsiteX48" fmla="*/ 1763129 w 3276600"/>
              <a:gd name="connsiteY48" fmla="*/ 1065107 h 3276600"/>
              <a:gd name="connsiteX49" fmla="*/ 1793609 w 3276600"/>
              <a:gd name="connsiteY49" fmla="*/ 1257512 h 3276600"/>
              <a:gd name="connsiteX50" fmla="*/ 828726 w 3276600"/>
              <a:gd name="connsiteY50" fmla="*/ 2242397 h 3276600"/>
              <a:gd name="connsiteX51" fmla="*/ 982079 w 3276600"/>
              <a:gd name="connsiteY51" fmla="*/ 2125239 h 3276600"/>
              <a:gd name="connsiteX52" fmla="*/ 1145909 w 3276600"/>
              <a:gd name="connsiteY52" fmla="*/ 1961409 h 3276600"/>
              <a:gd name="connsiteX53" fmla="*/ 1257351 w 3276600"/>
              <a:gd name="connsiteY53" fmla="*/ 1797579 h 3276600"/>
              <a:gd name="connsiteX54" fmla="*/ 1060184 w 3276600"/>
              <a:gd name="connsiteY54" fmla="*/ 1764242 h 3276600"/>
              <a:gd name="connsiteX55" fmla="*/ 827774 w 3276600"/>
              <a:gd name="connsiteY55" fmla="*/ 1764242 h 3276600"/>
              <a:gd name="connsiteX56" fmla="*/ 641084 w 3276600"/>
              <a:gd name="connsiteY56" fmla="*/ 1793769 h 3276600"/>
              <a:gd name="connsiteX57" fmla="*/ 828726 w 3276600"/>
              <a:gd name="connsiteY57" fmla="*/ 2242397 h 3276600"/>
              <a:gd name="connsiteX58" fmla="*/ 1799324 w 3276600"/>
              <a:gd name="connsiteY58" fmla="*/ 2022369 h 3276600"/>
              <a:gd name="connsiteX59" fmla="*/ 1764081 w 3276600"/>
              <a:gd name="connsiteY59" fmla="*/ 2218584 h 3276600"/>
              <a:gd name="connsiteX60" fmla="*/ 1764081 w 3276600"/>
              <a:gd name="connsiteY60" fmla="*/ 2451947 h 3276600"/>
              <a:gd name="connsiteX61" fmla="*/ 1797419 w 3276600"/>
              <a:gd name="connsiteY61" fmla="*/ 2638637 h 3276600"/>
              <a:gd name="connsiteX62" fmla="*/ 2236521 w 3276600"/>
              <a:gd name="connsiteY62" fmla="*/ 2454804 h 3276600"/>
              <a:gd name="connsiteX63" fmla="*/ 2125079 w 3276600"/>
              <a:gd name="connsiteY63" fmla="*/ 2302404 h 3276600"/>
              <a:gd name="connsiteX64" fmla="*/ 1962201 w 3276600"/>
              <a:gd name="connsiteY64" fmla="*/ 2138574 h 3276600"/>
              <a:gd name="connsiteX65" fmla="*/ 1799324 w 3276600"/>
              <a:gd name="connsiteY65" fmla="*/ 2022369 h 3276600"/>
              <a:gd name="connsiteX66" fmla="*/ 829679 w 3276600"/>
              <a:gd name="connsiteY66" fmla="*/ 1517544 h 3276600"/>
              <a:gd name="connsiteX67" fmla="*/ 1063041 w 3276600"/>
              <a:gd name="connsiteY67" fmla="*/ 1517544 h 3276600"/>
              <a:gd name="connsiteX68" fmla="*/ 1259256 w 3276600"/>
              <a:gd name="connsiteY68" fmla="*/ 1480397 h 3276600"/>
              <a:gd name="connsiteX69" fmla="*/ 1136384 w 3276600"/>
              <a:gd name="connsiteY69" fmla="*/ 1319424 h 3276600"/>
              <a:gd name="connsiteX70" fmla="*/ 1118286 w 3276600"/>
              <a:gd name="connsiteY70" fmla="*/ 1308947 h 3276600"/>
              <a:gd name="connsiteX71" fmla="*/ 972554 w 3276600"/>
              <a:gd name="connsiteY71" fmla="*/ 1148927 h 3276600"/>
              <a:gd name="connsiteX72" fmla="*/ 822059 w 3276600"/>
              <a:gd name="connsiteY72" fmla="*/ 1047961 h 3276600"/>
              <a:gd name="connsiteX73" fmla="*/ 642989 w 3276600"/>
              <a:gd name="connsiteY73" fmla="*/ 1487064 h 3276600"/>
              <a:gd name="connsiteX74" fmla="*/ 829679 w 3276600"/>
              <a:gd name="connsiteY74" fmla="*/ 1517544 h 3276600"/>
              <a:gd name="connsiteX75" fmla="*/ 1516431 w 3276600"/>
              <a:gd name="connsiteY75" fmla="*/ 1062249 h 3276600"/>
              <a:gd name="connsiteX76" fmla="*/ 1516431 w 3276600"/>
              <a:gd name="connsiteY76" fmla="*/ 828886 h 3276600"/>
              <a:gd name="connsiteX77" fmla="*/ 1484046 w 3276600"/>
              <a:gd name="connsiteY77" fmla="*/ 642197 h 3276600"/>
              <a:gd name="connsiteX78" fmla="*/ 1046849 w 3276600"/>
              <a:gd name="connsiteY78" fmla="*/ 824124 h 3276600"/>
              <a:gd name="connsiteX79" fmla="*/ 1150671 w 3276600"/>
              <a:gd name="connsiteY79" fmla="*/ 973667 h 3276600"/>
              <a:gd name="connsiteX80" fmla="*/ 1314501 w 3276600"/>
              <a:gd name="connsiteY80" fmla="*/ 1140354 h 3276600"/>
              <a:gd name="connsiteX81" fmla="*/ 1482141 w 3276600"/>
              <a:gd name="connsiteY81" fmla="*/ 1259417 h 3276600"/>
              <a:gd name="connsiteX82" fmla="*/ 1516431 w 3276600"/>
              <a:gd name="connsiteY82" fmla="*/ 1062249 h 3276600"/>
              <a:gd name="connsiteX83" fmla="*/ 2301291 w 3276600"/>
              <a:gd name="connsiteY83" fmla="*/ 2120477 h 3276600"/>
              <a:gd name="connsiteX84" fmla="*/ 2390826 w 3276600"/>
              <a:gd name="connsiteY84" fmla="*/ 2160482 h 3276600"/>
              <a:gd name="connsiteX85" fmla="*/ 2459406 w 3276600"/>
              <a:gd name="connsiteY85" fmla="*/ 2231919 h 3276600"/>
              <a:gd name="connsiteX86" fmla="*/ 2635619 w 3276600"/>
              <a:gd name="connsiteY86" fmla="*/ 1794722 h 3276600"/>
              <a:gd name="connsiteX87" fmla="*/ 2448929 w 3276600"/>
              <a:gd name="connsiteY87" fmla="*/ 1765194 h 3276600"/>
              <a:gd name="connsiteX88" fmla="*/ 2216519 w 3276600"/>
              <a:gd name="connsiteY88" fmla="*/ 1765194 h 3276600"/>
              <a:gd name="connsiteX89" fmla="*/ 2020304 w 3276600"/>
              <a:gd name="connsiteY89" fmla="*/ 1799484 h 3276600"/>
              <a:gd name="connsiteX90" fmla="*/ 2135556 w 3276600"/>
              <a:gd name="connsiteY90" fmla="*/ 1951884 h 3276600"/>
              <a:gd name="connsiteX91" fmla="*/ 2155559 w 3276600"/>
              <a:gd name="connsiteY91" fmla="*/ 1966172 h 3276600"/>
              <a:gd name="connsiteX92" fmla="*/ 2301291 w 3276600"/>
              <a:gd name="connsiteY92" fmla="*/ 2120477 h 3276600"/>
              <a:gd name="connsiteX93" fmla="*/ 1482141 w 3276600"/>
              <a:gd name="connsiteY93" fmla="*/ 2027131 h 3276600"/>
              <a:gd name="connsiteX94" fmla="*/ 1322121 w 3276600"/>
              <a:gd name="connsiteY94" fmla="*/ 2139527 h 3276600"/>
              <a:gd name="connsiteX95" fmla="*/ 1158291 w 3276600"/>
              <a:gd name="connsiteY95" fmla="*/ 2302404 h 3276600"/>
              <a:gd name="connsiteX96" fmla="*/ 1046849 w 3276600"/>
              <a:gd name="connsiteY96" fmla="*/ 2458614 h 3276600"/>
              <a:gd name="connsiteX97" fmla="*/ 1485951 w 3276600"/>
              <a:gd name="connsiteY97" fmla="*/ 2638637 h 3276600"/>
              <a:gd name="connsiteX98" fmla="*/ 1516431 w 3276600"/>
              <a:gd name="connsiteY98" fmla="*/ 2450994 h 3276600"/>
              <a:gd name="connsiteX99" fmla="*/ 1516431 w 3276600"/>
              <a:gd name="connsiteY99" fmla="*/ 2219537 h 3276600"/>
              <a:gd name="connsiteX100" fmla="*/ 1482141 w 3276600"/>
              <a:gd name="connsiteY100" fmla="*/ 2027131 h 3276600"/>
              <a:gd name="connsiteX101" fmla="*/ 2022209 w 3276600"/>
              <a:gd name="connsiteY101" fmla="*/ 1481349 h 3276600"/>
              <a:gd name="connsiteX102" fmla="*/ 2218424 w 3276600"/>
              <a:gd name="connsiteY102" fmla="*/ 1515639 h 3276600"/>
              <a:gd name="connsiteX103" fmla="*/ 2449881 w 3276600"/>
              <a:gd name="connsiteY103" fmla="*/ 1516592 h 3276600"/>
              <a:gd name="connsiteX104" fmla="*/ 2635619 w 3276600"/>
              <a:gd name="connsiteY104" fmla="*/ 1486112 h 3276600"/>
              <a:gd name="connsiteX105" fmla="*/ 2456549 w 3276600"/>
              <a:gd name="connsiteY105" fmla="*/ 1047961 h 3276600"/>
              <a:gd name="connsiteX106" fmla="*/ 2309864 w 3276600"/>
              <a:gd name="connsiteY106" fmla="*/ 1148927 h 3276600"/>
              <a:gd name="connsiteX107" fmla="*/ 2146034 w 3276600"/>
              <a:gd name="connsiteY107" fmla="*/ 1311804 h 3276600"/>
              <a:gd name="connsiteX108" fmla="*/ 2022209 w 3276600"/>
              <a:gd name="connsiteY108" fmla="*/ 1481349 h 3276600"/>
              <a:gd name="connsiteX109" fmla="*/ 1845044 w 3276600"/>
              <a:gd name="connsiteY109" fmla="*/ 1642322 h 3276600"/>
              <a:gd name="connsiteX110" fmla="*/ 1643114 w 3276600"/>
              <a:gd name="connsiteY110" fmla="*/ 1433724 h 3276600"/>
              <a:gd name="connsiteX111" fmla="*/ 1433564 w 3276600"/>
              <a:gd name="connsiteY111" fmla="*/ 1641369 h 3276600"/>
              <a:gd name="connsiteX112" fmla="*/ 1639304 w 3276600"/>
              <a:gd name="connsiteY112" fmla="*/ 1848062 h 3276600"/>
              <a:gd name="connsiteX113" fmla="*/ 1845044 w 3276600"/>
              <a:gd name="connsiteY113" fmla="*/ 1642322 h 327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76600" h="3276600">
                <a:moveTo>
                  <a:pt x="298184" y="1754717"/>
                </a:moveTo>
                <a:cubicBezTo>
                  <a:pt x="190551" y="1824249"/>
                  <a:pt x="106731" y="1822344"/>
                  <a:pt x="42914" y="1751859"/>
                </a:cubicBezTo>
                <a:cubicBezTo>
                  <a:pt x="-12331" y="1690899"/>
                  <a:pt x="-14236" y="1596602"/>
                  <a:pt x="37199" y="1533737"/>
                </a:cubicBezTo>
                <a:cubicBezTo>
                  <a:pt x="99111" y="1458489"/>
                  <a:pt x="183884" y="1454679"/>
                  <a:pt x="298184" y="1523259"/>
                </a:cubicBezTo>
                <a:cubicBezTo>
                  <a:pt x="325806" y="1242272"/>
                  <a:pt x="427724" y="992717"/>
                  <a:pt x="610604" y="770784"/>
                </a:cubicBezTo>
                <a:cubicBezTo>
                  <a:pt x="542024" y="764117"/>
                  <a:pt x="484874" y="742209"/>
                  <a:pt x="457251" y="684107"/>
                </a:cubicBezTo>
                <a:cubicBezTo>
                  <a:pt x="441059" y="649817"/>
                  <a:pt x="432486" y="606954"/>
                  <a:pt x="436296" y="570759"/>
                </a:cubicBezTo>
                <a:cubicBezTo>
                  <a:pt x="445821" y="487891"/>
                  <a:pt x="527736" y="426932"/>
                  <a:pt x="608699" y="431694"/>
                </a:cubicBezTo>
                <a:cubicBezTo>
                  <a:pt x="697281" y="437409"/>
                  <a:pt x="759194" y="502179"/>
                  <a:pt x="769671" y="610764"/>
                </a:cubicBezTo>
                <a:cubicBezTo>
                  <a:pt x="990651" y="428836"/>
                  <a:pt x="1241159" y="324061"/>
                  <a:pt x="1513574" y="298344"/>
                </a:cubicBezTo>
                <a:cubicBezTo>
                  <a:pt x="1499286" y="251671"/>
                  <a:pt x="1477379" y="205951"/>
                  <a:pt x="1472616" y="159279"/>
                </a:cubicBezTo>
                <a:cubicBezTo>
                  <a:pt x="1467854" y="108796"/>
                  <a:pt x="1496429" y="64981"/>
                  <a:pt x="1537386" y="33549"/>
                </a:cubicBezTo>
                <a:cubicBezTo>
                  <a:pt x="1600251" y="-15029"/>
                  <a:pt x="1692644" y="-10266"/>
                  <a:pt x="1751699" y="44026"/>
                </a:cubicBezTo>
                <a:cubicBezTo>
                  <a:pt x="1820279" y="106891"/>
                  <a:pt x="1822184" y="189759"/>
                  <a:pt x="1753604" y="298344"/>
                </a:cubicBezTo>
                <a:cubicBezTo>
                  <a:pt x="2036496" y="325966"/>
                  <a:pt x="2287956" y="429789"/>
                  <a:pt x="2500364" y="606002"/>
                </a:cubicBezTo>
                <a:cubicBezTo>
                  <a:pt x="2523224" y="563139"/>
                  <a:pt x="2540369" y="515514"/>
                  <a:pt x="2569896" y="479319"/>
                </a:cubicBezTo>
                <a:cubicBezTo>
                  <a:pt x="2602281" y="439314"/>
                  <a:pt x="2652764" y="426932"/>
                  <a:pt x="2704199" y="434551"/>
                </a:cubicBezTo>
                <a:cubicBezTo>
                  <a:pt x="2788971" y="446934"/>
                  <a:pt x="2851836" y="520276"/>
                  <a:pt x="2850884" y="602191"/>
                </a:cubicBezTo>
                <a:cubicBezTo>
                  <a:pt x="2849931" y="692679"/>
                  <a:pt x="2788971" y="752686"/>
                  <a:pt x="2668956" y="773642"/>
                </a:cubicBezTo>
                <a:cubicBezTo>
                  <a:pt x="2849931" y="993669"/>
                  <a:pt x="2953754" y="1243224"/>
                  <a:pt x="2979471" y="1525164"/>
                </a:cubicBezTo>
                <a:cubicBezTo>
                  <a:pt x="3095676" y="1457537"/>
                  <a:pt x="3179496" y="1460394"/>
                  <a:pt x="3239504" y="1533737"/>
                </a:cubicBezTo>
                <a:cubicBezTo>
                  <a:pt x="3293796" y="1599459"/>
                  <a:pt x="3291891" y="1692804"/>
                  <a:pt x="3233789" y="1755669"/>
                </a:cubicBezTo>
                <a:cubicBezTo>
                  <a:pt x="3169971" y="1824249"/>
                  <a:pt x="3086151" y="1825202"/>
                  <a:pt x="2979471" y="1755669"/>
                </a:cubicBezTo>
                <a:cubicBezTo>
                  <a:pt x="2953754" y="2040467"/>
                  <a:pt x="2848026" y="2291927"/>
                  <a:pt x="2665146" y="2511954"/>
                </a:cubicBezTo>
                <a:cubicBezTo>
                  <a:pt x="2791829" y="2533862"/>
                  <a:pt x="2858504" y="2602441"/>
                  <a:pt x="2849931" y="2697691"/>
                </a:cubicBezTo>
                <a:cubicBezTo>
                  <a:pt x="2842311" y="2785322"/>
                  <a:pt x="2771826" y="2851044"/>
                  <a:pt x="2686101" y="2851997"/>
                </a:cubicBezTo>
                <a:cubicBezTo>
                  <a:pt x="2586089" y="2853902"/>
                  <a:pt x="2526081" y="2792941"/>
                  <a:pt x="2510841" y="2667212"/>
                </a:cubicBezTo>
                <a:cubicBezTo>
                  <a:pt x="2289861" y="2851997"/>
                  <a:pt x="2038401" y="2956772"/>
                  <a:pt x="1746936" y="2984394"/>
                </a:cubicBezTo>
                <a:cubicBezTo>
                  <a:pt x="1796466" y="3033924"/>
                  <a:pt x="1818374" y="3091074"/>
                  <a:pt x="1800276" y="3152034"/>
                </a:cubicBezTo>
                <a:cubicBezTo>
                  <a:pt x="1789799" y="3186324"/>
                  <a:pt x="1767891" y="3221566"/>
                  <a:pt x="1740269" y="3245379"/>
                </a:cubicBezTo>
                <a:cubicBezTo>
                  <a:pt x="1677404" y="3301577"/>
                  <a:pt x="1580249" y="3293004"/>
                  <a:pt x="1520241" y="3232997"/>
                </a:cubicBezTo>
                <a:cubicBezTo>
                  <a:pt x="1452614" y="3165369"/>
                  <a:pt x="1453566" y="3080597"/>
                  <a:pt x="1516431" y="2996777"/>
                </a:cubicBezTo>
                <a:cubicBezTo>
                  <a:pt x="1388796" y="2960582"/>
                  <a:pt x="1252589" y="2935816"/>
                  <a:pt x="1127811" y="2884382"/>
                </a:cubicBezTo>
                <a:cubicBezTo>
                  <a:pt x="1002081" y="2831994"/>
                  <a:pt x="886829" y="2753889"/>
                  <a:pt x="767766" y="2688166"/>
                </a:cubicBezTo>
                <a:cubicBezTo>
                  <a:pt x="765861" y="2735791"/>
                  <a:pt x="748716" y="2791989"/>
                  <a:pt x="695376" y="2820564"/>
                </a:cubicBezTo>
                <a:cubicBezTo>
                  <a:pt x="659181" y="2839614"/>
                  <a:pt x="614414" y="2851044"/>
                  <a:pt x="574409" y="2849139"/>
                </a:cubicBezTo>
                <a:cubicBezTo>
                  <a:pt x="497256" y="2847234"/>
                  <a:pt x="433439" y="2771034"/>
                  <a:pt x="431534" y="2691024"/>
                </a:cubicBezTo>
                <a:cubicBezTo>
                  <a:pt x="428676" y="2594822"/>
                  <a:pt x="489636" y="2532909"/>
                  <a:pt x="610604" y="2511954"/>
                </a:cubicBezTo>
                <a:cubicBezTo>
                  <a:pt x="430581" y="2291927"/>
                  <a:pt x="325806" y="2041419"/>
                  <a:pt x="298184" y="1754717"/>
                </a:cubicBezTo>
                <a:close/>
                <a:moveTo>
                  <a:pt x="1793609" y="1257512"/>
                </a:moveTo>
                <a:cubicBezTo>
                  <a:pt x="1800276" y="1259417"/>
                  <a:pt x="1806944" y="1262274"/>
                  <a:pt x="1812659" y="1264179"/>
                </a:cubicBezTo>
                <a:cubicBezTo>
                  <a:pt x="1815516" y="1258464"/>
                  <a:pt x="1817421" y="1252749"/>
                  <a:pt x="1820279" y="1247034"/>
                </a:cubicBezTo>
                <a:cubicBezTo>
                  <a:pt x="1845044" y="1187979"/>
                  <a:pt x="1886954" y="1152737"/>
                  <a:pt x="1950771" y="1141307"/>
                </a:cubicBezTo>
                <a:cubicBezTo>
                  <a:pt x="1959344" y="1139402"/>
                  <a:pt x="1972679" y="1129877"/>
                  <a:pt x="1973631" y="1123209"/>
                </a:cubicBezTo>
                <a:cubicBezTo>
                  <a:pt x="1988871" y="1031769"/>
                  <a:pt x="2047926" y="987954"/>
                  <a:pt x="2134604" y="972714"/>
                </a:cubicBezTo>
                <a:cubicBezTo>
                  <a:pt x="2142224" y="906992"/>
                  <a:pt x="2174609" y="857461"/>
                  <a:pt x="2235569" y="825076"/>
                </a:cubicBezTo>
                <a:cubicBezTo>
                  <a:pt x="2099361" y="728874"/>
                  <a:pt x="1956486" y="666961"/>
                  <a:pt x="1793609" y="643149"/>
                </a:cubicBezTo>
                <a:cubicBezTo>
                  <a:pt x="1817421" y="714586"/>
                  <a:pt x="1806944" y="775547"/>
                  <a:pt x="1763129" y="830792"/>
                </a:cubicBezTo>
                <a:cubicBezTo>
                  <a:pt x="1824089" y="909849"/>
                  <a:pt x="1817421" y="987954"/>
                  <a:pt x="1763129" y="1065107"/>
                </a:cubicBezTo>
                <a:cubicBezTo>
                  <a:pt x="1815516" y="1122257"/>
                  <a:pt x="1812659" y="1188932"/>
                  <a:pt x="1793609" y="1257512"/>
                </a:cubicBezTo>
                <a:close/>
                <a:moveTo>
                  <a:pt x="828726" y="2242397"/>
                </a:moveTo>
                <a:cubicBezTo>
                  <a:pt x="859206" y="2169054"/>
                  <a:pt x="913499" y="2135717"/>
                  <a:pt x="982079" y="2125239"/>
                </a:cubicBezTo>
                <a:cubicBezTo>
                  <a:pt x="997319" y="2028084"/>
                  <a:pt x="1052564" y="1975697"/>
                  <a:pt x="1145909" y="1961409"/>
                </a:cubicBezTo>
                <a:cubicBezTo>
                  <a:pt x="1152576" y="1887114"/>
                  <a:pt x="1196391" y="1838537"/>
                  <a:pt x="1257351" y="1797579"/>
                </a:cubicBezTo>
                <a:cubicBezTo>
                  <a:pt x="1182104" y="1821392"/>
                  <a:pt x="1117334" y="1809962"/>
                  <a:pt x="1060184" y="1764242"/>
                </a:cubicBezTo>
                <a:cubicBezTo>
                  <a:pt x="981126" y="1826154"/>
                  <a:pt x="903974" y="1821392"/>
                  <a:pt x="827774" y="1764242"/>
                </a:cubicBezTo>
                <a:cubicBezTo>
                  <a:pt x="771576" y="1809962"/>
                  <a:pt x="710616" y="1820439"/>
                  <a:pt x="641084" y="1793769"/>
                </a:cubicBezTo>
                <a:cubicBezTo>
                  <a:pt x="668706" y="1960456"/>
                  <a:pt x="729666" y="2105237"/>
                  <a:pt x="828726" y="2242397"/>
                </a:cubicBezTo>
                <a:close/>
                <a:moveTo>
                  <a:pt x="1799324" y="2022369"/>
                </a:moveTo>
                <a:cubicBezTo>
                  <a:pt x="1813611" y="2094759"/>
                  <a:pt x="1814564" y="2162387"/>
                  <a:pt x="1764081" y="2218584"/>
                </a:cubicBezTo>
                <a:cubicBezTo>
                  <a:pt x="1823136" y="2298594"/>
                  <a:pt x="1821231" y="2374794"/>
                  <a:pt x="1764081" y="2451947"/>
                </a:cubicBezTo>
                <a:cubicBezTo>
                  <a:pt x="1813611" y="2506239"/>
                  <a:pt x="1813611" y="2571009"/>
                  <a:pt x="1797419" y="2638637"/>
                </a:cubicBezTo>
                <a:cubicBezTo>
                  <a:pt x="1960296" y="2611014"/>
                  <a:pt x="2104124" y="2552912"/>
                  <a:pt x="2236521" y="2454804"/>
                </a:cubicBezTo>
                <a:cubicBezTo>
                  <a:pt x="2166036" y="2423372"/>
                  <a:pt x="2134604" y="2369079"/>
                  <a:pt x="2125079" y="2302404"/>
                </a:cubicBezTo>
                <a:cubicBezTo>
                  <a:pt x="2028876" y="2288117"/>
                  <a:pt x="1975536" y="2233824"/>
                  <a:pt x="1962201" y="2138574"/>
                </a:cubicBezTo>
                <a:cubicBezTo>
                  <a:pt x="1886001" y="2131907"/>
                  <a:pt x="1836471" y="2087139"/>
                  <a:pt x="1799324" y="2022369"/>
                </a:cubicBezTo>
                <a:close/>
                <a:moveTo>
                  <a:pt x="829679" y="1517544"/>
                </a:moveTo>
                <a:cubicBezTo>
                  <a:pt x="908736" y="1455631"/>
                  <a:pt x="985889" y="1458489"/>
                  <a:pt x="1063041" y="1517544"/>
                </a:cubicBezTo>
                <a:cubicBezTo>
                  <a:pt x="1120191" y="1465156"/>
                  <a:pt x="1186866" y="1465156"/>
                  <a:pt x="1259256" y="1480397"/>
                </a:cubicBezTo>
                <a:cubicBezTo>
                  <a:pt x="1191629" y="1443249"/>
                  <a:pt x="1146861" y="1394672"/>
                  <a:pt x="1136384" y="1319424"/>
                </a:cubicBezTo>
                <a:cubicBezTo>
                  <a:pt x="1135431" y="1314662"/>
                  <a:pt x="1124954" y="1309899"/>
                  <a:pt x="1118286" y="1308947"/>
                </a:cubicBezTo>
                <a:cubicBezTo>
                  <a:pt x="1028751" y="1293706"/>
                  <a:pt x="986841" y="1234652"/>
                  <a:pt x="972554" y="1148927"/>
                </a:cubicBezTo>
                <a:cubicBezTo>
                  <a:pt x="904926" y="1144164"/>
                  <a:pt x="857301" y="1106064"/>
                  <a:pt x="822059" y="1047961"/>
                </a:cubicBezTo>
                <a:cubicBezTo>
                  <a:pt x="727761" y="1182264"/>
                  <a:pt x="667754" y="1324187"/>
                  <a:pt x="642989" y="1487064"/>
                </a:cubicBezTo>
                <a:cubicBezTo>
                  <a:pt x="711569" y="1460394"/>
                  <a:pt x="772529" y="1469919"/>
                  <a:pt x="829679" y="1517544"/>
                </a:cubicBezTo>
                <a:close/>
                <a:moveTo>
                  <a:pt x="1516431" y="1062249"/>
                </a:moveTo>
                <a:cubicBezTo>
                  <a:pt x="1456424" y="984144"/>
                  <a:pt x="1457376" y="906992"/>
                  <a:pt x="1516431" y="828886"/>
                </a:cubicBezTo>
                <a:cubicBezTo>
                  <a:pt x="1468806" y="773642"/>
                  <a:pt x="1463091" y="710776"/>
                  <a:pt x="1484046" y="642197"/>
                </a:cubicBezTo>
                <a:cubicBezTo>
                  <a:pt x="1321169" y="669819"/>
                  <a:pt x="1178294" y="727922"/>
                  <a:pt x="1046849" y="824124"/>
                </a:cubicBezTo>
                <a:cubicBezTo>
                  <a:pt x="1112571" y="857461"/>
                  <a:pt x="1141146" y="909849"/>
                  <a:pt x="1150671" y="973667"/>
                </a:cubicBezTo>
                <a:cubicBezTo>
                  <a:pt x="1248779" y="987001"/>
                  <a:pt x="1300214" y="1045104"/>
                  <a:pt x="1314501" y="1140354"/>
                </a:cubicBezTo>
                <a:cubicBezTo>
                  <a:pt x="1397369" y="1141307"/>
                  <a:pt x="1440231" y="1195599"/>
                  <a:pt x="1482141" y="1259417"/>
                </a:cubicBezTo>
                <a:cubicBezTo>
                  <a:pt x="1460234" y="1185122"/>
                  <a:pt x="1466901" y="1120352"/>
                  <a:pt x="1516431" y="1062249"/>
                </a:cubicBezTo>
                <a:close/>
                <a:moveTo>
                  <a:pt x="2301291" y="2120477"/>
                </a:moveTo>
                <a:cubicBezTo>
                  <a:pt x="2334629" y="2134764"/>
                  <a:pt x="2366061" y="2142384"/>
                  <a:pt x="2390826" y="2160482"/>
                </a:cubicBezTo>
                <a:cubicBezTo>
                  <a:pt x="2416544" y="2178579"/>
                  <a:pt x="2435594" y="2206202"/>
                  <a:pt x="2459406" y="2231919"/>
                </a:cubicBezTo>
                <a:cubicBezTo>
                  <a:pt x="2549894" y="2099522"/>
                  <a:pt x="2614664" y="1958552"/>
                  <a:pt x="2635619" y="1794722"/>
                </a:cubicBezTo>
                <a:cubicBezTo>
                  <a:pt x="2562276" y="1822344"/>
                  <a:pt x="2503221" y="1807104"/>
                  <a:pt x="2448929" y="1765194"/>
                </a:cubicBezTo>
                <a:cubicBezTo>
                  <a:pt x="2371776" y="1826154"/>
                  <a:pt x="2294624" y="1824249"/>
                  <a:pt x="2216519" y="1765194"/>
                </a:cubicBezTo>
                <a:cubicBezTo>
                  <a:pt x="2159369" y="1814724"/>
                  <a:pt x="2093646" y="1820439"/>
                  <a:pt x="2020304" y="1799484"/>
                </a:cubicBezTo>
                <a:cubicBezTo>
                  <a:pt x="2084121" y="1835679"/>
                  <a:pt x="2124126" y="1882352"/>
                  <a:pt x="2135556" y="1951884"/>
                </a:cubicBezTo>
                <a:cubicBezTo>
                  <a:pt x="2136509" y="1957599"/>
                  <a:pt x="2147939" y="1964267"/>
                  <a:pt x="2155559" y="1966172"/>
                </a:cubicBezTo>
                <a:cubicBezTo>
                  <a:pt x="2243189" y="1984269"/>
                  <a:pt x="2288909" y="2040467"/>
                  <a:pt x="2301291" y="2120477"/>
                </a:cubicBezTo>
                <a:close/>
                <a:moveTo>
                  <a:pt x="1482141" y="2027131"/>
                </a:moveTo>
                <a:cubicBezTo>
                  <a:pt x="1446899" y="2092854"/>
                  <a:pt x="1393559" y="2130954"/>
                  <a:pt x="1322121" y="2139527"/>
                </a:cubicBezTo>
                <a:cubicBezTo>
                  <a:pt x="1306881" y="2236682"/>
                  <a:pt x="1252589" y="2290022"/>
                  <a:pt x="1158291" y="2302404"/>
                </a:cubicBezTo>
                <a:cubicBezTo>
                  <a:pt x="1151624" y="2374794"/>
                  <a:pt x="1111619" y="2423372"/>
                  <a:pt x="1046849" y="2458614"/>
                </a:cubicBezTo>
                <a:cubicBezTo>
                  <a:pt x="1181151" y="2553864"/>
                  <a:pt x="1323074" y="2613872"/>
                  <a:pt x="1485951" y="2638637"/>
                </a:cubicBezTo>
                <a:cubicBezTo>
                  <a:pt x="1458329" y="2567199"/>
                  <a:pt x="1471664" y="2507191"/>
                  <a:pt x="1516431" y="2450994"/>
                </a:cubicBezTo>
                <a:cubicBezTo>
                  <a:pt x="1455471" y="2373842"/>
                  <a:pt x="1457376" y="2296689"/>
                  <a:pt x="1516431" y="2219537"/>
                </a:cubicBezTo>
                <a:cubicBezTo>
                  <a:pt x="1470711" y="2161434"/>
                  <a:pt x="1457376" y="2099522"/>
                  <a:pt x="1482141" y="2027131"/>
                </a:cubicBezTo>
                <a:close/>
                <a:moveTo>
                  <a:pt x="2022209" y="1481349"/>
                </a:moveTo>
                <a:cubicBezTo>
                  <a:pt x="2096504" y="1458489"/>
                  <a:pt x="2161274" y="1469919"/>
                  <a:pt x="2218424" y="1515639"/>
                </a:cubicBezTo>
                <a:cubicBezTo>
                  <a:pt x="2298434" y="1455631"/>
                  <a:pt x="2375586" y="1458489"/>
                  <a:pt x="2449881" y="1516592"/>
                </a:cubicBezTo>
                <a:cubicBezTo>
                  <a:pt x="2506079" y="1470872"/>
                  <a:pt x="2565134" y="1461347"/>
                  <a:pt x="2635619" y="1486112"/>
                </a:cubicBezTo>
                <a:cubicBezTo>
                  <a:pt x="2611806" y="1323234"/>
                  <a:pt x="2551799" y="1181312"/>
                  <a:pt x="2456549" y="1047961"/>
                </a:cubicBezTo>
                <a:cubicBezTo>
                  <a:pt x="2423211" y="1112732"/>
                  <a:pt x="2371776" y="1140354"/>
                  <a:pt x="2309864" y="1148927"/>
                </a:cubicBezTo>
                <a:cubicBezTo>
                  <a:pt x="2294624" y="1243224"/>
                  <a:pt x="2243189" y="1298469"/>
                  <a:pt x="2146034" y="1311804"/>
                </a:cubicBezTo>
                <a:cubicBezTo>
                  <a:pt x="2139366" y="1391814"/>
                  <a:pt x="2092694" y="1443249"/>
                  <a:pt x="2022209" y="1481349"/>
                </a:cubicBezTo>
                <a:close/>
                <a:moveTo>
                  <a:pt x="1845044" y="1642322"/>
                </a:moveTo>
                <a:cubicBezTo>
                  <a:pt x="1845996" y="1528022"/>
                  <a:pt x="1756461" y="1435629"/>
                  <a:pt x="1643114" y="1433724"/>
                </a:cubicBezTo>
                <a:cubicBezTo>
                  <a:pt x="1529766" y="1431819"/>
                  <a:pt x="1433564" y="1526117"/>
                  <a:pt x="1433564" y="1641369"/>
                </a:cubicBezTo>
                <a:cubicBezTo>
                  <a:pt x="1433564" y="1753764"/>
                  <a:pt x="1526909" y="1847109"/>
                  <a:pt x="1639304" y="1848062"/>
                </a:cubicBezTo>
                <a:cubicBezTo>
                  <a:pt x="1751699" y="1848062"/>
                  <a:pt x="1844091" y="1755669"/>
                  <a:pt x="1845044" y="1642322"/>
                </a:cubicBezTo>
                <a:close/>
              </a:path>
            </a:pathLst>
          </a:custGeom>
          <a:solidFill>
            <a:schemeClr val="bg1"/>
          </a:solid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0CE74E5A-DDD8-404D-B78D-DAC6FF659115}"/>
              </a:ext>
            </a:extLst>
          </p:cNvPr>
          <p:cNvSpPr/>
          <p:nvPr/>
        </p:nvSpPr>
        <p:spPr>
          <a:xfrm>
            <a:off x="7332185" y="5528154"/>
            <a:ext cx="572013" cy="520013"/>
          </a:xfrm>
          <a:custGeom>
            <a:avLst/>
            <a:gdLst>
              <a:gd name="connsiteX0" fmla="*/ 916058 w 3352800"/>
              <a:gd name="connsiteY0" fmla="*/ 1500576 h 3048000"/>
              <a:gd name="connsiteX1" fmla="*/ 916058 w 3352800"/>
              <a:gd name="connsiteY1" fmla="*/ 1250069 h 3048000"/>
              <a:gd name="connsiteX2" fmla="*/ 863670 w 3352800"/>
              <a:gd name="connsiteY2" fmla="*/ 1250069 h 3048000"/>
              <a:gd name="connsiteX3" fmla="*/ 496958 w 3352800"/>
              <a:gd name="connsiteY3" fmla="*/ 1250069 h 3048000"/>
              <a:gd name="connsiteX4" fmla="*/ 429330 w 3352800"/>
              <a:gd name="connsiteY4" fmla="*/ 1181489 h 3048000"/>
              <a:gd name="connsiteX5" fmla="*/ 430283 w 3352800"/>
              <a:gd name="connsiteY5" fmla="*/ 948126 h 3048000"/>
              <a:gd name="connsiteX6" fmla="*/ 447428 w 3352800"/>
              <a:gd name="connsiteY6" fmla="*/ 910026 h 3048000"/>
              <a:gd name="connsiteX7" fmla="*/ 504578 w 3352800"/>
              <a:gd name="connsiteY7" fmla="*/ 916694 h 3048000"/>
              <a:gd name="connsiteX8" fmla="*/ 553155 w 3352800"/>
              <a:gd name="connsiteY8" fmla="*/ 934791 h 3048000"/>
              <a:gd name="connsiteX9" fmla="*/ 791280 w 3352800"/>
              <a:gd name="connsiteY9" fmla="*/ 934791 h 3048000"/>
              <a:gd name="connsiteX10" fmla="*/ 844620 w 3352800"/>
              <a:gd name="connsiteY10" fmla="*/ 909074 h 3048000"/>
              <a:gd name="connsiteX11" fmla="*/ 943680 w 3352800"/>
              <a:gd name="connsiteY11" fmla="*/ 852876 h 3048000"/>
              <a:gd name="connsiteX12" fmla="*/ 770325 w 3352800"/>
              <a:gd name="connsiteY12" fmla="*/ 765246 h 3048000"/>
              <a:gd name="connsiteX13" fmla="*/ 542678 w 3352800"/>
              <a:gd name="connsiteY13" fmla="*/ 765246 h 3048000"/>
              <a:gd name="connsiteX14" fmla="*/ 427425 w 3352800"/>
              <a:gd name="connsiteY14" fmla="*/ 661424 h 3048000"/>
              <a:gd name="connsiteX15" fmla="*/ 376943 w 3352800"/>
              <a:gd name="connsiteY15" fmla="*/ 584271 h 3048000"/>
              <a:gd name="connsiteX16" fmla="*/ 287408 w 3352800"/>
              <a:gd name="connsiteY16" fmla="*/ 530931 h 3048000"/>
              <a:gd name="connsiteX17" fmla="*/ 140723 w 3352800"/>
              <a:gd name="connsiteY17" fmla="*/ 341384 h 3048000"/>
              <a:gd name="connsiteX18" fmla="*/ 31185 w 3352800"/>
              <a:gd name="connsiteY18" fmla="*/ 125166 h 3048000"/>
              <a:gd name="connsiteX19" fmla="*/ 8325 w 3352800"/>
              <a:gd name="connsiteY19" fmla="*/ 31821 h 3048000"/>
              <a:gd name="connsiteX20" fmla="*/ 95003 w 3352800"/>
              <a:gd name="connsiteY20" fmla="*/ 2294 h 3048000"/>
              <a:gd name="connsiteX21" fmla="*/ 153105 w 3352800"/>
              <a:gd name="connsiteY21" fmla="*/ 22296 h 3048000"/>
              <a:gd name="connsiteX22" fmla="*/ 783660 w 3352800"/>
              <a:gd name="connsiteY22" fmla="*/ 219464 h 3048000"/>
              <a:gd name="connsiteX23" fmla="*/ 1940948 w 3352800"/>
              <a:gd name="connsiteY23" fmla="*/ 276614 h 3048000"/>
              <a:gd name="connsiteX24" fmla="*/ 3012510 w 3352800"/>
              <a:gd name="connsiteY24" fmla="*/ 107069 h 3048000"/>
              <a:gd name="connsiteX25" fmla="*/ 3204915 w 3352800"/>
              <a:gd name="connsiteY25" fmla="*/ 26106 h 3048000"/>
              <a:gd name="connsiteX26" fmla="*/ 3300165 w 3352800"/>
              <a:gd name="connsiteY26" fmla="*/ 4199 h 3048000"/>
              <a:gd name="connsiteX27" fmla="*/ 3353505 w 3352800"/>
              <a:gd name="connsiteY27" fmla="*/ 36584 h 3048000"/>
              <a:gd name="connsiteX28" fmla="*/ 3346838 w 3352800"/>
              <a:gd name="connsiteY28" fmla="*/ 105164 h 3048000"/>
              <a:gd name="connsiteX29" fmla="*/ 3295403 w 3352800"/>
              <a:gd name="connsiteY29" fmla="*/ 167076 h 3048000"/>
              <a:gd name="connsiteX30" fmla="*/ 3220155 w 3352800"/>
              <a:gd name="connsiteY30" fmla="*/ 343289 h 3048000"/>
              <a:gd name="connsiteX31" fmla="*/ 3083948 w 3352800"/>
              <a:gd name="connsiteY31" fmla="*/ 525216 h 3048000"/>
              <a:gd name="connsiteX32" fmla="*/ 2984888 w 3352800"/>
              <a:gd name="connsiteY32" fmla="*/ 581414 h 3048000"/>
              <a:gd name="connsiteX33" fmla="*/ 2933453 w 3352800"/>
              <a:gd name="connsiteY33" fmla="*/ 682379 h 3048000"/>
              <a:gd name="connsiteX34" fmla="*/ 2880113 w 3352800"/>
              <a:gd name="connsiteY34" fmla="*/ 751911 h 3048000"/>
              <a:gd name="connsiteX35" fmla="*/ 2762955 w 3352800"/>
              <a:gd name="connsiteY35" fmla="*/ 769056 h 3048000"/>
              <a:gd name="connsiteX36" fmla="*/ 2586743 w 3352800"/>
              <a:gd name="connsiteY36" fmla="*/ 769056 h 3048000"/>
              <a:gd name="connsiteX37" fmla="*/ 2402910 w 3352800"/>
              <a:gd name="connsiteY37" fmla="*/ 866211 h 3048000"/>
              <a:gd name="connsiteX38" fmla="*/ 2526735 w 3352800"/>
              <a:gd name="connsiteY38" fmla="*/ 929076 h 3048000"/>
              <a:gd name="connsiteX39" fmla="*/ 2561025 w 3352800"/>
              <a:gd name="connsiteY39" fmla="*/ 936696 h 3048000"/>
              <a:gd name="connsiteX40" fmla="*/ 2784863 w 3352800"/>
              <a:gd name="connsiteY40" fmla="*/ 936696 h 3048000"/>
              <a:gd name="connsiteX41" fmla="*/ 2860110 w 3352800"/>
              <a:gd name="connsiteY41" fmla="*/ 912884 h 3048000"/>
              <a:gd name="connsiteX42" fmla="*/ 2929643 w 3352800"/>
              <a:gd name="connsiteY42" fmla="*/ 947174 h 3048000"/>
              <a:gd name="connsiteX43" fmla="*/ 2929643 w 3352800"/>
              <a:gd name="connsiteY43" fmla="*/ 1190061 h 3048000"/>
              <a:gd name="connsiteX44" fmla="*/ 2863920 w 3352800"/>
              <a:gd name="connsiteY44" fmla="*/ 1251021 h 3048000"/>
              <a:gd name="connsiteX45" fmla="*/ 2497208 w 3352800"/>
              <a:gd name="connsiteY45" fmla="*/ 1251021 h 3048000"/>
              <a:gd name="connsiteX46" fmla="*/ 2441963 w 3352800"/>
              <a:gd name="connsiteY46" fmla="*/ 1251021 h 3048000"/>
              <a:gd name="connsiteX47" fmla="*/ 2441963 w 3352800"/>
              <a:gd name="connsiteY47" fmla="*/ 1500576 h 3048000"/>
              <a:gd name="connsiteX48" fmla="*/ 2542928 w 3352800"/>
              <a:gd name="connsiteY48" fmla="*/ 1533914 h 3048000"/>
              <a:gd name="connsiteX49" fmla="*/ 2567693 w 3352800"/>
              <a:gd name="connsiteY49" fmla="*/ 1601541 h 3048000"/>
              <a:gd name="connsiteX50" fmla="*/ 2484825 w 3352800"/>
              <a:gd name="connsiteY50" fmla="*/ 1990161 h 3048000"/>
              <a:gd name="connsiteX51" fmla="*/ 2486730 w 3352800"/>
              <a:gd name="connsiteY51" fmla="*/ 2923611 h 3048000"/>
              <a:gd name="connsiteX52" fmla="*/ 2427675 w 3352800"/>
              <a:gd name="connsiteY52" fmla="*/ 3036959 h 3048000"/>
              <a:gd name="connsiteX53" fmla="*/ 2254320 w 3352800"/>
              <a:gd name="connsiteY53" fmla="*/ 3008384 h 3048000"/>
              <a:gd name="connsiteX54" fmla="*/ 2230508 w 3352800"/>
              <a:gd name="connsiteY54" fmla="*/ 2924564 h 3048000"/>
              <a:gd name="connsiteX55" fmla="*/ 2229555 w 3352800"/>
              <a:gd name="connsiteY55" fmla="*/ 1324364 h 3048000"/>
              <a:gd name="connsiteX56" fmla="*/ 2229555 w 3352800"/>
              <a:gd name="connsiteY56" fmla="*/ 1259594 h 3048000"/>
              <a:gd name="connsiteX57" fmla="*/ 1125608 w 3352800"/>
              <a:gd name="connsiteY57" fmla="*/ 1259594 h 3048000"/>
              <a:gd name="connsiteX58" fmla="*/ 1125608 w 3352800"/>
              <a:gd name="connsiteY58" fmla="*/ 1317696 h 3048000"/>
              <a:gd name="connsiteX59" fmla="*/ 1125608 w 3352800"/>
              <a:gd name="connsiteY59" fmla="*/ 2922659 h 3048000"/>
              <a:gd name="connsiteX60" fmla="*/ 1070363 w 3352800"/>
              <a:gd name="connsiteY60" fmla="*/ 3032196 h 3048000"/>
              <a:gd name="connsiteX61" fmla="*/ 903675 w 3352800"/>
              <a:gd name="connsiteY61" fmla="*/ 3018861 h 3048000"/>
              <a:gd name="connsiteX62" fmla="*/ 870338 w 3352800"/>
              <a:gd name="connsiteY62" fmla="*/ 2925516 h 3048000"/>
              <a:gd name="connsiteX63" fmla="*/ 870338 w 3352800"/>
              <a:gd name="connsiteY63" fmla="*/ 1953966 h 3048000"/>
              <a:gd name="connsiteX64" fmla="*/ 791280 w 3352800"/>
              <a:gd name="connsiteY64" fmla="*/ 1607257 h 3048000"/>
              <a:gd name="connsiteX65" fmla="*/ 819855 w 3352800"/>
              <a:gd name="connsiteY65" fmla="*/ 1530104 h 3048000"/>
              <a:gd name="connsiteX66" fmla="*/ 916058 w 3352800"/>
              <a:gd name="connsiteY66" fmla="*/ 1500576 h 3048000"/>
              <a:gd name="connsiteX67" fmla="*/ 1526610 w 3352800"/>
              <a:gd name="connsiteY67" fmla="*/ 967176 h 3048000"/>
              <a:gd name="connsiteX68" fmla="*/ 1526610 w 3352800"/>
              <a:gd name="connsiteY68" fmla="*/ 767151 h 3048000"/>
              <a:gd name="connsiteX69" fmla="*/ 1306583 w 3352800"/>
              <a:gd name="connsiteY69" fmla="*/ 765246 h 3048000"/>
              <a:gd name="connsiteX70" fmla="*/ 1126560 w 3352800"/>
              <a:gd name="connsiteY70" fmla="*/ 865259 h 3048000"/>
              <a:gd name="connsiteX71" fmla="*/ 1272293 w 3352800"/>
              <a:gd name="connsiteY71" fmla="*/ 950031 h 3048000"/>
              <a:gd name="connsiteX72" fmla="*/ 1298010 w 3352800"/>
              <a:gd name="connsiteY72" fmla="*/ 966224 h 3048000"/>
              <a:gd name="connsiteX73" fmla="*/ 1526610 w 3352800"/>
              <a:gd name="connsiteY73" fmla="*/ 967176 h 3048000"/>
              <a:gd name="connsiteX74" fmla="*/ 2228603 w 3352800"/>
              <a:gd name="connsiteY74" fmla="*/ 854781 h 3048000"/>
              <a:gd name="connsiteX75" fmla="*/ 2128590 w 3352800"/>
              <a:gd name="connsiteY75" fmla="*/ 774771 h 3048000"/>
              <a:gd name="connsiteX76" fmla="*/ 1832363 w 3352800"/>
              <a:gd name="connsiteY76" fmla="*/ 770961 h 3048000"/>
              <a:gd name="connsiteX77" fmla="*/ 1832363 w 3352800"/>
              <a:gd name="connsiteY77" fmla="*/ 967176 h 3048000"/>
              <a:gd name="connsiteX78" fmla="*/ 2061915 w 3352800"/>
              <a:gd name="connsiteY78" fmla="*/ 966224 h 3048000"/>
              <a:gd name="connsiteX79" fmla="*/ 2087633 w 3352800"/>
              <a:gd name="connsiteY79" fmla="*/ 950031 h 3048000"/>
              <a:gd name="connsiteX80" fmla="*/ 2228603 w 3352800"/>
              <a:gd name="connsiteY80" fmla="*/ 854781 h 30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3352800" h="3048000">
                <a:moveTo>
                  <a:pt x="916058" y="1500576"/>
                </a:moveTo>
                <a:cubicBezTo>
                  <a:pt x="916058" y="1417709"/>
                  <a:pt x="916058" y="1336746"/>
                  <a:pt x="916058" y="1250069"/>
                </a:cubicBezTo>
                <a:cubicBezTo>
                  <a:pt x="897008" y="1250069"/>
                  <a:pt x="880815" y="1250069"/>
                  <a:pt x="863670" y="1250069"/>
                </a:cubicBezTo>
                <a:cubicBezTo>
                  <a:pt x="741750" y="1250069"/>
                  <a:pt x="618878" y="1250069"/>
                  <a:pt x="496958" y="1250069"/>
                </a:cubicBezTo>
                <a:cubicBezTo>
                  <a:pt x="444570" y="1250069"/>
                  <a:pt x="429330" y="1234829"/>
                  <a:pt x="429330" y="1181489"/>
                </a:cubicBezTo>
                <a:cubicBezTo>
                  <a:pt x="428378" y="1103384"/>
                  <a:pt x="428378" y="1026231"/>
                  <a:pt x="430283" y="948126"/>
                </a:cubicBezTo>
                <a:cubicBezTo>
                  <a:pt x="430283" y="934791"/>
                  <a:pt x="438855" y="911931"/>
                  <a:pt x="447428" y="910026"/>
                </a:cubicBezTo>
                <a:cubicBezTo>
                  <a:pt x="465525" y="906216"/>
                  <a:pt x="485528" y="911931"/>
                  <a:pt x="504578" y="916694"/>
                </a:cubicBezTo>
                <a:cubicBezTo>
                  <a:pt x="521723" y="920504"/>
                  <a:pt x="536963" y="934791"/>
                  <a:pt x="553155" y="934791"/>
                </a:cubicBezTo>
                <a:cubicBezTo>
                  <a:pt x="632213" y="936696"/>
                  <a:pt x="712223" y="937649"/>
                  <a:pt x="791280" y="934791"/>
                </a:cubicBezTo>
                <a:cubicBezTo>
                  <a:pt x="809378" y="933839"/>
                  <a:pt x="826523" y="918599"/>
                  <a:pt x="844620" y="909074"/>
                </a:cubicBezTo>
                <a:cubicBezTo>
                  <a:pt x="877005" y="890976"/>
                  <a:pt x="909390" y="872879"/>
                  <a:pt x="943680" y="852876"/>
                </a:cubicBezTo>
                <a:cubicBezTo>
                  <a:pt x="898913" y="809061"/>
                  <a:pt x="858908" y="751911"/>
                  <a:pt x="770325" y="765246"/>
                </a:cubicBezTo>
                <a:cubicBezTo>
                  <a:pt x="696030" y="775724"/>
                  <a:pt x="617925" y="769056"/>
                  <a:pt x="542678" y="765246"/>
                </a:cubicBezTo>
                <a:cubicBezTo>
                  <a:pt x="456953" y="760484"/>
                  <a:pt x="444570" y="742386"/>
                  <a:pt x="427425" y="661424"/>
                </a:cubicBezTo>
                <a:cubicBezTo>
                  <a:pt x="421710" y="632849"/>
                  <a:pt x="398850" y="604274"/>
                  <a:pt x="376943" y="584271"/>
                </a:cubicBezTo>
                <a:cubicBezTo>
                  <a:pt x="351225" y="561411"/>
                  <a:pt x="318840" y="545219"/>
                  <a:pt x="287408" y="530931"/>
                </a:cubicBezTo>
                <a:cubicBezTo>
                  <a:pt x="204540" y="492831"/>
                  <a:pt x="150248" y="432824"/>
                  <a:pt x="140723" y="341384"/>
                </a:cubicBezTo>
                <a:cubicBezTo>
                  <a:pt x="132150" y="253754"/>
                  <a:pt x="87383" y="187079"/>
                  <a:pt x="31185" y="125166"/>
                </a:cubicBezTo>
                <a:cubicBezTo>
                  <a:pt x="5468" y="97544"/>
                  <a:pt x="-10725" y="70874"/>
                  <a:pt x="8325" y="31821"/>
                </a:cubicBezTo>
                <a:cubicBezTo>
                  <a:pt x="27375" y="-7231"/>
                  <a:pt x="63570" y="-564"/>
                  <a:pt x="95003" y="2294"/>
                </a:cubicBezTo>
                <a:cubicBezTo>
                  <a:pt x="115005" y="4199"/>
                  <a:pt x="135008" y="11819"/>
                  <a:pt x="153105" y="22296"/>
                </a:cubicBezTo>
                <a:cubicBezTo>
                  <a:pt x="347415" y="139454"/>
                  <a:pt x="564585" y="184221"/>
                  <a:pt x="783660" y="219464"/>
                </a:cubicBezTo>
                <a:cubicBezTo>
                  <a:pt x="1167518" y="281376"/>
                  <a:pt x="1554233" y="294711"/>
                  <a:pt x="1940948" y="276614"/>
                </a:cubicBezTo>
                <a:cubicBezTo>
                  <a:pt x="2303850" y="259469"/>
                  <a:pt x="2664848" y="223274"/>
                  <a:pt x="3012510" y="107069"/>
                </a:cubicBezTo>
                <a:cubicBezTo>
                  <a:pt x="3078233" y="85161"/>
                  <a:pt x="3140145" y="51824"/>
                  <a:pt x="3204915" y="26106"/>
                </a:cubicBezTo>
                <a:cubicBezTo>
                  <a:pt x="3235395" y="14676"/>
                  <a:pt x="3267780" y="4199"/>
                  <a:pt x="3300165" y="4199"/>
                </a:cubicBezTo>
                <a:cubicBezTo>
                  <a:pt x="3319215" y="4199"/>
                  <a:pt x="3346838" y="20391"/>
                  <a:pt x="3353505" y="36584"/>
                </a:cubicBezTo>
                <a:cubicBezTo>
                  <a:pt x="3361125" y="55634"/>
                  <a:pt x="3356363" y="85161"/>
                  <a:pt x="3346838" y="105164"/>
                </a:cubicBezTo>
                <a:cubicBezTo>
                  <a:pt x="3335408" y="128976"/>
                  <a:pt x="3313500" y="147074"/>
                  <a:pt x="3295403" y="167076"/>
                </a:cubicBezTo>
                <a:cubicBezTo>
                  <a:pt x="3251588" y="217559"/>
                  <a:pt x="3228728" y="277566"/>
                  <a:pt x="3220155" y="343289"/>
                </a:cubicBezTo>
                <a:cubicBezTo>
                  <a:pt x="3208725" y="429014"/>
                  <a:pt x="3160148" y="487116"/>
                  <a:pt x="3083948" y="525216"/>
                </a:cubicBezTo>
                <a:cubicBezTo>
                  <a:pt x="3049658" y="542361"/>
                  <a:pt x="3016320" y="559506"/>
                  <a:pt x="2984888" y="581414"/>
                </a:cubicBezTo>
                <a:cubicBezTo>
                  <a:pt x="2951550" y="605226"/>
                  <a:pt x="2928690" y="636659"/>
                  <a:pt x="2933453" y="682379"/>
                </a:cubicBezTo>
                <a:cubicBezTo>
                  <a:pt x="2937263" y="720479"/>
                  <a:pt x="2912498" y="743339"/>
                  <a:pt x="2880113" y="751911"/>
                </a:cubicBezTo>
                <a:cubicBezTo>
                  <a:pt x="2842013" y="761436"/>
                  <a:pt x="2802008" y="767151"/>
                  <a:pt x="2762955" y="769056"/>
                </a:cubicBezTo>
                <a:cubicBezTo>
                  <a:pt x="2703900" y="771914"/>
                  <a:pt x="2643893" y="778581"/>
                  <a:pt x="2586743" y="769056"/>
                </a:cubicBezTo>
                <a:cubicBezTo>
                  <a:pt x="2501018" y="754769"/>
                  <a:pt x="2459108" y="810014"/>
                  <a:pt x="2402910" y="866211"/>
                </a:cubicBezTo>
                <a:cubicBezTo>
                  <a:pt x="2461013" y="866211"/>
                  <a:pt x="2503875" y="879546"/>
                  <a:pt x="2526735" y="929076"/>
                </a:cubicBezTo>
                <a:cubicBezTo>
                  <a:pt x="2529593" y="935744"/>
                  <a:pt x="2549595" y="936696"/>
                  <a:pt x="2561025" y="936696"/>
                </a:cubicBezTo>
                <a:cubicBezTo>
                  <a:pt x="2635320" y="937649"/>
                  <a:pt x="2710568" y="937649"/>
                  <a:pt x="2784863" y="936696"/>
                </a:cubicBezTo>
                <a:cubicBezTo>
                  <a:pt x="2811533" y="936696"/>
                  <a:pt x="2837250" y="942411"/>
                  <a:pt x="2860110" y="912884"/>
                </a:cubicBezTo>
                <a:cubicBezTo>
                  <a:pt x="2882018" y="886214"/>
                  <a:pt x="2928690" y="910979"/>
                  <a:pt x="2929643" y="947174"/>
                </a:cubicBezTo>
                <a:cubicBezTo>
                  <a:pt x="2930595" y="1028136"/>
                  <a:pt x="2930595" y="1109099"/>
                  <a:pt x="2929643" y="1190061"/>
                </a:cubicBezTo>
                <a:cubicBezTo>
                  <a:pt x="2929643" y="1233876"/>
                  <a:pt x="2906783" y="1251974"/>
                  <a:pt x="2863920" y="1251021"/>
                </a:cubicBezTo>
                <a:cubicBezTo>
                  <a:pt x="2742000" y="1250069"/>
                  <a:pt x="2619128" y="1251021"/>
                  <a:pt x="2497208" y="1251021"/>
                </a:cubicBezTo>
                <a:cubicBezTo>
                  <a:pt x="2480063" y="1251021"/>
                  <a:pt x="2462918" y="1251021"/>
                  <a:pt x="2441963" y="1251021"/>
                </a:cubicBezTo>
                <a:cubicBezTo>
                  <a:pt x="2441963" y="1336746"/>
                  <a:pt x="2441963" y="1417709"/>
                  <a:pt x="2441963" y="1500576"/>
                </a:cubicBezTo>
                <a:cubicBezTo>
                  <a:pt x="2475300" y="1511054"/>
                  <a:pt x="2509590" y="1520579"/>
                  <a:pt x="2542928" y="1533914"/>
                </a:cubicBezTo>
                <a:cubicBezTo>
                  <a:pt x="2574360" y="1546296"/>
                  <a:pt x="2587695" y="1569157"/>
                  <a:pt x="2567693" y="1601541"/>
                </a:cubicBezTo>
                <a:cubicBezTo>
                  <a:pt x="2495303" y="1721557"/>
                  <a:pt x="2482920" y="1853001"/>
                  <a:pt x="2484825" y="1990161"/>
                </a:cubicBezTo>
                <a:cubicBezTo>
                  <a:pt x="2489588" y="2301629"/>
                  <a:pt x="2485778" y="2612144"/>
                  <a:pt x="2486730" y="2923611"/>
                </a:cubicBezTo>
                <a:cubicBezTo>
                  <a:pt x="2486730" y="2973141"/>
                  <a:pt x="2478158" y="3015051"/>
                  <a:pt x="2427675" y="3036959"/>
                </a:cubicBezTo>
                <a:cubicBezTo>
                  <a:pt x="2374335" y="3058866"/>
                  <a:pt x="2280990" y="3047436"/>
                  <a:pt x="2254320" y="3008384"/>
                </a:cubicBezTo>
                <a:cubicBezTo>
                  <a:pt x="2239080" y="2985524"/>
                  <a:pt x="2231460" y="2953139"/>
                  <a:pt x="2230508" y="2924564"/>
                </a:cubicBezTo>
                <a:cubicBezTo>
                  <a:pt x="2229555" y="2391164"/>
                  <a:pt x="2229555" y="1857764"/>
                  <a:pt x="2229555" y="1324364"/>
                </a:cubicBezTo>
                <a:cubicBezTo>
                  <a:pt x="2229555" y="1304361"/>
                  <a:pt x="2229555" y="1283407"/>
                  <a:pt x="2229555" y="1259594"/>
                </a:cubicBezTo>
                <a:cubicBezTo>
                  <a:pt x="1860938" y="1259594"/>
                  <a:pt x="1495178" y="1259594"/>
                  <a:pt x="1125608" y="1259594"/>
                </a:cubicBezTo>
                <a:cubicBezTo>
                  <a:pt x="1125608" y="1280549"/>
                  <a:pt x="1125608" y="1298646"/>
                  <a:pt x="1125608" y="1317696"/>
                </a:cubicBezTo>
                <a:cubicBezTo>
                  <a:pt x="1125608" y="1853001"/>
                  <a:pt x="1125608" y="2387354"/>
                  <a:pt x="1125608" y="2922659"/>
                </a:cubicBezTo>
                <a:cubicBezTo>
                  <a:pt x="1125608" y="2970284"/>
                  <a:pt x="1121798" y="3013146"/>
                  <a:pt x="1070363" y="3032196"/>
                </a:cubicBezTo>
                <a:cubicBezTo>
                  <a:pt x="1013213" y="3053151"/>
                  <a:pt x="952253" y="3062676"/>
                  <a:pt x="903675" y="3018861"/>
                </a:cubicBezTo>
                <a:cubicBezTo>
                  <a:pt x="881768" y="2998859"/>
                  <a:pt x="871290" y="2957901"/>
                  <a:pt x="870338" y="2925516"/>
                </a:cubicBezTo>
                <a:cubicBezTo>
                  <a:pt x="868433" y="2601666"/>
                  <a:pt x="865575" y="2277816"/>
                  <a:pt x="870338" y="1953966"/>
                </a:cubicBezTo>
                <a:cubicBezTo>
                  <a:pt x="872243" y="1830141"/>
                  <a:pt x="855098" y="1713936"/>
                  <a:pt x="791280" y="1607257"/>
                </a:cubicBezTo>
                <a:cubicBezTo>
                  <a:pt x="767468" y="1567251"/>
                  <a:pt x="783660" y="1544391"/>
                  <a:pt x="819855" y="1530104"/>
                </a:cubicBezTo>
                <a:cubicBezTo>
                  <a:pt x="852240" y="1517721"/>
                  <a:pt x="882720" y="1511054"/>
                  <a:pt x="916058" y="1500576"/>
                </a:cubicBezTo>
                <a:close/>
                <a:moveTo>
                  <a:pt x="1526610" y="967176"/>
                </a:moveTo>
                <a:cubicBezTo>
                  <a:pt x="1526610" y="898596"/>
                  <a:pt x="1526610" y="836684"/>
                  <a:pt x="1526610" y="767151"/>
                </a:cubicBezTo>
                <a:cubicBezTo>
                  <a:pt x="1451363" y="767151"/>
                  <a:pt x="1377068" y="775724"/>
                  <a:pt x="1306583" y="765246"/>
                </a:cubicBezTo>
                <a:cubicBezTo>
                  <a:pt x="1218953" y="752864"/>
                  <a:pt x="1182758" y="811919"/>
                  <a:pt x="1126560" y="865259"/>
                </a:cubicBezTo>
                <a:cubicBezTo>
                  <a:pt x="1198950" y="864306"/>
                  <a:pt x="1240860" y="898596"/>
                  <a:pt x="1272293" y="950031"/>
                </a:cubicBezTo>
                <a:cubicBezTo>
                  <a:pt x="1277055" y="957651"/>
                  <a:pt x="1289438" y="966224"/>
                  <a:pt x="1298010" y="966224"/>
                </a:cubicBezTo>
                <a:cubicBezTo>
                  <a:pt x="1373258" y="967176"/>
                  <a:pt x="1448505" y="967176"/>
                  <a:pt x="1526610" y="967176"/>
                </a:cubicBezTo>
                <a:close/>
                <a:moveTo>
                  <a:pt x="2228603" y="854781"/>
                </a:moveTo>
                <a:cubicBezTo>
                  <a:pt x="2195265" y="827159"/>
                  <a:pt x="2164785" y="779534"/>
                  <a:pt x="2128590" y="774771"/>
                </a:cubicBezTo>
                <a:cubicBezTo>
                  <a:pt x="2032388" y="763341"/>
                  <a:pt x="1933328" y="770961"/>
                  <a:pt x="1832363" y="770961"/>
                </a:cubicBezTo>
                <a:cubicBezTo>
                  <a:pt x="1832363" y="837636"/>
                  <a:pt x="1832363" y="899549"/>
                  <a:pt x="1832363" y="967176"/>
                </a:cubicBezTo>
                <a:cubicBezTo>
                  <a:pt x="1910468" y="967176"/>
                  <a:pt x="1986668" y="968129"/>
                  <a:pt x="2061915" y="966224"/>
                </a:cubicBezTo>
                <a:cubicBezTo>
                  <a:pt x="2070488" y="966224"/>
                  <a:pt x="2081918" y="957651"/>
                  <a:pt x="2087633" y="950031"/>
                </a:cubicBezTo>
                <a:cubicBezTo>
                  <a:pt x="2120018" y="899549"/>
                  <a:pt x="2160975" y="862401"/>
                  <a:pt x="2228603" y="854781"/>
                </a:cubicBezTo>
                <a:close/>
              </a:path>
            </a:pathLst>
          </a:custGeom>
          <a:solidFill>
            <a:schemeClr val="bg1"/>
          </a:solidFill>
          <a:ln w="9525" cap="flat">
            <a:noFill/>
            <a:prstDash val="solid"/>
            <a:miter/>
          </a:ln>
        </p:spPr>
        <p:txBody>
          <a:bodyPr rtlCol="0" anchor="ctr"/>
          <a:lstStyle/>
          <a:p>
            <a:endParaRPr lang="en-US"/>
          </a:p>
        </p:txBody>
      </p:sp>
      <p:sp>
        <p:nvSpPr>
          <p:cNvPr id="50" name="object 3">
            <a:extLst>
              <a:ext uri="{FF2B5EF4-FFF2-40B4-BE49-F238E27FC236}">
                <a16:creationId xmlns:a16="http://schemas.microsoft.com/office/drawing/2014/main" id="{E185CE50-04F4-F962-07F5-0652A6E5FE87}"/>
              </a:ext>
            </a:extLst>
          </p:cNvPr>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51" name="object 6">
            <a:extLst>
              <a:ext uri="{FF2B5EF4-FFF2-40B4-BE49-F238E27FC236}">
                <a16:creationId xmlns:a16="http://schemas.microsoft.com/office/drawing/2014/main" id="{B83A284C-67ED-27AF-2275-B3E87876BDD2}"/>
              </a:ext>
            </a:extLst>
          </p:cNvPr>
          <p:cNvSpPr/>
          <p:nvPr/>
        </p:nvSpPr>
        <p:spPr>
          <a:xfrm flipV="1">
            <a:off x="0" y="1228069"/>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66" name="Picture 65" descr="A blue text on a black background&#10;&#10;Description automatically generated">
            <a:extLst>
              <a:ext uri="{FF2B5EF4-FFF2-40B4-BE49-F238E27FC236}">
                <a16:creationId xmlns:a16="http://schemas.microsoft.com/office/drawing/2014/main" id="{84E26534-4106-FF4A-D2AB-F7D8A4D39B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67" name="Image 1">
            <a:extLst>
              <a:ext uri="{FF2B5EF4-FFF2-40B4-BE49-F238E27FC236}">
                <a16:creationId xmlns:a16="http://schemas.microsoft.com/office/drawing/2014/main" id="{E72FE20E-E45C-8097-DBCB-95943251BC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68" name="object 6">
            <a:extLst>
              <a:ext uri="{FF2B5EF4-FFF2-40B4-BE49-F238E27FC236}">
                <a16:creationId xmlns:a16="http://schemas.microsoft.com/office/drawing/2014/main" id="{E473D5B7-83BB-FF3C-0217-401D289B5951}"/>
              </a:ext>
            </a:extLst>
          </p:cNvPr>
          <p:cNvSpPr txBox="1">
            <a:spLocks/>
          </p:cNvSpPr>
          <p:nvPr/>
        </p:nvSpPr>
        <p:spPr>
          <a:xfrm>
            <a:off x="304800" y="625023"/>
            <a:ext cx="12680724" cy="574516"/>
          </a:xfrm>
          <a:prstGeom prst="rect">
            <a:avLst/>
          </a:prstGeom>
        </p:spPr>
        <p:txBody>
          <a:bodyPr vert="horz" wrap="square" lIns="0" tIns="12700" rIns="0" bIns="0" rtlCol="0">
            <a:spAutoFit/>
          </a:bodyPr>
          <a:lstStyle>
            <a:lvl1pPr marL="12700">
              <a:lnSpc>
                <a:spcPct val="100000"/>
              </a:lnSpc>
              <a:spcBef>
                <a:spcPts val="100"/>
              </a:spcBef>
              <a:defRPr sz="3650" b="1" i="0" spc="-20">
                <a:solidFill>
                  <a:srgbClr val="001689"/>
                </a:solidFill>
                <a:latin typeface="DM Sans"/>
                <a:ea typeface="+mj-ea"/>
                <a:cs typeface="DM Sans"/>
              </a:defRPr>
            </a:lvl1pPr>
          </a:lstStyle>
          <a:p>
            <a:r>
              <a:rPr lang="fr-FR" dirty="0"/>
              <a:t>Points d’attention</a:t>
            </a:r>
          </a:p>
        </p:txBody>
      </p:sp>
      <p:sp>
        <p:nvSpPr>
          <p:cNvPr id="141" name="Block Arc 140">
            <a:extLst>
              <a:ext uri="{FF2B5EF4-FFF2-40B4-BE49-F238E27FC236}">
                <a16:creationId xmlns:a16="http://schemas.microsoft.com/office/drawing/2014/main" id="{24C4D251-E2E7-3B2D-700B-B5D43BE2E540}"/>
              </a:ext>
            </a:extLst>
          </p:cNvPr>
          <p:cNvSpPr/>
          <p:nvPr/>
        </p:nvSpPr>
        <p:spPr>
          <a:xfrm>
            <a:off x="7831506" y="3771900"/>
            <a:ext cx="2624985" cy="2624985"/>
          </a:xfrm>
          <a:prstGeom prst="blockArc">
            <a:avLst>
              <a:gd name="adj1" fmla="val 10800000"/>
              <a:gd name="adj2" fmla="val 116447"/>
              <a:gd name="adj3" fmla="val 1363"/>
            </a:avLst>
          </a:prstGeom>
          <a:solidFill>
            <a:srgbClr val="2E5B15"/>
          </a:solidFill>
          <a:ln w="12700" cap="flat" cmpd="sng" algn="ctr">
            <a:noFill/>
            <a:prstDash val="solid"/>
            <a:miter lim="800000"/>
          </a:ln>
          <a:effectLst/>
        </p:spPr>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grpSp>
        <p:nvGrpSpPr>
          <p:cNvPr id="142" name="Group 141">
            <a:extLst>
              <a:ext uri="{FF2B5EF4-FFF2-40B4-BE49-F238E27FC236}">
                <a16:creationId xmlns:a16="http://schemas.microsoft.com/office/drawing/2014/main" id="{7AC9D24A-FF7E-70FD-B497-91A9EF3167EF}"/>
              </a:ext>
            </a:extLst>
          </p:cNvPr>
          <p:cNvGrpSpPr/>
          <p:nvPr/>
        </p:nvGrpSpPr>
        <p:grpSpPr>
          <a:xfrm>
            <a:off x="8151037" y="4307298"/>
            <a:ext cx="2045555" cy="1678086"/>
            <a:chOff x="8613034" y="916325"/>
            <a:chExt cx="5818962" cy="4773632"/>
          </a:xfrm>
          <a:solidFill>
            <a:srgbClr val="4D9724"/>
          </a:solidFill>
        </p:grpSpPr>
        <p:grpSp>
          <p:nvGrpSpPr>
            <p:cNvPr id="143" name="Graphic 14">
              <a:extLst>
                <a:ext uri="{FF2B5EF4-FFF2-40B4-BE49-F238E27FC236}">
                  <a16:creationId xmlns:a16="http://schemas.microsoft.com/office/drawing/2014/main" id="{82A7A8AD-8FDE-956B-9F70-74E80F1E40E8}"/>
                </a:ext>
              </a:extLst>
            </p:cNvPr>
            <p:cNvGrpSpPr/>
            <p:nvPr/>
          </p:nvGrpSpPr>
          <p:grpSpPr>
            <a:xfrm>
              <a:off x="10717246" y="916325"/>
              <a:ext cx="3714750" cy="4752975"/>
              <a:chOff x="4238625" y="1052512"/>
              <a:chExt cx="3714750" cy="4752975"/>
            </a:xfrm>
            <a:grpFill/>
          </p:grpSpPr>
          <p:sp>
            <p:nvSpPr>
              <p:cNvPr id="153" name="Freeform: Shape 152">
                <a:extLst>
                  <a:ext uri="{FF2B5EF4-FFF2-40B4-BE49-F238E27FC236}">
                    <a16:creationId xmlns:a16="http://schemas.microsoft.com/office/drawing/2014/main" id="{7287EE87-E858-0460-0434-044CF531D276}"/>
                  </a:ext>
                </a:extLst>
              </p:cNvPr>
              <p:cNvSpPr/>
              <p:nvPr/>
            </p:nvSpPr>
            <p:spPr>
              <a:xfrm>
                <a:off x="6450330" y="3894772"/>
                <a:ext cx="1257300" cy="1133475"/>
              </a:xfrm>
              <a:custGeom>
                <a:avLst/>
                <a:gdLst>
                  <a:gd name="connsiteX0" fmla="*/ 588645 w 1257300"/>
                  <a:gd name="connsiteY0" fmla="*/ 42863 h 1133475"/>
                  <a:gd name="connsiteX1" fmla="*/ 622935 w 1257300"/>
                  <a:gd name="connsiteY1" fmla="*/ 0 h 1133475"/>
                  <a:gd name="connsiteX2" fmla="*/ 596265 w 1257300"/>
                  <a:gd name="connsiteY2" fmla="*/ 113347 h 1133475"/>
                  <a:gd name="connsiteX3" fmla="*/ 541973 w 1257300"/>
                  <a:gd name="connsiteY3" fmla="*/ 439103 h 1133475"/>
                  <a:gd name="connsiteX4" fmla="*/ 477202 w 1257300"/>
                  <a:gd name="connsiteY4" fmla="*/ 742950 h 1133475"/>
                  <a:gd name="connsiteX5" fmla="*/ 421958 w 1257300"/>
                  <a:gd name="connsiteY5" fmla="*/ 842010 h 1133475"/>
                  <a:gd name="connsiteX6" fmla="*/ 780098 w 1257300"/>
                  <a:gd name="connsiteY6" fmla="*/ 666750 h 1133475"/>
                  <a:gd name="connsiteX7" fmla="*/ 1089660 w 1257300"/>
                  <a:gd name="connsiteY7" fmla="*/ 443865 h 1133475"/>
                  <a:gd name="connsiteX8" fmla="*/ 1262063 w 1257300"/>
                  <a:gd name="connsiteY8" fmla="*/ 227647 h 1133475"/>
                  <a:gd name="connsiteX9" fmla="*/ 1265873 w 1257300"/>
                  <a:gd name="connsiteY9" fmla="*/ 228600 h 1133475"/>
                  <a:gd name="connsiteX10" fmla="*/ 1179195 w 1257300"/>
                  <a:gd name="connsiteY10" fmla="*/ 542925 h 1133475"/>
                  <a:gd name="connsiteX11" fmla="*/ 878205 w 1257300"/>
                  <a:gd name="connsiteY11" fmla="*/ 871538 h 1133475"/>
                  <a:gd name="connsiteX12" fmla="*/ 449580 w 1257300"/>
                  <a:gd name="connsiteY12" fmla="*/ 1027747 h 1133475"/>
                  <a:gd name="connsiteX13" fmla="*/ 20003 w 1257300"/>
                  <a:gd name="connsiteY13" fmla="*/ 1136333 h 1133475"/>
                  <a:gd name="connsiteX14" fmla="*/ 0 w 1257300"/>
                  <a:gd name="connsiteY14" fmla="*/ 1135380 h 1133475"/>
                  <a:gd name="connsiteX15" fmla="*/ 100965 w 1257300"/>
                  <a:gd name="connsiteY15" fmla="*/ 985838 h 1133475"/>
                  <a:gd name="connsiteX16" fmla="*/ 278130 w 1257300"/>
                  <a:gd name="connsiteY16" fmla="*/ 621983 h 1133475"/>
                  <a:gd name="connsiteX17" fmla="*/ 477202 w 1257300"/>
                  <a:gd name="connsiteY17" fmla="*/ 181928 h 1133475"/>
                  <a:gd name="connsiteX18" fmla="*/ 588645 w 1257300"/>
                  <a:gd name="connsiteY18" fmla="*/ 42863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300" h="1133475">
                    <a:moveTo>
                      <a:pt x="588645" y="42863"/>
                    </a:moveTo>
                    <a:cubicBezTo>
                      <a:pt x="600075" y="28575"/>
                      <a:pt x="611505" y="14288"/>
                      <a:pt x="622935" y="0"/>
                    </a:cubicBezTo>
                    <a:cubicBezTo>
                      <a:pt x="623888" y="0"/>
                      <a:pt x="605790" y="76200"/>
                      <a:pt x="596265" y="113347"/>
                    </a:cubicBezTo>
                    <a:cubicBezTo>
                      <a:pt x="567690" y="220028"/>
                      <a:pt x="554355" y="329565"/>
                      <a:pt x="541973" y="439103"/>
                    </a:cubicBezTo>
                    <a:cubicBezTo>
                      <a:pt x="530543" y="542925"/>
                      <a:pt x="521970" y="646747"/>
                      <a:pt x="477202" y="742950"/>
                    </a:cubicBezTo>
                    <a:cubicBezTo>
                      <a:pt x="473392" y="751522"/>
                      <a:pt x="437198" y="816293"/>
                      <a:pt x="421958" y="842010"/>
                    </a:cubicBezTo>
                    <a:cubicBezTo>
                      <a:pt x="439102" y="840105"/>
                      <a:pt x="671513" y="714375"/>
                      <a:pt x="780098" y="666750"/>
                    </a:cubicBezTo>
                    <a:cubicBezTo>
                      <a:pt x="917258" y="599122"/>
                      <a:pt x="1004888" y="530543"/>
                      <a:pt x="1089660" y="443865"/>
                    </a:cubicBezTo>
                    <a:cubicBezTo>
                      <a:pt x="1110615" y="418147"/>
                      <a:pt x="1251585" y="242888"/>
                      <a:pt x="1262063" y="227647"/>
                    </a:cubicBezTo>
                    <a:cubicBezTo>
                      <a:pt x="1263015" y="227647"/>
                      <a:pt x="1263968" y="228600"/>
                      <a:pt x="1265873" y="228600"/>
                    </a:cubicBezTo>
                    <a:cubicBezTo>
                      <a:pt x="1260158" y="252413"/>
                      <a:pt x="1205865" y="462915"/>
                      <a:pt x="1179195" y="542925"/>
                    </a:cubicBezTo>
                    <a:cubicBezTo>
                      <a:pt x="1127760" y="697230"/>
                      <a:pt x="1021080" y="800100"/>
                      <a:pt x="878205" y="871538"/>
                    </a:cubicBezTo>
                    <a:cubicBezTo>
                      <a:pt x="741045" y="940118"/>
                      <a:pt x="596265" y="986790"/>
                      <a:pt x="449580" y="1027747"/>
                    </a:cubicBezTo>
                    <a:cubicBezTo>
                      <a:pt x="307658" y="1068705"/>
                      <a:pt x="163830" y="1103948"/>
                      <a:pt x="20003" y="1136333"/>
                    </a:cubicBezTo>
                    <a:cubicBezTo>
                      <a:pt x="14288" y="1137285"/>
                      <a:pt x="5715" y="1145858"/>
                      <a:pt x="0" y="1135380"/>
                    </a:cubicBezTo>
                    <a:cubicBezTo>
                      <a:pt x="16192" y="1123950"/>
                      <a:pt x="77153" y="1020128"/>
                      <a:pt x="100965" y="985838"/>
                    </a:cubicBezTo>
                    <a:cubicBezTo>
                      <a:pt x="180023" y="874395"/>
                      <a:pt x="244792" y="755333"/>
                      <a:pt x="278130" y="621983"/>
                    </a:cubicBezTo>
                    <a:cubicBezTo>
                      <a:pt x="317183" y="462915"/>
                      <a:pt x="385763" y="317183"/>
                      <a:pt x="477202" y="181928"/>
                    </a:cubicBezTo>
                    <a:cubicBezTo>
                      <a:pt x="487680" y="165735"/>
                      <a:pt x="563880" y="72390"/>
                      <a:pt x="588645" y="42863"/>
                    </a:cubicBezTo>
                    <a:close/>
                  </a:path>
                </a:pathLst>
              </a:custGeom>
              <a:grp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sp>
            <p:nvSpPr>
              <p:cNvPr id="154" name="Freeform: Shape 153">
                <a:extLst>
                  <a:ext uri="{FF2B5EF4-FFF2-40B4-BE49-F238E27FC236}">
                    <a16:creationId xmlns:a16="http://schemas.microsoft.com/office/drawing/2014/main" id="{DCB3FF5E-7510-53FA-02B3-F5BD25B14121}"/>
                  </a:ext>
                </a:extLst>
              </p:cNvPr>
              <p:cNvSpPr/>
              <p:nvPr/>
            </p:nvSpPr>
            <p:spPr>
              <a:xfrm>
                <a:off x="7018743" y="3310890"/>
                <a:ext cx="904875" cy="1257300"/>
              </a:xfrm>
              <a:custGeom>
                <a:avLst/>
                <a:gdLst>
                  <a:gd name="connsiteX0" fmla="*/ 908914 w 904875"/>
                  <a:gd name="connsiteY0" fmla="*/ 68580 h 1257300"/>
                  <a:gd name="connsiteX1" fmla="*/ 907962 w 904875"/>
                  <a:gd name="connsiteY1" fmla="*/ 201930 h 1257300"/>
                  <a:gd name="connsiteX2" fmla="*/ 871767 w 904875"/>
                  <a:gd name="connsiteY2" fmla="*/ 406717 h 1257300"/>
                  <a:gd name="connsiteX3" fmla="*/ 586969 w 904875"/>
                  <a:gd name="connsiteY3" fmla="*/ 847725 h 1257300"/>
                  <a:gd name="connsiteX4" fmla="*/ 12612 w 904875"/>
                  <a:gd name="connsiteY4" fmla="*/ 1254442 h 1257300"/>
                  <a:gd name="connsiteX5" fmla="*/ 229 w 904875"/>
                  <a:gd name="connsiteY5" fmla="*/ 1250632 h 1257300"/>
                  <a:gd name="connsiteX6" fmla="*/ 71667 w 904875"/>
                  <a:gd name="connsiteY6" fmla="*/ 963930 h 1257300"/>
                  <a:gd name="connsiteX7" fmla="*/ 116434 w 904875"/>
                  <a:gd name="connsiteY7" fmla="*/ 661035 h 1257300"/>
                  <a:gd name="connsiteX8" fmla="*/ 130722 w 904875"/>
                  <a:gd name="connsiteY8" fmla="*/ 483870 h 1257300"/>
                  <a:gd name="connsiteX9" fmla="*/ 150725 w 904875"/>
                  <a:gd name="connsiteY9" fmla="*/ 236220 h 1257300"/>
                  <a:gd name="connsiteX10" fmla="*/ 250737 w 904875"/>
                  <a:gd name="connsiteY10" fmla="*/ 0 h 1257300"/>
                  <a:gd name="connsiteX11" fmla="*/ 325032 w 904875"/>
                  <a:gd name="connsiteY11" fmla="*/ 509588 h 1257300"/>
                  <a:gd name="connsiteX12" fmla="*/ 299314 w 904875"/>
                  <a:gd name="connsiteY12" fmla="*/ 809625 h 1257300"/>
                  <a:gd name="connsiteX13" fmla="*/ 533629 w 904875"/>
                  <a:gd name="connsiteY13" fmla="*/ 582930 h 1257300"/>
                  <a:gd name="connsiteX14" fmla="*/ 751752 w 904875"/>
                  <a:gd name="connsiteY14" fmla="*/ 312420 h 1257300"/>
                  <a:gd name="connsiteX15" fmla="*/ 887007 w 904875"/>
                  <a:gd name="connsiteY15" fmla="*/ 100965 h 1257300"/>
                  <a:gd name="connsiteX16" fmla="*/ 908914 w 904875"/>
                  <a:gd name="connsiteY16" fmla="*/ 68580 h 125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04875" h="1257300">
                    <a:moveTo>
                      <a:pt x="908914" y="68580"/>
                    </a:moveTo>
                    <a:cubicBezTo>
                      <a:pt x="911772" y="114300"/>
                      <a:pt x="911772" y="158115"/>
                      <a:pt x="907962" y="201930"/>
                    </a:cubicBezTo>
                    <a:cubicBezTo>
                      <a:pt x="902247" y="271463"/>
                      <a:pt x="891769" y="340042"/>
                      <a:pt x="871767" y="406717"/>
                    </a:cubicBezTo>
                    <a:cubicBezTo>
                      <a:pt x="810807" y="575310"/>
                      <a:pt x="687934" y="741045"/>
                      <a:pt x="586969" y="847725"/>
                    </a:cubicBezTo>
                    <a:cubicBezTo>
                      <a:pt x="412662" y="1008697"/>
                      <a:pt x="215494" y="1134428"/>
                      <a:pt x="12612" y="1254442"/>
                    </a:cubicBezTo>
                    <a:cubicBezTo>
                      <a:pt x="8802" y="1256348"/>
                      <a:pt x="-1676" y="1269682"/>
                      <a:pt x="229" y="1250632"/>
                    </a:cubicBezTo>
                    <a:cubicBezTo>
                      <a:pt x="16422" y="1224915"/>
                      <a:pt x="57379" y="1032510"/>
                      <a:pt x="71667" y="963930"/>
                    </a:cubicBezTo>
                    <a:cubicBezTo>
                      <a:pt x="92622" y="863917"/>
                      <a:pt x="108814" y="762953"/>
                      <a:pt x="116434" y="661035"/>
                    </a:cubicBezTo>
                    <a:cubicBezTo>
                      <a:pt x="121197" y="601980"/>
                      <a:pt x="125959" y="542925"/>
                      <a:pt x="130722" y="483870"/>
                    </a:cubicBezTo>
                    <a:cubicBezTo>
                      <a:pt x="138342" y="391478"/>
                      <a:pt x="132627" y="326707"/>
                      <a:pt x="150725" y="236220"/>
                    </a:cubicBezTo>
                    <a:cubicBezTo>
                      <a:pt x="158344" y="200025"/>
                      <a:pt x="243117" y="12382"/>
                      <a:pt x="250737" y="0"/>
                    </a:cubicBezTo>
                    <a:cubicBezTo>
                      <a:pt x="297409" y="174307"/>
                      <a:pt x="331700" y="334328"/>
                      <a:pt x="325032" y="509588"/>
                    </a:cubicBezTo>
                    <a:cubicBezTo>
                      <a:pt x="325032" y="546735"/>
                      <a:pt x="295504" y="786765"/>
                      <a:pt x="299314" y="809625"/>
                    </a:cubicBezTo>
                    <a:cubicBezTo>
                      <a:pt x="379325" y="722947"/>
                      <a:pt x="450762" y="669607"/>
                      <a:pt x="533629" y="582930"/>
                    </a:cubicBezTo>
                    <a:cubicBezTo>
                      <a:pt x="628879" y="478155"/>
                      <a:pt x="690792" y="412432"/>
                      <a:pt x="751752" y="312420"/>
                    </a:cubicBezTo>
                    <a:cubicBezTo>
                      <a:pt x="778422" y="268605"/>
                      <a:pt x="887007" y="102870"/>
                      <a:pt x="887007" y="100965"/>
                    </a:cubicBezTo>
                    <a:cubicBezTo>
                      <a:pt x="887007" y="100965"/>
                      <a:pt x="900342" y="86677"/>
                      <a:pt x="908914" y="68580"/>
                    </a:cubicBezTo>
                    <a:close/>
                  </a:path>
                </a:pathLst>
              </a:custGeom>
              <a:grp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sp>
            <p:nvSpPr>
              <p:cNvPr id="155" name="Freeform: Shape 154">
                <a:extLst>
                  <a:ext uri="{FF2B5EF4-FFF2-40B4-BE49-F238E27FC236}">
                    <a16:creationId xmlns:a16="http://schemas.microsoft.com/office/drawing/2014/main" id="{45F0E276-2958-62E1-9F2D-053E8DCDEFB4}"/>
                  </a:ext>
                </a:extLst>
              </p:cNvPr>
              <p:cNvSpPr/>
              <p:nvPr/>
            </p:nvSpPr>
            <p:spPr>
              <a:xfrm>
                <a:off x="7242530" y="2508884"/>
                <a:ext cx="704850" cy="1381125"/>
              </a:xfrm>
              <a:custGeom>
                <a:avLst/>
                <a:gdLst>
                  <a:gd name="connsiteX0" fmla="*/ 186018 w 704850"/>
                  <a:gd name="connsiteY0" fmla="*/ 1387793 h 1381125"/>
                  <a:gd name="connsiteX1" fmla="*/ 186970 w 704850"/>
                  <a:gd name="connsiteY1" fmla="*/ 1249680 h 1381125"/>
                  <a:gd name="connsiteX2" fmla="*/ 174588 w 704850"/>
                  <a:gd name="connsiteY2" fmla="*/ 1056323 h 1381125"/>
                  <a:gd name="connsiteX3" fmla="*/ 103150 w 704850"/>
                  <a:gd name="connsiteY3" fmla="*/ 787718 h 1381125"/>
                  <a:gd name="connsiteX4" fmla="*/ 280 w 704850"/>
                  <a:gd name="connsiteY4" fmla="*/ 292418 h 1381125"/>
                  <a:gd name="connsiteX5" fmla="*/ 3138 w 704850"/>
                  <a:gd name="connsiteY5" fmla="*/ 120015 h 1381125"/>
                  <a:gd name="connsiteX6" fmla="*/ 194590 w 704850"/>
                  <a:gd name="connsiteY6" fmla="*/ 452438 h 1381125"/>
                  <a:gd name="connsiteX7" fmla="*/ 318415 w 704850"/>
                  <a:gd name="connsiteY7" fmla="*/ 811530 h 1381125"/>
                  <a:gd name="connsiteX8" fmla="*/ 326035 w 704850"/>
                  <a:gd name="connsiteY8" fmla="*/ 902018 h 1381125"/>
                  <a:gd name="connsiteX9" fmla="*/ 358420 w 704850"/>
                  <a:gd name="connsiteY9" fmla="*/ 813435 h 1381125"/>
                  <a:gd name="connsiteX10" fmla="*/ 423190 w 704850"/>
                  <a:gd name="connsiteY10" fmla="*/ 648653 h 1381125"/>
                  <a:gd name="connsiteX11" fmla="*/ 567018 w 704850"/>
                  <a:gd name="connsiteY11" fmla="*/ 311468 h 1381125"/>
                  <a:gd name="connsiteX12" fmla="*/ 640360 w 704850"/>
                  <a:gd name="connsiteY12" fmla="*/ 0 h 1381125"/>
                  <a:gd name="connsiteX13" fmla="*/ 666078 w 704850"/>
                  <a:gd name="connsiteY13" fmla="*/ 86678 h 1381125"/>
                  <a:gd name="connsiteX14" fmla="*/ 709893 w 704850"/>
                  <a:gd name="connsiteY14" fmla="*/ 441008 h 1381125"/>
                  <a:gd name="connsiteX15" fmla="*/ 613690 w 704850"/>
                  <a:gd name="connsiteY15" fmla="*/ 823913 h 1381125"/>
                  <a:gd name="connsiteX16" fmla="*/ 262218 w 704850"/>
                  <a:gd name="connsiteY16" fmla="*/ 1311593 h 1381125"/>
                  <a:gd name="connsiteX17" fmla="*/ 186018 w 704850"/>
                  <a:gd name="connsiteY17" fmla="*/ 1387793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04850" h="1381125">
                    <a:moveTo>
                      <a:pt x="186018" y="1387793"/>
                    </a:moveTo>
                    <a:cubicBezTo>
                      <a:pt x="185065" y="1381125"/>
                      <a:pt x="186970" y="1273493"/>
                      <a:pt x="186970" y="1249680"/>
                    </a:cubicBezTo>
                    <a:cubicBezTo>
                      <a:pt x="186970" y="1185863"/>
                      <a:pt x="182208" y="1120140"/>
                      <a:pt x="174588" y="1056323"/>
                    </a:cubicBezTo>
                    <a:cubicBezTo>
                      <a:pt x="163158" y="963930"/>
                      <a:pt x="133630" y="875348"/>
                      <a:pt x="103150" y="787718"/>
                    </a:cubicBezTo>
                    <a:cubicBezTo>
                      <a:pt x="46953" y="626745"/>
                      <a:pt x="18378" y="461010"/>
                      <a:pt x="280" y="292418"/>
                    </a:cubicBezTo>
                    <a:cubicBezTo>
                      <a:pt x="-1625" y="273368"/>
                      <a:pt x="6948" y="132398"/>
                      <a:pt x="3138" y="120015"/>
                    </a:cubicBezTo>
                    <a:cubicBezTo>
                      <a:pt x="72670" y="227648"/>
                      <a:pt x="136488" y="338138"/>
                      <a:pt x="194590" y="452438"/>
                    </a:cubicBezTo>
                    <a:cubicBezTo>
                      <a:pt x="252693" y="566738"/>
                      <a:pt x="301270" y="682943"/>
                      <a:pt x="318415" y="811530"/>
                    </a:cubicBezTo>
                    <a:cubicBezTo>
                      <a:pt x="319368" y="842010"/>
                      <a:pt x="326988" y="871538"/>
                      <a:pt x="326035" y="902018"/>
                    </a:cubicBezTo>
                    <a:cubicBezTo>
                      <a:pt x="337465" y="872490"/>
                      <a:pt x="348895" y="843915"/>
                      <a:pt x="358420" y="813435"/>
                    </a:cubicBezTo>
                    <a:cubicBezTo>
                      <a:pt x="375565" y="756285"/>
                      <a:pt x="396520" y="701040"/>
                      <a:pt x="423190" y="648653"/>
                    </a:cubicBezTo>
                    <a:cubicBezTo>
                      <a:pt x="479388" y="523875"/>
                      <a:pt x="534633" y="432435"/>
                      <a:pt x="567018" y="311468"/>
                    </a:cubicBezTo>
                    <a:cubicBezTo>
                      <a:pt x="582258" y="262890"/>
                      <a:pt x="636550" y="17145"/>
                      <a:pt x="640360" y="0"/>
                    </a:cubicBezTo>
                    <a:cubicBezTo>
                      <a:pt x="648933" y="28575"/>
                      <a:pt x="658458" y="58103"/>
                      <a:pt x="666078" y="86678"/>
                    </a:cubicBezTo>
                    <a:cubicBezTo>
                      <a:pt x="695605" y="202883"/>
                      <a:pt x="713703" y="320993"/>
                      <a:pt x="709893" y="441008"/>
                    </a:cubicBezTo>
                    <a:cubicBezTo>
                      <a:pt x="705130" y="575310"/>
                      <a:pt x="672745" y="702945"/>
                      <a:pt x="613690" y="823913"/>
                    </a:cubicBezTo>
                    <a:cubicBezTo>
                      <a:pt x="525108" y="1006793"/>
                      <a:pt x="398425" y="1163003"/>
                      <a:pt x="262218" y="1311593"/>
                    </a:cubicBezTo>
                    <a:cubicBezTo>
                      <a:pt x="259360" y="1315403"/>
                      <a:pt x="202210" y="1372553"/>
                      <a:pt x="186018" y="1387793"/>
                    </a:cubicBezTo>
                    <a:close/>
                  </a:path>
                </a:pathLst>
              </a:custGeom>
              <a:grp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sp>
            <p:nvSpPr>
              <p:cNvPr id="156" name="Freeform: Shape 155">
                <a:extLst>
                  <a:ext uri="{FF2B5EF4-FFF2-40B4-BE49-F238E27FC236}">
                    <a16:creationId xmlns:a16="http://schemas.microsoft.com/office/drawing/2014/main" id="{D69104F6-BA4E-6C31-3826-094DBB2624E9}"/>
                  </a:ext>
                </a:extLst>
              </p:cNvPr>
              <p:cNvSpPr/>
              <p:nvPr/>
            </p:nvSpPr>
            <p:spPr>
              <a:xfrm>
                <a:off x="5696903" y="4504058"/>
                <a:ext cx="1571625" cy="809625"/>
              </a:xfrm>
              <a:custGeom>
                <a:avLst/>
                <a:gdLst>
                  <a:gd name="connsiteX0" fmla="*/ 1508760 w 1571625"/>
                  <a:gd name="connsiteY0" fmla="*/ 414652 h 809625"/>
                  <a:gd name="connsiteX1" fmla="*/ 1579245 w 1571625"/>
                  <a:gd name="connsiteY1" fmla="*/ 367027 h 809625"/>
                  <a:gd name="connsiteX2" fmla="*/ 1319213 w 1571625"/>
                  <a:gd name="connsiteY2" fmla="*/ 642299 h 809625"/>
                  <a:gd name="connsiteX3" fmla="*/ 1087755 w 1571625"/>
                  <a:gd name="connsiteY3" fmla="*/ 778507 h 809625"/>
                  <a:gd name="connsiteX4" fmla="*/ 673418 w 1571625"/>
                  <a:gd name="connsiteY4" fmla="*/ 807082 h 809625"/>
                  <a:gd name="connsiteX5" fmla="*/ 231457 w 1571625"/>
                  <a:gd name="connsiteY5" fmla="*/ 720404 h 809625"/>
                  <a:gd name="connsiteX6" fmla="*/ 0 w 1571625"/>
                  <a:gd name="connsiteY6" fmla="*/ 653729 h 809625"/>
                  <a:gd name="connsiteX7" fmla="*/ 245745 w 1571625"/>
                  <a:gd name="connsiteY7" fmla="*/ 551812 h 809625"/>
                  <a:gd name="connsiteX8" fmla="*/ 456247 w 1571625"/>
                  <a:gd name="connsiteY8" fmla="*/ 421319 h 809625"/>
                  <a:gd name="connsiteX9" fmla="*/ 741045 w 1571625"/>
                  <a:gd name="connsiteY9" fmla="*/ 160334 h 809625"/>
                  <a:gd name="connsiteX10" fmla="*/ 938213 w 1571625"/>
                  <a:gd name="connsiteY10" fmla="*/ 15554 h 809625"/>
                  <a:gd name="connsiteX11" fmla="*/ 975360 w 1571625"/>
                  <a:gd name="connsiteY11" fmla="*/ 1267 h 809625"/>
                  <a:gd name="connsiteX12" fmla="*/ 790575 w 1571625"/>
                  <a:gd name="connsiteY12" fmla="*/ 328927 h 809625"/>
                  <a:gd name="connsiteX13" fmla="*/ 597218 w 1571625"/>
                  <a:gd name="connsiteY13" fmla="*/ 563242 h 809625"/>
                  <a:gd name="connsiteX14" fmla="*/ 509588 w 1571625"/>
                  <a:gd name="connsiteY14" fmla="*/ 608009 h 809625"/>
                  <a:gd name="connsiteX15" fmla="*/ 607695 w 1571625"/>
                  <a:gd name="connsiteY15" fmla="*/ 609914 h 809625"/>
                  <a:gd name="connsiteX16" fmla="*/ 896302 w 1571625"/>
                  <a:gd name="connsiteY16" fmla="*/ 601342 h 809625"/>
                  <a:gd name="connsiteX17" fmla="*/ 1091565 w 1571625"/>
                  <a:gd name="connsiteY17" fmla="*/ 592769 h 809625"/>
                  <a:gd name="connsiteX18" fmla="*/ 1508760 w 1571625"/>
                  <a:gd name="connsiteY18" fmla="*/ 414652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1625" h="809625">
                    <a:moveTo>
                      <a:pt x="1508760" y="414652"/>
                    </a:moveTo>
                    <a:cubicBezTo>
                      <a:pt x="1532573" y="398459"/>
                      <a:pt x="1556385" y="383219"/>
                      <a:pt x="1579245" y="367027"/>
                    </a:cubicBezTo>
                    <a:cubicBezTo>
                      <a:pt x="1580198" y="367979"/>
                      <a:pt x="1425892" y="558479"/>
                      <a:pt x="1319213" y="642299"/>
                    </a:cubicBezTo>
                    <a:cubicBezTo>
                      <a:pt x="1253490" y="700402"/>
                      <a:pt x="1137285" y="762314"/>
                      <a:pt x="1087755" y="778507"/>
                    </a:cubicBezTo>
                    <a:cubicBezTo>
                      <a:pt x="951547" y="823274"/>
                      <a:pt x="812482" y="821369"/>
                      <a:pt x="673418" y="807082"/>
                    </a:cubicBezTo>
                    <a:cubicBezTo>
                      <a:pt x="523875" y="791842"/>
                      <a:pt x="377190" y="758504"/>
                      <a:pt x="231457" y="720404"/>
                    </a:cubicBezTo>
                    <a:cubicBezTo>
                      <a:pt x="154305" y="700402"/>
                      <a:pt x="77152" y="679447"/>
                      <a:pt x="0" y="653729"/>
                    </a:cubicBezTo>
                    <a:cubicBezTo>
                      <a:pt x="4763" y="645157"/>
                      <a:pt x="170497" y="582292"/>
                      <a:pt x="245745" y="551812"/>
                    </a:cubicBezTo>
                    <a:cubicBezTo>
                      <a:pt x="322897" y="520379"/>
                      <a:pt x="399097" y="486089"/>
                      <a:pt x="456247" y="421319"/>
                    </a:cubicBezTo>
                    <a:cubicBezTo>
                      <a:pt x="541972" y="324164"/>
                      <a:pt x="639127" y="240344"/>
                      <a:pt x="741045" y="160334"/>
                    </a:cubicBezTo>
                    <a:cubicBezTo>
                      <a:pt x="804863" y="109852"/>
                      <a:pt x="872490" y="64132"/>
                      <a:pt x="938213" y="15554"/>
                    </a:cubicBezTo>
                    <a:cubicBezTo>
                      <a:pt x="952500" y="6029"/>
                      <a:pt x="978218" y="-3496"/>
                      <a:pt x="975360" y="1267"/>
                    </a:cubicBezTo>
                    <a:cubicBezTo>
                      <a:pt x="907732" y="106994"/>
                      <a:pt x="849630" y="218437"/>
                      <a:pt x="790575" y="328927"/>
                    </a:cubicBezTo>
                    <a:cubicBezTo>
                      <a:pt x="741997" y="420367"/>
                      <a:pt x="684847" y="504187"/>
                      <a:pt x="597218" y="563242"/>
                    </a:cubicBezTo>
                    <a:cubicBezTo>
                      <a:pt x="569595" y="577529"/>
                      <a:pt x="541020" y="591817"/>
                      <a:pt x="509588" y="608009"/>
                    </a:cubicBezTo>
                    <a:cubicBezTo>
                      <a:pt x="524827" y="612772"/>
                      <a:pt x="587693" y="611819"/>
                      <a:pt x="607695" y="609914"/>
                    </a:cubicBezTo>
                    <a:cubicBezTo>
                      <a:pt x="703897" y="599437"/>
                      <a:pt x="800100" y="600389"/>
                      <a:pt x="896302" y="601342"/>
                    </a:cubicBezTo>
                    <a:cubicBezTo>
                      <a:pt x="962025" y="601342"/>
                      <a:pt x="1026795" y="602294"/>
                      <a:pt x="1091565" y="592769"/>
                    </a:cubicBezTo>
                    <a:cubicBezTo>
                      <a:pt x="1246823" y="569909"/>
                      <a:pt x="1380173" y="498472"/>
                      <a:pt x="1508760" y="414652"/>
                    </a:cubicBezTo>
                    <a:close/>
                  </a:path>
                </a:pathLst>
              </a:custGeom>
              <a:grp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sp>
            <p:nvSpPr>
              <p:cNvPr id="157" name="Freeform: Shape 156">
                <a:extLst>
                  <a:ext uri="{FF2B5EF4-FFF2-40B4-BE49-F238E27FC236}">
                    <a16:creationId xmlns:a16="http://schemas.microsoft.com/office/drawing/2014/main" id="{643B612D-12F0-F23B-1FE6-4B97E95791F9}"/>
                  </a:ext>
                </a:extLst>
              </p:cNvPr>
              <p:cNvSpPr/>
              <p:nvPr/>
            </p:nvSpPr>
            <p:spPr>
              <a:xfrm>
                <a:off x="7088204" y="1757362"/>
                <a:ext cx="704850" cy="1390650"/>
              </a:xfrm>
              <a:custGeom>
                <a:avLst/>
                <a:gdLst>
                  <a:gd name="connsiteX0" fmla="*/ 301 w 704850"/>
                  <a:gd name="connsiteY0" fmla="*/ 296228 h 1390650"/>
                  <a:gd name="connsiteX1" fmla="*/ 10778 w 704850"/>
                  <a:gd name="connsiteY1" fmla="*/ 322898 h 1390650"/>
                  <a:gd name="connsiteX2" fmla="*/ 226996 w 704850"/>
                  <a:gd name="connsiteY2" fmla="*/ 573405 h 1390650"/>
                  <a:gd name="connsiteX3" fmla="*/ 334628 w 704850"/>
                  <a:gd name="connsiteY3" fmla="*/ 648653 h 1390650"/>
                  <a:gd name="connsiteX4" fmla="*/ 431783 w 704850"/>
                  <a:gd name="connsiteY4" fmla="*/ 773430 h 1390650"/>
                  <a:gd name="connsiteX5" fmla="*/ 476551 w 704850"/>
                  <a:gd name="connsiteY5" fmla="*/ 886778 h 1390650"/>
                  <a:gd name="connsiteX6" fmla="*/ 490838 w 704850"/>
                  <a:gd name="connsiteY6" fmla="*/ 681038 h 1390650"/>
                  <a:gd name="connsiteX7" fmla="*/ 506078 w 704850"/>
                  <a:gd name="connsiteY7" fmla="*/ 513398 h 1390650"/>
                  <a:gd name="connsiteX8" fmla="*/ 528938 w 704850"/>
                  <a:gd name="connsiteY8" fmla="*/ 259080 h 1390650"/>
                  <a:gd name="connsiteX9" fmla="*/ 484171 w 704850"/>
                  <a:gd name="connsiteY9" fmla="*/ 0 h 1390650"/>
                  <a:gd name="connsiteX10" fmla="*/ 698483 w 704850"/>
                  <a:gd name="connsiteY10" fmla="*/ 362903 h 1390650"/>
                  <a:gd name="connsiteX11" fmla="*/ 698483 w 704850"/>
                  <a:gd name="connsiteY11" fmla="*/ 630555 h 1390650"/>
                  <a:gd name="connsiteX12" fmla="*/ 583231 w 704850"/>
                  <a:gd name="connsiteY12" fmla="*/ 1140143 h 1390650"/>
                  <a:gd name="connsiteX13" fmla="*/ 517508 w 704850"/>
                  <a:gd name="connsiteY13" fmla="*/ 1398270 h 1390650"/>
                  <a:gd name="connsiteX14" fmla="*/ 346058 w 704850"/>
                  <a:gd name="connsiteY14" fmla="*/ 1001078 h 1390650"/>
                  <a:gd name="connsiteX15" fmla="*/ 180323 w 704850"/>
                  <a:gd name="connsiteY15" fmla="*/ 799147 h 1390650"/>
                  <a:gd name="connsiteX16" fmla="*/ 9826 w 704850"/>
                  <a:gd name="connsiteY16" fmla="*/ 417195 h 1390650"/>
                  <a:gd name="connsiteX17" fmla="*/ 301 w 704850"/>
                  <a:gd name="connsiteY17" fmla="*/ 296228 h 139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04850" h="1390650">
                    <a:moveTo>
                      <a:pt x="301" y="296228"/>
                    </a:moveTo>
                    <a:cubicBezTo>
                      <a:pt x="6968" y="303848"/>
                      <a:pt x="6968" y="314325"/>
                      <a:pt x="10778" y="322898"/>
                    </a:cubicBezTo>
                    <a:cubicBezTo>
                      <a:pt x="59356" y="426720"/>
                      <a:pt x="129841" y="511492"/>
                      <a:pt x="226996" y="573405"/>
                    </a:cubicBezTo>
                    <a:cubicBezTo>
                      <a:pt x="264143" y="597218"/>
                      <a:pt x="301291" y="621030"/>
                      <a:pt x="334628" y="648653"/>
                    </a:cubicBezTo>
                    <a:cubicBezTo>
                      <a:pt x="370823" y="673418"/>
                      <a:pt x="417496" y="750570"/>
                      <a:pt x="431783" y="773430"/>
                    </a:cubicBezTo>
                    <a:cubicBezTo>
                      <a:pt x="446071" y="810578"/>
                      <a:pt x="461311" y="846772"/>
                      <a:pt x="476551" y="886778"/>
                    </a:cubicBezTo>
                    <a:cubicBezTo>
                      <a:pt x="478456" y="877253"/>
                      <a:pt x="487028" y="741045"/>
                      <a:pt x="490838" y="681038"/>
                    </a:cubicBezTo>
                    <a:cubicBezTo>
                      <a:pt x="494648" y="624840"/>
                      <a:pt x="499411" y="569595"/>
                      <a:pt x="506078" y="513398"/>
                    </a:cubicBezTo>
                    <a:cubicBezTo>
                      <a:pt x="516556" y="428625"/>
                      <a:pt x="527986" y="344805"/>
                      <a:pt x="528938" y="259080"/>
                    </a:cubicBezTo>
                    <a:cubicBezTo>
                      <a:pt x="528938" y="219075"/>
                      <a:pt x="527986" y="77152"/>
                      <a:pt x="484171" y="0"/>
                    </a:cubicBezTo>
                    <a:cubicBezTo>
                      <a:pt x="567038" y="54292"/>
                      <a:pt x="672766" y="220980"/>
                      <a:pt x="698483" y="362903"/>
                    </a:cubicBezTo>
                    <a:cubicBezTo>
                      <a:pt x="725153" y="459105"/>
                      <a:pt x="710866" y="541020"/>
                      <a:pt x="698483" y="630555"/>
                    </a:cubicBezTo>
                    <a:cubicBezTo>
                      <a:pt x="674671" y="803910"/>
                      <a:pt x="625141" y="970597"/>
                      <a:pt x="583231" y="1140143"/>
                    </a:cubicBezTo>
                    <a:cubicBezTo>
                      <a:pt x="563228" y="1220153"/>
                      <a:pt x="520366" y="1390650"/>
                      <a:pt x="517508" y="1398270"/>
                    </a:cubicBezTo>
                    <a:cubicBezTo>
                      <a:pt x="512746" y="1383030"/>
                      <a:pt x="421306" y="1104900"/>
                      <a:pt x="346058" y="1001078"/>
                    </a:cubicBezTo>
                    <a:cubicBezTo>
                      <a:pt x="294623" y="930593"/>
                      <a:pt x="234616" y="866775"/>
                      <a:pt x="180323" y="799147"/>
                    </a:cubicBezTo>
                    <a:cubicBezTo>
                      <a:pt x="89836" y="686753"/>
                      <a:pt x="30781" y="561022"/>
                      <a:pt x="9826" y="417195"/>
                    </a:cubicBezTo>
                    <a:cubicBezTo>
                      <a:pt x="6016" y="390525"/>
                      <a:pt x="-1604" y="298133"/>
                      <a:pt x="301" y="296228"/>
                    </a:cubicBezTo>
                    <a:close/>
                  </a:path>
                </a:pathLst>
              </a:custGeom>
              <a:grp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sp>
            <p:nvSpPr>
              <p:cNvPr id="158" name="Freeform: Shape 157">
                <a:extLst>
                  <a:ext uri="{FF2B5EF4-FFF2-40B4-BE49-F238E27FC236}">
                    <a16:creationId xmlns:a16="http://schemas.microsoft.com/office/drawing/2014/main" id="{72FF2BDD-BC81-7E43-1CDE-CCD29FB8285E}"/>
                  </a:ext>
                </a:extLst>
              </p:cNvPr>
              <p:cNvSpPr/>
              <p:nvPr/>
            </p:nvSpPr>
            <p:spPr>
              <a:xfrm>
                <a:off x="6825615" y="1352550"/>
                <a:ext cx="704850" cy="1095375"/>
              </a:xfrm>
              <a:custGeom>
                <a:avLst/>
                <a:gdLst>
                  <a:gd name="connsiteX0" fmla="*/ 2857 w 704850"/>
                  <a:gd name="connsiteY0" fmla="*/ 218123 h 1095375"/>
                  <a:gd name="connsiteX1" fmla="*/ 0 w 704850"/>
                  <a:gd name="connsiteY1" fmla="*/ 177165 h 1095375"/>
                  <a:gd name="connsiteX2" fmla="*/ 152400 w 704850"/>
                  <a:gd name="connsiteY2" fmla="*/ 344805 h 1095375"/>
                  <a:gd name="connsiteX3" fmla="*/ 392430 w 704850"/>
                  <a:gd name="connsiteY3" fmla="*/ 510540 h 1095375"/>
                  <a:gd name="connsiteX4" fmla="*/ 462915 w 704850"/>
                  <a:gd name="connsiteY4" fmla="*/ 585788 h 1095375"/>
                  <a:gd name="connsiteX5" fmla="*/ 542925 w 704850"/>
                  <a:gd name="connsiteY5" fmla="*/ 692468 h 1095375"/>
                  <a:gd name="connsiteX6" fmla="*/ 540067 w 704850"/>
                  <a:gd name="connsiteY6" fmla="*/ 646748 h 1095375"/>
                  <a:gd name="connsiteX7" fmla="*/ 514350 w 704850"/>
                  <a:gd name="connsiteY7" fmla="*/ 476250 h 1095375"/>
                  <a:gd name="connsiteX8" fmla="*/ 409575 w 704850"/>
                  <a:gd name="connsiteY8" fmla="*/ 175260 h 1095375"/>
                  <a:gd name="connsiteX9" fmla="*/ 306705 w 704850"/>
                  <a:gd name="connsiteY9" fmla="*/ 0 h 1095375"/>
                  <a:gd name="connsiteX10" fmla="*/ 594360 w 704850"/>
                  <a:gd name="connsiteY10" fmla="*/ 214313 h 1095375"/>
                  <a:gd name="connsiteX11" fmla="*/ 689610 w 704850"/>
                  <a:gd name="connsiteY11" fmla="*/ 442913 h 1095375"/>
                  <a:gd name="connsiteX12" fmla="*/ 706755 w 704850"/>
                  <a:gd name="connsiteY12" fmla="*/ 809625 h 1095375"/>
                  <a:gd name="connsiteX13" fmla="*/ 698182 w 704850"/>
                  <a:gd name="connsiteY13" fmla="*/ 1100138 h 1095375"/>
                  <a:gd name="connsiteX14" fmla="*/ 661988 w 704850"/>
                  <a:gd name="connsiteY14" fmla="*/ 1033463 h 1095375"/>
                  <a:gd name="connsiteX15" fmla="*/ 469582 w 704850"/>
                  <a:gd name="connsiteY15" fmla="*/ 784860 h 1095375"/>
                  <a:gd name="connsiteX16" fmla="*/ 249555 w 704850"/>
                  <a:gd name="connsiteY16" fmla="*/ 642938 h 1095375"/>
                  <a:gd name="connsiteX17" fmla="*/ 27622 w 704850"/>
                  <a:gd name="connsiteY17" fmla="*/ 351473 h 1095375"/>
                  <a:gd name="connsiteX18" fmla="*/ 2857 w 704850"/>
                  <a:gd name="connsiteY18" fmla="*/ 218123 h 109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04850" h="1095375">
                    <a:moveTo>
                      <a:pt x="2857" y="218123"/>
                    </a:moveTo>
                    <a:cubicBezTo>
                      <a:pt x="1905" y="206693"/>
                      <a:pt x="953" y="194310"/>
                      <a:pt x="0" y="177165"/>
                    </a:cubicBezTo>
                    <a:cubicBezTo>
                      <a:pt x="35242" y="232410"/>
                      <a:pt x="140970" y="336233"/>
                      <a:pt x="152400" y="344805"/>
                    </a:cubicBezTo>
                    <a:cubicBezTo>
                      <a:pt x="231457" y="401955"/>
                      <a:pt x="313372" y="430530"/>
                      <a:pt x="392430" y="510540"/>
                    </a:cubicBezTo>
                    <a:cubicBezTo>
                      <a:pt x="416242" y="535305"/>
                      <a:pt x="439103" y="561023"/>
                      <a:pt x="462915" y="585788"/>
                    </a:cubicBezTo>
                    <a:cubicBezTo>
                      <a:pt x="488632" y="620078"/>
                      <a:pt x="513397" y="654368"/>
                      <a:pt x="542925" y="692468"/>
                    </a:cubicBezTo>
                    <a:cubicBezTo>
                      <a:pt x="541972" y="672465"/>
                      <a:pt x="541972" y="660083"/>
                      <a:pt x="540067" y="646748"/>
                    </a:cubicBezTo>
                    <a:cubicBezTo>
                      <a:pt x="531495" y="589598"/>
                      <a:pt x="521017" y="533400"/>
                      <a:pt x="514350" y="476250"/>
                    </a:cubicBezTo>
                    <a:cubicBezTo>
                      <a:pt x="502920" y="367665"/>
                      <a:pt x="463867" y="268605"/>
                      <a:pt x="409575" y="175260"/>
                    </a:cubicBezTo>
                    <a:cubicBezTo>
                      <a:pt x="394335" y="150495"/>
                      <a:pt x="330517" y="30480"/>
                      <a:pt x="306705" y="0"/>
                    </a:cubicBezTo>
                    <a:cubicBezTo>
                      <a:pt x="398145" y="19050"/>
                      <a:pt x="520065" y="119063"/>
                      <a:pt x="594360" y="214313"/>
                    </a:cubicBezTo>
                    <a:cubicBezTo>
                      <a:pt x="646747" y="280035"/>
                      <a:pt x="674370" y="359092"/>
                      <a:pt x="689610" y="442913"/>
                    </a:cubicBezTo>
                    <a:cubicBezTo>
                      <a:pt x="711517" y="564833"/>
                      <a:pt x="709613" y="666750"/>
                      <a:pt x="706755" y="809625"/>
                    </a:cubicBezTo>
                    <a:cubicBezTo>
                      <a:pt x="709613" y="911543"/>
                      <a:pt x="709613" y="1000125"/>
                      <a:pt x="698182" y="1100138"/>
                    </a:cubicBezTo>
                    <a:cubicBezTo>
                      <a:pt x="692467" y="1085850"/>
                      <a:pt x="666750" y="1043940"/>
                      <a:pt x="661988" y="1033463"/>
                    </a:cubicBezTo>
                    <a:cubicBezTo>
                      <a:pt x="615315" y="937260"/>
                      <a:pt x="555307" y="851535"/>
                      <a:pt x="469582" y="784860"/>
                    </a:cubicBezTo>
                    <a:cubicBezTo>
                      <a:pt x="400050" y="731520"/>
                      <a:pt x="322897" y="689610"/>
                      <a:pt x="249555" y="642938"/>
                    </a:cubicBezTo>
                    <a:cubicBezTo>
                      <a:pt x="139065" y="573405"/>
                      <a:pt x="63817" y="478155"/>
                      <a:pt x="27622" y="351473"/>
                    </a:cubicBezTo>
                    <a:cubicBezTo>
                      <a:pt x="14288" y="308610"/>
                      <a:pt x="12382" y="262890"/>
                      <a:pt x="2857" y="218123"/>
                    </a:cubicBezTo>
                    <a:close/>
                  </a:path>
                </a:pathLst>
              </a:custGeom>
              <a:grp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sp>
            <p:nvSpPr>
              <p:cNvPr id="159" name="Freeform: Shape 158">
                <a:extLst>
                  <a:ext uri="{FF2B5EF4-FFF2-40B4-BE49-F238E27FC236}">
                    <a16:creationId xmlns:a16="http://schemas.microsoft.com/office/drawing/2014/main" id="{CA5F1C1E-846A-D3D8-C7B7-EAB9B5E7CD51}"/>
                  </a:ext>
                </a:extLst>
              </p:cNvPr>
              <p:cNvSpPr/>
              <p:nvPr/>
            </p:nvSpPr>
            <p:spPr>
              <a:xfrm>
                <a:off x="6532245" y="1054343"/>
                <a:ext cx="714375" cy="762000"/>
              </a:xfrm>
              <a:custGeom>
                <a:avLst/>
                <a:gdLst>
                  <a:gd name="connsiteX0" fmla="*/ 389573 w 714375"/>
                  <a:gd name="connsiteY0" fmla="*/ 182954 h 762000"/>
                  <a:gd name="connsiteX1" fmla="*/ 523875 w 714375"/>
                  <a:gd name="connsiteY1" fmla="*/ 292491 h 762000"/>
                  <a:gd name="connsiteX2" fmla="*/ 598170 w 714375"/>
                  <a:gd name="connsiteY2" fmla="*/ 420126 h 762000"/>
                  <a:gd name="connsiteX3" fmla="*/ 718185 w 714375"/>
                  <a:gd name="connsiteY3" fmla="*/ 768741 h 762000"/>
                  <a:gd name="connsiteX4" fmla="*/ 542925 w 714375"/>
                  <a:gd name="connsiteY4" fmla="*/ 647774 h 762000"/>
                  <a:gd name="connsiteX5" fmla="*/ 371475 w 714375"/>
                  <a:gd name="connsiteY5" fmla="*/ 474419 h 762000"/>
                  <a:gd name="connsiteX6" fmla="*/ 200977 w 714375"/>
                  <a:gd name="connsiteY6" fmla="*/ 235341 h 762000"/>
                  <a:gd name="connsiteX7" fmla="*/ 12383 w 714375"/>
                  <a:gd name="connsiteY7" fmla="*/ 13409 h 762000"/>
                  <a:gd name="connsiteX8" fmla="*/ 0 w 714375"/>
                  <a:gd name="connsiteY8" fmla="*/ 74 h 762000"/>
                  <a:gd name="connsiteX9" fmla="*/ 33338 w 714375"/>
                  <a:gd name="connsiteY9" fmla="*/ 9599 h 762000"/>
                  <a:gd name="connsiteX10" fmla="*/ 389573 w 714375"/>
                  <a:gd name="connsiteY10" fmla="*/ 182954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375" h="762000">
                    <a:moveTo>
                      <a:pt x="389573" y="182954"/>
                    </a:moveTo>
                    <a:cubicBezTo>
                      <a:pt x="438150" y="214386"/>
                      <a:pt x="479108" y="242009"/>
                      <a:pt x="523875" y="292491"/>
                    </a:cubicBezTo>
                    <a:cubicBezTo>
                      <a:pt x="544830" y="315351"/>
                      <a:pt x="582930" y="390599"/>
                      <a:pt x="598170" y="420126"/>
                    </a:cubicBezTo>
                    <a:cubicBezTo>
                      <a:pt x="640080" y="535379"/>
                      <a:pt x="667702" y="656346"/>
                      <a:pt x="718185" y="768741"/>
                    </a:cubicBezTo>
                    <a:cubicBezTo>
                      <a:pt x="710565" y="763979"/>
                      <a:pt x="586740" y="685874"/>
                      <a:pt x="542925" y="647774"/>
                    </a:cubicBezTo>
                    <a:cubicBezTo>
                      <a:pt x="481965" y="593481"/>
                      <a:pt x="420052" y="540141"/>
                      <a:pt x="371475" y="474419"/>
                    </a:cubicBezTo>
                    <a:cubicBezTo>
                      <a:pt x="313373" y="396314"/>
                      <a:pt x="263842" y="310589"/>
                      <a:pt x="200977" y="235341"/>
                    </a:cubicBezTo>
                    <a:cubicBezTo>
                      <a:pt x="160020" y="185811"/>
                      <a:pt x="38100" y="35316"/>
                      <a:pt x="12383" y="13409"/>
                    </a:cubicBezTo>
                    <a:cubicBezTo>
                      <a:pt x="8572" y="9599"/>
                      <a:pt x="5715" y="5789"/>
                      <a:pt x="0" y="74"/>
                    </a:cubicBezTo>
                    <a:cubicBezTo>
                      <a:pt x="13335" y="-879"/>
                      <a:pt x="22860" y="7694"/>
                      <a:pt x="33338" y="9599"/>
                    </a:cubicBezTo>
                    <a:cubicBezTo>
                      <a:pt x="134302" y="53414"/>
                      <a:pt x="326708" y="138186"/>
                      <a:pt x="389573" y="182954"/>
                    </a:cubicBezTo>
                    <a:close/>
                  </a:path>
                </a:pathLst>
              </a:custGeom>
              <a:grp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sp>
            <p:nvSpPr>
              <p:cNvPr id="160" name="Freeform: Shape 159">
                <a:extLst>
                  <a:ext uri="{FF2B5EF4-FFF2-40B4-BE49-F238E27FC236}">
                    <a16:creationId xmlns:a16="http://schemas.microsoft.com/office/drawing/2014/main" id="{435673EB-21C8-6F2F-4F8D-2ACCD9454409}"/>
                  </a:ext>
                </a:extLst>
              </p:cNvPr>
              <p:cNvSpPr/>
              <p:nvPr/>
            </p:nvSpPr>
            <p:spPr>
              <a:xfrm>
                <a:off x="4238350" y="5114741"/>
                <a:ext cx="2571750" cy="695325"/>
              </a:xfrm>
              <a:custGeom>
                <a:avLst/>
                <a:gdLst>
                  <a:gd name="connsiteX0" fmla="*/ 2382477 w 2571750"/>
                  <a:gd name="connsiteY0" fmla="*/ 262121 h 695325"/>
                  <a:gd name="connsiteX1" fmla="*/ 2037672 w 2571750"/>
                  <a:gd name="connsiteY1" fmla="*/ 258311 h 695325"/>
                  <a:gd name="connsiteX2" fmla="*/ 1604285 w 2571750"/>
                  <a:gd name="connsiteY2" fmla="*/ 137343 h 695325"/>
                  <a:gd name="connsiteX3" fmla="*/ 1330917 w 2571750"/>
                  <a:gd name="connsiteY3" fmla="*/ 24948 h 695325"/>
                  <a:gd name="connsiteX4" fmla="*/ 938487 w 2571750"/>
                  <a:gd name="connsiteY4" fmla="*/ 23043 h 695325"/>
                  <a:gd name="connsiteX5" fmla="*/ 506052 w 2571750"/>
                  <a:gd name="connsiteY5" fmla="*/ 227830 h 695325"/>
                  <a:gd name="connsiteX6" fmla="*/ 5037 w 2571750"/>
                  <a:gd name="connsiteY6" fmla="*/ 582161 h 695325"/>
                  <a:gd name="connsiteX7" fmla="*/ 2180 w 2571750"/>
                  <a:gd name="connsiteY7" fmla="*/ 596448 h 695325"/>
                  <a:gd name="connsiteX8" fmla="*/ 86000 w 2571750"/>
                  <a:gd name="connsiteY8" fmla="*/ 691698 h 695325"/>
                  <a:gd name="connsiteX9" fmla="*/ 100287 w 2571750"/>
                  <a:gd name="connsiteY9" fmla="*/ 688840 h 695325"/>
                  <a:gd name="connsiteX10" fmla="*/ 148865 w 2571750"/>
                  <a:gd name="connsiteY10" fmla="*/ 640263 h 695325"/>
                  <a:gd name="connsiteX11" fmla="*/ 527007 w 2571750"/>
                  <a:gd name="connsiteY11" fmla="*/ 316413 h 695325"/>
                  <a:gd name="connsiteX12" fmla="*/ 745130 w 2571750"/>
                  <a:gd name="connsiteY12" fmla="*/ 189730 h 695325"/>
                  <a:gd name="connsiteX13" fmla="*/ 1154705 w 2571750"/>
                  <a:gd name="connsiteY13" fmla="*/ 157346 h 695325"/>
                  <a:gd name="connsiteX14" fmla="*/ 1388067 w 2571750"/>
                  <a:gd name="connsiteY14" fmla="*/ 287838 h 695325"/>
                  <a:gd name="connsiteX15" fmla="*/ 1625240 w 2571750"/>
                  <a:gd name="connsiteY15" fmla="*/ 448811 h 695325"/>
                  <a:gd name="connsiteX16" fmla="*/ 2085297 w 2571750"/>
                  <a:gd name="connsiteY16" fmla="*/ 506913 h 695325"/>
                  <a:gd name="connsiteX17" fmla="*/ 2282465 w 2571750"/>
                  <a:gd name="connsiteY17" fmla="*/ 431665 h 695325"/>
                  <a:gd name="connsiteX18" fmla="*/ 2575835 w 2571750"/>
                  <a:gd name="connsiteY18" fmla="*/ 243071 h 695325"/>
                  <a:gd name="connsiteX19" fmla="*/ 2382477 w 2571750"/>
                  <a:gd name="connsiteY19" fmla="*/ 262121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71750" h="695325">
                    <a:moveTo>
                      <a:pt x="2382477" y="262121"/>
                    </a:moveTo>
                    <a:cubicBezTo>
                      <a:pt x="2267225" y="272598"/>
                      <a:pt x="2151972" y="271646"/>
                      <a:pt x="2037672" y="258311"/>
                    </a:cubicBezTo>
                    <a:cubicBezTo>
                      <a:pt x="1887177" y="241165"/>
                      <a:pt x="1743350" y="198303"/>
                      <a:pt x="1604285" y="137343"/>
                    </a:cubicBezTo>
                    <a:cubicBezTo>
                      <a:pt x="1513797" y="97338"/>
                      <a:pt x="1425215" y="55428"/>
                      <a:pt x="1330917" y="24948"/>
                    </a:cubicBezTo>
                    <a:cubicBezTo>
                      <a:pt x="1200425" y="-16962"/>
                      <a:pt x="1072790" y="2088"/>
                      <a:pt x="938487" y="23043"/>
                    </a:cubicBezTo>
                    <a:cubicBezTo>
                      <a:pt x="763227" y="51618"/>
                      <a:pt x="506052" y="227830"/>
                      <a:pt x="506052" y="227830"/>
                    </a:cubicBezTo>
                    <a:cubicBezTo>
                      <a:pt x="331745" y="336415"/>
                      <a:pt x="166962" y="457383"/>
                      <a:pt x="5037" y="582161"/>
                    </a:cubicBezTo>
                    <a:cubicBezTo>
                      <a:pt x="-1630" y="587876"/>
                      <a:pt x="-678" y="589781"/>
                      <a:pt x="2180" y="596448"/>
                    </a:cubicBezTo>
                    <a:cubicBezTo>
                      <a:pt x="15515" y="624071"/>
                      <a:pt x="80285" y="679315"/>
                      <a:pt x="86000" y="691698"/>
                    </a:cubicBezTo>
                    <a:cubicBezTo>
                      <a:pt x="92667" y="699318"/>
                      <a:pt x="96477" y="693603"/>
                      <a:pt x="100287" y="688840"/>
                    </a:cubicBezTo>
                    <a:cubicBezTo>
                      <a:pt x="116480" y="672648"/>
                      <a:pt x="132672" y="656456"/>
                      <a:pt x="148865" y="640263"/>
                    </a:cubicBezTo>
                    <a:cubicBezTo>
                      <a:pt x="266022" y="525011"/>
                      <a:pt x="524150" y="315461"/>
                      <a:pt x="527007" y="316413"/>
                    </a:cubicBezTo>
                    <a:cubicBezTo>
                      <a:pt x="528912" y="314508"/>
                      <a:pt x="667025" y="213543"/>
                      <a:pt x="745130" y="189730"/>
                    </a:cubicBezTo>
                    <a:cubicBezTo>
                      <a:pt x="938487" y="128771"/>
                      <a:pt x="997542" y="122103"/>
                      <a:pt x="1154705" y="157346"/>
                    </a:cubicBezTo>
                    <a:cubicBezTo>
                      <a:pt x="1243287" y="177348"/>
                      <a:pt x="1314725" y="236403"/>
                      <a:pt x="1388067" y="287838"/>
                    </a:cubicBezTo>
                    <a:cubicBezTo>
                      <a:pt x="1466172" y="343083"/>
                      <a:pt x="1541420" y="402138"/>
                      <a:pt x="1625240" y="448811"/>
                    </a:cubicBezTo>
                    <a:cubicBezTo>
                      <a:pt x="1770972" y="530726"/>
                      <a:pt x="1924325" y="550728"/>
                      <a:pt x="2085297" y="506913"/>
                    </a:cubicBezTo>
                    <a:cubicBezTo>
                      <a:pt x="2157687" y="488815"/>
                      <a:pt x="2238650" y="455478"/>
                      <a:pt x="2282465" y="431665"/>
                    </a:cubicBezTo>
                    <a:cubicBezTo>
                      <a:pt x="2385335" y="380230"/>
                      <a:pt x="2481537" y="316413"/>
                      <a:pt x="2575835" y="243071"/>
                    </a:cubicBezTo>
                    <a:cubicBezTo>
                      <a:pt x="2555832" y="243071"/>
                      <a:pt x="2429150" y="257358"/>
                      <a:pt x="2382477" y="262121"/>
                    </a:cubicBezTo>
                    <a:close/>
                  </a:path>
                </a:pathLst>
              </a:custGeom>
              <a:grp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grpSp>
        <p:grpSp>
          <p:nvGrpSpPr>
            <p:cNvPr id="144" name="Graphic 14">
              <a:extLst>
                <a:ext uri="{FF2B5EF4-FFF2-40B4-BE49-F238E27FC236}">
                  <a16:creationId xmlns:a16="http://schemas.microsoft.com/office/drawing/2014/main" id="{DF84CEC8-7ACA-8404-63C1-CA8A439D457F}"/>
                </a:ext>
              </a:extLst>
            </p:cNvPr>
            <p:cNvGrpSpPr/>
            <p:nvPr/>
          </p:nvGrpSpPr>
          <p:grpSpPr>
            <a:xfrm flipH="1">
              <a:off x="8613034" y="936982"/>
              <a:ext cx="3714750" cy="4752975"/>
              <a:chOff x="4238625" y="1052512"/>
              <a:chExt cx="3714750" cy="4752975"/>
            </a:xfrm>
            <a:grpFill/>
          </p:grpSpPr>
          <p:sp>
            <p:nvSpPr>
              <p:cNvPr id="145" name="Freeform: Shape 144">
                <a:extLst>
                  <a:ext uri="{FF2B5EF4-FFF2-40B4-BE49-F238E27FC236}">
                    <a16:creationId xmlns:a16="http://schemas.microsoft.com/office/drawing/2014/main" id="{EF397A5D-F7BC-0989-3A80-05D007BAE1E0}"/>
                  </a:ext>
                </a:extLst>
              </p:cNvPr>
              <p:cNvSpPr/>
              <p:nvPr/>
            </p:nvSpPr>
            <p:spPr>
              <a:xfrm>
                <a:off x="6450330" y="3894772"/>
                <a:ext cx="1257300" cy="1133475"/>
              </a:xfrm>
              <a:custGeom>
                <a:avLst/>
                <a:gdLst>
                  <a:gd name="connsiteX0" fmla="*/ 588645 w 1257300"/>
                  <a:gd name="connsiteY0" fmla="*/ 42863 h 1133475"/>
                  <a:gd name="connsiteX1" fmla="*/ 622935 w 1257300"/>
                  <a:gd name="connsiteY1" fmla="*/ 0 h 1133475"/>
                  <a:gd name="connsiteX2" fmla="*/ 596265 w 1257300"/>
                  <a:gd name="connsiteY2" fmla="*/ 113347 h 1133475"/>
                  <a:gd name="connsiteX3" fmla="*/ 541973 w 1257300"/>
                  <a:gd name="connsiteY3" fmla="*/ 439103 h 1133475"/>
                  <a:gd name="connsiteX4" fmla="*/ 477202 w 1257300"/>
                  <a:gd name="connsiteY4" fmla="*/ 742950 h 1133475"/>
                  <a:gd name="connsiteX5" fmla="*/ 421958 w 1257300"/>
                  <a:gd name="connsiteY5" fmla="*/ 842010 h 1133475"/>
                  <a:gd name="connsiteX6" fmla="*/ 780098 w 1257300"/>
                  <a:gd name="connsiteY6" fmla="*/ 666750 h 1133475"/>
                  <a:gd name="connsiteX7" fmla="*/ 1089660 w 1257300"/>
                  <a:gd name="connsiteY7" fmla="*/ 443865 h 1133475"/>
                  <a:gd name="connsiteX8" fmla="*/ 1262063 w 1257300"/>
                  <a:gd name="connsiteY8" fmla="*/ 227647 h 1133475"/>
                  <a:gd name="connsiteX9" fmla="*/ 1265873 w 1257300"/>
                  <a:gd name="connsiteY9" fmla="*/ 228600 h 1133475"/>
                  <a:gd name="connsiteX10" fmla="*/ 1179195 w 1257300"/>
                  <a:gd name="connsiteY10" fmla="*/ 542925 h 1133475"/>
                  <a:gd name="connsiteX11" fmla="*/ 878205 w 1257300"/>
                  <a:gd name="connsiteY11" fmla="*/ 871538 h 1133475"/>
                  <a:gd name="connsiteX12" fmla="*/ 449580 w 1257300"/>
                  <a:gd name="connsiteY12" fmla="*/ 1027747 h 1133475"/>
                  <a:gd name="connsiteX13" fmla="*/ 20003 w 1257300"/>
                  <a:gd name="connsiteY13" fmla="*/ 1136333 h 1133475"/>
                  <a:gd name="connsiteX14" fmla="*/ 0 w 1257300"/>
                  <a:gd name="connsiteY14" fmla="*/ 1135380 h 1133475"/>
                  <a:gd name="connsiteX15" fmla="*/ 100965 w 1257300"/>
                  <a:gd name="connsiteY15" fmla="*/ 985838 h 1133475"/>
                  <a:gd name="connsiteX16" fmla="*/ 278130 w 1257300"/>
                  <a:gd name="connsiteY16" fmla="*/ 621983 h 1133475"/>
                  <a:gd name="connsiteX17" fmla="*/ 477202 w 1257300"/>
                  <a:gd name="connsiteY17" fmla="*/ 181928 h 1133475"/>
                  <a:gd name="connsiteX18" fmla="*/ 588645 w 1257300"/>
                  <a:gd name="connsiteY18" fmla="*/ 42863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300" h="1133475">
                    <a:moveTo>
                      <a:pt x="588645" y="42863"/>
                    </a:moveTo>
                    <a:cubicBezTo>
                      <a:pt x="600075" y="28575"/>
                      <a:pt x="611505" y="14288"/>
                      <a:pt x="622935" y="0"/>
                    </a:cubicBezTo>
                    <a:cubicBezTo>
                      <a:pt x="623888" y="0"/>
                      <a:pt x="605790" y="76200"/>
                      <a:pt x="596265" y="113347"/>
                    </a:cubicBezTo>
                    <a:cubicBezTo>
                      <a:pt x="567690" y="220028"/>
                      <a:pt x="554355" y="329565"/>
                      <a:pt x="541973" y="439103"/>
                    </a:cubicBezTo>
                    <a:cubicBezTo>
                      <a:pt x="530543" y="542925"/>
                      <a:pt x="521970" y="646747"/>
                      <a:pt x="477202" y="742950"/>
                    </a:cubicBezTo>
                    <a:cubicBezTo>
                      <a:pt x="473392" y="751522"/>
                      <a:pt x="437198" y="816293"/>
                      <a:pt x="421958" y="842010"/>
                    </a:cubicBezTo>
                    <a:cubicBezTo>
                      <a:pt x="439102" y="840105"/>
                      <a:pt x="671513" y="714375"/>
                      <a:pt x="780098" y="666750"/>
                    </a:cubicBezTo>
                    <a:cubicBezTo>
                      <a:pt x="917258" y="599122"/>
                      <a:pt x="1004888" y="530543"/>
                      <a:pt x="1089660" y="443865"/>
                    </a:cubicBezTo>
                    <a:cubicBezTo>
                      <a:pt x="1110615" y="418147"/>
                      <a:pt x="1251585" y="242888"/>
                      <a:pt x="1262063" y="227647"/>
                    </a:cubicBezTo>
                    <a:cubicBezTo>
                      <a:pt x="1263015" y="227647"/>
                      <a:pt x="1263968" y="228600"/>
                      <a:pt x="1265873" y="228600"/>
                    </a:cubicBezTo>
                    <a:cubicBezTo>
                      <a:pt x="1260158" y="252413"/>
                      <a:pt x="1205865" y="462915"/>
                      <a:pt x="1179195" y="542925"/>
                    </a:cubicBezTo>
                    <a:cubicBezTo>
                      <a:pt x="1127760" y="697230"/>
                      <a:pt x="1021080" y="800100"/>
                      <a:pt x="878205" y="871538"/>
                    </a:cubicBezTo>
                    <a:cubicBezTo>
                      <a:pt x="741045" y="940118"/>
                      <a:pt x="596265" y="986790"/>
                      <a:pt x="449580" y="1027747"/>
                    </a:cubicBezTo>
                    <a:cubicBezTo>
                      <a:pt x="307658" y="1068705"/>
                      <a:pt x="163830" y="1103948"/>
                      <a:pt x="20003" y="1136333"/>
                    </a:cubicBezTo>
                    <a:cubicBezTo>
                      <a:pt x="14288" y="1137285"/>
                      <a:pt x="5715" y="1145858"/>
                      <a:pt x="0" y="1135380"/>
                    </a:cubicBezTo>
                    <a:cubicBezTo>
                      <a:pt x="16192" y="1123950"/>
                      <a:pt x="77153" y="1020128"/>
                      <a:pt x="100965" y="985838"/>
                    </a:cubicBezTo>
                    <a:cubicBezTo>
                      <a:pt x="180023" y="874395"/>
                      <a:pt x="244792" y="755333"/>
                      <a:pt x="278130" y="621983"/>
                    </a:cubicBezTo>
                    <a:cubicBezTo>
                      <a:pt x="317183" y="462915"/>
                      <a:pt x="385763" y="317183"/>
                      <a:pt x="477202" y="181928"/>
                    </a:cubicBezTo>
                    <a:cubicBezTo>
                      <a:pt x="487680" y="165735"/>
                      <a:pt x="563880" y="72390"/>
                      <a:pt x="588645" y="42863"/>
                    </a:cubicBezTo>
                    <a:close/>
                  </a:path>
                </a:pathLst>
              </a:custGeom>
              <a:grp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sp>
            <p:nvSpPr>
              <p:cNvPr id="146" name="Freeform: Shape 145">
                <a:extLst>
                  <a:ext uri="{FF2B5EF4-FFF2-40B4-BE49-F238E27FC236}">
                    <a16:creationId xmlns:a16="http://schemas.microsoft.com/office/drawing/2014/main" id="{D87091BE-E43E-5241-58A0-084747C741A2}"/>
                  </a:ext>
                </a:extLst>
              </p:cNvPr>
              <p:cNvSpPr/>
              <p:nvPr/>
            </p:nvSpPr>
            <p:spPr>
              <a:xfrm>
                <a:off x="7018743" y="3310890"/>
                <a:ext cx="904875" cy="1257300"/>
              </a:xfrm>
              <a:custGeom>
                <a:avLst/>
                <a:gdLst>
                  <a:gd name="connsiteX0" fmla="*/ 908914 w 904875"/>
                  <a:gd name="connsiteY0" fmla="*/ 68580 h 1257300"/>
                  <a:gd name="connsiteX1" fmla="*/ 907962 w 904875"/>
                  <a:gd name="connsiteY1" fmla="*/ 201930 h 1257300"/>
                  <a:gd name="connsiteX2" fmla="*/ 871767 w 904875"/>
                  <a:gd name="connsiteY2" fmla="*/ 406717 h 1257300"/>
                  <a:gd name="connsiteX3" fmla="*/ 586969 w 904875"/>
                  <a:gd name="connsiteY3" fmla="*/ 847725 h 1257300"/>
                  <a:gd name="connsiteX4" fmla="*/ 12612 w 904875"/>
                  <a:gd name="connsiteY4" fmla="*/ 1254442 h 1257300"/>
                  <a:gd name="connsiteX5" fmla="*/ 229 w 904875"/>
                  <a:gd name="connsiteY5" fmla="*/ 1250632 h 1257300"/>
                  <a:gd name="connsiteX6" fmla="*/ 71667 w 904875"/>
                  <a:gd name="connsiteY6" fmla="*/ 963930 h 1257300"/>
                  <a:gd name="connsiteX7" fmla="*/ 116434 w 904875"/>
                  <a:gd name="connsiteY7" fmla="*/ 661035 h 1257300"/>
                  <a:gd name="connsiteX8" fmla="*/ 130722 w 904875"/>
                  <a:gd name="connsiteY8" fmla="*/ 483870 h 1257300"/>
                  <a:gd name="connsiteX9" fmla="*/ 150725 w 904875"/>
                  <a:gd name="connsiteY9" fmla="*/ 236220 h 1257300"/>
                  <a:gd name="connsiteX10" fmla="*/ 250737 w 904875"/>
                  <a:gd name="connsiteY10" fmla="*/ 0 h 1257300"/>
                  <a:gd name="connsiteX11" fmla="*/ 325032 w 904875"/>
                  <a:gd name="connsiteY11" fmla="*/ 509588 h 1257300"/>
                  <a:gd name="connsiteX12" fmla="*/ 299314 w 904875"/>
                  <a:gd name="connsiteY12" fmla="*/ 809625 h 1257300"/>
                  <a:gd name="connsiteX13" fmla="*/ 533629 w 904875"/>
                  <a:gd name="connsiteY13" fmla="*/ 582930 h 1257300"/>
                  <a:gd name="connsiteX14" fmla="*/ 751752 w 904875"/>
                  <a:gd name="connsiteY14" fmla="*/ 312420 h 1257300"/>
                  <a:gd name="connsiteX15" fmla="*/ 887007 w 904875"/>
                  <a:gd name="connsiteY15" fmla="*/ 100965 h 1257300"/>
                  <a:gd name="connsiteX16" fmla="*/ 908914 w 904875"/>
                  <a:gd name="connsiteY16" fmla="*/ 68580 h 125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04875" h="1257300">
                    <a:moveTo>
                      <a:pt x="908914" y="68580"/>
                    </a:moveTo>
                    <a:cubicBezTo>
                      <a:pt x="911772" y="114300"/>
                      <a:pt x="911772" y="158115"/>
                      <a:pt x="907962" y="201930"/>
                    </a:cubicBezTo>
                    <a:cubicBezTo>
                      <a:pt x="902247" y="271463"/>
                      <a:pt x="891769" y="340042"/>
                      <a:pt x="871767" y="406717"/>
                    </a:cubicBezTo>
                    <a:cubicBezTo>
                      <a:pt x="810807" y="575310"/>
                      <a:pt x="687934" y="741045"/>
                      <a:pt x="586969" y="847725"/>
                    </a:cubicBezTo>
                    <a:cubicBezTo>
                      <a:pt x="412662" y="1008697"/>
                      <a:pt x="215494" y="1134428"/>
                      <a:pt x="12612" y="1254442"/>
                    </a:cubicBezTo>
                    <a:cubicBezTo>
                      <a:pt x="8802" y="1256348"/>
                      <a:pt x="-1676" y="1269682"/>
                      <a:pt x="229" y="1250632"/>
                    </a:cubicBezTo>
                    <a:cubicBezTo>
                      <a:pt x="16422" y="1224915"/>
                      <a:pt x="57379" y="1032510"/>
                      <a:pt x="71667" y="963930"/>
                    </a:cubicBezTo>
                    <a:cubicBezTo>
                      <a:pt x="92622" y="863917"/>
                      <a:pt x="108814" y="762953"/>
                      <a:pt x="116434" y="661035"/>
                    </a:cubicBezTo>
                    <a:cubicBezTo>
                      <a:pt x="121197" y="601980"/>
                      <a:pt x="125959" y="542925"/>
                      <a:pt x="130722" y="483870"/>
                    </a:cubicBezTo>
                    <a:cubicBezTo>
                      <a:pt x="138342" y="391478"/>
                      <a:pt x="132627" y="326707"/>
                      <a:pt x="150725" y="236220"/>
                    </a:cubicBezTo>
                    <a:cubicBezTo>
                      <a:pt x="158344" y="200025"/>
                      <a:pt x="243117" y="12382"/>
                      <a:pt x="250737" y="0"/>
                    </a:cubicBezTo>
                    <a:cubicBezTo>
                      <a:pt x="297409" y="174307"/>
                      <a:pt x="331700" y="334328"/>
                      <a:pt x="325032" y="509588"/>
                    </a:cubicBezTo>
                    <a:cubicBezTo>
                      <a:pt x="325032" y="546735"/>
                      <a:pt x="295504" y="786765"/>
                      <a:pt x="299314" y="809625"/>
                    </a:cubicBezTo>
                    <a:cubicBezTo>
                      <a:pt x="379325" y="722947"/>
                      <a:pt x="450762" y="669607"/>
                      <a:pt x="533629" y="582930"/>
                    </a:cubicBezTo>
                    <a:cubicBezTo>
                      <a:pt x="628879" y="478155"/>
                      <a:pt x="690792" y="412432"/>
                      <a:pt x="751752" y="312420"/>
                    </a:cubicBezTo>
                    <a:cubicBezTo>
                      <a:pt x="778422" y="268605"/>
                      <a:pt x="887007" y="102870"/>
                      <a:pt x="887007" y="100965"/>
                    </a:cubicBezTo>
                    <a:cubicBezTo>
                      <a:pt x="887007" y="100965"/>
                      <a:pt x="900342" y="86677"/>
                      <a:pt x="908914" y="68580"/>
                    </a:cubicBezTo>
                    <a:close/>
                  </a:path>
                </a:pathLst>
              </a:custGeom>
              <a:grp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sp>
            <p:nvSpPr>
              <p:cNvPr id="147" name="Freeform: Shape 146">
                <a:extLst>
                  <a:ext uri="{FF2B5EF4-FFF2-40B4-BE49-F238E27FC236}">
                    <a16:creationId xmlns:a16="http://schemas.microsoft.com/office/drawing/2014/main" id="{94EB0DBF-57D8-F9CF-9DE3-D3CD542B9BD2}"/>
                  </a:ext>
                </a:extLst>
              </p:cNvPr>
              <p:cNvSpPr/>
              <p:nvPr/>
            </p:nvSpPr>
            <p:spPr>
              <a:xfrm>
                <a:off x="7242530" y="2508884"/>
                <a:ext cx="704850" cy="1381125"/>
              </a:xfrm>
              <a:custGeom>
                <a:avLst/>
                <a:gdLst>
                  <a:gd name="connsiteX0" fmla="*/ 186018 w 704850"/>
                  <a:gd name="connsiteY0" fmla="*/ 1387793 h 1381125"/>
                  <a:gd name="connsiteX1" fmla="*/ 186970 w 704850"/>
                  <a:gd name="connsiteY1" fmla="*/ 1249680 h 1381125"/>
                  <a:gd name="connsiteX2" fmla="*/ 174588 w 704850"/>
                  <a:gd name="connsiteY2" fmla="*/ 1056323 h 1381125"/>
                  <a:gd name="connsiteX3" fmla="*/ 103150 w 704850"/>
                  <a:gd name="connsiteY3" fmla="*/ 787718 h 1381125"/>
                  <a:gd name="connsiteX4" fmla="*/ 280 w 704850"/>
                  <a:gd name="connsiteY4" fmla="*/ 292418 h 1381125"/>
                  <a:gd name="connsiteX5" fmla="*/ 3138 w 704850"/>
                  <a:gd name="connsiteY5" fmla="*/ 120015 h 1381125"/>
                  <a:gd name="connsiteX6" fmla="*/ 194590 w 704850"/>
                  <a:gd name="connsiteY6" fmla="*/ 452438 h 1381125"/>
                  <a:gd name="connsiteX7" fmla="*/ 318415 w 704850"/>
                  <a:gd name="connsiteY7" fmla="*/ 811530 h 1381125"/>
                  <a:gd name="connsiteX8" fmla="*/ 326035 w 704850"/>
                  <a:gd name="connsiteY8" fmla="*/ 902018 h 1381125"/>
                  <a:gd name="connsiteX9" fmla="*/ 358420 w 704850"/>
                  <a:gd name="connsiteY9" fmla="*/ 813435 h 1381125"/>
                  <a:gd name="connsiteX10" fmla="*/ 423190 w 704850"/>
                  <a:gd name="connsiteY10" fmla="*/ 648653 h 1381125"/>
                  <a:gd name="connsiteX11" fmla="*/ 567018 w 704850"/>
                  <a:gd name="connsiteY11" fmla="*/ 311468 h 1381125"/>
                  <a:gd name="connsiteX12" fmla="*/ 640360 w 704850"/>
                  <a:gd name="connsiteY12" fmla="*/ 0 h 1381125"/>
                  <a:gd name="connsiteX13" fmla="*/ 666078 w 704850"/>
                  <a:gd name="connsiteY13" fmla="*/ 86678 h 1381125"/>
                  <a:gd name="connsiteX14" fmla="*/ 709893 w 704850"/>
                  <a:gd name="connsiteY14" fmla="*/ 441008 h 1381125"/>
                  <a:gd name="connsiteX15" fmla="*/ 613690 w 704850"/>
                  <a:gd name="connsiteY15" fmla="*/ 823913 h 1381125"/>
                  <a:gd name="connsiteX16" fmla="*/ 262218 w 704850"/>
                  <a:gd name="connsiteY16" fmla="*/ 1311593 h 1381125"/>
                  <a:gd name="connsiteX17" fmla="*/ 186018 w 704850"/>
                  <a:gd name="connsiteY17" fmla="*/ 1387793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04850" h="1381125">
                    <a:moveTo>
                      <a:pt x="186018" y="1387793"/>
                    </a:moveTo>
                    <a:cubicBezTo>
                      <a:pt x="185065" y="1381125"/>
                      <a:pt x="186970" y="1273493"/>
                      <a:pt x="186970" y="1249680"/>
                    </a:cubicBezTo>
                    <a:cubicBezTo>
                      <a:pt x="186970" y="1185863"/>
                      <a:pt x="182208" y="1120140"/>
                      <a:pt x="174588" y="1056323"/>
                    </a:cubicBezTo>
                    <a:cubicBezTo>
                      <a:pt x="163158" y="963930"/>
                      <a:pt x="133630" y="875348"/>
                      <a:pt x="103150" y="787718"/>
                    </a:cubicBezTo>
                    <a:cubicBezTo>
                      <a:pt x="46953" y="626745"/>
                      <a:pt x="18378" y="461010"/>
                      <a:pt x="280" y="292418"/>
                    </a:cubicBezTo>
                    <a:cubicBezTo>
                      <a:pt x="-1625" y="273368"/>
                      <a:pt x="6948" y="132398"/>
                      <a:pt x="3138" y="120015"/>
                    </a:cubicBezTo>
                    <a:cubicBezTo>
                      <a:pt x="72670" y="227648"/>
                      <a:pt x="136488" y="338138"/>
                      <a:pt x="194590" y="452438"/>
                    </a:cubicBezTo>
                    <a:cubicBezTo>
                      <a:pt x="252693" y="566738"/>
                      <a:pt x="301270" y="682943"/>
                      <a:pt x="318415" y="811530"/>
                    </a:cubicBezTo>
                    <a:cubicBezTo>
                      <a:pt x="319368" y="842010"/>
                      <a:pt x="326988" y="871538"/>
                      <a:pt x="326035" y="902018"/>
                    </a:cubicBezTo>
                    <a:cubicBezTo>
                      <a:pt x="337465" y="872490"/>
                      <a:pt x="348895" y="843915"/>
                      <a:pt x="358420" y="813435"/>
                    </a:cubicBezTo>
                    <a:cubicBezTo>
                      <a:pt x="375565" y="756285"/>
                      <a:pt x="396520" y="701040"/>
                      <a:pt x="423190" y="648653"/>
                    </a:cubicBezTo>
                    <a:cubicBezTo>
                      <a:pt x="479388" y="523875"/>
                      <a:pt x="534633" y="432435"/>
                      <a:pt x="567018" y="311468"/>
                    </a:cubicBezTo>
                    <a:cubicBezTo>
                      <a:pt x="582258" y="262890"/>
                      <a:pt x="636550" y="17145"/>
                      <a:pt x="640360" y="0"/>
                    </a:cubicBezTo>
                    <a:cubicBezTo>
                      <a:pt x="648933" y="28575"/>
                      <a:pt x="658458" y="58103"/>
                      <a:pt x="666078" y="86678"/>
                    </a:cubicBezTo>
                    <a:cubicBezTo>
                      <a:pt x="695605" y="202883"/>
                      <a:pt x="713703" y="320993"/>
                      <a:pt x="709893" y="441008"/>
                    </a:cubicBezTo>
                    <a:cubicBezTo>
                      <a:pt x="705130" y="575310"/>
                      <a:pt x="672745" y="702945"/>
                      <a:pt x="613690" y="823913"/>
                    </a:cubicBezTo>
                    <a:cubicBezTo>
                      <a:pt x="525108" y="1006793"/>
                      <a:pt x="398425" y="1163003"/>
                      <a:pt x="262218" y="1311593"/>
                    </a:cubicBezTo>
                    <a:cubicBezTo>
                      <a:pt x="259360" y="1315403"/>
                      <a:pt x="202210" y="1372553"/>
                      <a:pt x="186018" y="1387793"/>
                    </a:cubicBezTo>
                    <a:close/>
                  </a:path>
                </a:pathLst>
              </a:custGeom>
              <a:grp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sp>
            <p:nvSpPr>
              <p:cNvPr id="148" name="Freeform: Shape 147">
                <a:extLst>
                  <a:ext uri="{FF2B5EF4-FFF2-40B4-BE49-F238E27FC236}">
                    <a16:creationId xmlns:a16="http://schemas.microsoft.com/office/drawing/2014/main" id="{D99A11AD-69E1-CEFA-9B3A-D957899681A2}"/>
                  </a:ext>
                </a:extLst>
              </p:cNvPr>
              <p:cNvSpPr/>
              <p:nvPr/>
            </p:nvSpPr>
            <p:spPr>
              <a:xfrm>
                <a:off x="5696903" y="4504058"/>
                <a:ext cx="1571625" cy="809625"/>
              </a:xfrm>
              <a:custGeom>
                <a:avLst/>
                <a:gdLst>
                  <a:gd name="connsiteX0" fmla="*/ 1508760 w 1571625"/>
                  <a:gd name="connsiteY0" fmla="*/ 414652 h 809625"/>
                  <a:gd name="connsiteX1" fmla="*/ 1579245 w 1571625"/>
                  <a:gd name="connsiteY1" fmla="*/ 367027 h 809625"/>
                  <a:gd name="connsiteX2" fmla="*/ 1319213 w 1571625"/>
                  <a:gd name="connsiteY2" fmla="*/ 642299 h 809625"/>
                  <a:gd name="connsiteX3" fmla="*/ 1087755 w 1571625"/>
                  <a:gd name="connsiteY3" fmla="*/ 778507 h 809625"/>
                  <a:gd name="connsiteX4" fmla="*/ 673418 w 1571625"/>
                  <a:gd name="connsiteY4" fmla="*/ 807082 h 809625"/>
                  <a:gd name="connsiteX5" fmla="*/ 231457 w 1571625"/>
                  <a:gd name="connsiteY5" fmla="*/ 720404 h 809625"/>
                  <a:gd name="connsiteX6" fmla="*/ 0 w 1571625"/>
                  <a:gd name="connsiteY6" fmla="*/ 653729 h 809625"/>
                  <a:gd name="connsiteX7" fmla="*/ 245745 w 1571625"/>
                  <a:gd name="connsiteY7" fmla="*/ 551812 h 809625"/>
                  <a:gd name="connsiteX8" fmla="*/ 456247 w 1571625"/>
                  <a:gd name="connsiteY8" fmla="*/ 421319 h 809625"/>
                  <a:gd name="connsiteX9" fmla="*/ 741045 w 1571625"/>
                  <a:gd name="connsiteY9" fmla="*/ 160334 h 809625"/>
                  <a:gd name="connsiteX10" fmla="*/ 938213 w 1571625"/>
                  <a:gd name="connsiteY10" fmla="*/ 15554 h 809625"/>
                  <a:gd name="connsiteX11" fmla="*/ 975360 w 1571625"/>
                  <a:gd name="connsiteY11" fmla="*/ 1267 h 809625"/>
                  <a:gd name="connsiteX12" fmla="*/ 790575 w 1571625"/>
                  <a:gd name="connsiteY12" fmla="*/ 328927 h 809625"/>
                  <a:gd name="connsiteX13" fmla="*/ 597218 w 1571625"/>
                  <a:gd name="connsiteY13" fmla="*/ 563242 h 809625"/>
                  <a:gd name="connsiteX14" fmla="*/ 509588 w 1571625"/>
                  <a:gd name="connsiteY14" fmla="*/ 608009 h 809625"/>
                  <a:gd name="connsiteX15" fmla="*/ 607695 w 1571625"/>
                  <a:gd name="connsiteY15" fmla="*/ 609914 h 809625"/>
                  <a:gd name="connsiteX16" fmla="*/ 896302 w 1571625"/>
                  <a:gd name="connsiteY16" fmla="*/ 601342 h 809625"/>
                  <a:gd name="connsiteX17" fmla="*/ 1091565 w 1571625"/>
                  <a:gd name="connsiteY17" fmla="*/ 592769 h 809625"/>
                  <a:gd name="connsiteX18" fmla="*/ 1508760 w 1571625"/>
                  <a:gd name="connsiteY18" fmla="*/ 414652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1625" h="809625">
                    <a:moveTo>
                      <a:pt x="1508760" y="414652"/>
                    </a:moveTo>
                    <a:cubicBezTo>
                      <a:pt x="1532573" y="398459"/>
                      <a:pt x="1556385" y="383219"/>
                      <a:pt x="1579245" y="367027"/>
                    </a:cubicBezTo>
                    <a:cubicBezTo>
                      <a:pt x="1580198" y="367979"/>
                      <a:pt x="1425892" y="558479"/>
                      <a:pt x="1319213" y="642299"/>
                    </a:cubicBezTo>
                    <a:cubicBezTo>
                      <a:pt x="1253490" y="700402"/>
                      <a:pt x="1137285" y="762314"/>
                      <a:pt x="1087755" y="778507"/>
                    </a:cubicBezTo>
                    <a:cubicBezTo>
                      <a:pt x="951547" y="823274"/>
                      <a:pt x="812482" y="821369"/>
                      <a:pt x="673418" y="807082"/>
                    </a:cubicBezTo>
                    <a:cubicBezTo>
                      <a:pt x="523875" y="791842"/>
                      <a:pt x="377190" y="758504"/>
                      <a:pt x="231457" y="720404"/>
                    </a:cubicBezTo>
                    <a:cubicBezTo>
                      <a:pt x="154305" y="700402"/>
                      <a:pt x="77152" y="679447"/>
                      <a:pt x="0" y="653729"/>
                    </a:cubicBezTo>
                    <a:cubicBezTo>
                      <a:pt x="4763" y="645157"/>
                      <a:pt x="170497" y="582292"/>
                      <a:pt x="245745" y="551812"/>
                    </a:cubicBezTo>
                    <a:cubicBezTo>
                      <a:pt x="322897" y="520379"/>
                      <a:pt x="399097" y="486089"/>
                      <a:pt x="456247" y="421319"/>
                    </a:cubicBezTo>
                    <a:cubicBezTo>
                      <a:pt x="541972" y="324164"/>
                      <a:pt x="639127" y="240344"/>
                      <a:pt x="741045" y="160334"/>
                    </a:cubicBezTo>
                    <a:cubicBezTo>
                      <a:pt x="804863" y="109852"/>
                      <a:pt x="872490" y="64132"/>
                      <a:pt x="938213" y="15554"/>
                    </a:cubicBezTo>
                    <a:cubicBezTo>
                      <a:pt x="952500" y="6029"/>
                      <a:pt x="978218" y="-3496"/>
                      <a:pt x="975360" y="1267"/>
                    </a:cubicBezTo>
                    <a:cubicBezTo>
                      <a:pt x="907732" y="106994"/>
                      <a:pt x="849630" y="218437"/>
                      <a:pt x="790575" y="328927"/>
                    </a:cubicBezTo>
                    <a:cubicBezTo>
                      <a:pt x="741997" y="420367"/>
                      <a:pt x="684847" y="504187"/>
                      <a:pt x="597218" y="563242"/>
                    </a:cubicBezTo>
                    <a:cubicBezTo>
                      <a:pt x="569595" y="577529"/>
                      <a:pt x="541020" y="591817"/>
                      <a:pt x="509588" y="608009"/>
                    </a:cubicBezTo>
                    <a:cubicBezTo>
                      <a:pt x="524827" y="612772"/>
                      <a:pt x="587693" y="611819"/>
                      <a:pt x="607695" y="609914"/>
                    </a:cubicBezTo>
                    <a:cubicBezTo>
                      <a:pt x="703897" y="599437"/>
                      <a:pt x="800100" y="600389"/>
                      <a:pt x="896302" y="601342"/>
                    </a:cubicBezTo>
                    <a:cubicBezTo>
                      <a:pt x="962025" y="601342"/>
                      <a:pt x="1026795" y="602294"/>
                      <a:pt x="1091565" y="592769"/>
                    </a:cubicBezTo>
                    <a:cubicBezTo>
                      <a:pt x="1246823" y="569909"/>
                      <a:pt x="1380173" y="498472"/>
                      <a:pt x="1508760" y="414652"/>
                    </a:cubicBezTo>
                    <a:close/>
                  </a:path>
                </a:pathLst>
              </a:custGeom>
              <a:grp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sp>
            <p:nvSpPr>
              <p:cNvPr id="149" name="Freeform: Shape 148">
                <a:extLst>
                  <a:ext uri="{FF2B5EF4-FFF2-40B4-BE49-F238E27FC236}">
                    <a16:creationId xmlns:a16="http://schemas.microsoft.com/office/drawing/2014/main" id="{3D7FAAED-4EB7-7CCA-9A2B-2726139006F1}"/>
                  </a:ext>
                </a:extLst>
              </p:cNvPr>
              <p:cNvSpPr/>
              <p:nvPr/>
            </p:nvSpPr>
            <p:spPr>
              <a:xfrm>
                <a:off x="7088204" y="1757362"/>
                <a:ext cx="704850" cy="1390650"/>
              </a:xfrm>
              <a:custGeom>
                <a:avLst/>
                <a:gdLst>
                  <a:gd name="connsiteX0" fmla="*/ 301 w 704850"/>
                  <a:gd name="connsiteY0" fmla="*/ 296228 h 1390650"/>
                  <a:gd name="connsiteX1" fmla="*/ 10778 w 704850"/>
                  <a:gd name="connsiteY1" fmla="*/ 322898 h 1390650"/>
                  <a:gd name="connsiteX2" fmla="*/ 226996 w 704850"/>
                  <a:gd name="connsiteY2" fmla="*/ 573405 h 1390650"/>
                  <a:gd name="connsiteX3" fmla="*/ 334628 w 704850"/>
                  <a:gd name="connsiteY3" fmla="*/ 648653 h 1390650"/>
                  <a:gd name="connsiteX4" fmla="*/ 431783 w 704850"/>
                  <a:gd name="connsiteY4" fmla="*/ 773430 h 1390650"/>
                  <a:gd name="connsiteX5" fmla="*/ 476551 w 704850"/>
                  <a:gd name="connsiteY5" fmla="*/ 886778 h 1390650"/>
                  <a:gd name="connsiteX6" fmla="*/ 490838 w 704850"/>
                  <a:gd name="connsiteY6" fmla="*/ 681038 h 1390650"/>
                  <a:gd name="connsiteX7" fmla="*/ 506078 w 704850"/>
                  <a:gd name="connsiteY7" fmla="*/ 513398 h 1390650"/>
                  <a:gd name="connsiteX8" fmla="*/ 528938 w 704850"/>
                  <a:gd name="connsiteY8" fmla="*/ 259080 h 1390650"/>
                  <a:gd name="connsiteX9" fmla="*/ 484171 w 704850"/>
                  <a:gd name="connsiteY9" fmla="*/ 0 h 1390650"/>
                  <a:gd name="connsiteX10" fmla="*/ 698483 w 704850"/>
                  <a:gd name="connsiteY10" fmla="*/ 362903 h 1390650"/>
                  <a:gd name="connsiteX11" fmla="*/ 698483 w 704850"/>
                  <a:gd name="connsiteY11" fmla="*/ 630555 h 1390650"/>
                  <a:gd name="connsiteX12" fmla="*/ 583231 w 704850"/>
                  <a:gd name="connsiteY12" fmla="*/ 1140143 h 1390650"/>
                  <a:gd name="connsiteX13" fmla="*/ 517508 w 704850"/>
                  <a:gd name="connsiteY13" fmla="*/ 1398270 h 1390650"/>
                  <a:gd name="connsiteX14" fmla="*/ 346058 w 704850"/>
                  <a:gd name="connsiteY14" fmla="*/ 1001078 h 1390650"/>
                  <a:gd name="connsiteX15" fmla="*/ 180323 w 704850"/>
                  <a:gd name="connsiteY15" fmla="*/ 799147 h 1390650"/>
                  <a:gd name="connsiteX16" fmla="*/ 9826 w 704850"/>
                  <a:gd name="connsiteY16" fmla="*/ 417195 h 1390650"/>
                  <a:gd name="connsiteX17" fmla="*/ 301 w 704850"/>
                  <a:gd name="connsiteY17" fmla="*/ 296228 h 139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04850" h="1390650">
                    <a:moveTo>
                      <a:pt x="301" y="296228"/>
                    </a:moveTo>
                    <a:cubicBezTo>
                      <a:pt x="6968" y="303848"/>
                      <a:pt x="6968" y="314325"/>
                      <a:pt x="10778" y="322898"/>
                    </a:cubicBezTo>
                    <a:cubicBezTo>
                      <a:pt x="59356" y="426720"/>
                      <a:pt x="129841" y="511492"/>
                      <a:pt x="226996" y="573405"/>
                    </a:cubicBezTo>
                    <a:cubicBezTo>
                      <a:pt x="264143" y="597218"/>
                      <a:pt x="301291" y="621030"/>
                      <a:pt x="334628" y="648653"/>
                    </a:cubicBezTo>
                    <a:cubicBezTo>
                      <a:pt x="370823" y="673418"/>
                      <a:pt x="417496" y="750570"/>
                      <a:pt x="431783" y="773430"/>
                    </a:cubicBezTo>
                    <a:cubicBezTo>
                      <a:pt x="446071" y="810578"/>
                      <a:pt x="461311" y="846772"/>
                      <a:pt x="476551" y="886778"/>
                    </a:cubicBezTo>
                    <a:cubicBezTo>
                      <a:pt x="478456" y="877253"/>
                      <a:pt x="487028" y="741045"/>
                      <a:pt x="490838" y="681038"/>
                    </a:cubicBezTo>
                    <a:cubicBezTo>
                      <a:pt x="494648" y="624840"/>
                      <a:pt x="499411" y="569595"/>
                      <a:pt x="506078" y="513398"/>
                    </a:cubicBezTo>
                    <a:cubicBezTo>
                      <a:pt x="516556" y="428625"/>
                      <a:pt x="527986" y="344805"/>
                      <a:pt x="528938" y="259080"/>
                    </a:cubicBezTo>
                    <a:cubicBezTo>
                      <a:pt x="528938" y="219075"/>
                      <a:pt x="527986" y="77152"/>
                      <a:pt x="484171" y="0"/>
                    </a:cubicBezTo>
                    <a:cubicBezTo>
                      <a:pt x="567038" y="54292"/>
                      <a:pt x="672766" y="220980"/>
                      <a:pt x="698483" y="362903"/>
                    </a:cubicBezTo>
                    <a:cubicBezTo>
                      <a:pt x="725153" y="459105"/>
                      <a:pt x="710866" y="541020"/>
                      <a:pt x="698483" y="630555"/>
                    </a:cubicBezTo>
                    <a:cubicBezTo>
                      <a:pt x="674671" y="803910"/>
                      <a:pt x="625141" y="970597"/>
                      <a:pt x="583231" y="1140143"/>
                    </a:cubicBezTo>
                    <a:cubicBezTo>
                      <a:pt x="563228" y="1220153"/>
                      <a:pt x="520366" y="1390650"/>
                      <a:pt x="517508" y="1398270"/>
                    </a:cubicBezTo>
                    <a:cubicBezTo>
                      <a:pt x="512746" y="1383030"/>
                      <a:pt x="421306" y="1104900"/>
                      <a:pt x="346058" y="1001078"/>
                    </a:cubicBezTo>
                    <a:cubicBezTo>
                      <a:pt x="294623" y="930593"/>
                      <a:pt x="234616" y="866775"/>
                      <a:pt x="180323" y="799147"/>
                    </a:cubicBezTo>
                    <a:cubicBezTo>
                      <a:pt x="89836" y="686753"/>
                      <a:pt x="30781" y="561022"/>
                      <a:pt x="9826" y="417195"/>
                    </a:cubicBezTo>
                    <a:cubicBezTo>
                      <a:pt x="6016" y="390525"/>
                      <a:pt x="-1604" y="298133"/>
                      <a:pt x="301" y="296228"/>
                    </a:cubicBezTo>
                    <a:close/>
                  </a:path>
                </a:pathLst>
              </a:custGeom>
              <a:grp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sp>
            <p:nvSpPr>
              <p:cNvPr id="150" name="Freeform: Shape 149">
                <a:extLst>
                  <a:ext uri="{FF2B5EF4-FFF2-40B4-BE49-F238E27FC236}">
                    <a16:creationId xmlns:a16="http://schemas.microsoft.com/office/drawing/2014/main" id="{FFC55433-AE47-A451-76A5-065C272E9543}"/>
                  </a:ext>
                </a:extLst>
              </p:cNvPr>
              <p:cNvSpPr/>
              <p:nvPr/>
            </p:nvSpPr>
            <p:spPr>
              <a:xfrm>
                <a:off x="6825615" y="1352550"/>
                <a:ext cx="704850" cy="1095375"/>
              </a:xfrm>
              <a:custGeom>
                <a:avLst/>
                <a:gdLst>
                  <a:gd name="connsiteX0" fmla="*/ 2857 w 704850"/>
                  <a:gd name="connsiteY0" fmla="*/ 218123 h 1095375"/>
                  <a:gd name="connsiteX1" fmla="*/ 0 w 704850"/>
                  <a:gd name="connsiteY1" fmla="*/ 177165 h 1095375"/>
                  <a:gd name="connsiteX2" fmla="*/ 152400 w 704850"/>
                  <a:gd name="connsiteY2" fmla="*/ 344805 h 1095375"/>
                  <a:gd name="connsiteX3" fmla="*/ 392430 w 704850"/>
                  <a:gd name="connsiteY3" fmla="*/ 510540 h 1095375"/>
                  <a:gd name="connsiteX4" fmla="*/ 462915 w 704850"/>
                  <a:gd name="connsiteY4" fmla="*/ 585788 h 1095375"/>
                  <a:gd name="connsiteX5" fmla="*/ 542925 w 704850"/>
                  <a:gd name="connsiteY5" fmla="*/ 692468 h 1095375"/>
                  <a:gd name="connsiteX6" fmla="*/ 540067 w 704850"/>
                  <a:gd name="connsiteY6" fmla="*/ 646748 h 1095375"/>
                  <a:gd name="connsiteX7" fmla="*/ 514350 w 704850"/>
                  <a:gd name="connsiteY7" fmla="*/ 476250 h 1095375"/>
                  <a:gd name="connsiteX8" fmla="*/ 409575 w 704850"/>
                  <a:gd name="connsiteY8" fmla="*/ 175260 h 1095375"/>
                  <a:gd name="connsiteX9" fmla="*/ 306705 w 704850"/>
                  <a:gd name="connsiteY9" fmla="*/ 0 h 1095375"/>
                  <a:gd name="connsiteX10" fmla="*/ 594360 w 704850"/>
                  <a:gd name="connsiteY10" fmla="*/ 214313 h 1095375"/>
                  <a:gd name="connsiteX11" fmla="*/ 689610 w 704850"/>
                  <a:gd name="connsiteY11" fmla="*/ 442913 h 1095375"/>
                  <a:gd name="connsiteX12" fmla="*/ 706755 w 704850"/>
                  <a:gd name="connsiteY12" fmla="*/ 809625 h 1095375"/>
                  <a:gd name="connsiteX13" fmla="*/ 698182 w 704850"/>
                  <a:gd name="connsiteY13" fmla="*/ 1100138 h 1095375"/>
                  <a:gd name="connsiteX14" fmla="*/ 661988 w 704850"/>
                  <a:gd name="connsiteY14" fmla="*/ 1033463 h 1095375"/>
                  <a:gd name="connsiteX15" fmla="*/ 469582 w 704850"/>
                  <a:gd name="connsiteY15" fmla="*/ 784860 h 1095375"/>
                  <a:gd name="connsiteX16" fmla="*/ 249555 w 704850"/>
                  <a:gd name="connsiteY16" fmla="*/ 642938 h 1095375"/>
                  <a:gd name="connsiteX17" fmla="*/ 27622 w 704850"/>
                  <a:gd name="connsiteY17" fmla="*/ 351473 h 1095375"/>
                  <a:gd name="connsiteX18" fmla="*/ 2857 w 704850"/>
                  <a:gd name="connsiteY18" fmla="*/ 218123 h 1095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04850" h="1095375">
                    <a:moveTo>
                      <a:pt x="2857" y="218123"/>
                    </a:moveTo>
                    <a:cubicBezTo>
                      <a:pt x="1905" y="206693"/>
                      <a:pt x="953" y="194310"/>
                      <a:pt x="0" y="177165"/>
                    </a:cubicBezTo>
                    <a:cubicBezTo>
                      <a:pt x="35242" y="232410"/>
                      <a:pt x="140970" y="336233"/>
                      <a:pt x="152400" y="344805"/>
                    </a:cubicBezTo>
                    <a:cubicBezTo>
                      <a:pt x="231457" y="401955"/>
                      <a:pt x="313372" y="430530"/>
                      <a:pt x="392430" y="510540"/>
                    </a:cubicBezTo>
                    <a:cubicBezTo>
                      <a:pt x="416242" y="535305"/>
                      <a:pt x="439103" y="561023"/>
                      <a:pt x="462915" y="585788"/>
                    </a:cubicBezTo>
                    <a:cubicBezTo>
                      <a:pt x="488632" y="620078"/>
                      <a:pt x="513397" y="654368"/>
                      <a:pt x="542925" y="692468"/>
                    </a:cubicBezTo>
                    <a:cubicBezTo>
                      <a:pt x="541972" y="672465"/>
                      <a:pt x="541972" y="660083"/>
                      <a:pt x="540067" y="646748"/>
                    </a:cubicBezTo>
                    <a:cubicBezTo>
                      <a:pt x="531495" y="589598"/>
                      <a:pt x="521017" y="533400"/>
                      <a:pt x="514350" y="476250"/>
                    </a:cubicBezTo>
                    <a:cubicBezTo>
                      <a:pt x="502920" y="367665"/>
                      <a:pt x="463867" y="268605"/>
                      <a:pt x="409575" y="175260"/>
                    </a:cubicBezTo>
                    <a:cubicBezTo>
                      <a:pt x="394335" y="150495"/>
                      <a:pt x="330517" y="30480"/>
                      <a:pt x="306705" y="0"/>
                    </a:cubicBezTo>
                    <a:cubicBezTo>
                      <a:pt x="398145" y="19050"/>
                      <a:pt x="520065" y="119063"/>
                      <a:pt x="594360" y="214313"/>
                    </a:cubicBezTo>
                    <a:cubicBezTo>
                      <a:pt x="646747" y="280035"/>
                      <a:pt x="674370" y="359092"/>
                      <a:pt x="689610" y="442913"/>
                    </a:cubicBezTo>
                    <a:cubicBezTo>
                      <a:pt x="711517" y="564833"/>
                      <a:pt x="709613" y="666750"/>
                      <a:pt x="706755" y="809625"/>
                    </a:cubicBezTo>
                    <a:cubicBezTo>
                      <a:pt x="709613" y="911543"/>
                      <a:pt x="709613" y="1000125"/>
                      <a:pt x="698182" y="1100138"/>
                    </a:cubicBezTo>
                    <a:cubicBezTo>
                      <a:pt x="692467" y="1085850"/>
                      <a:pt x="666750" y="1043940"/>
                      <a:pt x="661988" y="1033463"/>
                    </a:cubicBezTo>
                    <a:cubicBezTo>
                      <a:pt x="615315" y="937260"/>
                      <a:pt x="555307" y="851535"/>
                      <a:pt x="469582" y="784860"/>
                    </a:cubicBezTo>
                    <a:cubicBezTo>
                      <a:pt x="400050" y="731520"/>
                      <a:pt x="322897" y="689610"/>
                      <a:pt x="249555" y="642938"/>
                    </a:cubicBezTo>
                    <a:cubicBezTo>
                      <a:pt x="139065" y="573405"/>
                      <a:pt x="63817" y="478155"/>
                      <a:pt x="27622" y="351473"/>
                    </a:cubicBezTo>
                    <a:cubicBezTo>
                      <a:pt x="14288" y="308610"/>
                      <a:pt x="12382" y="262890"/>
                      <a:pt x="2857" y="218123"/>
                    </a:cubicBezTo>
                    <a:close/>
                  </a:path>
                </a:pathLst>
              </a:custGeom>
              <a:grp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sp>
            <p:nvSpPr>
              <p:cNvPr id="151" name="Freeform: Shape 150">
                <a:extLst>
                  <a:ext uri="{FF2B5EF4-FFF2-40B4-BE49-F238E27FC236}">
                    <a16:creationId xmlns:a16="http://schemas.microsoft.com/office/drawing/2014/main" id="{7780FBD9-0EC2-2776-29E4-ABFDF16EABD5}"/>
                  </a:ext>
                </a:extLst>
              </p:cNvPr>
              <p:cNvSpPr/>
              <p:nvPr/>
            </p:nvSpPr>
            <p:spPr>
              <a:xfrm>
                <a:off x="6532245" y="1054343"/>
                <a:ext cx="714375" cy="762000"/>
              </a:xfrm>
              <a:custGeom>
                <a:avLst/>
                <a:gdLst>
                  <a:gd name="connsiteX0" fmla="*/ 389573 w 714375"/>
                  <a:gd name="connsiteY0" fmla="*/ 182954 h 762000"/>
                  <a:gd name="connsiteX1" fmla="*/ 523875 w 714375"/>
                  <a:gd name="connsiteY1" fmla="*/ 292491 h 762000"/>
                  <a:gd name="connsiteX2" fmla="*/ 598170 w 714375"/>
                  <a:gd name="connsiteY2" fmla="*/ 420126 h 762000"/>
                  <a:gd name="connsiteX3" fmla="*/ 718185 w 714375"/>
                  <a:gd name="connsiteY3" fmla="*/ 768741 h 762000"/>
                  <a:gd name="connsiteX4" fmla="*/ 542925 w 714375"/>
                  <a:gd name="connsiteY4" fmla="*/ 647774 h 762000"/>
                  <a:gd name="connsiteX5" fmla="*/ 371475 w 714375"/>
                  <a:gd name="connsiteY5" fmla="*/ 474419 h 762000"/>
                  <a:gd name="connsiteX6" fmla="*/ 200977 w 714375"/>
                  <a:gd name="connsiteY6" fmla="*/ 235341 h 762000"/>
                  <a:gd name="connsiteX7" fmla="*/ 12383 w 714375"/>
                  <a:gd name="connsiteY7" fmla="*/ 13409 h 762000"/>
                  <a:gd name="connsiteX8" fmla="*/ 0 w 714375"/>
                  <a:gd name="connsiteY8" fmla="*/ 74 h 762000"/>
                  <a:gd name="connsiteX9" fmla="*/ 33338 w 714375"/>
                  <a:gd name="connsiteY9" fmla="*/ 9599 h 762000"/>
                  <a:gd name="connsiteX10" fmla="*/ 389573 w 714375"/>
                  <a:gd name="connsiteY10" fmla="*/ 182954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375" h="762000">
                    <a:moveTo>
                      <a:pt x="389573" y="182954"/>
                    </a:moveTo>
                    <a:cubicBezTo>
                      <a:pt x="438150" y="214386"/>
                      <a:pt x="479108" y="242009"/>
                      <a:pt x="523875" y="292491"/>
                    </a:cubicBezTo>
                    <a:cubicBezTo>
                      <a:pt x="544830" y="315351"/>
                      <a:pt x="582930" y="390599"/>
                      <a:pt x="598170" y="420126"/>
                    </a:cubicBezTo>
                    <a:cubicBezTo>
                      <a:pt x="640080" y="535379"/>
                      <a:pt x="667702" y="656346"/>
                      <a:pt x="718185" y="768741"/>
                    </a:cubicBezTo>
                    <a:cubicBezTo>
                      <a:pt x="710565" y="763979"/>
                      <a:pt x="586740" y="685874"/>
                      <a:pt x="542925" y="647774"/>
                    </a:cubicBezTo>
                    <a:cubicBezTo>
                      <a:pt x="481965" y="593481"/>
                      <a:pt x="420052" y="540141"/>
                      <a:pt x="371475" y="474419"/>
                    </a:cubicBezTo>
                    <a:cubicBezTo>
                      <a:pt x="313373" y="396314"/>
                      <a:pt x="263842" y="310589"/>
                      <a:pt x="200977" y="235341"/>
                    </a:cubicBezTo>
                    <a:cubicBezTo>
                      <a:pt x="160020" y="185811"/>
                      <a:pt x="38100" y="35316"/>
                      <a:pt x="12383" y="13409"/>
                    </a:cubicBezTo>
                    <a:cubicBezTo>
                      <a:pt x="8572" y="9599"/>
                      <a:pt x="5715" y="5789"/>
                      <a:pt x="0" y="74"/>
                    </a:cubicBezTo>
                    <a:cubicBezTo>
                      <a:pt x="13335" y="-879"/>
                      <a:pt x="22860" y="7694"/>
                      <a:pt x="33338" y="9599"/>
                    </a:cubicBezTo>
                    <a:cubicBezTo>
                      <a:pt x="134302" y="53414"/>
                      <a:pt x="326708" y="138186"/>
                      <a:pt x="389573" y="182954"/>
                    </a:cubicBezTo>
                    <a:close/>
                  </a:path>
                </a:pathLst>
              </a:custGeom>
              <a:grp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sp>
            <p:nvSpPr>
              <p:cNvPr id="152" name="Freeform: Shape 151">
                <a:extLst>
                  <a:ext uri="{FF2B5EF4-FFF2-40B4-BE49-F238E27FC236}">
                    <a16:creationId xmlns:a16="http://schemas.microsoft.com/office/drawing/2014/main" id="{C1D9C73D-72DD-551E-65D7-3DFBA5DD8611}"/>
                  </a:ext>
                </a:extLst>
              </p:cNvPr>
              <p:cNvSpPr/>
              <p:nvPr/>
            </p:nvSpPr>
            <p:spPr>
              <a:xfrm>
                <a:off x="4238350" y="5114741"/>
                <a:ext cx="2571750" cy="695325"/>
              </a:xfrm>
              <a:custGeom>
                <a:avLst/>
                <a:gdLst>
                  <a:gd name="connsiteX0" fmla="*/ 2382477 w 2571750"/>
                  <a:gd name="connsiteY0" fmla="*/ 262121 h 695325"/>
                  <a:gd name="connsiteX1" fmla="*/ 2037672 w 2571750"/>
                  <a:gd name="connsiteY1" fmla="*/ 258311 h 695325"/>
                  <a:gd name="connsiteX2" fmla="*/ 1604285 w 2571750"/>
                  <a:gd name="connsiteY2" fmla="*/ 137343 h 695325"/>
                  <a:gd name="connsiteX3" fmla="*/ 1330917 w 2571750"/>
                  <a:gd name="connsiteY3" fmla="*/ 24948 h 695325"/>
                  <a:gd name="connsiteX4" fmla="*/ 938487 w 2571750"/>
                  <a:gd name="connsiteY4" fmla="*/ 23043 h 695325"/>
                  <a:gd name="connsiteX5" fmla="*/ 506052 w 2571750"/>
                  <a:gd name="connsiteY5" fmla="*/ 227830 h 695325"/>
                  <a:gd name="connsiteX6" fmla="*/ 5037 w 2571750"/>
                  <a:gd name="connsiteY6" fmla="*/ 582161 h 695325"/>
                  <a:gd name="connsiteX7" fmla="*/ 2180 w 2571750"/>
                  <a:gd name="connsiteY7" fmla="*/ 596448 h 695325"/>
                  <a:gd name="connsiteX8" fmla="*/ 86000 w 2571750"/>
                  <a:gd name="connsiteY8" fmla="*/ 691698 h 695325"/>
                  <a:gd name="connsiteX9" fmla="*/ 100287 w 2571750"/>
                  <a:gd name="connsiteY9" fmla="*/ 688840 h 695325"/>
                  <a:gd name="connsiteX10" fmla="*/ 148865 w 2571750"/>
                  <a:gd name="connsiteY10" fmla="*/ 640263 h 695325"/>
                  <a:gd name="connsiteX11" fmla="*/ 527007 w 2571750"/>
                  <a:gd name="connsiteY11" fmla="*/ 316413 h 695325"/>
                  <a:gd name="connsiteX12" fmla="*/ 745130 w 2571750"/>
                  <a:gd name="connsiteY12" fmla="*/ 189730 h 695325"/>
                  <a:gd name="connsiteX13" fmla="*/ 1154705 w 2571750"/>
                  <a:gd name="connsiteY13" fmla="*/ 157346 h 695325"/>
                  <a:gd name="connsiteX14" fmla="*/ 1388067 w 2571750"/>
                  <a:gd name="connsiteY14" fmla="*/ 287838 h 695325"/>
                  <a:gd name="connsiteX15" fmla="*/ 1625240 w 2571750"/>
                  <a:gd name="connsiteY15" fmla="*/ 448811 h 695325"/>
                  <a:gd name="connsiteX16" fmla="*/ 2085297 w 2571750"/>
                  <a:gd name="connsiteY16" fmla="*/ 506913 h 695325"/>
                  <a:gd name="connsiteX17" fmla="*/ 2282465 w 2571750"/>
                  <a:gd name="connsiteY17" fmla="*/ 431665 h 695325"/>
                  <a:gd name="connsiteX18" fmla="*/ 2575835 w 2571750"/>
                  <a:gd name="connsiteY18" fmla="*/ 243071 h 695325"/>
                  <a:gd name="connsiteX19" fmla="*/ 2382477 w 2571750"/>
                  <a:gd name="connsiteY19" fmla="*/ 262121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71750" h="695325">
                    <a:moveTo>
                      <a:pt x="2382477" y="262121"/>
                    </a:moveTo>
                    <a:cubicBezTo>
                      <a:pt x="2267225" y="272598"/>
                      <a:pt x="2151972" y="271646"/>
                      <a:pt x="2037672" y="258311"/>
                    </a:cubicBezTo>
                    <a:cubicBezTo>
                      <a:pt x="1887177" y="241165"/>
                      <a:pt x="1743350" y="198303"/>
                      <a:pt x="1604285" y="137343"/>
                    </a:cubicBezTo>
                    <a:cubicBezTo>
                      <a:pt x="1513797" y="97338"/>
                      <a:pt x="1425215" y="55428"/>
                      <a:pt x="1330917" y="24948"/>
                    </a:cubicBezTo>
                    <a:cubicBezTo>
                      <a:pt x="1200425" y="-16962"/>
                      <a:pt x="1072790" y="2088"/>
                      <a:pt x="938487" y="23043"/>
                    </a:cubicBezTo>
                    <a:cubicBezTo>
                      <a:pt x="763227" y="51618"/>
                      <a:pt x="506052" y="227830"/>
                      <a:pt x="506052" y="227830"/>
                    </a:cubicBezTo>
                    <a:cubicBezTo>
                      <a:pt x="331745" y="336415"/>
                      <a:pt x="166962" y="457383"/>
                      <a:pt x="5037" y="582161"/>
                    </a:cubicBezTo>
                    <a:cubicBezTo>
                      <a:pt x="-1630" y="587876"/>
                      <a:pt x="-678" y="589781"/>
                      <a:pt x="2180" y="596448"/>
                    </a:cubicBezTo>
                    <a:cubicBezTo>
                      <a:pt x="15515" y="624071"/>
                      <a:pt x="80285" y="679315"/>
                      <a:pt x="86000" y="691698"/>
                    </a:cubicBezTo>
                    <a:cubicBezTo>
                      <a:pt x="92667" y="699318"/>
                      <a:pt x="96477" y="693603"/>
                      <a:pt x="100287" y="688840"/>
                    </a:cubicBezTo>
                    <a:cubicBezTo>
                      <a:pt x="116480" y="672648"/>
                      <a:pt x="132672" y="656456"/>
                      <a:pt x="148865" y="640263"/>
                    </a:cubicBezTo>
                    <a:cubicBezTo>
                      <a:pt x="266022" y="525011"/>
                      <a:pt x="524150" y="315461"/>
                      <a:pt x="527007" y="316413"/>
                    </a:cubicBezTo>
                    <a:cubicBezTo>
                      <a:pt x="528912" y="314508"/>
                      <a:pt x="667025" y="213543"/>
                      <a:pt x="745130" y="189730"/>
                    </a:cubicBezTo>
                    <a:cubicBezTo>
                      <a:pt x="938487" y="128771"/>
                      <a:pt x="997542" y="122103"/>
                      <a:pt x="1154705" y="157346"/>
                    </a:cubicBezTo>
                    <a:cubicBezTo>
                      <a:pt x="1243287" y="177348"/>
                      <a:pt x="1314725" y="236403"/>
                      <a:pt x="1388067" y="287838"/>
                    </a:cubicBezTo>
                    <a:cubicBezTo>
                      <a:pt x="1466172" y="343083"/>
                      <a:pt x="1541420" y="402138"/>
                      <a:pt x="1625240" y="448811"/>
                    </a:cubicBezTo>
                    <a:cubicBezTo>
                      <a:pt x="1770972" y="530726"/>
                      <a:pt x="1924325" y="550728"/>
                      <a:pt x="2085297" y="506913"/>
                    </a:cubicBezTo>
                    <a:cubicBezTo>
                      <a:pt x="2157687" y="488815"/>
                      <a:pt x="2238650" y="455478"/>
                      <a:pt x="2282465" y="431665"/>
                    </a:cubicBezTo>
                    <a:cubicBezTo>
                      <a:pt x="2385335" y="380230"/>
                      <a:pt x="2481537" y="316413"/>
                      <a:pt x="2575835" y="243071"/>
                    </a:cubicBezTo>
                    <a:cubicBezTo>
                      <a:pt x="2555832" y="243071"/>
                      <a:pt x="2429150" y="257358"/>
                      <a:pt x="2382477" y="262121"/>
                    </a:cubicBezTo>
                    <a:close/>
                  </a:path>
                </a:pathLst>
              </a:custGeom>
              <a:grp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grpSp>
      </p:grpSp>
      <p:grpSp>
        <p:nvGrpSpPr>
          <p:cNvPr id="161" name="Group 160">
            <a:extLst>
              <a:ext uri="{FF2B5EF4-FFF2-40B4-BE49-F238E27FC236}">
                <a16:creationId xmlns:a16="http://schemas.microsoft.com/office/drawing/2014/main" id="{723FB680-42F5-BDA0-3D94-8F6E528A1855}"/>
              </a:ext>
            </a:extLst>
          </p:cNvPr>
          <p:cNvGrpSpPr/>
          <p:nvPr/>
        </p:nvGrpSpPr>
        <p:grpSpPr>
          <a:xfrm>
            <a:off x="8502653" y="4295206"/>
            <a:ext cx="1299604" cy="1298936"/>
            <a:chOff x="4574848" y="1897856"/>
            <a:chExt cx="3028217" cy="3026664"/>
          </a:xfrm>
        </p:grpSpPr>
        <p:sp>
          <p:nvSpPr>
            <p:cNvPr id="162" name="Freeform: Shape 161">
              <a:extLst>
                <a:ext uri="{FF2B5EF4-FFF2-40B4-BE49-F238E27FC236}">
                  <a16:creationId xmlns:a16="http://schemas.microsoft.com/office/drawing/2014/main" id="{6F89FB16-68A3-8517-1CF4-472359E40FB2}"/>
                </a:ext>
              </a:extLst>
            </p:cNvPr>
            <p:cNvSpPr/>
            <p:nvPr/>
          </p:nvSpPr>
          <p:spPr>
            <a:xfrm>
              <a:off x="4575624" y="1897856"/>
              <a:ext cx="3026664" cy="3026664"/>
            </a:xfrm>
            <a:custGeom>
              <a:avLst/>
              <a:gdLst>
                <a:gd name="connsiteX0" fmla="*/ 3057049 w 3057525"/>
                <a:gd name="connsiteY0" fmla="*/ 1532096 h 3057525"/>
                <a:gd name="connsiteX1" fmla="*/ 1532096 w 3057525"/>
                <a:gd name="connsiteY1" fmla="*/ 3057049 h 3057525"/>
                <a:gd name="connsiteX2" fmla="*/ 7144 w 3057525"/>
                <a:gd name="connsiteY2" fmla="*/ 1532096 h 3057525"/>
                <a:gd name="connsiteX3" fmla="*/ 1532096 w 3057525"/>
                <a:gd name="connsiteY3" fmla="*/ 7144 h 3057525"/>
                <a:gd name="connsiteX4" fmla="*/ 3057049 w 3057525"/>
                <a:gd name="connsiteY4" fmla="*/ 1532096 h 305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3057525">
                  <a:moveTo>
                    <a:pt x="3057049" y="1532096"/>
                  </a:moveTo>
                  <a:cubicBezTo>
                    <a:pt x="3057049" y="2374304"/>
                    <a:pt x="2374304" y="3057049"/>
                    <a:pt x="1532096" y="3057049"/>
                  </a:cubicBezTo>
                  <a:cubicBezTo>
                    <a:pt x="689888" y="3057049"/>
                    <a:pt x="7144" y="2374304"/>
                    <a:pt x="7144" y="1532096"/>
                  </a:cubicBezTo>
                  <a:cubicBezTo>
                    <a:pt x="7144" y="689888"/>
                    <a:pt x="689888" y="7144"/>
                    <a:pt x="1532096" y="7144"/>
                  </a:cubicBezTo>
                  <a:cubicBezTo>
                    <a:pt x="2374304" y="7144"/>
                    <a:pt x="3057049" y="689888"/>
                    <a:pt x="3057049" y="1532096"/>
                  </a:cubicBezTo>
                  <a:close/>
                </a:path>
              </a:pathLst>
            </a:custGeom>
            <a:solidFill>
              <a:srgbClr val="4D9724">
                <a:lumMod val="20000"/>
                <a:lumOff val="80000"/>
              </a:srgbClr>
            </a:solidFill>
            <a:ln w="9525" cap="flat">
              <a:noFill/>
              <a:prstDash val="solid"/>
              <a:miter/>
            </a:ln>
            <a:effectLst>
              <a:outerShdw blurRad="63500" sx="102000" sy="102000" algn="ctr" rotWithShape="0">
                <a:prstClr val="black">
                  <a:alpha val="40000"/>
                </a:prstClr>
              </a:outerShdw>
            </a:effectLst>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black"/>
                </a:solidFill>
                <a:effectLst/>
                <a:uLnTx/>
                <a:uFillTx/>
                <a:latin typeface="Arial"/>
                <a:cs typeface="+mn-cs"/>
              </a:endParaRPr>
            </a:p>
          </p:txBody>
        </p:sp>
        <p:sp>
          <p:nvSpPr>
            <p:cNvPr id="163" name="Freeform: Shape 162">
              <a:extLst>
                <a:ext uri="{FF2B5EF4-FFF2-40B4-BE49-F238E27FC236}">
                  <a16:creationId xmlns:a16="http://schemas.microsoft.com/office/drawing/2014/main" id="{C23218FF-6F1E-C803-47AD-B0F6C28DF39E}"/>
                </a:ext>
              </a:extLst>
            </p:cNvPr>
            <p:cNvSpPr/>
            <p:nvPr/>
          </p:nvSpPr>
          <p:spPr>
            <a:xfrm>
              <a:off x="4574848" y="1907000"/>
              <a:ext cx="3028217" cy="2962327"/>
            </a:xfrm>
            <a:custGeom>
              <a:avLst/>
              <a:gdLst>
                <a:gd name="connsiteX0" fmla="*/ 2863236 w 3028217"/>
                <a:gd name="connsiteY0" fmla="*/ 2049564 h 2962327"/>
                <a:gd name="connsiteX1" fmla="*/ 2844662 w 3028217"/>
                <a:gd name="connsiteY1" fmla="*/ 2065518 h 2962327"/>
                <a:gd name="connsiteX2" fmla="*/ 2847519 w 3028217"/>
                <a:gd name="connsiteY2" fmla="*/ 2116953 h 2962327"/>
                <a:gd name="connsiteX3" fmla="*/ 2887525 w 3028217"/>
                <a:gd name="connsiteY3" fmla="*/ 2084568 h 2962327"/>
                <a:gd name="connsiteX4" fmla="*/ 2890382 w 3028217"/>
                <a:gd name="connsiteY4" fmla="*/ 2078853 h 2962327"/>
                <a:gd name="connsiteX5" fmla="*/ 2890382 w 3028217"/>
                <a:gd name="connsiteY5" fmla="*/ 2057898 h 2962327"/>
                <a:gd name="connsiteX6" fmla="*/ 2863236 w 3028217"/>
                <a:gd name="connsiteY6" fmla="*/ 2049564 h 2962327"/>
                <a:gd name="connsiteX7" fmla="*/ 2453184 w 3028217"/>
                <a:gd name="connsiteY7" fmla="*/ 1703568 h 2962327"/>
                <a:gd name="connsiteX8" fmla="*/ 2444611 w 3028217"/>
                <a:gd name="connsiteY8" fmla="*/ 1714046 h 2962327"/>
                <a:gd name="connsiteX9" fmla="*/ 2467471 w 3028217"/>
                <a:gd name="connsiteY9" fmla="*/ 1740716 h 2962327"/>
                <a:gd name="connsiteX10" fmla="*/ 2482711 w 3028217"/>
                <a:gd name="connsiteY10" fmla="*/ 1728333 h 2962327"/>
                <a:gd name="connsiteX11" fmla="*/ 2453184 w 3028217"/>
                <a:gd name="connsiteY11" fmla="*/ 1703568 h 2962327"/>
                <a:gd name="connsiteX12" fmla="*/ 802501 w 3028217"/>
                <a:gd name="connsiteY12" fmla="*/ 1583553 h 2962327"/>
                <a:gd name="connsiteX13" fmla="*/ 812026 w 3028217"/>
                <a:gd name="connsiteY13" fmla="*/ 1589268 h 2962327"/>
                <a:gd name="connsiteX14" fmla="*/ 802501 w 3028217"/>
                <a:gd name="connsiteY14" fmla="*/ 1599745 h 2962327"/>
                <a:gd name="connsiteX15" fmla="*/ 792024 w 3028217"/>
                <a:gd name="connsiteY15" fmla="*/ 1594030 h 2962327"/>
                <a:gd name="connsiteX16" fmla="*/ 802501 w 3028217"/>
                <a:gd name="connsiteY16" fmla="*/ 1583553 h 2962327"/>
                <a:gd name="connsiteX17" fmla="*/ 573901 w 3028217"/>
                <a:gd name="connsiteY17" fmla="*/ 1577838 h 2962327"/>
                <a:gd name="connsiteX18" fmla="*/ 592951 w 3028217"/>
                <a:gd name="connsiteY18" fmla="*/ 1589268 h 2962327"/>
                <a:gd name="connsiteX19" fmla="*/ 584379 w 3028217"/>
                <a:gd name="connsiteY19" fmla="*/ 1596888 h 2962327"/>
                <a:gd name="connsiteX20" fmla="*/ 565329 w 3028217"/>
                <a:gd name="connsiteY20" fmla="*/ 1587363 h 2962327"/>
                <a:gd name="connsiteX21" fmla="*/ 573901 w 3028217"/>
                <a:gd name="connsiteY21" fmla="*/ 1577838 h 2962327"/>
                <a:gd name="connsiteX22" fmla="*/ 698678 w 3028217"/>
                <a:gd name="connsiteY22" fmla="*/ 1550216 h 2962327"/>
                <a:gd name="connsiteX23" fmla="*/ 763448 w 3028217"/>
                <a:gd name="connsiteY23" fmla="*/ 1592126 h 2962327"/>
                <a:gd name="connsiteX24" fmla="*/ 678676 w 3028217"/>
                <a:gd name="connsiteY24" fmla="*/ 1592126 h 2962327"/>
                <a:gd name="connsiteX25" fmla="*/ 698678 w 3028217"/>
                <a:gd name="connsiteY25" fmla="*/ 1550216 h 2962327"/>
                <a:gd name="connsiteX26" fmla="*/ 492939 w 3028217"/>
                <a:gd name="connsiteY26" fmla="*/ 1460681 h 2962327"/>
                <a:gd name="connsiteX27" fmla="*/ 562471 w 3028217"/>
                <a:gd name="connsiteY27" fmla="*/ 1479731 h 2962327"/>
                <a:gd name="connsiteX28" fmla="*/ 646291 w 3028217"/>
                <a:gd name="connsiteY28" fmla="*/ 1537833 h 2962327"/>
                <a:gd name="connsiteX29" fmla="*/ 577711 w 3028217"/>
                <a:gd name="connsiteY29" fmla="*/ 1525451 h 2962327"/>
                <a:gd name="connsiteX30" fmla="*/ 527229 w 3028217"/>
                <a:gd name="connsiteY30" fmla="*/ 1487351 h 2962327"/>
                <a:gd name="connsiteX31" fmla="*/ 525032 w 3028217"/>
                <a:gd name="connsiteY31" fmla="*/ 1486533 h 2962327"/>
                <a:gd name="connsiteX32" fmla="*/ 527229 w 3028217"/>
                <a:gd name="connsiteY32" fmla="*/ 1488303 h 2962327"/>
                <a:gd name="connsiteX33" fmla="*/ 451029 w 3028217"/>
                <a:gd name="connsiteY33" fmla="*/ 1494971 h 2962327"/>
                <a:gd name="connsiteX34" fmla="*/ 492939 w 3028217"/>
                <a:gd name="connsiteY34" fmla="*/ 1460681 h 2962327"/>
                <a:gd name="connsiteX35" fmla="*/ 592475 w 3028217"/>
                <a:gd name="connsiteY35" fmla="*/ 1413889 h 2962327"/>
                <a:gd name="connsiteX36" fmla="*/ 596761 w 3028217"/>
                <a:gd name="connsiteY36" fmla="*/ 1414961 h 2962327"/>
                <a:gd name="connsiteX37" fmla="*/ 595809 w 3028217"/>
                <a:gd name="connsiteY37" fmla="*/ 1447346 h 2962327"/>
                <a:gd name="connsiteX38" fmla="*/ 588189 w 3028217"/>
                <a:gd name="connsiteY38" fmla="*/ 1414961 h 2962327"/>
                <a:gd name="connsiteX39" fmla="*/ 592475 w 3028217"/>
                <a:gd name="connsiteY39" fmla="*/ 1413889 h 2962327"/>
                <a:gd name="connsiteX40" fmla="*/ 2633206 w 3028217"/>
                <a:gd name="connsiteY40" fmla="*/ 1174931 h 2962327"/>
                <a:gd name="connsiteX41" fmla="*/ 2673211 w 3028217"/>
                <a:gd name="connsiteY41" fmla="*/ 1180646 h 2962327"/>
                <a:gd name="connsiteX42" fmla="*/ 2633206 w 3028217"/>
                <a:gd name="connsiteY42" fmla="*/ 1174931 h 2962327"/>
                <a:gd name="connsiteX43" fmla="*/ 2477948 w 3028217"/>
                <a:gd name="connsiteY43" fmla="*/ 1095873 h 2962327"/>
                <a:gd name="connsiteX44" fmla="*/ 2484616 w 3028217"/>
                <a:gd name="connsiteY44" fmla="*/ 1110160 h 2962327"/>
                <a:gd name="connsiteX45" fmla="*/ 2464613 w 3028217"/>
                <a:gd name="connsiteY45" fmla="*/ 1135878 h 2962327"/>
                <a:gd name="connsiteX46" fmla="*/ 2444611 w 3028217"/>
                <a:gd name="connsiteY46" fmla="*/ 1144450 h 2962327"/>
                <a:gd name="connsiteX47" fmla="*/ 2415083 w 3028217"/>
                <a:gd name="connsiteY47" fmla="*/ 1119685 h 2962327"/>
                <a:gd name="connsiteX48" fmla="*/ 2446516 w 3028217"/>
                <a:gd name="connsiteY48" fmla="*/ 1114923 h 2962327"/>
                <a:gd name="connsiteX49" fmla="*/ 2477948 w 3028217"/>
                <a:gd name="connsiteY49" fmla="*/ 1095873 h 2962327"/>
                <a:gd name="connsiteX50" fmla="*/ 2344599 w 3028217"/>
                <a:gd name="connsiteY50" fmla="*/ 1039676 h 2962327"/>
                <a:gd name="connsiteX51" fmla="*/ 2355076 w 3028217"/>
                <a:gd name="connsiteY51" fmla="*/ 1066346 h 2962327"/>
                <a:gd name="connsiteX52" fmla="*/ 2341741 w 3028217"/>
                <a:gd name="connsiteY52" fmla="*/ 1092063 h 2962327"/>
                <a:gd name="connsiteX53" fmla="*/ 2328406 w 3028217"/>
                <a:gd name="connsiteY53" fmla="*/ 1065393 h 2962327"/>
                <a:gd name="connsiteX54" fmla="*/ 2344599 w 3028217"/>
                <a:gd name="connsiteY54" fmla="*/ 1039676 h 2962327"/>
                <a:gd name="connsiteX55" fmla="*/ 699631 w 3028217"/>
                <a:gd name="connsiteY55" fmla="*/ 966334 h 2962327"/>
                <a:gd name="connsiteX56" fmla="*/ 616764 w 3028217"/>
                <a:gd name="connsiteY56" fmla="*/ 992051 h 2962327"/>
                <a:gd name="connsiteX57" fmla="*/ 699631 w 3028217"/>
                <a:gd name="connsiteY57" fmla="*/ 966334 h 2962327"/>
                <a:gd name="connsiteX58" fmla="*/ 2786559 w 3028217"/>
                <a:gd name="connsiteY58" fmla="*/ 938711 h 2962327"/>
                <a:gd name="connsiteX59" fmla="*/ 2814181 w 3028217"/>
                <a:gd name="connsiteY59" fmla="*/ 938711 h 2962327"/>
                <a:gd name="connsiteX60" fmla="*/ 2814181 w 3028217"/>
                <a:gd name="connsiteY60" fmla="*/ 945378 h 2962327"/>
                <a:gd name="connsiteX61" fmla="*/ 2786559 w 3028217"/>
                <a:gd name="connsiteY61" fmla="*/ 938711 h 2962327"/>
                <a:gd name="connsiteX62" fmla="*/ 737731 w 3028217"/>
                <a:gd name="connsiteY62" fmla="*/ 935019 h 2962327"/>
                <a:gd name="connsiteX63" fmla="*/ 702489 w 3028217"/>
                <a:gd name="connsiteY63" fmla="*/ 951093 h 2962327"/>
                <a:gd name="connsiteX64" fmla="*/ 770116 w 3028217"/>
                <a:gd name="connsiteY64" fmla="*/ 936805 h 2962327"/>
                <a:gd name="connsiteX65" fmla="*/ 737731 w 3028217"/>
                <a:gd name="connsiteY65" fmla="*/ 935019 h 2962327"/>
                <a:gd name="connsiteX66" fmla="*/ 619383 w 3028217"/>
                <a:gd name="connsiteY66" fmla="*/ 880251 h 2962327"/>
                <a:gd name="connsiteX67" fmla="*/ 608191 w 3028217"/>
                <a:gd name="connsiteY67" fmla="*/ 882513 h 2962327"/>
                <a:gd name="connsiteX68" fmla="*/ 541516 w 3028217"/>
                <a:gd name="connsiteY68" fmla="*/ 968238 h 2962327"/>
                <a:gd name="connsiteX69" fmla="*/ 558661 w 3028217"/>
                <a:gd name="connsiteY69" fmla="*/ 975858 h 2962327"/>
                <a:gd name="connsiteX70" fmla="*/ 578664 w 3028217"/>
                <a:gd name="connsiteY70" fmla="*/ 949188 h 2962327"/>
                <a:gd name="connsiteX71" fmla="*/ 623431 w 3028217"/>
                <a:gd name="connsiteY71" fmla="*/ 890133 h 2962327"/>
                <a:gd name="connsiteX72" fmla="*/ 619383 w 3028217"/>
                <a:gd name="connsiteY72" fmla="*/ 880251 h 2962327"/>
                <a:gd name="connsiteX73" fmla="*/ 659626 w 3028217"/>
                <a:gd name="connsiteY73" fmla="*/ 872036 h 2962327"/>
                <a:gd name="connsiteX74" fmla="*/ 647244 w 3028217"/>
                <a:gd name="connsiteY74" fmla="*/ 879656 h 2962327"/>
                <a:gd name="connsiteX75" fmla="*/ 657721 w 3028217"/>
                <a:gd name="connsiteY75" fmla="*/ 950141 h 2962327"/>
                <a:gd name="connsiteX76" fmla="*/ 683439 w 3028217"/>
                <a:gd name="connsiteY76" fmla="*/ 913946 h 2962327"/>
                <a:gd name="connsiteX77" fmla="*/ 711061 w 3028217"/>
                <a:gd name="connsiteY77" fmla="*/ 910136 h 2962327"/>
                <a:gd name="connsiteX78" fmla="*/ 709156 w 3028217"/>
                <a:gd name="connsiteY78" fmla="*/ 891086 h 2962327"/>
                <a:gd name="connsiteX79" fmla="*/ 659626 w 3028217"/>
                <a:gd name="connsiteY79" fmla="*/ 872036 h 2962327"/>
                <a:gd name="connsiteX80" fmla="*/ 620410 w 3028217"/>
                <a:gd name="connsiteY80" fmla="*/ 803828 h 2962327"/>
                <a:gd name="connsiteX81" fmla="*/ 603429 w 3028217"/>
                <a:gd name="connsiteY81" fmla="*/ 807266 h 2962327"/>
                <a:gd name="connsiteX82" fmla="*/ 532944 w 3028217"/>
                <a:gd name="connsiteY82" fmla="*/ 841556 h 2962327"/>
                <a:gd name="connsiteX83" fmla="*/ 541516 w 3028217"/>
                <a:gd name="connsiteY83" fmla="*/ 855843 h 2962327"/>
                <a:gd name="connsiteX84" fmla="*/ 602476 w 3028217"/>
                <a:gd name="connsiteY84" fmla="*/ 859653 h 2962327"/>
                <a:gd name="connsiteX85" fmla="*/ 652959 w 3028217"/>
                <a:gd name="connsiteY85" fmla="*/ 835841 h 2962327"/>
                <a:gd name="connsiteX86" fmla="*/ 620410 w 3028217"/>
                <a:gd name="connsiteY86" fmla="*/ 803828 h 2962327"/>
                <a:gd name="connsiteX87" fmla="*/ 2051228 w 3028217"/>
                <a:gd name="connsiteY87" fmla="*/ 690108 h 2962327"/>
                <a:gd name="connsiteX88" fmla="*/ 2074088 w 3028217"/>
                <a:gd name="connsiteY88" fmla="*/ 722493 h 2962327"/>
                <a:gd name="connsiteX89" fmla="*/ 2021701 w 3028217"/>
                <a:gd name="connsiteY89" fmla="*/ 782500 h 2962327"/>
                <a:gd name="connsiteX90" fmla="*/ 2000746 w 3028217"/>
                <a:gd name="connsiteY90" fmla="*/ 772023 h 2962327"/>
                <a:gd name="connsiteX91" fmla="*/ 2036941 w 3028217"/>
                <a:gd name="connsiteY91" fmla="*/ 698680 h 2962327"/>
                <a:gd name="connsiteX92" fmla="*/ 2051228 w 3028217"/>
                <a:gd name="connsiteY92" fmla="*/ 690108 h 2962327"/>
                <a:gd name="connsiteX93" fmla="*/ 2111236 w 3028217"/>
                <a:gd name="connsiteY93" fmla="*/ 608669 h 2962327"/>
                <a:gd name="connsiteX94" fmla="*/ 2113141 w 3028217"/>
                <a:gd name="connsiteY94" fmla="*/ 623433 h 2962327"/>
                <a:gd name="connsiteX95" fmla="*/ 2111236 w 3028217"/>
                <a:gd name="connsiteY95" fmla="*/ 626290 h 2962327"/>
                <a:gd name="connsiteX96" fmla="*/ 2159814 w 3028217"/>
                <a:gd name="connsiteY96" fmla="*/ 711063 h 2962327"/>
                <a:gd name="connsiteX97" fmla="*/ 2199819 w 3028217"/>
                <a:gd name="connsiteY97" fmla="*/ 758688 h 2962327"/>
                <a:gd name="connsiteX98" fmla="*/ 2176959 w 3028217"/>
                <a:gd name="connsiteY98" fmla="*/ 800598 h 2962327"/>
                <a:gd name="connsiteX99" fmla="*/ 2092186 w 3028217"/>
                <a:gd name="connsiteY99" fmla="*/ 814885 h 2962327"/>
                <a:gd name="connsiteX100" fmla="*/ 2092186 w 3028217"/>
                <a:gd name="connsiteY100" fmla="*/ 777738 h 2962327"/>
                <a:gd name="connsiteX101" fmla="*/ 2111236 w 3028217"/>
                <a:gd name="connsiteY101" fmla="*/ 740590 h 2962327"/>
                <a:gd name="connsiteX102" fmla="*/ 2110284 w 3028217"/>
                <a:gd name="connsiteY102" fmla="*/ 710110 h 2962327"/>
                <a:gd name="connsiteX103" fmla="*/ 2076946 w 3028217"/>
                <a:gd name="connsiteY103" fmla="*/ 669153 h 2962327"/>
                <a:gd name="connsiteX104" fmla="*/ 2097901 w 3028217"/>
                <a:gd name="connsiteY104" fmla="*/ 611050 h 2962327"/>
                <a:gd name="connsiteX105" fmla="*/ 2111236 w 3028217"/>
                <a:gd name="connsiteY105" fmla="*/ 608669 h 2962327"/>
                <a:gd name="connsiteX106" fmla="*/ 927279 w 3028217"/>
                <a:gd name="connsiteY106" fmla="*/ 479605 h 2962327"/>
                <a:gd name="connsiteX107" fmla="*/ 933946 w 3028217"/>
                <a:gd name="connsiteY107" fmla="*/ 486273 h 2962327"/>
                <a:gd name="connsiteX108" fmla="*/ 929184 w 3028217"/>
                <a:gd name="connsiteY108" fmla="*/ 493893 h 2962327"/>
                <a:gd name="connsiteX109" fmla="*/ 919659 w 3028217"/>
                <a:gd name="connsiteY109" fmla="*/ 488178 h 2962327"/>
                <a:gd name="connsiteX110" fmla="*/ 927279 w 3028217"/>
                <a:gd name="connsiteY110" fmla="*/ 479605 h 2962327"/>
                <a:gd name="connsiteX111" fmla="*/ 1938089 w 3028217"/>
                <a:gd name="connsiteY111" fmla="*/ 417931 h 2962327"/>
                <a:gd name="connsiteX112" fmla="*/ 1959789 w 3028217"/>
                <a:gd name="connsiteY112" fmla="*/ 441505 h 2962327"/>
                <a:gd name="connsiteX113" fmla="*/ 1940739 w 3028217"/>
                <a:gd name="connsiteY113" fmla="*/ 466270 h 2962327"/>
                <a:gd name="connsiteX114" fmla="*/ 1842631 w 3028217"/>
                <a:gd name="connsiteY114" fmla="*/ 480558 h 2962327"/>
                <a:gd name="connsiteX115" fmla="*/ 1832154 w 3028217"/>
                <a:gd name="connsiteY115" fmla="*/ 458650 h 2962327"/>
                <a:gd name="connsiteX116" fmla="*/ 1833106 w 3028217"/>
                <a:gd name="connsiteY116" fmla="*/ 431980 h 2962327"/>
                <a:gd name="connsiteX117" fmla="*/ 1845489 w 3028217"/>
                <a:gd name="connsiteY117" fmla="*/ 423408 h 2962327"/>
                <a:gd name="connsiteX118" fmla="*/ 1857871 w 3028217"/>
                <a:gd name="connsiteY118" fmla="*/ 432933 h 2962327"/>
                <a:gd name="connsiteX119" fmla="*/ 1926451 w 3028217"/>
                <a:gd name="connsiteY119" fmla="*/ 418645 h 2962327"/>
                <a:gd name="connsiteX120" fmla="*/ 1938089 w 3028217"/>
                <a:gd name="connsiteY120" fmla="*/ 417931 h 2962327"/>
                <a:gd name="connsiteX121" fmla="*/ 904419 w 3028217"/>
                <a:gd name="connsiteY121" fmla="*/ 389118 h 2962327"/>
                <a:gd name="connsiteX122" fmla="*/ 938709 w 3028217"/>
                <a:gd name="connsiteY122" fmla="*/ 433886 h 2962327"/>
                <a:gd name="connsiteX123" fmla="*/ 942519 w 3028217"/>
                <a:gd name="connsiteY123" fmla="*/ 446268 h 2962327"/>
                <a:gd name="connsiteX124" fmla="*/ 931089 w 3028217"/>
                <a:gd name="connsiteY124" fmla="*/ 449125 h 2962327"/>
                <a:gd name="connsiteX125" fmla="*/ 878701 w 3028217"/>
                <a:gd name="connsiteY125" fmla="*/ 449125 h 2962327"/>
                <a:gd name="connsiteX126" fmla="*/ 856794 w 3028217"/>
                <a:gd name="connsiteY126" fmla="*/ 443411 h 2962327"/>
                <a:gd name="connsiteX127" fmla="*/ 867271 w 3028217"/>
                <a:gd name="connsiteY127" fmla="*/ 412930 h 2962327"/>
                <a:gd name="connsiteX128" fmla="*/ 904419 w 3028217"/>
                <a:gd name="connsiteY128" fmla="*/ 389118 h 2962327"/>
                <a:gd name="connsiteX129" fmla="*/ 1062534 w 3028217"/>
                <a:gd name="connsiteY129" fmla="*/ 340541 h 2962327"/>
                <a:gd name="connsiteX130" fmla="*/ 1083489 w 3028217"/>
                <a:gd name="connsiteY130" fmla="*/ 353876 h 2962327"/>
                <a:gd name="connsiteX131" fmla="*/ 1053961 w 3028217"/>
                <a:gd name="connsiteY131" fmla="*/ 360543 h 2962327"/>
                <a:gd name="connsiteX132" fmla="*/ 1062534 w 3028217"/>
                <a:gd name="connsiteY132" fmla="*/ 340541 h 2962327"/>
                <a:gd name="connsiteX133" fmla="*/ 2471113 w 3028217"/>
                <a:gd name="connsiteY133" fmla="*/ 336025 h 2962327"/>
                <a:gd name="connsiteX134" fmla="*/ 2521763 w 3028217"/>
                <a:gd name="connsiteY134" fmla="*/ 370068 h 2962327"/>
                <a:gd name="connsiteX135" fmla="*/ 2848471 w 3028217"/>
                <a:gd name="connsiteY135" fmla="*/ 785358 h 2962327"/>
                <a:gd name="connsiteX136" fmla="*/ 2920861 w 3028217"/>
                <a:gd name="connsiteY136" fmla="*/ 940616 h 2962327"/>
                <a:gd name="connsiteX137" fmla="*/ 2926576 w 3028217"/>
                <a:gd name="connsiteY137" fmla="*/ 977763 h 2962327"/>
                <a:gd name="connsiteX138" fmla="*/ 2847518 w 3028217"/>
                <a:gd name="connsiteY138" fmla="*/ 938711 h 2962327"/>
                <a:gd name="connsiteX139" fmla="*/ 2864663 w 3028217"/>
                <a:gd name="connsiteY139" fmla="*/ 890133 h 2962327"/>
                <a:gd name="connsiteX140" fmla="*/ 2810371 w 3028217"/>
                <a:gd name="connsiteY140" fmla="*/ 908231 h 2962327"/>
                <a:gd name="connsiteX141" fmla="*/ 2757031 w 3028217"/>
                <a:gd name="connsiteY141" fmla="*/ 904421 h 2962327"/>
                <a:gd name="connsiteX142" fmla="*/ 2728456 w 3028217"/>
                <a:gd name="connsiteY142" fmla="*/ 916803 h 2962327"/>
                <a:gd name="connsiteX143" fmla="*/ 2707501 w 3028217"/>
                <a:gd name="connsiteY143" fmla="*/ 971096 h 2962327"/>
                <a:gd name="connsiteX144" fmla="*/ 2706548 w 3028217"/>
                <a:gd name="connsiteY144" fmla="*/ 1011101 h 2962327"/>
                <a:gd name="connsiteX145" fmla="*/ 2712263 w 3028217"/>
                <a:gd name="connsiteY145" fmla="*/ 1044438 h 2962327"/>
                <a:gd name="connsiteX146" fmla="*/ 2750438 w 3028217"/>
                <a:gd name="connsiteY146" fmla="*/ 1026892 h 2962327"/>
                <a:gd name="connsiteX147" fmla="*/ 2757317 w 3028217"/>
                <a:gd name="connsiteY147" fmla="*/ 1029909 h 2962327"/>
                <a:gd name="connsiteX148" fmla="*/ 2760842 w 3028217"/>
                <a:gd name="connsiteY148" fmla="*/ 1028246 h 2962327"/>
                <a:gd name="connsiteX149" fmla="*/ 2785607 w 3028217"/>
                <a:gd name="connsiteY149" fmla="*/ 1010148 h 2962327"/>
                <a:gd name="connsiteX150" fmla="*/ 2804538 w 3028217"/>
                <a:gd name="connsiteY150" fmla="*/ 1006457 h 2962327"/>
                <a:gd name="connsiteX151" fmla="*/ 2822755 w 3028217"/>
                <a:gd name="connsiteY151" fmla="*/ 1009196 h 2962327"/>
                <a:gd name="connsiteX152" fmla="*/ 2938959 w 3028217"/>
                <a:gd name="connsiteY152" fmla="*/ 1031103 h 2962327"/>
                <a:gd name="connsiteX153" fmla="*/ 2959915 w 3028217"/>
                <a:gd name="connsiteY153" fmla="*/ 1058726 h 2962327"/>
                <a:gd name="connsiteX154" fmla="*/ 3021827 w 3028217"/>
                <a:gd name="connsiteY154" fmla="*/ 1368288 h 2962327"/>
                <a:gd name="connsiteX155" fmla="*/ 3027542 w 3028217"/>
                <a:gd name="connsiteY155" fmla="*/ 1562598 h 2962327"/>
                <a:gd name="connsiteX156" fmla="*/ 3020874 w 3028217"/>
                <a:gd name="connsiteY156" fmla="*/ 1594983 h 2962327"/>
                <a:gd name="connsiteX157" fmla="*/ 2958009 w 3028217"/>
                <a:gd name="connsiteY157" fmla="*/ 1512116 h 2962327"/>
                <a:gd name="connsiteX158" fmla="*/ 2918005 w 3028217"/>
                <a:gd name="connsiteY158" fmla="*/ 1446393 h 2962327"/>
                <a:gd name="connsiteX159" fmla="*/ 2860855 w 3028217"/>
                <a:gd name="connsiteY159" fmla="*/ 1371146 h 2962327"/>
                <a:gd name="connsiteX160" fmla="*/ 2831327 w 3028217"/>
                <a:gd name="connsiteY160" fmla="*/ 1343523 h 2962327"/>
                <a:gd name="connsiteX161" fmla="*/ 2856092 w 3028217"/>
                <a:gd name="connsiteY161" fmla="*/ 1380671 h 2962327"/>
                <a:gd name="connsiteX162" fmla="*/ 2930387 w 3028217"/>
                <a:gd name="connsiteY162" fmla="*/ 1514021 h 2962327"/>
                <a:gd name="connsiteX163" fmla="*/ 2939912 w 3028217"/>
                <a:gd name="connsiteY163" fmla="*/ 1546406 h 2962327"/>
                <a:gd name="connsiteX164" fmla="*/ 2962772 w 3028217"/>
                <a:gd name="connsiteY164" fmla="*/ 1597841 h 2962327"/>
                <a:gd name="connsiteX165" fmla="*/ 2999919 w 3028217"/>
                <a:gd name="connsiteY165" fmla="*/ 1683566 h 2962327"/>
                <a:gd name="connsiteX166" fmla="*/ 3012302 w 3028217"/>
                <a:gd name="connsiteY166" fmla="*/ 1740716 h 2962327"/>
                <a:gd name="connsiteX167" fmla="*/ 2886572 w 3028217"/>
                <a:gd name="connsiteY167" fmla="*/ 2158864 h 2962327"/>
                <a:gd name="connsiteX168" fmla="*/ 2841805 w 3028217"/>
                <a:gd name="connsiteY168" fmla="*/ 2246493 h 2962327"/>
                <a:gd name="connsiteX169" fmla="*/ 2821802 w 3028217"/>
                <a:gd name="connsiteY169" fmla="*/ 2266496 h 2962327"/>
                <a:gd name="connsiteX170" fmla="*/ 2808467 w 3028217"/>
                <a:gd name="connsiteY170" fmla="*/ 2240778 h 2962327"/>
                <a:gd name="connsiteX171" fmla="*/ 2785607 w 3028217"/>
                <a:gd name="connsiteY171" fmla="*/ 2172198 h 2962327"/>
                <a:gd name="connsiteX172" fmla="*/ 2805609 w 3028217"/>
                <a:gd name="connsiteY172" fmla="*/ 2234111 h 2962327"/>
                <a:gd name="connsiteX173" fmla="*/ 2821802 w 3028217"/>
                <a:gd name="connsiteY173" fmla="*/ 2273164 h 2962327"/>
                <a:gd name="connsiteX174" fmla="*/ 2708455 w 3028217"/>
                <a:gd name="connsiteY174" fmla="*/ 2451281 h 2962327"/>
                <a:gd name="connsiteX175" fmla="*/ 2551292 w 3028217"/>
                <a:gd name="connsiteY175" fmla="*/ 2622731 h 2962327"/>
                <a:gd name="connsiteX176" fmla="*/ 2476997 w 3028217"/>
                <a:gd name="connsiteY176" fmla="*/ 2687501 h 2962327"/>
                <a:gd name="connsiteX177" fmla="*/ 2463662 w 3028217"/>
                <a:gd name="connsiteY177" fmla="*/ 2655116 h 2962327"/>
                <a:gd name="connsiteX178" fmla="*/ 2425562 w 3028217"/>
                <a:gd name="connsiteY178" fmla="*/ 2533196 h 2962327"/>
                <a:gd name="connsiteX179" fmla="*/ 2439849 w 3028217"/>
                <a:gd name="connsiteY179" fmla="*/ 2375081 h 2962327"/>
                <a:gd name="connsiteX180" fmla="*/ 2449374 w 3028217"/>
                <a:gd name="connsiteY180" fmla="*/ 2301739 h 2962327"/>
                <a:gd name="connsiteX181" fmla="*/ 2430324 w 3028217"/>
                <a:gd name="connsiteY181" fmla="*/ 2210298 h 2962327"/>
                <a:gd name="connsiteX182" fmla="*/ 2396987 w 3028217"/>
                <a:gd name="connsiteY182" fmla="*/ 2144576 h 2962327"/>
                <a:gd name="connsiteX183" fmla="*/ 2370317 w 3028217"/>
                <a:gd name="connsiteY183" fmla="*/ 2012178 h 2962327"/>
                <a:gd name="connsiteX184" fmla="*/ 2374127 w 3028217"/>
                <a:gd name="connsiteY184" fmla="*/ 1992176 h 2962327"/>
                <a:gd name="connsiteX185" fmla="*/ 2319834 w 3028217"/>
                <a:gd name="connsiteY185" fmla="*/ 1944551 h 2962327"/>
                <a:gd name="connsiteX186" fmla="*/ 2282687 w 3028217"/>
                <a:gd name="connsiteY186" fmla="*/ 1931216 h 2962327"/>
                <a:gd name="connsiteX187" fmla="*/ 2200772 w 3028217"/>
                <a:gd name="connsiteY187" fmla="*/ 1905498 h 2962327"/>
                <a:gd name="connsiteX188" fmla="*/ 2157909 w 3028217"/>
                <a:gd name="connsiteY188" fmla="*/ 1926453 h 2962327"/>
                <a:gd name="connsiteX189" fmla="*/ 2106474 w 3028217"/>
                <a:gd name="connsiteY189" fmla="*/ 1931216 h 2962327"/>
                <a:gd name="connsiteX190" fmla="*/ 2040752 w 3028217"/>
                <a:gd name="connsiteY190" fmla="*/ 1937883 h 2962327"/>
                <a:gd name="connsiteX191" fmla="*/ 1974077 w 3028217"/>
                <a:gd name="connsiteY191" fmla="*/ 1924548 h 2962327"/>
                <a:gd name="connsiteX192" fmla="*/ 1919784 w 3028217"/>
                <a:gd name="connsiteY192" fmla="*/ 1877876 h 2962327"/>
                <a:gd name="connsiteX193" fmla="*/ 1896924 w 3028217"/>
                <a:gd name="connsiteY193" fmla="*/ 1849301 h 2962327"/>
                <a:gd name="connsiteX194" fmla="*/ 1839774 w 3028217"/>
                <a:gd name="connsiteY194" fmla="*/ 1762623 h 2962327"/>
                <a:gd name="connsiteX195" fmla="*/ 1822629 w 3028217"/>
                <a:gd name="connsiteY195" fmla="*/ 1676898 h 2962327"/>
                <a:gd name="connsiteX196" fmla="*/ 1829297 w 3028217"/>
                <a:gd name="connsiteY196" fmla="*/ 1537833 h 2962327"/>
                <a:gd name="connsiteX197" fmla="*/ 1828344 w 3028217"/>
                <a:gd name="connsiteY197" fmla="*/ 1514973 h 2962327"/>
                <a:gd name="connsiteX198" fmla="*/ 1909307 w 3028217"/>
                <a:gd name="connsiteY198" fmla="*/ 1373051 h 2962327"/>
                <a:gd name="connsiteX199" fmla="*/ 1929309 w 3028217"/>
                <a:gd name="connsiteY199" fmla="*/ 1361621 h 2962327"/>
                <a:gd name="connsiteX200" fmla="*/ 1977887 w 3028217"/>
                <a:gd name="connsiteY200" fmla="*/ 1293041 h 2962327"/>
                <a:gd name="connsiteX201" fmla="*/ 2019797 w 3028217"/>
                <a:gd name="connsiteY201" fmla="*/ 1227318 h 2962327"/>
                <a:gd name="connsiteX202" fmla="*/ 2051229 w 3028217"/>
                <a:gd name="connsiteY202" fmla="*/ 1178741 h 2962327"/>
                <a:gd name="connsiteX203" fmla="*/ 2083614 w 3028217"/>
                <a:gd name="connsiteY203" fmla="*/ 1172073 h 2962327"/>
                <a:gd name="connsiteX204" fmla="*/ 2161719 w 3028217"/>
                <a:gd name="connsiteY204" fmla="*/ 1162548 h 2962327"/>
                <a:gd name="connsiteX205" fmla="*/ 2266494 w 3028217"/>
                <a:gd name="connsiteY205" fmla="*/ 1136831 h 2962327"/>
                <a:gd name="connsiteX206" fmla="*/ 2331264 w 3028217"/>
                <a:gd name="connsiteY206" fmla="*/ 1133021 h 2962327"/>
                <a:gd name="connsiteX207" fmla="*/ 2387462 w 3028217"/>
                <a:gd name="connsiteY207" fmla="*/ 1197791 h 2962327"/>
                <a:gd name="connsiteX208" fmla="*/ 2400797 w 3028217"/>
                <a:gd name="connsiteY208" fmla="*/ 1229223 h 2962327"/>
                <a:gd name="connsiteX209" fmla="*/ 2517002 w 3028217"/>
                <a:gd name="connsiteY209" fmla="*/ 1283516 h 2962327"/>
                <a:gd name="connsiteX210" fmla="*/ 2556055 w 3028217"/>
                <a:gd name="connsiteY210" fmla="*/ 1266371 h 2962327"/>
                <a:gd name="connsiteX211" fmla="*/ 2617967 w 3028217"/>
                <a:gd name="connsiteY211" fmla="*/ 1241606 h 2962327"/>
                <a:gd name="connsiteX212" fmla="*/ 2701787 w 3028217"/>
                <a:gd name="connsiteY212" fmla="*/ 1271133 h 2962327"/>
                <a:gd name="connsiteX213" fmla="*/ 2823707 w 3028217"/>
                <a:gd name="connsiteY213" fmla="*/ 1270181 h 2962327"/>
                <a:gd name="connsiteX214" fmla="*/ 2842757 w 3028217"/>
                <a:gd name="connsiteY214" fmla="*/ 1253988 h 2962327"/>
                <a:gd name="connsiteX215" fmla="*/ 2857997 w 3028217"/>
                <a:gd name="connsiteY215" fmla="*/ 1191123 h 2962327"/>
                <a:gd name="connsiteX216" fmla="*/ 2824659 w 3028217"/>
                <a:gd name="connsiteY216" fmla="*/ 1163501 h 2962327"/>
                <a:gd name="connsiteX217" fmla="*/ 2781797 w 3028217"/>
                <a:gd name="connsiteY217" fmla="*/ 1153023 h 2962327"/>
                <a:gd name="connsiteX218" fmla="*/ 2778142 w 3028217"/>
                <a:gd name="connsiteY218" fmla="*/ 1149005 h 2962327"/>
                <a:gd name="connsiteX219" fmla="*/ 2758579 w 3028217"/>
                <a:gd name="connsiteY219" fmla="*/ 1157637 h 2962327"/>
                <a:gd name="connsiteX220" fmla="*/ 2684641 w 3028217"/>
                <a:gd name="connsiteY220" fmla="*/ 1122543 h 2962327"/>
                <a:gd name="connsiteX221" fmla="*/ 2664638 w 3028217"/>
                <a:gd name="connsiteY221" fmla="*/ 1083491 h 2962327"/>
                <a:gd name="connsiteX222" fmla="*/ 2646541 w 3028217"/>
                <a:gd name="connsiteY222" fmla="*/ 1054916 h 2962327"/>
                <a:gd name="connsiteX223" fmla="*/ 2610346 w 3028217"/>
                <a:gd name="connsiteY223" fmla="*/ 1080633 h 2962327"/>
                <a:gd name="connsiteX224" fmla="*/ 2609202 w 3028217"/>
                <a:gd name="connsiteY224" fmla="*/ 1082346 h 2962327"/>
                <a:gd name="connsiteX225" fmla="*/ 2613204 w 3028217"/>
                <a:gd name="connsiteY225" fmla="*/ 1086348 h 2962327"/>
                <a:gd name="connsiteX226" fmla="*/ 2632254 w 3028217"/>
                <a:gd name="connsiteY226" fmla="*/ 1108255 h 2962327"/>
                <a:gd name="connsiteX227" fmla="*/ 2609394 w 3028217"/>
                <a:gd name="connsiteY227" fmla="*/ 1145403 h 2962327"/>
                <a:gd name="connsiteX228" fmla="*/ 2584629 w 3028217"/>
                <a:gd name="connsiteY228" fmla="*/ 1132068 h 2962327"/>
                <a:gd name="connsiteX229" fmla="*/ 2566055 w 3028217"/>
                <a:gd name="connsiteY229" fmla="*/ 1095397 h 2962327"/>
                <a:gd name="connsiteX230" fmla="*/ 2558490 w 3028217"/>
                <a:gd name="connsiteY230" fmla="*/ 1083461 h 2962327"/>
                <a:gd name="connsiteX231" fmla="*/ 2545576 w 3028217"/>
                <a:gd name="connsiteY231" fmla="*/ 1071108 h 2962327"/>
                <a:gd name="connsiteX232" fmla="*/ 2536051 w 3028217"/>
                <a:gd name="connsiteY232" fmla="*/ 1061583 h 2962327"/>
                <a:gd name="connsiteX233" fmla="*/ 2429371 w 3028217"/>
                <a:gd name="connsiteY233" fmla="*/ 952046 h 2962327"/>
                <a:gd name="connsiteX234" fmla="*/ 2417941 w 3028217"/>
                <a:gd name="connsiteY234" fmla="*/ 944426 h 2962327"/>
                <a:gd name="connsiteX235" fmla="*/ 2407463 w 3028217"/>
                <a:gd name="connsiteY235" fmla="*/ 947283 h 2962327"/>
                <a:gd name="connsiteX236" fmla="*/ 2469376 w 3028217"/>
                <a:gd name="connsiteY236" fmla="*/ 1014911 h 2962327"/>
                <a:gd name="connsiteX237" fmla="*/ 2509381 w 3028217"/>
                <a:gd name="connsiteY237" fmla="*/ 1044438 h 2962327"/>
                <a:gd name="connsiteX238" fmla="*/ 2504618 w 3028217"/>
                <a:gd name="connsiteY238" fmla="*/ 1057773 h 2962327"/>
                <a:gd name="connsiteX239" fmla="*/ 2488426 w 3028217"/>
                <a:gd name="connsiteY239" fmla="*/ 1077776 h 2962327"/>
                <a:gd name="connsiteX240" fmla="*/ 2476996 w 3028217"/>
                <a:gd name="connsiteY240" fmla="*/ 1084443 h 2962327"/>
                <a:gd name="connsiteX241" fmla="*/ 2356028 w 3028217"/>
                <a:gd name="connsiteY241" fmla="*/ 985383 h 2962327"/>
                <a:gd name="connsiteX242" fmla="*/ 2317928 w 3028217"/>
                <a:gd name="connsiteY242" fmla="*/ 978716 h 2962327"/>
                <a:gd name="connsiteX243" fmla="*/ 2295068 w 3028217"/>
                <a:gd name="connsiteY243" fmla="*/ 993003 h 2962327"/>
                <a:gd name="connsiteX244" fmla="*/ 2196008 w 3028217"/>
                <a:gd name="connsiteY244" fmla="*/ 1057773 h 2962327"/>
                <a:gd name="connsiteX245" fmla="*/ 2181721 w 3028217"/>
                <a:gd name="connsiteY245" fmla="*/ 1087301 h 2962327"/>
                <a:gd name="connsiteX246" fmla="*/ 2105521 w 3028217"/>
                <a:gd name="connsiteY246" fmla="*/ 1157786 h 2962327"/>
                <a:gd name="connsiteX247" fmla="*/ 2053133 w 3028217"/>
                <a:gd name="connsiteY247" fmla="*/ 1155881 h 2962327"/>
                <a:gd name="connsiteX248" fmla="*/ 2036941 w 3028217"/>
                <a:gd name="connsiteY248" fmla="*/ 1136831 h 2962327"/>
                <a:gd name="connsiteX249" fmla="*/ 2008366 w 3028217"/>
                <a:gd name="connsiteY249" fmla="*/ 1131116 h 2962327"/>
                <a:gd name="connsiteX250" fmla="*/ 2001698 w 3028217"/>
                <a:gd name="connsiteY250" fmla="*/ 1074918 h 2962327"/>
                <a:gd name="connsiteX251" fmla="*/ 2008366 w 3028217"/>
                <a:gd name="connsiteY251" fmla="*/ 1001576 h 2962327"/>
                <a:gd name="connsiteX252" fmla="*/ 2035988 w 3028217"/>
                <a:gd name="connsiteY252" fmla="*/ 977763 h 2962327"/>
                <a:gd name="connsiteX253" fmla="*/ 2107426 w 3028217"/>
                <a:gd name="connsiteY253" fmla="*/ 983478 h 2962327"/>
                <a:gd name="connsiteX254" fmla="*/ 2148383 w 3028217"/>
                <a:gd name="connsiteY254" fmla="*/ 975858 h 2962327"/>
                <a:gd name="connsiteX255" fmla="*/ 2150288 w 3028217"/>
                <a:gd name="connsiteY255" fmla="*/ 913946 h 2962327"/>
                <a:gd name="connsiteX256" fmla="*/ 2112188 w 3028217"/>
                <a:gd name="connsiteY256" fmla="*/ 876798 h 2962327"/>
                <a:gd name="connsiteX257" fmla="*/ 2096948 w 3028217"/>
                <a:gd name="connsiteY257" fmla="*/ 862511 h 2962327"/>
                <a:gd name="connsiteX258" fmla="*/ 2118856 w 3028217"/>
                <a:gd name="connsiteY258" fmla="*/ 849176 h 2962327"/>
                <a:gd name="connsiteX259" fmla="*/ 2206486 w 3028217"/>
                <a:gd name="connsiteY259" fmla="*/ 810123 h 2962327"/>
                <a:gd name="connsiteX260" fmla="*/ 2308403 w 3028217"/>
                <a:gd name="connsiteY260" fmla="*/ 731066 h 2962327"/>
                <a:gd name="connsiteX261" fmla="*/ 2321738 w 3028217"/>
                <a:gd name="connsiteY261" fmla="*/ 708206 h 2962327"/>
                <a:gd name="connsiteX262" fmla="*/ 2311261 w 3028217"/>
                <a:gd name="connsiteY262" fmla="*/ 679631 h 2962327"/>
                <a:gd name="connsiteX263" fmla="*/ 2320786 w 3028217"/>
                <a:gd name="connsiteY263" fmla="*/ 643436 h 2962327"/>
                <a:gd name="connsiteX264" fmla="*/ 2338883 w 3028217"/>
                <a:gd name="connsiteY264" fmla="*/ 638673 h 2962327"/>
                <a:gd name="connsiteX265" fmla="*/ 2343646 w 3028217"/>
                <a:gd name="connsiteY265" fmla="*/ 675821 h 2962327"/>
                <a:gd name="connsiteX266" fmla="*/ 2348408 w 3028217"/>
                <a:gd name="connsiteY266" fmla="*/ 699633 h 2962327"/>
                <a:gd name="connsiteX267" fmla="*/ 2376031 w 3028217"/>
                <a:gd name="connsiteY267" fmla="*/ 706301 h 2962327"/>
                <a:gd name="connsiteX268" fmla="*/ 2385556 w 3028217"/>
                <a:gd name="connsiteY268" fmla="*/ 704396 h 2962327"/>
                <a:gd name="connsiteX269" fmla="*/ 2454136 w 3028217"/>
                <a:gd name="connsiteY269" fmla="*/ 698681 h 2962327"/>
                <a:gd name="connsiteX270" fmla="*/ 2476996 w 3028217"/>
                <a:gd name="connsiteY270" fmla="*/ 692013 h 2962327"/>
                <a:gd name="connsiteX271" fmla="*/ 2517953 w 3028217"/>
                <a:gd name="connsiteY271" fmla="*/ 648198 h 2962327"/>
                <a:gd name="connsiteX272" fmla="*/ 2563673 w 3028217"/>
                <a:gd name="connsiteY272" fmla="*/ 626291 h 2962327"/>
                <a:gd name="connsiteX273" fmla="*/ 2554148 w 3028217"/>
                <a:gd name="connsiteY273" fmla="*/ 585333 h 2962327"/>
                <a:gd name="connsiteX274" fmla="*/ 2572928 w 3028217"/>
                <a:gd name="connsiteY274" fmla="*/ 573708 h 2962327"/>
                <a:gd name="connsiteX275" fmla="*/ 2586098 w 3028217"/>
                <a:gd name="connsiteY275" fmla="*/ 571735 h 2962327"/>
                <a:gd name="connsiteX276" fmla="*/ 2586726 w 3028217"/>
                <a:gd name="connsiteY276" fmla="*/ 571671 h 2962327"/>
                <a:gd name="connsiteX277" fmla="*/ 2624633 w 3028217"/>
                <a:gd name="connsiteY277" fmla="*/ 568188 h 2962327"/>
                <a:gd name="connsiteX278" fmla="*/ 2630348 w 3028217"/>
                <a:gd name="connsiteY278" fmla="*/ 563426 h 2962327"/>
                <a:gd name="connsiteX279" fmla="*/ 2633206 w 3028217"/>
                <a:gd name="connsiteY279" fmla="*/ 563426 h 2962327"/>
                <a:gd name="connsiteX280" fmla="*/ 2626538 w 3028217"/>
                <a:gd name="connsiteY280" fmla="*/ 563426 h 2962327"/>
                <a:gd name="connsiteX281" fmla="*/ 2593082 w 3028217"/>
                <a:gd name="connsiteY281" fmla="*/ 570689 h 2962327"/>
                <a:gd name="connsiteX282" fmla="*/ 2586098 w 3028217"/>
                <a:gd name="connsiteY282" fmla="*/ 571735 h 2962327"/>
                <a:gd name="connsiteX283" fmla="*/ 2574151 w 3028217"/>
                <a:gd name="connsiteY283" fmla="*/ 572951 h 2962327"/>
                <a:gd name="connsiteX284" fmla="*/ 2572928 w 3028217"/>
                <a:gd name="connsiteY284" fmla="*/ 573708 h 2962327"/>
                <a:gd name="connsiteX285" fmla="*/ 2558911 w 3028217"/>
                <a:gd name="connsiteY285" fmla="*/ 575808 h 2962327"/>
                <a:gd name="connsiteX286" fmla="*/ 2506523 w 3028217"/>
                <a:gd name="connsiteY286" fmla="*/ 541518 h 2962327"/>
                <a:gd name="connsiteX287" fmla="*/ 2512238 w 3028217"/>
                <a:gd name="connsiteY287" fmla="*/ 480558 h 2962327"/>
                <a:gd name="connsiteX288" fmla="*/ 2533193 w 3028217"/>
                <a:gd name="connsiteY288" fmla="*/ 458651 h 2962327"/>
                <a:gd name="connsiteX289" fmla="*/ 2534146 w 3028217"/>
                <a:gd name="connsiteY289" fmla="*/ 440553 h 2962327"/>
                <a:gd name="connsiteX290" fmla="*/ 2513191 w 3028217"/>
                <a:gd name="connsiteY290" fmla="*/ 445316 h 2962327"/>
                <a:gd name="connsiteX291" fmla="*/ 2464613 w 3028217"/>
                <a:gd name="connsiteY291" fmla="*/ 509133 h 2962327"/>
                <a:gd name="connsiteX292" fmla="*/ 2467471 w 3028217"/>
                <a:gd name="connsiteY292" fmla="*/ 551996 h 2962327"/>
                <a:gd name="connsiteX293" fmla="*/ 2468423 w 3028217"/>
                <a:gd name="connsiteY293" fmla="*/ 597716 h 2962327"/>
                <a:gd name="connsiteX294" fmla="*/ 2453183 w 3028217"/>
                <a:gd name="connsiteY294" fmla="*/ 638673 h 2962327"/>
                <a:gd name="connsiteX295" fmla="*/ 2423656 w 3028217"/>
                <a:gd name="connsiteY295" fmla="*/ 676773 h 2962327"/>
                <a:gd name="connsiteX296" fmla="*/ 2389366 w 3028217"/>
                <a:gd name="connsiteY296" fmla="*/ 683441 h 2962327"/>
                <a:gd name="connsiteX297" fmla="*/ 2383651 w 3028217"/>
                <a:gd name="connsiteY297" fmla="*/ 659628 h 2962327"/>
                <a:gd name="connsiteX298" fmla="*/ 2367458 w 3028217"/>
                <a:gd name="connsiteY298" fmla="*/ 627243 h 2962327"/>
                <a:gd name="connsiteX299" fmla="*/ 2308403 w 3028217"/>
                <a:gd name="connsiteY299" fmla="*/ 612003 h 2962327"/>
                <a:gd name="connsiteX300" fmla="*/ 2270303 w 3028217"/>
                <a:gd name="connsiteY300" fmla="*/ 571046 h 2962327"/>
                <a:gd name="connsiteX301" fmla="*/ 2260778 w 3028217"/>
                <a:gd name="connsiteY301" fmla="*/ 543423 h 2962327"/>
                <a:gd name="connsiteX302" fmla="*/ 2259826 w 3028217"/>
                <a:gd name="connsiteY302" fmla="*/ 522468 h 2962327"/>
                <a:gd name="connsiteX303" fmla="*/ 2390318 w 3028217"/>
                <a:gd name="connsiteY303" fmla="*/ 385308 h 2962327"/>
                <a:gd name="connsiteX304" fmla="*/ 2416988 w 3028217"/>
                <a:gd name="connsiteY304" fmla="*/ 357686 h 2962327"/>
                <a:gd name="connsiteX305" fmla="*/ 2417941 w 3028217"/>
                <a:gd name="connsiteY305" fmla="*/ 351971 h 2962327"/>
                <a:gd name="connsiteX306" fmla="*/ 2424608 w 3028217"/>
                <a:gd name="connsiteY306" fmla="*/ 353876 h 2962327"/>
                <a:gd name="connsiteX307" fmla="*/ 2452245 w 3028217"/>
                <a:gd name="connsiteY307" fmla="*/ 336582 h 2962327"/>
                <a:gd name="connsiteX308" fmla="*/ 2471113 w 3028217"/>
                <a:gd name="connsiteY308" fmla="*/ 336025 h 2962327"/>
                <a:gd name="connsiteX309" fmla="*/ 761544 w 3028217"/>
                <a:gd name="connsiteY309" fmla="*/ 194808 h 2962327"/>
                <a:gd name="connsiteX310" fmla="*/ 773926 w 3028217"/>
                <a:gd name="connsiteY310" fmla="*/ 216716 h 2962327"/>
                <a:gd name="connsiteX311" fmla="*/ 773926 w 3028217"/>
                <a:gd name="connsiteY311" fmla="*/ 278628 h 2962327"/>
                <a:gd name="connsiteX312" fmla="*/ 687249 w 3028217"/>
                <a:gd name="connsiteY312" fmla="*/ 293868 h 2962327"/>
                <a:gd name="connsiteX313" fmla="*/ 671056 w 3028217"/>
                <a:gd name="connsiteY313" fmla="*/ 292916 h 2962327"/>
                <a:gd name="connsiteX314" fmla="*/ 640576 w 3028217"/>
                <a:gd name="connsiteY314" fmla="*/ 298631 h 2962327"/>
                <a:gd name="connsiteX315" fmla="*/ 603429 w 3028217"/>
                <a:gd name="connsiteY315" fmla="*/ 291011 h 2962327"/>
                <a:gd name="connsiteX316" fmla="*/ 715824 w 3028217"/>
                <a:gd name="connsiteY316" fmla="*/ 211953 h 2962327"/>
                <a:gd name="connsiteX317" fmla="*/ 727254 w 3028217"/>
                <a:gd name="connsiteY317" fmla="*/ 215763 h 2962327"/>
                <a:gd name="connsiteX318" fmla="*/ 761544 w 3028217"/>
                <a:gd name="connsiteY318" fmla="*/ 194808 h 2962327"/>
                <a:gd name="connsiteX319" fmla="*/ 873343 w 3028217"/>
                <a:gd name="connsiteY319" fmla="*/ 184331 h 2962327"/>
                <a:gd name="connsiteX320" fmla="*/ 891083 w 3028217"/>
                <a:gd name="connsiteY320" fmla="*/ 191951 h 2962327"/>
                <a:gd name="connsiteX321" fmla="*/ 888226 w 3028217"/>
                <a:gd name="connsiteY321" fmla="*/ 217668 h 2962327"/>
                <a:gd name="connsiteX322" fmla="*/ 879241 w 3028217"/>
                <a:gd name="connsiteY322" fmla="*/ 234820 h 2962327"/>
                <a:gd name="connsiteX323" fmla="*/ 895370 w 3028217"/>
                <a:gd name="connsiteY323" fmla="*/ 235036 h 2962327"/>
                <a:gd name="connsiteX324" fmla="*/ 899656 w 3028217"/>
                <a:gd name="connsiteY324" fmla="*/ 266246 h 2962327"/>
                <a:gd name="connsiteX325" fmla="*/ 892988 w 3028217"/>
                <a:gd name="connsiteY325" fmla="*/ 303393 h 2962327"/>
                <a:gd name="connsiteX326" fmla="*/ 905371 w 3028217"/>
                <a:gd name="connsiteY326" fmla="*/ 303393 h 2962327"/>
                <a:gd name="connsiteX327" fmla="*/ 915848 w 3028217"/>
                <a:gd name="connsiteY327" fmla="*/ 337683 h 2962327"/>
                <a:gd name="connsiteX328" fmla="*/ 946328 w 3028217"/>
                <a:gd name="connsiteY328" fmla="*/ 324348 h 2962327"/>
                <a:gd name="connsiteX329" fmla="*/ 973409 w 3028217"/>
                <a:gd name="connsiteY329" fmla="*/ 303804 h 2962327"/>
                <a:gd name="connsiteX330" fmla="*/ 975260 w 3028217"/>
                <a:gd name="connsiteY330" fmla="*/ 292796 h 2962327"/>
                <a:gd name="connsiteX331" fmla="*/ 965378 w 3028217"/>
                <a:gd name="connsiteY331" fmla="*/ 281485 h 2962327"/>
                <a:gd name="connsiteX332" fmla="*/ 962521 w 3028217"/>
                <a:gd name="connsiteY332" fmla="*/ 233860 h 2962327"/>
                <a:gd name="connsiteX333" fmla="*/ 1013956 w 3028217"/>
                <a:gd name="connsiteY333" fmla="*/ 203380 h 2962327"/>
                <a:gd name="connsiteX334" fmla="*/ 1028243 w 3028217"/>
                <a:gd name="connsiteY334" fmla="*/ 200165 h 2962327"/>
                <a:gd name="connsiteX335" fmla="*/ 1042531 w 3028217"/>
                <a:gd name="connsiteY335" fmla="*/ 206238 h 2962327"/>
                <a:gd name="connsiteX336" fmla="*/ 1016813 w 3028217"/>
                <a:gd name="connsiteY336" fmla="*/ 234813 h 2962327"/>
                <a:gd name="connsiteX337" fmla="*/ 1075868 w 3028217"/>
                <a:gd name="connsiteY337" fmla="*/ 204333 h 2962327"/>
                <a:gd name="connsiteX338" fmla="*/ 1095871 w 3028217"/>
                <a:gd name="connsiteY338" fmla="*/ 204333 h 2962327"/>
                <a:gd name="connsiteX339" fmla="*/ 1099681 w 3028217"/>
                <a:gd name="connsiteY339" fmla="*/ 232908 h 2962327"/>
                <a:gd name="connsiteX340" fmla="*/ 1133971 w 3028217"/>
                <a:gd name="connsiteY340" fmla="*/ 231003 h 2962327"/>
                <a:gd name="connsiteX341" fmla="*/ 1151116 w 3028217"/>
                <a:gd name="connsiteY341" fmla="*/ 238623 h 2962327"/>
                <a:gd name="connsiteX342" fmla="*/ 1205408 w 3028217"/>
                <a:gd name="connsiteY342" fmla="*/ 287200 h 2962327"/>
                <a:gd name="connsiteX343" fmla="*/ 1198741 w 3028217"/>
                <a:gd name="connsiteY343" fmla="*/ 334825 h 2962327"/>
                <a:gd name="connsiteX344" fmla="*/ 1248271 w 3028217"/>
                <a:gd name="connsiteY344" fmla="*/ 377688 h 2962327"/>
                <a:gd name="connsiteX345" fmla="*/ 1246366 w 3028217"/>
                <a:gd name="connsiteY345" fmla="*/ 402453 h 2962327"/>
                <a:gd name="connsiteX346" fmla="*/ 1187311 w 3028217"/>
                <a:gd name="connsiteY346" fmla="*/ 402453 h 2962327"/>
                <a:gd name="connsiteX347" fmla="*/ 1171118 w 3028217"/>
                <a:gd name="connsiteY347" fmla="*/ 396738 h 2962327"/>
                <a:gd name="connsiteX348" fmla="*/ 1171118 w 3028217"/>
                <a:gd name="connsiteY348" fmla="*/ 431028 h 2962327"/>
                <a:gd name="connsiteX349" fmla="*/ 1151116 w 3028217"/>
                <a:gd name="connsiteY349" fmla="*/ 479605 h 2962327"/>
                <a:gd name="connsiteX350" fmla="*/ 1136828 w 3028217"/>
                <a:gd name="connsiteY350" fmla="*/ 476748 h 2962327"/>
                <a:gd name="connsiteX351" fmla="*/ 1136828 w 3028217"/>
                <a:gd name="connsiteY351" fmla="*/ 487225 h 2962327"/>
                <a:gd name="connsiteX352" fmla="*/ 1118731 w 3028217"/>
                <a:gd name="connsiteY352" fmla="*/ 497703 h 2962327"/>
                <a:gd name="connsiteX353" fmla="*/ 1066343 w 3028217"/>
                <a:gd name="connsiteY353" fmla="*/ 455793 h 2962327"/>
                <a:gd name="connsiteX354" fmla="*/ 1016813 w 3028217"/>
                <a:gd name="connsiteY354" fmla="*/ 433885 h 2962327"/>
                <a:gd name="connsiteX355" fmla="*/ 996811 w 3028217"/>
                <a:gd name="connsiteY355" fmla="*/ 428170 h 2962327"/>
                <a:gd name="connsiteX356" fmla="*/ 1013003 w 3028217"/>
                <a:gd name="connsiteY356" fmla="*/ 411978 h 2962327"/>
                <a:gd name="connsiteX357" fmla="*/ 1109206 w 3028217"/>
                <a:gd name="connsiteY357" fmla="*/ 369115 h 2962327"/>
                <a:gd name="connsiteX358" fmla="*/ 1089203 w 3028217"/>
                <a:gd name="connsiteY358" fmla="*/ 307203 h 2962327"/>
                <a:gd name="connsiteX359" fmla="*/ 1077773 w 3028217"/>
                <a:gd name="connsiteY359" fmla="*/ 291010 h 2962327"/>
                <a:gd name="connsiteX360" fmla="*/ 1016813 w 3028217"/>
                <a:gd name="connsiteY360" fmla="*/ 292915 h 2962327"/>
                <a:gd name="connsiteX361" fmla="*/ 1007169 w 3028217"/>
                <a:gd name="connsiteY361" fmla="*/ 296011 h 2962327"/>
                <a:gd name="connsiteX362" fmla="*/ 1007866 w 3028217"/>
                <a:gd name="connsiteY362" fmla="*/ 302667 h 2962327"/>
                <a:gd name="connsiteX363" fmla="*/ 1009193 w 3028217"/>
                <a:gd name="connsiteY363" fmla="*/ 303393 h 2962327"/>
                <a:gd name="connsiteX364" fmla="*/ 962521 w 3028217"/>
                <a:gd name="connsiteY364" fmla="*/ 370068 h 2962327"/>
                <a:gd name="connsiteX365" fmla="*/ 905371 w 3028217"/>
                <a:gd name="connsiteY365" fmla="*/ 371973 h 2962327"/>
                <a:gd name="connsiteX366" fmla="*/ 868223 w 3028217"/>
                <a:gd name="connsiteY366" fmla="*/ 410073 h 2962327"/>
                <a:gd name="connsiteX367" fmla="*/ 836791 w 3028217"/>
                <a:gd name="connsiteY367" fmla="*/ 426266 h 2962327"/>
                <a:gd name="connsiteX368" fmla="*/ 816788 w 3028217"/>
                <a:gd name="connsiteY368" fmla="*/ 424361 h 2962327"/>
                <a:gd name="connsiteX369" fmla="*/ 677723 w 3028217"/>
                <a:gd name="connsiteY369" fmla="*/ 507228 h 2962327"/>
                <a:gd name="connsiteX370" fmla="*/ 668198 w 3028217"/>
                <a:gd name="connsiteY370" fmla="*/ 553901 h 2962327"/>
                <a:gd name="connsiteX371" fmla="*/ 662483 w 3028217"/>
                <a:gd name="connsiteY371" fmla="*/ 586286 h 2962327"/>
                <a:gd name="connsiteX372" fmla="*/ 716776 w 3028217"/>
                <a:gd name="connsiteY372" fmla="*/ 612956 h 2962327"/>
                <a:gd name="connsiteX373" fmla="*/ 771068 w 3028217"/>
                <a:gd name="connsiteY373" fmla="*/ 645341 h 2962327"/>
                <a:gd name="connsiteX374" fmla="*/ 782498 w 3028217"/>
                <a:gd name="connsiteY374" fmla="*/ 667248 h 2962327"/>
                <a:gd name="connsiteX375" fmla="*/ 772973 w 3028217"/>
                <a:gd name="connsiteY375" fmla="*/ 726303 h 2962327"/>
                <a:gd name="connsiteX376" fmla="*/ 805358 w 3028217"/>
                <a:gd name="connsiteY376" fmla="*/ 736781 h 2962327"/>
                <a:gd name="connsiteX377" fmla="*/ 828218 w 3028217"/>
                <a:gd name="connsiteY377" fmla="*/ 689156 h 2962327"/>
                <a:gd name="connsiteX378" fmla="*/ 858698 w 3028217"/>
                <a:gd name="connsiteY378" fmla="*/ 652961 h 2962327"/>
                <a:gd name="connsiteX379" fmla="*/ 901561 w 3028217"/>
                <a:gd name="connsiteY379" fmla="*/ 573903 h 2962327"/>
                <a:gd name="connsiteX380" fmla="*/ 904418 w 3028217"/>
                <a:gd name="connsiteY380" fmla="*/ 561521 h 2962327"/>
                <a:gd name="connsiteX381" fmla="*/ 953948 w 3028217"/>
                <a:gd name="connsiteY381" fmla="*/ 491988 h 2962327"/>
                <a:gd name="connsiteX382" fmla="*/ 968236 w 3028217"/>
                <a:gd name="connsiteY382" fmla="*/ 478653 h 2962327"/>
                <a:gd name="connsiteX383" fmla="*/ 1049198 w 3028217"/>
                <a:gd name="connsiteY383" fmla="*/ 512943 h 2962327"/>
                <a:gd name="connsiteX384" fmla="*/ 1063486 w 3028217"/>
                <a:gd name="connsiteY384" fmla="*/ 539613 h 2962327"/>
                <a:gd name="connsiteX385" fmla="*/ 1067296 w 3028217"/>
                <a:gd name="connsiteY385" fmla="*/ 583428 h 2962327"/>
                <a:gd name="connsiteX386" fmla="*/ 1112063 w 3028217"/>
                <a:gd name="connsiteY386" fmla="*/ 568188 h 2962327"/>
                <a:gd name="connsiteX387" fmla="*/ 1146353 w 3028217"/>
                <a:gd name="connsiteY387" fmla="*/ 580571 h 2962327"/>
                <a:gd name="connsiteX388" fmla="*/ 1151116 w 3028217"/>
                <a:gd name="connsiteY388" fmla="*/ 616766 h 2962327"/>
                <a:gd name="connsiteX389" fmla="*/ 1193026 w 3028217"/>
                <a:gd name="connsiteY389" fmla="*/ 684393 h 2962327"/>
                <a:gd name="connsiteX390" fmla="*/ 1182905 w 3028217"/>
                <a:gd name="connsiteY390" fmla="*/ 697847 h 2962327"/>
                <a:gd name="connsiteX391" fmla="*/ 1179024 w 3028217"/>
                <a:gd name="connsiteY391" fmla="*/ 699159 h 2962327"/>
                <a:gd name="connsiteX392" fmla="*/ 1177845 w 3028217"/>
                <a:gd name="connsiteY392" fmla="*/ 699023 h 2962327"/>
                <a:gd name="connsiteX393" fmla="*/ 1166356 w 3028217"/>
                <a:gd name="connsiteY393" fmla="*/ 703443 h 2962327"/>
                <a:gd name="connsiteX394" fmla="*/ 1179024 w 3028217"/>
                <a:gd name="connsiteY394" fmla="*/ 699159 h 2962327"/>
                <a:gd name="connsiteX395" fmla="*/ 1188263 w 3028217"/>
                <a:gd name="connsiteY395" fmla="*/ 700229 h 2962327"/>
                <a:gd name="connsiteX396" fmla="*/ 1207313 w 3028217"/>
                <a:gd name="connsiteY396" fmla="*/ 712016 h 2962327"/>
                <a:gd name="connsiteX397" fmla="*/ 1205051 w 3028217"/>
                <a:gd name="connsiteY397" fmla="*/ 754402 h 2962327"/>
                <a:gd name="connsiteX398" fmla="*/ 1180854 w 3028217"/>
                <a:gd name="connsiteY398" fmla="*/ 787924 h 2962327"/>
                <a:gd name="connsiteX399" fmla="*/ 1187073 w 3028217"/>
                <a:gd name="connsiteY399" fmla="*/ 807504 h 2962327"/>
                <a:gd name="connsiteX400" fmla="*/ 1206361 w 3028217"/>
                <a:gd name="connsiteY400" fmla="*/ 814886 h 2962327"/>
                <a:gd name="connsiteX401" fmla="*/ 1213981 w 3028217"/>
                <a:gd name="connsiteY401" fmla="*/ 828221 h 2962327"/>
                <a:gd name="connsiteX402" fmla="*/ 1172071 w 3028217"/>
                <a:gd name="connsiteY402" fmla="*/ 862511 h 2962327"/>
                <a:gd name="connsiteX403" fmla="*/ 1115874 w 3028217"/>
                <a:gd name="connsiteY403" fmla="*/ 854891 h 2962327"/>
                <a:gd name="connsiteX404" fmla="*/ 1148259 w 3028217"/>
                <a:gd name="connsiteY404" fmla="*/ 807266 h 2962327"/>
                <a:gd name="connsiteX405" fmla="*/ 1173024 w 3028217"/>
                <a:gd name="connsiteY405" fmla="*/ 780596 h 2962327"/>
                <a:gd name="connsiteX406" fmla="*/ 1173125 w 3028217"/>
                <a:gd name="connsiteY406" fmla="*/ 780684 h 2962327"/>
                <a:gd name="connsiteX407" fmla="*/ 1174333 w 3028217"/>
                <a:gd name="connsiteY407" fmla="*/ 770475 h 2962327"/>
                <a:gd name="connsiteX408" fmla="*/ 1163498 w 3028217"/>
                <a:gd name="connsiteY408" fmla="*/ 767261 h 2962327"/>
                <a:gd name="connsiteX409" fmla="*/ 1124446 w 3028217"/>
                <a:gd name="connsiteY409" fmla="*/ 787263 h 2962327"/>
                <a:gd name="connsiteX410" fmla="*/ 1043483 w 3028217"/>
                <a:gd name="connsiteY410" fmla="*/ 789168 h 2962327"/>
                <a:gd name="connsiteX411" fmla="*/ 993953 w 3028217"/>
                <a:gd name="connsiteY411" fmla="*/ 794883 h 2962327"/>
                <a:gd name="connsiteX412" fmla="*/ 959663 w 3028217"/>
                <a:gd name="connsiteY412" fmla="*/ 814886 h 2962327"/>
                <a:gd name="connsiteX413" fmla="*/ 929183 w 3028217"/>
                <a:gd name="connsiteY413" fmla="*/ 839651 h 2962327"/>
                <a:gd name="connsiteX414" fmla="*/ 925100 w 3028217"/>
                <a:gd name="connsiteY414" fmla="*/ 843462 h 2962327"/>
                <a:gd name="connsiteX415" fmla="*/ 915848 w 3028217"/>
                <a:gd name="connsiteY415" fmla="*/ 851081 h 2962327"/>
                <a:gd name="connsiteX416" fmla="*/ 912991 w 3028217"/>
                <a:gd name="connsiteY416" fmla="*/ 851081 h 2962327"/>
                <a:gd name="connsiteX417" fmla="*/ 914896 w 3028217"/>
                <a:gd name="connsiteY417" fmla="*/ 852986 h 2962327"/>
                <a:gd name="connsiteX418" fmla="*/ 925100 w 3028217"/>
                <a:gd name="connsiteY418" fmla="*/ 843462 h 2962327"/>
                <a:gd name="connsiteX419" fmla="*/ 932041 w 3028217"/>
                <a:gd name="connsiteY419" fmla="*/ 837746 h 2962327"/>
                <a:gd name="connsiteX420" fmla="*/ 972998 w 3028217"/>
                <a:gd name="connsiteY420" fmla="*/ 820601 h 2962327"/>
                <a:gd name="connsiteX421" fmla="*/ 992048 w 3028217"/>
                <a:gd name="connsiteY421" fmla="*/ 814886 h 2962327"/>
                <a:gd name="connsiteX422" fmla="*/ 1023481 w 3028217"/>
                <a:gd name="connsiteY422" fmla="*/ 819648 h 2962327"/>
                <a:gd name="connsiteX423" fmla="*/ 1005383 w 3028217"/>
                <a:gd name="connsiteY423" fmla="*/ 842508 h 2962327"/>
                <a:gd name="connsiteX424" fmla="*/ 1006336 w 3028217"/>
                <a:gd name="connsiteY424" fmla="*/ 854891 h 2962327"/>
                <a:gd name="connsiteX425" fmla="*/ 1005383 w 3028217"/>
                <a:gd name="connsiteY425" fmla="*/ 889181 h 2962327"/>
                <a:gd name="connsiteX426" fmla="*/ 984428 w 3028217"/>
                <a:gd name="connsiteY426" fmla="*/ 910136 h 2962327"/>
                <a:gd name="connsiteX427" fmla="*/ 952043 w 3028217"/>
                <a:gd name="connsiteY427" fmla="*/ 916803 h 2962327"/>
                <a:gd name="connsiteX428" fmla="*/ 899656 w 3028217"/>
                <a:gd name="connsiteY428" fmla="*/ 938711 h 2962327"/>
                <a:gd name="connsiteX429" fmla="*/ 855841 w 3028217"/>
                <a:gd name="connsiteY429" fmla="*/ 985383 h 2962327"/>
                <a:gd name="connsiteX430" fmla="*/ 831076 w 3028217"/>
                <a:gd name="connsiteY430" fmla="*/ 1003481 h 2962327"/>
                <a:gd name="connsiteX431" fmla="*/ 738683 w 3028217"/>
                <a:gd name="connsiteY431" fmla="*/ 1081586 h 2962327"/>
                <a:gd name="connsiteX432" fmla="*/ 711061 w 3028217"/>
                <a:gd name="connsiteY432" fmla="*/ 1115876 h 2962327"/>
                <a:gd name="connsiteX433" fmla="*/ 666293 w 3028217"/>
                <a:gd name="connsiteY433" fmla="*/ 1175883 h 2962327"/>
                <a:gd name="connsiteX434" fmla="*/ 585331 w 3028217"/>
                <a:gd name="connsiteY434" fmla="*/ 1230176 h 2962327"/>
                <a:gd name="connsiteX435" fmla="*/ 559613 w 3028217"/>
                <a:gd name="connsiteY435" fmla="*/ 1297803 h 2962327"/>
                <a:gd name="connsiteX436" fmla="*/ 557708 w 3028217"/>
                <a:gd name="connsiteY436" fmla="*/ 1386386 h 2962327"/>
                <a:gd name="connsiteX437" fmla="*/ 542468 w 3028217"/>
                <a:gd name="connsiteY437" fmla="*/ 1407341 h 2962327"/>
                <a:gd name="connsiteX438" fmla="*/ 528181 w 3028217"/>
                <a:gd name="connsiteY438" fmla="*/ 1387338 h 2962327"/>
                <a:gd name="connsiteX439" fmla="*/ 519608 w 3028217"/>
                <a:gd name="connsiteY439" fmla="*/ 1320663 h 2962327"/>
                <a:gd name="connsiteX440" fmla="*/ 488176 w 3028217"/>
                <a:gd name="connsiteY440" fmla="*/ 1283516 h 2962327"/>
                <a:gd name="connsiteX441" fmla="*/ 429121 w 3028217"/>
                <a:gd name="connsiteY441" fmla="*/ 1267323 h 2962327"/>
                <a:gd name="connsiteX442" fmla="*/ 409118 w 3028217"/>
                <a:gd name="connsiteY442" fmla="*/ 1268276 h 2962327"/>
                <a:gd name="connsiteX443" fmla="*/ 336728 w 3028217"/>
                <a:gd name="connsiteY443" fmla="*/ 1284468 h 2962327"/>
                <a:gd name="connsiteX444" fmla="*/ 215761 w 3028217"/>
                <a:gd name="connsiteY444" fmla="*/ 1373051 h 2962327"/>
                <a:gd name="connsiteX445" fmla="*/ 189091 w 3028217"/>
                <a:gd name="connsiteY445" fmla="*/ 1441631 h 2962327"/>
                <a:gd name="connsiteX446" fmla="*/ 196711 w 3028217"/>
                <a:gd name="connsiteY446" fmla="*/ 1544501 h 2962327"/>
                <a:gd name="connsiteX447" fmla="*/ 244336 w 3028217"/>
                <a:gd name="connsiteY447" fmla="*/ 1573076 h 2962327"/>
                <a:gd name="connsiteX448" fmla="*/ 320536 w 3028217"/>
                <a:gd name="connsiteY448" fmla="*/ 1514973 h 2962327"/>
                <a:gd name="connsiteX449" fmla="*/ 387211 w 3028217"/>
                <a:gd name="connsiteY449" fmla="*/ 1494971 h 2962327"/>
                <a:gd name="connsiteX450" fmla="*/ 389116 w 3028217"/>
                <a:gd name="connsiteY450" fmla="*/ 1515926 h 2962327"/>
                <a:gd name="connsiteX451" fmla="*/ 340538 w 3028217"/>
                <a:gd name="connsiteY451" fmla="*/ 1624511 h 2962327"/>
                <a:gd name="connsiteX452" fmla="*/ 354826 w 3028217"/>
                <a:gd name="connsiteY452" fmla="*/ 1644513 h 2962327"/>
                <a:gd name="connsiteX453" fmla="*/ 410071 w 3028217"/>
                <a:gd name="connsiteY453" fmla="*/ 1645466 h 2962327"/>
                <a:gd name="connsiteX454" fmla="*/ 439598 w 3028217"/>
                <a:gd name="connsiteY454" fmla="*/ 1687376 h 2962327"/>
                <a:gd name="connsiteX455" fmla="*/ 426263 w 3028217"/>
                <a:gd name="connsiteY455" fmla="*/ 1743573 h 2962327"/>
                <a:gd name="connsiteX456" fmla="*/ 450076 w 3028217"/>
                <a:gd name="connsiteY456" fmla="*/ 1813106 h 2962327"/>
                <a:gd name="connsiteX457" fmla="*/ 499606 w 3028217"/>
                <a:gd name="connsiteY457" fmla="*/ 1812153 h 2962327"/>
                <a:gd name="connsiteX458" fmla="*/ 536753 w 3028217"/>
                <a:gd name="connsiteY458" fmla="*/ 1818821 h 2962327"/>
                <a:gd name="connsiteX459" fmla="*/ 577711 w 3028217"/>
                <a:gd name="connsiteY459" fmla="*/ 1813106 h 2962327"/>
                <a:gd name="connsiteX460" fmla="*/ 661531 w 3028217"/>
                <a:gd name="connsiteY460" fmla="*/ 1754051 h 2962327"/>
                <a:gd name="connsiteX461" fmla="*/ 672008 w 3028217"/>
                <a:gd name="connsiteY461" fmla="*/ 1763576 h 2962327"/>
                <a:gd name="connsiteX462" fmla="*/ 695821 w 3028217"/>
                <a:gd name="connsiteY462" fmla="*/ 1768338 h 2962327"/>
                <a:gd name="connsiteX463" fmla="*/ 741541 w 3028217"/>
                <a:gd name="connsiteY463" fmla="*/ 1772148 h 2962327"/>
                <a:gd name="connsiteX464" fmla="*/ 832028 w 3028217"/>
                <a:gd name="connsiteY464" fmla="*/ 1788341 h 2962327"/>
                <a:gd name="connsiteX465" fmla="*/ 865366 w 3028217"/>
                <a:gd name="connsiteY465" fmla="*/ 1796913 h 2962327"/>
                <a:gd name="connsiteX466" fmla="*/ 910133 w 3028217"/>
                <a:gd name="connsiteY466" fmla="*/ 1838823 h 2962327"/>
                <a:gd name="connsiteX467" fmla="*/ 1047293 w 3028217"/>
                <a:gd name="connsiteY467" fmla="*/ 1918833 h 2962327"/>
                <a:gd name="connsiteX468" fmla="*/ 1116826 w 3028217"/>
                <a:gd name="connsiteY468" fmla="*/ 2036943 h 2962327"/>
                <a:gd name="connsiteX469" fmla="*/ 1106348 w 3028217"/>
                <a:gd name="connsiteY469" fmla="*/ 2056946 h 2962327"/>
                <a:gd name="connsiteX470" fmla="*/ 1104443 w 3028217"/>
                <a:gd name="connsiteY470" fmla="*/ 2099808 h 2962327"/>
                <a:gd name="connsiteX471" fmla="*/ 1124446 w 3028217"/>
                <a:gd name="connsiteY471" fmla="*/ 2102666 h 2962327"/>
                <a:gd name="connsiteX472" fmla="*/ 1193026 w 3028217"/>
                <a:gd name="connsiteY472" fmla="*/ 2077901 h 2962327"/>
                <a:gd name="connsiteX473" fmla="*/ 1280656 w 3028217"/>
                <a:gd name="connsiteY473" fmla="*/ 2123621 h 2962327"/>
                <a:gd name="connsiteX474" fmla="*/ 1387336 w 3028217"/>
                <a:gd name="connsiteY474" fmla="*/ 2172198 h 2962327"/>
                <a:gd name="connsiteX475" fmla="*/ 1434008 w 3028217"/>
                <a:gd name="connsiteY475" fmla="*/ 2199821 h 2962327"/>
                <a:gd name="connsiteX476" fmla="*/ 1430198 w 3028217"/>
                <a:gd name="connsiteY476" fmla="*/ 2282688 h 2962327"/>
                <a:gd name="connsiteX477" fmla="*/ 1370191 w 3028217"/>
                <a:gd name="connsiteY477" fmla="*/ 2373176 h 2962327"/>
                <a:gd name="connsiteX478" fmla="*/ 1358761 w 3028217"/>
                <a:gd name="connsiteY478" fmla="*/ 2423658 h 2962327"/>
                <a:gd name="connsiteX479" fmla="*/ 1327328 w 3028217"/>
                <a:gd name="connsiteY479" fmla="*/ 2600823 h 2962327"/>
                <a:gd name="connsiteX480" fmla="*/ 1293991 w 3028217"/>
                <a:gd name="connsiteY480" fmla="*/ 2626541 h 2962327"/>
                <a:gd name="connsiteX481" fmla="*/ 1218743 w 3028217"/>
                <a:gd name="connsiteY481" fmla="*/ 2661783 h 2962327"/>
                <a:gd name="connsiteX482" fmla="*/ 1193026 w 3028217"/>
                <a:gd name="connsiteY482" fmla="*/ 2710361 h 2962327"/>
                <a:gd name="connsiteX483" fmla="*/ 1164451 w 3028217"/>
                <a:gd name="connsiteY483" fmla="*/ 2832281 h 2962327"/>
                <a:gd name="connsiteX484" fmla="*/ 1122541 w 3028217"/>
                <a:gd name="connsiteY484" fmla="*/ 2910386 h 2962327"/>
                <a:gd name="connsiteX485" fmla="*/ 1095871 w 3028217"/>
                <a:gd name="connsiteY485" fmla="*/ 2929436 h 2962327"/>
                <a:gd name="connsiteX486" fmla="*/ 1061581 w 3028217"/>
                <a:gd name="connsiteY486" fmla="*/ 2922768 h 2962327"/>
                <a:gd name="connsiteX487" fmla="*/ 1047293 w 3028217"/>
                <a:gd name="connsiteY487" fmla="*/ 2929436 h 2962327"/>
                <a:gd name="connsiteX488" fmla="*/ 1061581 w 3028217"/>
                <a:gd name="connsiteY488" fmla="*/ 2956106 h 2962327"/>
                <a:gd name="connsiteX489" fmla="*/ 1040626 w 3028217"/>
                <a:gd name="connsiteY489" fmla="*/ 2959916 h 2962327"/>
                <a:gd name="connsiteX490" fmla="*/ 783451 w 3028217"/>
                <a:gd name="connsiteY490" fmla="*/ 2850378 h 2962327"/>
                <a:gd name="connsiteX491" fmla="*/ 752971 w 3028217"/>
                <a:gd name="connsiteY491" fmla="*/ 2805611 h 2962327"/>
                <a:gd name="connsiteX492" fmla="*/ 737731 w 3028217"/>
                <a:gd name="connsiteY492" fmla="*/ 2765606 h 2962327"/>
                <a:gd name="connsiteX493" fmla="*/ 721538 w 3028217"/>
                <a:gd name="connsiteY493" fmla="*/ 2564628 h 2962327"/>
                <a:gd name="connsiteX494" fmla="*/ 670103 w 3028217"/>
                <a:gd name="connsiteY494" fmla="*/ 2492238 h 2962327"/>
                <a:gd name="connsiteX495" fmla="*/ 539611 w 3028217"/>
                <a:gd name="connsiteY495" fmla="*/ 2337933 h 2962327"/>
                <a:gd name="connsiteX496" fmla="*/ 473888 w 3028217"/>
                <a:gd name="connsiteY496" fmla="*/ 2221728 h 2962327"/>
                <a:gd name="connsiteX497" fmla="*/ 468173 w 3028217"/>
                <a:gd name="connsiteY497" fmla="*/ 2148386 h 2962327"/>
                <a:gd name="connsiteX498" fmla="*/ 471983 w 3028217"/>
                <a:gd name="connsiteY498" fmla="*/ 2122668 h 2962327"/>
                <a:gd name="connsiteX499" fmla="*/ 493891 w 3028217"/>
                <a:gd name="connsiteY499" fmla="*/ 2021703 h 2962327"/>
                <a:gd name="connsiteX500" fmla="*/ 538658 w 3028217"/>
                <a:gd name="connsiteY500" fmla="*/ 1907403 h 2962327"/>
                <a:gd name="connsiteX501" fmla="*/ 524371 w 3028217"/>
                <a:gd name="connsiteY501" fmla="*/ 1854063 h 2962327"/>
                <a:gd name="connsiteX502" fmla="*/ 499606 w 3028217"/>
                <a:gd name="connsiteY502" fmla="*/ 1853111 h 2962327"/>
                <a:gd name="connsiteX503" fmla="*/ 459601 w 3028217"/>
                <a:gd name="connsiteY503" fmla="*/ 1860731 h 2962327"/>
                <a:gd name="connsiteX504" fmla="*/ 408166 w 3028217"/>
                <a:gd name="connsiteY504" fmla="*/ 1827393 h 2962327"/>
                <a:gd name="connsiteX505" fmla="*/ 354826 w 3028217"/>
                <a:gd name="connsiteY505" fmla="*/ 1742621 h 2962327"/>
                <a:gd name="connsiteX506" fmla="*/ 322441 w 3028217"/>
                <a:gd name="connsiteY506" fmla="*/ 1715951 h 2962327"/>
                <a:gd name="connsiteX507" fmla="*/ 234811 w 3028217"/>
                <a:gd name="connsiteY507" fmla="*/ 1658801 h 2962327"/>
                <a:gd name="connsiteX508" fmla="*/ 206236 w 3028217"/>
                <a:gd name="connsiteY508" fmla="*/ 1644513 h 2962327"/>
                <a:gd name="connsiteX509" fmla="*/ 116701 w 3028217"/>
                <a:gd name="connsiteY509" fmla="*/ 1622606 h 2962327"/>
                <a:gd name="connsiteX510" fmla="*/ 28118 w 3028217"/>
                <a:gd name="connsiteY510" fmla="*/ 1557836 h 2962327"/>
                <a:gd name="connsiteX511" fmla="*/ 12878 w 3028217"/>
                <a:gd name="connsiteY511" fmla="*/ 1499733 h 2962327"/>
                <a:gd name="connsiteX512" fmla="*/ 10021 w 3028217"/>
                <a:gd name="connsiteY512" fmla="*/ 1446393 h 2962327"/>
                <a:gd name="connsiteX513" fmla="*/ 5258 w 3028217"/>
                <a:gd name="connsiteY513" fmla="*/ 1410198 h 2962327"/>
                <a:gd name="connsiteX514" fmla="*/ 45263 w 3028217"/>
                <a:gd name="connsiteY514" fmla="*/ 1105398 h 2962327"/>
                <a:gd name="connsiteX515" fmla="*/ 304343 w 3028217"/>
                <a:gd name="connsiteY515" fmla="*/ 581523 h 2962327"/>
                <a:gd name="connsiteX516" fmla="*/ 548183 w 3028217"/>
                <a:gd name="connsiteY516" fmla="*/ 329111 h 2962327"/>
                <a:gd name="connsiteX517" fmla="*/ 617716 w 3028217"/>
                <a:gd name="connsiteY517" fmla="*/ 317681 h 2962327"/>
                <a:gd name="connsiteX518" fmla="*/ 631051 w 3028217"/>
                <a:gd name="connsiteY518" fmla="*/ 309108 h 2962327"/>
                <a:gd name="connsiteX519" fmla="*/ 692011 w 3028217"/>
                <a:gd name="connsiteY519" fmla="*/ 299583 h 2962327"/>
                <a:gd name="connsiteX520" fmla="*/ 756781 w 3028217"/>
                <a:gd name="connsiteY520" fmla="*/ 316728 h 2962327"/>
                <a:gd name="connsiteX521" fmla="*/ 780593 w 3028217"/>
                <a:gd name="connsiteY521" fmla="*/ 315776 h 2962327"/>
                <a:gd name="connsiteX522" fmla="*/ 797738 w 3028217"/>
                <a:gd name="connsiteY522" fmla="*/ 314823 h 2962327"/>
                <a:gd name="connsiteX523" fmla="*/ 831076 w 3028217"/>
                <a:gd name="connsiteY523" fmla="*/ 316728 h 2962327"/>
                <a:gd name="connsiteX524" fmla="*/ 841553 w 3028217"/>
                <a:gd name="connsiteY524" fmla="*/ 277676 h 2962327"/>
                <a:gd name="connsiteX525" fmla="*/ 852031 w 3028217"/>
                <a:gd name="connsiteY525" fmla="*/ 259578 h 2962327"/>
                <a:gd name="connsiteX526" fmla="*/ 867152 w 3028217"/>
                <a:gd name="connsiteY526" fmla="*/ 248624 h 2962327"/>
                <a:gd name="connsiteX527" fmla="*/ 876026 w 3028217"/>
                <a:gd name="connsiteY527" fmla="*/ 238011 h 2962327"/>
                <a:gd name="connsiteX528" fmla="*/ 858921 w 3028217"/>
                <a:gd name="connsiteY528" fmla="*/ 241392 h 2962327"/>
                <a:gd name="connsiteX529" fmla="*/ 821551 w 3028217"/>
                <a:gd name="connsiteY529" fmla="*/ 210048 h 2962327"/>
                <a:gd name="connsiteX530" fmla="*/ 857746 w 3028217"/>
                <a:gd name="connsiteY530" fmla="*/ 190998 h 2962327"/>
                <a:gd name="connsiteX531" fmla="*/ 873343 w 3028217"/>
                <a:gd name="connsiteY531" fmla="*/ 184331 h 2962327"/>
                <a:gd name="connsiteX532" fmla="*/ 798215 w 3028217"/>
                <a:gd name="connsiteY532" fmla="*/ 181949 h 2962327"/>
                <a:gd name="connsiteX533" fmla="*/ 805359 w 3028217"/>
                <a:gd name="connsiteY533" fmla="*/ 187188 h 2962327"/>
                <a:gd name="connsiteX534" fmla="*/ 795834 w 3028217"/>
                <a:gd name="connsiteY534" fmla="*/ 196713 h 2962327"/>
                <a:gd name="connsiteX535" fmla="*/ 788214 w 3028217"/>
                <a:gd name="connsiteY535" fmla="*/ 182426 h 2962327"/>
                <a:gd name="connsiteX536" fmla="*/ 798215 w 3028217"/>
                <a:gd name="connsiteY536" fmla="*/ 181949 h 2962327"/>
                <a:gd name="connsiteX537" fmla="*/ 938708 w 3028217"/>
                <a:gd name="connsiteY537" fmla="*/ 121466 h 2962327"/>
                <a:gd name="connsiteX538" fmla="*/ 952043 w 3028217"/>
                <a:gd name="connsiteY538" fmla="*/ 141468 h 2962327"/>
                <a:gd name="connsiteX539" fmla="*/ 951037 w 3028217"/>
                <a:gd name="connsiteY539" fmla="*/ 142501 h 2962327"/>
                <a:gd name="connsiteX540" fmla="*/ 953949 w 3028217"/>
                <a:gd name="connsiteY540" fmla="*/ 140516 h 2962327"/>
                <a:gd name="connsiteX541" fmla="*/ 952996 w 3028217"/>
                <a:gd name="connsiteY541" fmla="*/ 148136 h 2962327"/>
                <a:gd name="connsiteX542" fmla="*/ 952996 w 3028217"/>
                <a:gd name="connsiteY542" fmla="*/ 169091 h 2962327"/>
                <a:gd name="connsiteX543" fmla="*/ 944424 w 3028217"/>
                <a:gd name="connsiteY543" fmla="*/ 159804 h 2962327"/>
                <a:gd name="connsiteX544" fmla="*/ 933131 w 3028217"/>
                <a:gd name="connsiteY544" fmla="*/ 154863 h 2962327"/>
                <a:gd name="connsiteX545" fmla="*/ 931088 w 3028217"/>
                <a:gd name="connsiteY545" fmla="*/ 155756 h 2962327"/>
                <a:gd name="connsiteX546" fmla="*/ 930136 w 3028217"/>
                <a:gd name="connsiteY546" fmla="*/ 155756 h 2962327"/>
                <a:gd name="connsiteX547" fmla="*/ 918706 w 3028217"/>
                <a:gd name="connsiteY547" fmla="*/ 144326 h 2962327"/>
                <a:gd name="connsiteX548" fmla="*/ 931088 w 3028217"/>
                <a:gd name="connsiteY548" fmla="*/ 122418 h 2962327"/>
                <a:gd name="connsiteX549" fmla="*/ 938708 w 3028217"/>
                <a:gd name="connsiteY549" fmla="*/ 121466 h 2962327"/>
                <a:gd name="connsiteX550" fmla="*/ 925373 w 3028217"/>
                <a:gd name="connsiteY550" fmla="*/ 107178 h 2962327"/>
                <a:gd name="connsiteX551" fmla="*/ 938708 w 3028217"/>
                <a:gd name="connsiteY551" fmla="*/ 121465 h 2962327"/>
                <a:gd name="connsiteX552" fmla="*/ 935851 w 3028217"/>
                <a:gd name="connsiteY552" fmla="*/ 121465 h 2962327"/>
                <a:gd name="connsiteX553" fmla="*/ 932993 w 3028217"/>
                <a:gd name="connsiteY553" fmla="*/ 121465 h 2962327"/>
                <a:gd name="connsiteX554" fmla="*/ 901561 w 3028217"/>
                <a:gd name="connsiteY554" fmla="*/ 123370 h 2962327"/>
                <a:gd name="connsiteX555" fmla="*/ 925373 w 3028217"/>
                <a:gd name="connsiteY555" fmla="*/ 107178 h 2962327"/>
                <a:gd name="connsiteX556" fmla="*/ 1021576 w 3028217"/>
                <a:gd name="connsiteY556" fmla="*/ 71936 h 2962327"/>
                <a:gd name="connsiteX557" fmla="*/ 1031101 w 3028217"/>
                <a:gd name="connsiteY557" fmla="*/ 97653 h 2962327"/>
                <a:gd name="connsiteX558" fmla="*/ 1000621 w 3028217"/>
                <a:gd name="connsiteY558" fmla="*/ 92891 h 2962327"/>
                <a:gd name="connsiteX559" fmla="*/ 1007288 w 3028217"/>
                <a:gd name="connsiteY559" fmla="*/ 79556 h 2962327"/>
                <a:gd name="connsiteX560" fmla="*/ 1021576 w 3028217"/>
                <a:gd name="connsiteY560" fmla="*/ 71936 h 2962327"/>
                <a:gd name="connsiteX561" fmla="*/ 1113849 w 3028217"/>
                <a:gd name="connsiteY561" fmla="*/ 40265 h 2962327"/>
                <a:gd name="connsiteX562" fmla="*/ 1159689 w 3028217"/>
                <a:gd name="connsiteY562" fmla="*/ 51933 h 2962327"/>
                <a:gd name="connsiteX563" fmla="*/ 1151116 w 3028217"/>
                <a:gd name="connsiteY563" fmla="*/ 84318 h 2962327"/>
                <a:gd name="connsiteX564" fmla="*/ 1111111 w 3028217"/>
                <a:gd name="connsiteY564" fmla="*/ 92891 h 2962327"/>
                <a:gd name="connsiteX565" fmla="*/ 1070153 w 3028217"/>
                <a:gd name="connsiteY565" fmla="*/ 58601 h 2962327"/>
                <a:gd name="connsiteX566" fmla="*/ 1113849 w 3028217"/>
                <a:gd name="connsiteY566" fmla="*/ 40265 h 2962327"/>
                <a:gd name="connsiteX567" fmla="*/ 1400760 w 3028217"/>
                <a:gd name="connsiteY567" fmla="*/ 96 h 2962327"/>
                <a:gd name="connsiteX568" fmla="*/ 1476871 w 3028217"/>
                <a:gd name="connsiteY568" fmla="*/ 5260 h 2962327"/>
                <a:gd name="connsiteX569" fmla="*/ 1611174 w 3028217"/>
                <a:gd name="connsiteY569" fmla="*/ 9070 h 2962327"/>
                <a:gd name="connsiteX570" fmla="*/ 1619746 w 3028217"/>
                <a:gd name="connsiteY570" fmla="*/ 17643 h 2962327"/>
                <a:gd name="connsiteX571" fmla="*/ 1646416 w 3028217"/>
                <a:gd name="connsiteY571" fmla="*/ 28120 h 2962327"/>
                <a:gd name="connsiteX572" fmla="*/ 1667371 w 3028217"/>
                <a:gd name="connsiteY572" fmla="*/ 31930 h 2962327"/>
                <a:gd name="connsiteX573" fmla="*/ 1742261 w 3028217"/>
                <a:gd name="connsiteY573" fmla="*/ 11690 h 2962327"/>
                <a:gd name="connsiteX574" fmla="*/ 1820723 w 3028217"/>
                <a:gd name="connsiteY574" fmla="*/ 30025 h 2962327"/>
                <a:gd name="connsiteX575" fmla="*/ 1901686 w 3028217"/>
                <a:gd name="connsiteY575" fmla="*/ 45265 h 2962327"/>
                <a:gd name="connsiteX576" fmla="*/ 1894066 w 3028217"/>
                <a:gd name="connsiteY576" fmla="*/ 69078 h 2962327"/>
                <a:gd name="connsiteX577" fmla="*/ 1955978 w 3028217"/>
                <a:gd name="connsiteY577" fmla="*/ 55743 h 2962327"/>
                <a:gd name="connsiteX578" fmla="*/ 1954073 w 3028217"/>
                <a:gd name="connsiteY578" fmla="*/ 71935 h 2962327"/>
                <a:gd name="connsiteX579" fmla="*/ 1935976 w 3028217"/>
                <a:gd name="connsiteY579" fmla="*/ 103368 h 2962327"/>
                <a:gd name="connsiteX580" fmla="*/ 1949311 w 3028217"/>
                <a:gd name="connsiteY580" fmla="*/ 161470 h 2962327"/>
                <a:gd name="connsiteX581" fmla="*/ 1894066 w 3028217"/>
                <a:gd name="connsiteY581" fmla="*/ 171948 h 2962327"/>
                <a:gd name="connsiteX582" fmla="*/ 1913116 w 3028217"/>
                <a:gd name="connsiteY582" fmla="*/ 183378 h 2962327"/>
                <a:gd name="connsiteX583" fmla="*/ 1907401 w 3028217"/>
                <a:gd name="connsiteY583" fmla="*/ 196713 h 2962327"/>
                <a:gd name="connsiteX584" fmla="*/ 1873111 w 3028217"/>
                <a:gd name="connsiteY584" fmla="*/ 245290 h 2962327"/>
                <a:gd name="connsiteX585" fmla="*/ 1866443 w 3028217"/>
                <a:gd name="connsiteY585" fmla="*/ 267198 h 2962327"/>
                <a:gd name="connsiteX586" fmla="*/ 1851203 w 3028217"/>
                <a:gd name="connsiteY586" fmla="*/ 270055 h 2962327"/>
                <a:gd name="connsiteX587" fmla="*/ 1866443 w 3028217"/>
                <a:gd name="connsiteY587" fmla="*/ 313870 h 2962327"/>
                <a:gd name="connsiteX588" fmla="*/ 1843583 w 3028217"/>
                <a:gd name="connsiteY588" fmla="*/ 319585 h 2962327"/>
                <a:gd name="connsiteX589" fmla="*/ 1819771 w 3028217"/>
                <a:gd name="connsiteY589" fmla="*/ 300535 h 2962327"/>
                <a:gd name="connsiteX590" fmla="*/ 1788338 w 3028217"/>
                <a:gd name="connsiteY590" fmla="*/ 313870 h 2962327"/>
                <a:gd name="connsiteX591" fmla="*/ 1800721 w 3028217"/>
                <a:gd name="connsiteY591" fmla="*/ 315775 h 2962327"/>
                <a:gd name="connsiteX592" fmla="*/ 1823581 w 3028217"/>
                <a:gd name="connsiteY592" fmla="*/ 314823 h 2962327"/>
                <a:gd name="connsiteX593" fmla="*/ 1833106 w 3028217"/>
                <a:gd name="connsiteY593" fmla="*/ 317680 h 2962327"/>
                <a:gd name="connsiteX594" fmla="*/ 1838821 w 3028217"/>
                <a:gd name="connsiteY594" fmla="*/ 334825 h 2962327"/>
                <a:gd name="connsiteX595" fmla="*/ 1715948 w 3028217"/>
                <a:gd name="connsiteY595" fmla="*/ 370068 h 2962327"/>
                <a:gd name="connsiteX596" fmla="*/ 1691183 w 3028217"/>
                <a:gd name="connsiteY596" fmla="*/ 379593 h 2962327"/>
                <a:gd name="connsiteX597" fmla="*/ 1586408 w 3028217"/>
                <a:gd name="connsiteY597" fmla="*/ 430075 h 2962327"/>
                <a:gd name="connsiteX598" fmla="*/ 1542593 w 3028217"/>
                <a:gd name="connsiteY598" fmla="*/ 468175 h 2962327"/>
                <a:gd name="connsiteX599" fmla="*/ 1480681 w 3028217"/>
                <a:gd name="connsiteY599" fmla="*/ 555805 h 2962327"/>
                <a:gd name="connsiteX600" fmla="*/ 1462583 w 3028217"/>
                <a:gd name="connsiteY600" fmla="*/ 562473 h 2962327"/>
                <a:gd name="connsiteX601" fmla="*/ 1385431 w 3028217"/>
                <a:gd name="connsiteY601" fmla="*/ 462460 h 2962327"/>
                <a:gd name="connsiteX602" fmla="*/ 1379716 w 3028217"/>
                <a:gd name="connsiteY602" fmla="*/ 398643 h 2962327"/>
                <a:gd name="connsiteX603" fmla="*/ 1441628 w 3028217"/>
                <a:gd name="connsiteY603" fmla="*/ 335778 h 2962327"/>
                <a:gd name="connsiteX604" fmla="*/ 1449248 w 3028217"/>
                <a:gd name="connsiteY604" fmla="*/ 321490 h 2962327"/>
                <a:gd name="connsiteX605" fmla="*/ 1461631 w 3028217"/>
                <a:gd name="connsiteY605" fmla="*/ 300535 h 2962327"/>
                <a:gd name="connsiteX606" fmla="*/ 1412101 w 3028217"/>
                <a:gd name="connsiteY606" fmla="*/ 280533 h 2962327"/>
                <a:gd name="connsiteX607" fmla="*/ 1434961 w 3028217"/>
                <a:gd name="connsiteY607" fmla="*/ 215763 h 2962327"/>
                <a:gd name="connsiteX608" fmla="*/ 1371143 w 3028217"/>
                <a:gd name="connsiteY608" fmla="*/ 160518 h 2962327"/>
                <a:gd name="connsiteX609" fmla="*/ 1331138 w 3028217"/>
                <a:gd name="connsiteY609" fmla="*/ 162423 h 2962327"/>
                <a:gd name="connsiteX610" fmla="*/ 1303516 w 3028217"/>
                <a:gd name="connsiteY610" fmla="*/ 150040 h 2962327"/>
                <a:gd name="connsiteX611" fmla="*/ 1313993 w 3028217"/>
                <a:gd name="connsiteY611" fmla="*/ 130038 h 2962327"/>
                <a:gd name="connsiteX612" fmla="*/ 1313041 w 3028217"/>
                <a:gd name="connsiteY612" fmla="*/ 121465 h 2962327"/>
                <a:gd name="connsiteX613" fmla="*/ 1323518 w 3028217"/>
                <a:gd name="connsiteY613" fmla="*/ 96700 h 2962327"/>
                <a:gd name="connsiteX614" fmla="*/ 1387336 w 3028217"/>
                <a:gd name="connsiteY614" fmla="*/ 88128 h 2962327"/>
                <a:gd name="connsiteX615" fmla="*/ 1394003 w 3028217"/>
                <a:gd name="connsiteY615" fmla="*/ 68125 h 2962327"/>
                <a:gd name="connsiteX616" fmla="*/ 1445438 w 3028217"/>
                <a:gd name="connsiteY616" fmla="*/ 41455 h 2962327"/>
                <a:gd name="connsiteX617" fmla="*/ 1471104 w 3028217"/>
                <a:gd name="connsiteY617" fmla="*/ 35589 h 2962327"/>
                <a:gd name="connsiteX618" fmla="*/ 1469608 w 3028217"/>
                <a:gd name="connsiteY618" fmla="*/ 35026 h 2962327"/>
                <a:gd name="connsiteX619" fmla="*/ 1456869 w 3028217"/>
                <a:gd name="connsiteY619" fmla="*/ 34788 h 2962327"/>
                <a:gd name="connsiteX620" fmla="*/ 1365429 w 3028217"/>
                <a:gd name="connsiteY620" fmla="*/ 60505 h 2962327"/>
                <a:gd name="connsiteX621" fmla="*/ 1208266 w 3028217"/>
                <a:gd name="connsiteY621" fmla="*/ 122418 h 2962327"/>
                <a:gd name="connsiteX622" fmla="*/ 1175881 w 3028217"/>
                <a:gd name="connsiteY622" fmla="*/ 122418 h 2962327"/>
                <a:gd name="connsiteX623" fmla="*/ 1187311 w 3028217"/>
                <a:gd name="connsiteY623" fmla="*/ 142420 h 2962327"/>
                <a:gd name="connsiteX624" fmla="*/ 1180644 w 3028217"/>
                <a:gd name="connsiteY624" fmla="*/ 149088 h 2962327"/>
                <a:gd name="connsiteX625" fmla="*/ 1158647 w 3028217"/>
                <a:gd name="connsiteY625" fmla="*/ 153642 h 2962327"/>
                <a:gd name="connsiteX626" fmla="*/ 1143520 w 3028217"/>
                <a:gd name="connsiteY626" fmla="*/ 152466 h 2962327"/>
                <a:gd name="connsiteX627" fmla="*/ 1148259 w 3028217"/>
                <a:gd name="connsiteY627" fmla="*/ 153731 h 2962327"/>
                <a:gd name="connsiteX628" fmla="*/ 1152069 w 3028217"/>
                <a:gd name="connsiteY628" fmla="*/ 175758 h 2962327"/>
                <a:gd name="connsiteX629" fmla="*/ 1029196 w 3028217"/>
                <a:gd name="connsiteY629" fmla="*/ 182425 h 2962327"/>
                <a:gd name="connsiteX630" fmla="*/ 1006336 w 3028217"/>
                <a:gd name="connsiteY630" fmla="*/ 148135 h 2962327"/>
                <a:gd name="connsiteX631" fmla="*/ 995859 w 3028217"/>
                <a:gd name="connsiteY631" fmla="*/ 134800 h 2962327"/>
                <a:gd name="connsiteX632" fmla="*/ 987286 w 3028217"/>
                <a:gd name="connsiteY632" fmla="*/ 114798 h 2962327"/>
                <a:gd name="connsiteX633" fmla="*/ 1049199 w 3028217"/>
                <a:gd name="connsiteY633" fmla="*/ 134800 h 2962327"/>
                <a:gd name="connsiteX634" fmla="*/ 1064439 w 3028217"/>
                <a:gd name="connsiteY634" fmla="*/ 149088 h 2962327"/>
                <a:gd name="connsiteX635" fmla="*/ 1095871 w 3028217"/>
                <a:gd name="connsiteY635" fmla="*/ 149326 h 2962327"/>
                <a:gd name="connsiteX636" fmla="*/ 1106484 w 3028217"/>
                <a:gd name="connsiteY636" fmla="*/ 148924 h 2962327"/>
                <a:gd name="connsiteX637" fmla="*/ 1093014 w 3028217"/>
                <a:gd name="connsiteY637" fmla="*/ 149088 h 2962327"/>
                <a:gd name="connsiteX638" fmla="*/ 1062534 w 3028217"/>
                <a:gd name="connsiteY638" fmla="*/ 131943 h 2962327"/>
                <a:gd name="connsiteX639" fmla="*/ 1133971 w 3028217"/>
                <a:gd name="connsiteY639" fmla="*/ 110988 h 2962327"/>
                <a:gd name="connsiteX640" fmla="*/ 1158736 w 3028217"/>
                <a:gd name="connsiteY640" fmla="*/ 88128 h 2962327"/>
                <a:gd name="connsiteX641" fmla="*/ 1173024 w 3028217"/>
                <a:gd name="connsiteY641" fmla="*/ 73840 h 2962327"/>
                <a:gd name="connsiteX642" fmla="*/ 1214934 w 3028217"/>
                <a:gd name="connsiteY642" fmla="*/ 54790 h 2962327"/>
                <a:gd name="connsiteX643" fmla="*/ 1275894 w 3028217"/>
                <a:gd name="connsiteY643" fmla="*/ 44313 h 2962327"/>
                <a:gd name="connsiteX644" fmla="*/ 1211124 w 3028217"/>
                <a:gd name="connsiteY644" fmla="*/ 51933 h 2962327"/>
                <a:gd name="connsiteX645" fmla="*/ 1174929 w 3028217"/>
                <a:gd name="connsiteY645" fmla="*/ 39550 h 2962327"/>
                <a:gd name="connsiteX646" fmla="*/ 1174929 w 3028217"/>
                <a:gd name="connsiteY646" fmla="*/ 26215 h 2962327"/>
                <a:gd name="connsiteX647" fmla="*/ 1400760 w 3028217"/>
                <a:gd name="connsiteY647" fmla="*/ 96 h 2962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Lst>
              <a:rect l="l" t="t" r="r" b="b"/>
              <a:pathLst>
                <a:path w="3028217" h="2962327">
                  <a:moveTo>
                    <a:pt x="2863236" y="2049564"/>
                  </a:moveTo>
                  <a:cubicBezTo>
                    <a:pt x="2854902" y="2049564"/>
                    <a:pt x="2847996" y="2053612"/>
                    <a:pt x="2844662" y="2065518"/>
                  </a:cubicBezTo>
                  <a:cubicBezTo>
                    <a:pt x="2840852" y="2080758"/>
                    <a:pt x="2821802" y="2104571"/>
                    <a:pt x="2847519" y="2116953"/>
                  </a:cubicBezTo>
                  <a:cubicBezTo>
                    <a:pt x="2878000" y="2131241"/>
                    <a:pt x="2877047" y="2098856"/>
                    <a:pt x="2887525" y="2084568"/>
                  </a:cubicBezTo>
                  <a:cubicBezTo>
                    <a:pt x="2888477" y="2083616"/>
                    <a:pt x="2889430" y="2080758"/>
                    <a:pt x="2890382" y="2078853"/>
                  </a:cubicBezTo>
                  <a:cubicBezTo>
                    <a:pt x="2895144" y="2071233"/>
                    <a:pt x="2896097" y="2064566"/>
                    <a:pt x="2890382" y="2057898"/>
                  </a:cubicBezTo>
                  <a:cubicBezTo>
                    <a:pt x="2881334" y="2053612"/>
                    <a:pt x="2871571" y="2049564"/>
                    <a:pt x="2863236" y="2049564"/>
                  </a:cubicBezTo>
                  <a:close/>
                  <a:moveTo>
                    <a:pt x="2453184" y="1703568"/>
                  </a:moveTo>
                  <a:cubicBezTo>
                    <a:pt x="2446516" y="1700711"/>
                    <a:pt x="2442706" y="1708331"/>
                    <a:pt x="2444611" y="1714046"/>
                  </a:cubicBezTo>
                  <a:cubicBezTo>
                    <a:pt x="2448421" y="1725476"/>
                    <a:pt x="2452231" y="1738811"/>
                    <a:pt x="2467471" y="1740716"/>
                  </a:cubicBezTo>
                  <a:cubicBezTo>
                    <a:pt x="2475091" y="1741668"/>
                    <a:pt x="2480806" y="1736906"/>
                    <a:pt x="2482711" y="1728333"/>
                  </a:cubicBezTo>
                  <a:cubicBezTo>
                    <a:pt x="2473186" y="1720713"/>
                    <a:pt x="2463661" y="1710236"/>
                    <a:pt x="2453184" y="1703568"/>
                  </a:cubicBezTo>
                  <a:close/>
                  <a:moveTo>
                    <a:pt x="802501" y="1583553"/>
                  </a:moveTo>
                  <a:cubicBezTo>
                    <a:pt x="805359" y="1585458"/>
                    <a:pt x="811074" y="1586410"/>
                    <a:pt x="812026" y="1589268"/>
                  </a:cubicBezTo>
                  <a:cubicBezTo>
                    <a:pt x="814884" y="1596888"/>
                    <a:pt x="807264" y="1597840"/>
                    <a:pt x="802501" y="1599745"/>
                  </a:cubicBezTo>
                  <a:cubicBezTo>
                    <a:pt x="797739" y="1601650"/>
                    <a:pt x="792976" y="1598793"/>
                    <a:pt x="792024" y="1594030"/>
                  </a:cubicBezTo>
                  <a:cubicBezTo>
                    <a:pt x="788214" y="1586410"/>
                    <a:pt x="794881" y="1585458"/>
                    <a:pt x="802501" y="1583553"/>
                  </a:cubicBezTo>
                  <a:close/>
                  <a:moveTo>
                    <a:pt x="573901" y="1577838"/>
                  </a:moveTo>
                  <a:cubicBezTo>
                    <a:pt x="581521" y="1579743"/>
                    <a:pt x="588189" y="1582600"/>
                    <a:pt x="592951" y="1589268"/>
                  </a:cubicBezTo>
                  <a:cubicBezTo>
                    <a:pt x="592951" y="1594982"/>
                    <a:pt x="589141" y="1596888"/>
                    <a:pt x="584379" y="1596888"/>
                  </a:cubicBezTo>
                  <a:cubicBezTo>
                    <a:pt x="575806" y="1597840"/>
                    <a:pt x="568186" y="1595935"/>
                    <a:pt x="565329" y="1587363"/>
                  </a:cubicBezTo>
                  <a:cubicBezTo>
                    <a:pt x="562471" y="1580695"/>
                    <a:pt x="568186" y="1576885"/>
                    <a:pt x="573901" y="1577838"/>
                  </a:cubicBezTo>
                  <a:close/>
                  <a:moveTo>
                    <a:pt x="698678" y="1550216"/>
                  </a:moveTo>
                  <a:cubicBezTo>
                    <a:pt x="729158" y="1545453"/>
                    <a:pt x="746303" y="1560693"/>
                    <a:pt x="763448" y="1592126"/>
                  </a:cubicBezTo>
                  <a:cubicBezTo>
                    <a:pt x="731063" y="1576886"/>
                    <a:pt x="706298" y="1611176"/>
                    <a:pt x="678676" y="1592126"/>
                  </a:cubicBezTo>
                  <a:cubicBezTo>
                    <a:pt x="675818" y="1573076"/>
                    <a:pt x="667246" y="1551168"/>
                    <a:pt x="698678" y="1550216"/>
                  </a:cubicBezTo>
                  <a:close/>
                  <a:moveTo>
                    <a:pt x="492939" y="1460681"/>
                  </a:moveTo>
                  <a:cubicBezTo>
                    <a:pt x="518656" y="1456871"/>
                    <a:pt x="541516" y="1464491"/>
                    <a:pt x="562471" y="1479731"/>
                  </a:cubicBezTo>
                  <a:cubicBezTo>
                    <a:pt x="590094" y="1499733"/>
                    <a:pt x="618669" y="1515926"/>
                    <a:pt x="646291" y="1537833"/>
                  </a:cubicBezTo>
                  <a:cubicBezTo>
                    <a:pt x="620574" y="1545453"/>
                    <a:pt x="593904" y="1560693"/>
                    <a:pt x="577711" y="1525451"/>
                  </a:cubicBezTo>
                  <a:cubicBezTo>
                    <a:pt x="567234" y="1503543"/>
                    <a:pt x="541516" y="1503543"/>
                    <a:pt x="527229" y="1487351"/>
                  </a:cubicBezTo>
                  <a:lnTo>
                    <a:pt x="525032" y="1486533"/>
                  </a:lnTo>
                  <a:lnTo>
                    <a:pt x="527229" y="1488303"/>
                  </a:lnTo>
                  <a:cubicBezTo>
                    <a:pt x="502464" y="1486398"/>
                    <a:pt x="475794" y="1465443"/>
                    <a:pt x="451029" y="1494971"/>
                  </a:cubicBezTo>
                  <a:cubicBezTo>
                    <a:pt x="453886" y="1467348"/>
                    <a:pt x="471984" y="1461633"/>
                    <a:pt x="492939" y="1460681"/>
                  </a:cubicBezTo>
                  <a:close/>
                  <a:moveTo>
                    <a:pt x="592475" y="1413889"/>
                  </a:moveTo>
                  <a:cubicBezTo>
                    <a:pt x="594380" y="1414008"/>
                    <a:pt x="596285" y="1414485"/>
                    <a:pt x="596761" y="1414961"/>
                  </a:cubicBezTo>
                  <a:cubicBezTo>
                    <a:pt x="605334" y="1423533"/>
                    <a:pt x="603428" y="1433058"/>
                    <a:pt x="595809" y="1447346"/>
                  </a:cubicBezTo>
                  <a:cubicBezTo>
                    <a:pt x="589141" y="1434011"/>
                    <a:pt x="579616" y="1426391"/>
                    <a:pt x="588189" y="1414961"/>
                  </a:cubicBezTo>
                  <a:cubicBezTo>
                    <a:pt x="588665" y="1414009"/>
                    <a:pt x="590570" y="1413770"/>
                    <a:pt x="592475" y="1413889"/>
                  </a:cubicBezTo>
                  <a:close/>
                  <a:moveTo>
                    <a:pt x="2633206" y="1174931"/>
                  </a:moveTo>
                  <a:cubicBezTo>
                    <a:pt x="2646541" y="1176836"/>
                    <a:pt x="2659876" y="1178741"/>
                    <a:pt x="2673211" y="1180646"/>
                  </a:cubicBezTo>
                  <a:cubicBezTo>
                    <a:pt x="2657018" y="1197791"/>
                    <a:pt x="2645588" y="1186361"/>
                    <a:pt x="2633206" y="1174931"/>
                  </a:cubicBezTo>
                  <a:close/>
                  <a:moveTo>
                    <a:pt x="2477948" y="1095873"/>
                  </a:moveTo>
                  <a:cubicBezTo>
                    <a:pt x="2477948" y="1101588"/>
                    <a:pt x="2478901" y="1106350"/>
                    <a:pt x="2484616" y="1110160"/>
                  </a:cubicBezTo>
                  <a:cubicBezTo>
                    <a:pt x="2478901" y="1119685"/>
                    <a:pt x="2464613" y="1121590"/>
                    <a:pt x="2464613" y="1135878"/>
                  </a:cubicBezTo>
                  <a:cubicBezTo>
                    <a:pt x="2464613" y="1153023"/>
                    <a:pt x="2454136" y="1151118"/>
                    <a:pt x="2444611" y="1144450"/>
                  </a:cubicBezTo>
                  <a:cubicBezTo>
                    <a:pt x="2434133" y="1136830"/>
                    <a:pt x="2413178" y="1133020"/>
                    <a:pt x="2415083" y="1119685"/>
                  </a:cubicBezTo>
                  <a:cubicBezTo>
                    <a:pt x="2417941" y="1101588"/>
                    <a:pt x="2436038" y="1116828"/>
                    <a:pt x="2446516" y="1114923"/>
                  </a:cubicBezTo>
                  <a:cubicBezTo>
                    <a:pt x="2458898" y="1112065"/>
                    <a:pt x="2470329" y="1106350"/>
                    <a:pt x="2477948" y="1095873"/>
                  </a:cubicBezTo>
                  <a:close/>
                  <a:moveTo>
                    <a:pt x="2344599" y="1039676"/>
                  </a:moveTo>
                  <a:cubicBezTo>
                    <a:pt x="2358886" y="1039676"/>
                    <a:pt x="2352219" y="1056821"/>
                    <a:pt x="2355076" y="1066346"/>
                  </a:cubicBezTo>
                  <a:cubicBezTo>
                    <a:pt x="2354124" y="1077776"/>
                    <a:pt x="2356981" y="1093016"/>
                    <a:pt x="2341741" y="1092063"/>
                  </a:cubicBezTo>
                  <a:cubicBezTo>
                    <a:pt x="2328406" y="1091111"/>
                    <a:pt x="2329359" y="1075871"/>
                    <a:pt x="2328406" y="1065393"/>
                  </a:cubicBezTo>
                  <a:cubicBezTo>
                    <a:pt x="2327454" y="1053011"/>
                    <a:pt x="2331264" y="1039676"/>
                    <a:pt x="2344599" y="1039676"/>
                  </a:cubicBezTo>
                  <a:close/>
                  <a:moveTo>
                    <a:pt x="699631" y="966334"/>
                  </a:moveTo>
                  <a:cubicBezTo>
                    <a:pt x="671056" y="960619"/>
                    <a:pt x="648196" y="971096"/>
                    <a:pt x="616764" y="992051"/>
                  </a:cubicBezTo>
                  <a:cubicBezTo>
                    <a:pt x="652959" y="990146"/>
                    <a:pt x="677724" y="983478"/>
                    <a:pt x="699631" y="966334"/>
                  </a:cubicBezTo>
                  <a:close/>
                  <a:moveTo>
                    <a:pt x="2786559" y="938711"/>
                  </a:moveTo>
                  <a:cubicBezTo>
                    <a:pt x="2796084" y="944426"/>
                    <a:pt x="2804656" y="939663"/>
                    <a:pt x="2814181" y="938711"/>
                  </a:cubicBezTo>
                  <a:cubicBezTo>
                    <a:pt x="2814181" y="940616"/>
                    <a:pt x="2814181" y="943473"/>
                    <a:pt x="2814181" y="945378"/>
                  </a:cubicBezTo>
                  <a:cubicBezTo>
                    <a:pt x="2803704" y="949188"/>
                    <a:pt x="2791321" y="959666"/>
                    <a:pt x="2786559" y="938711"/>
                  </a:cubicBezTo>
                  <a:close/>
                  <a:moveTo>
                    <a:pt x="737731" y="935019"/>
                  </a:moveTo>
                  <a:cubicBezTo>
                    <a:pt x="726540" y="936091"/>
                    <a:pt x="714872" y="940139"/>
                    <a:pt x="702489" y="951093"/>
                  </a:cubicBezTo>
                  <a:cubicBezTo>
                    <a:pt x="731064" y="951093"/>
                    <a:pt x="753924" y="958713"/>
                    <a:pt x="770116" y="936805"/>
                  </a:cubicBezTo>
                  <a:cubicBezTo>
                    <a:pt x="759639" y="935853"/>
                    <a:pt x="748923" y="933948"/>
                    <a:pt x="737731" y="935019"/>
                  </a:cubicBezTo>
                  <a:close/>
                  <a:moveTo>
                    <a:pt x="619383" y="880251"/>
                  </a:moveTo>
                  <a:cubicBezTo>
                    <a:pt x="616526" y="879417"/>
                    <a:pt x="612477" y="880608"/>
                    <a:pt x="608191" y="882513"/>
                  </a:cubicBezTo>
                  <a:cubicBezTo>
                    <a:pt x="589141" y="887276"/>
                    <a:pt x="539611" y="951093"/>
                    <a:pt x="541516" y="968238"/>
                  </a:cubicBezTo>
                  <a:cubicBezTo>
                    <a:pt x="543421" y="979668"/>
                    <a:pt x="550089" y="980621"/>
                    <a:pt x="558661" y="975858"/>
                  </a:cubicBezTo>
                  <a:cubicBezTo>
                    <a:pt x="569139" y="970143"/>
                    <a:pt x="576759" y="960618"/>
                    <a:pt x="578664" y="949188"/>
                  </a:cubicBezTo>
                  <a:cubicBezTo>
                    <a:pt x="582474" y="920613"/>
                    <a:pt x="601524" y="904421"/>
                    <a:pt x="623431" y="890133"/>
                  </a:cubicBezTo>
                  <a:cubicBezTo>
                    <a:pt x="623907" y="883942"/>
                    <a:pt x="622241" y="881084"/>
                    <a:pt x="619383" y="880251"/>
                  </a:cubicBezTo>
                  <a:close/>
                  <a:moveTo>
                    <a:pt x="659626" y="872036"/>
                  </a:moveTo>
                  <a:cubicBezTo>
                    <a:pt x="653911" y="870131"/>
                    <a:pt x="645339" y="876798"/>
                    <a:pt x="647244" y="879656"/>
                  </a:cubicBezTo>
                  <a:cubicBezTo>
                    <a:pt x="657721" y="901563"/>
                    <a:pt x="632956" y="928233"/>
                    <a:pt x="657721" y="950141"/>
                  </a:cubicBezTo>
                  <a:cubicBezTo>
                    <a:pt x="667246" y="936806"/>
                    <a:pt x="676771" y="926328"/>
                    <a:pt x="683439" y="913946"/>
                  </a:cubicBezTo>
                  <a:cubicBezTo>
                    <a:pt x="691059" y="897753"/>
                    <a:pt x="704394" y="924423"/>
                    <a:pt x="711061" y="910136"/>
                  </a:cubicBezTo>
                  <a:cubicBezTo>
                    <a:pt x="713919" y="903468"/>
                    <a:pt x="713919" y="896801"/>
                    <a:pt x="709156" y="891086"/>
                  </a:cubicBezTo>
                  <a:cubicBezTo>
                    <a:pt x="696774" y="875846"/>
                    <a:pt x="676771" y="876798"/>
                    <a:pt x="659626" y="872036"/>
                  </a:cubicBezTo>
                  <a:close/>
                  <a:moveTo>
                    <a:pt x="620410" y="803828"/>
                  </a:moveTo>
                  <a:cubicBezTo>
                    <a:pt x="614918" y="803575"/>
                    <a:pt x="609144" y="804646"/>
                    <a:pt x="603429" y="807266"/>
                  </a:cubicBezTo>
                  <a:cubicBezTo>
                    <a:pt x="579616" y="817743"/>
                    <a:pt x="555804" y="830126"/>
                    <a:pt x="532944" y="841556"/>
                  </a:cubicBezTo>
                  <a:cubicBezTo>
                    <a:pt x="530086" y="850128"/>
                    <a:pt x="536754" y="852033"/>
                    <a:pt x="541516" y="855843"/>
                  </a:cubicBezTo>
                  <a:cubicBezTo>
                    <a:pt x="561519" y="852986"/>
                    <a:pt x="579616" y="838698"/>
                    <a:pt x="602476" y="859653"/>
                  </a:cubicBezTo>
                  <a:cubicBezTo>
                    <a:pt x="617716" y="874893"/>
                    <a:pt x="654864" y="853938"/>
                    <a:pt x="652959" y="835841"/>
                  </a:cubicBezTo>
                  <a:cubicBezTo>
                    <a:pt x="650815" y="817267"/>
                    <a:pt x="636885" y="804587"/>
                    <a:pt x="620410" y="803828"/>
                  </a:cubicBezTo>
                  <a:close/>
                  <a:moveTo>
                    <a:pt x="2051228" y="690108"/>
                  </a:moveTo>
                  <a:cubicBezTo>
                    <a:pt x="2066468" y="695823"/>
                    <a:pt x="2079803" y="697728"/>
                    <a:pt x="2074088" y="722493"/>
                  </a:cubicBezTo>
                  <a:cubicBezTo>
                    <a:pt x="2066468" y="753925"/>
                    <a:pt x="2053133" y="773928"/>
                    <a:pt x="2021701" y="782500"/>
                  </a:cubicBezTo>
                  <a:cubicBezTo>
                    <a:pt x="2009318" y="785358"/>
                    <a:pt x="1997888" y="785358"/>
                    <a:pt x="2000746" y="772023"/>
                  </a:cubicBezTo>
                  <a:cubicBezTo>
                    <a:pt x="2006461" y="745353"/>
                    <a:pt x="2008366" y="714873"/>
                    <a:pt x="2036941" y="698680"/>
                  </a:cubicBezTo>
                  <a:cubicBezTo>
                    <a:pt x="2040751" y="694870"/>
                    <a:pt x="2045513" y="692965"/>
                    <a:pt x="2051228" y="690108"/>
                  </a:cubicBezTo>
                  <a:close/>
                  <a:moveTo>
                    <a:pt x="2111236" y="608669"/>
                  </a:moveTo>
                  <a:cubicBezTo>
                    <a:pt x="2115046" y="609621"/>
                    <a:pt x="2116951" y="613431"/>
                    <a:pt x="2113141" y="623433"/>
                  </a:cubicBezTo>
                  <a:cubicBezTo>
                    <a:pt x="2113141" y="624385"/>
                    <a:pt x="2112189" y="625338"/>
                    <a:pt x="2111236" y="626290"/>
                  </a:cubicBezTo>
                  <a:cubicBezTo>
                    <a:pt x="2147431" y="643435"/>
                    <a:pt x="2126476" y="692013"/>
                    <a:pt x="2159814" y="711063"/>
                  </a:cubicBezTo>
                  <a:cubicBezTo>
                    <a:pt x="2178864" y="721540"/>
                    <a:pt x="2174101" y="752020"/>
                    <a:pt x="2199819" y="758688"/>
                  </a:cubicBezTo>
                  <a:cubicBezTo>
                    <a:pt x="2206486" y="760593"/>
                    <a:pt x="2189341" y="798693"/>
                    <a:pt x="2176959" y="800598"/>
                  </a:cubicBezTo>
                  <a:cubicBezTo>
                    <a:pt x="2149336" y="805360"/>
                    <a:pt x="2120761" y="810123"/>
                    <a:pt x="2092186" y="814885"/>
                  </a:cubicBezTo>
                  <a:cubicBezTo>
                    <a:pt x="2089329" y="799645"/>
                    <a:pt x="2128381" y="789168"/>
                    <a:pt x="2092186" y="777738"/>
                  </a:cubicBezTo>
                  <a:cubicBezTo>
                    <a:pt x="2098854" y="765355"/>
                    <a:pt x="2098854" y="749163"/>
                    <a:pt x="2111236" y="740590"/>
                  </a:cubicBezTo>
                  <a:cubicBezTo>
                    <a:pt x="2127429" y="729160"/>
                    <a:pt x="2118856" y="712015"/>
                    <a:pt x="2110284" y="710110"/>
                  </a:cubicBezTo>
                  <a:cubicBezTo>
                    <a:pt x="2086471" y="705348"/>
                    <a:pt x="2087424" y="682488"/>
                    <a:pt x="2076946" y="669153"/>
                  </a:cubicBezTo>
                  <a:cubicBezTo>
                    <a:pt x="2062659" y="651055"/>
                    <a:pt x="2076946" y="617718"/>
                    <a:pt x="2097901" y="611050"/>
                  </a:cubicBezTo>
                  <a:cubicBezTo>
                    <a:pt x="2101711" y="609621"/>
                    <a:pt x="2107426" y="607716"/>
                    <a:pt x="2111236" y="608669"/>
                  </a:cubicBezTo>
                  <a:close/>
                  <a:moveTo>
                    <a:pt x="927279" y="479605"/>
                  </a:moveTo>
                  <a:cubicBezTo>
                    <a:pt x="932041" y="477700"/>
                    <a:pt x="935851" y="480558"/>
                    <a:pt x="933946" y="486273"/>
                  </a:cubicBezTo>
                  <a:cubicBezTo>
                    <a:pt x="932041" y="490083"/>
                    <a:pt x="929184" y="492941"/>
                    <a:pt x="929184" y="493893"/>
                  </a:cubicBezTo>
                  <a:cubicBezTo>
                    <a:pt x="919659" y="493893"/>
                    <a:pt x="917754" y="491035"/>
                    <a:pt x="919659" y="488178"/>
                  </a:cubicBezTo>
                  <a:cubicBezTo>
                    <a:pt x="921564" y="484368"/>
                    <a:pt x="924421" y="480558"/>
                    <a:pt x="927279" y="479605"/>
                  </a:cubicBezTo>
                  <a:close/>
                  <a:moveTo>
                    <a:pt x="1938089" y="417931"/>
                  </a:moveTo>
                  <a:cubicBezTo>
                    <a:pt x="1948537" y="420431"/>
                    <a:pt x="1955503" y="431504"/>
                    <a:pt x="1959789" y="441505"/>
                  </a:cubicBezTo>
                  <a:cubicBezTo>
                    <a:pt x="1967409" y="457698"/>
                    <a:pt x="1952169" y="461508"/>
                    <a:pt x="1940739" y="466270"/>
                  </a:cubicBezTo>
                  <a:cubicBezTo>
                    <a:pt x="1909306" y="478653"/>
                    <a:pt x="1880731" y="501513"/>
                    <a:pt x="1842631" y="480558"/>
                  </a:cubicBezTo>
                  <a:cubicBezTo>
                    <a:pt x="1829296" y="472938"/>
                    <a:pt x="1832154" y="467223"/>
                    <a:pt x="1832154" y="458650"/>
                  </a:cubicBezTo>
                  <a:cubicBezTo>
                    <a:pt x="1828344" y="450078"/>
                    <a:pt x="1835964" y="442458"/>
                    <a:pt x="1833106" y="431980"/>
                  </a:cubicBezTo>
                  <a:cubicBezTo>
                    <a:pt x="1828344" y="420550"/>
                    <a:pt x="1835011" y="416740"/>
                    <a:pt x="1845489" y="423408"/>
                  </a:cubicBezTo>
                  <a:cubicBezTo>
                    <a:pt x="1847394" y="430075"/>
                    <a:pt x="1849299" y="439600"/>
                    <a:pt x="1857871" y="432933"/>
                  </a:cubicBezTo>
                  <a:cubicBezTo>
                    <a:pt x="1878826" y="418645"/>
                    <a:pt x="1903591" y="426265"/>
                    <a:pt x="1926451" y="418645"/>
                  </a:cubicBezTo>
                  <a:cubicBezTo>
                    <a:pt x="1930737" y="417216"/>
                    <a:pt x="1934607" y="417097"/>
                    <a:pt x="1938089" y="417931"/>
                  </a:cubicBezTo>
                  <a:close/>
                  <a:moveTo>
                    <a:pt x="904419" y="389118"/>
                  </a:moveTo>
                  <a:cubicBezTo>
                    <a:pt x="915849" y="404358"/>
                    <a:pt x="928231" y="418646"/>
                    <a:pt x="938709" y="433886"/>
                  </a:cubicBezTo>
                  <a:cubicBezTo>
                    <a:pt x="940614" y="436743"/>
                    <a:pt x="940614" y="441505"/>
                    <a:pt x="942519" y="446268"/>
                  </a:cubicBezTo>
                  <a:cubicBezTo>
                    <a:pt x="938709" y="447221"/>
                    <a:pt x="932041" y="450078"/>
                    <a:pt x="931089" y="449125"/>
                  </a:cubicBezTo>
                  <a:cubicBezTo>
                    <a:pt x="912991" y="426266"/>
                    <a:pt x="896799" y="440553"/>
                    <a:pt x="878701" y="449125"/>
                  </a:cubicBezTo>
                  <a:cubicBezTo>
                    <a:pt x="871081" y="452936"/>
                    <a:pt x="863461" y="446268"/>
                    <a:pt x="856794" y="443411"/>
                  </a:cubicBezTo>
                  <a:cubicBezTo>
                    <a:pt x="835839" y="424361"/>
                    <a:pt x="864414" y="422455"/>
                    <a:pt x="867271" y="412930"/>
                  </a:cubicBezTo>
                  <a:cubicBezTo>
                    <a:pt x="878701" y="402453"/>
                    <a:pt x="887274" y="388166"/>
                    <a:pt x="904419" y="389118"/>
                  </a:cubicBezTo>
                  <a:close/>
                  <a:moveTo>
                    <a:pt x="1062534" y="340541"/>
                  </a:moveTo>
                  <a:cubicBezTo>
                    <a:pt x="1073011" y="340541"/>
                    <a:pt x="1082536" y="340541"/>
                    <a:pt x="1083489" y="353876"/>
                  </a:cubicBezTo>
                  <a:cubicBezTo>
                    <a:pt x="1073964" y="356733"/>
                    <a:pt x="1066344" y="373878"/>
                    <a:pt x="1053961" y="360543"/>
                  </a:cubicBezTo>
                  <a:cubicBezTo>
                    <a:pt x="1045389" y="351018"/>
                    <a:pt x="1054914" y="345303"/>
                    <a:pt x="1062534" y="340541"/>
                  </a:cubicBezTo>
                  <a:close/>
                  <a:moveTo>
                    <a:pt x="2471113" y="336025"/>
                  </a:moveTo>
                  <a:cubicBezTo>
                    <a:pt x="2489315" y="339763"/>
                    <a:pt x="2505689" y="355066"/>
                    <a:pt x="2521763" y="370068"/>
                  </a:cubicBezTo>
                  <a:cubicBezTo>
                    <a:pt x="2652256" y="491988"/>
                    <a:pt x="2764651" y="627243"/>
                    <a:pt x="2848471" y="785358"/>
                  </a:cubicBezTo>
                  <a:cubicBezTo>
                    <a:pt x="2875141" y="835841"/>
                    <a:pt x="2898953" y="887276"/>
                    <a:pt x="2920861" y="940616"/>
                  </a:cubicBezTo>
                  <a:cubicBezTo>
                    <a:pt x="2925623" y="952046"/>
                    <a:pt x="2938006" y="963476"/>
                    <a:pt x="2926576" y="977763"/>
                  </a:cubicBezTo>
                  <a:cubicBezTo>
                    <a:pt x="2893238" y="978716"/>
                    <a:pt x="2872283" y="955856"/>
                    <a:pt x="2847518" y="938711"/>
                  </a:cubicBezTo>
                  <a:cubicBezTo>
                    <a:pt x="2844661" y="919661"/>
                    <a:pt x="2858948" y="906326"/>
                    <a:pt x="2864663" y="890133"/>
                  </a:cubicBezTo>
                  <a:cubicBezTo>
                    <a:pt x="2846566" y="892991"/>
                    <a:pt x="2829421" y="903468"/>
                    <a:pt x="2810371" y="908231"/>
                  </a:cubicBezTo>
                  <a:cubicBezTo>
                    <a:pt x="2792273" y="911088"/>
                    <a:pt x="2774176" y="912041"/>
                    <a:pt x="2757031" y="904421"/>
                  </a:cubicBezTo>
                  <a:cubicBezTo>
                    <a:pt x="2741791" y="897753"/>
                    <a:pt x="2733218" y="902516"/>
                    <a:pt x="2728456" y="916803"/>
                  </a:cubicBezTo>
                  <a:cubicBezTo>
                    <a:pt x="2724646" y="935853"/>
                    <a:pt x="2713216" y="952998"/>
                    <a:pt x="2707501" y="971096"/>
                  </a:cubicBezTo>
                  <a:cubicBezTo>
                    <a:pt x="2702738" y="984431"/>
                    <a:pt x="2699881" y="997766"/>
                    <a:pt x="2706548" y="1011101"/>
                  </a:cubicBezTo>
                  <a:cubicBezTo>
                    <a:pt x="2712263" y="1021578"/>
                    <a:pt x="2722741" y="1031103"/>
                    <a:pt x="2712263" y="1044438"/>
                  </a:cubicBezTo>
                  <a:cubicBezTo>
                    <a:pt x="2722979" y="1032294"/>
                    <a:pt x="2735302" y="1023900"/>
                    <a:pt x="2750438" y="1026892"/>
                  </a:cubicBezTo>
                  <a:lnTo>
                    <a:pt x="2757317" y="1029909"/>
                  </a:lnTo>
                  <a:lnTo>
                    <a:pt x="2760842" y="1028246"/>
                  </a:lnTo>
                  <a:cubicBezTo>
                    <a:pt x="2768462" y="1021578"/>
                    <a:pt x="2775130" y="1013006"/>
                    <a:pt x="2785607" y="1010148"/>
                  </a:cubicBezTo>
                  <a:cubicBezTo>
                    <a:pt x="2791798" y="1008243"/>
                    <a:pt x="2798228" y="1006814"/>
                    <a:pt x="2804538" y="1006457"/>
                  </a:cubicBezTo>
                  <a:cubicBezTo>
                    <a:pt x="2810848" y="1006100"/>
                    <a:pt x="2817040" y="1006814"/>
                    <a:pt x="2822755" y="1009196"/>
                  </a:cubicBezTo>
                  <a:cubicBezTo>
                    <a:pt x="2859902" y="1023483"/>
                    <a:pt x="2898955" y="1027293"/>
                    <a:pt x="2938959" y="1031103"/>
                  </a:cubicBezTo>
                  <a:cubicBezTo>
                    <a:pt x="2955152" y="1033008"/>
                    <a:pt x="2957057" y="1047296"/>
                    <a:pt x="2959915" y="1058726"/>
                  </a:cubicBezTo>
                  <a:cubicBezTo>
                    <a:pt x="2990394" y="1159691"/>
                    <a:pt x="3010397" y="1262561"/>
                    <a:pt x="3021827" y="1368288"/>
                  </a:cubicBezTo>
                  <a:cubicBezTo>
                    <a:pt x="3029447" y="1433058"/>
                    <a:pt x="3025637" y="1497828"/>
                    <a:pt x="3027542" y="1562598"/>
                  </a:cubicBezTo>
                  <a:cubicBezTo>
                    <a:pt x="3027542" y="1573076"/>
                    <a:pt x="3031352" y="1585458"/>
                    <a:pt x="3020874" y="1594983"/>
                  </a:cubicBezTo>
                  <a:cubicBezTo>
                    <a:pt x="2992299" y="1573076"/>
                    <a:pt x="2963724" y="1551168"/>
                    <a:pt x="2958009" y="1512116"/>
                  </a:cubicBezTo>
                  <a:cubicBezTo>
                    <a:pt x="2954199" y="1483541"/>
                    <a:pt x="2933244" y="1467348"/>
                    <a:pt x="2918005" y="1446393"/>
                  </a:cubicBezTo>
                  <a:cubicBezTo>
                    <a:pt x="2898955" y="1421628"/>
                    <a:pt x="2888477" y="1390196"/>
                    <a:pt x="2860855" y="1371146"/>
                  </a:cubicBezTo>
                  <a:cubicBezTo>
                    <a:pt x="2846567" y="1368288"/>
                    <a:pt x="2836089" y="1359716"/>
                    <a:pt x="2831327" y="1343523"/>
                  </a:cubicBezTo>
                  <a:cubicBezTo>
                    <a:pt x="2835137" y="1360668"/>
                    <a:pt x="2849424" y="1368288"/>
                    <a:pt x="2856092" y="1380671"/>
                  </a:cubicBezTo>
                  <a:cubicBezTo>
                    <a:pt x="2882762" y="1424486"/>
                    <a:pt x="2896097" y="1474968"/>
                    <a:pt x="2930387" y="1514021"/>
                  </a:cubicBezTo>
                  <a:cubicBezTo>
                    <a:pt x="2938007" y="1522593"/>
                    <a:pt x="2938959" y="1534976"/>
                    <a:pt x="2939912" y="1546406"/>
                  </a:cubicBezTo>
                  <a:cubicBezTo>
                    <a:pt x="2941817" y="1566408"/>
                    <a:pt x="2950390" y="1582601"/>
                    <a:pt x="2962772" y="1597841"/>
                  </a:cubicBezTo>
                  <a:cubicBezTo>
                    <a:pt x="2983727" y="1622606"/>
                    <a:pt x="2993252" y="1652133"/>
                    <a:pt x="2999919" y="1683566"/>
                  </a:cubicBezTo>
                  <a:cubicBezTo>
                    <a:pt x="3023732" y="1698806"/>
                    <a:pt x="3015159" y="1721666"/>
                    <a:pt x="3012302" y="1740716"/>
                  </a:cubicBezTo>
                  <a:cubicBezTo>
                    <a:pt x="2988490" y="1885496"/>
                    <a:pt x="2951342" y="2026466"/>
                    <a:pt x="2886572" y="2158864"/>
                  </a:cubicBezTo>
                  <a:cubicBezTo>
                    <a:pt x="2872284" y="2188391"/>
                    <a:pt x="2858949" y="2218871"/>
                    <a:pt x="2841805" y="2246493"/>
                  </a:cubicBezTo>
                  <a:cubicBezTo>
                    <a:pt x="2837042" y="2255066"/>
                    <a:pt x="2835137" y="2266496"/>
                    <a:pt x="2821802" y="2266496"/>
                  </a:cubicBezTo>
                  <a:cubicBezTo>
                    <a:pt x="2812277" y="2260781"/>
                    <a:pt x="2812277" y="2249351"/>
                    <a:pt x="2808467" y="2240778"/>
                  </a:cubicBezTo>
                  <a:cubicBezTo>
                    <a:pt x="2794180" y="2222681"/>
                    <a:pt x="2796084" y="2198868"/>
                    <a:pt x="2785607" y="2172198"/>
                  </a:cubicBezTo>
                  <a:cubicBezTo>
                    <a:pt x="2795132" y="2196011"/>
                    <a:pt x="2791322" y="2217918"/>
                    <a:pt x="2805609" y="2234111"/>
                  </a:cubicBezTo>
                  <a:cubicBezTo>
                    <a:pt x="2812277" y="2246493"/>
                    <a:pt x="2811324" y="2261733"/>
                    <a:pt x="2821802" y="2273164"/>
                  </a:cubicBezTo>
                  <a:cubicBezTo>
                    <a:pt x="2795132" y="2339839"/>
                    <a:pt x="2750364" y="2394131"/>
                    <a:pt x="2708455" y="2451281"/>
                  </a:cubicBezTo>
                  <a:cubicBezTo>
                    <a:pt x="2661782" y="2514146"/>
                    <a:pt x="2606537" y="2568439"/>
                    <a:pt x="2551292" y="2622731"/>
                  </a:cubicBezTo>
                  <a:cubicBezTo>
                    <a:pt x="2527480" y="2646543"/>
                    <a:pt x="2502714" y="2666546"/>
                    <a:pt x="2476997" y="2687501"/>
                  </a:cubicBezTo>
                  <a:cubicBezTo>
                    <a:pt x="2465567" y="2677976"/>
                    <a:pt x="2476997" y="2661783"/>
                    <a:pt x="2463662" y="2655116"/>
                  </a:cubicBezTo>
                  <a:cubicBezTo>
                    <a:pt x="2469377" y="2608443"/>
                    <a:pt x="2446517" y="2570343"/>
                    <a:pt x="2425562" y="2533196"/>
                  </a:cubicBezTo>
                  <a:cubicBezTo>
                    <a:pt x="2392224" y="2475093"/>
                    <a:pt x="2414132" y="2424611"/>
                    <a:pt x="2439849" y="2375081"/>
                  </a:cubicBezTo>
                  <a:cubicBezTo>
                    <a:pt x="2453184" y="2349364"/>
                    <a:pt x="2458899" y="2330314"/>
                    <a:pt x="2449374" y="2301739"/>
                  </a:cubicBezTo>
                  <a:cubicBezTo>
                    <a:pt x="2439849" y="2272211"/>
                    <a:pt x="2442707" y="2240778"/>
                    <a:pt x="2430324" y="2210298"/>
                  </a:cubicBezTo>
                  <a:cubicBezTo>
                    <a:pt x="2420799" y="2187439"/>
                    <a:pt x="2416989" y="2160768"/>
                    <a:pt x="2396987" y="2144576"/>
                  </a:cubicBezTo>
                  <a:cubicBezTo>
                    <a:pt x="2352219" y="2107428"/>
                    <a:pt x="2357934" y="2060756"/>
                    <a:pt x="2370317" y="2012178"/>
                  </a:cubicBezTo>
                  <a:cubicBezTo>
                    <a:pt x="2372222" y="2005511"/>
                    <a:pt x="2374127" y="1998843"/>
                    <a:pt x="2374127" y="1992176"/>
                  </a:cubicBezTo>
                  <a:cubicBezTo>
                    <a:pt x="2376984" y="1954076"/>
                    <a:pt x="2356982" y="1935978"/>
                    <a:pt x="2319834" y="1944551"/>
                  </a:cubicBezTo>
                  <a:cubicBezTo>
                    <a:pt x="2303642" y="1948361"/>
                    <a:pt x="2292212" y="1948361"/>
                    <a:pt x="2282687" y="1931216"/>
                  </a:cubicBezTo>
                  <a:cubicBezTo>
                    <a:pt x="2263637" y="1897878"/>
                    <a:pt x="2235062" y="1889306"/>
                    <a:pt x="2200772" y="1905498"/>
                  </a:cubicBezTo>
                  <a:cubicBezTo>
                    <a:pt x="2186484" y="1912166"/>
                    <a:pt x="2171244" y="1918833"/>
                    <a:pt x="2157909" y="1926453"/>
                  </a:cubicBezTo>
                  <a:cubicBezTo>
                    <a:pt x="2140764" y="1935978"/>
                    <a:pt x="2124572" y="1938836"/>
                    <a:pt x="2106474" y="1931216"/>
                  </a:cubicBezTo>
                  <a:cubicBezTo>
                    <a:pt x="2083614" y="1921691"/>
                    <a:pt x="2059802" y="1925501"/>
                    <a:pt x="2040752" y="1937883"/>
                  </a:cubicBezTo>
                  <a:cubicBezTo>
                    <a:pt x="2012177" y="1956933"/>
                    <a:pt x="1991222" y="1941693"/>
                    <a:pt x="1974077" y="1924548"/>
                  </a:cubicBezTo>
                  <a:cubicBezTo>
                    <a:pt x="1956932" y="1907403"/>
                    <a:pt x="1938834" y="1892163"/>
                    <a:pt x="1919784" y="1877876"/>
                  </a:cubicBezTo>
                  <a:cubicBezTo>
                    <a:pt x="1909307" y="1870256"/>
                    <a:pt x="1899782" y="1861683"/>
                    <a:pt x="1896924" y="1849301"/>
                  </a:cubicBezTo>
                  <a:cubicBezTo>
                    <a:pt x="1889304" y="1812153"/>
                    <a:pt x="1862634" y="1789293"/>
                    <a:pt x="1839774" y="1762623"/>
                  </a:cubicBezTo>
                  <a:cubicBezTo>
                    <a:pt x="1827392" y="1748336"/>
                    <a:pt x="1815962" y="1694043"/>
                    <a:pt x="1822629" y="1676898"/>
                  </a:cubicBezTo>
                  <a:cubicBezTo>
                    <a:pt x="1840727" y="1632131"/>
                    <a:pt x="1846442" y="1585458"/>
                    <a:pt x="1829297" y="1537833"/>
                  </a:cubicBezTo>
                  <a:cubicBezTo>
                    <a:pt x="1826439" y="1530213"/>
                    <a:pt x="1823582" y="1522593"/>
                    <a:pt x="1828344" y="1514973"/>
                  </a:cubicBezTo>
                  <a:cubicBezTo>
                    <a:pt x="1854062" y="1466396"/>
                    <a:pt x="1875017" y="1416866"/>
                    <a:pt x="1909307" y="1373051"/>
                  </a:cubicBezTo>
                  <a:cubicBezTo>
                    <a:pt x="1915022" y="1366383"/>
                    <a:pt x="1923594" y="1365431"/>
                    <a:pt x="1929309" y="1361621"/>
                  </a:cubicBezTo>
                  <a:cubicBezTo>
                    <a:pt x="1954074" y="1345428"/>
                    <a:pt x="1976934" y="1330188"/>
                    <a:pt x="1977887" y="1293041"/>
                  </a:cubicBezTo>
                  <a:cubicBezTo>
                    <a:pt x="1978839" y="1267323"/>
                    <a:pt x="1992174" y="1239701"/>
                    <a:pt x="2019797" y="1227318"/>
                  </a:cubicBezTo>
                  <a:cubicBezTo>
                    <a:pt x="2040752" y="1217793"/>
                    <a:pt x="2050277" y="1201601"/>
                    <a:pt x="2051229" y="1178741"/>
                  </a:cubicBezTo>
                  <a:cubicBezTo>
                    <a:pt x="2058849" y="1162548"/>
                    <a:pt x="2071232" y="1167311"/>
                    <a:pt x="2083614" y="1172073"/>
                  </a:cubicBezTo>
                  <a:cubicBezTo>
                    <a:pt x="2111237" y="1181598"/>
                    <a:pt x="2136002" y="1178741"/>
                    <a:pt x="2161719" y="1162548"/>
                  </a:cubicBezTo>
                  <a:cubicBezTo>
                    <a:pt x="2193152" y="1142546"/>
                    <a:pt x="2229347" y="1134926"/>
                    <a:pt x="2266494" y="1136831"/>
                  </a:cubicBezTo>
                  <a:cubicBezTo>
                    <a:pt x="2288402" y="1137783"/>
                    <a:pt x="2310309" y="1137783"/>
                    <a:pt x="2331264" y="1133021"/>
                  </a:cubicBezTo>
                  <a:cubicBezTo>
                    <a:pt x="2370317" y="1123496"/>
                    <a:pt x="2397939" y="1138736"/>
                    <a:pt x="2387462" y="1197791"/>
                  </a:cubicBezTo>
                  <a:cubicBezTo>
                    <a:pt x="2384604" y="1213983"/>
                    <a:pt x="2384604" y="1228271"/>
                    <a:pt x="2400797" y="1229223"/>
                  </a:cubicBezTo>
                  <a:cubicBezTo>
                    <a:pt x="2447469" y="1231128"/>
                    <a:pt x="2477949" y="1266371"/>
                    <a:pt x="2517002" y="1283516"/>
                  </a:cubicBezTo>
                  <a:cubicBezTo>
                    <a:pt x="2538909" y="1293041"/>
                    <a:pt x="2550339" y="1296851"/>
                    <a:pt x="2556055" y="1266371"/>
                  </a:cubicBezTo>
                  <a:cubicBezTo>
                    <a:pt x="2561769" y="1236843"/>
                    <a:pt x="2589392" y="1227318"/>
                    <a:pt x="2617967" y="1241606"/>
                  </a:cubicBezTo>
                  <a:cubicBezTo>
                    <a:pt x="2644637" y="1254941"/>
                    <a:pt x="2673212" y="1262561"/>
                    <a:pt x="2701787" y="1271133"/>
                  </a:cubicBezTo>
                  <a:cubicBezTo>
                    <a:pt x="2743697" y="1283516"/>
                    <a:pt x="2782749" y="1259703"/>
                    <a:pt x="2823707" y="1270181"/>
                  </a:cubicBezTo>
                  <a:cubicBezTo>
                    <a:pt x="2833232" y="1272086"/>
                    <a:pt x="2840852" y="1262561"/>
                    <a:pt x="2842757" y="1253988"/>
                  </a:cubicBezTo>
                  <a:cubicBezTo>
                    <a:pt x="2847519" y="1233033"/>
                    <a:pt x="2856092" y="1212078"/>
                    <a:pt x="2857997" y="1191123"/>
                  </a:cubicBezTo>
                  <a:cubicBezTo>
                    <a:pt x="2861807" y="1157786"/>
                    <a:pt x="2857044" y="1154928"/>
                    <a:pt x="2824659" y="1163501"/>
                  </a:cubicBezTo>
                  <a:cubicBezTo>
                    <a:pt x="2807514" y="1168263"/>
                    <a:pt x="2793227" y="1167311"/>
                    <a:pt x="2781797" y="1153023"/>
                  </a:cubicBezTo>
                  <a:lnTo>
                    <a:pt x="2778142" y="1149005"/>
                  </a:lnTo>
                  <a:lnTo>
                    <a:pt x="2758579" y="1157637"/>
                  </a:lnTo>
                  <a:cubicBezTo>
                    <a:pt x="2730182" y="1164691"/>
                    <a:pt x="2706072" y="1153261"/>
                    <a:pt x="2684641" y="1122543"/>
                  </a:cubicBezTo>
                  <a:cubicBezTo>
                    <a:pt x="2676068" y="1110161"/>
                    <a:pt x="2672258" y="1095873"/>
                    <a:pt x="2664638" y="1083491"/>
                  </a:cubicBezTo>
                  <a:cubicBezTo>
                    <a:pt x="2658923" y="1073966"/>
                    <a:pt x="2664638" y="1054916"/>
                    <a:pt x="2646541" y="1054916"/>
                  </a:cubicBezTo>
                  <a:cubicBezTo>
                    <a:pt x="2631301" y="1055868"/>
                    <a:pt x="2616061" y="1061583"/>
                    <a:pt x="2610346" y="1080633"/>
                  </a:cubicBezTo>
                  <a:lnTo>
                    <a:pt x="2609202" y="1082346"/>
                  </a:lnTo>
                  <a:lnTo>
                    <a:pt x="2613204" y="1086348"/>
                  </a:lnTo>
                  <a:cubicBezTo>
                    <a:pt x="2619871" y="1093968"/>
                    <a:pt x="2626539" y="1101588"/>
                    <a:pt x="2632254" y="1108255"/>
                  </a:cubicBezTo>
                  <a:cubicBezTo>
                    <a:pt x="2619871" y="1117780"/>
                    <a:pt x="2617014" y="1133020"/>
                    <a:pt x="2609394" y="1145403"/>
                  </a:cubicBezTo>
                  <a:cubicBezTo>
                    <a:pt x="2602726" y="1154928"/>
                    <a:pt x="2586534" y="1142545"/>
                    <a:pt x="2584629" y="1132068"/>
                  </a:cubicBezTo>
                  <a:cubicBezTo>
                    <a:pt x="2581771" y="1117780"/>
                    <a:pt x="2574151" y="1106350"/>
                    <a:pt x="2566055" y="1095397"/>
                  </a:cubicBezTo>
                  <a:lnTo>
                    <a:pt x="2558490" y="1083461"/>
                  </a:lnTo>
                  <a:lnTo>
                    <a:pt x="2545576" y="1071108"/>
                  </a:lnTo>
                  <a:cubicBezTo>
                    <a:pt x="2541766" y="1068251"/>
                    <a:pt x="2537003" y="1065393"/>
                    <a:pt x="2536051" y="1061583"/>
                  </a:cubicBezTo>
                  <a:cubicBezTo>
                    <a:pt x="2522716" y="1003481"/>
                    <a:pt x="2462708" y="991098"/>
                    <a:pt x="2429371" y="952046"/>
                  </a:cubicBezTo>
                  <a:cubicBezTo>
                    <a:pt x="2426513" y="949188"/>
                    <a:pt x="2421751" y="947283"/>
                    <a:pt x="2417941" y="944426"/>
                  </a:cubicBezTo>
                  <a:cubicBezTo>
                    <a:pt x="2416036" y="943473"/>
                    <a:pt x="2413178" y="943473"/>
                    <a:pt x="2407463" y="947283"/>
                  </a:cubicBezTo>
                  <a:cubicBezTo>
                    <a:pt x="2425561" y="973001"/>
                    <a:pt x="2440801" y="998718"/>
                    <a:pt x="2469376" y="1014911"/>
                  </a:cubicBezTo>
                  <a:cubicBezTo>
                    <a:pt x="2483663" y="1023483"/>
                    <a:pt x="2500808" y="1028246"/>
                    <a:pt x="2509381" y="1044438"/>
                  </a:cubicBezTo>
                  <a:cubicBezTo>
                    <a:pt x="2510333" y="1049201"/>
                    <a:pt x="2508428" y="1053963"/>
                    <a:pt x="2504618" y="1057773"/>
                  </a:cubicBezTo>
                  <a:cubicBezTo>
                    <a:pt x="2500808" y="1066346"/>
                    <a:pt x="2479853" y="1059678"/>
                    <a:pt x="2488426" y="1077776"/>
                  </a:cubicBezTo>
                  <a:cubicBezTo>
                    <a:pt x="2485568" y="1082538"/>
                    <a:pt x="2481758" y="1084443"/>
                    <a:pt x="2476996" y="1084443"/>
                  </a:cubicBezTo>
                  <a:cubicBezTo>
                    <a:pt x="2437943" y="1050153"/>
                    <a:pt x="2385556" y="1032056"/>
                    <a:pt x="2356028" y="985383"/>
                  </a:cubicBezTo>
                  <a:cubicBezTo>
                    <a:pt x="2346503" y="970143"/>
                    <a:pt x="2333168" y="968238"/>
                    <a:pt x="2317928" y="978716"/>
                  </a:cubicBezTo>
                  <a:cubicBezTo>
                    <a:pt x="2310308" y="984431"/>
                    <a:pt x="2301736" y="994908"/>
                    <a:pt x="2295068" y="993003"/>
                  </a:cubicBezTo>
                  <a:cubicBezTo>
                    <a:pt x="2237918" y="978716"/>
                    <a:pt x="2232203" y="1040628"/>
                    <a:pt x="2196008" y="1057773"/>
                  </a:cubicBezTo>
                  <a:cubicBezTo>
                    <a:pt x="2185531" y="1062536"/>
                    <a:pt x="2183626" y="1075871"/>
                    <a:pt x="2181721" y="1087301"/>
                  </a:cubicBezTo>
                  <a:cubicBezTo>
                    <a:pt x="2172196" y="1130163"/>
                    <a:pt x="2149336" y="1152071"/>
                    <a:pt x="2105521" y="1157786"/>
                  </a:cubicBezTo>
                  <a:cubicBezTo>
                    <a:pt x="2088376" y="1159691"/>
                    <a:pt x="2069326" y="1179693"/>
                    <a:pt x="2053133" y="1155881"/>
                  </a:cubicBezTo>
                  <a:cubicBezTo>
                    <a:pt x="2052181" y="1145403"/>
                    <a:pt x="2048371" y="1137783"/>
                    <a:pt x="2036941" y="1136831"/>
                  </a:cubicBezTo>
                  <a:cubicBezTo>
                    <a:pt x="2026463" y="1135878"/>
                    <a:pt x="2010271" y="1148261"/>
                    <a:pt x="2008366" y="1131116"/>
                  </a:cubicBezTo>
                  <a:cubicBezTo>
                    <a:pt x="2005508" y="1113018"/>
                    <a:pt x="1993126" y="1094921"/>
                    <a:pt x="2001698" y="1074918"/>
                  </a:cubicBezTo>
                  <a:cubicBezTo>
                    <a:pt x="2011223" y="1051106"/>
                    <a:pt x="2015986" y="1027293"/>
                    <a:pt x="2008366" y="1001576"/>
                  </a:cubicBezTo>
                  <a:cubicBezTo>
                    <a:pt x="2002651" y="979668"/>
                    <a:pt x="2021701" y="978716"/>
                    <a:pt x="2035988" y="977763"/>
                  </a:cubicBezTo>
                  <a:cubicBezTo>
                    <a:pt x="2059801" y="974906"/>
                    <a:pt x="2083613" y="981573"/>
                    <a:pt x="2107426" y="983478"/>
                  </a:cubicBezTo>
                  <a:cubicBezTo>
                    <a:pt x="2120761" y="984431"/>
                    <a:pt x="2139811" y="992051"/>
                    <a:pt x="2148383" y="975858"/>
                  </a:cubicBezTo>
                  <a:cubicBezTo>
                    <a:pt x="2157908" y="956808"/>
                    <a:pt x="2162671" y="934901"/>
                    <a:pt x="2150288" y="913946"/>
                  </a:cubicBezTo>
                  <a:cubicBezTo>
                    <a:pt x="2140763" y="897753"/>
                    <a:pt x="2131238" y="882513"/>
                    <a:pt x="2112188" y="876798"/>
                  </a:cubicBezTo>
                  <a:cubicBezTo>
                    <a:pt x="2105521" y="874893"/>
                    <a:pt x="2094091" y="873941"/>
                    <a:pt x="2096948" y="862511"/>
                  </a:cubicBezTo>
                  <a:cubicBezTo>
                    <a:pt x="2098853" y="852033"/>
                    <a:pt x="2109331" y="852033"/>
                    <a:pt x="2118856" y="849176"/>
                  </a:cubicBezTo>
                  <a:cubicBezTo>
                    <a:pt x="2149336" y="838698"/>
                    <a:pt x="2177911" y="830126"/>
                    <a:pt x="2206486" y="810123"/>
                  </a:cubicBezTo>
                  <a:cubicBezTo>
                    <a:pt x="2241728" y="785358"/>
                    <a:pt x="2258873" y="735828"/>
                    <a:pt x="2308403" y="731066"/>
                  </a:cubicBezTo>
                  <a:cubicBezTo>
                    <a:pt x="2322691" y="729161"/>
                    <a:pt x="2323643" y="718683"/>
                    <a:pt x="2321738" y="708206"/>
                  </a:cubicBezTo>
                  <a:cubicBezTo>
                    <a:pt x="2319833" y="698681"/>
                    <a:pt x="2314118" y="689156"/>
                    <a:pt x="2311261" y="679631"/>
                  </a:cubicBezTo>
                  <a:cubicBezTo>
                    <a:pt x="2307451" y="666296"/>
                    <a:pt x="2305546" y="652008"/>
                    <a:pt x="2320786" y="643436"/>
                  </a:cubicBezTo>
                  <a:cubicBezTo>
                    <a:pt x="2326501" y="640578"/>
                    <a:pt x="2334121" y="632958"/>
                    <a:pt x="2338883" y="638673"/>
                  </a:cubicBezTo>
                  <a:cubicBezTo>
                    <a:pt x="2346503" y="649151"/>
                    <a:pt x="2353171" y="662486"/>
                    <a:pt x="2343646" y="675821"/>
                  </a:cubicBezTo>
                  <a:cubicBezTo>
                    <a:pt x="2337931" y="685346"/>
                    <a:pt x="2342693" y="692966"/>
                    <a:pt x="2348408" y="699633"/>
                  </a:cubicBezTo>
                  <a:cubicBezTo>
                    <a:pt x="2356028" y="708206"/>
                    <a:pt x="2364601" y="711063"/>
                    <a:pt x="2376031" y="706301"/>
                  </a:cubicBezTo>
                  <a:cubicBezTo>
                    <a:pt x="2378888" y="705348"/>
                    <a:pt x="2381746" y="704396"/>
                    <a:pt x="2385556" y="704396"/>
                  </a:cubicBezTo>
                  <a:cubicBezTo>
                    <a:pt x="2409368" y="712968"/>
                    <a:pt x="2432228" y="712016"/>
                    <a:pt x="2454136" y="698681"/>
                  </a:cubicBezTo>
                  <a:cubicBezTo>
                    <a:pt x="2460803" y="694871"/>
                    <a:pt x="2469376" y="692966"/>
                    <a:pt x="2476996" y="692013"/>
                  </a:cubicBezTo>
                  <a:cubicBezTo>
                    <a:pt x="2517001" y="689156"/>
                    <a:pt x="2517001" y="689156"/>
                    <a:pt x="2517953" y="648198"/>
                  </a:cubicBezTo>
                  <a:cubicBezTo>
                    <a:pt x="2525573" y="626291"/>
                    <a:pt x="2540813" y="618671"/>
                    <a:pt x="2563673" y="626291"/>
                  </a:cubicBezTo>
                  <a:cubicBezTo>
                    <a:pt x="2558911" y="610098"/>
                    <a:pt x="2545576" y="599621"/>
                    <a:pt x="2554148" y="585333"/>
                  </a:cubicBezTo>
                  <a:lnTo>
                    <a:pt x="2572928" y="573708"/>
                  </a:lnTo>
                  <a:lnTo>
                    <a:pt x="2586098" y="571735"/>
                  </a:lnTo>
                  <a:lnTo>
                    <a:pt x="2586726" y="571671"/>
                  </a:lnTo>
                  <a:cubicBezTo>
                    <a:pt x="2599630" y="572653"/>
                    <a:pt x="2613203" y="578189"/>
                    <a:pt x="2624633" y="568188"/>
                  </a:cubicBezTo>
                  <a:cubicBezTo>
                    <a:pt x="2626538" y="566283"/>
                    <a:pt x="2628443" y="565331"/>
                    <a:pt x="2630348" y="563426"/>
                  </a:cubicBezTo>
                  <a:cubicBezTo>
                    <a:pt x="2634158" y="561521"/>
                    <a:pt x="2634158" y="568188"/>
                    <a:pt x="2633206" y="563426"/>
                  </a:cubicBezTo>
                  <a:cubicBezTo>
                    <a:pt x="2632253" y="557711"/>
                    <a:pt x="2629396" y="564378"/>
                    <a:pt x="2626538" y="563426"/>
                  </a:cubicBezTo>
                  <a:cubicBezTo>
                    <a:pt x="2615584" y="567236"/>
                    <a:pt x="2604392" y="569141"/>
                    <a:pt x="2593082" y="570689"/>
                  </a:cubicBezTo>
                  <a:lnTo>
                    <a:pt x="2586098" y="571735"/>
                  </a:lnTo>
                  <a:lnTo>
                    <a:pt x="2574151" y="572951"/>
                  </a:lnTo>
                  <a:lnTo>
                    <a:pt x="2572928" y="573708"/>
                  </a:lnTo>
                  <a:lnTo>
                    <a:pt x="2558911" y="575808"/>
                  </a:lnTo>
                  <a:cubicBezTo>
                    <a:pt x="2533193" y="580571"/>
                    <a:pt x="2516048" y="563426"/>
                    <a:pt x="2506523" y="541518"/>
                  </a:cubicBezTo>
                  <a:cubicBezTo>
                    <a:pt x="2496998" y="519611"/>
                    <a:pt x="2487473" y="498656"/>
                    <a:pt x="2512238" y="480558"/>
                  </a:cubicBezTo>
                  <a:cubicBezTo>
                    <a:pt x="2520811" y="474843"/>
                    <a:pt x="2527478" y="467223"/>
                    <a:pt x="2533193" y="458651"/>
                  </a:cubicBezTo>
                  <a:cubicBezTo>
                    <a:pt x="2537003" y="452936"/>
                    <a:pt x="2541766" y="446268"/>
                    <a:pt x="2534146" y="440553"/>
                  </a:cubicBezTo>
                  <a:cubicBezTo>
                    <a:pt x="2526526" y="434838"/>
                    <a:pt x="2515096" y="437696"/>
                    <a:pt x="2513191" y="445316"/>
                  </a:cubicBezTo>
                  <a:cubicBezTo>
                    <a:pt x="2506523" y="474843"/>
                    <a:pt x="2482711" y="489131"/>
                    <a:pt x="2464613" y="509133"/>
                  </a:cubicBezTo>
                  <a:cubicBezTo>
                    <a:pt x="2452231" y="523421"/>
                    <a:pt x="2455088" y="538661"/>
                    <a:pt x="2467471" y="551996"/>
                  </a:cubicBezTo>
                  <a:cubicBezTo>
                    <a:pt x="2481758" y="567236"/>
                    <a:pt x="2481758" y="582476"/>
                    <a:pt x="2468423" y="597716"/>
                  </a:cubicBezTo>
                  <a:cubicBezTo>
                    <a:pt x="2457946" y="610098"/>
                    <a:pt x="2455088" y="623433"/>
                    <a:pt x="2453183" y="638673"/>
                  </a:cubicBezTo>
                  <a:cubicBezTo>
                    <a:pt x="2451278" y="657723"/>
                    <a:pt x="2442706" y="671058"/>
                    <a:pt x="2423656" y="676773"/>
                  </a:cubicBezTo>
                  <a:cubicBezTo>
                    <a:pt x="2413178" y="682488"/>
                    <a:pt x="2402701" y="690108"/>
                    <a:pt x="2389366" y="683441"/>
                  </a:cubicBezTo>
                  <a:cubicBezTo>
                    <a:pt x="2381746" y="676773"/>
                    <a:pt x="2376983" y="670106"/>
                    <a:pt x="2383651" y="659628"/>
                  </a:cubicBezTo>
                  <a:cubicBezTo>
                    <a:pt x="2377936" y="649151"/>
                    <a:pt x="2372221" y="638673"/>
                    <a:pt x="2367458" y="627243"/>
                  </a:cubicBezTo>
                  <a:cubicBezTo>
                    <a:pt x="2348408" y="585333"/>
                    <a:pt x="2348408" y="584381"/>
                    <a:pt x="2308403" y="612003"/>
                  </a:cubicBezTo>
                  <a:cubicBezTo>
                    <a:pt x="2273161" y="616766"/>
                    <a:pt x="2265541" y="608193"/>
                    <a:pt x="2270303" y="571046"/>
                  </a:cubicBezTo>
                  <a:cubicBezTo>
                    <a:pt x="2271256" y="560568"/>
                    <a:pt x="2287448" y="545328"/>
                    <a:pt x="2260778" y="543423"/>
                  </a:cubicBezTo>
                  <a:cubicBezTo>
                    <a:pt x="2255063" y="542471"/>
                    <a:pt x="2255063" y="530088"/>
                    <a:pt x="2259826" y="522468"/>
                  </a:cubicBezTo>
                  <a:cubicBezTo>
                    <a:pt x="2313166" y="486273"/>
                    <a:pt x="2361743" y="445316"/>
                    <a:pt x="2390318" y="385308"/>
                  </a:cubicBezTo>
                  <a:cubicBezTo>
                    <a:pt x="2396986" y="372926"/>
                    <a:pt x="2403653" y="362448"/>
                    <a:pt x="2416988" y="357686"/>
                  </a:cubicBezTo>
                  <a:cubicBezTo>
                    <a:pt x="2416988" y="355781"/>
                    <a:pt x="2416988" y="353876"/>
                    <a:pt x="2417941" y="351971"/>
                  </a:cubicBezTo>
                  <a:cubicBezTo>
                    <a:pt x="2419846" y="352923"/>
                    <a:pt x="2423656" y="354828"/>
                    <a:pt x="2424608" y="353876"/>
                  </a:cubicBezTo>
                  <a:cubicBezTo>
                    <a:pt x="2434371" y="344351"/>
                    <a:pt x="2443539" y="338934"/>
                    <a:pt x="2452245" y="336582"/>
                  </a:cubicBezTo>
                  <a:cubicBezTo>
                    <a:pt x="2458775" y="334818"/>
                    <a:pt x="2465045" y="334779"/>
                    <a:pt x="2471113" y="336025"/>
                  </a:cubicBezTo>
                  <a:close/>
                  <a:moveTo>
                    <a:pt x="761544" y="194808"/>
                  </a:moveTo>
                  <a:cubicBezTo>
                    <a:pt x="773926" y="196713"/>
                    <a:pt x="774879" y="206238"/>
                    <a:pt x="773926" y="216716"/>
                  </a:cubicBezTo>
                  <a:cubicBezTo>
                    <a:pt x="755829" y="237671"/>
                    <a:pt x="760591" y="257673"/>
                    <a:pt x="773926" y="278628"/>
                  </a:cubicBezTo>
                  <a:cubicBezTo>
                    <a:pt x="748209" y="302441"/>
                    <a:pt x="720586" y="315776"/>
                    <a:pt x="687249" y="293868"/>
                  </a:cubicBezTo>
                  <a:cubicBezTo>
                    <a:pt x="682486" y="291011"/>
                    <a:pt x="675819" y="292916"/>
                    <a:pt x="671056" y="292916"/>
                  </a:cubicBezTo>
                  <a:cubicBezTo>
                    <a:pt x="660579" y="294821"/>
                    <a:pt x="650101" y="296726"/>
                    <a:pt x="640576" y="298631"/>
                  </a:cubicBezTo>
                  <a:cubicBezTo>
                    <a:pt x="627241" y="300536"/>
                    <a:pt x="613906" y="302441"/>
                    <a:pt x="603429" y="291011"/>
                  </a:cubicBezTo>
                  <a:cubicBezTo>
                    <a:pt x="636766" y="258626"/>
                    <a:pt x="678676" y="239576"/>
                    <a:pt x="715824" y="211953"/>
                  </a:cubicBezTo>
                  <a:cubicBezTo>
                    <a:pt x="719634" y="209096"/>
                    <a:pt x="724396" y="211953"/>
                    <a:pt x="727254" y="215763"/>
                  </a:cubicBezTo>
                  <a:cubicBezTo>
                    <a:pt x="746304" y="220526"/>
                    <a:pt x="741541" y="187188"/>
                    <a:pt x="761544" y="194808"/>
                  </a:cubicBezTo>
                  <a:close/>
                  <a:moveTo>
                    <a:pt x="873343" y="184331"/>
                  </a:moveTo>
                  <a:cubicBezTo>
                    <a:pt x="879653" y="185283"/>
                    <a:pt x="886320" y="188617"/>
                    <a:pt x="891083" y="191951"/>
                  </a:cubicBezTo>
                  <a:cubicBezTo>
                    <a:pt x="904418" y="200523"/>
                    <a:pt x="892988" y="209096"/>
                    <a:pt x="888226" y="217668"/>
                  </a:cubicBezTo>
                  <a:lnTo>
                    <a:pt x="879241" y="234820"/>
                  </a:lnTo>
                  <a:lnTo>
                    <a:pt x="895370" y="235036"/>
                  </a:lnTo>
                  <a:cubicBezTo>
                    <a:pt x="907514" y="238206"/>
                    <a:pt x="906800" y="249815"/>
                    <a:pt x="899656" y="266246"/>
                  </a:cubicBezTo>
                  <a:cubicBezTo>
                    <a:pt x="894893" y="277676"/>
                    <a:pt x="884416" y="289106"/>
                    <a:pt x="892988" y="303393"/>
                  </a:cubicBezTo>
                  <a:cubicBezTo>
                    <a:pt x="897751" y="310061"/>
                    <a:pt x="901561" y="309108"/>
                    <a:pt x="905371" y="303393"/>
                  </a:cubicBezTo>
                  <a:cubicBezTo>
                    <a:pt x="923468" y="307203"/>
                    <a:pt x="923468" y="307203"/>
                    <a:pt x="915848" y="337683"/>
                  </a:cubicBezTo>
                  <a:cubicBezTo>
                    <a:pt x="926326" y="330063"/>
                    <a:pt x="936803" y="329111"/>
                    <a:pt x="946328" y="324348"/>
                  </a:cubicBezTo>
                  <a:lnTo>
                    <a:pt x="973409" y="303804"/>
                  </a:lnTo>
                  <a:lnTo>
                    <a:pt x="975260" y="292796"/>
                  </a:lnTo>
                  <a:cubicBezTo>
                    <a:pt x="974903" y="288629"/>
                    <a:pt x="972522" y="284819"/>
                    <a:pt x="965378" y="281485"/>
                  </a:cubicBezTo>
                  <a:cubicBezTo>
                    <a:pt x="944423" y="270055"/>
                    <a:pt x="942518" y="249100"/>
                    <a:pt x="962521" y="233860"/>
                  </a:cubicBezTo>
                  <a:cubicBezTo>
                    <a:pt x="977761" y="221478"/>
                    <a:pt x="993953" y="208143"/>
                    <a:pt x="1013956" y="203380"/>
                  </a:cubicBezTo>
                  <a:cubicBezTo>
                    <a:pt x="1018718" y="201475"/>
                    <a:pt x="1023481" y="200046"/>
                    <a:pt x="1028243" y="200165"/>
                  </a:cubicBezTo>
                  <a:cubicBezTo>
                    <a:pt x="1033006" y="200284"/>
                    <a:pt x="1037768" y="201951"/>
                    <a:pt x="1042531" y="206238"/>
                  </a:cubicBezTo>
                  <a:cubicBezTo>
                    <a:pt x="1037768" y="220525"/>
                    <a:pt x="1018718" y="221478"/>
                    <a:pt x="1016813" y="234813"/>
                  </a:cubicBezTo>
                  <a:cubicBezTo>
                    <a:pt x="1029196" y="212905"/>
                    <a:pt x="1052056" y="208143"/>
                    <a:pt x="1075868" y="204333"/>
                  </a:cubicBezTo>
                  <a:cubicBezTo>
                    <a:pt x="1082536" y="204333"/>
                    <a:pt x="1089203" y="204333"/>
                    <a:pt x="1095871" y="204333"/>
                  </a:cubicBezTo>
                  <a:cubicBezTo>
                    <a:pt x="1106348" y="211953"/>
                    <a:pt x="1099681" y="223383"/>
                    <a:pt x="1099681" y="232908"/>
                  </a:cubicBezTo>
                  <a:cubicBezTo>
                    <a:pt x="1112063" y="235765"/>
                    <a:pt x="1123493" y="229098"/>
                    <a:pt x="1133971" y="231003"/>
                  </a:cubicBezTo>
                  <a:cubicBezTo>
                    <a:pt x="1140638" y="231003"/>
                    <a:pt x="1146353" y="233860"/>
                    <a:pt x="1151116" y="238623"/>
                  </a:cubicBezTo>
                  <a:cubicBezTo>
                    <a:pt x="1162546" y="262435"/>
                    <a:pt x="1192073" y="265293"/>
                    <a:pt x="1205408" y="287200"/>
                  </a:cubicBezTo>
                  <a:cubicBezTo>
                    <a:pt x="1219696" y="305298"/>
                    <a:pt x="1210171" y="320538"/>
                    <a:pt x="1198741" y="334825"/>
                  </a:cubicBezTo>
                  <a:cubicBezTo>
                    <a:pt x="1205408" y="359590"/>
                    <a:pt x="1234936" y="358638"/>
                    <a:pt x="1248271" y="377688"/>
                  </a:cubicBezTo>
                  <a:cubicBezTo>
                    <a:pt x="1257796" y="391023"/>
                    <a:pt x="1257796" y="393880"/>
                    <a:pt x="1246366" y="402453"/>
                  </a:cubicBezTo>
                  <a:cubicBezTo>
                    <a:pt x="1226363" y="415788"/>
                    <a:pt x="1207313" y="445315"/>
                    <a:pt x="1187311" y="402453"/>
                  </a:cubicBezTo>
                  <a:cubicBezTo>
                    <a:pt x="1184453" y="396738"/>
                    <a:pt x="1176833" y="390070"/>
                    <a:pt x="1171118" y="396738"/>
                  </a:cubicBezTo>
                  <a:cubicBezTo>
                    <a:pt x="1161593" y="407215"/>
                    <a:pt x="1163498" y="418645"/>
                    <a:pt x="1171118" y="431028"/>
                  </a:cubicBezTo>
                  <a:cubicBezTo>
                    <a:pt x="1186358" y="457698"/>
                    <a:pt x="1180643" y="471033"/>
                    <a:pt x="1151116" y="479605"/>
                  </a:cubicBezTo>
                  <a:cubicBezTo>
                    <a:pt x="1147306" y="475795"/>
                    <a:pt x="1141591" y="474843"/>
                    <a:pt x="1136828" y="476748"/>
                  </a:cubicBezTo>
                  <a:cubicBezTo>
                    <a:pt x="1132066" y="478653"/>
                    <a:pt x="1134923" y="483415"/>
                    <a:pt x="1136828" y="487225"/>
                  </a:cubicBezTo>
                  <a:cubicBezTo>
                    <a:pt x="1135876" y="500560"/>
                    <a:pt x="1128256" y="503418"/>
                    <a:pt x="1118731" y="497703"/>
                  </a:cubicBezTo>
                  <a:cubicBezTo>
                    <a:pt x="1098728" y="487225"/>
                    <a:pt x="1074916" y="482463"/>
                    <a:pt x="1066343" y="455793"/>
                  </a:cubicBezTo>
                  <a:cubicBezTo>
                    <a:pt x="1058723" y="432933"/>
                    <a:pt x="1039673" y="427218"/>
                    <a:pt x="1016813" y="433885"/>
                  </a:cubicBezTo>
                  <a:cubicBezTo>
                    <a:pt x="1008241" y="436743"/>
                    <a:pt x="999668" y="438648"/>
                    <a:pt x="996811" y="428170"/>
                  </a:cubicBezTo>
                  <a:cubicBezTo>
                    <a:pt x="993001" y="415788"/>
                    <a:pt x="1007288" y="411025"/>
                    <a:pt x="1013003" y="411978"/>
                  </a:cubicBezTo>
                  <a:cubicBezTo>
                    <a:pt x="1055866" y="420550"/>
                    <a:pt x="1078726" y="386260"/>
                    <a:pt x="1109206" y="369115"/>
                  </a:cubicBezTo>
                  <a:cubicBezTo>
                    <a:pt x="1117778" y="343398"/>
                    <a:pt x="1089203" y="330063"/>
                    <a:pt x="1089203" y="307203"/>
                  </a:cubicBezTo>
                  <a:cubicBezTo>
                    <a:pt x="1085393" y="301488"/>
                    <a:pt x="1081583" y="296725"/>
                    <a:pt x="1077773" y="291010"/>
                  </a:cubicBezTo>
                  <a:cubicBezTo>
                    <a:pt x="1057771" y="307203"/>
                    <a:pt x="1036816" y="290058"/>
                    <a:pt x="1016813" y="292915"/>
                  </a:cubicBezTo>
                  <a:cubicBezTo>
                    <a:pt x="1012050" y="293391"/>
                    <a:pt x="1008717" y="294106"/>
                    <a:pt x="1007169" y="296011"/>
                  </a:cubicBezTo>
                  <a:lnTo>
                    <a:pt x="1007866" y="302667"/>
                  </a:lnTo>
                  <a:lnTo>
                    <a:pt x="1009193" y="303393"/>
                  </a:lnTo>
                  <a:cubicBezTo>
                    <a:pt x="1013003" y="324348"/>
                    <a:pt x="986333" y="363401"/>
                    <a:pt x="962521" y="370068"/>
                  </a:cubicBezTo>
                  <a:cubicBezTo>
                    <a:pt x="943471" y="375783"/>
                    <a:pt x="924421" y="377688"/>
                    <a:pt x="905371" y="371973"/>
                  </a:cubicBezTo>
                  <a:cubicBezTo>
                    <a:pt x="896798" y="389118"/>
                    <a:pt x="879653" y="396738"/>
                    <a:pt x="868223" y="410073"/>
                  </a:cubicBezTo>
                  <a:cubicBezTo>
                    <a:pt x="859651" y="419598"/>
                    <a:pt x="849173" y="424361"/>
                    <a:pt x="836791" y="426266"/>
                  </a:cubicBezTo>
                  <a:cubicBezTo>
                    <a:pt x="830123" y="425313"/>
                    <a:pt x="820598" y="421503"/>
                    <a:pt x="816788" y="424361"/>
                  </a:cubicBezTo>
                  <a:cubicBezTo>
                    <a:pt x="772973" y="455793"/>
                    <a:pt x="714871" y="464366"/>
                    <a:pt x="677723" y="507228"/>
                  </a:cubicBezTo>
                  <a:cubicBezTo>
                    <a:pt x="667246" y="519611"/>
                    <a:pt x="646291" y="531993"/>
                    <a:pt x="668198" y="553901"/>
                  </a:cubicBezTo>
                  <a:cubicBezTo>
                    <a:pt x="672961" y="558663"/>
                    <a:pt x="665341" y="574856"/>
                    <a:pt x="662483" y="586286"/>
                  </a:cubicBezTo>
                  <a:cubicBezTo>
                    <a:pt x="685343" y="585333"/>
                    <a:pt x="702488" y="596763"/>
                    <a:pt x="716776" y="612956"/>
                  </a:cubicBezTo>
                  <a:cubicBezTo>
                    <a:pt x="731063" y="630101"/>
                    <a:pt x="747256" y="644388"/>
                    <a:pt x="771068" y="645341"/>
                  </a:cubicBezTo>
                  <a:cubicBezTo>
                    <a:pt x="789166" y="646293"/>
                    <a:pt x="788213" y="653913"/>
                    <a:pt x="782498" y="667248"/>
                  </a:cubicBezTo>
                  <a:cubicBezTo>
                    <a:pt x="774878" y="685346"/>
                    <a:pt x="766306" y="702491"/>
                    <a:pt x="772973" y="726303"/>
                  </a:cubicBezTo>
                  <a:cubicBezTo>
                    <a:pt x="779641" y="752973"/>
                    <a:pt x="789166" y="747258"/>
                    <a:pt x="805358" y="736781"/>
                  </a:cubicBezTo>
                  <a:cubicBezTo>
                    <a:pt x="823456" y="725351"/>
                    <a:pt x="826313" y="706301"/>
                    <a:pt x="828218" y="689156"/>
                  </a:cubicBezTo>
                  <a:cubicBezTo>
                    <a:pt x="831076" y="669153"/>
                    <a:pt x="841553" y="660581"/>
                    <a:pt x="858698" y="652961"/>
                  </a:cubicBezTo>
                  <a:cubicBezTo>
                    <a:pt x="901561" y="638673"/>
                    <a:pt x="911086" y="619623"/>
                    <a:pt x="901561" y="573903"/>
                  </a:cubicBezTo>
                  <a:cubicBezTo>
                    <a:pt x="900608" y="569141"/>
                    <a:pt x="899656" y="563426"/>
                    <a:pt x="904418" y="561521"/>
                  </a:cubicBezTo>
                  <a:cubicBezTo>
                    <a:pt x="937756" y="550091"/>
                    <a:pt x="937756" y="514848"/>
                    <a:pt x="953948" y="491988"/>
                  </a:cubicBezTo>
                  <a:cubicBezTo>
                    <a:pt x="957758" y="486273"/>
                    <a:pt x="961568" y="480558"/>
                    <a:pt x="968236" y="478653"/>
                  </a:cubicBezTo>
                  <a:cubicBezTo>
                    <a:pt x="991096" y="471986"/>
                    <a:pt x="1037768" y="491036"/>
                    <a:pt x="1049198" y="512943"/>
                  </a:cubicBezTo>
                  <a:cubicBezTo>
                    <a:pt x="1061581" y="517706"/>
                    <a:pt x="1074916" y="522468"/>
                    <a:pt x="1063486" y="539613"/>
                  </a:cubicBezTo>
                  <a:cubicBezTo>
                    <a:pt x="1048246" y="555806"/>
                    <a:pt x="1052056" y="572951"/>
                    <a:pt x="1067296" y="583428"/>
                  </a:cubicBezTo>
                  <a:cubicBezTo>
                    <a:pt x="1084441" y="593906"/>
                    <a:pt x="1099681" y="578666"/>
                    <a:pt x="1112063" y="568188"/>
                  </a:cubicBezTo>
                  <a:cubicBezTo>
                    <a:pt x="1139686" y="545328"/>
                    <a:pt x="1138733" y="544376"/>
                    <a:pt x="1146353" y="580571"/>
                  </a:cubicBezTo>
                  <a:cubicBezTo>
                    <a:pt x="1149211" y="592953"/>
                    <a:pt x="1154926" y="606288"/>
                    <a:pt x="1151116" y="616766"/>
                  </a:cubicBezTo>
                  <a:cubicBezTo>
                    <a:pt x="1138733" y="656771"/>
                    <a:pt x="1163498" y="672011"/>
                    <a:pt x="1193026" y="684393"/>
                  </a:cubicBezTo>
                  <a:cubicBezTo>
                    <a:pt x="1193026" y="693918"/>
                    <a:pt x="1188501" y="696537"/>
                    <a:pt x="1182905" y="697847"/>
                  </a:cubicBezTo>
                  <a:lnTo>
                    <a:pt x="1179024" y="699159"/>
                  </a:lnTo>
                  <a:lnTo>
                    <a:pt x="1177845" y="699023"/>
                  </a:lnTo>
                  <a:cubicBezTo>
                    <a:pt x="1174214" y="699455"/>
                    <a:pt x="1170404" y="700824"/>
                    <a:pt x="1166356" y="703443"/>
                  </a:cubicBezTo>
                  <a:lnTo>
                    <a:pt x="1179024" y="699159"/>
                  </a:lnTo>
                  <a:lnTo>
                    <a:pt x="1188263" y="700229"/>
                  </a:lnTo>
                  <a:cubicBezTo>
                    <a:pt x="1194931" y="702491"/>
                    <a:pt x="1201122" y="707253"/>
                    <a:pt x="1207313" y="712016"/>
                  </a:cubicBezTo>
                  <a:cubicBezTo>
                    <a:pt x="1210647" y="727732"/>
                    <a:pt x="1209694" y="741781"/>
                    <a:pt x="1205051" y="754402"/>
                  </a:cubicBezTo>
                  <a:lnTo>
                    <a:pt x="1180854" y="787924"/>
                  </a:lnTo>
                  <a:lnTo>
                    <a:pt x="1187073" y="807504"/>
                  </a:lnTo>
                  <a:cubicBezTo>
                    <a:pt x="1190883" y="812504"/>
                    <a:pt x="1196836" y="815362"/>
                    <a:pt x="1206361" y="814886"/>
                  </a:cubicBezTo>
                  <a:cubicBezTo>
                    <a:pt x="1214934" y="814886"/>
                    <a:pt x="1223506" y="816791"/>
                    <a:pt x="1213981" y="828221"/>
                  </a:cubicBezTo>
                  <a:cubicBezTo>
                    <a:pt x="1208266" y="850128"/>
                    <a:pt x="1205409" y="874893"/>
                    <a:pt x="1172071" y="862511"/>
                  </a:cubicBezTo>
                  <a:cubicBezTo>
                    <a:pt x="1153021" y="859653"/>
                    <a:pt x="1123494" y="872036"/>
                    <a:pt x="1115874" y="854891"/>
                  </a:cubicBezTo>
                  <a:cubicBezTo>
                    <a:pt x="1109206" y="839651"/>
                    <a:pt x="1133971" y="821553"/>
                    <a:pt x="1148259" y="807266"/>
                  </a:cubicBezTo>
                  <a:cubicBezTo>
                    <a:pt x="1157784" y="799646"/>
                    <a:pt x="1159689" y="785358"/>
                    <a:pt x="1173024" y="780596"/>
                  </a:cubicBezTo>
                  <a:lnTo>
                    <a:pt x="1173125" y="780684"/>
                  </a:lnTo>
                  <a:lnTo>
                    <a:pt x="1174333" y="770475"/>
                  </a:lnTo>
                  <a:cubicBezTo>
                    <a:pt x="1173023" y="767975"/>
                    <a:pt x="1169689" y="766784"/>
                    <a:pt x="1163498" y="767261"/>
                  </a:cubicBezTo>
                  <a:cubicBezTo>
                    <a:pt x="1147306" y="769166"/>
                    <a:pt x="1137781" y="780596"/>
                    <a:pt x="1124446" y="787263"/>
                  </a:cubicBezTo>
                  <a:cubicBezTo>
                    <a:pt x="1097776" y="793931"/>
                    <a:pt x="1070153" y="791073"/>
                    <a:pt x="1043483" y="789168"/>
                  </a:cubicBezTo>
                  <a:cubicBezTo>
                    <a:pt x="1026338" y="788216"/>
                    <a:pt x="1010146" y="786311"/>
                    <a:pt x="993953" y="794883"/>
                  </a:cubicBezTo>
                  <a:cubicBezTo>
                    <a:pt x="987286" y="810123"/>
                    <a:pt x="971093" y="808218"/>
                    <a:pt x="959663" y="814886"/>
                  </a:cubicBezTo>
                  <a:cubicBezTo>
                    <a:pt x="951091" y="825363"/>
                    <a:pt x="939661" y="831078"/>
                    <a:pt x="929183" y="839651"/>
                  </a:cubicBezTo>
                  <a:lnTo>
                    <a:pt x="925100" y="843462"/>
                  </a:lnTo>
                  <a:lnTo>
                    <a:pt x="915848" y="851081"/>
                  </a:lnTo>
                  <a:cubicBezTo>
                    <a:pt x="915848" y="851081"/>
                    <a:pt x="912991" y="851081"/>
                    <a:pt x="912991" y="851081"/>
                  </a:cubicBezTo>
                  <a:cubicBezTo>
                    <a:pt x="912991" y="851081"/>
                    <a:pt x="914896" y="852986"/>
                    <a:pt x="914896" y="852986"/>
                  </a:cubicBezTo>
                  <a:lnTo>
                    <a:pt x="925100" y="843462"/>
                  </a:lnTo>
                  <a:lnTo>
                    <a:pt x="932041" y="837746"/>
                  </a:lnTo>
                  <a:cubicBezTo>
                    <a:pt x="942518" y="824411"/>
                    <a:pt x="959663" y="826316"/>
                    <a:pt x="972998" y="820601"/>
                  </a:cubicBezTo>
                  <a:cubicBezTo>
                    <a:pt x="979666" y="818696"/>
                    <a:pt x="986333" y="814886"/>
                    <a:pt x="992048" y="814886"/>
                  </a:cubicBezTo>
                  <a:cubicBezTo>
                    <a:pt x="1003478" y="813933"/>
                    <a:pt x="1017766" y="809171"/>
                    <a:pt x="1023481" y="819648"/>
                  </a:cubicBezTo>
                  <a:cubicBezTo>
                    <a:pt x="1032053" y="834888"/>
                    <a:pt x="1013003" y="835841"/>
                    <a:pt x="1005383" y="842508"/>
                  </a:cubicBezTo>
                  <a:cubicBezTo>
                    <a:pt x="1003478" y="844413"/>
                    <a:pt x="1005383" y="851081"/>
                    <a:pt x="1006336" y="854891"/>
                  </a:cubicBezTo>
                  <a:cubicBezTo>
                    <a:pt x="997763" y="866321"/>
                    <a:pt x="1011098" y="877751"/>
                    <a:pt x="1005383" y="889181"/>
                  </a:cubicBezTo>
                  <a:cubicBezTo>
                    <a:pt x="1001573" y="899658"/>
                    <a:pt x="992048" y="903468"/>
                    <a:pt x="984428" y="910136"/>
                  </a:cubicBezTo>
                  <a:cubicBezTo>
                    <a:pt x="974903" y="918708"/>
                    <a:pt x="961568" y="909183"/>
                    <a:pt x="952043" y="916803"/>
                  </a:cubicBezTo>
                  <a:cubicBezTo>
                    <a:pt x="937756" y="931091"/>
                    <a:pt x="916801" y="932043"/>
                    <a:pt x="899656" y="938711"/>
                  </a:cubicBezTo>
                  <a:cubicBezTo>
                    <a:pt x="876796" y="947283"/>
                    <a:pt x="858698" y="959666"/>
                    <a:pt x="855841" y="985383"/>
                  </a:cubicBezTo>
                  <a:cubicBezTo>
                    <a:pt x="853936" y="1001576"/>
                    <a:pt x="839648" y="1003481"/>
                    <a:pt x="831076" y="1003481"/>
                  </a:cubicBezTo>
                  <a:cubicBezTo>
                    <a:pt x="779641" y="1006338"/>
                    <a:pt x="763448" y="1048248"/>
                    <a:pt x="738683" y="1081586"/>
                  </a:cubicBezTo>
                  <a:cubicBezTo>
                    <a:pt x="708203" y="1076823"/>
                    <a:pt x="712013" y="1097778"/>
                    <a:pt x="711061" y="1115876"/>
                  </a:cubicBezTo>
                  <a:cubicBezTo>
                    <a:pt x="707251" y="1144451"/>
                    <a:pt x="692011" y="1163501"/>
                    <a:pt x="666293" y="1175883"/>
                  </a:cubicBezTo>
                  <a:cubicBezTo>
                    <a:pt x="636766" y="1191123"/>
                    <a:pt x="610096" y="1209221"/>
                    <a:pt x="585331" y="1230176"/>
                  </a:cubicBezTo>
                  <a:cubicBezTo>
                    <a:pt x="565328" y="1247320"/>
                    <a:pt x="557708" y="1270181"/>
                    <a:pt x="559613" y="1297803"/>
                  </a:cubicBezTo>
                  <a:cubicBezTo>
                    <a:pt x="561518" y="1327331"/>
                    <a:pt x="564376" y="1356858"/>
                    <a:pt x="557708" y="1386386"/>
                  </a:cubicBezTo>
                  <a:cubicBezTo>
                    <a:pt x="555803" y="1394958"/>
                    <a:pt x="551993" y="1406388"/>
                    <a:pt x="542468" y="1407341"/>
                  </a:cubicBezTo>
                  <a:cubicBezTo>
                    <a:pt x="530086" y="1409246"/>
                    <a:pt x="531038" y="1394958"/>
                    <a:pt x="528181" y="1387338"/>
                  </a:cubicBezTo>
                  <a:cubicBezTo>
                    <a:pt x="522466" y="1365431"/>
                    <a:pt x="516751" y="1344476"/>
                    <a:pt x="519608" y="1320663"/>
                  </a:cubicBezTo>
                  <a:cubicBezTo>
                    <a:pt x="521513" y="1300661"/>
                    <a:pt x="522466" y="1280658"/>
                    <a:pt x="488176" y="1283516"/>
                  </a:cubicBezTo>
                  <a:cubicBezTo>
                    <a:pt x="470078" y="1285421"/>
                    <a:pt x="452933" y="1262561"/>
                    <a:pt x="429121" y="1267323"/>
                  </a:cubicBezTo>
                  <a:cubicBezTo>
                    <a:pt x="422453" y="1268276"/>
                    <a:pt x="411023" y="1265418"/>
                    <a:pt x="409118" y="1268276"/>
                  </a:cubicBezTo>
                  <a:cubicBezTo>
                    <a:pt x="391973" y="1307328"/>
                    <a:pt x="364351" y="1288278"/>
                    <a:pt x="336728" y="1284468"/>
                  </a:cubicBezTo>
                  <a:cubicBezTo>
                    <a:pt x="279578" y="1275896"/>
                    <a:pt x="228143" y="1315901"/>
                    <a:pt x="215761" y="1373051"/>
                  </a:cubicBezTo>
                  <a:cubicBezTo>
                    <a:pt x="210998" y="1396863"/>
                    <a:pt x="193853" y="1415913"/>
                    <a:pt x="189091" y="1441631"/>
                  </a:cubicBezTo>
                  <a:cubicBezTo>
                    <a:pt x="182423" y="1476873"/>
                    <a:pt x="183376" y="1511163"/>
                    <a:pt x="196711" y="1544501"/>
                  </a:cubicBezTo>
                  <a:cubicBezTo>
                    <a:pt x="204331" y="1564503"/>
                    <a:pt x="219571" y="1574028"/>
                    <a:pt x="244336" y="1573076"/>
                  </a:cubicBezTo>
                  <a:cubicBezTo>
                    <a:pt x="284341" y="1571171"/>
                    <a:pt x="310058" y="1555931"/>
                    <a:pt x="320536" y="1514973"/>
                  </a:cubicBezTo>
                  <a:cubicBezTo>
                    <a:pt x="324346" y="1500686"/>
                    <a:pt x="374828" y="1487351"/>
                    <a:pt x="387211" y="1494971"/>
                  </a:cubicBezTo>
                  <a:cubicBezTo>
                    <a:pt x="396736" y="1500686"/>
                    <a:pt x="392926" y="1507353"/>
                    <a:pt x="389116" y="1515926"/>
                  </a:cubicBezTo>
                  <a:cubicBezTo>
                    <a:pt x="372923" y="1552121"/>
                    <a:pt x="358636" y="1589268"/>
                    <a:pt x="340538" y="1624511"/>
                  </a:cubicBezTo>
                  <a:cubicBezTo>
                    <a:pt x="329108" y="1646418"/>
                    <a:pt x="340538" y="1644513"/>
                    <a:pt x="354826" y="1644513"/>
                  </a:cubicBezTo>
                  <a:cubicBezTo>
                    <a:pt x="372923" y="1644513"/>
                    <a:pt x="391973" y="1642608"/>
                    <a:pt x="410071" y="1645466"/>
                  </a:cubicBezTo>
                  <a:cubicBezTo>
                    <a:pt x="432931" y="1649276"/>
                    <a:pt x="449123" y="1658801"/>
                    <a:pt x="439598" y="1687376"/>
                  </a:cubicBezTo>
                  <a:cubicBezTo>
                    <a:pt x="433883" y="1705473"/>
                    <a:pt x="432931" y="1725476"/>
                    <a:pt x="426263" y="1743573"/>
                  </a:cubicBezTo>
                  <a:cubicBezTo>
                    <a:pt x="414833" y="1774053"/>
                    <a:pt x="432931" y="1793103"/>
                    <a:pt x="450076" y="1813106"/>
                  </a:cubicBezTo>
                  <a:cubicBezTo>
                    <a:pt x="466268" y="1832156"/>
                    <a:pt x="483413" y="1819773"/>
                    <a:pt x="499606" y="1812153"/>
                  </a:cubicBezTo>
                  <a:cubicBezTo>
                    <a:pt x="512941" y="1806438"/>
                    <a:pt x="528181" y="1806438"/>
                    <a:pt x="536753" y="1818821"/>
                  </a:cubicBezTo>
                  <a:cubicBezTo>
                    <a:pt x="554851" y="1843586"/>
                    <a:pt x="571996" y="1829298"/>
                    <a:pt x="577711" y="1813106"/>
                  </a:cubicBezTo>
                  <a:cubicBezTo>
                    <a:pt x="591998" y="1771196"/>
                    <a:pt x="630098" y="1768338"/>
                    <a:pt x="661531" y="1754051"/>
                  </a:cubicBezTo>
                  <a:cubicBezTo>
                    <a:pt x="671056" y="1754051"/>
                    <a:pt x="673913" y="1755956"/>
                    <a:pt x="672008" y="1763576"/>
                  </a:cubicBezTo>
                  <a:cubicBezTo>
                    <a:pt x="676771" y="1783578"/>
                    <a:pt x="689153" y="1777863"/>
                    <a:pt x="695821" y="1768338"/>
                  </a:cubicBezTo>
                  <a:cubicBezTo>
                    <a:pt x="713918" y="1745478"/>
                    <a:pt x="729158" y="1761671"/>
                    <a:pt x="741541" y="1772148"/>
                  </a:cubicBezTo>
                  <a:cubicBezTo>
                    <a:pt x="769163" y="1795008"/>
                    <a:pt x="799643" y="1798818"/>
                    <a:pt x="832028" y="1788341"/>
                  </a:cubicBezTo>
                  <a:cubicBezTo>
                    <a:pt x="845363" y="1783578"/>
                    <a:pt x="854888" y="1779768"/>
                    <a:pt x="865366" y="1796913"/>
                  </a:cubicBezTo>
                  <a:cubicBezTo>
                    <a:pt x="875843" y="1814058"/>
                    <a:pt x="896798" y="1823583"/>
                    <a:pt x="910133" y="1838823"/>
                  </a:cubicBezTo>
                  <a:cubicBezTo>
                    <a:pt x="947281" y="1881686"/>
                    <a:pt x="990143" y="1906451"/>
                    <a:pt x="1047293" y="1918833"/>
                  </a:cubicBezTo>
                  <a:cubicBezTo>
                    <a:pt x="1093966" y="1928358"/>
                    <a:pt x="1124446" y="1995986"/>
                    <a:pt x="1116826" y="2036943"/>
                  </a:cubicBezTo>
                  <a:cubicBezTo>
                    <a:pt x="1113968" y="2044563"/>
                    <a:pt x="1111111" y="2051231"/>
                    <a:pt x="1106348" y="2056946"/>
                  </a:cubicBezTo>
                  <a:cubicBezTo>
                    <a:pt x="1092061" y="2071233"/>
                    <a:pt x="1112063" y="2086473"/>
                    <a:pt x="1104443" y="2099808"/>
                  </a:cubicBezTo>
                  <a:cubicBezTo>
                    <a:pt x="1110158" y="2107428"/>
                    <a:pt x="1117778" y="2102666"/>
                    <a:pt x="1124446" y="2102666"/>
                  </a:cubicBezTo>
                  <a:cubicBezTo>
                    <a:pt x="1147306" y="2095046"/>
                    <a:pt x="1161593" y="2062661"/>
                    <a:pt x="1193026" y="2077901"/>
                  </a:cubicBezTo>
                  <a:cubicBezTo>
                    <a:pt x="1225411" y="2087426"/>
                    <a:pt x="1244461" y="2125526"/>
                    <a:pt x="1280656" y="2123621"/>
                  </a:cubicBezTo>
                  <a:cubicBezTo>
                    <a:pt x="1325423" y="2121716"/>
                    <a:pt x="1360666" y="2136956"/>
                    <a:pt x="1387336" y="2172198"/>
                  </a:cubicBezTo>
                  <a:cubicBezTo>
                    <a:pt x="1398766" y="2187438"/>
                    <a:pt x="1427341" y="2172198"/>
                    <a:pt x="1434008" y="2199821"/>
                  </a:cubicBezTo>
                  <a:cubicBezTo>
                    <a:pt x="1440676" y="2228396"/>
                    <a:pt x="1444486" y="2256018"/>
                    <a:pt x="1430198" y="2282688"/>
                  </a:cubicBezTo>
                  <a:cubicBezTo>
                    <a:pt x="1413053" y="2315073"/>
                    <a:pt x="1388288" y="2341743"/>
                    <a:pt x="1370191" y="2373176"/>
                  </a:cubicBezTo>
                  <a:cubicBezTo>
                    <a:pt x="1359713" y="2391273"/>
                    <a:pt x="1356856" y="2406513"/>
                    <a:pt x="1358761" y="2423658"/>
                  </a:cubicBezTo>
                  <a:cubicBezTo>
                    <a:pt x="1366381" y="2486523"/>
                    <a:pt x="1352093" y="2544626"/>
                    <a:pt x="1327328" y="2600823"/>
                  </a:cubicBezTo>
                  <a:cubicBezTo>
                    <a:pt x="1321613" y="2612253"/>
                    <a:pt x="1313041" y="2629398"/>
                    <a:pt x="1293991" y="2626541"/>
                  </a:cubicBezTo>
                  <a:cubicBezTo>
                    <a:pt x="1261606" y="2622731"/>
                    <a:pt x="1241603" y="2647496"/>
                    <a:pt x="1218743" y="2661783"/>
                  </a:cubicBezTo>
                  <a:cubicBezTo>
                    <a:pt x="1203503" y="2671308"/>
                    <a:pt x="1187311" y="2690358"/>
                    <a:pt x="1193026" y="2710361"/>
                  </a:cubicBezTo>
                  <a:cubicBezTo>
                    <a:pt x="1205408" y="2757033"/>
                    <a:pt x="1178738" y="2793228"/>
                    <a:pt x="1164451" y="2832281"/>
                  </a:cubicBezTo>
                  <a:cubicBezTo>
                    <a:pt x="1154926" y="2859903"/>
                    <a:pt x="1136828" y="2884668"/>
                    <a:pt x="1122541" y="2910386"/>
                  </a:cubicBezTo>
                  <a:cubicBezTo>
                    <a:pt x="1116826" y="2920863"/>
                    <a:pt x="1109206" y="2929436"/>
                    <a:pt x="1095871" y="2929436"/>
                  </a:cubicBezTo>
                  <a:cubicBezTo>
                    <a:pt x="1085393" y="2920863"/>
                    <a:pt x="1072058" y="2930388"/>
                    <a:pt x="1061581" y="2922768"/>
                  </a:cubicBezTo>
                  <a:cubicBezTo>
                    <a:pt x="1053961" y="2919911"/>
                    <a:pt x="1044436" y="2911338"/>
                    <a:pt x="1047293" y="2929436"/>
                  </a:cubicBezTo>
                  <a:cubicBezTo>
                    <a:pt x="1052056" y="2938961"/>
                    <a:pt x="1062533" y="2944676"/>
                    <a:pt x="1061581" y="2956106"/>
                  </a:cubicBezTo>
                  <a:cubicBezTo>
                    <a:pt x="1055866" y="2964678"/>
                    <a:pt x="1048246" y="2962773"/>
                    <a:pt x="1040626" y="2959916"/>
                  </a:cubicBezTo>
                  <a:cubicBezTo>
                    <a:pt x="952043" y="2929436"/>
                    <a:pt x="865366" y="2895146"/>
                    <a:pt x="783451" y="2850378"/>
                  </a:cubicBezTo>
                  <a:cubicBezTo>
                    <a:pt x="762496" y="2838948"/>
                    <a:pt x="762496" y="2820851"/>
                    <a:pt x="752971" y="2805611"/>
                  </a:cubicBezTo>
                  <a:cubicBezTo>
                    <a:pt x="730111" y="2799896"/>
                    <a:pt x="738683" y="2779893"/>
                    <a:pt x="737731" y="2765606"/>
                  </a:cubicBezTo>
                  <a:cubicBezTo>
                    <a:pt x="736778" y="2697978"/>
                    <a:pt x="732968" y="2631303"/>
                    <a:pt x="721538" y="2564628"/>
                  </a:cubicBezTo>
                  <a:cubicBezTo>
                    <a:pt x="715823" y="2532243"/>
                    <a:pt x="700583" y="2503668"/>
                    <a:pt x="670103" y="2492238"/>
                  </a:cubicBezTo>
                  <a:cubicBezTo>
                    <a:pt x="596761" y="2464616"/>
                    <a:pt x="568186" y="2400798"/>
                    <a:pt x="539611" y="2337933"/>
                  </a:cubicBezTo>
                  <a:cubicBezTo>
                    <a:pt x="520561" y="2296976"/>
                    <a:pt x="502463" y="2256971"/>
                    <a:pt x="473888" y="2221728"/>
                  </a:cubicBezTo>
                  <a:cubicBezTo>
                    <a:pt x="456743" y="2200773"/>
                    <a:pt x="450076" y="2174103"/>
                    <a:pt x="468173" y="2148386"/>
                  </a:cubicBezTo>
                  <a:cubicBezTo>
                    <a:pt x="473888" y="2140766"/>
                    <a:pt x="477698" y="2133146"/>
                    <a:pt x="471983" y="2122668"/>
                  </a:cubicBezTo>
                  <a:cubicBezTo>
                    <a:pt x="452933" y="2083616"/>
                    <a:pt x="471983" y="2052183"/>
                    <a:pt x="493891" y="2021703"/>
                  </a:cubicBezTo>
                  <a:cubicBezTo>
                    <a:pt x="518656" y="1987413"/>
                    <a:pt x="546278" y="1955028"/>
                    <a:pt x="538658" y="1907403"/>
                  </a:cubicBezTo>
                  <a:cubicBezTo>
                    <a:pt x="535801" y="1889306"/>
                    <a:pt x="531991" y="1871208"/>
                    <a:pt x="524371" y="1854063"/>
                  </a:cubicBezTo>
                  <a:cubicBezTo>
                    <a:pt x="517703" y="1837871"/>
                    <a:pt x="507226" y="1834061"/>
                    <a:pt x="499606" y="1853111"/>
                  </a:cubicBezTo>
                  <a:cubicBezTo>
                    <a:pt x="489128" y="1876923"/>
                    <a:pt x="475793" y="1875018"/>
                    <a:pt x="459601" y="1860731"/>
                  </a:cubicBezTo>
                  <a:cubicBezTo>
                    <a:pt x="443408" y="1847396"/>
                    <a:pt x="425311" y="1838823"/>
                    <a:pt x="408166" y="1827393"/>
                  </a:cubicBezTo>
                  <a:cubicBezTo>
                    <a:pt x="375781" y="1806438"/>
                    <a:pt x="371971" y="1771196"/>
                    <a:pt x="354826" y="1742621"/>
                  </a:cubicBezTo>
                  <a:cubicBezTo>
                    <a:pt x="346253" y="1729286"/>
                    <a:pt x="337681" y="1720713"/>
                    <a:pt x="322441" y="1715951"/>
                  </a:cubicBezTo>
                  <a:cubicBezTo>
                    <a:pt x="289103" y="1705473"/>
                    <a:pt x="255766" y="1691186"/>
                    <a:pt x="234811" y="1658801"/>
                  </a:cubicBezTo>
                  <a:cubicBezTo>
                    <a:pt x="228143" y="1649276"/>
                    <a:pt x="218618" y="1639751"/>
                    <a:pt x="206236" y="1644513"/>
                  </a:cubicBezTo>
                  <a:cubicBezTo>
                    <a:pt x="170993" y="1656896"/>
                    <a:pt x="143371" y="1639751"/>
                    <a:pt x="116701" y="1622606"/>
                  </a:cubicBezTo>
                  <a:cubicBezTo>
                    <a:pt x="85268" y="1603556"/>
                    <a:pt x="54788" y="1583553"/>
                    <a:pt x="28118" y="1557836"/>
                  </a:cubicBezTo>
                  <a:cubicBezTo>
                    <a:pt x="11926" y="1541643"/>
                    <a:pt x="1448" y="1523546"/>
                    <a:pt x="12878" y="1499733"/>
                  </a:cubicBezTo>
                  <a:cubicBezTo>
                    <a:pt x="20498" y="1482588"/>
                    <a:pt x="16688" y="1463538"/>
                    <a:pt x="10021" y="1446393"/>
                  </a:cubicBezTo>
                  <a:cubicBezTo>
                    <a:pt x="6211" y="1434963"/>
                    <a:pt x="-1409" y="1423533"/>
                    <a:pt x="5258" y="1410198"/>
                  </a:cubicBezTo>
                  <a:cubicBezTo>
                    <a:pt x="-12839" y="1304471"/>
                    <a:pt x="19546" y="1205411"/>
                    <a:pt x="45263" y="1105398"/>
                  </a:cubicBezTo>
                  <a:cubicBezTo>
                    <a:pt x="94793" y="912993"/>
                    <a:pt x="185281" y="739638"/>
                    <a:pt x="304343" y="581523"/>
                  </a:cubicBezTo>
                  <a:cubicBezTo>
                    <a:pt x="374828" y="487226"/>
                    <a:pt x="458648" y="405311"/>
                    <a:pt x="548183" y="329111"/>
                  </a:cubicBezTo>
                  <a:cubicBezTo>
                    <a:pt x="568186" y="311966"/>
                    <a:pt x="591046" y="303393"/>
                    <a:pt x="617716" y="317681"/>
                  </a:cubicBezTo>
                  <a:cubicBezTo>
                    <a:pt x="628193" y="324348"/>
                    <a:pt x="628193" y="314823"/>
                    <a:pt x="631051" y="309108"/>
                  </a:cubicBezTo>
                  <a:cubicBezTo>
                    <a:pt x="652006" y="308156"/>
                    <a:pt x="669151" y="289106"/>
                    <a:pt x="692011" y="299583"/>
                  </a:cubicBezTo>
                  <a:cubicBezTo>
                    <a:pt x="712013" y="311966"/>
                    <a:pt x="732968" y="317681"/>
                    <a:pt x="756781" y="316728"/>
                  </a:cubicBezTo>
                  <a:cubicBezTo>
                    <a:pt x="764401" y="317681"/>
                    <a:pt x="772973" y="320538"/>
                    <a:pt x="780593" y="315776"/>
                  </a:cubicBezTo>
                  <a:cubicBezTo>
                    <a:pt x="786308" y="312918"/>
                    <a:pt x="792023" y="311966"/>
                    <a:pt x="797738" y="314823"/>
                  </a:cubicBezTo>
                  <a:cubicBezTo>
                    <a:pt x="808216" y="327206"/>
                    <a:pt x="819646" y="321491"/>
                    <a:pt x="831076" y="316728"/>
                  </a:cubicBezTo>
                  <a:cubicBezTo>
                    <a:pt x="837743" y="304346"/>
                    <a:pt x="858698" y="297678"/>
                    <a:pt x="841553" y="277676"/>
                  </a:cubicBezTo>
                  <a:cubicBezTo>
                    <a:pt x="834886" y="270056"/>
                    <a:pt x="846316" y="263388"/>
                    <a:pt x="852031" y="259578"/>
                  </a:cubicBezTo>
                  <a:cubicBezTo>
                    <a:pt x="857269" y="255768"/>
                    <a:pt x="862508" y="252434"/>
                    <a:pt x="867152" y="248624"/>
                  </a:cubicBezTo>
                  <a:lnTo>
                    <a:pt x="876026" y="238011"/>
                  </a:lnTo>
                  <a:lnTo>
                    <a:pt x="858921" y="241392"/>
                  </a:lnTo>
                  <a:cubicBezTo>
                    <a:pt x="840303" y="244874"/>
                    <a:pt x="823694" y="244338"/>
                    <a:pt x="821551" y="210048"/>
                  </a:cubicBezTo>
                  <a:cubicBezTo>
                    <a:pt x="833933" y="208143"/>
                    <a:pt x="848221" y="208143"/>
                    <a:pt x="857746" y="190998"/>
                  </a:cubicBezTo>
                  <a:cubicBezTo>
                    <a:pt x="861079" y="184807"/>
                    <a:pt x="867032" y="183378"/>
                    <a:pt x="873343" y="184331"/>
                  </a:cubicBezTo>
                  <a:close/>
                  <a:moveTo>
                    <a:pt x="798215" y="181949"/>
                  </a:moveTo>
                  <a:cubicBezTo>
                    <a:pt x="801310" y="182187"/>
                    <a:pt x="803930" y="183378"/>
                    <a:pt x="805359" y="187188"/>
                  </a:cubicBezTo>
                  <a:cubicBezTo>
                    <a:pt x="808216" y="194808"/>
                    <a:pt x="800596" y="194808"/>
                    <a:pt x="795834" y="196713"/>
                  </a:cubicBezTo>
                  <a:cubicBezTo>
                    <a:pt x="790119" y="193856"/>
                    <a:pt x="788214" y="189093"/>
                    <a:pt x="788214" y="182426"/>
                  </a:cubicBezTo>
                  <a:cubicBezTo>
                    <a:pt x="791547" y="182426"/>
                    <a:pt x="795119" y="181711"/>
                    <a:pt x="798215" y="181949"/>
                  </a:cubicBezTo>
                  <a:close/>
                  <a:moveTo>
                    <a:pt x="938708" y="121466"/>
                  </a:moveTo>
                  <a:cubicBezTo>
                    <a:pt x="943471" y="128133"/>
                    <a:pt x="953948" y="130038"/>
                    <a:pt x="952043" y="141468"/>
                  </a:cubicBezTo>
                  <a:lnTo>
                    <a:pt x="951037" y="142501"/>
                  </a:lnTo>
                  <a:lnTo>
                    <a:pt x="953949" y="140516"/>
                  </a:lnTo>
                  <a:cubicBezTo>
                    <a:pt x="952996" y="143373"/>
                    <a:pt x="952996" y="146231"/>
                    <a:pt x="952996" y="148136"/>
                  </a:cubicBezTo>
                  <a:cubicBezTo>
                    <a:pt x="952996" y="154803"/>
                    <a:pt x="952996" y="161471"/>
                    <a:pt x="952996" y="169091"/>
                  </a:cubicBezTo>
                  <a:cubicBezTo>
                    <a:pt x="949662" y="166709"/>
                    <a:pt x="947281" y="162899"/>
                    <a:pt x="944424" y="159804"/>
                  </a:cubicBezTo>
                  <a:lnTo>
                    <a:pt x="933131" y="154863"/>
                  </a:lnTo>
                  <a:lnTo>
                    <a:pt x="931088" y="155756"/>
                  </a:lnTo>
                  <a:cubicBezTo>
                    <a:pt x="931088" y="155756"/>
                    <a:pt x="930136" y="155756"/>
                    <a:pt x="930136" y="155756"/>
                  </a:cubicBezTo>
                  <a:cubicBezTo>
                    <a:pt x="925373" y="152898"/>
                    <a:pt x="906323" y="162423"/>
                    <a:pt x="918706" y="144326"/>
                  </a:cubicBezTo>
                  <a:cubicBezTo>
                    <a:pt x="923468" y="137658"/>
                    <a:pt x="931088" y="131943"/>
                    <a:pt x="931088" y="122418"/>
                  </a:cubicBezTo>
                  <a:cubicBezTo>
                    <a:pt x="934898" y="118608"/>
                    <a:pt x="936803" y="118608"/>
                    <a:pt x="938708" y="121466"/>
                  </a:cubicBezTo>
                  <a:close/>
                  <a:moveTo>
                    <a:pt x="925373" y="107178"/>
                  </a:moveTo>
                  <a:cubicBezTo>
                    <a:pt x="930136" y="111940"/>
                    <a:pt x="934898" y="116703"/>
                    <a:pt x="938708" y="121465"/>
                  </a:cubicBezTo>
                  <a:lnTo>
                    <a:pt x="935851" y="121465"/>
                  </a:lnTo>
                  <a:cubicBezTo>
                    <a:pt x="935851" y="121465"/>
                    <a:pt x="932993" y="121465"/>
                    <a:pt x="932993" y="121465"/>
                  </a:cubicBezTo>
                  <a:cubicBezTo>
                    <a:pt x="923468" y="125275"/>
                    <a:pt x="912991" y="131943"/>
                    <a:pt x="901561" y="123370"/>
                  </a:cubicBezTo>
                  <a:cubicBezTo>
                    <a:pt x="904418" y="109083"/>
                    <a:pt x="915848" y="109083"/>
                    <a:pt x="925373" y="107178"/>
                  </a:cubicBezTo>
                  <a:close/>
                  <a:moveTo>
                    <a:pt x="1021576" y="71936"/>
                  </a:moveTo>
                  <a:cubicBezTo>
                    <a:pt x="1037768" y="75746"/>
                    <a:pt x="1038721" y="87176"/>
                    <a:pt x="1031101" y="97653"/>
                  </a:cubicBezTo>
                  <a:cubicBezTo>
                    <a:pt x="1019671" y="115751"/>
                    <a:pt x="1011098" y="95748"/>
                    <a:pt x="1000621" y="92891"/>
                  </a:cubicBezTo>
                  <a:cubicBezTo>
                    <a:pt x="1002526" y="88128"/>
                    <a:pt x="1005383" y="83366"/>
                    <a:pt x="1007288" y="79556"/>
                  </a:cubicBezTo>
                  <a:cubicBezTo>
                    <a:pt x="1012051" y="76698"/>
                    <a:pt x="1016813" y="74793"/>
                    <a:pt x="1021576" y="71936"/>
                  </a:cubicBezTo>
                  <a:close/>
                  <a:moveTo>
                    <a:pt x="1113849" y="40265"/>
                  </a:moveTo>
                  <a:cubicBezTo>
                    <a:pt x="1128732" y="39074"/>
                    <a:pt x="1143972" y="42885"/>
                    <a:pt x="1159689" y="51933"/>
                  </a:cubicBezTo>
                  <a:cubicBezTo>
                    <a:pt x="1175881" y="68126"/>
                    <a:pt x="1166356" y="76698"/>
                    <a:pt x="1151116" y="84318"/>
                  </a:cubicBezTo>
                  <a:cubicBezTo>
                    <a:pt x="1137781" y="90986"/>
                    <a:pt x="1123494" y="86223"/>
                    <a:pt x="1111111" y="92891"/>
                  </a:cubicBezTo>
                  <a:cubicBezTo>
                    <a:pt x="1083489" y="98606"/>
                    <a:pt x="1067296" y="90033"/>
                    <a:pt x="1070153" y="58601"/>
                  </a:cubicBezTo>
                  <a:cubicBezTo>
                    <a:pt x="1084441" y="47647"/>
                    <a:pt x="1098967" y="41456"/>
                    <a:pt x="1113849" y="40265"/>
                  </a:cubicBezTo>
                  <a:close/>
                  <a:moveTo>
                    <a:pt x="1400760" y="96"/>
                  </a:moveTo>
                  <a:cubicBezTo>
                    <a:pt x="1426031" y="498"/>
                    <a:pt x="1451392" y="2164"/>
                    <a:pt x="1476871" y="5260"/>
                  </a:cubicBezTo>
                  <a:cubicBezTo>
                    <a:pt x="1521639" y="13833"/>
                    <a:pt x="1566406" y="14785"/>
                    <a:pt x="1611174" y="9070"/>
                  </a:cubicBezTo>
                  <a:cubicBezTo>
                    <a:pt x="1614984" y="7165"/>
                    <a:pt x="1619746" y="9070"/>
                    <a:pt x="1619746" y="17643"/>
                  </a:cubicBezTo>
                  <a:cubicBezTo>
                    <a:pt x="1631176" y="13833"/>
                    <a:pt x="1639748" y="20500"/>
                    <a:pt x="1646416" y="28120"/>
                  </a:cubicBezTo>
                  <a:cubicBezTo>
                    <a:pt x="1652131" y="36693"/>
                    <a:pt x="1659751" y="35740"/>
                    <a:pt x="1667371" y="31930"/>
                  </a:cubicBezTo>
                  <a:cubicBezTo>
                    <a:pt x="1693088" y="18119"/>
                    <a:pt x="1717377" y="11690"/>
                    <a:pt x="1742261" y="11690"/>
                  </a:cubicBezTo>
                  <a:cubicBezTo>
                    <a:pt x="1767145" y="11690"/>
                    <a:pt x="1792624" y="18119"/>
                    <a:pt x="1820723" y="30025"/>
                  </a:cubicBezTo>
                  <a:cubicBezTo>
                    <a:pt x="1845488" y="40503"/>
                    <a:pt x="1874063" y="40503"/>
                    <a:pt x="1901686" y="45265"/>
                  </a:cubicBezTo>
                  <a:cubicBezTo>
                    <a:pt x="1905496" y="54790"/>
                    <a:pt x="1888351" y="56695"/>
                    <a:pt x="1894066" y="69078"/>
                  </a:cubicBezTo>
                  <a:cubicBezTo>
                    <a:pt x="1913116" y="57648"/>
                    <a:pt x="1934071" y="52885"/>
                    <a:pt x="1955978" y="55743"/>
                  </a:cubicBezTo>
                  <a:cubicBezTo>
                    <a:pt x="1961693" y="62410"/>
                    <a:pt x="1959788" y="69078"/>
                    <a:pt x="1954073" y="71935"/>
                  </a:cubicBezTo>
                  <a:cubicBezTo>
                    <a:pt x="1939786" y="78603"/>
                    <a:pt x="1939786" y="91938"/>
                    <a:pt x="1935976" y="103368"/>
                  </a:cubicBezTo>
                  <a:cubicBezTo>
                    <a:pt x="1904543" y="124323"/>
                    <a:pt x="1914068" y="142420"/>
                    <a:pt x="1949311" y="161470"/>
                  </a:cubicBezTo>
                  <a:cubicBezTo>
                    <a:pt x="1923593" y="162423"/>
                    <a:pt x="1905496" y="153850"/>
                    <a:pt x="1894066" y="171948"/>
                  </a:cubicBezTo>
                  <a:cubicBezTo>
                    <a:pt x="1899781" y="177663"/>
                    <a:pt x="1909306" y="175758"/>
                    <a:pt x="1913116" y="183378"/>
                  </a:cubicBezTo>
                  <a:cubicBezTo>
                    <a:pt x="1917878" y="187188"/>
                    <a:pt x="1922641" y="195760"/>
                    <a:pt x="1907401" y="196713"/>
                  </a:cubicBezTo>
                  <a:cubicBezTo>
                    <a:pt x="1907401" y="221478"/>
                    <a:pt x="1903591" y="242433"/>
                    <a:pt x="1873111" y="245290"/>
                  </a:cubicBezTo>
                  <a:cubicBezTo>
                    <a:pt x="1842631" y="244338"/>
                    <a:pt x="1879778" y="263388"/>
                    <a:pt x="1866443" y="267198"/>
                  </a:cubicBezTo>
                  <a:cubicBezTo>
                    <a:pt x="1860728" y="271008"/>
                    <a:pt x="1855013" y="271960"/>
                    <a:pt x="1851203" y="270055"/>
                  </a:cubicBezTo>
                  <a:cubicBezTo>
                    <a:pt x="1860728" y="280533"/>
                    <a:pt x="1876921" y="291963"/>
                    <a:pt x="1866443" y="313870"/>
                  </a:cubicBezTo>
                  <a:cubicBezTo>
                    <a:pt x="1859776" y="319585"/>
                    <a:pt x="1852156" y="321490"/>
                    <a:pt x="1843583" y="319585"/>
                  </a:cubicBezTo>
                  <a:cubicBezTo>
                    <a:pt x="1833106" y="315775"/>
                    <a:pt x="1827391" y="307203"/>
                    <a:pt x="1819771" y="300535"/>
                  </a:cubicBezTo>
                  <a:cubicBezTo>
                    <a:pt x="1811198" y="310060"/>
                    <a:pt x="1800721" y="314823"/>
                    <a:pt x="1788338" y="313870"/>
                  </a:cubicBezTo>
                  <a:cubicBezTo>
                    <a:pt x="1791196" y="322443"/>
                    <a:pt x="1796911" y="313870"/>
                    <a:pt x="1800721" y="315775"/>
                  </a:cubicBezTo>
                  <a:cubicBezTo>
                    <a:pt x="1808341" y="314823"/>
                    <a:pt x="1815961" y="312918"/>
                    <a:pt x="1823581" y="314823"/>
                  </a:cubicBezTo>
                  <a:cubicBezTo>
                    <a:pt x="1826438" y="315775"/>
                    <a:pt x="1830248" y="316728"/>
                    <a:pt x="1833106" y="317680"/>
                  </a:cubicBezTo>
                  <a:cubicBezTo>
                    <a:pt x="1838821" y="322443"/>
                    <a:pt x="1842631" y="327205"/>
                    <a:pt x="1838821" y="334825"/>
                  </a:cubicBezTo>
                  <a:cubicBezTo>
                    <a:pt x="1800721" y="354828"/>
                    <a:pt x="1760716" y="371020"/>
                    <a:pt x="1715948" y="370068"/>
                  </a:cubicBezTo>
                  <a:cubicBezTo>
                    <a:pt x="1707376" y="370068"/>
                    <a:pt x="1695946" y="372925"/>
                    <a:pt x="1691183" y="379593"/>
                  </a:cubicBezTo>
                  <a:cubicBezTo>
                    <a:pt x="1662608" y="411025"/>
                    <a:pt x="1627366" y="425313"/>
                    <a:pt x="1586408" y="430075"/>
                  </a:cubicBezTo>
                  <a:cubicBezTo>
                    <a:pt x="1564501" y="432933"/>
                    <a:pt x="1554976" y="450078"/>
                    <a:pt x="1542593" y="468175"/>
                  </a:cubicBezTo>
                  <a:cubicBezTo>
                    <a:pt x="1522591" y="497703"/>
                    <a:pt x="1501636" y="527230"/>
                    <a:pt x="1480681" y="555805"/>
                  </a:cubicBezTo>
                  <a:cubicBezTo>
                    <a:pt x="1475918" y="562473"/>
                    <a:pt x="1469251" y="562473"/>
                    <a:pt x="1462583" y="562473"/>
                  </a:cubicBezTo>
                  <a:cubicBezTo>
                    <a:pt x="1419721" y="558663"/>
                    <a:pt x="1380668" y="507228"/>
                    <a:pt x="1385431" y="462460"/>
                  </a:cubicBezTo>
                  <a:cubicBezTo>
                    <a:pt x="1388288" y="441505"/>
                    <a:pt x="1374001" y="421503"/>
                    <a:pt x="1379716" y="398643"/>
                  </a:cubicBezTo>
                  <a:cubicBezTo>
                    <a:pt x="1387336" y="363400"/>
                    <a:pt x="1418768" y="354828"/>
                    <a:pt x="1441628" y="335778"/>
                  </a:cubicBezTo>
                  <a:cubicBezTo>
                    <a:pt x="1443533" y="331015"/>
                    <a:pt x="1445438" y="325300"/>
                    <a:pt x="1449248" y="321490"/>
                  </a:cubicBezTo>
                  <a:cubicBezTo>
                    <a:pt x="1454011" y="314823"/>
                    <a:pt x="1454963" y="306250"/>
                    <a:pt x="1461631" y="300535"/>
                  </a:cubicBezTo>
                  <a:cubicBezTo>
                    <a:pt x="1451153" y="280533"/>
                    <a:pt x="1439723" y="265293"/>
                    <a:pt x="1412101" y="280533"/>
                  </a:cubicBezTo>
                  <a:cubicBezTo>
                    <a:pt x="1425436" y="259578"/>
                    <a:pt x="1438771" y="241480"/>
                    <a:pt x="1434961" y="215763"/>
                  </a:cubicBezTo>
                  <a:cubicBezTo>
                    <a:pt x="1430198" y="178615"/>
                    <a:pt x="1409243" y="158613"/>
                    <a:pt x="1371143" y="160518"/>
                  </a:cubicBezTo>
                  <a:cubicBezTo>
                    <a:pt x="1357808" y="161470"/>
                    <a:pt x="1343521" y="159565"/>
                    <a:pt x="1331138" y="162423"/>
                  </a:cubicBezTo>
                  <a:cubicBezTo>
                    <a:pt x="1317803" y="165280"/>
                    <a:pt x="1310183" y="161470"/>
                    <a:pt x="1303516" y="150040"/>
                  </a:cubicBezTo>
                  <a:cubicBezTo>
                    <a:pt x="1296848" y="136705"/>
                    <a:pt x="1300658" y="131943"/>
                    <a:pt x="1313993" y="130038"/>
                  </a:cubicBezTo>
                  <a:cubicBezTo>
                    <a:pt x="1321613" y="129085"/>
                    <a:pt x="1316851" y="124323"/>
                    <a:pt x="1313041" y="121465"/>
                  </a:cubicBezTo>
                  <a:cubicBezTo>
                    <a:pt x="1283513" y="99558"/>
                    <a:pt x="1311136" y="99558"/>
                    <a:pt x="1323518" y="96700"/>
                  </a:cubicBezTo>
                  <a:cubicBezTo>
                    <a:pt x="1344473" y="92890"/>
                    <a:pt x="1365428" y="88128"/>
                    <a:pt x="1387336" y="88128"/>
                  </a:cubicBezTo>
                  <a:cubicBezTo>
                    <a:pt x="1399718" y="88128"/>
                    <a:pt x="1414006" y="81460"/>
                    <a:pt x="1394003" y="68125"/>
                  </a:cubicBezTo>
                  <a:cubicBezTo>
                    <a:pt x="1402576" y="42408"/>
                    <a:pt x="1427341" y="49075"/>
                    <a:pt x="1445438" y="41455"/>
                  </a:cubicBezTo>
                  <a:lnTo>
                    <a:pt x="1471104" y="35589"/>
                  </a:lnTo>
                  <a:lnTo>
                    <a:pt x="1469608" y="35026"/>
                  </a:lnTo>
                  <a:cubicBezTo>
                    <a:pt x="1465441" y="34550"/>
                    <a:pt x="1461155" y="34788"/>
                    <a:pt x="1456869" y="34788"/>
                  </a:cubicBezTo>
                  <a:cubicBezTo>
                    <a:pt x="1424484" y="38598"/>
                    <a:pt x="1396861" y="56695"/>
                    <a:pt x="1365429" y="60505"/>
                  </a:cubicBezTo>
                  <a:cubicBezTo>
                    <a:pt x="1307326" y="66220"/>
                    <a:pt x="1264464" y="112893"/>
                    <a:pt x="1208266" y="122418"/>
                  </a:cubicBezTo>
                  <a:cubicBezTo>
                    <a:pt x="1196836" y="130038"/>
                    <a:pt x="1186359" y="129085"/>
                    <a:pt x="1175881" y="122418"/>
                  </a:cubicBezTo>
                  <a:cubicBezTo>
                    <a:pt x="1178739" y="129085"/>
                    <a:pt x="1197789" y="127180"/>
                    <a:pt x="1187311" y="142420"/>
                  </a:cubicBezTo>
                  <a:cubicBezTo>
                    <a:pt x="1185406" y="144325"/>
                    <a:pt x="1182549" y="146230"/>
                    <a:pt x="1180644" y="149088"/>
                  </a:cubicBezTo>
                  <a:cubicBezTo>
                    <a:pt x="1173262" y="152183"/>
                    <a:pt x="1165939" y="153434"/>
                    <a:pt x="1158647" y="153642"/>
                  </a:cubicBezTo>
                  <a:lnTo>
                    <a:pt x="1143520" y="152466"/>
                  </a:lnTo>
                  <a:lnTo>
                    <a:pt x="1148259" y="153731"/>
                  </a:lnTo>
                  <a:cubicBezTo>
                    <a:pt x="1153498" y="157422"/>
                    <a:pt x="1155879" y="163851"/>
                    <a:pt x="1152069" y="175758"/>
                  </a:cubicBezTo>
                  <a:cubicBezTo>
                    <a:pt x="1112064" y="198618"/>
                    <a:pt x="1069201" y="175758"/>
                    <a:pt x="1029196" y="182425"/>
                  </a:cubicBezTo>
                  <a:cubicBezTo>
                    <a:pt x="1020624" y="171948"/>
                    <a:pt x="980619" y="182425"/>
                    <a:pt x="1006336" y="148135"/>
                  </a:cubicBezTo>
                  <a:cubicBezTo>
                    <a:pt x="1011099" y="141468"/>
                    <a:pt x="1003479" y="136705"/>
                    <a:pt x="995859" y="134800"/>
                  </a:cubicBezTo>
                  <a:cubicBezTo>
                    <a:pt x="984429" y="131943"/>
                    <a:pt x="981571" y="125275"/>
                    <a:pt x="987286" y="114798"/>
                  </a:cubicBezTo>
                  <a:cubicBezTo>
                    <a:pt x="1010146" y="115750"/>
                    <a:pt x="1027291" y="130990"/>
                    <a:pt x="1049199" y="134800"/>
                  </a:cubicBezTo>
                  <a:cubicBezTo>
                    <a:pt x="1053009" y="140515"/>
                    <a:pt x="1055866" y="147183"/>
                    <a:pt x="1064439" y="149088"/>
                  </a:cubicBezTo>
                  <a:cubicBezTo>
                    <a:pt x="1074916" y="150993"/>
                    <a:pt x="1085394" y="150278"/>
                    <a:pt x="1095871" y="149326"/>
                  </a:cubicBezTo>
                  <a:lnTo>
                    <a:pt x="1106484" y="148924"/>
                  </a:lnTo>
                  <a:lnTo>
                    <a:pt x="1093014" y="149088"/>
                  </a:lnTo>
                  <a:cubicBezTo>
                    <a:pt x="1081584" y="144325"/>
                    <a:pt x="1067296" y="146230"/>
                    <a:pt x="1062534" y="131943"/>
                  </a:cubicBezTo>
                  <a:cubicBezTo>
                    <a:pt x="1083489" y="115750"/>
                    <a:pt x="1102539" y="93843"/>
                    <a:pt x="1133971" y="110988"/>
                  </a:cubicBezTo>
                  <a:cubicBezTo>
                    <a:pt x="1150164" y="112893"/>
                    <a:pt x="1147306" y="91938"/>
                    <a:pt x="1158736" y="88128"/>
                  </a:cubicBezTo>
                  <a:cubicBezTo>
                    <a:pt x="1164451" y="84318"/>
                    <a:pt x="1172071" y="81460"/>
                    <a:pt x="1173024" y="73840"/>
                  </a:cubicBezTo>
                  <a:cubicBezTo>
                    <a:pt x="1176834" y="44313"/>
                    <a:pt x="1193979" y="46218"/>
                    <a:pt x="1214934" y="54790"/>
                  </a:cubicBezTo>
                  <a:cubicBezTo>
                    <a:pt x="1234936" y="51933"/>
                    <a:pt x="1254939" y="44313"/>
                    <a:pt x="1275894" y="44313"/>
                  </a:cubicBezTo>
                  <a:cubicBezTo>
                    <a:pt x="1253986" y="44313"/>
                    <a:pt x="1233031" y="51933"/>
                    <a:pt x="1211124" y="51933"/>
                  </a:cubicBezTo>
                  <a:cubicBezTo>
                    <a:pt x="1199694" y="46218"/>
                    <a:pt x="1184454" y="50028"/>
                    <a:pt x="1174929" y="39550"/>
                  </a:cubicBezTo>
                  <a:cubicBezTo>
                    <a:pt x="1174929" y="34788"/>
                    <a:pt x="1174929" y="30978"/>
                    <a:pt x="1174929" y="26215"/>
                  </a:cubicBezTo>
                  <a:cubicBezTo>
                    <a:pt x="1249938" y="9070"/>
                    <a:pt x="1324947" y="-1110"/>
                    <a:pt x="1400760" y="96"/>
                  </a:cubicBezTo>
                  <a:close/>
                </a:path>
              </a:pathLst>
            </a:custGeom>
            <a:solidFill>
              <a:srgbClr val="4D9724">
                <a:lumMod val="40000"/>
                <a:lumOff val="60000"/>
              </a:srgbClr>
            </a:solidFill>
            <a:ln w="9525"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black"/>
                </a:solidFill>
                <a:effectLst/>
                <a:uLnTx/>
                <a:uFillTx/>
                <a:latin typeface="Arial"/>
                <a:cs typeface="+mn-cs"/>
              </a:endParaRPr>
            </a:p>
          </p:txBody>
        </p:sp>
      </p:grpSp>
      <p:sp>
        <p:nvSpPr>
          <p:cNvPr id="164" name="Graphic 17">
            <a:extLst>
              <a:ext uri="{FF2B5EF4-FFF2-40B4-BE49-F238E27FC236}">
                <a16:creationId xmlns:a16="http://schemas.microsoft.com/office/drawing/2014/main" id="{11402275-7E4D-C42F-9C64-7976BD876279}"/>
              </a:ext>
            </a:extLst>
          </p:cNvPr>
          <p:cNvSpPr/>
          <p:nvPr/>
        </p:nvSpPr>
        <p:spPr>
          <a:xfrm>
            <a:off x="8588926" y="4462336"/>
            <a:ext cx="848851" cy="1032705"/>
          </a:xfrm>
          <a:custGeom>
            <a:avLst/>
            <a:gdLst>
              <a:gd name="connsiteX0" fmla="*/ 4840178 w 5631734"/>
              <a:gd name="connsiteY0" fmla="*/ 6430223 h 6851511"/>
              <a:gd name="connsiteX1" fmla="*/ 4986162 w 5631734"/>
              <a:gd name="connsiteY1" fmla="*/ 6122035 h 6851511"/>
              <a:gd name="connsiteX2" fmla="*/ 5180807 w 5631734"/>
              <a:gd name="connsiteY2" fmla="*/ 5985783 h 6851511"/>
              <a:gd name="connsiteX3" fmla="*/ 5204164 w 5631734"/>
              <a:gd name="connsiteY3" fmla="*/ 5789191 h 6851511"/>
              <a:gd name="connsiteX4" fmla="*/ 5300838 w 5631734"/>
              <a:gd name="connsiteY4" fmla="*/ 5677595 h 6851511"/>
              <a:gd name="connsiteX5" fmla="*/ 5161991 w 5631734"/>
              <a:gd name="connsiteY5" fmla="*/ 5607522 h 6851511"/>
              <a:gd name="connsiteX6" fmla="*/ 5086080 w 5631734"/>
              <a:gd name="connsiteY6" fmla="*/ 5589356 h 6851511"/>
              <a:gd name="connsiteX7" fmla="*/ 4345130 w 5631734"/>
              <a:gd name="connsiteY7" fmla="*/ 5255863 h 6851511"/>
              <a:gd name="connsiteX8" fmla="*/ 3964923 w 5631734"/>
              <a:gd name="connsiteY8" fmla="*/ 4893823 h 6851511"/>
              <a:gd name="connsiteX9" fmla="*/ 3585365 w 5631734"/>
              <a:gd name="connsiteY9" fmla="*/ 4402668 h 6851511"/>
              <a:gd name="connsiteX10" fmla="*/ 3579525 w 5631734"/>
              <a:gd name="connsiteY10" fmla="*/ 4392288 h 6851511"/>
              <a:gd name="connsiteX11" fmla="*/ 4496953 w 5631734"/>
              <a:gd name="connsiteY11" fmla="*/ 3779155 h 6851511"/>
              <a:gd name="connsiteX12" fmla="*/ 4805790 w 5631734"/>
              <a:gd name="connsiteY12" fmla="*/ 3278268 h 6851511"/>
              <a:gd name="connsiteX13" fmla="*/ 5099705 w 5631734"/>
              <a:gd name="connsiteY13" fmla="*/ 3036259 h 6851511"/>
              <a:gd name="connsiteX14" fmla="*/ 5094514 w 5631734"/>
              <a:gd name="connsiteY14" fmla="*/ 2697576 h 6851511"/>
              <a:gd name="connsiteX15" fmla="*/ 5358583 w 5631734"/>
              <a:gd name="connsiteY15" fmla="*/ 2316720 h 6851511"/>
              <a:gd name="connsiteX16" fmla="*/ 5298892 w 5631734"/>
              <a:gd name="connsiteY16" fmla="*/ 1774309 h 6851511"/>
              <a:gd name="connsiteX17" fmla="*/ 5546091 w 5631734"/>
              <a:gd name="connsiteY17" fmla="*/ 1294184 h 6851511"/>
              <a:gd name="connsiteX18" fmla="*/ 5355339 w 5631734"/>
              <a:gd name="connsiteY18" fmla="*/ 935388 h 6851511"/>
              <a:gd name="connsiteX19" fmla="*/ 5590211 w 5631734"/>
              <a:gd name="connsiteY19" fmla="*/ 508466 h 6851511"/>
              <a:gd name="connsiteX20" fmla="*/ 5626544 w 5631734"/>
              <a:gd name="connsiteY20" fmla="*/ 174325 h 6851511"/>
              <a:gd name="connsiteX21" fmla="*/ 5462394 w 5631734"/>
              <a:gd name="connsiteY21" fmla="*/ 8877 h 6851511"/>
              <a:gd name="connsiteX22" fmla="*/ 5326791 w 5631734"/>
              <a:gd name="connsiteY22" fmla="*/ 8877 h 6851511"/>
              <a:gd name="connsiteX23" fmla="*/ 5084782 w 5631734"/>
              <a:gd name="connsiteY23" fmla="*/ 139938 h 6851511"/>
              <a:gd name="connsiteX24" fmla="*/ 4892732 w 5631734"/>
              <a:gd name="connsiteY24" fmla="*/ 366375 h 6851511"/>
              <a:gd name="connsiteX25" fmla="*/ 4524204 w 5631734"/>
              <a:gd name="connsiteY25" fmla="*/ 855583 h 6851511"/>
              <a:gd name="connsiteX26" fmla="*/ 4511228 w 5631734"/>
              <a:gd name="connsiteY26" fmla="*/ 881536 h 6851511"/>
              <a:gd name="connsiteX27" fmla="*/ 4474245 w 5631734"/>
              <a:gd name="connsiteY27" fmla="*/ 817952 h 6851511"/>
              <a:gd name="connsiteX28" fmla="*/ 4432072 w 5631734"/>
              <a:gd name="connsiteY28" fmla="*/ 813410 h 6851511"/>
              <a:gd name="connsiteX29" fmla="*/ 4397035 w 5631734"/>
              <a:gd name="connsiteY29" fmla="*/ 860125 h 6851511"/>
              <a:gd name="connsiteX30" fmla="*/ 4235480 w 5631734"/>
              <a:gd name="connsiteY30" fmla="*/ 1154040 h 6851511"/>
              <a:gd name="connsiteX31" fmla="*/ 4186170 w 5631734"/>
              <a:gd name="connsiteY31" fmla="*/ 1218272 h 6851511"/>
              <a:gd name="connsiteX32" fmla="*/ 4182926 w 5631734"/>
              <a:gd name="connsiteY32" fmla="*/ 1209838 h 6851511"/>
              <a:gd name="connsiteX33" fmla="*/ 4195902 w 5631734"/>
              <a:gd name="connsiteY33" fmla="*/ 1174802 h 6851511"/>
              <a:gd name="connsiteX34" fmla="*/ 4276356 w 5631734"/>
              <a:gd name="connsiteY34" fmla="*/ 773184 h 6851511"/>
              <a:gd name="connsiteX35" fmla="*/ 4228343 w 5631734"/>
              <a:gd name="connsiteY35" fmla="*/ 433203 h 6851511"/>
              <a:gd name="connsiteX36" fmla="*/ 4184872 w 5631734"/>
              <a:gd name="connsiteY36" fmla="*/ 319011 h 6851511"/>
              <a:gd name="connsiteX37" fmla="*/ 4120639 w 5631734"/>
              <a:gd name="connsiteY37" fmla="*/ 320958 h 6851511"/>
              <a:gd name="connsiteX38" fmla="*/ 4084306 w 5631734"/>
              <a:gd name="connsiteY38" fmla="*/ 398816 h 6851511"/>
              <a:gd name="connsiteX39" fmla="*/ 3762492 w 5631734"/>
              <a:gd name="connsiteY39" fmla="*/ 1110569 h 6851511"/>
              <a:gd name="connsiteX40" fmla="*/ 3247980 w 5631734"/>
              <a:gd name="connsiteY40" fmla="*/ 1857358 h 6851511"/>
              <a:gd name="connsiteX41" fmla="*/ 2899565 w 5631734"/>
              <a:gd name="connsiteY41" fmla="*/ 2241457 h 6851511"/>
              <a:gd name="connsiteX42" fmla="*/ 2520656 w 5631734"/>
              <a:gd name="connsiteY42" fmla="*/ 2833828 h 6851511"/>
              <a:gd name="connsiteX43" fmla="*/ 2344826 w 5631734"/>
              <a:gd name="connsiteY43" fmla="*/ 3354828 h 6851511"/>
              <a:gd name="connsiteX44" fmla="*/ 2321469 w 5631734"/>
              <a:gd name="connsiteY44" fmla="*/ 3423603 h 6851511"/>
              <a:gd name="connsiteX45" fmla="*/ 2300707 w 5631734"/>
              <a:gd name="connsiteY45" fmla="*/ 3387918 h 6851511"/>
              <a:gd name="connsiteX46" fmla="*/ 2120335 w 5631734"/>
              <a:gd name="connsiteY46" fmla="*/ 3095950 h 6851511"/>
              <a:gd name="connsiteX47" fmla="*/ 1649294 w 5631734"/>
              <a:gd name="connsiteY47" fmla="*/ 2934395 h 6851511"/>
              <a:gd name="connsiteX48" fmla="*/ 1277521 w 5631734"/>
              <a:gd name="connsiteY48" fmla="*/ 3241285 h 6851511"/>
              <a:gd name="connsiteX49" fmla="*/ 1099097 w 5631734"/>
              <a:gd name="connsiteY49" fmla="*/ 3446960 h 6851511"/>
              <a:gd name="connsiteX50" fmla="*/ 820754 w 5631734"/>
              <a:gd name="connsiteY50" fmla="*/ 3034961 h 6851511"/>
              <a:gd name="connsiteX51" fmla="*/ 1005018 w 5631734"/>
              <a:gd name="connsiteY51" fmla="*/ 3086867 h 6851511"/>
              <a:gd name="connsiteX52" fmla="*/ 1189282 w 5631734"/>
              <a:gd name="connsiteY52" fmla="*/ 2977216 h 6851511"/>
              <a:gd name="connsiteX53" fmla="*/ 1393660 w 5631734"/>
              <a:gd name="connsiteY53" fmla="*/ 2648266 h 6851511"/>
              <a:gd name="connsiteX54" fmla="*/ 1399499 w 5631734"/>
              <a:gd name="connsiteY54" fmla="*/ 2626206 h 6851511"/>
              <a:gd name="connsiteX55" fmla="*/ 1285956 w 5631734"/>
              <a:gd name="connsiteY55" fmla="*/ 2686546 h 6851511"/>
              <a:gd name="connsiteX56" fmla="*/ 1053680 w 5631734"/>
              <a:gd name="connsiteY56" fmla="*/ 2765053 h 6851511"/>
              <a:gd name="connsiteX57" fmla="*/ 811022 w 5631734"/>
              <a:gd name="connsiteY57" fmla="*/ 2870162 h 6851511"/>
              <a:gd name="connsiteX58" fmla="*/ 581340 w 5631734"/>
              <a:gd name="connsiteY58" fmla="*/ 2543158 h 6851511"/>
              <a:gd name="connsiteX59" fmla="*/ 735110 w 5631734"/>
              <a:gd name="connsiteY59" fmla="*/ 2390037 h 6851511"/>
              <a:gd name="connsiteX60" fmla="*/ 768849 w 5631734"/>
              <a:gd name="connsiteY60" fmla="*/ 2130510 h 6851511"/>
              <a:gd name="connsiteX61" fmla="*/ 764956 w 5631734"/>
              <a:gd name="connsiteY61" fmla="*/ 2109099 h 6851511"/>
              <a:gd name="connsiteX62" fmla="*/ 756521 w 5631734"/>
              <a:gd name="connsiteY62" fmla="*/ 2116885 h 6851511"/>
              <a:gd name="connsiteX63" fmla="*/ 537221 w 5631734"/>
              <a:gd name="connsiteY63" fmla="*/ 2330346 h 6851511"/>
              <a:gd name="connsiteX64" fmla="*/ 481422 w 5631734"/>
              <a:gd name="connsiteY64" fmla="*/ 2415341 h 6851511"/>
              <a:gd name="connsiteX65" fmla="*/ 480774 w 5631734"/>
              <a:gd name="connsiteY65" fmla="*/ 2482169 h 6851511"/>
              <a:gd name="connsiteX66" fmla="*/ 254336 w 5631734"/>
              <a:gd name="connsiteY66" fmla="*/ 2312179 h 6851511"/>
              <a:gd name="connsiteX67" fmla="*/ 338683 w 5631734"/>
              <a:gd name="connsiteY67" fmla="*/ 2253785 h 6851511"/>
              <a:gd name="connsiteX68" fmla="*/ 349713 w 5631734"/>
              <a:gd name="connsiteY68" fmla="*/ 2159706 h 6851511"/>
              <a:gd name="connsiteX69" fmla="*/ 315325 w 5631734"/>
              <a:gd name="connsiteY69" fmla="*/ 2020860 h 6851511"/>
              <a:gd name="connsiteX70" fmla="*/ 302998 w 5631734"/>
              <a:gd name="connsiteY70" fmla="*/ 2053949 h 6851511"/>
              <a:gd name="connsiteX71" fmla="*/ 256283 w 5631734"/>
              <a:gd name="connsiteY71" fmla="*/ 2149974 h 6851511"/>
              <a:gd name="connsiteX72" fmla="*/ 196592 w 5631734"/>
              <a:gd name="connsiteY72" fmla="*/ 2244702 h 6851511"/>
              <a:gd name="connsiteX73" fmla="*/ 121978 w 5631734"/>
              <a:gd name="connsiteY73" fmla="*/ 2077956 h 6851511"/>
              <a:gd name="connsiteX74" fmla="*/ 230330 w 5631734"/>
              <a:gd name="connsiteY74" fmla="*/ 2330346 h 6851511"/>
              <a:gd name="connsiteX75" fmla="*/ 0 w 5631734"/>
              <a:gd name="connsiteY75" fmla="*/ 2388739 h 6851511"/>
              <a:gd name="connsiteX76" fmla="*/ 136252 w 5631734"/>
              <a:gd name="connsiteY76" fmla="*/ 2457514 h 6851511"/>
              <a:gd name="connsiteX77" fmla="*/ 242009 w 5631734"/>
              <a:gd name="connsiteY77" fmla="*/ 2454918 h 6851511"/>
              <a:gd name="connsiteX78" fmla="*/ 290021 w 5631734"/>
              <a:gd name="connsiteY78" fmla="*/ 2395876 h 6851511"/>
              <a:gd name="connsiteX79" fmla="*/ 559929 w 5631734"/>
              <a:gd name="connsiteY79" fmla="*/ 2583384 h 6851511"/>
              <a:gd name="connsiteX80" fmla="*/ 463256 w 5631734"/>
              <a:gd name="connsiteY80" fmla="*/ 2632046 h 6851511"/>
              <a:gd name="connsiteX81" fmla="*/ 225140 w 5631734"/>
              <a:gd name="connsiteY81" fmla="*/ 2752077 h 6851511"/>
              <a:gd name="connsiteX82" fmla="*/ 193348 w 5631734"/>
              <a:gd name="connsiteY82" fmla="*/ 2763756 h 6851511"/>
              <a:gd name="connsiteX83" fmla="*/ 484018 w 5631734"/>
              <a:gd name="connsiteY83" fmla="*/ 2826042 h 6851511"/>
              <a:gd name="connsiteX84" fmla="*/ 611186 w 5631734"/>
              <a:gd name="connsiteY84" fmla="*/ 2787113 h 6851511"/>
              <a:gd name="connsiteX85" fmla="*/ 671526 w 5631734"/>
              <a:gd name="connsiteY85" fmla="*/ 2688493 h 6851511"/>
              <a:gd name="connsiteX86" fmla="*/ 674770 w 5631734"/>
              <a:gd name="connsiteY86" fmla="*/ 2673570 h 6851511"/>
              <a:gd name="connsiteX87" fmla="*/ 758468 w 5631734"/>
              <a:gd name="connsiteY87" fmla="*/ 2838370 h 6851511"/>
              <a:gd name="connsiteX88" fmla="*/ 775986 w 5631734"/>
              <a:gd name="connsiteY88" fmla="*/ 3099194 h 6851511"/>
              <a:gd name="connsiteX89" fmla="*/ 549548 w 5631734"/>
              <a:gd name="connsiteY89" fmla="*/ 3066753 h 6851511"/>
              <a:gd name="connsiteX90" fmla="*/ 188806 w 5631734"/>
              <a:gd name="connsiteY90" fmla="*/ 3097896 h 6851511"/>
              <a:gd name="connsiteX91" fmla="*/ 120680 w 5631734"/>
              <a:gd name="connsiteY91" fmla="*/ 3092706 h 6851511"/>
              <a:gd name="connsiteX92" fmla="*/ 135603 w 5631734"/>
              <a:gd name="connsiteY92" fmla="*/ 3109575 h 6851511"/>
              <a:gd name="connsiteX93" fmla="*/ 434059 w 5631734"/>
              <a:gd name="connsiteY93" fmla="*/ 3321738 h 6851511"/>
              <a:gd name="connsiteX94" fmla="*/ 661145 w 5631734"/>
              <a:gd name="connsiteY94" fmla="*/ 3358721 h 6851511"/>
              <a:gd name="connsiteX95" fmla="*/ 814915 w 5631734"/>
              <a:gd name="connsiteY95" fmla="*/ 3239339 h 6851511"/>
              <a:gd name="connsiteX96" fmla="*/ 822052 w 5631734"/>
              <a:gd name="connsiteY96" fmla="*/ 3236743 h 6851511"/>
              <a:gd name="connsiteX97" fmla="*/ 1043298 w 5631734"/>
              <a:gd name="connsiteY97" fmla="*/ 3498217 h 6851511"/>
              <a:gd name="connsiteX98" fmla="*/ 901856 w 5631734"/>
              <a:gd name="connsiteY98" fmla="*/ 3637064 h 6851511"/>
              <a:gd name="connsiteX99" fmla="*/ 959601 w 5631734"/>
              <a:gd name="connsiteY99" fmla="*/ 3637064 h 6851511"/>
              <a:gd name="connsiteX100" fmla="*/ 1112722 w 5631734"/>
              <a:gd name="connsiteY100" fmla="*/ 3596837 h 6851511"/>
              <a:gd name="connsiteX101" fmla="*/ 1152949 w 5631734"/>
              <a:gd name="connsiteY101" fmla="*/ 3607218 h 6851511"/>
              <a:gd name="connsiteX102" fmla="*/ 1255462 w 5631734"/>
              <a:gd name="connsiteY102" fmla="*/ 3960175 h 6851511"/>
              <a:gd name="connsiteX103" fmla="*/ 1193824 w 5631734"/>
              <a:gd name="connsiteY103" fmla="*/ 4130814 h 6851511"/>
              <a:gd name="connsiteX104" fmla="*/ 1224318 w 5631734"/>
              <a:gd name="connsiteY104" fmla="*/ 4189856 h 6851511"/>
              <a:gd name="connsiteX105" fmla="*/ 1318397 w 5631734"/>
              <a:gd name="connsiteY105" fmla="*/ 4178178 h 6851511"/>
              <a:gd name="connsiteX106" fmla="*/ 1361868 w 5631734"/>
              <a:gd name="connsiteY106" fmla="*/ 4116540 h 6851511"/>
              <a:gd name="connsiteX107" fmla="*/ 1363814 w 5631734"/>
              <a:gd name="connsiteY107" fmla="*/ 4003646 h 6851511"/>
              <a:gd name="connsiteX108" fmla="*/ 1228211 w 5631734"/>
              <a:gd name="connsiteY108" fmla="*/ 3576724 h 6851511"/>
              <a:gd name="connsiteX109" fmla="*/ 1221074 w 5631734"/>
              <a:gd name="connsiteY109" fmla="*/ 3563747 h 6851511"/>
              <a:gd name="connsiteX110" fmla="*/ 1290498 w 5631734"/>
              <a:gd name="connsiteY110" fmla="*/ 3539741 h 6851511"/>
              <a:gd name="connsiteX111" fmla="*/ 1334617 w 5631734"/>
              <a:gd name="connsiteY111" fmla="*/ 3546229 h 6851511"/>
              <a:gd name="connsiteX112" fmla="*/ 1471518 w 5631734"/>
              <a:gd name="connsiteY112" fmla="*/ 3663016 h 6851511"/>
              <a:gd name="connsiteX113" fmla="*/ 1605823 w 5631734"/>
              <a:gd name="connsiteY113" fmla="*/ 3930978 h 6851511"/>
              <a:gd name="connsiteX114" fmla="*/ 1625288 w 5631734"/>
              <a:gd name="connsiteY114" fmla="*/ 4087992 h 6851511"/>
              <a:gd name="connsiteX115" fmla="*/ 1930232 w 5631734"/>
              <a:gd name="connsiteY115" fmla="*/ 4699178 h 6851511"/>
              <a:gd name="connsiteX116" fmla="*/ 2213765 w 5631734"/>
              <a:gd name="connsiteY116" fmla="*/ 4915883 h 6851511"/>
              <a:gd name="connsiteX117" fmla="*/ 2865827 w 5631734"/>
              <a:gd name="connsiteY117" fmla="*/ 5173463 h 6851511"/>
              <a:gd name="connsiteX118" fmla="*/ 3116919 w 5631734"/>
              <a:gd name="connsiteY118" fmla="*/ 5218232 h 6851511"/>
              <a:gd name="connsiteX119" fmla="*/ 3646354 w 5631734"/>
              <a:gd name="connsiteY119" fmla="*/ 5621797 h 6851511"/>
              <a:gd name="connsiteX120" fmla="*/ 3975304 w 5631734"/>
              <a:gd name="connsiteY120" fmla="*/ 6414002 h 6851511"/>
              <a:gd name="connsiteX121" fmla="*/ 4061597 w 5631734"/>
              <a:gd name="connsiteY121" fmla="*/ 6785126 h 6851511"/>
              <a:gd name="connsiteX122" fmla="*/ 4167354 w 5631734"/>
              <a:gd name="connsiteY122" fmla="*/ 6849359 h 6851511"/>
              <a:gd name="connsiteX123" fmla="*/ 4356809 w 5631734"/>
              <a:gd name="connsiteY123" fmla="*/ 6777340 h 6851511"/>
              <a:gd name="connsiteX124" fmla="*/ 4505388 w 5631734"/>
              <a:gd name="connsiteY124" fmla="*/ 6573611 h 6851511"/>
              <a:gd name="connsiteX125" fmla="*/ 4840178 w 5631734"/>
              <a:gd name="connsiteY125" fmla="*/ 6430223 h 6851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5631734" h="6851511">
                <a:moveTo>
                  <a:pt x="4840178" y="6430223"/>
                </a:moveTo>
                <a:cubicBezTo>
                  <a:pt x="4934257" y="6345877"/>
                  <a:pt x="4897923" y="6249852"/>
                  <a:pt x="4986162" y="6122035"/>
                </a:cubicBezTo>
                <a:cubicBezTo>
                  <a:pt x="5010817" y="6086998"/>
                  <a:pt x="5156152" y="6024712"/>
                  <a:pt x="5180807" y="5985783"/>
                </a:cubicBezTo>
                <a:cubicBezTo>
                  <a:pt x="5221683" y="5921550"/>
                  <a:pt x="5173670" y="5858615"/>
                  <a:pt x="5204164" y="5789191"/>
                </a:cubicBezTo>
                <a:cubicBezTo>
                  <a:pt x="5221034" y="5751560"/>
                  <a:pt x="5297594" y="5719768"/>
                  <a:pt x="5300838" y="5677595"/>
                </a:cubicBezTo>
                <a:cubicBezTo>
                  <a:pt x="5303433" y="5639314"/>
                  <a:pt x="5198974" y="5618552"/>
                  <a:pt x="5161991" y="5607522"/>
                </a:cubicBezTo>
                <a:cubicBezTo>
                  <a:pt x="5137336" y="5600385"/>
                  <a:pt x="5112032" y="5593897"/>
                  <a:pt x="5086080" y="5589356"/>
                </a:cubicBezTo>
                <a:cubicBezTo>
                  <a:pt x="4813576" y="5535503"/>
                  <a:pt x="4561835" y="5438181"/>
                  <a:pt x="4345130" y="5255863"/>
                </a:cubicBezTo>
                <a:cubicBezTo>
                  <a:pt x="4210825" y="5142320"/>
                  <a:pt x="4072627" y="5034617"/>
                  <a:pt x="3964923" y="4893823"/>
                </a:cubicBezTo>
                <a:cubicBezTo>
                  <a:pt x="3839052" y="4729673"/>
                  <a:pt x="3711884" y="4566171"/>
                  <a:pt x="3585365" y="4402668"/>
                </a:cubicBezTo>
                <a:cubicBezTo>
                  <a:pt x="3583419" y="4400073"/>
                  <a:pt x="3582121" y="4396829"/>
                  <a:pt x="3579525" y="4392288"/>
                </a:cubicBezTo>
                <a:cubicBezTo>
                  <a:pt x="3672955" y="4407210"/>
                  <a:pt x="4462566" y="4131463"/>
                  <a:pt x="4496953" y="3779155"/>
                </a:cubicBezTo>
                <a:cubicBezTo>
                  <a:pt x="4840827" y="3704541"/>
                  <a:pt x="4875214" y="3478104"/>
                  <a:pt x="4805790" y="3278268"/>
                </a:cubicBezTo>
                <a:cubicBezTo>
                  <a:pt x="4882351" y="3180945"/>
                  <a:pt x="5044556" y="3167969"/>
                  <a:pt x="5099705" y="3036259"/>
                </a:cubicBezTo>
                <a:cubicBezTo>
                  <a:pt x="5180807" y="2840316"/>
                  <a:pt x="5084782" y="2778678"/>
                  <a:pt x="5094514" y="2697576"/>
                </a:cubicBezTo>
                <a:cubicBezTo>
                  <a:pt x="5100354" y="2651510"/>
                  <a:pt x="5325493" y="2405608"/>
                  <a:pt x="5358583" y="2316720"/>
                </a:cubicBezTo>
                <a:cubicBezTo>
                  <a:pt x="5438387" y="2041622"/>
                  <a:pt x="5259963" y="1988419"/>
                  <a:pt x="5298892" y="1774309"/>
                </a:cubicBezTo>
                <a:cubicBezTo>
                  <a:pt x="5324196" y="1628974"/>
                  <a:pt x="5524031" y="1527758"/>
                  <a:pt x="5546091" y="1294184"/>
                </a:cubicBezTo>
                <a:cubicBezTo>
                  <a:pt x="5518841" y="993133"/>
                  <a:pt x="5358583" y="1042443"/>
                  <a:pt x="5355339" y="935388"/>
                </a:cubicBezTo>
                <a:cubicBezTo>
                  <a:pt x="5355339" y="915275"/>
                  <a:pt x="5537657" y="633688"/>
                  <a:pt x="5590211" y="508466"/>
                </a:cubicBezTo>
                <a:cubicBezTo>
                  <a:pt x="5631735" y="409846"/>
                  <a:pt x="5642765" y="282678"/>
                  <a:pt x="5626544" y="174325"/>
                </a:cubicBezTo>
                <a:cubicBezTo>
                  <a:pt x="5612271" y="83491"/>
                  <a:pt x="5548686" y="39371"/>
                  <a:pt x="5462394" y="8877"/>
                </a:cubicBezTo>
                <a:cubicBezTo>
                  <a:pt x="5442929" y="2389"/>
                  <a:pt x="5389726" y="-7344"/>
                  <a:pt x="5326791" y="8877"/>
                </a:cubicBezTo>
                <a:cubicBezTo>
                  <a:pt x="5272939" y="15365"/>
                  <a:pt x="5141229" y="57538"/>
                  <a:pt x="5084782" y="139938"/>
                </a:cubicBezTo>
                <a:cubicBezTo>
                  <a:pt x="5017954" y="220391"/>
                  <a:pt x="4950477" y="282678"/>
                  <a:pt x="4892732" y="366375"/>
                </a:cubicBezTo>
                <a:cubicBezTo>
                  <a:pt x="4776594" y="534419"/>
                  <a:pt x="4658509" y="701165"/>
                  <a:pt x="4524204" y="855583"/>
                </a:cubicBezTo>
                <a:cubicBezTo>
                  <a:pt x="4518364" y="862720"/>
                  <a:pt x="4515120" y="872453"/>
                  <a:pt x="4511228" y="881536"/>
                </a:cubicBezTo>
                <a:cubicBezTo>
                  <a:pt x="4493061" y="854286"/>
                  <a:pt x="4485275" y="834821"/>
                  <a:pt x="4474245" y="817952"/>
                </a:cubicBezTo>
                <a:cubicBezTo>
                  <a:pt x="4463215" y="800434"/>
                  <a:pt x="4446994" y="797190"/>
                  <a:pt x="4432072" y="813410"/>
                </a:cubicBezTo>
                <a:cubicBezTo>
                  <a:pt x="4419095" y="827684"/>
                  <a:pt x="4406119" y="843256"/>
                  <a:pt x="4397035" y="860125"/>
                </a:cubicBezTo>
                <a:cubicBezTo>
                  <a:pt x="4342535" y="958097"/>
                  <a:pt x="4289981" y="1056717"/>
                  <a:pt x="4235480" y="1154040"/>
                </a:cubicBezTo>
                <a:cubicBezTo>
                  <a:pt x="4223152" y="1176099"/>
                  <a:pt x="4204337" y="1195564"/>
                  <a:pt x="4186170" y="1218272"/>
                </a:cubicBezTo>
                <a:cubicBezTo>
                  <a:pt x="4183575" y="1211784"/>
                  <a:pt x="4182926" y="1210487"/>
                  <a:pt x="4182926" y="1209838"/>
                </a:cubicBezTo>
                <a:cubicBezTo>
                  <a:pt x="4187467" y="1198159"/>
                  <a:pt x="4191361" y="1186480"/>
                  <a:pt x="4195902" y="1174802"/>
                </a:cubicBezTo>
                <a:cubicBezTo>
                  <a:pt x="4247807" y="1045687"/>
                  <a:pt x="4289332" y="913328"/>
                  <a:pt x="4276356" y="773184"/>
                </a:cubicBezTo>
                <a:cubicBezTo>
                  <a:pt x="4265975" y="659641"/>
                  <a:pt x="4247807" y="546098"/>
                  <a:pt x="4228343" y="433203"/>
                </a:cubicBezTo>
                <a:cubicBezTo>
                  <a:pt x="4221206" y="393625"/>
                  <a:pt x="4203688" y="354696"/>
                  <a:pt x="4184872" y="319011"/>
                </a:cubicBezTo>
                <a:cubicBezTo>
                  <a:pt x="4166705" y="284624"/>
                  <a:pt x="4139455" y="286571"/>
                  <a:pt x="4120639" y="320958"/>
                </a:cubicBezTo>
                <a:cubicBezTo>
                  <a:pt x="4107014" y="346262"/>
                  <a:pt x="4095984" y="372863"/>
                  <a:pt x="4084306" y="398816"/>
                </a:cubicBezTo>
                <a:cubicBezTo>
                  <a:pt x="3977251" y="636283"/>
                  <a:pt x="3875386" y="876346"/>
                  <a:pt x="3762492" y="1110569"/>
                </a:cubicBezTo>
                <a:cubicBezTo>
                  <a:pt x="3629484" y="1385018"/>
                  <a:pt x="3460143" y="1636111"/>
                  <a:pt x="3247980" y="1857358"/>
                </a:cubicBezTo>
                <a:cubicBezTo>
                  <a:pt x="3128598" y="1981930"/>
                  <a:pt x="3013108" y="2111045"/>
                  <a:pt x="2899565" y="2241457"/>
                </a:cubicBezTo>
                <a:cubicBezTo>
                  <a:pt x="2743849" y="2419882"/>
                  <a:pt x="2612139" y="2614528"/>
                  <a:pt x="2520656" y="2833828"/>
                </a:cubicBezTo>
                <a:cubicBezTo>
                  <a:pt x="2449935" y="3003169"/>
                  <a:pt x="2396083" y="3178999"/>
                  <a:pt x="2344826" y="3354828"/>
                </a:cubicBezTo>
                <a:cubicBezTo>
                  <a:pt x="2338987" y="3375590"/>
                  <a:pt x="2330552" y="3396353"/>
                  <a:pt x="2321469" y="3423603"/>
                </a:cubicBezTo>
                <a:cubicBezTo>
                  <a:pt x="2312385" y="3407382"/>
                  <a:pt x="2306546" y="3397650"/>
                  <a:pt x="2300707" y="3387918"/>
                </a:cubicBezTo>
                <a:cubicBezTo>
                  <a:pt x="2241015" y="3289946"/>
                  <a:pt x="2187164" y="3188082"/>
                  <a:pt x="2120335" y="3095950"/>
                </a:cubicBezTo>
                <a:cubicBezTo>
                  <a:pt x="2002250" y="2933097"/>
                  <a:pt x="1843290" y="2879894"/>
                  <a:pt x="1649294" y="2934395"/>
                </a:cubicBezTo>
                <a:cubicBezTo>
                  <a:pt x="1481250" y="2981109"/>
                  <a:pt x="1353433" y="3084920"/>
                  <a:pt x="1277521" y="3241285"/>
                </a:cubicBezTo>
                <a:cubicBezTo>
                  <a:pt x="1234700" y="3328876"/>
                  <a:pt x="1162032" y="3382079"/>
                  <a:pt x="1099097" y="3446960"/>
                </a:cubicBezTo>
                <a:cubicBezTo>
                  <a:pt x="918077" y="3339905"/>
                  <a:pt x="818808" y="3150451"/>
                  <a:pt x="820754" y="3034961"/>
                </a:cubicBezTo>
                <a:cubicBezTo>
                  <a:pt x="870064" y="3099843"/>
                  <a:pt x="934297" y="3105682"/>
                  <a:pt x="1005018" y="3086867"/>
                </a:cubicBezTo>
                <a:cubicBezTo>
                  <a:pt x="1076388" y="3068051"/>
                  <a:pt x="1138675" y="3031717"/>
                  <a:pt x="1189282" y="2977216"/>
                </a:cubicBezTo>
                <a:cubicBezTo>
                  <a:pt x="1278170" y="2880543"/>
                  <a:pt x="1345647" y="2770244"/>
                  <a:pt x="1393660" y="2648266"/>
                </a:cubicBezTo>
                <a:cubicBezTo>
                  <a:pt x="1396255" y="2642427"/>
                  <a:pt x="1396904" y="2635939"/>
                  <a:pt x="1399499" y="2626206"/>
                </a:cubicBezTo>
                <a:cubicBezTo>
                  <a:pt x="1358624" y="2647617"/>
                  <a:pt x="1322290" y="2667082"/>
                  <a:pt x="1285956" y="2686546"/>
                </a:cubicBezTo>
                <a:cubicBezTo>
                  <a:pt x="1212640" y="2724826"/>
                  <a:pt x="1138026" y="2759863"/>
                  <a:pt x="1053680" y="2765053"/>
                </a:cubicBezTo>
                <a:cubicBezTo>
                  <a:pt x="960899" y="2770893"/>
                  <a:pt x="875903" y="2792952"/>
                  <a:pt x="811022" y="2870162"/>
                </a:cubicBezTo>
                <a:cubicBezTo>
                  <a:pt x="797397" y="2717689"/>
                  <a:pt x="704616" y="2621016"/>
                  <a:pt x="581340" y="2543158"/>
                </a:cubicBezTo>
                <a:cubicBezTo>
                  <a:pt x="662443" y="2516556"/>
                  <a:pt x="709806" y="2462704"/>
                  <a:pt x="735110" y="2390037"/>
                </a:cubicBezTo>
                <a:cubicBezTo>
                  <a:pt x="764956" y="2306339"/>
                  <a:pt x="774688" y="2219398"/>
                  <a:pt x="768849" y="2130510"/>
                </a:cubicBezTo>
                <a:cubicBezTo>
                  <a:pt x="768200" y="2124022"/>
                  <a:pt x="766253" y="2118182"/>
                  <a:pt x="764956" y="2109099"/>
                </a:cubicBezTo>
                <a:cubicBezTo>
                  <a:pt x="760414" y="2112992"/>
                  <a:pt x="757819" y="2114289"/>
                  <a:pt x="756521" y="2116885"/>
                </a:cubicBezTo>
                <a:cubicBezTo>
                  <a:pt x="699425" y="2204475"/>
                  <a:pt x="627406" y="2276494"/>
                  <a:pt x="537221" y="2330346"/>
                </a:cubicBezTo>
                <a:cubicBezTo>
                  <a:pt x="505429" y="2349161"/>
                  <a:pt x="487911" y="2380304"/>
                  <a:pt x="481422" y="2415341"/>
                </a:cubicBezTo>
                <a:cubicBezTo>
                  <a:pt x="477530" y="2436752"/>
                  <a:pt x="480774" y="2458811"/>
                  <a:pt x="480774" y="2482169"/>
                </a:cubicBezTo>
                <a:cubicBezTo>
                  <a:pt x="402916" y="2434805"/>
                  <a:pt x="325058" y="2384197"/>
                  <a:pt x="254336" y="2312179"/>
                </a:cubicBezTo>
                <a:cubicBezTo>
                  <a:pt x="302998" y="2314125"/>
                  <a:pt x="320516" y="2284928"/>
                  <a:pt x="338683" y="2253785"/>
                </a:cubicBezTo>
                <a:cubicBezTo>
                  <a:pt x="356201" y="2223291"/>
                  <a:pt x="350361" y="2190850"/>
                  <a:pt x="349713" y="2159706"/>
                </a:cubicBezTo>
                <a:cubicBezTo>
                  <a:pt x="349064" y="2112992"/>
                  <a:pt x="337385" y="2068872"/>
                  <a:pt x="315325" y="2020860"/>
                </a:cubicBezTo>
                <a:cubicBezTo>
                  <a:pt x="310135" y="2035782"/>
                  <a:pt x="306891" y="2044866"/>
                  <a:pt x="302998" y="2053949"/>
                </a:cubicBezTo>
                <a:cubicBezTo>
                  <a:pt x="288075" y="2086390"/>
                  <a:pt x="273801" y="2118831"/>
                  <a:pt x="256283" y="2149974"/>
                </a:cubicBezTo>
                <a:cubicBezTo>
                  <a:pt x="238116" y="2182415"/>
                  <a:pt x="216705" y="2213558"/>
                  <a:pt x="196592" y="2244702"/>
                </a:cubicBezTo>
                <a:cubicBezTo>
                  <a:pt x="158960" y="2198636"/>
                  <a:pt x="141442" y="2137647"/>
                  <a:pt x="121978" y="2077956"/>
                </a:cubicBezTo>
                <a:cubicBezTo>
                  <a:pt x="123275" y="2175278"/>
                  <a:pt x="175181" y="2251839"/>
                  <a:pt x="230330" y="2330346"/>
                </a:cubicBezTo>
                <a:cubicBezTo>
                  <a:pt x="150526" y="2350459"/>
                  <a:pt x="75263" y="2369923"/>
                  <a:pt x="0" y="2388739"/>
                </a:cubicBezTo>
                <a:cubicBezTo>
                  <a:pt x="39578" y="2418585"/>
                  <a:pt x="84995" y="2443889"/>
                  <a:pt x="136252" y="2457514"/>
                </a:cubicBezTo>
                <a:cubicBezTo>
                  <a:pt x="171937" y="2467246"/>
                  <a:pt x="206973" y="2467895"/>
                  <a:pt x="242009" y="2454918"/>
                </a:cubicBezTo>
                <a:cubicBezTo>
                  <a:pt x="269908" y="2444537"/>
                  <a:pt x="287426" y="2424424"/>
                  <a:pt x="290021" y="2395876"/>
                </a:cubicBezTo>
                <a:cubicBezTo>
                  <a:pt x="382802" y="2460109"/>
                  <a:pt x="472988" y="2523044"/>
                  <a:pt x="559929" y="2583384"/>
                </a:cubicBezTo>
                <a:cubicBezTo>
                  <a:pt x="527489" y="2598956"/>
                  <a:pt x="490506" y="2609337"/>
                  <a:pt x="463256" y="2632046"/>
                </a:cubicBezTo>
                <a:cubicBezTo>
                  <a:pt x="392535" y="2691088"/>
                  <a:pt x="312081" y="2727422"/>
                  <a:pt x="225140" y="2752077"/>
                </a:cubicBezTo>
                <a:cubicBezTo>
                  <a:pt x="216056" y="2754672"/>
                  <a:pt x="207622" y="2758565"/>
                  <a:pt x="193348" y="2763756"/>
                </a:cubicBezTo>
                <a:cubicBezTo>
                  <a:pt x="290670" y="2805280"/>
                  <a:pt x="384749" y="2829286"/>
                  <a:pt x="484018" y="2826042"/>
                </a:cubicBezTo>
                <a:cubicBezTo>
                  <a:pt x="529435" y="2824744"/>
                  <a:pt x="572257" y="2812417"/>
                  <a:pt x="611186" y="2787113"/>
                </a:cubicBezTo>
                <a:cubicBezTo>
                  <a:pt x="646871" y="2763756"/>
                  <a:pt x="670228" y="2732612"/>
                  <a:pt x="671526" y="2688493"/>
                </a:cubicBezTo>
                <a:cubicBezTo>
                  <a:pt x="671526" y="2684600"/>
                  <a:pt x="672824" y="2681356"/>
                  <a:pt x="674770" y="2673570"/>
                </a:cubicBezTo>
                <a:cubicBezTo>
                  <a:pt x="716943" y="2724826"/>
                  <a:pt x="751331" y="2776732"/>
                  <a:pt x="758468" y="2838370"/>
                </a:cubicBezTo>
                <a:cubicBezTo>
                  <a:pt x="768849" y="2922716"/>
                  <a:pt x="770146" y="3008360"/>
                  <a:pt x="775986" y="3099194"/>
                </a:cubicBezTo>
                <a:cubicBezTo>
                  <a:pt x="702669" y="3045342"/>
                  <a:pt x="626109" y="3038854"/>
                  <a:pt x="549548" y="3066753"/>
                </a:cubicBezTo>
                <a:cubicBezTo>
                  <a:pt x="431464" y="3108926"/>
                  <a:pt x="310784" y="3110224"/>
                  <a:pt x="188806" y="3097896"/>
                </a:cubicBezTo>
                <a:cubicBezTo>
                  <a:pt x="168044" y="3095950"/>
                  <a:pt x="147282" y="3094652"/>
                  <a:pt x="120680" y="3092706"/>
                </a:cubicBezTo>
                <a:cubicBezTo>
                  <a:pt x="128466" y="3101789"/>
                  <a:pt x="131710" y="3105682"/>
                  <a:pt x="135603" y="3109575"/>
                </a:cubicBezTo>
                <a:cubicBezTo>
                  <a:pt x="223193" y="3197166"/>
                  <a:pt x="321813" y="3267887"/>
                  <a:pt x="434059" y="3321738"/>
                </a:cubicBezTo>
                <a:cubicBezTo>
                  <a:pt x="506726" y="3356775"/>
                  <a:pt x="581989" y="3369102"/>
                  <a:pt x="661145" y="3358721"/>
                </a:cubicBezTo>
                <a:cubicBezTo>
                  <a:pt x="735759" y="3348989"/>
                  <a:pt x="795450" y="3319792"/>
                  <a:pt x="814915" y="3239339"/>
                </a:cubicBezTo>
                <a:cubicBezTo>
                  <a:pt x="814915" y="3238690"/>
                  <a:pt x="817510" y="3238041"/>
                  <a:pt x="822052" y="3236743"/>
                </a:cubicBezTo>
                <a:cubicBezTo>
                  <a:pt x="868118" y="3345745"/>
                  <a:pt x="949869" y="3426198"/>
                  <a:pt x="1043298" y="3498217"/>
                </a:cubicBezTo>
                <a:cubicBezTo>
                  <a:pt x="995935" y="3546878"/>
                  <a:pt x="938839" y="3581266"/>
                  <a:pt x="901856" y="3637064"/>
                </a:cubicBezTo>
                <a:cubicBezTo>
                  <a:pt x="923267" y="3640308"/>
                  <a:pt x="942083" y="3640957"/>
                  <a:pt x="959601" y="3637064"/>
                </a:cubicBezTo>
                <a:cubicBezTo>
                  <a:pt x="1010857" y="3624736"/>
                  <a:pt x="1062114" y="3611760"/>
                  <a:pt x="1112722" y="3596837"/>
                </a:cubicBezTo>
                <a:cubicBezTo>
                  <a:pt x="1129591" y="3592295"/>
                  <a:pt x="1141270" y="3593593"/>
                  <a:pt x="1152949" y="3607218"/>
                </a:cubicBezTo>
                <a:cubicBezTo>
                  <a:pt x="1239241" y="3709731"/>
                  <a:pt x="1284010" y="3825869"/>
                  <a:pt x="1255462" y="3960175"/>
                </a:cubicBezTo>
                <a:cubicBezTo>
                  <a:pt x="1243134" y="4018568"/>
                  <a:pt x="1215884" y="4074367"/>
                  <a:pt x="1193824" y="4130814"/>
                </a:cubicBezTo>
                <a:cubicBezTo>
                  <a:pt x="1180199" y="4165201"/>
                  <a:pt x="1188634" y="4187261"/>
                  <a:pt x="1224318" y="4189856"/>
                </a:cubicBezTo>
                <a:cubicBezTo>
                  <a:pt x="1255462" y="4191803"/>
                  <a:pt x="1287903" y="4186612"/>
                  <a:pt x="1318397" y="4178178"/>
                </a:cubicBezTo>
                <a:cubicBezTo>
                  <a:pt x="1346296" y="4170392"/>
                  <a:pt x="1361219" y="4147034"/>
                  <a:pt x="1361868" y="4116540"/>
                </a:cubicBezTo>
                <a:cubicBezTo>
                  <a:pt x="1362517" y="4078908"/>
                  <a:pt x="1363165" y="4041277"/>
                  <a:pt x="1363814" y="4003646"/>
                </a:cubicBezTo>
                <a:cubicBezTo>
                  <a:pt x="1365761" y="3845983"/>
                  <a:pt x="1322290" y="3703243"/>
                  <a:pt x="1228211" y="3576724"/>
                </a:cubicBezTo>
                <a:cubicBezTo>
                  <a:pt x="1225616" y="3573480"/>
                  <a:pt x="1224318" y="3569587"/>
                  <a:pt x="1221074" y="3563747"/>
                </a:cubicBezTo>
                <a:cubicBezTo>
                  <a:pt x="1245729" y="3555313"/>
                  <a:pt x="1268438" y="3548825"/>
                  <a:pt x="1290498" y="3539741"/>
                </a:cubicBezTo>
                <a:cubicBezTo>
                  <a:pt x="1307367" y="3533253"/>
                  <a:pt x="1320992" y="3533902"/>
                  <a:pt x="1334617" y="3546229"/>
                </a:cubicBezTo>
                <a:cubicBezTo>
                  <a:pt x="1380035" y="3585158"/>
                  <a:pt x="1428047" y="3621492"/>
                  <a:pt x="1471518" y="3663016"/>
                </a:cubicBezTo>
                <a:cubicBezTo>
                  <a:pt x="1547429" y="3735684"/>
                  <a:pt x="1595442" y="3823923"/>
                  <a:pt x="1605823" y="3930978"/>
                </a:cubicBezTo>
                <a:cubicBezTo>
                  <a:pt x="1611014" y="3983532"/>
                  <a:pt x="1620097" y="4035438"/>
                  <a:pt x="1625288" y="4087992"/>
                </a:cubicBezTo>
                <a:cubicBezTo>
                  <a:pt x="1649943" y="4330001"/>
                  <a:pt x="1754402" y="4532432"/>
                  <a:pt x="1930232" y="4699178"/>
                </a:cubicBezTo>
                <a:cubicBezTo>
                  <a:pt x="2017173" y="4781578"/>
                  <a:pt x="2113847" y="4850352"/>
                  <a:pt x="2213765" y="4915883"/>
                </a:cubicBezTo>
                <a:cubicBezTo>
                  <a:pt x="2412952" y="5047593"/>
                  <a:pt x="2630306" y="5133886"/>
                  <a:pt x="2865827" y="5173463"/>
                </a:cubicBezTo>
                <a:cubicBezTo>
                  <a:pt x="2949524" y="5187738"/>
                  <a:pt x="3034519" y="5196821"/>
                  <a:pt x="3116919" y="5218232"/>
                </a:cubicBezTo>
                <a:cubicBezTo>
                  <a:pt x="3349195" y="5277923"/>
                  <a:pt x="3519835" y="5421312"/>
                  <a:pt x="3646354" y="5621797"/>
                </a:cubicBezTo>
                <a:cubicBezTo>
                  <a:pt x="3801421" y="5867049"/>
                  <a:pt x="3910422" y="6131118"/>
                  <a:pt x="3975304" y="6414002"/>
                </a:cubicBezTo>
                <a:cubicBezTo>
                  <a:pt x="4003852" y="6537926"/>
                  <a:pt x="4031751" y="6661850"/>
                  <a:pt x="4061597" y="6785126"/>
                </a:cubicBezTo>
                <a:cubicBezTo>
                  <a:pt x="4075871" y="6843519"/>
                  <a:pt x="4117395" y="6870121"/>
                  <a:pt x="4167354" y="6849359"/>
                </a:cubicBezTo>
                <a:cubicBezTo>
                  <a:pt x="4167354" y="6849359"/>
                  <a:pt x="4273111" y="6833138"/>
                  <a:pt x="4356809" y="6777340"/>
                </a:cubicBezTo>
                <a:cubicBezTo>
                  <a:pt x="4452185" y="6713756"/>
                  <a:pt x="4451536" y="6608648"/>
                  <a:pt x="4505388" y="6573611"/>
                </a:cubicBezTo>
                <a:cubicBezTo>
                  <a:pt x="4578704" y="6523004"/>
                  <a:pt x="4770105" y="6493158"/>
                  <a:pt x="4840178" y="6430223"/>
                </a:cubicBezTo>
                <a:close/>
              </a:path>
            </a:pathLst>
          </a:custGeom>
          <a:solidFill>
            <a:srgbClr val="3A876B"/>
          </a:solidFill>
          <a:ln w="6478" cap="flat">
            <a:noFill/>
            <a:prstDash val="solid"/>
            <a:miter/>
          </a:ln>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black"/>
              </a:solidFill>
              <a:effectLst/>
              <a:uLnTx/>
              <a:uFillTx/>
              <a:latin typeface="Arial"/>
              <a:cs typeface="+mn-cs"/>
            </a:endParaRPr>
          </a:p>
        </p:txBody>
      </p:sp>
    </p:spTree>
    <p:extLst>
      <p:ext uri="{BB962C8B-B14F-4D97-AF65-F5344CB8AC3E}">
        <p14:creationId xmlns:p14="http://schemas.microsoft.com/office/powerpoint/2010/main" val="3901346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group of people sitting outside&#10;&#10;Description automatically generated">
            <a:extLst>
              <a:ext uri="{FF2B5EF4-FFF2-40B4-BE49-F238E27FC236}">
                <a16:creationId xmlns:a16="http://schemas.microsoft.com/office/drawing/2014/main" id="{452EF201-F5A0-3E8A-62EB-FEF8B2A10B7E}"/>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5825" r="15825"/>
          <a:stretch>
            <a:fillRect/>
          </a:stretch>
        </p:blipFill>
        <p:spPr/>
      </p:pic>
      <p:grpSp>
        <p:nvGrpSpPr>
          <p:cNvPr id="16" name="Group 15">
            <a:extLst>
              <a:ext uri="{FF2B5EF4-FFF2-40B4-BE49-F238E27FC236}">
                <a16:creationId xmlns:a16="http://schemas.microsoft.com/office/drawing/2014/main" id="{3287A0A3-8AE9-A2A1-A4C1-5745664D9BD8}"/>
              </a:ext>
            </a:extLst>
          </p:cNvPr>
          <p:cNvGrpSpPr/>
          <p:nvPr/>
        </p:nvGrpSpPr>
        <p:grpSpPr>
          <a:xfrm>
            <a:off x="11125200" y="2664144"/>
            <a:ext cx="5334000" cy="5755956"/>
            <a:chOff x="1774871" y="1545842"/>
            <a:chExt cx="3442031" cy="3691007"/>
          </a:xfrm>
        </p:grpSpPr>
        <p:sp>
          <p:nvSpPr>
            <p:cNvPr id="17" name="TextBox 16">
              <a:extLst>
                <a:ext uri="{FF2B5EF4-FFF2-40B4-BE49-F238E27FC236}">
                  <a16:creationId xmlns:a16="http://schemas.microsoft.com/office/drawing/2014/main" id="{81AE361D-5A16-0315-65AE-6A51D9628B6A}"/>
                </a:ext>
              </a:extLst>
            </p:cNvPr>
            <p:cNvSpPr txBox="1"/>
            <p:nvPr userDrawn="1"/>
          </p:nvSpPr>
          <p:spPr>
            <a:xfrm>
              <a:off x="2165346" y="1789752"/>
              <a:ext cx="2878364" cy="344709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4200" b="0" i="0" u="none" strike="noStrike" kern="0" cap="none" spc="0" normalizeH="0" baseline="0" noProof="0" dirty="0">
                  <a:ln>
                    <a:noFill/>
                  </a:ln>
                  <a:solidFill>
                    <a:prstClr val="black">
                      <a:lumMod val="75000"/>
                      <a:lumOff val="25000"/>
                    </a:prstClr>
                  </a:solidFill>
                  <a:effectLst/>
                  <a:uLnTx/>
                  <a:uFillTx/>
                  <a:cs typeface="Arial" pitchFamily="34" charset="0"/>
                </a:rPr>
                <a:t>  </a:t>
              </a:r>
              <a:r>
                <a:rPr kumimoji="0" lang="fr-FR" altLang="ko-KR" sz="3600" b="0" i="0" u="none" strike="noStrike" kern="0" cap="none" spc="0" normalizeH="0" baseline="0" noProof="0" dirty="0">
                  <a:ln>
                    <a:noFill/>
                  </a:ln>
                  <a:solidFill>
                    <a:prstClr val="black">
                      <a:lumMod val="75000"/>
                      <a:lumOff val="25000"/>
                    </a:prstClr>
                  </a:solidFill>
                  <a:effectLst/>
                  <a:uLnTx/>
                  <a:uFillTx/>
                  <a:cs typeface="Arial" pitchFamily="34" charset="0"/>
                </a:rPr>
                <a:t>La race humaine doit sortir des conflits en rejetant la vengeance, l'agression et l'esprit de revanche. Le moyen d'en sortir est l'amour. </a:t>
              </a:r>
              <a:r>
                <a:rPr kumimoji="0" lang="fr-FR" altLang="ko-KR" sz="3600" b="1" i="1" u="none" strike="noStrike" kern="0" cap="none" spc="0" normalizeH="0" baseline="0" noProof="0" dirty="0">
                  <a:ln>
                    <a:noFill/>
                  </a:ln>
                  <a:solidFill>
                    <a:schemeClr val="accent1">
                      <a:lumMod val="50000"/>
                    </a:schemeClr>
                  </a:solidFill>
                  <a:effectLst/>
                  <a:uLnTx/>
                  <a:uFillTx/>
                  <a:cs typeface="Arial" pitchFamily="34" charset="0"/>
                </a:rPr>
                <a:t>Martin Luther King</a:t>
              </a:r>
              <a:endParaRPr kumimoji="0" lang="fr-FR" altLang="ko-KR" sz="4200" b="1" i="1" u="none" strike="noStrike" kern="0" cap="none" spc="0" normalizeH="0" baseline="0" noProof="0" dirty="0">
                <a:ln>
                  <a:noFill/>
                </a:ln>
                <a:solidFill>
                  <a:schemeClr val="accent1">
                    <a:lumMod val="50000"/>
                  </a:schemeClr>
                </a:solidFill>
                <a:effectLst/>
                <a:uLnTx/>
                <a:uFillTx/>
                <a:cs typeface="Arial" pitchFamily="34" charset="0"/>
              </a:endParaRPr>
            </a:p>
          </p:txBody>
        </p:sp>
        <p:sp>
          <p:nvSpPr>
            <p:cNvPr id="18" name="자유형: 도형 14">
              <a:extLst>
                <a:ext uri="{FF2B5EF4-FFF2-40B4-BE49-F238E27FC236}">
                  <a16:creationId xmlns:a16="http://schemas.microsoft.com/office/drawing/2014/main" id="{9B80DF40-FAC1-A146-597B-D0079348ED03}"/>
                </a:ext>
              </a:extLst>
            </p:cNvPr>
            <p:cNvSpPr/>
            <p:nvPr userDrawn="1"/>
          </p:nvSpPr>
          <p:spPr>
            <a:xfrm rot="10800000">
              <a:off x="4689450" y="4569723"/>
              <a:ext cx="527452" cy="487820"/>
            </a:xfrm>
            <a:custGeom>
              <a:avLst/>
              <a:gdLst/>
              <a:ahLst/>
              <a:cxnLst/>
              <a:rect l="l" t="t" r="r" b="b"/>
              <a:pathLst>
                <a:path w="282415" h="261194">
                  <a:moveTo>
                    <a:pt x="258472" y="0"/>
                  </a:moveTo>
                  <a:lnTo>
                    <a:pt x="282415" y="38091"/>
                  </a:lnTo>
                  <a:cubicBezTo>
                    <a:pt x="262463" y="46435"/>
                    <a:pt x="247771" y="58859"/>
                    <a:pt x="238339" y="75365"/>
                  </a:cubicBezTo>
                  <a:cubicBezTo>
                    <a:pt x="228907" y="91871"/>
                    <a:pt x="223647" y="115905"/>
                    <a:pt x="222558" y="147466"/>
                  </a:cubicBezTo>
                  <a:lnTo>
                    <a:pt x="273709" y="147466"/>
                  </a:lnTo>
                  <a:lnTo>
                    <a:pt x="273709" y="261194"/>
                  </a:lnTo>
                  <a:lnTo>
                    <a:pt x="168687" y="261194"/>
                  </a:lnTo>
                  <a:lnTo>
                    <a:pt x="168687" y="171408"/>
                  </a:lnTo>
                  <a:cubicBezTo>
                    <a:pt x="168687" y="122797"/>
                    <a:pt x="174491" y="87609"/>
                    <a:pt x="186100" y="65843"/>
                  </a:cubicBezTo>
                  <a:cubicBezTo>
                    <a:pt x="201336" y="36821"/>
                    <a:pt x="225460" y="14874"/>
                    <a:pt x="258472" y="0"/>
                  </a:cubicBezTo>
                  <a:close/>
                  <a:moveTo>
                    <a:pt x="89785" y="0"/>
                  </a:moveTo>
                  <a:lnTo>
                    <a:pt x="113728" y="38091"/>
                  </a:lnTo>
                  <a:cubicBezTo>
                    <a:pt x="93775" y="46435"/>
                    <a:pt x="79083" y="58859"/>
                    <a:pt x="69651" y="75365"/>
                  </a:cubicBezTo>
                  <a:cubicBezTo>
                    <a:pt x="60219" y="91871"/>
                    <a:pt x="54959" y="115905"/>
                    <a:pt x="53871" y="147466"/>
                  </a:cubicBezTo>
                  <a:lnTo>
                    <a:pt x="105021" y="147466"/>
                  </a:lnTo>
                  <a:lnTo>
                    <a:pt x="105021" y="261194"/>
                  </a:lnTo>
                  <a:lnTo>
                    <a:pt x="0" y="261194"/>
                  </a:lnTo>
                  <a:lnTo>
                    <a:pt x="0" y="171408"/>
                  </a:lnTo>
                  <a:cubicBezTo>
                    <a:pt x="0" y="122797"/>
                    <a:pt x="5804" y="87609"/>
                    <a:pt x="17413" y="65843"/>
                  </a:cubicBezTo>
                  <a:cubicBezTo>
                    <a:pt x="32649" y="36821"/>
                    <a:pt x="56773" y="14874"/>
                    <a:pt x="89785" y="0"/>
                  </a:cubicBezTo>
                  <a:close/>
                </a:path>
              </a:pathLst>
            </a:custGeom>
            <a:solidFill>
              <a:srgbClr val="9BBB5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4050"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sp>
          <p:nvSpPr>
            <p:cNvPr id="19" name="Freeform: Shape 18">
              <a:extLst>
                <a:ext uri="{FF2B5EF4-FFF2-40B4-BE49-F238E27FC236}">
                  <a16:creationId xmlns:a16="http://schemas.microsoft.com/office/drawing/2014/main" id="{72667626-0A3B-DF39-91B2-49353AAE476A}"/>
                </a:ext>
              </a:extLst>
            </p:cNvPr>
            <p:cNvSpPr/>
            <p:nvPr userDrawn="1"/>
          </p:nvSpPr>
          <p:spPr>
            <a:xfrm>
              <a:off x="1774871" y="1545842"/>
              <a:ext cx="527452" cy="487820"/>
            </a:xfrm>
            <a:custGeom>
              <a:avLst/>
              <a:gdLst>
                <a:gd name="connsiteX0" fmla="*/ 278634 w 304444"/>
                <a:gd name="connsiteY0" fmla="*/ 0 h 281568"/>
                <a:gd name="connsiteX1" fmla="*/ 304444 w 304444"/>
                <a:gd name="connsiteY1" fmla="*/ 41062 h 281568"/>
                <a:gd name="connsiteX2" fmla="*/ 256930 w 304444"/>
                <a:gd name="connsiteY2" fmla="*/ 81244 h 281568"/>
                <a:gd name="connsiteX3" fmla="*/ 239918 w 304444"/>
                <a:gd name="connsiteY3" fmla="*/ 158969 h 281568"/>
                <a:gd name="connsiteX4" fmla="*/ 295059 w 304444"/>
                <a:gd name="connsiteY4" fmla="*/ 158969 h 281568"/>
                <a:gd name="connsiteX5" fmla="*/ 295059 w 304444"/>
                <a:gd name="connsiteY5" fmla="*/ 281568 h 281568"/>
                <a:gd name="connsiteX6" fmla="*/ 181845 w 304444"/>
                <a:gd name="connsiteY6" fmla="*/ 281568 h 281568"/>
                <a:gd name="connsiteX7" fmla="*/ 181845 w 304444"/>
                <a:gd name="connsiteY7" fmla="*/ 184778 h 281568"/>
                <a:gd name="connsiteX8" fmla="*/ 200616 w 304444"/>
                <a:gd name="connsiteY8" fmla="*/ 70979 h 281568"/>
                <a:gd name="connsiteX9" fmla="*/ 278634 w 304444"/>
                <a:gd name="connsiteY9" fmla="*/ 0 h 281568"/>
                <a:gd name="connsiteX10" fmla="*/ 96789 w 304444"/>
                <a:gd name="connsiteY10" fmla="*/ 0 h 281568"/>
                <a:gd name="connsiteX11" fmla="*/ 122599 w 304444"/>
                <a:gd name="connsiteY11" fmla="*/ 41062 h 281568"/>
                <a:gd name="connsiteX12" fmla="*/ 75084 w 304444"/>
                <a:gd name="connsiteY12" fmla="*/ 81244 h 281568"/>
                <a:gd name="connsiteX13" fmla="*/ 58073 w 304444"/>
                <a:gd name="connsiteY13" fmla="*/ 158969 h 281568"/>
                <a:gd name="connsiteX14" fmla="*/ 113213 w 304444"/>
                <a:gd name="connsiteY14" fmla="*/ 158969 h 281568"/>
                <a:gd name="connsiteX15" fmla="*/ 113213 w 304444"/>
                <a:gd name="connsiteY15" fmla="*/ 281568 h 281568"/>
                <a:gd name="connsiteX16" fmla="*/ 0 w 304444"/>
                <a:gd name="connsiteY16" fmla="*/ 281568 h 281568"/>
                <a:gd name="connsiteX17" fmla="*/ 0 w 304444"/>
                <a:gd name="connsiteY17" fmla="*/ 184778 h 281568"/>
                <a:gd name="connsiteX18" fmla="*/ 18772 w 304444"/>
                <a:gd name="connsiteY18" fmla="*/ 70979 h 281568"/>
                <a:gd name="connsiteX19" fmla="*/ 96789 w 304444"/>
                <a:gd name="connsiteY19" fmla="*/ 0 h 28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444" h="281568">
                  <a:moveTo>
                    <a:pt x="278634" y="0"/>
                  </a:moveTo>
                  <a:lnTo>
                    <a:pt x="304444" y="41062"/>
                  </a:lnTo>
                  <a:cubicBezTo>
                    <a:pt x="282936" y="50057"/>
                    <a:pt x="267098" y="63450"/>
                    <a:pt x="256930" y="81244"/>
                  </a:cubicBezTo>
                  <a:cubicBezTo>
                    <a:pt x="246762" y="99037"/>
                    <a:pt x="241092" y="124946"/>
                    <a:pt x="239918" y="158969"/>
                  </a:cubicBezTo>
                  <a:lnTo>
                    <a:pt x="295059" y="158969"/>
                  </a:lnTo>
                  <a:lnTo>
                    <a:pt x="295059" y="281568"/>
                  </a:lnTo>
                  <a:lnTo>
                    <a:pt x="181845" y="281568"/>
                  </a:lnTo>
                  <a:lnTo>
                    <a:pt x="181845" y="184778"/>
                  </a:lnTo>
                  <a:cubicBezTo>
                    <a:pt x="181845" y="132376"/>
                    <a:pt x="188102" y="94443"/>
                    <a:pt x="200616" y="70979"/>
                  </a:cubicBezTo>
                  <a:cubicBezTo>
                    <a:pt x="217041" y="39693"/>
                    <a:pt x="243047" y="16034"/>
                    <a:pt x="278634" y="0"/>
                  </a:cubicBezTo>
                  <a:close/>
                  <a:moveTo>
                    <a:pt x="96789" y="0"/>
                  </a:moveTo>
                  <a:lnTo>
                    <a:pt x="122599" y="41062"/>
                  </a:lnTo>
                  <a:cubicBezTo>
                    <a:pt x="101090" y="50057"/>
                    <a:pt x="85252" y="63450"/>
                    <a:pt x="75084" y="81244"/>
                  </a:cubicBezTo>
                  <a:cubicBezTo>
                    <a:pt x="64916" y="99037"/>
                    <a:pt x="59246" y="124946"/>
                    <a:pt x="58073" y="158969"/>
                  </a:cubicBezTo>
                  <a:lnTo>
                    <a:pt x="113213" y="158969"/>
                  </a:lnTo>
                  <a:lnTo>
                    <a:pt x="113213" y="281568"/>
                  </a:lnTo>
                  <a:lnTo>
                    <a:pt x="0" y="281568"/>
                  </a:lnTo>
                  <a:lnTo>
                    <a:pt x="0" y="184778"/>
                  </a:lnTo>
                  <a:cubicBezTo>
                    <a:pt x="0" y="132376"/>
                    <a:pt x="6257" y="94443"/>
                    <a:pt x="18772" y="70979"/>
                  </a:cubicBezTo>
                  <a:cubicBezTo>
                    <a:pt x="35196" y="39693"/>
                    <a:pt x="61202" y="16034"/>
                    <a:pt x="96789" y="0"/>
                  </a:cubicBezTo>
                  <a:close/>
                </a:path>
              </a:pathLst>
            </a:custGeom>
            <a:solidFill>
              <a:srgbClr val="9BBB59"/>
            </a:solidFill>
            <a:ln w="25400" cap="flat" cmpd="sng" algn="ctr">
              <a:no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4050"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grpSp>
    </p:spTree>
    <p:extLst>
      <p:ext uri="{BB962C8B-B14F-4D97-AF65-F5344CB8AC3E}">
        <p14:creationId xmlns:p14="http://schemas.microsoft.com/office/powerpoint/2010/main" val="2345629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8104"/>
            <a:ext cx="18287998" cy="10286996"/>
            <a:chOff x="0" y="3"/>
            <a:chExt cx="18287998" cy="10286996"/>
          </a:xfrm>
        </p:grpSpPr>
        <p:pic>
          <p:nvPicPr>
            <p:cNvPr id="4" name="object 4"/>
            <p:cNvPicPr/>
            <p:nvPr/>
          </p:nvPicPr>
          <p:blipFill>
            <a:blip r:embed="rId2" cstate="print">
              <a:extLst>
                <a:ext uri="{28A0092B-C50C-407E-A947-70E740481C1C}">
                  <a14:useLocalDpi xmlns:a14="http://schemas.microsoft.com/office/drawing/2010/main" val="0"/>
                </a:ext>
              </a:extLst>
            </a:blip>
            <a:stretch>
              <a:fillRect/>
            </a:stretch>
          </p:blipFill>
          <p:spPr>
            <a:xfrm>
              <a:off x="14492535" y="5773325"/>
              <a:ext cx="3795463" cy="4513674"/>
            </a:xfrm>
            <a:prstGeom prst="rect">
              <a:avLst/>
            </a:prstGeom>
          </p:spPr>
        </p:pic>
        <p:pic>
          <p:nvPicPr>
            <p:cNvPr id="5" name="object 5"/>
            <p:cNvPicPr/>
            <p:nvPr/>
          </p:nvPicPr>
          <p:blipFill>
            <a:blip r:embed="rId3" cstate="print">
              <a:extLst>
                <a:ext uri="{28A0092B-C50C-407E-A947-70E740481C1C}">
                  <a14:useLocalDpi xmlns:a14="http://schemas.microsoft.com/office/drawing/2010/main" val="0"/>
                </a:ext>
              </a:extLst>
            </a:blip>
            <a:stretch>
              <a:fillRect/>
            </a:stretch>
          </p:blipFill>
          <p:spPr>
            <a:xfrm>
              <a:off x="0" y="3"/>
              <a:ext cx="3877882" cy="5053750"/>
            </a:xfrm>
            <a:prstGeom prst="rect">
              <a:avLst/>
            </a:prstGeom>
          </p:spPr>
        </p:pic>
      </p:grpSp>
      <p:sp>
        <p:nvSpPr>
          <p:cNvPr id="6" name="object 6"/>
          <p:cNvSpPr txBox="1">
            <a:spLocks noGrp="1"/>
          </p:cNvSpPr>
          <p:nvPr>
            <p:ph type="title"/>
          </p:nvPr>
        </p:nvSpPr>
        <p:spPr>
          <a:xfrm>
            <a:off x="-2590800" y="3920682"/>
            <a:ext cx="19707146" cy="1109784"/>
          </a:xfrm>
          <a:prstGeom prst="rect">
            <a:avLst/>
          </a:prstGeom>
        </p:spPr>
        <p:txBody>
          <a:bodyPr vert="horz" wrap="square" lIns="0" tIns="184651" rIns="0" bIns="0" rtlCol="0">
            <a:spAutoFit/>
          </a:bodyPr>
          <a:lstStyle/>
          <a:p>
            <a:pPr marL="6359525">
              <a:lnSpc>
                <a:spcPct val="100000"/>
              </a:lnSpc>
              <a:spcBef>
                <a:spcPts val="114"/>
              </a:spcBef>
            </a:pPr>
            <a:r>
              <a:rPr lang="fr-FR" sz="6000" dirty="0">
                <a:solidFill>
                  <a:schemeClr val="bg1"/>
                </a:solidFill>
              </a:rPr>
              <a:t>MERCI POUR VOTRE ATTENTION</a:t>
            </a:r>
            <a:endParaRPr sz="6000" dirty="0">
              <a:solidFill>
                <a:schemeClr val="bg1"/>
              </a:solidFill>
            </a:endParaRPr>
          </a:p>
        </p:txBody>
      </p:sp>
      <p:pic>
        <p:nvPicPr>
          <p:cNvPr id="3" name="Image 2">
            <a:extLst>
              <a:ext uri="{FF2B5EF4-FFF2-40B4-BE49-F238E27FC236}">
                <a16:creationId xmlns:a16="http://schemas.microsoft.com/office/drawing/2014/main" id="{5083B270-C1DC-231A-4034-1D822A626E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25200" y="8420100"/>
            <a:ext cx="6829346" cy="2105715"/>
          </a:xfrm>
          <a:prstGeom prst="rect">
            <a:avLst/>
          </a:prstGeom>
        </p:spPr>
      </p:pic>
      <p:pic>
        <p:nvPicPr>
          <p:cNvPr id="16" name="Picture 7">
            <a:extLst>
              <a:ext uri="{FF2B5EF4-FFF2-40B4-BE49-F238E27FC236}">
                <a16:creationId xmlns:a16="http://schemas.microsoft.com/office/drawing/2014/main" id="{6A0B03D6-244C-531E-21C5-91C115B16D9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33454" y="8755571"/>
            <a:ext cx="4560165" cy="1434771"/>
          </a:xfrm>
          <a:prstGeom prst="rect">
            <a:avLst/>
          </a:prstGeom>
        </p:spPr>
      </p:pic>
    </p:spTree>
    <p:extLst>
      <p:ext uri="{BB962C8B-B14F-4D97-AF65-F5344CB8AC3E}">
        <p14:creationId xmlns:p14="http://schemas.microsoft.com/office/powerpoint/2010/main" val="27476901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065"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F4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sysClr val="windowText" lastClr="000000"/>
                </a:solidFill>
                <a:effectLst/>
                <a:uLnTx/>
                <a:uFillTx/>
              </a:rPr>
              <a:t>v</a:t>
            </a:r>
            <a:endParaRPr kumimoji="0" sz="1800" b="0" i="0" u="none" strike="noStrike" kern="0" cap="none" spc="0" normalizeH="0" baseline="0" noProof="0" dirty="0">
              <a:ln>
                <a:noFill/>
              </a:ln>
              <a:solidFill>
                <a:sysClr val="windowText" lastClr="000000"/>
              </a:solidFill>
              <a:effectLst/>
              <a:uLnTx/>
              <a:uFillTx/>
            </a:endParaRPr>
          </a:p>
        </p:txBody>
      </p:sp>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sysClr val="windowText" lastClr="000000"/>
                </a:solidFill>
                <a:effectLst/>
                <a:uLnTx/>
                <a:uFillTx/>
              </a:rPr>
              <a:t>v</a:t>
            </a:r>
            <a:endParaRPr kumimoji="0" sz="1800" b="0" i="0" u="none" strike="noStrike" kern="0" cap="none" spc="0" normalizeH="0" baseline="0" noProof="0" dirty="0">
              <a:ln>
                <a:noFill/>
              </a:ln>
              <a:solidFill>
                <a:sysClr val="windowText" lastClr="000000"/>
              </a:solidFill>
              <a:effectLst/>
              <a:uLnTx/>
              <a:uFillTx/>
            </a:endParaRPr>
          </a:p>
        </p:txBody>
      </p:sp>
      <p:sp>
        <p:nvSpPr>
          <p:cNvPr id="5" name="object 5"/>
          <p:cNvSpPr txBox="1">
            <a:spLocks noGrp="1"/>
          </p:cNvSpPr>
          <p:nvPr>
            <p:ph type="body" idx="1"/>
          </p:nvPr>
        </p:nvSpPr>
        <p:spPr>
          <a:xfrm>
            <a:off x="1981200" y="3128378"/>
            <a:ext cx="13792200" cy="2936187"/>
          </a:xfrm>
          <a:prstGeom prst="rect">
            <a:avLst/>
          </a:prstGeom>
        </p:spPr>
        <p:txBody>
          <a:bodyPr vert="horz" wrap="square" lIns="0" tIns="27939" rIns="0" bIns="0" rtlCol="0">
            <a:spAutoFit/>
          </a:bodyPr>
          <a:lstStyle/>
          <a:p>
            <a:pPr marL="12700" marR="5080" algn="ctr">
              <a:lnSpc>
                <a:spcPct val="150000"/>
              </a:lnSpc>
              <a:spcBef>
                <a:spcPts val="219"/>
              </a:spcBef>
            </a:pPr>
            <a:r>
              <a:rPr lang="fr-FR" sz="6600" spc="-10" dirty="0"/>
              <a:t>Approche itérative de l'évaluation basée sur la confiance</a:t>
            </a:r>
          </a:p>
        </p:txBody>
      </p:sp>
      <p:sp>
        <p:nvSpPr>
          <p:cNvPr id="6" name="object 6"/>
          <p:cNvSpPr txBox="1">
            <a:spLocks noGrp="1"/>
          </p:cNvSpPr>
          <p:nvPr>
            <p:ph type="title"/>
          </p:nvPr>
        </p:nvSpPr>
        <p:spPr>
          <a:xfrm>
            <a:off x="152400" y="982366"/>
            <a:ext cx="100584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situation de conflit</a:t>
            </a:r>
            <a:endParaRPr spc="-20" dirty="0">
              <a:solidFill>
                <a:srgbClr val="001689"/>
              </a:solidFill>
            </a:endParaRPr>
          </a:p>
        </p:txBody>
      </p:sp>
      <p:sp>
        <p:nvSpPr>
          <p:cNvPr id="7" name="object 7"/>
          <p:cNvSpPr/>
          <p:nvPr/>
        </p:nvSpPr>
        <p:spPr>
          <a:xfrm flipV="1">
            <a:off x="57894" y="1501588"/>
            <a:ext cx="7562105" cy="125202"/>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9" name="Picture 8" descr="A blue text on a black background&#10;&#10;Description automatically generated">
            <a:extLst>
              <a:ext uri="{FF2B5EF4-FFF2-40B4-BE49-F238E27FC236}">
                <a16:creationId xmlns:a16="http://schemas.microsoft.com/office/drawing/2014/main" id="{5BDDED8A-3FA5-B880-2ACF-8BAFA44ED9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3" name="Image 2">
            <a:extLst>
              <a:ext uri="{FF2B5EF4-FFF2-40B4-BE49-F238E27FC236}">
                <a16:creationId xmlns:a16="http://schemas.microsoft.com/office/drawing/2014/main" id="{724BFAE3-4B50-E4E2-F20D-626E32AB25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0" name="ZoneTexte 9">
            <a:extLst>
              <a:ext uri="{FF2B5EF4-FFF2-40B4-BE49-F238E27FC236}">
                <a16:creationId xmlns:a16="http://schemas.microsoft.com/office/drawing/2014/main" id="{6E1DCB0E-D1CB-A6CD-569A-30069FB88F99}"/>
              </a:ext>
            </a:extLst>
          </p:cNvPr>
          <p:cNvSpPr txBox="1"/>
          <p:nvPr/>
        </p:nvSpPr>
        <p:spPr>
          <a:xfrm>
            <a:off x="5181600" y="6404393"/>
            <a:ext cx="6324600" cy="954107"/>
          </a:xfrm>
          <a:prstGeom prst="rect">
            <a:avLst/>
          </a:prstGeom>
          <a:noFill/>
        </p:spPr>
        <p:txBody>
          <a:bodyPr wrap="square" rtlCol="0">
            <a:spAutoFit/>
          </a:bodyPr>
          <a:lstStyle/>
          <a:p>
            <a:r>
              <a:rPr lang="fr-FR" sz="2800" spc="-10" dirty="0">
                <a:solidFill>
                  <a:srgbClr val="001689"/>
                </a:solidFill>
                <a:latin typeface="DM Sans"/>
                <a:ea typeface="+mn-ea"/>
              </a:rPr>
              <a:t>Présenté par Kablan Pascal KACOU, PhD (Université d’Ottawa</a:t>
            </a:r>
            <a:r>
              <a:rPr lang="fr-FR" dirty="0"/>
              <a:t>)</a:t>
            </a:r>
          </a:p>
        </p:txBody>
      </p:sp>
      <p:pic>
        <p:nvPicPr>
          <p:cNvPr id="11" name="Image 10">
            <a:extLst>
              <a:ext uri="{FF2B5EF4-FFF2-40B4-BE49-F238E27FC236}">
                <a16:creationId xmlns:a16="http://schemas.microsoft.com/office/drawing/2014/main" id="{01024CCE-270A-7E9B-4EEE-7241C6CAF4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3800" y="8572500"/>
            <a:ext cx="6829346" cy="210571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8C524-D2DB-6341-36FB-39F3EDCA154E}"/>
              </a:ext>
            </a:extLst>
          </p:cNvPr>
          <p:cNvSpPr>
            <a:spLocks noGrp="1"/>
          </p:cNvSpPr>
          <p:nvPr>
            <p:ph type="title"/>
          </p:nvPr>
        </p:nvSpPr>
        <p:spPr>
          <a:xfrm>
            <a:off x="1016000" y="810949"/>
            <a:ext cx="13614400" cy="984885"/>
          </a:xfrm>
        </p:spPr>
        <p:txBody>
          <a:bodyPr/>
          <a:lstStyle/>
          <a:p>
            <a:r>
              <a:rPr lang="fr-FR" sz="3200" dirty="0"/>
              <a:t>L’évaluation en contexte de fragilité, conflit et violence: cas du Burkina Faso</a:t>
            </a:r>
          </a:p>
        </p:txBody>
      </p:sp>
      <p:sp>
        <p:nvSpPr>
          <p:cNvPr id="3" name="Text Placeholder 2">
            <a:extLst>
              <a:ext uri="{FF2B5EF4-FFF2-40B4-BE49-F238E27FC236}">
                <a16:creationId xmlns:a16="http://schemas.microsoft.com/office/drawing/2014/main" id="{EB3169FE-EFA9-656C-1176-4D913204178C}"/>
              </a:ext>
            </a:extLst>
          </p:cNvPr>
          <p:cNvSpPr>
            <a:spLocks noGrp="1"/>
          </p:cNvSpPr>
          <p:nvPr>
            <p:ph type="body" idx="1"/>
          </p:nvPr>
        </p:nvSpPr>
        <p:spPr>
          <a:xfrm>
            <a:off x="1016000" y="2944452"/>
            <a:ext cx="14233525" cy="4789847"/>
          </a:xfrm>
        </p:spPr>
        <p:txBody>
          <a:bodyPr/>
          <a:lstStyle/>
          <a:p>
            <a:endParaRPr lang="fr-FR" dirty="0"/>
          </a:p>
        </p:txBody>
      </p:sp>
      <p:pic>
        <p:nvPicPr>
          <p:cNvPr id="1026" name="Picture 2">
            <a:extLst>
              <a:ext uri="{FF2B5EF4-FFF2-40B4-BE49-F238E27FC236}">
                <a16:creationId xmlns:a16="http://schemas.microsoft.com/office/drawing/2014/main" id="{8B106398-4E9E-E3E9-9805-81E7F51743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0" y="2324100"/>
            <a:ext cx="13919511" cy="6961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848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457200" y="4086573"/>
            <a:ext cx="6934200" cy="4968026"/>
          </a:xfrm>
          <a:prstGeom prst="rect">
            <a:avLst/>
          </a:prstGeom>
        </p:spPr>
        <p:txBody>
          <a:bodyPr vert="horz" wrap="square" lIns="0" tIns="27939" rIns="0" bIns="0" rtlCol="0">
            <a:spAutoFit/>
          </a:bodyPr>
          <a:lstStyle/>
          <a:p>
            <a:pPr>
              <a:lnSpc>
                <a:spcPct val="100000"/>
              </a:lnSpc>
              <a:spcBef>
                <a:spcPts val="50"/>
              </a:spcBef>
            </a:pPr>
            <a:r>
              <a:rPr lang="fr-FR" dirty="0"/>
              <a:t>Deux volets du projet: formel et informel</a:t>
            </a:r>
          </a:p>
          <a:p>
            <a:pPr>
              <a:lnSpc>
                <a:spcPct val="100000"/>
              </a:lnSpc>
              <a:spcBef>
                <a:spcPts val="50"/>
              </a:spcBef>
            </a:pPr>
            <a:endParaRPr lang="fr-FR" sz="2800" dirty="0"/>
          </a:p>
          <a:p>
            <a:pPr>
              <a:lnSpc>
                <a:spcPct val="100000"/>
              </a:lnSpc>
              <a:spcBef>
                <a:spcPts val="50"/>
              </a:spcBef>
            </a:pPr>
            <a:r>
              <a:rPr lang="fr-FR" b="1" dirty="0"/>
              <a:t>Volet formel</a:t>
            </a:r>
            <a:r>
              <a:rPr lang="fr-FR" dirty="0"/>
              <a:t>: 40 écoles post-primaires et secondaires; 14 000 élèves (entre 14 et 19 ans).  </a:t>
            </a:r>
          </a:p>
          <a:p>
            <a:pPr>
              <a:lnSpc>
                <a:spcPct val="100000"/>
              </a:lnSpc>
              <a:spcBef>
                <a:spcPts val="50"/>
              </a:spcBef>
            </a:pPr>
            <a:endParaRPr lang="fr-FR" dirty="0"/>
          </a:p>
          <a:p>
            <a:pPr>
              <a:lnSpc>
                <a:spcPct val="100000"/>
              </a:lnSpc>
              <a:spcBef>
                <a:spcPts val="50"/>
              </a:spcBef>
            </a:pPr>
            <a:r>
              <a:rPr lang="fr-FR" b="1" dirty="0"/>
              <a:t>Volet informel:  </a:t>
            </a:r>
            <a:r>
              <a:rPr lang="fr-FR" dirty="0"/>
              <a:t>5 700 jeunes femmes dans les centres de formation</a:t>
            </a:r>
          </a:p>
          <a:p>
            <a:pPr>
              <a:lnSpc>
                <a:spcPct val="100000"/>
              </a:lnSpc>
              <a:spcBef>
                <a:spcPts val="50"/>
              </a:spcBef>
            </a:pPr>
            <a:endParaRPr lang="fr-FR" dirty="0"/>
          </a:p>
          <a:p>
            <a:pPr>
              <a:lnSpc>
                <a:spcPct val="100000"/>
              </a:lnSpc>
              <a:spcBef>
                <a:spcPts val="50"/>
              </a:spcBef>
            </a:pPr>
            <a:r>
              <a:rPr lang="fr-FR" dirty="0"/>
              <a:t>Les régions bénéficiaires du projet: </a:t>
            </a:r>
            <a:r>
              <a:rPr lang="fr-FR" b="1" dirty="0"/>
              <a:t>Est, Centre-Nord, Nord et Sahel.</a:t>
            </a:r>
          </a:p>
          <a:p>
            <a:pPr>
              <a:lnSpc>
                <a:spcPct val="100000"/>
              </a:lnSpc>
              <a:spcBef>
                <a:spcPts val="50"/>
              </a:spcBef>
            </a:pPr>
            <a:endParaRPr lang="fr-FR" dirty="0"/>
          </a:p>
          <a:p>
            <a:pPr>
              <a:lnSpc>
                <a:spcPct val="100000"/>
              </a:lnSpc>
              <a:spcBef>
                <a:spcPts val="50"/>
              </a:spcBef>
            </a:pPr>
            <a:endParaRPr lang="en-CA" dirty="0"/>
          </a:p>
          <a:p>
            <a:pPr>
              <a:lnSpc>
                <a:spcPct val="100000"/>
              </a:lnSpc>
              <a:spcBef>
                <a:spcPts val="50"/>
              </a:spcBef>
            </a:pPr>
            <a:endParaRPr sz="215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328573" y="2122503"/>
            <a:ext cx="6934200" cy="1490152"/>
          </a:xfrm>
          <a:prstGeom prst="rect">
            <a:avLst/>
          </a:prstGeom>
        </p:spPr>
        <p:txBody>
          <a:bodyPr vert="horz" wrap="square" lIns="0" tIns="12700" rIns="0" bIns="0" rtlCol="0">
            <a:spAutoFit/>
          </a:bodyPr>
          <a:lstStyle/>
          <a:p>
            <a:pPr marL="12700" algn="just">
              <a:lnSpc>
                <a:spcPct val="100000"/>
              </a:lnSpc>
              <a:spcBef>
                <a:spcPts val="100"/>
              </a:spcBef>
            </a:pPr>
            <a:r>
              <a:rPr lang="fr-FR" sz="3200" spc="-20" dirty="0">
                <a:solidFill>
                  <a:srgbClr val="001689"/>
                </a:solidFill>
              </a:rPr>
              <a:t>Les études cas: Projet de renforcement d’autonomie sociale et économique au Burkina Faso</a:t>
            </a:r>
            <a:endParaRPr sz="3200" spc="-20" dirty="0">
              <a:solidFill>
                <a:srgbClr val="001689"/>
              </a:solidFill>
            </a:endParaRPr>
          </a:p>
        </p:txBody>
      </p:sp>
      <p:pic>
        <p:nvPicPr>
          <p:cNvPr id="17" name="Picture 16" descr="A map of the regions of the region&#10;&#10;Description automatically generated">
            <a:extLst>
              <a:ext uri="{FF2B5EF4-FFF2-40B4-BE49-F238E27FC236}">
                <a16:creationId xmlns:a16="http://schemas.microsoft.com/office/drawing/2014/main" id="{3A1A13E0-B017-AC52-550E-BE3A178474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9600" y="2571263"/>
            <a:ext cx="9448556" cy="600247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1643023" y="2236337"/>
            <a:ext cx="12954000" cy="6976268"/>
          </a:xfrm>
          <a:prstGeom prst="rect">
            <a:avLst/>
          </a:prstGeom>
        </p:spPr>
        <p:txBody>
          <a:bodyPr vert="horz" wrap="square" lIns="0" tIns="27939" rIns="0" bIns="0" rtlCol="0">
            <a:spAutoFit/>
          </a:bodyPr>
          <a:lstStyle/>
          <a:p>
            <a:pPr marL="12700" marR="5080">
              <a:lnSpc>
                <a:spcPts val="2850"/>
              </a:lnSpc>
              <a:spcBef>
                <a:spcPts val="219"/>
              </a:spcBef>
            </a:pPr>
            <a:r>
              <a:rPr lang="fr-CA" b="1" spc="-55" dirty="0"/>
              <a:t>L’échantillonnage en contexte stable</a:t>
            </a:r>
            <a:r>
              <a:rPr lang="fr-CA" spc="-55" dirty="0"/>
              <a:t>: plans d’échantillonnage fixes et prédéterminés (taille de la population, taille d’échantillon, liste fixe des individus, méthodes de sélection fixes, etc.)</a:t>
            </a:r>
          </a:p>
          <a:p>
            <a:pPr marL="12700" marR="5080">
              <a:lnSpc>
                <a:spcPts val="2850"/>
              </a:lnSpc>
              <a:spcBef>
                <a:spcPts val="219"/>
              </a:spcBef>
            </a:pPr>
            <a:endParaRPr lang="fr-CA" spc="-55" dirty="0"/>
          </a:p>
          <a:p>
            <a:pPr marL="12700" marR="5080">
              <a:lnSpc>
                <a:spcPts val="2850"/>
              </a:lnSpc>
              <a:spcBef>
                <a:spcPts val="219"/>
              </a:spcBef>
            </a:pPr>
            <a:r>
              <a:rPr lang="fr-CA" b="1" spc="-55" dirty="0"/>
              <a:t>L’échantillonnage en contexte de fragilité, conflit et violence: </a:t>
            </a:r>
            <a:r>
              <a:rPr lang="fr-CA" spc="-55" dirty="0"/>
              <a:t>infrastructures limitées, problèmes de sécurité, des environnements instables et empreints de méfiance</a:t>
            </a:r>
          </a:p>
          <a:p>
            <a:pPr marL="12700" marR="5080">
              <a:lnSpc>
                <a:spcPts val="2850"/>
              </a:lnSpc>
              <a:spcBef>
                <a:spcPts val="219"/>
              </a:spcBef>
            </a:pPr>
            <a:endParaRPr lang="fr-CA" spc="-55" dirty="0"/>
          </a:p>
          <a:p>
            <a:pPr marL="12700" marR="5080">
              <a:lnSpc>
                <a:spcPts val="2850"/>
              </a:lnSpc>
              <a:spcBef>
                <a:spcPts val="219"/>
              </a:spcBef>
            </a:pPr>
            <a:r>
              <a:rPr lang="fr-CA" spc="-10" dirty="0"/>
              <a:t>Approche itérative basée sur la confiance fondée sur deux principes: La combinaison d’outils numériques et les interactions en personnes</a:t>
            </a:r>
          </a:p>
          <a:p>
            <a:pPr marL="12700" marR="5080">
              <a:lnSpc>
                <a:spcPts val="2850"/>
              </a:lnSpc>
              <a:spcBef>
                <a:spcPts val="219"/>
              </a:spcBef>
            </a:pPr>
            <a:endParaRPr lang="fr-CA" spc="-10" dirty="0"/>
          </a:p>
          <a:p>
            <a:pPr marL="12700" marR="5080">
              <a:lnSpc>
                <a:spcPts val="2850"/>
              </a:lnSpc>
              <a:spcBef>
                <a:spcPts val="219"/>
              </a:spcBef>
            </a:pPr>
            <a:r>
              <a:rPr lang="fr-CA" spc="-10" dirty="0"/>
              <a:t>Avantages: </a:t>
            </a:r>
          </a:p>
          <a:p>
            <a:pPr marL="812800" marR="5080" lvl="1" indent="-342900">
              <a:lnSpc>
                <a:spcPts val="2850"/>
              </a:lnSpc>
              <a:spcBef>
                <a:spcPts val="219"/>
              </a:spcBef>
              <a:buAutoNum type="arabicPeriod"/>
            </a:pPr>
            <a:r>
              <a:rPr lang="fr-CA" sz="2000" spc="-10" dirty="0">
                <a:solidFill>
                  <a:srgbClr val="042D51"/>
                </a:solidFill>
                <a:latin typeface="DM Sans" pitchFamily="2" charset="77"/>
              </a:rPr>
              <a:t>Une plus grande flexibilité (adaptation des stratégies et méthodes d’échantillonnage en fonction des évolutions</a:t>
            </a:r>
          </a:p>
          <a:p>
            <a:pPr marL="812800" marR="5080" lvl="1" indent="-342900">
              <a:lnSpc>
                <a:spcPts val="2850"/>
              </a:lnSpc>
              <a:spcBef>
                <a:spcPts val="219"/>
              </a:spcBef>
              <a:buAutoNum type="arabicPeriod"/>
            </a:pPr>
            <a:r>
              <a:rPr lang="fr-CA" sz="2000" spc="-10" dirty="0">
                <a:solidFill>
                  <a:srgbClr val="042D51"/>
                </a:solidFill>
                <a:latin typeface="DM Sans" pitchFamily="2" charset="77"/>
              </a:rPr>
              <a:t>Implique la participation continue des communautés locales et les différentes parties prenantes</a:t>
            </a:r>
          </a:p>
          <a:p>
            <a:pPr marL="812800" marR="5080" lvl="1" indent="-342900">
              <a:lnSpc>
                <a:spcPts val="2850"/>
              </a:lnSpc>
              <a:spcBef>
                <a:spcPts val="219"/>
              </a:spcBef>
              <a:buAutoNum type="arabicPeriod"/>
            </a:pPr>
            <a:r>
              <a:rPr lang="fr-CA" sz="2000" spc="-10" dirty="0">
                <a:solidFill>
                  <a:srgbClr val="042D51"/>
                </a:solidFill>
                <a:latin typeface="DM Sans" pitchFamily="2" charset="77"/>
              </a:rPr>
              <a:t>Favorise une boucle de rétroaction permet d’adapter l’échantillonnage</a:t>
            </a:r>
          </a:p>
          <a:p>
            <a:pPr marL="812800" marR="5080" lvl="1" indent="-342900">
              <a:lnSpc>
                <a:spcPts val="2850"/>
              </a:lnSpc>
              <a:spcBef>
                <a:spcPts val="219"/>
              </a:spcBef>
              <a:buAutoNum type="arabicPeriod"/>
            </a:pPr>
            <a:r>
              <a:rPr lang="fr-CA" sz="2000" spc="-10" dirty="0">
                <a:solidFill>
                  <a:srgbClr val="042D51"/>
                </a:solidFill>
                <a:latin typeface="DM Sans" pitchFamily="2" charset="77"/>
              </a:rPr>
              <a:t>S’appuie sur la confiance pour atténuer la qualité des données, telle que la rétention ou la corruption d’informations</a:t>
            </a:r>
          </a:p>
          <a:p>
            <a:pPr marL="812800" marR="5080" lvl="1" indent="-342900">
              <a:lnSpc>
                <a:spcPts val="2850"/>
              </a:lnSpc>
              <a:spcBef>
                <a:spcPts val="219"/>
              </a:spcBef>
              <a:buAutoNum type="arabicPeriod"/>
            </a:pPr>
            <a:endParaRPr spc="-10" dirty="0"/>
          </a:p>
          <a:p>
            <a:pPr>
              <a:lnSpc>
                <a:spcPct val="100000"/>
              </a:lnSpc>
              <a:spcBef>
                <a:spcPts val="50"/>
              </a:spcBef>
            </a:pPr>
            <a:endParaRPr sz="215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9937524"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Approche itérative basée sur la confiance</a:t>
            </a:r>
            <a:endParaRPr spc="-20" dirty="0">
              <a:solidFill>
                <a:srgbClr val="001689"/>
              </a:solidFill>
            </a:endParaRPr>
          </a:p>
        </p:txBody>
      </p:sp>
    </p:spTree>
    <p:extLst>
      <p:ext uri="{BB962C8B-B14F-4D97-AF65-F5344CB8AC3E}">
        <p14:creationId xmlns:p14="http://schemas.microsoft.com/office/powerpoint/2010/main" val="2796158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1392900" y="2013631"/>
            <a:ext cx="12911400" cy="7745709"/>
          </a:xfrm>
          <a:prstGeom prst="rect">
            <a:avLst/>
          </a:prstGeom>
        </p:spPr>
        <p:txBody>
          <a:bodyPr vert="horz" wrap="square" lIns="0" tIns="27939" rIns="0" bIns="0" rtlCol="0">
            <a:spAutoFit/>
          </a:bodyPr>
          <a:lstStyle/>
          <a:p>
            <a:pPr marL="469900" marR="5080" indent="-457200">
              <a:lnSpc>
                <a:spcPts val="2850"/>
              </a:lnSpc>
              <a:spcBef>
                <a:spcPts val="219"/>
              </a:spcBef>
              <a:buAutoNum type="arabicPeriod"/>
            </a:pPr>
            <a:r>
              <a:rPr lang="fr-CA" sz="2000" spc="-55" dirty="0"/>
              <a:t>Cultiver un environnement de confiance avec les différentes parties prenantes avant la phase pratique: participation active de tous les partenaires locaux, les ateliers de formation (objectifs, défis et l’approche de l’évaluation), etc.</a:t>
            </a:r>
          </a:p>
          <a:p>
            <a:pPr marL="469900" marR="5080" indent="-457200">
              <a:lnSpc>
                <a:spcPts val="2850"/>
              </a:lnSpc>
              <a:spcBef>
                <a:spcPts val="219"/>
              </a:spcBef>
              <a:buAutoNum type="arabicPeriod"/>
            </a:pPr>
            <a:r>
              <a:rPr lang="fr-CA" sz="2000" spc="-55" dirty="0"/>
              <a:t>Demande de la liste complète de la population cible (2000 pour le volet formel et 358 pour le volet informel)</a:t>
            </a:r>
          </a:p>
          <a:p>
            <a:pPr marL="469900" marR="5080" indent="-457200">
              <a:lnSpc>
                <a:spcPts val="2850"/>
              </a:lnSpc>
              <a:spcBef>
                <a:spcPts val="219"/>
              </a:spcBef>
              <a:buAutoNum type="arabicPeriod"/>
            </a:pPr>
            <a:r>
              <a:rPr lang="fr-CA" sz="2000" spc="-55" dirty="0"/>
              <a:t>Stratification de la population cible selon les 4 régions bénéficiaires (Nord, Centre-Nord, Est et Sahel), le sexe, le statut de déplacé interne. </a:t>
            </a:r>
          </a:p>
          <a:p>
            <a:pPr marL="469900" marR="5080" indent="-457200">
              <a:lnSpc>
                <a:spcPts val="2850"/>
              </a:lnSpc>
              <a:spcBef>
                <a:spcPts val="219"/>
              </a:spcBef>
              <a:buAutoNum type="arabicPeriod"/>
            </a:pPr>
            <a:r>
              <a:rPr lang="fr-CA" sz="2000" spc="-55" dirty="0"/>
              <a:t>Calcul de la taille des échantillons de base: 404 (volet formel) et 223 (volet informel)</a:t>
            </a:r>
          </a:p>
          <a:p>
            <a:pPr marL="469900" marR="5080" indent="-457200">
              <a:lnSpc>
                <a:spcPts val="2850"/>
              </a:lnSpc>
              <a:spcBef>
                <a:spcPts val="219"/>
              </a:spcBef>
              <a:buAutoNum type="arabicPeriod"/>
            </a:pPr>
            <a:r>
              <a:rPr lang="fr-CA" sz="2000" spc="-55" dirty="0"/>
              <a:t>Fixer le taux d’attrition à 20% pour le volet formel et 40% pour le volet informel</a:t>
            </a:r>
          </a:p>
          <a:p>
            <a:pPr marL="469900" marR="5080" indent="-457200">
              <a:lnSpc>
                <a:spcPts val="2850"/>
              </a:lnSpc>
              <a:spcBef>
                <a:spcPts val="219"/>
              </a:spcBef>
              <a:buAutoNum type="arabicPeriod"/>
            </a:pPr>
            <a:r>
              <a:rPr lang="fr-CA" sz="2000" spc="-55" dirty="0"/>
              <a:t>Sélection aléatoire des participants</a:t>
            </a:r>
          </a:p>
          <a:p>
            <a:pPr marL="469900" marR="5080" indent="-457200">
              <a:lnSpc>
                <a:spcPts val="2850"/>
              </a:lnSpc>
              <a:spcBef>
                <a:spcPts val="219"/>
              </a:spcBef>
              <a:buAutoNum type="arabicPeriod"/>
            </a:pPr>
            <a:r>
              <a:rPr lang="fr-CA" sz="2000" spc="-55" dirty="0"/>
              <a:t>Sélection aléatoire d’un échantillon de remplacement basée sur les taux d’attrition.</a:t>
            </a:r>
          </a:p>
          <a:p>
            <a:pPr marL="469900" marR="5080" indent="-457200">
              <a:lnSpc>
                <a:spcPts val="2850"/>
              </a:lnSpc>
              <a:spcBef>
                <a:spcPts val="219"/>
              </a:spcBef>
              <a:buAutoNum type="arabicPeriod"/>
            </a:pPr>
            <a:r>
              <a:rPr lang="fr-CA" sz="2000" spc="-55" dirty="0"/>
              <a:t>Partage de la liste des participants aux responsables locaux et aux agents de collectes des données 2 semaines avant le début de la collecte</a:t>
            </a:r>
          </a:p>
          <a:p>
            <a:pPr marL="469900" marR="5080" indent="-457200">
              <a:lnSpc>
                <a:spcPts val="2850"/>
              </a:lnSpc>
              <a:spcBef>
                <a:spcPts val="219"/>
              </a:spcBef>
              <a:buAutoNum type="arabicPeriod"/>
            </a:pPr>
            <a:r>
              <a:rPr lang="fr-CA" sz="2000" spc="-55" dirty="0"/>
              <a:t>Mise à jour de la liste des participants et la taille des échantillons suivant les informations actualisées sur la situation sécuritaire pendant l’ateliers de formation des agents de collecte des données</a:t>
            </a:r>
          </a:p>
          <a:p>
            <a:pPr marL="469900" marR="5080" indent="-457200">
              <a:lnSpc>
                <a:spcPts val="2850"/>
              </a:lnSpc>
              <a:spcBef>
                <a:spcPts val="219"/>
              </a:spcBef>
              <a:buAutoNum type="arabicPeriod"/>
            </a:pPr>
            <a:r>
              <a:rPr lang="fr-CA" sz="2000" spc="-55" dirty="0"/>
              <a:t>Mise à jour de la liste des participants et la taille des échantillons suivant les informations actualisées sur la situation sécuritaire à la fin du premier jour de la collecte des données</a:t>
            </a:r>
          </a:p>
          <a:p>
            <a:pPr marL="469900" marR="5080" indent="-457200">
              <a:lnSpc>
                <a:spcPts val="2850"/>
              </a:lnSpc>
              <a:spcBef>
                <a:spcPts val="219"/>
              </a:spcBef>
              <a:buAutoNum type="arabicPeriod"/>
            </a:pPr>
            <a:r>
              <a:rPr lang="fr-CA" sz="2000" spc="-55" dirty="0"/>
              <a:t>Mise à jour quotidienne de la liste des participants suivant l’évolution de la situation sécuritaire</a:t>
            </a:r>
          </a:p>
          <a:p>
            <a:pPr marL="469900" marR="5080" indent="-457200">
              <a:lnSpc>
                <a:spcPts val="2850"/>
              </a:lnSpc>
              <a:spcBef>
                <a:spcPts val="219"/>
              </a:spcBef>
              <a:buAutoNum type="arabicPeriod"/>
            </a:pPr>
            <a:endParaRPr lang="fr-CA" spc="-55" dirty="0"/>
          </a:p>
          <a:p>
            <a:pPr marL="469900" marR="5080" indent="-457200">
              <a:lnSpc>
                <a:spcPts val="2850"/>
              </a:lnSpc>
              <a:spcBef>
                <a:spcPts val="219"/>
              </a:spcBef>
              <a:buAutoNum type="arabicPeriod"/>
            </a:pPr>
            <a:endParaRPr spc="-10" dirty="0"/>
          </a:p>
          <a:p>
            <a:pPr>
              <a:lnSpc>
                <a:spcPct val="100000"/>
              </a:lnSpc>
              <a:spcBef>
                <a:spcPts val="50"/>
              </a:spcBef>
            </a:pPr>
            <a:endParaRPr sz="215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11918724" cy="505267"/>
          </a:xfrm>
          <a:prstGeom prst="rect">
            <a:avLst/>
          </a:prstGeom>
        </p:spPr>
        <p:txBody>
          <a:bodyPr vert="horz" wrap="square" lIns="0" tIns="12700" rIns="0" bIns="0" rtlCol="0">
            <a:spAutoFit/>
          </a:bodyPr>
          <a:lstStyle/>
          <a:p>
            <a:pPr marL="12700">
              <a:lnSpc>
                <a:spcPct val="100000"/>
              </a:lnSpc>
              <a:spcBef>
                <a:spcPts val="100"/>
              </a:spcBef>
            </a:pPr>
            <a:r>
              <a:rPr lang="fr-FR" sz="3200" spc="-20" dirty="0">
                <a:solidFill>
                  <a:srgbClr val="001689"/>
                </a:solidFill>
              </a:rPr>
              <a:t>Échantillonnage interactif basé sur la confiance en 11 étapes</a:t>
            </a:r>
            <a:endParaRPr sz="3200" spc="-20" dirty="0">
              <a:solidFill>
                <a:srgbClr val="001689"/>
              </a:solidFill>
            </a:endParaRPr>
          </a:p>
        </p:txBody>
      </p:sp>
    </p:spTree>
    <p:extLst>
      <p:ext uri="{BB962C8B-B14F-4D97-AF65-F5344CB8AC3E}">
        <p14:creationId xmlns:p14="http://schemas.microsoft.com/office/powerpoint/2010/main" val="2020026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64ACD-9AE2-7DA3-916C-D8635F524AE8}"/>
              </a:ext>
            </a:extLst>
          </p:cNvPr>
          <p:cNvSpPr>
            <a:spLocks noGrp="1"/>
          </p:cNvSpPr>
          <p:nvPr>
            <p:ph type="title"/>
          </p:nvPr>
        </p:nvSpPr>
        <p:spPr>
          <a:xfrm>
            <a:off x="1016000" y="810949"/>
            <a:ext cx="12533630" cy="1231106"/>
          </a:xfrm>
        </p:spPr>
        <p:txBody>
          <a:bodyPr/>
          <a:lstStyle/>
          <a:p>
            <a:r>
              <a:rPr lang="fr-FR" sz="4000" spc="-20" dirty="0">
                <a:solidFill>
                  <a:srgbClr val="001689"/>
                </a:solidFill>
              </a:rPr>
              <a:t>Échantillonnage interactif basé sur la confiance en 11 étapes</a:t>
            </a:r>
            <a:endParaRPr lang="fr-FR" dirty="0"/>
          </a:p>
        </p:txBody>
      </p:sp>
      <p:pic>
        <p:nvPicPr>
          <p:cNvPr id="5" name="Picture 4">
            <a:extLst>
              <a:ext uri="{FF2B5EF4-FFF2-40B4-BE49-F238E27FC236}">
                <a16:creationId xmlns:a16="http://schemas.microsoft.com/office/drawing/2014/main" id="{BCF6D893-0D03-9C9E-A4E8-75C99B908F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1815" y="2552700"/>
            <a:ext cx="8382000" cy="6019798"/>
          </a:xfrm>
          <a:prstGeom prst="rect">
            <a:avLst/>
          </a:prstGeom>
        </p:spPr>
      </p:pic>
      <p:pic>
        <p:nvPicPr>
          <p:cNvPr id="4" name="Image 3">
            <a:extLst>
              <a:ext uri="{FF2B5EF4-FFF2-40B4-BE49-F238E27FC236}">
                <a16:creationId xmlns:a16="http://schemas.microsoft.com/office/drawing/2014/main" id="{18535729-0186-68DE-97C5-5002C388C8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9604" y="7848598"/>
            <a:ext cx="6829346" cy="2105715"/>
          </a:xfrm>
          <a:prstGeom prst="rect">
            <a:avLst/>
          </a:prstGeom>
        </p:spPr>
      </p:pic>
    </p:spTree>
    <p:extLst>
      <p:ext uri="{BB962C8B-B14F-4D97-AF65-F5344CB8AC3E}">
        <p14:creationId xmlns:p14="http://schemas.microsoft.com/office/powerpoint/2010/main" val="1029600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669867" cy="10287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57550C2F-E866-18C8-4BB6-3CCF741B0B4D}"/>
              </a:ext>
            </a:extLst>
          </p:cNvPr>
          <p:cNvSpPr txBox="1"/>
          <p:nvPr/>
        </p:nvSpPr>
        <p:spPr>
          <a:xfrm>
            <a:off x="9058294" y="2424092"/>
            <a:ext cx="8198382" cy="8764455"/>
          </a:xfrm>
          <a:prstGeom prst="rect">
            <a:avLst/>
          </a:prstGeom>
        </p:spPr>
        <p:txBody>
          <a:bodyPr vert="horz" lIns="137160" tIns="68580" rIns="137160" bIns="68580" rtlCol="0" anchor="t">
            <a:normAutofit/>
          </a:bodyPr>
          <a:lstStyle/>
          <a:p>
            <a:pPr marL="0" marR="0" lvl="0" indent="0" algn="just" defTabSz="914400" eaLnBrk="1" fontAlgn="auto" latinLnBrk="0" hangingPunct="1">
              <a:lnSpc>
                <a:spcPct val="100000"/>
              </a:lnSpc>
              <a:spcBef>
                <a:spcPts val="0"/>
              </a:spcBef>
              <a:spcAft>
                <a:spcPts val="0"/>
              </a:spcAft>
              <a:buClrTx/>
              <a:buSzTx/>
              <a:buFontTx/>
              <a:buNone/>
              <a:tabLst>
                <a:tab pos="-342900" algn="l"/>
              </a:tabLst>
              <a:defRPr/>
            </a:pPr>
            <a:r>
              <a:rPr lang="fr-FR" sz="2000" b="0" i="0" dirty="0">
                <a:solidFill>
                  <a:srgbClr val="000000"/>
                </a:solidFill>
                <a:effectLst/>
                <a:highlight>
                  <a:srgbClr val="FFFFFF"/>
                </a:highlight>
                <a:latin typeface="Tw Cen MT" panose="020B0602020104020603" pitchFamily="34" charset="0"/>
              </a:rPr>
              <a:t>M. Kacou est titulaire d’un doctorat en développement international et actuellement enseignant à l’Université d’Ottawa. Ses recherches actuelles portent sur la gestion des projets de développement, en particulier les projets de renforcement des capacités. Il s'intéresse également aux réformes institutionnelles dans les pays sous-développés. </a:t>
            </a:r>
          </a:p>
          <a:p>
            <a:pPr marL="0" marR="0" lvl="0" indent="0" algn="just" defTabSz="914400" eaLnBrk="1" fontAlgn="auto" latinLnBrk="0" hangingPunct="1">
              <a:lnSpc>
                <a:spcPct val="100000"/>
              </a:lnSpc>
              <a:spcBef>
                <a:spcPts val="0"/>
              </a:spcBef>
              <a:spcAft>
                <a:spcPts val="0"/>
              </a:spcAft>
              <a:buClrTx/>
              <a:buSzTx/>
              <a:buFontTx/>
              <a:buNone/>
              <a:tabLst>
                <a:tab pos="-342900" algn="l"/>
              </a:tabLst>
              <a:defRPr/>
            </a:pPr>
            <a:endParaRPr lang="fr-FR" sz="2000" dirty="0">
              <a:solidFill>
                <a:srgbClr val="000000"/>
              </a:solidFill>
              <a:highlight>
                <a:srgbClr val="FFFFFF"/>
              </a:highlight>
              <a:latin typeface="Tw Cen MT" panose="020B0602020104020603" pitchFamily="34" charset="0"/>
            </a:endParaRPr>
          </a:p>
          <a:p>
            <a:pPr marL="0" marR="0" lvl="0" indent="0" algn="just" defTabSz="914400" eaLnBrk="1" fontAlgn="auto" latinLnBrk="0" hangingPunct="1">
              <a:lnSpc>
                <a:spcPct val="100000"/>
              </a:lnSpc>
              <a:spcBef>
                <a:spcPts val="0"/>
              </a:spcBef>
              <a:spcAft>
                <a:spcPts val="0"/>
              </a:spcAft>
              <a:buClrTx/>
              <a:buSzTx/>
              <a:buFontTx/>
              <a:buNone/>
              <a:tabLst>
                <a:tab pos="-342900" algn="l"/>
              </a:tabLst>
              <a:defRPr/>
            </a:pPr>
            <a:r>
              <a:rPr lang="fr-FR" sz="2000" b="0" i="0" dirty="0">
                <a:solidFill>
                  <a:srgbClr val="000000"/>
                </a:solidFill>
                <a:effectLst/>
                <a:highlight>
                  <a:srgbClr val="FFFFFF"/>
                </a:highlight>
                <a:latin typeface="Tw Cen MT" panose="020B0602020104020603" pitchFamily="34" charset="0"/>
              </a:rPr>
              <a:t>Kacou a une dizaine d'années d'expérience dans le domaine du développement international; il a notamment travaillé avec le PNUD et la FCM (Fédération Canadienne des Municipalités).</a:t>
            </a:r>
            <a:endParaRPr kumimoji="0" lang="en-US" sz="2000" b="0" i="0" u="none" strike="noStrike" kern="1200" cap="none" spc="0" normalizeH="0" baseline="0" noProof="0" dirty="0">
              <a:ln>
                <a:noFill/>
              </a:ln>
              <a:solidFill>
                <a:prstClr val="black">
                  <a:alpha val="80000"/>
                </a:prstClr>
              </a:solidFill>
              <a:effectLst/>
              <a:uLnTx/>
              <a:uFillTx/>
              <a:latin typeface="Tw Cen MT" panose="020B0602020104020603" pitchFamily="34" charset="0"/>
              <a:ea typeface="+mn-ea"/>
              <a:cs typeface="+mn-cs"/>
            </a:endParaRPr>
          </a:p>
          <a:p>
            <a:pPr marL="0" marR="0" lvl="0" indent="0" algn="just" defTabSz="1371600" rtl="0" eaLnBrk="1" fontAlgn="auto" latinLnBrk="0" hangingPunct="1">
              <a:lnSpc>
                <a:spcPct val="100000"/>
              </a:lnSpc>
              <a:spcBef>
                <a:spcPts val="0"/>
              </a:spcBef>
              <a:spcAft>
                <a:spcPts val="900"/>
              </a:spcAft>
              <a:buClrTx/>
              <a:buSzTx/>
              <a:buFontTx/>
              <a:buNone/>
              <a:tabLst/>
              <a:defRPr/>
            </a:pPr>
            <a:endParaRPr kumimoji="0" lang="en-US" sz="3000" b="0" i="0" u="none" strike="noStrike" kern="1200" cap="none" spc="0" normalizeH="0" baseline="0" noProof="0" dirty="0">
              <a:ln>
                <a:noFill/>
              </a:ln>
              <a:solidFill>
                <a:prstClr val="black">
                  <a:alpha val="80000"/>
                </a:prstClr>
              </a:solidFill>
              <a:effectLst/>
              <a:uLnTx/>
              <a:uFillTx/>
              <a:latin typeface="Garamond" panose="02020404030301010803" pitchFamily="18" charset="0"/>
              <a:ea typeface="+mn-ea"/>
              <a:cs typeface="+mn-cs"/>
            </a:endParaRPr>
          </a:p>
        </p:txBody>
      </p:sp>
      <p:cxnSp>
        <p:nvCxnSpPr>
          <p:cNvPr id="15" name="Straight Connector 14">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28908"/>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07EB691F-2388-D665-D500-74053083FB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82203" y="8429987"/>
            <a:ext cx="4851905" cy="1496004"/>
          </a:xfrm>
          <a:prstGeom prst="rect">
            <a:avLst/>
          </a:prstGeom>
        </p:spPr>
      </p:pic>
      <p:pic>
        <p:nvPicPr>
          <p:cNvPr id="8" name="Picture 8" descr="A blue text on a black background&#10;&#10;Description automatically generated">
            <a:extLst>
              <a:ext uri="{FF2B5EF4-FFF2-40B4-BE49-F238E27FC236}">
                <a16:creationId xmlns:a16="http://schemas.microsoft.com/office/drawing/2014/main" id="{86BEDD73-CCFD-E907-ECA7-838A2DE6E0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5732" y="8792735"/>
            <a:ext cx="3120394" cy="1045003"/>
          </a:xfrm>
          <a:prstGeom prst="rect">
            <a:avLst/>
          </a:prstGeom>
        </p:spPr>
      </p:pic>
      <p:pic>
        <p:nvPicPr>
          <p:cNvPr id="2" name="Image 1" descr="Une image contenant Visage humain, personne, habits, sourire&#10;&#10;Description générée automatiquement">
            <a:extLst>
              <a:ext uri="{FF2B5EF4-FFF2-40B4-BE49-F238E27FC236}">
                <a16:creationId xmlns:a16="http://schemas.microsoft.com/office/drawing/2014/main" id="{148A979A-493D-B686-35F7-47E57E5636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428" y="-419100"/>
            <a:ext cx="7225420" cy="7225420"/>
          </a:xfrm>
          <a:prstGeom prst="rect">
            <a:avLst/>
          </a:prstGeom>
        </p:spPr>
      </p:pic>
      <p:sp>
        <p:nvSpPr>
          <p:cNvPr id="3" name="ZoneTexte 2">
            <a:extLst>
              <a:ext uri="{FF2B5EF4-FFF2-40B4-BE49-F238E27FC236}">
                <a16:creationId xmlns:a16="http://schemas.microsoft.com/office/drawing/2014/main" id="{1B282D30-43B2-C299-7A0B-1D25C151FF94}"/>
              </a:ext>
            </a:extLst>
          </p:cNvPr>
          <p:cNvSpPr txBox="1"/>
          <p:nvPr/>
        </p:nvSpPr>
        <p:spPr>
          <a:xfrm>
            <a:off x="2047549" y="7325641"/>
            <a:ext cx="6867447" cy="707886"/>
          </a:xfrm>
          <a:prstGeom prst="rect">
            <a:avLst/>
          </a:prstGeom>
          <a:noFill/>
        </p:spPr>
        <p:txBody>
          <a:bodyPr wrap="square" rtlCol="0">
            <a:spAutoFit/>
          </a:bodyPr>
          <a:lstStyle/>
          <a:p>
            <a:r>
              <a:rPr lang="fr-FR" sz="4000" b="1" dirty="0" err="1">
                <a:latin typeface="Tw Cen MT" panose="020B0602020104020603" pitchFamily="34" charset="0"/>
              </a:rPr>
              <a:t>Dr.Pascal</a:t>
            </a:r>
            <a:r>
              <a:rPr lang="fr-FR" sz="4000" b="1" dirty="0">
                <a:latin typeface="Tw Cen MT" panose="020B0602020104020603" pitchFamily="34" charset="0"/>
              </a:rPr>
              <a:t> KACOU</a:t>
            </a:r>
          </a:p>
        </p:txBody>
      </p:sp>
    </p:spTree>
    <p:extLst>
      <p:ext uri="{BB962C8B-B14F-4D97-AF65-F5344CB8AC3E}">
        <p14:creationId xmlns:p14="http://schemas.microsoft.com/office/powerpoint/2010/main" val="1705476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7DEB5-3092-E643-D7A8-0204E5EE09BF}"/>
              </a:ext>
            </a:extLst>
          </p:cNvPr>
          <p:cNvSpPr>
            <a:spLocks noGrp="1"/>
          </p:cNvSpPr>
          <p:nvPr>
            <p:ph type="title"/>
          </p:nvPr>
        </p:nvSpPr>
        <p:spPr>
          <a:xfrm>
            <a:off x="1016000" y="810949"/>
            <a:ext cx="12533630" cy="561692"/>
          </a:xfrm>
        </p:spPr>
        <p:txBody>
          <a:bodyPr/>
          <a:lstStyle/>
          <a:p>
            <a:r>
              <a:rPr lang="fr-FR" dirty="0"/>
              <a:t>La phase pratique de l’évaluation</a:t>
            </a:r>
          </a:p>
        </p:txBody>
      </p:sp>
      <p:sp>
        <p:nvSpPr>
          <p:cNvPr id="3" name="Text Placeholder 2">
            <a:extLst>
              <a:ext uri="{FF2B5EF4-FFF2-40B4-BE49-F238E27FC236}">
                <a16:creationId xmlns:a16="http://schemas.microsoft.com/office/drawing/2014/main" id="{AF95DBFE-2A38-D3E6-1078-2DC7E753C06E}"/>
              </a:ext>
            </a:extLst>
          </p:cNvPr>
          <p:cNvSpPr>
            <a:spLocks noGrp="1"/>
          </p:cNvSpPr>
          <p:nvPr>
            <p:ph type="body" idx="1"/>
          </p:nvPr>
        </p:nvSpPr>
        <p:spPr>
          <a:xfrm>
            <a:off x="849630" y="2400300"/>
            <a:ext cx="12700000" cy="5909310"/>
          </a:xfrm>
        </p:spPr>
        <p:txBody>
          <a:bodyPr/>
          <a:lstStyle/>
          <a:p>
            <a:pPr marL="457200" indent="-457200">
              <a:buAutoNum type="arabicPeriod"/>
            </a:pPr>
            <a:r>
              <a:rPr lang="fr-FR" b="1" dirty="0"/>
              <a:t>Définition la période de collecte de données</a:t>
            </a:r>
            <a:r>
              <a:rPr lang="fr-FR" dirty="0"/>
              <a:t>: une approche collégiale et la lettre d’information aux autorités administratives.</a:t>
            </a:r>
          </a:p>
          <a:p>
            <a:pPr marL="457200" indent="-457200">
              <a:buAutoNum type="arabicPeriod"/>
            </a:pPr>
            <a:r>
              <a:rPr lang="fr-FR" b="1" dirty="0"/>
              <a:t>Préparation la collecte des données</a:t>
            </a:r>
            <a:r>
              <a:rPr lang="fr-FR" dirty="0"/>
              <a:t>: développement des outils de collecte de données, relever les défis logistiques et budgétaires, mise en place d’un mécanisme de contrôle de qualité.</a:t>
            </a:r>
          </a:p>
          <a:p>
            <a:pPr marL="457200" indent="-457200">
              <a:buAutoNum type="arabicPeriod"/>
            </a:pPr>
            <a:r>
              <a:rPr lang="fr-FR" b="1" dirty="0"/>
              <a:t>Recrutement des enquêteurs</a:t>
            </a:r>
            <a:r>
              <a:rPr lang="fr-FR" dirty="0"/>
              <a:t>: l’apport de l’agence de mise en œuvre et 2 rencontres en ligne</a:t>
            </a:r>
          </a:p>
          <a:p>
            <a:pPr marL="457200" indent="-457200">
              <a:buAutoNum type="arabicPeriod"/>
            </a:pPr>
            <a:r>
              <a:rPr lang="fr-FR" b="1" dirty="0"/>
              <a:t>Formation des enquêteurs</a:t>
            </a:r>
            <a:r>
              <a:rPr lang="fr-FR" dirty="0"/>
              <a:t>: en mode hybride (Hôtel à Ouagadougou/en ligne)</a:t>
            </a:r>
          </a:p>
          <a:p>
            <a:pPr marL="457200" indent="-457200">
              <a:buAutoNum type="arabicPeriod"/>
            </a:pPr>
            <a:r>
              <a:rPr lang="fr-FR" b="1" dirty="0"/>
              <a:t>Élaboration et suivi d'une carte de sécurité</a:t>
            </a:r>
            <a:r>
              <a:rPr lang="fr-FR" dirty="0"/>
              <a:t>: informations détaillées des enjeux sécuritaires dans les zones du projet.</a:t>
            </a:r>
          </a:p>
          <a:p>
            <a:pPr marL="457200" indent="-457200">
              <a:buAutoNum type="arabicPeriod"/>
            </a:pPr>
            <a:r>
              <a:rPr lang="fr-FR" b="1" dirty="0"/>
              <a:t>Outils et techniques de collecte de données: </a:t>
            </a:r>
            <a:r>
              <a:rPr lang="fr-FR" dirty="0"/>
              <a:t>rencontres informelles d’explication entre les enquêteurs, facilitateurs et les autorités locales; questionnaire via Kobocollect.</a:t>
            </a:r>
          </a:p>
          <a:p>
            <a:pPr marL="457200" indent="-457200">
              <a:buAutoNum type="arabicPeriod"/>
            </a:pPr>
            <a:r>
              <a:rPr lang="fr-FR" b="1" dirty="0"/>
              <a:t>Communication et incitations</a:t>
            </a:r>
            <a:r>
              <a:rPr lang="fr-FR" dirty="0"/>
              <a:t>: emails, conversations téléphoniques, réunions en ligne (Zoom, Teams, Google </a:t>
            </a:r>
            <a:r>
              <a:rPr lang="fr-FR" dirty="0" err="1"/>
              <a:t>Meet</a:t>
            </a:r>
            <a:r>
              <a:rPr lang="fr-FR" dirty="0"/>
              <a:t>), Messages et appels WhatsApp (création de groupes)</a:t>
            </a:r>
          </a:p>
          <a:p>
            <a:endParaRPr lang="fr-FR" dirty="0"/>
          </a:p>
        </p:txBody>
      </p:sp>
      <p:pic>
        <p:nvPicPr>
          <p:cNvPr id="4" name="Image 3">
            <a:extLst>
              <a:ext uri="{FF2B5EF4-FFF2-40B4-BE49-F238E27FC236}">
                <a16:creationId xmlns:a16="http://schemas.microsoft.com/office/drawing/2014/main" id="{2244B9CC-3897-1940-A000-585CF24048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0" y="8801100"/>
            <a:ext cx="3875438" cy="1194927"/>
          </a:xfrm>
          <a:prstGeom prst="rect">
            <a:avLst/>
          </a:prstGeom>
        </p:spPr>
      </p:pic>
    </p:spTree>
    <p:extLst>
      <p:ext uri="{BB962C8B-B14F-4D97-AF65-F5344CB8AC3E}">
        <p14:creationId xmlns:p14="http://schemas.microsoft.com/office/powerpoint/2010/main" val="32311966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E29C73CB-63FC-8275-B2C2-8D2D1AD7AA60}"/>
              </a:ext>
            </a:extLst>
          </p:cNvPr>
          <p:cNvSpPr>
            <a:spLocks noGrp="1"/>
          </p:cNvSpPr>
          <p:nvPr>
            <p:ph type="title"/>
          </p:nvPr>
        </p:nvSpPr>
        <p:spPr>
          <a:xfrm>
            <a:off x="1255014" y="351234"/>
            <a:ext cx="15773400" cy="1812132"/>
          </a:xfrm>
        </p:spPr>
        <p:txBody>
          <a:bodyPr vert="horz" lIns="91440" tIns="45720" rIns="91440" bIns="45720" rtlCol="0" anchor="ctr">
            <a:normAutofit/>
          </a:bodyPr>
          <a:lstStyle/>
          <a:p>
            <a:pPr algn="ctr" rtl="0">
              <a:lnSpc>
                <a:spcPct val="90000"/>
              </a:lnSpc>
              <a:spcBef>
                <a:spcPct val="0"/>
              </a:spcBef>
            </a:pPr>
            <a:r>
              <a:rPr lang="fr-FR" sz="3600" kern="1200" dirty="0">
                <a:solidFill>
                  <a:schemeClr val="tx1"/>
                </a:solidFill>
                <a:latin typeface="DM Sans" pitchFamily="2" charset="77"/>
                <a:cs typeface="+mj-cs"/>
              </a:rPr>
              <a:t>Résultat de la mission de collecte de données: le volet formel</a:t>
            </a:r>
          </a:p>
        </p:txBody>
      </p:sp>
      <p:graphicFrame>
        <p:nvGraphicFramePr>
          <p:cNvPr id="4" name="Table 3">
            <a:extLst>
              <a:ext uri="{FF2B5EF4-FFF2-40B4-BE49-F238E27FC236}">
                <a16:creationId xmlns:a16="http://schemas.microsoft.com/office/drawing/2014/main" id="{AB28C505-1D2E-1140-8559-79FA3CD1048E}"/>
              </a:ext>
            </a:extLst>
          </p:cNvPr>
          <p:cNvGraphicFramePr>
            <a:graphicFrameLocks noGrp="1"/>
          </p:cNvGraphicFramePr>
          <p:nvPr>
            <p:extLst>
              <p:ext uri="{D42A27DB-BD31-4B8C-83A1-F6EECF244321}">
                <p14:modId xmlns:p14="http://schemas.microsoft.com/office/powerpoint/2010/main" val="407675450"/>
              </p:ext>
            </p:extLst>
          </p:nvPr>
        </p:nvGraphicFramePr>
        <p:xfrm>
          <a:off x="2743200" y="2057400"/>
          <a:ext cx="11887199" cy="6172200"/>
        </p:xfrm>
        <a:graphic>
          <a:graphicData uri="http://schemas.openxmlformats.org/drawingml/2006/table">
            <a:tbl>
              <a:tblPr firstRow="1" firstCol="1" bandRow="1">
                <a:tableStyleId>{5FD0F851-EC5A-4D38-B0AD-8093EC10F338}</a:tableStyleId>
              </a:tblPr>
              <a:tblGrid>
                <a:gridCol w="2305200">
                  <a:extLst>
                    <a:ext uri="{9D8B030D-6E8A-4147-A177-3AD203B41FA5}">
                      <a16:colId xmlns:a16="http://schemas.microsoft.com/office/drawing/2014/main" val="1992393516"/>
                    </a:ext>
                  </a:extLst>
                </a:gridCol>
                <a:gridCol w="3724256">
                  <a:extLst>
                    <a:ext uri="{9D8B030D-6E8A-4147-A177-3AD203B41FA5}">
                      <a16:colId xmlns:a16="http://schemas.microsoft.com/office/drawing/2014/main" val="4253749045"/>
                    </a:ext>
                  </a:extLst>
                </a:gridCol>
                <a:gridCol w="2261098">
                  <a:extLst>
                    <a:ext uri="{9D8B030D-6E8A-4147-A177-3AD203B41FA5}">
                      <a16:colId xmlns:a16="http://schemas.microsoft.com/office/drawing/2014/main" val="3325336783"/>
                    </a:ext>
                  </a:extLst>
                </a:gridCol>
                <a:gridCol w="3596645">
                  <a:extLst>
                    <a:ext uri="{9D8B030D-6E8A-4147-A177-3AD203B41FA5}">
                      <a16:colId xmlns:a16="http://schemas.microsoft.com/office/drawing/2014/main" val="144640373"/>
                    </a:ext>
                  </a:extLst>
                </a:gridCol>
              </a:tblGrid>
              <a:tr h="1501704">
                <a:tc>
                  <a:txBody>
                    <a:bodyPr/>
                    <a:lstStyle/>
                    <a:p>
                      <a:pPr algn="just">
                        <a:lnSpc>
                          <a:spcPct val="115000"/>
                        </a:lnSpc>
                        <a:spcAft>
                          <a:spcPts val="800"/>
                        </a:spcAft>
                      </a:pPr>
                      <a:r>
                        <a:rPr lang="fr-FR" sz="3300" kern="100">
                          <a:effectLst/>
                          <a:latin typeface="DM Sans" pitchFamily="2" charset="77"/>
                        </a:rPr>
                        <a:t>Region</a:t>
                      </a:r>
                      <a:endParaRPr lang="en-CA" sz="3000" kern="100">
                        <a:solidFill>
                          <a:srgbClr val="0F4761"/>
                        </a:solidFill>
                        <a:effectLs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dirty="0" err="1">
                          <a:effectLst/>
                          <a:latin typeface="DM Sans" pitchFamily="2" charset="77"/>
                        </a:rPr>
                        <a:t>Achievement</a:t>
                      </a:r>
                      <a:r>
                        <a:rPr lang="fr-FR" sz="3300" kern="100" dirty="0">
                          <a:effectLst/>
                          <a:latin typeface="DM Sans" pitchFamily="2" charset="77"/>
                        </a:rPr>
                        <a:t> </a:t>
                      </a:r>
                      <a:endParaRPr lang="en-CA" sz="3000" kern="100" dirty="0">
                        <a:solidFill>
                          <a:srgbClr val="0F4761"/>
                        </a:solidFill>
                        <a:effectLs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a:effectLst/>
                          <a:latin typeface="DM Sans" pitchFamily="2" charset="77"/>
                        </a:rPr>
                        <a:t>Target </a:t>
                      </a:r>
                      <a:endParaRPr lang="en-CA" sz="3000" kern="100">
                        <a:solidFill>
                          <a:srgbClr val="0F4761"/>
                        </a:solidFill>
                        <a:effectLs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a:effectLst/>
                          <a:latin typeface="DM Sans" pitchFamily="2" charset="77"/>
                        </a:rPr>
                        <a:t>Performance (%)</a:t>
                      </a:r>
                      <a:endParaRPr lang="en-CA" sz="3000" kern="100">
                        <a:solidFill>
                          <a:srgbClr val="0F4761"/>
                        </a:solidFill>
                        <a:effectLst/>
                        <a:latin typeface="DM Sans" pitchFamily="2" charset="77"/>
                        <a:ea typeface="Aptos" panose="020B0004020202020204" pitchFamily="34" charset="0"/>
                        <a:cs typeface="Times New Roman" panose="02020603050405020304" pitchFamily="18" charset="0"/>
                      </a:endParaRPr>
                    </a:p>
                  </a:txBody>
                  <a:tcPr marL="188595" marR="188595" marT="0" marB="0"/>
                </a:tc>
                <a:extLst>
                  <a:ext uri="{0D108BD9-81ED-4DB2-BD59-A6C34878D82A}">
                    <a16:rowId xmlns:a16="http://schemas.microsoft.com/office/drawing/2014/main" val="3849053599"/>
                  </a:ext>
                </a:extLst>
              </a:tr>
              <a:tr h="1501704">
                <a:tc>
                  <a:txBody>
                    <a:bodyPr/>
                    <a:lstStyle/>
                    <a:p>
                      <a:pPr algn="just">
                        <a:lnSpc>
                          <a:spcPct val="115000"/>
                        </a:lnSpc>
                        <a:spcAft>
                          <a:spcPts val="800"/>
                        </a:spcAft>
                      </a:pPr>
                      <a:r>
                        <a:rPr lang="fr-FR" sz="3300" kern="100">
                          <a:effectLst/>
                          <a:highlight>
                            <a:srgbClr val="C1E4F5"/>
                          </a:highlight>
                          <a:latin typeface="DM Sans" pitchFamily="2" charset="77"/>
                        </a:rPr>
                        <a:t>North centre</a:t>
                      </a:r>
                      <a:endParaRPr lang="en-CA" sz="3000" kern="100">
                        <a:solidFill>
                          <a:srgbClr val="0F4761"/>
                        </a:solidFill>
                        <a:effectLst/>
                        <a:highlight>
                          <a:srgbClr val="C1E4F5"/>
                        </a:highligh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dirty="0">
                          <a:effectLst/>
                          <a:highlight>
                            <a:srgbClr val="C1E4F5"/>
                          </a:highlight>
                          <a:latin typeface="DM Sans" pitchFamily="2" charset="77"/>
                        </a:rPr>
                        <a:t>80</a:t>
                      </a:r>
                      <a:endParaRPr lang="en-CA" sz="3000" kern="100" dirty="0">
                        <a:solidFill>
                          <a:srgbClr val="0F4761"/>
                        </a:solidFill>
                        <a:effectLst/>
                        <a:highlight>
                          <a:srgbClr val="C1E4F5"/>
                        </a:highligh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a:effectLst/>
                          <a:highlight>
                            <a:srgbClr val="C1E4F5"/>
                          </a:highlight>
                          <a:latin typeface="DM Sans" pitchFamily="2" charset="77"/>
                        </a:rPr>
                        <a:t>83</a:t>
                      </a:r>
                      <a:endParaRPr lang="en-CA" sz="3000" kern="100">
                        <a:solidFill>
                          <a:srgbClr val="0F4761"/>
                        </a:solidFill>
                        <a:effectLst/>
                        <a:highlight>
                          <a:srgbClr val="C1E4F5"/>
                        </a:highligh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a:effectLst/>
                          <a:highlight>
                            <a:srgbClr val="C1E4F5"/>
                          </a:highlight>
                          <a:latin typeface="DM Sans" pitchFamily="2" charset="77"/>
                        </a:rPr>
                        <a:t>96%</a:t>
                      </a:r>
                      <a:endParaRPr lang="en-CA" sz="3000" kern="100">
                        <a:solidFill>
                          <a:srgbClr val="0F4761"/>
                        </a:solidFill>
                        <a:effectLst/>
                        <a:highlight>
                          <a:srgbClr val="C1E4F5"/>
                        </a:highlight>
                        <a:latin typeface="DM Sans" pitchFamily="2" charset="77"/>
                        <a:ea typeface="Aptos" panose="020B0004020202020204" pitchFamily="34" charset="0"/>
                        <a:cs typeface="Times New Roman" panose="02020603050405020304" pitchFamily="18" charset="0"/>
                      </a:endParaRPr>
                    </a:p>
                  </a:txBody>
                  <a:tcPr marL="188595" marR="188595" marT="0" marB="0"/>
                </a:tc>
                <a:extLst>
                  <a:ext uri="{0D108BD9-81ED-4DB2-BD59-A6C34878D82A}">
                    <a16:rowId xmlns:a16="http://schemas.microsoft.com/office/drawing/2014/main" val="1808400454"/>
                  </a:ext>
                </a:extLst>
              </a:tr>
              <a:tr h="792198">
                <a:tc>
                  <a:txBody>
                    <a:bodyPr/>
                    <a:lstStyle/>
                    <a:p>
                      <a:pPr algn="just">
                        <a:lnSpc>
                          <a:spcPct val="115000"/>
                        </a:lnSpc>
                        <a:spcAft>
                          <a:spcPts val="800"/>
                        </a:spcAft>
                      </a:pPr>
                      <a:r>
                        <a:rPr lang="fr-FR" sz="3300" kern="100">
                          <a:effectLst/>
                          <a:latin typeface="DM Sans" pitchFamily="2" charset="77"/>
                        </a:rPr>
                        <a:t>East</a:t>
                      </a:r>
                      <a:endParaRPr lang="en-CA" sz="3000" kern="100">
                        <a:solidFill>
                          <a:srgbClr val="0F4761"/>
                        </a:solidFill>
                        <a:effectLs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a:effectLst/>
                          <a:latin typeface="DM Sans" pitchFamily="2" charset="77"/>
                        </a:rPr>
                        <a:t>73</a:t>
                      </a:r>
                      <a:endParaRPr lang="en-CA" sz="3000" kern="100">
                        <a:solidFill>
                          <a:srgbClr val="0F4761"/>
                        </a:solidFill>
                        <a:effectLs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a:effectLst/>
                          <a:latin typeface="DM Sans" pitchFamily="2" charset="77"/>
                        </a:rPr>
                        <a:t>73</a:t>
                      </a:r>
                      <a:endParaRPr lang="en-CA" sz="3000" kern="100">
                        <a:solidFill>
                          <a:srgbClr val="0F4761"/>
                        </a:solidFill>
                        <a:effectLs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a:effectLst/>
                          <a:latin typeface="DM Sans" pitchFamily="2" charset="77"/>
                        </a:rPr>
                        <a:t>100%</a:t>
                      </a:r>
                      <a:endParaRPr lang="en-CA" sz="3000" kern="100">
                        <a:solidFill>
                          <a:srgbClr val="0F4761"/>
                        </a:solidFill>
                        <a:effectLst/>
                        <a:latin typeface="DM Sans" pitchFamily="2" charset="77"/>
                        <a:ea typeface="Aptos" panose="020B0004020202020204" pitchFamily="34" charset="0"/>
                        <a:cs typeface="Times New Roman" panose="02020603050405020304" pitchFamily="18" charset="0"/>
                      </a:endParaRPr>
                    </a:p>
                  </a:txBody>
                  <a:tcPr marL="188595" marR="188595" marT="0" marB="0"/>
                </a:tc>
                <a:extLst>
                  <a:ext uri="{0D108BD9-81ED-4DB2-BD59-A6C34878D82A}">
                    <a16:rowId xmlns:a16="http://schemas.microsoft.com/office/drawing/2014/main" val="1547999835"/>
                  </a:ext>
                </a:extLst>
              </a:tr>
              <a:tr h="792198">
                <a:tc>
                  <a:txBody>
                    <a:bodyPr/>
                    <a:lstStyle/>
                    <a:p>
                      <a:pPr algn="just">
                        <a:lnSpc>
                          <a:spcPct val="115000"/>
                        </a:lnSpc>
                        <a:spcAft>
                          <a:spcPts val="800"/>
                        </a:spcAft>
                      </a:pPr>
                      <a:r>
                        <a:rPr lang="fr-FR" sz="3300" kern="100">
                          <a:effectLst/>
                          <a:highlight>
                            <a:srgbClr val="C1E4F5"/>
                          </a:highlight>
                          <a:latin typeface="DM Sans" pitchFamily="2" charset="77"/>
                        </a:rPr>
                        <a:t>North </a:t>
                      </a:r>
                      <a:endParaRPr lang="en-CA" sz="3000" kern="100">
                        <a:solidFill>
                          <a:srgbClr val="0F4761"/>
                        </a:solidFill>
                        <a:effectLst/>
                        <a:highlight>
                          <a:srgbClr val="C1E4F5"/>
                        </a:highligh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a:effectLst/>
                          <a:highlight>
                            <a:srgbClr val="C1E4F5"/>
                          </a:highlight>
                          <a:latin typeface="DM Sans" pitchFamily="2" charset="77"/>
                        </a:rPr>
                        <a:t>181</a:t>
                      </a:r>
                      <a:endParaRPr lang="en-CA" sz="3000" kern="100">
                        <a:solidFill>
                          <a:srgbClr val="0F4761"/>
                        </a:solidFill>
                        <a:effectLst/>
                        <a:highlight>
                          <a:srgbClr val="C1E4F5"/>
                        </a:highligh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dirty="0">
                          <a:effectLst/>
                          <a:highlight>
                            <a:srgbClr val="C1E4F5"/>
                          </a:highlight>
                          <a:latin typeface="DM Sans" pitchFamily="2" charset="77"/>
                        </a:rPr>
                        <a:t>181</a:t>
                      </a:r>
                      <a:endParaRPr lang="en-CA" sz="3000" kern="100" dirty="0">
                        <a:solidFill>
                          <a:srgbClr val="0F4761"/>
                        </a:solidFill>
                        <a:effectLst/>
                        <a:highlight>
                          <a:srgbClr val="C1E4F5"/>
                        </a:highligh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a:effectLst/>
                          <a:highlight>
                            <a:srgbClr val="C1E4F5"/>
                          </a:highlight>
                          <a:latin typeface="DM Sans" pitchFamily="2" charset="77"/>
                        </a:rPr>
                        <a:t>100%</a:t>
                      </a:r>
                      <a:endParaRPr lang="en-CA" sz="3000" kern="100">
                        <a:solidFill>
                          <a:srgbClr val="0F4761"/>
                        </a:solidFill>
                        <a:effectLst/>
                        <a:highlight>
                          <a:srgbClr val="C1E4F5"/>
                        </a:highlight>
                        <a:latin typeface="DM Sans" pitchFamily="2" charset="77"/>
                        <a:ea typeface="Aptos" panose="020B0004020202020204" pitchFamily="34" charset="0"/>
                        <a:cs typeface="Times New Roman" panose="02020603050405020304" pitchFamily="18" charset="0"/>
                      </a:endParaRPr>
                    </a:p>
                  </a:txBody>
                  <a:tcPr marL="188595" marR="188595" marT="0" marB="0"/>
                </a:tc>
                <a:extLst>
                  <a:ext uri="{0D108BD9-81ED-4DB2-BD59-A6C34878D82A}">
                    <a16:rowId xmlns:a16="http://schemas.microsoft.com/office/drawing/2014/main" val="3628742710"/>
                  </a:ext>
                </a:extLst>
              </a:tr>
              <a:tr h="792198">
                <a:tc>
                  <a:txBody>
                    <a:bodyPr/>
                    <a:lstStyle/>
                    <a:p>
                      <a:pPr algn="just">
                        <a:lnSpc>
                          <a:spcPct val="115000"/>
                        </a:lnSpc>
                        <a:spcAft>
                          <a:spcPts val="800"/>
                        </a:spcAft>
                      </a:pPr>
                      <a:r>
                        <a:rPr lang="fr-FR" sz="3300" kern="100">
                          <a:effectLst/>
                          <a:latin typeface="DM Sans" pitchFamily="2" charset="77"/>
                        </a:rPr>
                        <a:t>Sahel</a:t>
                      </a:r>
                      <a:endParaRPr lang="en-CA" sz="3000" kern="100">
                        <a:solidFill>
                          <a:srgbClr val="0F4761"/>
                        </a:solidFill>
                        <a:effectLs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a:effectLst/>
                          <a:latin typeface="DM Sans" pitchFamily="2" charset="77"/>
                        </a:rPr>
                        <a:t>67</a:t>
                      </a:r>
                      <a:endParaRPr lang="en-CA" sz="3000" kern="100">
                        <a:solidFill>
                          <a:srgbClr val="0F4761"/>
                        </a:solidFill>
                        <a:effectLs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a:effectLst/>
                          <a:latin typeface="DM Sans" pitchFamily="2" charset="77"/>
                        </a:rPr>
                        <a:t>67</a:t>
                      </a:r>
                      <a:endParaRPr lang="en-CA" sz="3000" kern="100">
                        <a:solidFill>
                          <a:srgbClr val="0F4761"/>
                        </a:solidFill>
                        <a:effectLs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a:effectLst/>
                          <a:latin typeface="DM Sans" pitchFamily="2" charset="77"/>
                        </a:rPr>
                        <a:t>100%</a:t>
                      </a:r>
                      <a:endParaRPr lang="en-CA" sz="3000" kern="100">
                        <a:solidFill>
                          <a:srgbClr val="0F4761"/>
                        </a:solidFill>
                        <a:effectLst/>
                        <a:latin typeface="DM Sans" pitchFamily="2" charset="77"/>
                        <a:ea typeface="Aptos" panose="020B0004020202020204" pitchFamily="34" charset="0"/>
                        <a:cs typeface="Times New Roman" panose="02020603050405020304" pitchFamily="18" charset="0"/>
                      </a:endParaRPr>
                    </a:p>
                  </a:txBody>
                  <a:tcPr marL="188595" marR="188595" marT="0" marB="0"/>
                </a:tc>
                <a:extLst>
                  <a:ext uri="{0D108BD9-81ED-4DB2-BD59-A6C34878D82A}">
                    <a16:rowId xmlns:a16="http://schemas.microsoft.com/office/drawing/2014/main" val="3463428559"/>
                  </a:ext>
                </a:extLst>
              </a:tr>
              <a:tr h="792198">
                <a:tc>
                  <a:txBody>
                    <a:bodyPr/>
                    <a:lstStyle/>
                    <a:p>
                      <a:pPr algn="just">
                        <a:lnSpc>
                          <a:spcPct val="115000"/>
                        </a:lnSpc>
                        <a:spcAft>
                          <a:spcPts val="800"/>
                        </a:spcAft>
                      </a:pPr>
                      <a:r>
                        <a:rPr lang="fr-FR" sz="3300" kern="100">
                          <a:effectLst/>
                          <a:highlight>
                            <a:srgbClr val="C1E4F5"/>
                          </a:highlight>
                          <a:latin typeface="DM Sans" pitchFamily="2" charset="77"/>
                        </a:rPr>
                        <a:t>TOTAL</a:t>
                      </a:r>
                      <a:endParaRPr lang="en-CA" sz="3000" kern="100">
                        <a:solidFill>
                          <a:srgbClr val="0F4761"/>
                        </a:solidFill>
                        <a:effectLst/>
                        <a:highlight>
                          <a:srgbClr val="C1E4F5"/>
                        </a:highligh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a:effectLst/>
                          <a:highlight>
                            <a:srgbClr val="C1E4F5"/>
                          </a:highlight>
                          <a:latin typeface="DM Sans" pitchFamily="2" charset="77"/>
                        </a:rPr>
                        <a:t>401</a:t>
                      </a:r>
                      <a:endParaRPr lang="en-CA" sz="3000" kern="100">
                        <a:solidFill>
                          <a:srgbClr val="0F4761"/>
                        </a:solidFill>
                        <a:effectLst/>
                        <a:highlight>
                          <a:srgbClr val="C1E4F5"/>
                        </a:highligh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a:effectLst/>
                          <a:highlight>
                            <a:srgbClr val="C1E4F5"/>
                          </a:highlight>
                          <a:latin typeface="DM Sans" pitchFamily="2" charset="77"/>
                        </a:rPr>
                        <a:t>404</a:t>
                      </a:r>
                      <a:endParaRPr lang="en-CA" sz="3000" kern="100">
                        <a:solidFill>
                          <a:srgbClr val="0F4761"/>
                        </a:solidFill>
                        <a:effectLst/>
                        <a:highlight>
                          <a:srgbClr val="C1E4F5"/>
                        </a:highlight>
                        <a:latin typeface="DM Sans" pitchFamily="2" charset="77"/>
                        <a:ea typeface="Aptos" panose="020B0004020202020204" pitchFamily="34" charset="0"/>
                        <a:cs typeface="Times New Roman" panose="02020603050405020304" pitchFamily="18" charset="0"/>
                      </a:endParaRPr>
                    </a:p>
                  </a:txBody>
                  <a:tcPr marL="188595" marR="188595" marT="0" marB="0"/>
                </a:tc>
                <a:tc>
                  <a:txBody>
                    <a:bodyPr/>
                    <a:lstStyle/>
                    <a:p>
                      <a:pPr algn="just">
                        <a:lnSpc>
                          <a:spcPct val="115000"/>
                        </a:lnSpc>
                        <a:spcAft>
                          <a:spcPts val="800"/>
                        </a:spcAft>
                      </a:pPr>
                      <a:r>
                        <a:rPr lang="fr-FR" sz="3300" kern="100" dirty="0">
                          <a:effectLst/>
                          <a:highlight>
                            <a:srgbClr val="C1E4F5"/>
                          </a:highlight>
                          <a:latin typeface="DM Sans" pitchFamily="2" charset="77"/>
                        </a:rPr>
                        <a:t>99%</a:t>
                      </a:r>
                      <a:endParaRPr lang="en-CA" sz="3000" kern="100" dirty="0">
                        <a:solidFill>
                          <a:srgbClr val="0F4761"/>
                        </a:solidFill>
                        <a:effectLst/>
                        <a:highlight>
                          <a:srgbClr val="C1E4F5"/>
                        </a:highlight>
                        <a:latin typeface="DM Sans" pitchFamily="2" charset="77"/>
                        <a:ea typeface="Aptos" panose="020B0004020202020204" pitchFamily="34" charset="0"/>
                        <a:cs typeface="Times New Roman" panose="02020603050405020304" pitchFamily="18" charset="0"/>
                      </a:endParaRPr>
                    </a:p>
                  </a:txBody>
                  <a:tcPr marL="188595" marR="188595" marT="0" marB="0"/>
                </a:tc>
                <a:extLst>
                  <a:ext uri="{0D108BD9-81ED-4DB2-BD59-A6C34878D82A}">
                    <a16:rowId xmlns:a16="http://schemas.microsoft.com/office/drawing/2014/main" val="4151073620"/>
                  </a:ext>
                </a:extLst>
              </a:tr>
            </a:tbl>
          </a:graphicData>
        </a:graphic>
      </p:graphicFrame>
      <p:pic>
        <p:nvPicPr>
          <p:cNvPr id="3" name="Image 2">
            <a:extLst>
              <a:ext uri="{FF2B5EF4-FFF2-40B4-BE49-F238E27FC236}">
                <a16:creationId xmlns:a16="http://schemas.microsoft.com/office/drawing/2014/main" id="{988D0B7E-7FC5-FBC5-9468-B7BC115BCC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54082" y="8229600"/>
            <a:ext cx="6829346" cy="2105715"/>
          </a:xfrm>
          <a:prstGeom prst="rect">
            <a:avLst/>
          </a:prstGeom>
        </p:spPr>
      </p:pic>
    </p:spTree>
    <p:extLst>
      <p:ext uri="{BB962C8B-B14F-4D97-AF65-F5344CB8AC3E}">
        <p14:creationId xmlns:p14="http://schemas.microsoft.com/office/powerpoint/2010/main" val="12786337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6810DE2A-D413-CA70-938E-82B79756A8DE}"/>
              </a:ext>
            </a:extLst>
          </p:cNvPr>
          <p:cNvSpPr>
            <a:spLocks noGrp="1"/>
          </p:cNvSpPr>
          <p:nvPr>
            <p:ph type="title"/>
          </p:nvPr>
        </p:nvSpPr>
        <p:spPr>
          <a:xfrm>
            <a:off x="1257300" y="277207"/>
            <a:ext cx="15773400" cy="2258825"/>
          </a:xfrm>
        </p:spPr>
        <p:txBody>
          <a:bodyPr vert="horz" lIns="91440" tIns="45720" rIns="91440" bIns="45720" rtlCol="0" anchor="ctr">
            <a:normAutofit/>
          </a:bodyPr>
          <a:lstStyle/>
          <a:p>
            <a:pPr algn="ctr" rtl="0">
              <a:lnSpc>
                <a:spcPct val="90000"/>
              </a:lnSpc>
              <a:spcBef>
                <a:spcPct val="0"/>
              </a:spcBef>
            </a:pPr>
            <a:r>
              <a:rPr lang="fr-FR" sz="3600" kern="1200" dirty="0">
                <a:solidFill>
                  <a:schemeClr val="tx1"/>
                </a:solidFill>
                <a:latin typeface="DM Sans" pitchFamily="2" charset="77"/>
                <a:cs typeface="+mj-cs"/>
              </a:rPr>
              <a:t>Résultat de la mission de collecte de données: le volet informel</a:t>
            </a:r>
          </a:p>
        </p:txBody>
      </p:sp>
      <p:graphicFrame>
        <p:nvGraphicFramePr>
          <p:cNvPr id="4" name="Table 3">
            <a:extLst>
              <a:ext uri="{FF2B5EF4-FFF2-40B4-BE49-F238E27FC236}">
                <a16:creationId xmlns:a16="http://schemas.microsoft.com/office/drawing/2014/main" id="{87B45A3F-DC35-F928-0C70-35BA4D60DEB7}"/>
              </a:ext>
            </a:extLst>
          </p:cNvPr>
          <p:cNvGraphicFramePr>
            <a:graphicFrameLocks noGrp="1"/>
          </p:cNvGraphicFramePr>
          <p:nvPr>
            <p:extLst>
              <p:ext uri="{D42A27DB-BD31-4B8C-83A1-F6EECF244321}">
                <p14:modId xmlns:p14="http://schemas.microsoft.com/office/powerpoint/2010/main" val="621886690"/>
              </p:ext>
            </p:extLst>
          </p:nvPr>
        </p:nvGraphicFramePr>
        <p:xfrm>
          <a:off x="2514600" y="2057399"/>
          <a:ext cx="12496799" cy="6172202"/>
        </p:xfrm>
        <a:graphic>
          <a:graphicData uri="http://schemas.openxmlformats.org/drawingml/2006/table">
            <a:tbl>
              <a:tblPr firstRow="1" firstCol="1" bandRow="1"/>
              <a:tblGrid>
                <a:gridCol w="2587107">
                  <a:extLst>
                    <a:ext uri="{9D8B030D-6E8A-4147-A177-3AD203B41FA5}">
                      <a16:colId xmlns:a16="http://schemas.microsoft.com/office/drawing/2014/main" val="2618097852"/>
                    </a:ext>
                  </a:extLst>
                </a:gridCol>
                <a:gridCol w="3821621">
                  <a:extLst>
                    <a:ext uri="{9D8B030D-6E8A-4147-A177-3AD203B41FA5}">
                      <a16:colId xmlns:a16="http://schemas.microsoft.com/office/drawing/2014/main" val="2103563148"/>
                    </a:ext>
                  </a:extLst>
                </a:gridCol>
                <a:gridCol w="2405495">
                  <a:extLst>
                    <a:ext uri="{9D8B030D-6E8A-4147-A177-3AD203B41FA5}">
                      <a16:colId xmlns:a16="http://schemas.microsoft.com/office/drawing/2014/main" val="3924434271"/>
                    </a:ext>
                  </a:extLst>
                </a:gridCol>
                <a:gridCol w="3682576">
                  <a:extLst>
                    <a:ext uri="{9D8B030D-6E8A-4147-A177-3AD203B41FA5}">
                      <a16:colId xmlns:a16="http://schemas.microsoft.com/office/drawing/2014/main" val="3647022071"/>
                    </a:ext>
                  </a:extLst>
                </a:gridCol>
              </a:tblGrid>
              <a:tr h="1470429">
                <a:tc>
                  <a:txBody>
                    <a:bodyPr/>
                    <a:lstStyle/>
                    <a:p>
                      <a:pPr algn="just" fontAlgn="t">
                        <a:lnSpc>
                          <a:spcPct val="115000"/>
                        </a:lnSpc>
                        <a:spcBef>
                          <a:spcPts val="0"/>
                        </a:spcBef>
                        <a:spcAft>
                          <a:spcPts val="800"/>
                        </a:spcAft>
                      </a:pPr>
                      <a:r>
                        <a:rPr lang="fr-FR" sz="3300" b="1" i="0" u="none" strike="noStrike" kern="100">
                          <a:solidFill>
                            <a:srgbClr val="0F4761"/>
                          </a:solidFill>
                          <a:effectLst/>
                          <a:latin typeface="DM Sans" pitchFamily="2" charset="77"/>
                          <a:ea typeface="Georgia" panose="02040502050405020303" pitchFamily="18" charset="0"/>
                          <a:cs typeface="Times New Roman" panose="02020603050405020304" pitchFamily="18" charset="0"/>
                        </a:rPr>
                        <a:t>Region</a:t>
                      </a:r>
                      <a:endParaRPr lang="fr-FR" sz="5000" b="0" i="0" u="none" strike="noStrike">
                        <a:effectLs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9050" cap="flat" cmpd="sng" algn="ctr">
                      <a:solidFill>
                        <a:srgbClr val="45B0E1"/>
                      </a:solidFill>
                      <a:prstDash val="solid"/>
                      <a:round/>
                      <a:headEnd type="none" w="med" len="med"/>
                      <a:tailEnd type="none" w="med" len="med"/>
                    </a:lnB>
                    <a:noFill/>
                  </a:tcPr>
                </a:tc>
                <a:tc>
                  <a:txBody>
                    <a:bodyPr/>
                    <a:lstStyle/>
                    <a:p>
                      <a:pPr algn="just" fontAlgn="t">
                        <a:lnSpc>
                          <a:spcPct val="115000"/>
                        </a:lnSpc>
                        <a:spcBef>
                          <a:spcPts val="0"/>
                        </a:spcBef>
                        <a:spcAft>
                          <a:spcPts val="800"/>
                        </a:spcAft>
                      </a:pPr>
                      <a:r>
                        <a:rPr lang="fr-FR" sz="3300" b="1" i="0" u="none" strike="noStrike" kern="100">
                          <a:solidFill>
                            <a:srgbClr val="0F4761"/>
                          </a:solidFill>
                          <a:effectLst/>
                          <a:latin typeface="DM Sans" pitchFamily="2" charset="77"/>
                          <a:ea typeface="Georgia" panose="02040502050405020303" pitchFamily="18" charset="0"/>
                          <a:cs typeface="Times New Roman" panose="02020603050405020304" pitchFamily="18" charset="0"/>
                        </a:rPr>
                        <a:t>Achievement </a:t>
                      </a:r>
                      <a:endParaRPr lang="fr-FR" sz="5000" b="0" i="0" u="none" strike="noStrike">
                        <a:effectLs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9050" cap="flat" cmpd="sng" algn="ctr">
                      <a:solidFill>
                        <a:srgbClr val="45B0E1"/>
                      </a:solidFill>
                      <a:prstDash val="solid"/>
                      <a:round/>
                      <a:headEnd type="none" w="med" len="med"/>
                      <a:tailEnd type="none" w="med" len="med"/>
                    </a:lnB>
                    <a:noFill/>
                  </a:tcPr>
                </a:tc>
                <a:tc>
                  <a:txBody>
                    <a:bodyPr/>
                    <a:lstStyle/>
                    <a:p>
                      <a:pPr algn="just" fontAlgn="t">
                        <a:lnSpc>
                          <a:spcPct val="115000"/>
                        </a:lnSpc>
                        <a:spcBef>
                          <a:spcPts val="0"/>
                        </a:spcBef>
                        <a:spcAft>
                          <a:spcPts val="800"/>
                        </a:spcAft>
                      </a:pPr>
                      <a:r>
                        <a:rPr lang="fr-FR" sz="3300" b="1" i="0" u="none" strike="noStrike" kern="100">
                          <a:solidFill>
                            <a:srgbClr val="0F4761"/>
                          </a:solidFill>
                          <a:effectLst/>
                          <a:latin typeface="DM Sans" pitchFamily="2" charset="77"/>
                          <a:ea typeface="Georgia" panose="02040502050405020303" pitchFamily="18" charset="0"/>
                          <a:cs typeface="Times New Roman" panose="02020603050405020304" pitchFamily="18" charset="0"/>
                        </a:rPr>
                        <a:t>Target </a:t>
                      </a:r>
                      <a:endParaRPr lang="fr-FR" sz="5000" b="0" i="0" u="none" strike="noStrike">
                        <a:effectLs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9050" cap="flat" cmpd="sng" algn="ctr">
                      <a:solidFill>
                        <a:srgbClr val="45B0E1"/>
                      </a:solidFill>
                      <a:prstDash val="solid"/>
                      <a:round/>
                      <a:headEnd type="none" w="med" len="med"/>
                      <a:tailEnd type="none" w="med" len="med"/>
                    </a:lnB>
                    <a:noFill/>
                  </a:tcPr>
                </a:tc>
                <a:tc>
                  <a:txBody>
                    <a:bodyPr/>
                    <a:lstStyle/>
                    <a:p>
                      <a:pPr algn="just" fontAlgn="t">
                        <a:lnSpc>
                          <a:spcPct val="115000"/>
                        </a:lnSpc>
                        <a:spcBef>
                          <a:spcPts val="0"/>
                        </a:spcBef>
                        <a:spcAft>
                          <a:spcPts val="800"/>
                        </a:spcAft>
                      </a:pPr>
                      <a:r>
                        <a:rPr lang="fr-FR" sz="3300" b="1" i="0" u="none" strike="noStrike" kern="100">
                          <a:solidFill>
                            <a:srgbClr val="0F4761"/>
                          </a:solidFill>
                          <a:effectLst/>
                          <a:latin typeface="DM Sans" pitchFamily="2" charset="77"/>
                          <a:ea typeface="Georgia" panose="02040502050405020303" pitchFamily="18" charset="0"/>
                          <a:cs typeface="Times New Roman" panose="02020603050405020304" pitchFamily="18" charset="0"/>
                        </a:rPr>
                        <a:t>Performance (%)</a:t>
                      </a:r>
                      <a:endParaRPr lang="fr-FR" sz="5000" b="0" i="0" u="none" strike="noStrike">
                        <a:effectLs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9050" cap="flat" cmpd="sng" algn="ctr">
                      <a:solidFill>
                        <a:srgbClr val="45B0E1"/>
                      </a:solidFill>
                      <a:prstDash val="solid"/>
                      <a:round/>
                      <a:headEnd type="none" w="med" len="med"/>
                      <a:tailEnd type="none" w="med" len="med"/>
                    </a:lnB>
                    <a:noFill/>
                  </a:tcPr>
                </a:tc>
                <a:extLst>
                  <a:ext uri="{0D108BD9-81ED-4DB2-BD59-A6C34878D82A}">
                    <a16:rowId xmlns:a16="http://schemas.microsoft.com/office/drawing/2014/main" val="4191553805"/>
                  </a:ext>
                </a:extLst>
              </a:tr>
              <a:tr h="1470429">
                <a:tc>
                  <a:txBody>
                    <a:bodyPr/>
                    <a:lstStyle/>
                    <a:p>
                      <a:pPr algn="just" fontAlgn="t">
                        <a:lnSpc>
                          <a:spcPct val="115000"/>
                        </a:lnSpc>
                        <a:spcBef>
                          <a:spcPts val="0"/>
                        </a:spcBef>
                        <a:spcAft>
                          <a:spcPts val="800"/>
                        </a:spcAft>
                      </a:pPr>
                      <a:r>
                        <a:rPr lang="fr-FR" sz="3300" b="1" i="0" u="none" strike="noStrike" kern="100">
                          <a:solidFill>
                            <a:srgbClr val="0F4761"/>
                          </a:solidFill>
                          <a:effectLst/>
                          <a:highlight>
                            <a:srgbClr val="C1E4F5"/>
                          </a:highlight>
                          <a:latin typeface="DM Sans" pitchFamily="2" charset="77"/>
                          <a:ea typeface="Georgia" panose="02040502050405020303" pitchFamily="18" charset="0"/>
                          <a:cs typeface="Times New Roman" panose="02020603050405020304" pitchFamily="18" charset="0"/>
                        </a:rPr>
                        <a:t>North centre</a:t>
                      </a:r>
                      <a:endParaRPr lang="fr-FR" sz="5000" b="0" i="0" u="none" strike="noStrike">
                        <a:effectLst/>
                        <a:highlight>
                          <a:srgbClr val="C1E4F5"/>
                        </a:highligh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905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algn="just" fontAlgn="t">
                        <a:lnSpc>
                          <a:spcPct val="115000"/>
                        </a:lnSpc>
                        <a:spcBef>
                          <a:spcPts val="0"/>
                        </a:spcBef>
                        <a:spcAft>
                          <a:spcPts val="800"/>
                        </a:spcAft>
                      </a:pPr>
                      <a:r>
                        <a:rPr lang="fr-FR" sz="3300" b="0" i="0" u="none" strike="noStrike" kern="100">
                          <a:solidFill>
                            <a:srgbClr val="0F4761"/>
                          </a:solidFill>
                          <a:effectLst/>
                          <a:highlight>
                            <a:srgbClr val="C1E4F5"/>
                          </a:highlight>
                          <a:latin typeface="DM Sans" pitchFamily="2" charset="77"/>
                          <a:ea typeface="Georgia" panose="02040502050405020303" pitchFamily="18" charset="0"/>
                          <a:cs typeface="Times New Roman" panose="02020603050405020304" pitchFamily="18" charset="0"/>
                        </a:rPr>
                        <a:t>71</a:t>
                      </a:r>
                      <a:endParaRPr lang="fr-FR" sz="5000" b="0" i="0" u="none" strike="noStrike">
                        <a:effectLst/>
                        <a:highlight>
                          <a:srgbClr val="C1E4F5"/>
                        </a:highligh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905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algn="just" fontAlgn="t">
                        <a:lnSpc>
                          <a:spcPct val="115000"/>
                        </a:lnSpc>
                        <a:spcBef>
                          <a:spcPts val="0"/>
                        </a:spcBef>
                        <a:spcAft>
                          <a:spcPts val="800"/>
                        </a:spcAft>
                      </a:pPr>
                      <a:r>
                        <a:rPr lang="fr-FR" sz="3300" b="0" i="0" u="none" strike="noStrike" kern="100">
                          <a:solidFill>
                            <a:srgbClr val="0F4761"/>
                          </a:solidFill>
                          <a:effectLst/>
                          <a:highlight>
                            <a:srgbClr val="C1E4F5"/>
                          </a:highlight>
                          <a:latin typeface="DM Sans" pitchFamily="2" charset="77"/>
                          <a:ea typeface="Georgia" panose="02040502050405020303" pitchFamily="18" charset="0"/>
                          <a:cs typeface="Times New Roman" panose="02020603050405020304" pitchFamily="18" charset="0"/>
                        </a:rPr>
                        <a:t>71</a:t>
                      </a:r>
                      <a:endParaRPr lang="fr-FR" sz="5000" b="0" i="0" u="none" strike="noStrike">
                        <a:effectLst/>
                        <a:highlight>
                          <a:srgbClr val="C1E4F5"/>
                        </a:highligh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905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algn="just" fontAlgn="t">
                        <a:lnSpc>
                          <a:spcPct val="115000"/>
                        </a:lnSpc>
                        <a:spcBef>
                          <a:spcPts val="0"/>
                        </a:spcBef>
                        <a:spcAft>
                          <a:spcPts val="800"/>
                        </a:spcAft>
                      </a:pPr>
                      <a:r>
                        <a:rPr lang="fr-FR" sz="3300" b="0" i="0" u="none" strike="noStrike" kern="100">
                          <a:solidFill>
                            <a:srgbClr val="0F4761"/>
                          </a:solidFill>
                          <a:effectLst/>
                          <a:highlight>
                            <a:srgbClr val="C1E4F5"/>
                          </a:highlight>
                          <a:latin typeface="DM Sans" pitchFamily="2" charset="77"/>
                          <a:ea typeface="Georgia" panose="02040502050405020303" pitchFamily="18" charset="0"/>
                          <a:cs typeface="Times New Roman" panose="02020603050405020304" pitchFamily="18" charset="0"/>
                        </a:rPr>
                        <a:t>100%</a:t>
                      </a:r>
                      <a:endParaRPr lang="fr-FR" sz="5000" b="0" i="0" u="none" strike="noStrike">
                        <a:effectLst/>
                        <a:highlight>
                          <a:srgbClr val="C1E4F5"/>
                        </a:highligh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905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extLst>
                  <a:ext uri="{0D108BD9-81ED-4DB2-BD59-A6C34878D82A}">
                    <a16:rowId xmlns:a16="http://schemas.microsoft.com/office/drawing/2014/main" val="643003985"/>
                  </a:ext>
                </a:extLst>
              </a:tr>
              <a:tr h="807836">
                <a:tc>
                  <a:txBody>
                    <a:bodyPr/>
                    <a:lstStyle/>
                    <a:p>
                      <a:pPr algn="just" fontAlgn="t">
                        <a:lnSpc>
                          <a:spcPct val="115000"/>
                        </a:lnSpc>
                        <a:spcBef>
                          <a:spcPts val="0"/>
                        </a:spcBef>
                        <a:spcAft>
                          <a:spcPts val="800"/>
                        </a:spcAft>
                      </a:pPr>
                      <a:r>
                        <a:rPr lang="fr-FR" sz="3300" b="1" i="0" u="none" strike="noStrike" kern="100">
                          <a:solidFill>
                            <a:srgbClr val="0F4761"/>
                          </a:solidFill>
                          <a:effectLst/>
                          <a:latin typeface="DM Sans" pitchFamily="2" charset="77"/>
                          <a:ea typeface="Georgia" panose="02040502050405020303" pitchFamily="18" charset="0"/>
                          <a:cs typeface="Times New Roman" panose="02020603050405020304" pitchFamily="18" charset="0"/>
                        </a:rPr>
                        <a:t>East</a:t>
                      </a:r>
                      <a:endParaRPr lang="fr-FR" sz="5000" b="0" i="0" u="none" strike="noStrike">
                        <a:effectLs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noFill/>
                  </a:tcPr>
                </a:tc>
                <a:tc>
                  <a:txBody>
                    <a:bodyPr/>
                    <a:lstStyle/>
                    <a:p>
                      <a:pPr algn="just" fontAlgn="t">
                        <a:lnSpc>
                          <a:spcPct val="115000"/>
                        </a:lnSpc>
                        <a:spcBef>
                          <a:spcPts val="0"/>
                        </a:spcBef>
                        <a:spcAft>
                          <a:spcPts val="800"/>
                        </a:spcAft>
                      </a:pPr>
                      <a:r>
                        <a:rPr lang="fr-FR" sz="3300" b="0" i="0" u="none" strike="noStrike" kern="100" dirty="0">
                          <a:solidFill>
                            <a:srgbClr val="0F4761"/>
                          </a:solidFill>
                          <a:effectLst/>
                          <a:latin typeface="DM Sans" pitchFamily="2" charset="77"/>
                          <a:ea typeface="Georgia" panose="02040502050405020303" pitchFamily="18" charset="0"/>
                          <a:cs typeface="Times New Roman" panose="02020603050405020304" pitchFamily="18" charset="0"/>
                        </a:rPr>
                        <a:t>49</a:t>
                      </a:r>
                      <a:endParaRPr lang="fr-FR" sz="5000" b="0" i="0" u="none" strike="noStrike" dirty="0">
                        <a:effectLs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noFill/>
                  </a:tcPr>
                </a:tc>
                <a:tc>
                  <a:txBody>
                    <a:bodyPr/>
                    <a:lstStyle/>
                    <a:p>
                      <a:pPr algn="just" fontAlgn="t">
                        <a:lnSpc>
                          <a:spcPct val="115000"/>
                        </a:lnSpc>
                        <a:spcBef>
                          <a:spcPts val="0"/>
                        </a:spcBef>
                        <a:spcAft>
                          <a:spcPts val="800"/>
                        </a:spcAft>
                      </a:pPr>
                      <a:r>
                        <a:rPr lang="fr-FR" sz="3300" b="0" i="0" u="none" strike="noStrike" kern="100">
                          <a:solidFill>
                            <a:srgbClr val="0F4761"/>
                          </a:solidFill>
                          <a:effectLst/>
                          <a:latin typeface="DM Sans" pitchFamily="2" charset="77"/>
                          <a:ea typeface="Georgia" panose="02040502050405020303" pitchFamily="18" charset="0"/>
                          <a:cs typeface="Times New Roman" panose="02020603050405020304" pitchFamily="18" charset="0"/>
                        </a:rPr>
                        <a:t>49</a:t>
                      </a:r>
                      <a:endParaRPr lang="fr-FR" sz="5000" b="0" i="0" u="none" strike="noStrike">
                        <a:effectLs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noFill/>
                  </a:tcPr>
                </a:tc>
                <a:tc>
                  <a:txBody>
                    <a:bodyPr/>
                    <a:lstStyle/>
                    <a:p>
                      <a:pPr algn="just" fontAlgn="t">
                        <a:lnSpc>
                          <a:spcPct val="115000"/>
                        </a:lnSpc>
                        <a:spcBef>
                          <a:spcPts val="0"/>
                        </a:spcBef>
                        <a:spcAft>
                          <a:spcPts val="800"/>
                        </a:spcAft>
                      </a:pPr>
                      <a:r>
                        <a:rPr lang="fr-FR" sz="3300" b="0" i="0" u="none" strike="noStrike" kern="100">
                          <a:solidFill>
                            <a:srgbClr val="0F4761"/>
                          </a:solidFill>
                          <a:effectLst/>
                          <a:latin typeface="DM Sans" pitchFamily="2" charset="77"/>
                          <a:ea typeface="Georgia" panose="02040502050405020303" pitchFamily="18" charset="0"/>
                          <a:cs typeface="Times New Roman" panose="02020603050405020304" pitchFamily="18" charset="0"/>
                        </a:rPr>
                        <a:t>100%</a:t>
                      </a:r>
                      <a:endParaRPr lang="fr-FR" sz="5000" b="0" i="0" u="none" strike="noStrike">
                        <a:effectLs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noFill/>
                  </a:tcPr>
                </a:tc>
                <a:extLst>
                  <a:ext uri="{0D108BD9-81ED-4DB2-BD59-A6C34878D82A}">
                    <a16:rowId xmlns:a16="http://schemas.microsoft.com/office/drawing/2014/main" val="1881535663"/>
                  </a:ext>
                </a:extLst>
              </a:tr>
              <a:tr h="807836">
                <a:tc>
                  <a:txBody>
                    <a:bodyPr/>
                    <a:lstStyle/>
                    <a:p>
                      <a:pPr algn="just" fontAlgn="t">
                        <a:lnSpc>
                          <a:spcPct val="115000"/>
                        </a:lnSpc>
                        <a:spcBef>
                          <a:spcPts val="0"/>
                        </a:spcBef>
                        <a:spcAft>
                          <a:spcPts val="800"/>
                        </a:spcAft>
                      </a:pPr>
                      <a:r>
                        <a:rPr lang="fr-FR" sz="3300" b="1" i="0" u="none" strike="noStrike" kern="100">
                          <a:solidFill>
                            <a:srgbClr val="0F4761"/>
                          </a:solidFill>
                          <a:effectLst/>
                          <a:highlight>
                            <a:srgbClr val="C1E4F5"/>
                          </a:highlight>
                          <a:latin typeface="DM Sans" pitchFamily="2" charset="77"/>
                          <a:ea typeface="Georgia" panose="02040502050405020303" pitchFamily="18" charset="0"/>
                          <a:cs typeface="Times New Roman" panose="02020603050405020304" pitchFamily="18" charset="0"/>
                        </a:rPr>
                        <a:t>North </a:t>
                      </a:r>
                      <a:endParaRPr lang="fr-FR" sz="5000" b="0" i="0" u="none" strike="noStrike">
                        <a:effectLst/>
                        <a:highlight>
                          <a:srgbClr val="C1E4F5"/>
                        </a:highligh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algn="just" fontAlgn="t">
                        <a:lnSpc>
                          <a:spcPct val="115000"/>
                        </a:lnSpc>
                        <a:spcBef>
                          <a:spcPts val="0"/>
                        </a:spcBef>
                        <a:spcAft>
                          <a:spcPts val="800"/>
                        </a:spcAft>
                      </a:pPr>
                      <a:r>
                        <a:rPr lang="fr-FR" sz="3300" b="0" i="0" u="none" strike="noStrike" kern="100">
                          <a:solidFill>
                            <a:srgbClr val="0F4761"/>
                          </a:solidFill>
                          <a:effectLst/>
                          <a:highlight>
                            <a:srgbClr val="C1E4F5"/>
                          </a:highlight>
                          <a:latin typeface="DM Sans" pitchFamily="2" charset="77"/>
                          <a:ea typeface="Georgia" panose="02040502050405020303" pitchFamily="18" charset="0"/>
                          <a:cs typeface="Times New Roman" panose="02020603050405020304" pitchFamily="18" charset="0"/>
                        </a:rPr>
                        <a:t>50</a:t>
                      </a:r>
                      <a:endParaRPr lang="fr-FR" sz="5000" b="0" i="0" u="none" strike="noStrike">
                        <a:effectLst/>
                        <a:highlight>
                          <a:srgbClr val="C1E4F5"/>
                        </a:highligh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algn="just" fontAlgn="t">
                        <a:lnSpc>
                          <a:spcPct val="115000"/>
                        </a:lnSpc>
                        <a:spcBef>
                          <a:spcPts val="0"/>
                        </a:spcBef>
                        <a:spcAft>
                          <a:spcPts val="800"/>
                        </a:spcAft>
                      </a:pPr>
                      <a:r>
                        <a:rPr lang="fr-FR" sz="3300" b="0" i="0" u="none" strike="noStrike" kern="100">
                          <a:solidFill>
                            <a:srgbClr val="0F4761"/>
                          </a:solidFill>
                          <a:effectLst/>
                          <a:highlight>
                            <a:srgbClr val="C1E4F5"/>
                          </a:highlight>
                          <a:latin typeface="DM Sans" pitchFamily="2" charset="77"/>
                          <a:ea typeface="Georgia" panose="02040502050405020303" pitchFamily="18" charset="0"/>
                          <a:cs typeface="Times New Roman" panose="02020603050405020304" pitchFamily="18" charset="0"/>
                        </a:rPr>
                        <a:t>50</a:t>
                      </a:r>
                      <a:endParaRPr lang="fr-FR" sz="5000" b="0" i="0" u="none" strike="noStrike">
                        <a:effectLst/>
                        <a:highlight>
                          <a:srgbClr val="C1E4F5"/>
                        </a:highligh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algn="just" fontAlgn="t">
                        <a:lnSpc>
                          <a:spcPct val="115000"/>
                        </a:lnSpc>
                        <a:spcBef>
                          <a:spcPts val="0"/>
                        </a:spcBef>
                        <a:spcAft>
                          <a:spcPts val="800"/>
                        </a:spcAft>
                      </a:pPr>
                      <a:r>
                        <a:rPr lang="fr-FR" sz="3300" b="0" i="0" u="none" strike="noStrike" kern="100">
                          <a:solidFill>
                            <a:srgbClr val="0F4761"/>
                          </a:solidFill>
                          <a:effectLst/>
                          <a:highlight>
                            <a:srgbClr val="C1E4F5"/>
                          </a:highlight>
                          <a:latin typeface="DM Sans" pitchFamily="2" charset="77"/>
                          <a:ea typeface="Georgia" panose="02040502050405020303" pitchFamily="18" charset="0"/>
                          <a:cs typeface="Times New Roman" panose="02020603050405020304" pitchFamily="18" charset="0"/>
                        </a:rPr>
                        <a:t>100%</a:t>
                      </a:r>
                      <a:endParaRPr lang="fr-FR" sz="5000" b="0" i="0" u="none" strike="noStrike">
                        <a:effectLst/>
                        <a:highlight>
                          <a:srgbClr val="C1E4F5"/>
                        </a:highligh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extLst>
                  <a:ext uri="{0D108BD9-81ED-4DB2-BD59-A6C34878D82A}">
                    <a16:rowId xmlns:a16="http://schemas.microsoft.com/office/drawing/2014/main" val="2831267569"/>
                  </a:ext>
                </a:extLst>
              </a:tr>
              <a:tr h="807836">
                <a:tc>
                  <a:txBody>
                    <a:bodyPr/>
                    <a:lstStyle/>
                    <a:p>
                      <a:pPr algn="just" fontAlgn="t">
                        <a:lnSpc>
                          <a:spcPct val="115000"/>
                        </a:lnSpc>
                        <a:spcBef>
                          <a:spcPts val="0"/>
                        </a:spcBef>
                        <a:spcAft>
                          <a:spcPts val="800"/>
                        </a:spcAft>
                      </a:pPr>
                      <a:r>
                        <a:rPr lang="fr-FR" sz="3300" b="1" i="0" u="none" strike="noStrike" kern="100">
                          <a:solidFill>
                            <a:srgbClr val="0F4761"/>
                          </a:solidFill>
                          <a:effectLst/>
                          <a:latin typeface="DM Sans" pitchFamily="2" charset="77"/>
                          <a:ea typeface="Georgia" panose="02040502050405020303" pitchFamily="18" charset="0"/>
                          <a:cs typeface="Times New Roman" panose="02020603050405020304" pitchFamily="18" charset="0"/>
                        </a:rPr>
                        <a:t>Sahel</a:t>
                      </a:r>
                      <a:endParaRPr lang="fr-FR" sz="5000" b="0" i="0" u="none" strike="noStrike">
                        <a:effectLs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noFill/>
                  </a:tcPr>
                </a:tc>
                <a:tc>
                  <a:txBody>
                    <a:bodyPr/>
                    <a:lstStyle/>
                    <a:p>
                      <a:pPr algn="just" fontAlgn="t">
                        <a:lnSpc>
                          <a:spcPct val="115000"/>
                        </a:lnSpc>
                        <a:spcBef>
                          <a:spcPts val="0"/>
                        </a:spcBef>
                        <a:spcAft>
                          <a:spcPts val="800"/>
                        </a:spcAft>
                      </a:pPr>
                      <a:r>
                        <a:rPr lang="fr-FR" sz="3300" b="0" i="0" u="none" strike="noStrike" kern="100">
                          <a:solidFill>
                            <a:srgbClr val="0F4761"/>
                          </a:solidFill>
                          <a:effectLst/>
                          <a:latin typeface="DM Sans" pitchFamily="2" charset="77"/>
                          <a:ea typeface="Georgia" panose="02040502050405020303" pitchFamily="18" charset="0"/>
                          <a:cs typeface="Times New Roman" panose="02020603050405020304" pitchFamily="18" charset="0"/>
                        </a:rPr>
                        <a:t>36</a:t>
                      </a:r>
                      <a:endParaRPr lang="fr-FR" sz="5000" b="0" i="0" u="none" strike="noStrike">
                        <a:effectLs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noFill/>
                  </a:tcPr>
                </a:tc>
                <a:tc>
                  <a:txBody>
                    <a:bodyPr/>
                    <a:lstStyle/>
                    <a:p>
                      <a:pPr algn="just" fontAlgn="t">
                        <a:lnSpc>
                          <a:spcPct val="115000"/>
                        </a:lnSpc>
                        <a:spcBef>
                          <a:spcPts val="0"/>
                        </a:spcBef>
                        <a:spcAft>
                          <a:spcPts val="800"/>
                        </a:spcAft>
                      </a:pPr>
                      <a:r>
                        <a:rPr lang="fr-FR" sz="3300" b="0" i="0" u="none" strike="noStrike" kern="100">
                          <a:solidFill>
                            <a:srgbClr val="0F4761"/>
                          </a:solidFill>
                          <a:effectLst/>
                          <a:latin typeface="DM Sans" pitchFamily="2" charset="77"/>
                          <a:ea typeface="Georgia" panose="02040502050405020303" pitchFamily="18" charset="0"/>
                          <a:cs typeface="Times New Roman" panose="02020603050405020304" pitchFamily="18" charset="0"/>
                        </a:rPr>
                        <a:t>36</a:t>
                      </a:r>
                      <a:endParaRPr lang="fr-FR" sz="5000" b="0" i="0" u="none" strike="noStrike">
                        <a:effectLs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noFill/>
                  </a:tcPr>
                </a:tc>
                <a:tc>
                  <a:txBody>
                    <a:bodyPr/>
                    <a:lstStyle/>
                    <a:p>
                      <a:pPr algn="just" fontAlgn="t">
                        <a:lnSpc>
                          <a:spcPct val="115000"/>
                        </a:lnSpc>
                        <a:spcBef>
                          <a:spcPts val="0"/>
                        </a:spcBef>
                        <a:spcAft>
                          <a:spcPts val="800"/>
                        </a:spcAft>
                      </a:pPr>
                      <a:r>
                        <a:rPr lang="fr-FR" sz="3300" b="0" i="0" u="none" strike="noStrike" kern="100">
                          <a:solidFill>
                            <a:srgbClr val="0F4761"/>
                          </a:solidFill>
                          <a:effectLst/>
                          <a:latin typeface="DM Sans" pitchFamily="2" charset="77"/>
                          <a:ea typeface="Georgia" panose="02040502050405020303" pitchFamily="18" charset="0"/>
                          <a:cs typeface="Times New Roman" panose="02020603050405020304" pitchFamily="18" charset="0"/>
                        </a:rPr>
                        <a:t>100%</a:t>
                      </a:r>
                      <a:endParaRPr lang="fr-FR" sz="5000" b="0" i="0" u="none" strike="noStrike">
                        <a:effectLs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noFill/>
                  </a:tcPr>
                </a:tc>
                <a:extLst>
                  <a:ext uri="{0D108BD9-81ED-4DB2-BD59-A6C34878D82A}">
                    <a16:rowId xmlns:a16="http://schemas.microsoft.com/office/drawing/2014/main" val="2758275733"/>
                  </a:ext>
                </a:extLst>
              </a:tr>
              <a:tr h="807836">
                <a:tc>
                  <a:txBody>
                    <a:bodyPr/>
                    <a:lstStyle/>
                    <a:p>
                      <a:pPr algn="just" fontAlgn="t">
                        <a:lnSpc>
                          <a:spcPct val="115000"/>
                        </a:lnSpc>
                        <a:spcBef>
                          <a:spcPts val="0"/>
                        </a:spcBef>
                        <a:spcAft>
                          <a:spcPts val="800"/>
                        </a:spcAft>
                      </a:pPr>
                      <a:r>
                        <a:rPr lang="fr-FR" sz="3300" b="1" i="0" u="none" strike="noStrike" kern="100">
                          <a:solidFill>
                            <a:srgbClr val="0F4761"/>
                          </a:solidFill>
                          <a:effectLst/>
                          <a:highlight>
                            <a:srgbClr val="C1E4F5"/>
                          </a:highlight>
                          <a:latin typeface="DM Sans" pitchFamily="2" charset="77"/>
                          <a:ea typeface="Georgia" panose="02040502050405020303" pitchFamily="18" charset="0"/>
                          <a:cs typeface="Times New Roman" panose="02020603050405020304" pitchFamily="18" charset="0"/>
                        </a:rPr>
                        <a:t>TOTAL</a:t>
                      </a:r>
                      <a:endParaRPr lang="fr-FR" sz="5000" b="0" i="0" u="none" strike="noStrike">
                        <a:effectLst/>
                        <a:highlight>
                          <a:srgbClr val="C1E4F5"/>
                        </a:highligh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algn="just" fontAlgn="t">
                        <a:lnSpc>
                          <a:spcPct val="115000"/>
                        </a:lnSpc>
                        <a:spcBef>
                          <a:spcPts val="0"/>
                        </a:spcBef>
                        <a:spcAft>
                          <a:spcPts val="800"/>
                        </a:spcAft>
                      </a:pPr>
                      <a:r>
                        <a:rPr lang="fr-FR" sz="3300" b="1" i="0" u="none" strike="noStrike" kern="100">
                          <a:solidFill>
                            <a:srgbClr val="0F4761"/>
                          </a:solidFill>
                          <a:effectLst/>
                          <a:highlight>
                            <a:srgbClr val="C1E4F5"/>
                          </a:highlight>
                          <a:latin typeface="DM Sans" pitchFamily="2" charset="77"/>
                          <a:ea typeface="Georgia" panose="02040502050405020303" pitchFamily="18" charset="0"/>
                          <a:cs typeface="Times New Roman" panose="02020603050405020304" pitchFamily="18" charset="0"/>
                        </a:rPr>
                        <a:t>206</a:t>
                      </a:r>
                      <a:endParaRPr lang="fr-FR" sz="5000" b="0" i="0" u="none" strike="noStrike">
                        <a:effectLst/>
                        <a:highlight>
                          <a:srgbClr val="C1E4F5"/>
                        </a:highligh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algn="just" fontAlgn="t">
                        <a:lnSpc>
                          <a:spcPct val="115000"/>
                        </a:lnSpc>
                        <a:spcBef>
                          <a:spcPts val="0"/>
                        </a:spcBef>
                        <a:spcAft>
                          <a:spcPts val="800"/>
                        </a:spcAft>
                      </a:pPr>
                      <a:r>
                        <a:rPr lang="fr-FR" sz="3300" b="1" i="0" u="none" strike="noStrike" kern="100">
                          <a:solidFill>
                            <a:srgbClr val="0F4761"/>
                          </a:solidFill>
                          <a:effectLst/>
                          <a:highlight>
                            <a:srgbClr val="C1E4F5"/>
                          </a:highlight>
                          <a:latin typeface="DM Sans" pitchFamily="2" charset="77"/>
                          <a:ea typeface="Georgia" panose="02040502050405020303" pitchFamily="18" charset="0"/>
                          <a:cs typeface="Times New Roman" panose="02020603050405020304" pitchFamily="18" charset="0"/>
                        </a:rPr>
                        <a:t>206</a:t>
                      </a:r>
                      <a:endParaRPr lang="fr-FR" sz="5000" b="0" i="0" u="none" strike="noStrike">
                        <a:effectLst/>
                        <a:highlight>
                          <a:srgbClr val="C1E4F5"/>
                        </a:highligh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algn="just" fontAlgn="t">
                        <a:lnSpc>
                          <a:spcPct val="115000"/>
                        </a:lnSpc>
                        <a:spcBef>
                          <a:spcPts val="0"/>
                        </a:spcBef>
                        <a:spcAft>
                          <a:spcPts val="800"/>
                        </a:spcAft>
                      </a:pPr>
                      <a:r>
                        <a:rPr lang="fr-FR" sz="3300" b="1" i="0" u="none" strike="noStrike" kern="100" dirty="0">
                          <a:solidFill>
                            <a:srgbClr val="0F4761"/>
                          </a:solidFill>
                          <a:effectLst/>
                          <a:highlight>
                            <a:srgbClr val="C1E4F5"/>
                          </a:highlight>
                          <a:latin typeface="DM Sans" pitchFamily="2" charset="77"/>
                          <a:ea typeface="Georgia" panose="02040502050405020303" pitchFamily="18" charset="0"/>
                          <a:cs typeface="Times New Roman" panose="02020603050405020304" pitchFamily="18" charset="0"/>
                        </a:rPr>
                        <a:t>100%</a:t>
                      </a:r>
                      <a:endParaRPr lang="fr-FR" sz="5000" b="0" i="0" u="none" strike="noStrike" dirty="0">
                        <a:effectLst/>
                        <a:highlight>
                          <a:srgbClr val="C1E4F5"/>
                        </a:highlight>
                        <a:latin typeface="DM Sans" pitchFamily="2" charset="77"/>
                      </a:endParaRPr>
                    </a:p>
                  </a:txBody>
                  <a:tcPr marL="188595" marR="188595" marT="26194" marB="0">
                    <a:lnL w="12700" cap="flat" cmpd="sng" algn="ctr">
                      <a:solidFill>
                        <a:srgbClr val="45B0E1"/>
                      </a:solidFill>
                      <a:prstDash val="solid"/>
                      <a:round/>
                      <a:headEnd type="none" w="med" len="med"/>
                      <a:tailEnd type="none" w="med" len="med"/>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extLst>
                  <a:ext uri="{0D108BD9-81ED-4DB2-BD59-A6C34878D82A}">
                    <a16:rowId xmlns:a16="http://schemas.microsoft.com/office/drawing/2014/main" val="4120294738"/>
                  </a:ext>
                </a:extLst>
              </a:tr>
            </a:tbl>
          </a:graphicData>
        </a:graphic>
      </p:graphicFrame>
      <p:pic>
        <p:nvPicPr>
          <p:cNvPr id="3" name="Image 2">
            <a:extLst>
              <a:ext uri="{FF2B5EF4-FFF2-40B4-BE49-F238E27FC236}">
                <a16:creationId xmlns:a16="http://schemas.microsoft.com/office/drawing/2014/main" id="{3780458F-F510-CC0E-A2F0-F91B5C24D3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53800" y="8385727"/>
            <a:ext cx="6335076" cy="1953315"/>
          </a:xfrm>
          <a:prstGeom prst="rect">
            <a:avLst/>
          </a:prstGeom>
        </p:spPr>
      </p:pic>
    </p:spTree>
    <p:extLst>
      <p:ext uri="{BB962C8B-B14F-4D97-AF65-F5344CB8AC3E}">
        <p14:creationId xmlns:p14="http://schemas.microsoft.com/office/powerpoint/2010/main" val="42935626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1726754" y="2219909"/>
            <a:ext cx="14233525" cy="7230183"/>
          </a:xfrm>
          <a:prstGeom prst="rect">
            <a:avLst/>
          </a:prstGeom>
        </p:spPr>
        <p:txBody>
          <a:bodyPr vert="horz" wrap="square" lIns="0" tIns="27939" rIns="0" bIns="0" rtlCol="0">
            <a:spAutoFit/>
          </a:bodyPr>
          <a:lstStyle/>
          <a:p>
            <a:pPr marL="469900" marR="5080" indent="-457200">
              <a:spcBef>
                <a:spcPts val="219"/>
              </a:spcBef>
              <a:buAutoNum type="arabicPeriod"/>
            </a:pPr>
            <a:r>
              <a:rPr lang="fr-FR" sz="3200" b="1" spc="-55" dirty="0"/>
              <a:t>Création d'un climat de confiance entre les différentes parties prenantes </a:t>
            </a:r>
            <a:r>
              <a:rPr lang="fr-FR" sz="3200" spc="-55" dirty="0"/>
              <a:t>(délibérations aux différentes sessions en personne ou en ligne)</a:t>
            </a:r>
          </a:p>
          <a:p>
            <a:pPr marL="469900" marR="5080" indent="-457200">
              <a:spcBef>
                <a:spcPts val="219"/>
              </a:spcBef>
              <a:buAutoNum type="arabicPeriod"/>
            </a:pPr>
            <a:r>
              <a:rPr lang="fr-FR" sz="3200" b="1" spc="-55" dirty="0"/>
              <a:t>Approche hybride</a:t>
            </a:r>
            <a:r>
              <a:rPr lang="fr-FR" sz="3200" spc="-55" dirty="0"/>
              <a:t> (combinaison de l'utilisation d'outils numériques et des interactions en personne)</a:t>
            </a:r>
          </a:p>
          <a:p>
            <a:pPr marL="469900" marR="5080" indent="-457200">
              <a:spcBef>
                <a:spcPts val="219"/>
              </a:spcBef>
              <a:buAutoNum type="arabicPeriod"/>
            </a:pPr>
            <a:r>
              <a:rPr lang="fr-FR" sz="3200" b="1" spc="-55" dirty="0"/>
              <a:t>Notification proactive </a:t>
            </a:r>
            <a:r>
              <a:rPr lang="fr-FR" sz="3200" spc="-55" dirty="0"/>
              <a:t>(notification complète et en temps utile aux différentes parties prenantes)</a:t>
            </a:r>
          </a:p>
          <a:p>
            <a:pPr marL="469900" marR="5080" indent="-457200">
              <a:spcBef>
                <a:spcPts val="219"/>
              </a:spcBef>
              <a:buAutoNum type="arabicPeriod"/>
            </a:pPr>
            <a:r>
              <a:rPr lang="fr-FR" sz="3200" b="1" spc="-55" dirty="0"/>
              <a:t>Engagement des parties </a:t>
            </a:r>
            <a:r>
              <a:rPr lang="fr-FR" sz="3200" spc="-55" dirty="0"/>
              <a:t>prenantes locales (approche participative)</a:t>
            </a:r>
          </a:p>
          <a:p>
            <a:pPr marL="469900" marR="5080" indent="-457200">
              <a:spcBef>
                <a:spcPts val="219"/>
              </a:spcBef>
              <a:buAutoNum type="arabicPeriod"/>
            </a:pPr>
            <a:r>
              <a:rPr lang="fr-FR" sz="3200" b="1" spc="-55" dirty="0"/>
              <a:t>Formulation simplifiée des questions </a:t>
            </a:r>
            <a:r>
              <a:rPr lang="fr-FR" sz="3200" spc="-55" dirty="0"/>
              <a:t>(faciliter l’intelligence des agents de collecte des données et des répondants)</a:t>
            </a:r>
          </a:p>
          <a:p>
            <a:pPr marL="469900" marR="5080" indent="-457200">
              <a:spcBef>
                <a:spcPts val="219"/>
              </a:spcBef>
              <a:buAutoNum type="arabicPeriod"/>
            </a:pPr>
            <a:r>
              <a:rPr lang="fr-FR" sz="3200" b="1" spc="-55" dirty="0"/>
              <a:t>Test préliminaire du questionnaire sur le terrain</a:t>
            </a:r>
            <a:endParaRPr lang="fr-FR" sz="3200" spc="-55" dirty="0"/>
          </a:p>
          <a:p>
            <a:pPr marL="469900" marR="5080" indent="-457200">
              <a:spcBef>
                <a:spcPts val="219"/>
              </a:spcBef>
              <a:buAutoNum type="arabicPeriod"/>
            </a:pPr>
            <a:r>
              <a:rPr lang="fr-FR" sz="3200" b="1" spc="-55" dirty="0"/>
              <a:t>Recours constant à des informateurs locaux </a:t>
            </a:r>
            <a:r>
              <a:rPr lang="fr-FR" sz="3200" spc="-55" dirty="0"/>
              <a:t>(actualisation des informations liées à la sécurité) </a:t>
            </a:r>
          </a:p>
          <a:p>
            <a:pPr marL="469900" marR="5080" indent="-457200">
              <a:lnSpc>
                <a:spcPts val="2850"/>
              </a:lnSpc>
              <a:spcBef>
                <a:spcPts val="219"/>
              </a:spcBef>
              <a:buAutoNum type="arabicPeriod"/>
            </a:pPr>
            <a:endParaRPr lang="en-CA" spc="-55" dirty="0"/>
          </a:p>
          <a:p>
            <a:pPr marL="12700" marR="5080">
              <a:lnSpc>
                <a:spcPts val="2850"/>
              </a:lnSpc>
              <a:spcBef>
                <a:spcPts val="219"/>
              </a:spcBef>
            </a:pPr>
            <a:endParaRPr lang="en-CA" spc="-10" dirty="0"/>
          </a:p>
          <a:p>
            <a:pPr>
              <a:lnSpc>
                <a:spcPct val="100000"/>
              </a:lnSpc>
              <a:spcBef>
                <a:spcPts val="50"/>
              </a:spcBef>
            </a:pPr>
            <a:endParaRPr lang="en-CA" sz="215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11232924"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Sept (7) enseignements tirés de l’expérience</a:t>
            </a:r>
            <a:endParaRPr spc="-20" dirty="0">
              <a:solidFill>
                <a:srgbClr val="001689"/>
              </a:solidFill>
            </a:endParaRPr>
          </a:p>
        </p:txBody>
      </p:sp>
    </p:spTree>
    <p:extLst>
      <p:ext uri="{BB962C8B-B14F-4D97-AF65-F5344CB8AC3E}">
        <p14:creationId xmlns:p14="http://schemas.microsoft.com/office/powerpoint/2010/main" val="4904601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1371600" y="4010091"/>
            <a:ext cx="14233525" cy="2426432"/>
          </a:xfrm>
          <a:prstGeom prst="rect">
            <a:avLst/>
          </a:prstGeom>
        </p:spPr>
        <p:txBody>
          <a:bodyPr vert="horz" wrap="square" lIns="0" tIns="27939" rIns="0" bIns="0" rtlCol="0">
            <a:spAutoFit/>
          </a:bodyPr>
          <a:lstStyle/>
          <a:p>
            <a:pPr marL="12700" marR="5080" algn="ctr">
              <a:spcBef>
                <a:spcPts val="219"/>
              </a:spcBef>
            </a:pPr>
            <a:r>
              <a:rPr lang="fr-CA" sz="4400" b="1" spc="-55" dirty="0"/>
              <a:t>Le contexte (fragilité, conflit et violence) enjoint l’approche de collecte des données: flexibilité et adaptabilité</a:t>
            </a:r>
            <a:endParaRPr lang="fr-CA" sz="4400" b="1" spc="-10" dirty="0"/>
          </a:p>
          <a:p>
            <a:pPr marL="12700" marR="66675">
              <a:lnSpc>
                <a:spcPts val="2850"/>
              </a:lnSpc>
            </a:pPr>
            <a:endParaRPr lang="en-CA" spc="-1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contexte de conflit</a:t>
            </a:r>
            <a:endParaRPr spc="-20" dirty="0">
              <a:solidFill>
                <a:srgbClr val="001689"/>
              </a:solidFill>
            </a:endParaRPr>
          </a:p>
        </p:txBody>
      </p:sp>
    </p:spTree>
    <p:extLst>
      <p:ext uri="{BB962C8B-B14F-4D97-AF65-F5344CB8AC3E}">
        <p14:creationId xmlns:p14="http://schemas.microsoft.com/office/powerpoint/2010/main" val="30101402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8104"/>
            <a:ext cx="18287998" cy="10286996"/>
            <a:chOff x="0" y="3"/>
            <a:chExt cx="18287998" cy="10286996"/>
          </a:xfrm>
        </p:grpSpPr>
        <p:pic>
          <p:nvPicPr>
            <p:cNvPr id="4" name="object 4"/>
            <p:cNvPicPr/>
            <p:nvPr/>
          </p:nvPicPr>
          <p:blipFill>
            <a:blip r:embed="rId2" cstate="print"/>
            <a:stretch>
              <a:fillRect/>
            </a:stretch>
          </p:blipFill>
          <p:spPr>
            <a:xfrm>
              <a:off x="14492535" y="5773325"/>
              <a:ext cx="3795463" cy="4513674"/>
            </a:xfrm>
            <a:prstGeom prst="rect">
              <a:avLst/>
            </a:prstGeom>
          </p:spPr>
        </p:pic>
        <p:pic>
          <p:nvPicPr>
            <p:cNvPr id="5" name="object 5"/>
            <p:cNvPicPr/>
            <p:nvPr/>
          </p:nvPicPr>
          <p:blipFill>
            <a:blip r:embed="rId3" cstate="print"/>
            <a:stretch>
              <a:fillRect/>
            </a:stretch>
          </p:blipFill>
          <p:spPr>
            <a:xfrm>
              <a:off x="0" y="3"/>
              <a:ext cx="3877882" cy="5053750"/>
            </a:xfrm>
            <a:prstGeom prst="rect">
              <a:avLst/>
            </a:prstGeom>
          </p:spPr>
        </p:pic>
      </p:grpSp>
      <p:sp>
        <p:nvSpPr>
          <p:cNvPr id="6" name="object 6"/>
          <p:cNvSpPr txBox="1">
            <a:spLocks noGrp="1"/>
          </p:cNvSpPr>
          <p:nvPr>
            <p:ph type="title"/>
          </p:nvPr>
        </p:nvSpPr>
        <p:spPr>
          <a:xfrm>
            <a:off x="-3733800" y="2074022"/>
            <a:ext cx="19707146" cy="4803103"/>
          </a:xfrm>
          <a:prstGeom prst="rect">
            <a:avLst/>
          </a:prstGeom>
        </p:spPr>
        <p:txBody>
          <a:bodyPr vert="horz" wrap="square" lIns="0" tIns="184651" rIns="0" bIns="0" rtlCol="0">
            <a:spAutoFit/>
          </a:bodyPr>
          <a:lstStyle/>
          <a:p>
            <a:pPr marL="6359525" algn="ctr">
              <a:lnSpc>
                <a:spcPct val="100000"/>
              </a:lnSpc>
              <a:spcBef>
                <a:spcPts val="114"/>
              </a:spcBef>
            </a:pPr>
            <a:r>
              <a:rPr lang="fr-FR" sz="6000" dirty="0">
                <a:solidFill>
                  <a:schemeClr val="bg1"/>
                </a:solidFill>
              </a:rPr>
              <a:t>MERCI POUR VOTRE ATTENTION</a:t>
            </a:r>
            <a:br>
              <a:rPr lang="fr-FR" sz="6000" dirty="0">
                <a:solidFill>
                  <a:schemeClr val="bg1"/>
                </a:solidFill>
              </a:rPr>
            </a:br>
            <a:br>
              <a:rPr lang="fr-FR" sz="6000" dirty="0">
                <a:solidFill>
                  <a:schemeClr val="bg1"/>
                </a:solidFill>
              </a:rPr>
            </a:br>
            <a:r>
              <a:rPr lang="fr-FR" sz="6000" dirty="0">
                <a:solidFill>
                  <a:schemeClr val="bg1"/>
                </a:solidFill>
              </a:rPr>
              <a:t>Kablan P. Kacou, PhD (Université d’Ottawa)</a:t>
            </a:r>
            <a:br>
              <a:rPr lang="fr-FR" sz="6000" dirty="0">
                <a:solidFill>
                  <a:schemeClr val="bg1"/>
                </a:solidFill>
              </a:rPr>
            </a:br>
            <a:r>
              <a:rPr lang="fr-FR" sz="6000" dirty="0" err="1">
                <a:solidFill>
                  <a:schemeClr val="bg1"/>
                </a:solidFill>
              </a:rPr>
              <a:t>pkacou@uottawa.ca</a:t>
            </a:r>
            <a:endParaRPr sz="6000" dirty="0">
              <a:solidFill>
                <a:schemeClr val="bg1"/>
              </a:solidFill>
            </a:endParaRPr>
          </a:p>
        </p:txBody>
      </p:sp>
      <p:pic>
        <p:nvPicPr>
          <p:cNvPr id="3" name="Image 2">
            <a:extLst>
              <a:ext uri="{FF2B5EF4-FFF2-40B4-BE49-F238E27FC236}">
                <a16:creationId xmlns:a16="http://schemas.microsoft.com/office/drawing/2014/main" id="{5083B270-C1DC-231A-4034-1D822A626E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25200" y="8420100"/>
            <a:ext cx="6829346" cy="2105715"/>
          </a:xfrm>
          <a:prstGeom prst="rect">
            <a:avLst/>
          </a:prstGeom>
        </p:spPr>
      </p:pic>
      <p:pic>
        <p:nvPicPr>
          <p:cNvPr id="16" name="Picture 7">
            <a:extLst>
              <a:ext uri="{FF2B5EF4-FFF2-40B4-BE49-F238E27FC236}">
                <a16:creationId xmlns:a16="http://schemas.microsoft.com/office/drawing/2014/main" id="{6A0B03D6-244C-531E-21C5-91C115B16D9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33454" y="8755571"/>
            <a:ext cx="4560165" cy="1434771"/>
          </a:xfrm>
          <a:prstGeom prst="rect">
            <a:avLst/>
          </a:prstGeom>
        </p:spPr>
      </p:pic>
    </p:spTree>
    <p:extLst>
      <p:ext uri="{BB962C8B-B14F-4D97-AF65-F5344CB8AC3E}">
        <p14:creationId xmlns:p14="http://schemas.microsoft.com/office/powerpoint/2010/main" val="40572908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065"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F4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sysClr val="windowText" lastClr="000000"/>
                </a:solidFill>
                <a:effectLst/>
                <a:uLnTx/>
                <a:uFillTx/>
              </a:rPr>
              <a:t>v</a:t>
            </a:r>
            <a:endParaRPr kumimoji="0" sz="1800" b="0" i="0" u="none" strike="noStrike" kern="0" cap="none" spc="0" normalizeH="0" baseline="0" noProof="0" dirty="0">
              <a:ln>
                <a:noFill/>
              </a:ln>
              <a:solidFill>
                <a:sysClr val="windowText" lastClr="000000"/>
              </a:solidFill>
              <a:effectLst/>
              <a:uLnTx/>
              <a:uFillTx/>
            </a:endParaRPr>
          </a:p>
        </p:txBody>
      </p:sp>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sysClr val="windowText" lastClr="000000"/>
                </a:solidFill>
                <a:effectLst/>
                <a:uLnTx/>
                <a:uFillTx/>
              </a:rPr>
              <a:t>v</a:t>
            </a:r>
            <a:endParaRPr kumimoji="0" sz="1800" b="0" i="0" u="none" strike="noStrike" kern="0" cap="none" spc="0" normalizeH="0" baseline="0" noProof="0" dirty="0">
              <a:ln>
                <a:noFill/>
              </a:ln>
              <a:solidFill>
                <a:sysClr val="windowText" lastClr="000000"/>
              </a:solidFill>
              <a:effectLst/>
              <a:uLnTx/>
              <a:uFillTx/>
            </a:endParaRPr>
          </a:p>
        </p:txBody>
      </p:sp>
      <p:sp>
        <p:nvSpPr>
          <p:cNvPr id="5" name="object 5"/>
          <p:cNvSpPr txBox="1">
            <a:spLocks noGrp="1"/>
          </p:cNvSpPr>
          <p:nvPr>
            <p:ph type="body" idx="1"/>
          </p:nvPr>
        </p:nvSpPr>
        <p:spPr>
          <a:xfrm>
            <a:off x="2438400" y="3166478"/>
            <a:ext cx="13792200" cy="2823849"/>
          </a:xfrm>
          <a:prstGeom prst="rect">
            <a:avLst/>
          </a:prstGeom>
        </p:spPr>
        <p:txBody>
          <a:bodyPr vert="horz" wrap="square" lIns="0" tIns="27939" rIns="0" bIns="0" rtlCol="0">
            <a:spAutoFit/>
          </a:bodyPr>
          <a:lstStyle/>
          <a:p>
            <a:pPr marL="12700" marR="5080" algn="ctr">
              <a:spcBef>
                <a:spcPts val="219"/>
              </a:spcBef>
            </a:pPr>
            <a:r>
              <a:rPr lang="fr-FR" sz="6000" spc="-10" dirty="0"/>
              <a:t>Partage d’expérience dans la collecte de données en situation de conflit au Burkina FASO</a:t>
            </a:r>
            <a:endParaRPr sz="6000" spc="-10" dirty="0"/>
          </a:p>
        </p:txBody>
      </p:sp>
      <p:sp>
        <p:nvSpPr>
          <p:cNvPr id="6" name="object 6"/>
          <p:cNvSpPr txBox="1">
            <a:spLocks noGrp="1"/>
          </p:cNvSpPr>
          <p:nvPr>
            <p:ph type="title"/>
          </p:nvPr>
        </p:nvSpPr>
        <p:spPr>
          <a:xfrm>
            <a:off x="152400" y="98236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contexte de conflit</a:t>
            </a:r>
            <a:endParaRPr spc="-20" dirty="0">
              <a:solidFill>
                <a:srgbClr val="001689"/>
              </a:solidFill>
            </a:endParaRPr>
          </a:p>
        </p:txBody>
      </p:sp>
      <p:sp>
        <p:nvSpPr>
          <p:cNvPr id="7" name="object 7"/>
          <p:cNvSpPr/>
          <p:nvPr/>
        </p:nvSpPr>
        <p:spPr>
          <a:xfrm flipV="1">
            <a:off x="57894" y="1501588"/>
            <a:ext cx="7562105" cy="125202"/>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9" name="Picture 8" descr="A blue text on a black background&#10;&#10;Description automatically generated">
            <a:extLst>
              <a:ext uri="{FF2B5EF4-FFF2-40B4-BE49-F238E27FC236}">
                <a16:creationId xmlns:a16="http://schemas.microsoft.com/office/drawing/2014/main" id="{5BDDED8A-3FA5-B880-2ACF-8BAFA44ED9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3" name="Image 2">
            <a:extLst>
              <a:ext uri="{FF2B5EF4-FFF2-40B4-BE49-F238E27FC236}">
                <a16:creationId xmlns:a16="http://schemas.microsoft.com/office/drawing/2014/main" id="{724BFAE3-4B50-E4E2-F20D-626E32AB25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ZoneTexte 11">
            <a:extLst>
              <a:ext uri="{FF2B5EF4-FFF2-40B4-BE49-F238E27FC236}">
                <a16:creationId xmlns:a16="http://schemas.microsoft.com/office/drawing/2014/main" id="{D95AF998-E0A4-E4BF-21C9-E77AA24C7D8E}"/>
              </a:ext>
            </a:extLst>
          </p:cNvPr>
          <p:cNvSpPr txBox="1"/>
          <p:nvPr/>
        </p:nvSpPr>
        <p:spPr>
          <a:xfrm>
            <a:off x="2590800" y="6251106"/>
            <a:ext cx="9525000" cy="954107"/>
          </a:xfrm>
          <a:prstGeom prst="rect">
            <a:avLst/>
          </a:prstGeom>
          <a:noFill/>
        </p:spPr>
        <p:txBody>
          <a:bodyPr wrap="square" rtlCol="0">
            <a:spAutoFit/>
          </a:bodyPr>
          <a:lstStyle/>
          <a:p>
            <a:r>
              <a:rPr lang="fr-FR" sz="2800" spc="-10" dirty="0">
                <a:solidFill>
                  <a:srgbClr val="001689"/>
                </a:solidFill>
                <a:latin typeface="DM Sans"/>
                <a:ea typeface="+mn-ea"/>
              </a:rPr>
              <a:t>Présenté par Alexis TABO, </a:t>
            </a:r>
          </a:p>
          <a:p>
            <a:r>
              <a:rPr lang="fr-FR" sz="2800" spc="-10" dirty="0">
                <a:solidFill>
                  <a:srgbClr val="001689"/>
                </a:solidFill>
                <a:latin typeface="DM Sans"/>
                <a:ea typeface="+mn-ea"/>
              </a:rPr>
              <a:t>Expert en Suivi et Evaluation/ Consultant indépendant</a:t>
            </a:r>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949781" y="4659754"/>
            <a:ext cx="7954963" cy="439030"/>
          </a:xfrm>
          <a:prstGeom prst="rect">
            <a:avLst/>
          </a:prstGeom>
        </p:spPr>
        <p:txBody>
          <a:bodyPr vert="horz" wrap="square" lIns="0" tIns="27939" rIns="0" bIns="0" rtlCol="0">
            <a:spAutoFit/>
          </a:bodyPr>
          <a:lstStyle/>
          <a:p>
            <a:pPr marL="12700" marR="5080" algn="ctr">
              <a:lnSpc>
                <a:spcPts val="2850"/>
              </a:lnSpc>
              <a:spcBef>
                <a:spcPts val="219"/>
              </a:spcBef>
            </a:pPr>
            <a:r>
              <a:rPr lang="fr-FR" sz="3600" b="1" spc="-10" dirty="0"/>
              <a:t>Méthodologie pré-post</a:t>
            </a:r>
            <a:endParaRPr sz="3600" b="1" spc="-1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contexte de conflit</a:t>
            </a:r>
            <a:endParaRPr spc="-20" dirty="0">
              <a:solidFill>
                <a:srgbClr val="001689"/>
              </a:solidFill>
            </a:endParaRP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62997" y="1698624"/>
            <a:ext cx="7246261" cy="6950076"/>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contexte de conflit</a:t>
            </a:r>
            <a:endParaRPr spc="-20" dirty="0">
              <a:solidFill>
                <a:srgbClr val="001689"/>
              </a:solidFill>
            </a:endParaRP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1842723"/>
            <a:ext cx="5942857" cy="5688376"/>
          </a:xfrm>
          <a:prstGeom prst="rect">
            <a:avLst/>
          </a:prstGeom>
        </p:spPr>
      </p:pic>
      <p:sp>
        <p:nvSpPr>
          <p:cNvPr id="10" name="Rectangle 9"/>
          <p:cNvSpPr/>
          <p:nvPr/>
        </p:nvSpPr>
        <p:spPr>
          <a:xfrm>
            <a:off x="7505531" y="6326820"/>
            <a:ext cx="3733394" cy="464230"/>
          </a:xfrm>
          <a:prstGeom prst="rect">
            <a:avLst/>
          </a:prstGeom>
        </p:spPr>
        <p:txBody>
          <a:bodyPr wrap="none">
            <a:spAutoFit/>
          </a:bodyPr>
          <a:lstStyle/>
          <a:p>
            <a:pPr marL="12700" marR="5080" lvl="0" indent="0" defTabSz="914400" eaLnBrk="1" fontAlgn="auto" latinLnBrk="0" hangingPunct="1">
              <a:lnSpc>
                <a:spcPts val="2850"/>
              </a:lnSpc>
              <a:spcBef>
                <a:spcPts val="219"/>
              </a:spcBef>
              <a:spcAft>
                <a:spcPts val="0"/>
              </a:spcAft>
              <a:buClrTx/>
              <a:buSzTx/>
              <a:buFontTx/>
              <a:buNone/>
              <a:tabLst/>
              <a:defRPr/>
            </a:pPr>
            <a:r>
              <a:rPr kumimoji="0" lang="fr-FR" sz="2400" b="1" i="0" u="none" strike="noStrike" kern="0" cap="none" spc="-10" normalizeH="0" baseline="0" noProof="0" dirty="0">
                <a:ln>
                  <a:noFill/>
                </a:ln>
                <a:solidFill>
                  <a:prstClr val="white"/>
                </a:solidFill>
                <a:effectLst/>
                <a:uLnTx/>
                <a:uFillTx/>
                <a:latin typeface="DM Sans"/>
                <a:ea typeface="+mn-ea"/>
              </a:rPr>
              <a:t>Accès aux bénéficiaires</a:t>
            </a:r>
          </a:p>
        </p:txBody>
      </p:sp>
      <p:sp>
        <p:nvSpPr>
          <p:cNvPr id="11" name="Rectangle 10"/>
          <p:cNvSpPr/>
          <p:nvPr/>
        </p:nvSpPr>
        <p:spPr>
          <a:xfrm>
            <a:off x="273276" y="1882244"/>
            <a:ext cx="5119671" cy="464230"/>
          </a:xfrm>
          <a:prstGeom prst="rect">
            <a:avLst/>
          </a:prstGeom>
        </p:spPr>
        <p:txBody>
          <a:bodyPr wrap="none">
            <a:spAutoFit/>
          </a:bodyPr>
          <a:lstStyle/>
          <a:p>
            <a:pPr marL="12700" marR="5080" lvl="0" indent="0" defTabSz="914400" eaLnBrk="1" fontAlgn="auto" latinLnBrk="0" hangingPunct="1">
              <a:lnSpc>
                <a:spcPts val="2850"/>
              </a:lnSpc>
              <a:spcBef>
                <a:spcPts val="219"/>
              </a:spcBef>
              <a:spcAft>
                <a:spcPts val="0"/>
              </a:spcAft>
              <a:buClrTx/>
              <a:buSzTx/>
              <a:buFontTx/>
              <a:buNone/>
              <a:tabLst/>
              <a:defRPr/>
            </a:pPr>
            <a:r>
              <a:rPr kumimoji="0" lang="fr-FR" sz="2400" b="1" i="0" u="none" strike="noStrike" kern="0" cap="none" spc="-10" normalizeH="0" baseline="0" noProof="0" dirty="0">
                <a:ln>
                  <a:noFill/>
                </a:ln>
                <a:solidFill>
                  <a:srgbClr val="001689"/>
                </a:solidFill>
                <a:effectLst/>
                <a:uLnTx/>
                <a:uFillTx/>
                <a:latin typeface="DM Sans"/>
                <a:ea typeface="+mn-ea"/>
              </a:rPr>
              <a:t>Cartographie des zones à risque</a:t>
            </a:r>
          </a:p>
        </p:txBody>
      </p:sp>
      <p:sp>
        <p:nvSpPr>
          <p:cNvPr id="13" name="Rectangle 12"/>
          <p:cNvSpPr/>
          <p:nvPr/>
        </p:nvSpPr>
        <p:spPr>
          <a:xfrm>
            <a:off x="12925346" y="1882244"/>
            <a:ext cx="5105400" cy="1946751"/>
          </a:xfrm>
          <a:prstGeom prst="rect">
            <a:avLst/>
          </a:prstGeom>
        </p:spPr>
        <p:txBody>
          <a:bodyPr wrap="square">
            <a:spAutoFit/>
          </a:bodyPr>
          <a:lstStyle/>
          <a:p>
            <a:pPr marL="12700" marR="5080" lvl="0" indent="0" algn="ctr" defTabSz="914400" eaLnBrk="1" fontAlgn="auto" latinLnBrk="0" hangingPunct="1">
              <a:lnSpc>
                <a:spcPts val="2850"/>
              </a:lnSpc>
              <a:spcBef>
                <a:spcPts val="219"/>
              </a:spcBef>
              <a:spcAft>
                <a:spcPts val="0"/>
              </a:spcAft>
              <a:buClrTx/>
              <a:buSzTx/>
              <a:buFontTx/>
              <a:buNone/>
              <a:tabLst/>
              <a:defRPr/>
            </a:pPr>
            <a:r>
              <a:rPr kumimoji="0" lang="fr-FR" sz="2400" b="1" i="0" u="none" strike="noStrike" kern="0" cap="none" spc="-10" normalizeH="0" baseline="0" noProof="0" dirty="0">
                <a:ln>
                  <a:noFill/>
                </a:ln>
                <a:solidFill>
                  <a:srgbClr val="001689"/>
                </a:solidFill>
                <a:effectLst/>
                <a:uLnTx/>
                <a:uFillTx/>
                <a:latin typeface="DM Sans"/>
                <a:ea typeface="+mn-ea"/>
              </a:rPr>
              <a:t>Echantillonnage : Stratification proportionnel couplé à un sondage aléatoire simple en </a:t>
            </a:r>
            <a:r>
              <a:rPr kumimoji="0" lang="fr-FR" sz="2400" b="1" i="0" u="none" strike="noStrike" kern="0" cap="none" spc="-10" normalizeH="0" baseline="0" noProof="0" dirty="0">
                <a:ln>
                  <a:noFill/>
                </a:ln>
                <a:solidFill>
                  <a:srgbClr val="00B050"/>
                </a:solidFill>
                <a:effectLst/>
                <a:uLnTx/>
                <a:uFillTx/>
                <a:latin typeface="DM Sans"/>
                <a:ea typeface="+mn-ea"/>
              </a:rPr>
              <a:t>prenant en compte les déplacés internes</a:t>
            </a:r>
          </a:p>
        </p:txBody>
      </p:sp>
      <p:sp>
        <p:nvSpPr>
          <p:cNvPr id="14" name="Rectangle 13"/>
          <p:cNvSpPr/>
          <p:nvPr/>
        </p:nvSpPr>
        <p:spPr>
          <a:xfrm>
            <a:off x="0" y="4484549"/>
            <a:ext cx="5721438" cy="856709"/>
          </a:xfrm>
          <a:prstGeom prst="rect">
            <a:avLst/>
          </a:prstGeom>
        </p:spPr>
        <p:txBody>
          <a:bodyPr wrap="none">
            <a:spAutoFit/>
          </a:bodyPr>
          <a:lstStyle/>
          <a:p>
            <a:pPr marL="12700" marR="5080" lvl="0" indent="0" algn="ctr" defTabSz="914400" eaLnBrk="1" fontAlgn="auto" latinLnBrk="0" hangingPunct="1">
              <a:lnSpc>
                <a:spcPts val="2850"/>
              </a:lnSpc>
              <a:spcBef>
                <a:spcPts val="219"/>
              </a:spcBef>
              <a:spcAft>
                <a:spcPts val="0"/>
              </a:spcAft>
              <a:buClrTx/>
              <a:buSzTx/>
              <a:buFontTx/>
              <a:buNone/>
              <a:tabLst/>
              <a:defRPr/>
            </a:pPr>
            <a:r>
              <a:rPr kumimoji="0" lang="fr-FR" sz="2400" b="1" i="0" u="none" strike="noStrike" kern="0" cap="none" spc="-10" normalizeH="0" baseline="0" noProof="0" dirty="0">
                <a:ln>
                  <a:noFill/>
                </a:ln>
                <a:solidFill>
                  <a:srgbClr val="001689"/>
                </a:solidFill>
                <a:effectLst/>
                <a:uLnTx/>
                <a:uFillTx/>
                <a:latin typeface="DM Sans"/>
                <a:ea typeface="+mn-ea"/>
              </a:rPr>
              <a:t>Recrutement des agents enquêteurs </a:t>
            </a:r>
          </a:p>
          <a:p>
            <a:pPr marL="12700" marR="5080" lvl="0" indent="0" algn="ctr" defTabSz="914400" eaLnBrk="1" fontAlgn="auto" latinLnBrk="0" hangingPunct="1">
              <a:lnSpc>
                <a:spcPts val="2850"/>
              </a:lnSpc>
              <a:spcBef>
                <a:spcPts val="219"/>
              </a:spcBef>
              <a:spcAft>
                <a:spcPts val="0"/>
              </a:spcAft>
              <a:buClrTx/>
              <a:buSzTx/>
              <a:buFontTx/>
              <a:buNone/>
              <a:tabLst/>
              <a:defRPr/>
            </a:pPr>
            <a:r>
              <a:rPr kumimoji="0" lang="fr-FR" sz="2400" b="1" i="0" u="none" strike="noStrike" kern="0" cap="none" spc="-10" normalizeH="0" baseline="0" noProof="0" dirty="0">
                <a:ln>
                  <a:noFill/>
                </a:ln>
                <a:solidFill>
                  <a:srgbClr val="001689"/>
                </a:solidFill>
                <a:effectLst/>
                <a:uLnTx/>
                <a:uFillTx/>
                <a:latin typeface="DM Sans"/>
                <a:ea typeface="+mn-ea"/>
              </a:rPr>
              <a:t>à l’intérieur de chaque régions</a:t>
            </a:r>
          </a:p>
        </p:txBody>
      </p:sp>
      <p:sp>
        <p:nvSpPr>
          <p:cNvPr id="15" name="Rectangle 14"/>
          <p:cNvSpPr/>
          <p:nvPr/>
        </p:nvSpPr>
        <p:spPr>
          <a:xfrm>
            <a:off x="12952516" y="4565982"/>
            <a:ext cx="5051062" cy="464230"/>
          </a:xfrm>
          <a:prstGeom prst="rect">
            <a:avLst/>
          </a:prstGeom>
        </p:spPr>
        <p:txBody>
          <a:bodyPr wrap="none">
            <a:spAutoFit/>
          </a:bodyPr>
          <a:lstStyle/>
          <a:p>
            <a:pPr marL="12700" marR="5080" lvl="0" indent="0" algn="ctr" defTabSz="914400" eaLnBrk="1" fontAlgn="auto" latinLnBrk="0" hangingPunct="1">
              <a:lnSpc>
                <a:spcPts val="2850"/>
              </a:lnSpc>
              <a:spcBef>
                <a:spcPts val="219"/>
              </a:spcBef>
              <a:spcAft>
                <a:spcPts val="0"/>
              </a:spcAft>
              <a:buClrTx/>
              <a:buSzTx/>
              <a:buFontTx/>
              <a:buNone/>
              <a:tabLst/>
              <a:defRPr/>
            </a:pPr>
            <a:r>
              <a:rPr kumimoji="0" lang="fr-FR" sz="2400" b="1" i="0" u="none" strike="noStrike" kern="0" cap="none" spc="-10" normalizeH="0" baseline="0" noProof="0" dirty="0">
                <a:ln>
                  <a:noFill/>
                </a:ln>
                <a:solidFill>
                  <a:srgbClr val="FF0000"/>
                </a:solidFill>
                <a:effectLst/>
                <a:uLnTx/>
                <a:uFillTx/>
                <a:latin typeface="DM Sans"/>
                <a:ea typeface="+mn-ea"/>
              </a:rPr>
              <a:t>Instabilité de la base de sondage</a:t>
            </a:r>
          </a:p>
        </p:txBody>
      </p:sp>
      <p:sp>
        <p:nvSpPr>
          <p:cNvPr id="16" name="Rectangle 15"/>
          <p:cNvSpPr/>
          <p:nvPr/>
        </p:nvSpPr>
        <p:spPr>
          <a:xfrm>
            <a:off x="13258800" y="7531099"/>
            <a:ext cx="4573047" cy="856709"/>
          </a:xfrm>
          <a:prstGeom prst="rect">
            <a:avLst/>
          </a:prstGeom>
        </p:spPr>
        <p:txBody>
          <a:bodyPr wrap="none">
            <a:spAutoFit/>
          </a:bodyPr>
          <a:lstStyle/>
          <a:p>
            <a:pPr marL="12700" marR="5080" lvl="0" indent="0" algn="ctr" defTabSz="914400" eaLnBrk="1" fontAlgn="auto" latinLnBrk="0" hangingPunct="1">
              <a:lnSpc>
                <a:spcPts val="2850"/>
              </a:lnSpc>
              <a:spcBef>
                <a:spcPts val="219"/>
              </a:spcBef>
              <a:spcAft>
                <a:spcPts val="0"/>
              </a:spcAft>
              <a:buClrTx/>
              <a:buSzTx/>
              <a:buFontTx/>
              <a:buNone/>
              <a:tabLst/>
              <a:defRPr/>
            </a:pPr>
            <a:r>
              <a:rPr kumimoji="0" lang="fr-FR" sz="2400" b="1" i="0" u="none" strike="noStrike" kern="0" cap="none" spc="-10" normalizeH="0" baseline="0" noProof="0" dirty="0">
                <a:ln>
                  <a:noFill/>
                </a:ln>
                <a:solidFill>
                  <a:srgbClr val="00B050"/>
                </a:solidFill>
                <a:effectLst/>
                <a:uLnTx/>
                <a:uFillTx/>
                <a:latin typeface="DM Sans"/>
                <a:ea typeface="+mn-ea"/>
              </a:rPr>
              <a:t>Echantillon de remplacement</a:t>
            </a:r>
          </a:p>
          <a:p>
            <a:pPr marL="12700" marR="5080" lvl="0" indent="0" algn="ctr" defTabSz="914400" eaLnBrk="1" fontAlgn="auto" latinLnBrk="0" hangingPunct="1">
              <a:lnSpc>
                <a:spcPts val="2850"/>
              </a:lnSpc>
              <a:spcBef>
                <a:spcPts val="219"/>
              </a:spcBef>
              <a:spcAft>
                <a:spcPts val="0"/>
              </a:spcAft>
              <a:buClrTx/>
              <a:buSzTx/>
              <a:buFontTx/>
              <a:buNone/>
              <a:tabLst/>
              <a:defRPr/>
            </a:pPr>
            <a:r>
              <a:rPr kumimoji="0" lang="fr-FR" sz="2400" b="1" i="0" u="none" strike="noStrike" kern="0" cap="none" spc="-10" normalizeH="0" baseline="0" noProof="0" dirty="0">
                <a:ln>
                  <a:noFill/>
                </a:ln>
                <a:solidFill>
                  <a:srgbClr val="00B050"/>
                </a:solidFill>
                <a:effectLst/>
                <a:uLnTx/>
                <a:uFillTx/>
                <a:latin typeface="DM Sans"/>
                <a:ea typeface="+mn-ea"/>
              </a:rPr>
              <a:t>(</a:t>
            </a:r>
            <a:r>
              <a:rPr kumimoji="0" lang="fr-FR" sz="2400" b="1" i="0" u="none" strike="noStrike" kern="0" cap="none" spc="-10" normalizeH="0" baseline="0" noProof="0" dirty="0" err="1">
                <a:ln>
                  <a:noFill/>
                </a:ln>
                <a:solidFill>
                  <a:srgbClr val="00B050"/>
                </a:solidFill>
                <a:effectLst/>
                <a:uLnTx/>
                <a:uFillTx/>
                <a:latin typeface="DM Sans"/>
                <a:ea typeface="+mn-ea"/>
              </a:rPr>
              <a:t>baseline</a:t>
            </a:r>
            <a:r>
              <a:rPr kumimoji="0" lang="fr-FR" sz="2400" b="1" i="0" u="none" strike="noStrike" kern="0" cap="none" spc="-10" normalizeH="0" baseline="0" noProof="0" dirty="0">
                <a:ln>
                  <a:noFill/>
                </a:ln>
                <a:solidFill>
                  <a:srgbClr val="00B050"/>
                </a:solidFill>
                <a:effectLst/>
                <a:uLnTx/>
                <a:uFillTx/>
                <a:latin typeface="DM Sans"/>
                <a:ea typeface="+mn-ea"/>
              </a:rPr>
              <a:t>)</a:t>
            </a:r>
          </a:p>
        </p:txBody>
      </p:sp>
      <p:sp>
        <p:nvSpPr>
          <p:cNvPr id="17" name="Rectangle 16"/>
          <p:cNvSpPr/>
          <p:nvPr/>
        </p:nvSpPr>
        <p:spPr>
          <a:xfrm>
            <a:off x="1618715" y="7531098"/>
            <a:ext cx="2484013" cy="459165"/>
          </a:xfrm>
          <a:prstGeom prst="rect">
            <a:avLst/>
          </a:prstGeom>
        </p:spPr>
        <p:txBody>
          <a:bodyPr wrap="none">
            <a:spAutoFit/>
          </a:bodyPr>
          <a:lstStyle/>
          <a:p>
            <a:pPr marL="12700" marR="5080" lvl="0" indent="0" algn="ctr" defTabSz="914400" eaLnBrk="1" fontAlgn="auto" latinLnBrk="0" hangingPunct="1">
              <a:lnSpc>
                <a:spcPts val="2850"/>
              </a:lnSpc>
              <a:spcBef>
                <a:spcPts val="219"/>
              </a:spcBef>
              <a:spcAft>
                <a:spcPts val="0"/>
              </a:spcAft>
              <a:buClrTx/>
              <a:buSzTx/>
              <a:buFontTx/>
              <a:buNone/>
              <a:tabLst/>
              <a:defRPr/>
            </a:pPr>
            <a:r>
              <a:rPr kumimoji="0" lang="fr-FR" sz="2400" b="1" i="0" u="none" strike="noStrike" kern="0" cap="none" spc="-10" normalizeH="0" baseline="0" noProof="0" dirty="0">
                <a:ln>
                  <a:noFill/>
                </a:ln>
                <a:solidFill>
                  <a:srgbClr val="1F497D"/>
                </a:solidFill>
                <a:effectLst/>
                <a:uLnTx/>
                <a:uFillTx/>
                <a:latin typeface="DM Sans"/>
                <a:ea typeface="+mn-ea"/>
              </a:rPr>
              <a:t>Taux d’attrition</a:t>
            </a:r>
          </a:p>
        </p:txBody>
      </p:sp>
    </p:spTree>
    <p:extLst>
      <p:ext uri="{BB962C8B-B14F-4D97-AF65-F5344CB8AC3E}">
        <p14:creationId xmlns:p14="http://schemas.microsoft.com/office/powerpoint/2010/main" val="32459952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contexte de conflit</a:t>
            </a:r>
            <a:endParaRPr spc="-20" dirty="0">
              <a:solidFill>
                <a:srgbClr val="001689"/>
              </a:solidFill>
            </a:endParaRPr>
          </a:p>
        </p:txBody>
      </p:sp>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1600" y="2195476"/>
            <a:ext cx="6324600" cy="6017561"/>
          </a:xfrm>
          <a:prstGeom prst="rect">
            <a:avLst/>
          </a:prstGeom>
        </p:spPr>
      </p:pic>
      <p:sp>
        <p:nvSpPr>
          <p:cNvPr id="10" name="object 4"/>
          <p:cNvSpPr txBox="1">
            <a:spLocks/>
          </p:cNvSpPr>
          <p:nvPr/>
        </p:nvSpPr>
        <p:spPr>
          <a:xfrm>
            <a:off x="6629400" y="4433532"/>
            <a:ext cx="3733800" cy="1541447"/>
          </a:xfrm>
          <a:prstGeom prst="rect">
            <a:avLst/>
          </a:prstGeom>
        </p:spPr>
        <p:txBody>
          <a:bodyPr vert="horz" wrap="square" lIns="0" tIns="27939" rIns="0" bIns="0" rtlCol="0">
            <a:spAutoFit/>
          </a:bodyPr>
          <a:lstStyle>
            <a:lvl1pPr marL="0">
              <a:defRPr sz="2400" b="0" i="0">
                <a:solidFill>
                  <a:srgbClr val="001689"/>
                </a:solidFill>
                <a:latin typeface="DM Sans"/>
                <a:ea typeface="+mn-ea"/>
                <a:cs typeface="DM San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5080" lvl="0" indent="0" defTabSz="914400" eaLnBrk="1" fontAlgn="auto" latinLnBrk="0" hangingPunct="1">
              <a:lnSpc>
                <a:spcPts val="2850"/>
              </a:lnSpc>
              <a:spcBef>
                <a:spcPts val="219"/>
              </a:spcBef>
              <a:spcAft>
                <a:spcPts val="0"/>
              </a:spcAft>
              <a:buClrTx/>
              <a:buSzTx/>
              <a:buFontTx/>
              <a:buNone/>
              <a:tabLst/>
              <a:defRPr/>
            </a:pPr>
            <a:endParaRPr kumimoji="0" lang="fr-FR" sz="2400" b="1" i="0" u="none" strike="noStrike" kern="0" cap="none" spc="-10" normalizeH="0" baseline="0" noProof="0" dirty="0">
              <a:ln>
                <a:noFill/>
              </a:ln>
              <a:solidFill>
                <a:srgbClr val="001689"/>
              </a:solidFill>
              <a:effectLst/>
              <a:uLnTx/>
              <a:uFillTx/>
              <a:latin typeface="DM Sans"/>
              <a:ea typeface="+mn-ea"/>
            </a:endParaRPr>
          </a:p>
          <a:p>
            <a:pPr marL="12700" marR="5080" lvl="0" indent="0" algn="ctr" defTabSz="914400" eaLnBrk="1" fontAlgn="auto" latinLnBrk="0" hangingPunct="1">
              <a:lnSpc>
                <a:spcPts val="2850"/>
              </a:lnSpc>
              <a:spcBef>
                <a:spcPts val="219"/>
              </a:spcBef>
              <a:spcAft>
                <a:spcPts val="0"/>
              </a:spcAft>
              <a:buClrTx/>
              <a:buSzTx/>
              <a:buFontTx/>
              <a:buNone/>
              <a:tabLst/>
              <a:defRPr/>
            </a:pPr>
            <a:r>
              <a:rPr kumimoji="0" lang="fr-FR" sz="2400" b="1" i="0" u="none" strike="noStrike" kern="0" cap="none" spc="-10" normalizeH="0" baseline="0" noProof="0" dirty="0">
                <a:ln>
                  <a:noFill/>
                </a:ln>
                <a:solidFill>
                  <a:srgbClr val="001689"/>
                </a:solidFill>
                <a:effectLst/>
                <a:uLnTx/>
                <a:uFillTx/>
                <a:latin typeface="DM Sans"/>
                <a:ea typeface="+mn-ea"/>
              </a:rPr>
              <a:t>Les zones à risques peuvent changer d’une période à une autre</a:t>
            </a:r>
          </a:p>
        </p:txBody>
      </p:sp>
      <p:sp>
        <p:nvSpPr>
          <p:cNvPr id="13" name="Rectangle 12"/>
          <p:cNvSpPr/>
          <p:nvPr/>
        </p:nvSpPr>
        <p:spPr>
          <a:xfrm>
            <a:off x="6988014" y="8027317"/>
            <a:ext cx="2484013" cy="459165"/>
          </a:xfrm>
          <a:prstGeom prst="rect">
            <a:avLst/>
          </a:prstGeom>
        </p:spPr>
        <p:txBody>
          <a:bodyPr wrap="none">
            <a:spAutoFit/>
          </a:bodyPr>
          <a:lstStyle/>
          <a:p>
            <a:pPr marL="12700" marR="5080" lvl="0" indent="0" algn="ctr" defTabSz="914400" eaLnBrk="1" fontAlgn="auto" latinLnBrk="0" hangingPunct="1">
              <a:lnSpc>
                <a:spcPts val="2850"/>
              </a:lnSpc>
              <a:spcBef>
                <a:spcPts val="219"/>
              </a:spcBef>
              <a:spcAft>
                <a:spcPts val="0"/>
              </a:spcAft>
              <a:buClrTx/>
              <a:buSzTx/>
              <a:buFontTx/>
              <a:buNone/>
              <a:tabLst/>
              <a:defRPr/>
            </a:pPr>
            <a:r>
              <a:rPr kumimoji="0" lang="fr-FR" sz="2400" b="1" i="0" u="none" strike="noStrike" kern="0" cap="none" spc="-10" normalizeH="0" baseline="0" noProof="0" dirty="0">
                <a:ln>
                  <a:noFill/>
                </a:ln>
                <a:solidFill>
                  <a:srgbClr val="1F497D"/>
                </a:solidFill>
                <a:effectLst/>
                <a:uLnTx/>
                <a:uFillTx/>
                <a:latin typeface="DM Sans"/>
                <a:ea typeface="+mn-ea"/>
              </a:rPr>
              <a:t>Taux d’attrition</a:t>
            </a:r>
          </a:p>
        </p:txBody>
      </p:sp>
      <p:sp>
        <p:nvSpPr>
          <p:cNvPr id="14" name="Rectangle 13"/>
          <p:cNvSpPr/>
          <p:nvPr/>
        </p:nvSpPr>
        <p:spPr>
          <a:xfrm>
            <a:off x="12496800" y="4618668"/>
            <a:ext cx="3995966" cy="856709"/>
          </a:xfrm>
          <a:prstGeom prst="rect">
            <a:avLst/>
          </a:prstGeom>
        </p:spPr>
        <p:txBody>
          <a:bodyPr wrap="none">
            <a:spAutoFit/>
          </a:bodyPr>
          <a:lstStyle/>
          <a:p>
            <a:pPr marL="12700" marR="5080" lvl="0" indent="0" algn="ctr" defTabSz="914400" eaLnBrk="1" fontAlgn="auto" latinLnBrk="0" hangingPunct="1">
              <a:lnSpc>
                <a:spcPts val="2850"/>
              </a:lnSpc>
              <a:spcBef>
                <a:spcPts val="219"/>
              </a:spcBef>
              <a:spcAft>
                <a:spcPts val="0"/>
              </a:spcAft>
              <a:buClrTx/>
              <a:buSzTx/>
              <a:buFontTx/>
              <a:buNone/>
              <a:tabLst/>
              <a:defRPr/>
            </a:pPr>
            <a:r>
              <a:rPr kumimoji="0" lang="fr-FR" sz="2400" b="1" i="0" u="none" strike="noStrike" kern="0" cap="none" spc="-10" normalizeH="0" baseline="0" noProof="0" dirty="0">
                <a:ln>
                  <a:noFill/>
                </a:ln>
                <a:solidFill>
                  <a:srgbClr val="FF0000"/>
                </a:solidFill>
                <a:effectLst/>
                <a:uLnTx/>
                <a:uFillTx/>
                <a:latin typeface="DM Sans"/>
                <a:ea typeface="+mn-ea"/>
              </a:rPr>
              <a:t>Accentuation du conflit :  </a:t>
            </a:r>
          </a:p>
          <a:p>
            <a:pPr marL="12700" marR="5080" lvl="0" indent="0" algn="ctr" defTabSz="914400" eaLnBrk="1" fontAlgn="auto" latinLnBrk="0" hangingPunct="1">
              <a:lnSpc>
                <a:spcPts val="2850"/>
              </a:lnSpc>
              <a:spcBef>
                <a:spcPts val="219"/>
              </a:spcBef>
              <a:spcAft>
                <a:spcPts val="0"/>
              </a:spcAft>
              <a:buClrTx/>
              <a:buSzTx/>
              <a:buFontTx/>
              <a:buNone/>
              <a:tabLst/>
              <a:defRPr/>
            </a:pPr>
            <a:r>
              <a:rPr kumimoji="0" lang="fr-FR" sz="2400" b="1" i="0" u="none" strike="noStrike" kern="0" cap="none" spc="-10" normalizeH="0" baseline="0" noProof="0" dirty="0">
                <a:ln>
                  <a:noFill/>
                </a:ln>
                <a:solidFill>
                  <a:srgbClr val="1F497D"/>
                </a:solidFill>
                <a:effectLst/>
                <a:uLnTx/>
                <a:uFillTx/>
                <a:latin typeface="DM Sans"/>
                <a:ea typeface="+mn-ea"/>
              </a:rPr>
              <a:t>Accès à la zone </a:t>
            </a:r>
          </a:p>
        </p:txBody>
      </p:sp>
      <p:sp>
        <p:nvSpPr>
          <p:cNvPr id="15" name="Rectangle 14"/>
          <p:cNvSpPr/>
          <p:nvPr/>
        </p:nvSpPr>
        <p:spPr>
          <a:xfrm>
            <a:off x="880782" y="4440664"/>
            <a:ext cx="3685945" cy="861774"/>
          </a:xfrm>
          <a:prstGeom prst="rect">
            <a:avLst/>
          </a:prstGeom>
        </p:spPr>
        <p:txBody>
          <a:bodyPr wrap="none">
            <a:spAutoFit/>
          </a:bodyPr>
          <a:lstStyle/>
          <a:p>
            <a:pPr marL="12700" marR="5080" lvl="0" indent="0" algn="ctr" defTabSz="914400" eaLnBrk="1" fontAlgn="auto" latinLnBrk="0" hangingPunct="1">
              <a:lnSpc>
                <a:spcPts val="2850"/>
              </a:lnSpc>
              <a:spcBef>
                <a:spcPts val="219"/>
              </a:spcBef>
              <a:spcAft>
                <a:spcPts val="0"/>
              </a:spcAft>
              <a:buClrTx/>
              <a:buSzTx/>
              <a:buFontTx/>
              <a:buNone/>
              <a:tabLst/>
              <a:defRPr/>
            </a:pPr>
            <a:r>
              <a:rPr kumimoji="0" lang="fr-FR" sz="2400" b="1" i="0" u="none" strike="noStrike" kern="0" cap="none" spc="-10" normalizeH="0" baseline="0" noProof="0" dirty="0">
                <a:ln>
                  <a:noFill/>
                </a:ln>
                <a:solidFill>
                  <a:srgbClr val="00B050"/>
                </a:solidFill>
                <a:effectLst/>
                <a:uLnTx/>
                <a:uFillTx/>
                <a:latin typeface="DM Sans"/>
              </a:rPr>
              <a:t>Atténuation du conflit : </a:t>
            </a:r>
          </a:p>
          <a:p>
            <a:pPr marL="12700" marR="5080" lvl="0" indent="0" algn="ctr" defTabSz="914400" eaLnBrk="1" fontAlgn="auto" latinLnBrk="0" hangingPunct="1">
              <a:lnSpc>
                <a:spcPts val="2850"/>
              </a:lnSpc>
              <a:spcBef>
                <a:spcPts val="219"/>
              </a:spcBef>
              <a:spcAft>
                <a:spcPts val="0"/>
              </a:spcAft>
              <a:buClrTx/>
              <a:buSzTx/>
              <a:buFontTx/>
              <a:buNone/>
              <a:tabLst/>
              <a:defRPr/>
            </a:pPr>
            <a:r>
              <a:rPr kumimoji="0" lang="fr-FR" sz="2400" b="1" i="0" u="none" strike="noStrike" kern="0" cap="none" spc="-10" normalizeH="0" baseline="0" noProof="0" dirty="0">
                <a:ln>
                  <a:noFill/>
                </a:ln>
                <a:solidFill>
                  <a:srgbClr val="1F497D"/>
                </a:solidFill>
                <a:effectLst/>
                <a:uLnTx/>
                <a:uFillTx/>
                <a:latin typeface="DM Sans"/>
                <a:ea typeface="+mn-ea"/>
              </a:rPr>
              <a:t>Accès au bénéficiaire </a:t>
            </a:r>
          </a:p>
        </p:txBody>
      </p:sp>
    </p:spTree>
    <p:extLst>
      <p:ext uri="{BB962C8B-B14F-4D97-AF65-F5344CB8AC3E}">
        <p14:creationId xmlns:p14="http://schemas.microsoft.com/office/powerpoint/2010/main" val="3781521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rtl="0"/>
            <a:endParaRPr lang="en-US" sz="2700" kern="1200">
              <a:solidFill>
                <a:prstClr val="white"/>
              </a:solidFill>
              <a:latin typeface="Calibri" panose="020F0502020204030204"/>
            </a:endParaRPr>
          </a:p>
        </p:txBody>
      </p:sp>
      <p:sp>
        <p:nvSpPr>
          <p:cNvPr id="13" name="Rectangle 12">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669867" cy="10287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rtl="0"/>
            <a:endParaRPr lang="en-US" sz="2700" kern="1200">
              <a:solidFill>
                <a:prstClr val="white"/>
              </a:solidFill>
              <a:latin typeface="Calibri" panose="020F0502020204030204"/>
            </a:endParaRPr>
          </a:p>
        </p:txBody>
      </p:sp>
      <p:sp>
        <p:nvSpPr>
          <p:cNvPr id="6" name="ZoneTexte 5">
            <a:extLst>
              <a:ext uri="{FF2B5EF4-FFF2-40B4-BE49-F238E27FC236}">
                <a16:creationId xmlns:a16="http://schemas.microsoft.com/office/drawing/2014/main" id="{57550C2F-E866-18C8-4BB6-3CCF741B0B4D}"/>
              </a:ext>
            </a:extLst>
          </p:cNvPr>
          <p:cNvSpPr txBox="1"/>
          <p:nvPr/>
        </p:nvSpPr>
        <p:spPr>
          <a:xfrm>
            <a:off x="8925364" y="2781300"/>
            <a:ext cx="8198382" cy="8764455"/>
          </a:xfrm>
          <a:prstGeom prst="rect">
            <a:avLst/>
          </a:prstGeom>
        </p:spPr>
        <p:txBody>
          <a:bodyPr vert="horz" lIns="137160" tIns="68580" rIns="137160" bIns="68580" rtlCol="0" anchor="t">
            <a:normAutofit/>
          </a:bodyPr>
          <a:lstStyle/>
          <a:p>
            <a:pPr algn="just">
              <a:spcAft>
                <a:spcPts val="0"/>
              </a:spcAft>
              <a:tabLst>
                <a:tab pos="-342900" algn="l"/>
              </a:tabLst>
            </a:pPr>
            <a:r>
              <a:rPr lang="fr-FR" sz="2400" dirty="0">
                <a:effectLst/>
                <a:latin typeface="Tw Cen MT" panose="020B0602020104020603" pitchFamily="34" charset="0"/>
                <a:ea typeface="Times New Roman" panose="02020603050405020304" pitchFamily="18" charset="0"/>
              </a:rPr>
              <a:t>Alexis TABO est titulaire d’une licence en planification option gestion des projets obtenue à l’Ecole Nationale d’Economie Appliquée et de Management au Bénin. Par la suite, il décroche un Master en Sciences du Management et de la Décision option actuariat. Il a travaillé en tant que collecteur et analyste de données dans diverses structures. Il a aussi été au CLEAR FA où il a été l’un des heureux bénéficiaires du programme Jeune Professionnel.</a:t>
            </a:r>
            <a:endParaRPr lang="en-US" sz="2400" kern="1200" dirty="0">
              <a:solidFill>
                <a:prstClr val="black">
                  <a:alpha val="80000"/>
                </a:prstClr>
              </a:solidFill>
              <a:latin typeface="Tw Cen MT" panose="020B0602020104020603" pitchFamily="34" charset="0"/>
              <a:ea typeface="+mn-ea"/>
              <a:cs typeface="+mn-cs"/>
            </a:endParaRPr>
          </a:p>
          <a:p>
            <a:pPr algn="just" defTabSz="1371600" rtl="0">
              <a:spcAft>
                <a:spcPts val="900"/>
              </a:spcAft>
            </a:pPr>
            <a:endParaRPr lang="en-US" sz="3000" kern="1200" dirty="0">
              <a:solidFill>
                <a:prstClr val="black">
                  <a:alpha val="80000"/>
                </a:prstClr>
              </a:solidFill>
              <a:latin typeface="Garamond" panose="02020404030301010803" pitchFamily="18" charset="0"/>
              <a:ea typeface="+mn-ea"/>
              <a:cs typeface="+mn-cs"/>
            </a:endParaRPr>
          </a:p>
        </p:txBody>
      </p:sp>
      <p:cxnSp>
        <p:nvCxnSpPr>
          <p:cNvPr id="15" name="Straight Connector 14">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28908"/>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07EB691F-2388-D665-D500-74053083FB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63400" y="8732529"/>
            <a:ext cx="4792680" cy="1477743"/>
          </a:xfrm>
          <a:prstGeom prst="rect">
            <a:avLst/>
          </a:prstGeom>
        </p:spPr>
      </p:pic>
      <p:pic>
        <p:nvPicPr>
          <p:cNvPr id="8" name="Picture 8" descr="A blue text on a black background&#10;&#10;Description automatically generated">
            <a:extLst>
              <a:ext uri="{FF2B5EF4-FFF2-40B4-BE49-F238E27FC236}">
                <a16:creationId xmlns:a16="http://schemas.microsoft.com/office/drawing/2014/main" id="{86BEDD73-CCFD-E907-ECA7-838A2DE6E0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6626" y="9185777"/>
            <a:ext cx="3059155" cy="1024495"/>
          </a:xfrm>
          <a:prstGeom prst="rect">
            <a:avLst/>
          </a:prstGeom>
        </p:spPr>
      </p:pic>
      <p:pic>
        <p:nvPicPr>
          <p:cNvPr id="2" name="Image 1" descr="Une image contenant habits, personne, Visage humain, Chemise&#10;&#10;Description générée automatiquement">
            <a:extLst>
              <a:ext uri="{FF2B5EF4-FFF2-40B4-BE49-F238E27FC236}">
                <a16:creationId xmlns:a16="http://schemas.microsoft.com/office/drawing/2014/main" id="{0010F184-711D-77DC-E05E-0D96318329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8757" y="-419099"/>
            <a:ext cx="5603616" cy="8382000"/>
          </a:xfrm>
          <a:prstGeom prst="rect">
            <a:avLst/>
          </a:prstGeom>
        </p:spPr>
      </p:pic>
      <p:sp>
        <p:nvSpPr>
          <p:cNvPr id="9" name="ZoneTexte 8">
            <a:extLst>
              <a:ext uri="{FF2B5EF4-FFF2-40B4-BE49-F238E27FC236}">
                <a16:creationId xmlns:a16="http://schemas.microsoft.com/office/drawing/2014/main" id="{ABB384E4-059A-3150-AAFC-6FC8C65ABB1E}"/>
              </a:ext>
            </a:extLst>
          </p:cNvPr>
          <p:cNvSpPr txBox="1"/>
          <p:nvPr/>
        </p:nvSpPr>
        <p:spPr>
          <a:xfrm>
            <a:off x="2169160" y="8245614"/>
            <a:ext cx="7010400" cy="707886"/>
          </a:xfrm>
          <a:prstGeom prst="rect">
            <a:avLst/>
          </a:prstGeom>
          <a:noFill/>
        </p:spPr>
        <p:txBody>
          <a:bodyPr wrap="square" rtlCol="0">
            <a:spAutoFit/>
          </a:bodyPr>
          <a:lstStyle/>
          <a:p>
            <a:r>
              <a:rPr lang="fr-FR" sz="4000" b="1" dirty="0">
                <a:effectLst/>
                <a:latin typeface="Tw Cen MT" panose="020B0602020104020603" pitchFamily="34" charset="0"/>
                <a:ea typeface="Times New Roman" panose="02020603050405020304" pitchFamily="18" charset="0"/>
              </a:rPr>
              <a:t>M. Alexis TABO</a:t>
            </a:r>
            <a:endParaRPr lang="fr-FR" sz="4000" b="1" dirty="0"/>
          </a:p>
        </p:txBody>
      </p:sp>
    </p:spTree>
    <p:extLst>
      <p:ext uri="{BB962C8B-B14F-4D97-AF65-F5344CB8AC3E}">
        <p14:creationId xmlns:p14="http://schemas.microsoft.com/office/powerpoint/2010/main" val="175503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8104"/>
            <a:ext cx="18287998" cy="10286996"/>
            <a:chOff x="0" y="3"/>
            <a:chExt cx="18287998" cy="10286996"/>
          </a:xfrm>
        </p:grpSpPr>
        <p:pic>
          <p:nvPicPr>
            <p:cNvPr id="4" name="object 4"/>
            <p:cNvPicPr/>
            <p:nvPr/>
          </p:nvPicPr>
          <p:blipFill>
            <a:blip r:embed="rId2" cstate="print"/>
            <a:stretch>
              <a:fillRect/>
            </a:stretch>
          </p:blipFill>
          <p:spPr>
            <a:xfrm>
              <a:off x="14492535" y="5773325"/>
              <a:ext cx="3795463" cy="4513674"/>
            </a:xfrm>
            <a:prstGeom prst="rect">
              <a:avLst/>
            </a:prstGeom>
          </p:spPr>
        </p:pic>
        <p:pic>
          <p:nvPicPr>
            <p:cNvPr id="5" name="object 5"/>
            <p:cNvPicPr/>
            <p:nvPr/>
          </p:nvPicPr>
          <p:blipFill>
            <a:blip r:embed="rId3" cstate="print"/>
            <a:stretch>
              <a:fillRect/>
            </a:stretch>
          </p:blipFill>
          <p:spPr>
            <a:xfrm>
              <a:off x="0" y="3"/>
              <a:ext cx="3877882" cy="5053750"/>
            </a:xfrm>
            <a:prstGeom prst="rect">
              <a:avLst/>
            </a:prstGeom>
          </p:spPr>
        </p:pic>
      </p:grpSp>
      <p:sp>
        <p:nvSpPr>
          <p:cNvPr id="6" name="object 6"/>
          <p:cNvSpPr txBox="1">
            <a:spLocks noGrp="1"/>
          </p:cNvSpPr>
          <p:nvPr>
            <p:ph type="title"/>
          </p:nvPr>
        </p:nvSpPr>
        <p:spPr>
          <a:xfrm>
            <a:off x="-2590800" y="3920682"/>
            <a:ext cx="19707146" cy="1109784"/>
          </a:xfrm>
          <a:prstGeom prst="rect">
            <a:avLst/>
          </a:prstGeom>
        </p:spPr>
        <p:txBody>
          <a:bodyPr vert="horz" wrap="square" lIns="0" tIns="184651" rIns="0" bIns="0" rtlCol="0">
            <a:spAutoFit/>
          </a:bodyPr>
          <a:lstStyle/>
          <a:p>
            <a:pPr marL="6359525">
              <a:lnSpc>
                <a:spcPct val="100000"/>
              </a:lnSpc>
              <a:spcBef>
                <a:spcPts val="114"/>
              </a:spcBef>
            </a:pPr>
            <a:r>
              <a:rPr lang="fr-FR" sz="6000" dirty="0">
                <a:solidFill>
                  <a:schemeClr val="bg1"/>
                </a:solidFill>
              </a:rPr>
              <a:t>MERCI POUR VOTRE ATTENTION</a:t>
            </a:r>
            <a:endParaRPr sz="6000" dirty="0">
              <a:solidFill>
                <a:schemeClr val="bg1"/>
              </a:solidFill>
            </a:endParaRPr>
          </a:p>
        </p:txBody>
      </p:sp>
      <p:pic>
        <p:nvPicPr>
          <p:cNvPr id="3" name="Image 2">
            <a:extLst>
              <a:ext uri="{FF2B5EF4-FFF2-40B4-BE49-F238E27FC236}">
                <a16:creationId xmlns:a16="http://schemas.microsoft.com/office/drawing/2014/main" id="{5083B270-C1DC-231A-4034-1D822A626E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25200" y="8420100"/>
            <a:ext cx="6829346" cy="2105715"/>
          </a:xfrm>
          <a:prstGeom prst="rect">
            <a:avLst/>
          </a:prstGeom>
        </p:spPr>
      </p:pic>
      <p:pic>
        <p:nvPicPr>
          <p:cNvPr id="16" name="Picture 7">
            <a:extLst>
              <a:ext uri="{FF2B5EF4-FFF2-40B4-BE49-F238E27FC236}">
                <a16:creationId xmlns:a16="http://schemas.microsoft.com/office/drawing/2014/main" id="{6A0B03D6-244C-531E-21C5-91C115B16D9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33454" y="8755571"/>
            <a:ext cx="4560165" cy="1434771"/>
          </a:xfrm>
          <a:prstGeom prst="rect">
            <a:avLst/>
          </a:prstGeom>
        </p:spPr>
      </p:pic>
    </p:spTree>
    <p:extLst>
      <p:ext uri="{BB962C8B-B14F-4D97-AF65-F5344CB8AC3E}">
        <p14:creationId xmlns:p14="http://schemas.microsoft.com/office/powerpoint/2010/main" val="21039028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sysClr val="windowText" lastClr="000000"/>
                </a:solidFill>
                <a:effectLst/>
                <a:uLnTx/>
                <a:uFillTx/>
              </a:rPr>
              <a:t>v</a:t>
            </a:r>
            <a:endParaRPr kumimoji="0" sz="1800" b="0" i="0" u="none" strike="noStrike" kern="0" cap="none" spc="0" normalizeH="0" baseline="0" noProof="0" dirty="0">
              <a:ln>
                <a:noFill/>
              </a:ln>
              <a:solidFill>
                <a:sysClr val="windowText" lastClr="000000"/>
              </a:solidFill>
              <a:effectLst/>
              <a:uLnTx/>
              <a:uFillTx/>
            </a:endParaRPr>
          </a:p>
        </p:txBody>
      </p:sp>
      <p:sp>
        <p:nvSpPr>
          <p:cNvPr id="6" name="object 6"/>
          <p:cNvSpPr txBox="1">
            <a:spLocks noGrp="1"/>
          </p:cNvSpPr>
          <p:nvPr>
            <p:ph type="title"/>
          </p:nvPr>
        </p:nvSpPr>
        <p:spPr>
          <a:xfrm>
            <a:off x="152400" y="98236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contexte de conflit</a:t>
            </a:r>
            <a:endParaRPr spc="-20" dirty="0">
              <a:solidFill>
                <a:srgbClr val="001689"/>
              </a:solidFill>
            </a:endParaRPr>
          </a:p>
        </p:txBody>
      </p:sp>
      <p:sp>
        <p:nvSpPr>
          <p:cNvPr id="7" name="object 7"/>
          <p:cNvSpPr/>
          <p:nvPr/>
        </p:nvSpPr>
        <p:spPr>
          <a:xfrm flipV="1">
            <a:off x="57894" y="1501588"/>
            <a:ext cx="7562105" cy="125202"/>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9" name="Picture 8" descr="A blue text on a black background&#10;&#10;Description automatically generated">
            <a:extLst>
              <a:ext uri="{FF2B5EF4-FFF2-40B4-BE49-F238E27FC236}">
                <a16:creationId xmlns:a16="http://schemas.microsoft.com/office/drawing/2014/main" id="{5BDDED8A-3FA5-B880-2ACF-8BAFA44ED9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3" name="Image 2">
            <a:extLst>
              <a:ext uri="{FF2B5EF4-FFF2-40B4-BE49-F238E27FC236}">
                <a16:creationId xmlns:a16="http://schemas.microsoft.com/office/drawing/2014/main" id="{724BFAE3-4B50-E4E2-F20D-626E32AB25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0" name="Espace réservé du texte 9"/>
          <p:cNvSpPr>
            <a:spLocks noGrp="1"/>
          </p:cNvSpPr>
          <p:nvPr>
            <p:ph type="body" idx="1"/>
          </p:nvPr>
        </p:nvSpPr>
        <p:spPr>
          <a:xfrm>
            <a:off x="580136" y="2854205"/>
            <a:ext cx="17115662" cy="4801314"/>
          </a:xfrm>
        </p:spPr>
        <p:txBody>
          <a:bodyPr/>
          <a:lstStyle/>
          <a:p>
            <a:pPr algn="ctr">
              <a:lnSpc>
                <a:spcPct val="150000"/>
              </a:lnSpc>
              <a:spcBef>
                <a:spcPts val="1200"/>
              </a:spcBef>
              <a:spcAft>
                <a:spcPts val="0"/>
              </a:spcAft>
            </a:pPr>
            <a:r>
              <a:rPr lang="fr-FR" sz="3200" b="1" dirty="0">
                <a:solidFill>
                  <a:srgbClr val="2E74B5"/>
                </a:solidFill>
                <a:latin typeface="DM Sans" pitchFamily="2" charset="0"/>
                <a:ea typeface="Times New Roman" panose="02020603050405020304" pitchFamily="18" charset="0"/>
                <a:cs typeface="Times New Roman" panose="02020603050405020304" pitchFamily="18" charset="0"/>
              </a:rPr>
              <a:t>ÉVALUATION EN ZONES HOSTILES AU BURKINA FASO : LEÇONS TIREES DE L'EVALUATION D'IMPACT DU PROJET DE RESILIENCE PROGRESS – ENJEUX ET DEFIS METHODOLOGIQUES ET OPERATIONNELS</a:t>
            </a:r>
          </a:p>
          <a:p>
            <a:pPr lvl="2" algn="ctr">
              <a:spcBef>
                <a:spcPts val="1200"/>
              </a:spcBef>
            </a:pPr>
            <a:endParaRPr lang="fr-FR" sz="3200" b="1" dirty="0">
              <a:solidFill>
                <a:srgbClr val="2E74B5"/>
              </a:solidFill>
              <a:latin typeface="DM Sans" pitchFamily="2" charset="0"/>
              <a:ea typeface="Times New Roman" panose="02020603050405020304" pitchFamily="18" charset="0"/>
              <a:cs typeface="Times New Roman" panose="02020603050405020304" pitchFamily="18" charset="0"/>
            </a:endParaRPr>
          </a:p>
          <a:p>
            <a:pPr lvl="2" algn="ctr">
              <a:spcBef>
                <a:spcPts val="1200"/>
              </a:spcBef>
            </a:pPr>
            <a:r>
              <a:rPr lang="fr-FR" sz="3200" b="1" dirty="0">
                <a:solidFill>
                  <a:schemeClr val="tx1"/>
                </a:solidFill>
                <a:latin typeface="DM Sans" pitchFamily="2" charset="0"/>
                <a:ea typeface="Times New Roman" panose="02020603050405020304" pitchFamily="18" charset="0"/>
                <a:cs typeface="Times New Roman" panose="02020603050405020304" pitchFamily="18" charset="0"/>
              </a:rPr>
              <a:t>Nino Alfredo SANDJO</a:t>
            </a:r>
          </a:p>
          <a:p>
            <a:pPr lvl="2" algn="ctr">
              <a:spcBef>
                <a:spcPts val="1200"/>
              </a:spcBef>
            </a:pPr>
            <a:r>
              <a:rPr lang="fr-FR" sz="3200" b="1" dirty="0">
                <a:solidFill>
                  <a:schemeClr val="tx1"/>
                </a:solidFill>
                <a:latin typeface="DM Sans" pitchFamily="2" charset="0"/>
                <a:ea typeface="Times New Roman" panose="02020603050405020304" pitchFamily="18" charset="0"/>
                <a:cs typeface="Times New Roman" panose="02020603050405020304" pitchFamily="18" charset="0"/>
              </a:rPr>
              <a:t>Responsable de Département MEAL</a:t>
            </a:r>
          </a:p>
          <a:p>
            <a:pPr lvl="2" algn="ctr">
              <a:spcBef>
                <a:spcPts val="1200"/>
              </a:spcBef>
            </a:pPr>
            <a:r>
              <a:rPr lang="fr-FR" sz="3200" b="1" dirty="0">
                <a:solidFill>
                  <a:schemeClr val="tx1"/>
                </a:solidFill>
                <a:latin typeface="DM Sans" pitchFamily="2" charset="0"/>
                <a:ea typeface="Times New Roman" panose="02020603050405020304" pitchFamily="18" charset="0"/>
                <a:cs typeface="Times New Roman" panose="02020603050405020304" pitchFamily="18" charset="0"/>
              </a:rPr>
              <a:t>Action Contre la Faim Burkina Faso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273276" y="2217847"/>
            <a:ext cx="13471971" cy="6001642"/>
          </a:xfrm>
          <a:prstGeom prst="rect">
            <a:avLst/>
          </a:prstGeom>
        </p:spPr>
        <p:txBody>
          <a:bodyPr vert="horz" wrap="square" lIns="0" tIns="27939" rIns="0" bIns="0" rtlCol="0">
            <a:spAutoFit/>
          </a:bodyPr>
          <a:lstStyle/>
          <a:p>
            <a:pPr algn="ctr"/>
            <a:r>
              <a:rPr lang="fr-FR" sz="2800" b="1" dirty="0"/>
              <a:t>Contexte et Justification </a:t>
            </a:r>
          </a:p>
          <a:p>
            <a:pPr algn="ctr"/>
            <a:r>
              <a:rPr lang="fr-FR" sz="2800" b="1" dirty="0"/>
              <a:t>  </a:t>
            </a:r>
          </a:p>
          <a:p>
            <a:pPr marL="571500" indent="-571500" algn="just">
              <a:lnSpc>
                <a:spcPct val="150000"/>
              </a:lnSpc>
              <a:buFont typeface="Arial" panose="020B0604020202020204" pitchFamily="34" charset="0"/>
              <a:buChar char="•"/>
            </a:pPr>
            <a:r>
              <a:rPr lang="fr-FR" sz="2800" dirty="0"/>
              <a:t>Le Burkina Faso fait face à une insécurité croissante depuis plusieurs années, rendant difficile la mise en œuvre des projets et programmes ainsi que les activités de suivi et évaluation.</a:t>
            </a:r>
          </a:p>
          <a:p>
            <a:pPr marL="571500" indent="-571500" algn="just">
              <a:lnSpc>
                <a:spcPct val="150000"/>
              </a:lnSpc>
              <a:buFont typeface="Arial" panose="020B0604020202020204" pitchFamily="34" charset="0"/>
              <a:buChar char="•"/>
            </a:pPr>
            <a:r>
              <a:rPr lang="fr-FR" sz="2800" dirty="0"/>
              <a:t>Dans ce contexte, le Programme de Résilience PROGRESS a été déployé dans les régions de la Boucle du Mouhoun et de l'Est, notamment dans les communes de Diapaga, Kantchari et </a:t>
            </a:r>
            <a:r>
              <a:rPr lang="fr-FR" sz="2800" dirty="0" err="1"/>
              <a:t>Botou</a:t>
            </a:r>
            <a:r>
              <a:rPr lang="fr-FR" sz="2800" dirty="0"/>
              <a:t>.</a:t>
            </a:r>
          </a:p>
          <a:p>
            <a:pPr marL="571500" indent="-571500" algn="just">
              <a:lnSpc>
                <a:spcPct val="150000"/>
              </a:lnSpc>
              <a:buFont typeface="Arial" panose="020B0604020202020204" pitchFamily="34" charset="0"/>
              <a:buChar char="•"/>
            </a:pPr>
            <a:r>
              <a:rPr lang="fr-FR" sz="2800" dirty="0"/>
              <a:t>Suite à la mise en œuvre du programme, des évaluations finales socioéconomiques et KAP ont été planifiées pour mesurer son impact.</a:t>
            </a: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contexte de conflit</a:t>
            </a:r>
            <a:endParaRPr spc="-20" dirty="0">
              <a:solidFill>
                <a:srgbClr val="001689"/>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contexte de conflit</a:t>
            </a:r>
            <a:endParaRPr spc="-20" dirty="0">
              <a:solidFill>
                <a:srgbClr val="001689"/>
              </a:solidFill>
            </a:endParaRPr>
          </a:p>
        </p:txBody>
      </p:sp>
      <p:sp>
        <p:nvSpPr>
          <p:cNvPr id="5" name="Espace réservé du texte 4"/>
          <p:cNvSpPr>
            <a:spLocks noGrp="1"/>
          </p:cNvSpPr>
          <p:nvPr>
            <p:ph type="body" idx="1"/>
          </p:nvPr>
        </p:nvSpPr>
        <p:spPr>
          <a:xfrm>
            <a:off x="365239" y="2101261"/>
            <a:ext cx="13442724" cy="6334363"/>
          </a:xfrm>
        </p:spPr>
        <p:txBody>
          <a:bodyPr/>
          <a:lstStyle/>
          <a:p>
            <a:pPr algn="ctr"/>
            <a:r>
              <a:rPr lang="fr-FR" sz="3200" b="1" dirty="0"/>
              <a:t>Difficultés de mise en œuvre</a:t>
            </a:r>
            <a:endParaRPr lang="fr-FR" sz="3200" dirty="0"/>
          </a:p>
          <a:p>
            <a:pPr marL="571500" indent="-571500">
              <a:lnSpc>
                <a:spcPct val="150000"/>
              </a:lnSpc>
              <a:buFont typeface="Arial" panose="020B0604020202020204" pitchFamily="34" charset="0"/>
              <a:buChar char="•"/>
            </a:pPr>
            <a:r>
              <a:rPr lang="fr-FR" sz="3200" dirty="0"/>
              <a:t>Accès difficile aux communes ciblées en raison de l'insécurité et de l'état des routes.</a:t>
            </a:r>
          </a:p>
          <a:p>
            <a:pPr marL="571500" indent="-571500">
              <a:lnSpc>
                <a:spcPct val="150000"/>
              </a:lnSpc>
              <a:buFont typeface="Arial" panose="020B0604020202020204" pitchFamily="34" charset="0"/>
              <a:buChar char="•"/>
            </a:pPr>
            <a:r>
              <a:rPr lang="fr-FR" sz="3200" dirty="0"/>
              <a:t>Problèmes de couverture réseau téléphonique et d'accès à Internet dans les zones d'intervention, en particulier dans les communes de Kantchari et </a:t>
            </a:r>
            <a:r>
              <a:rPr lang="fr-FR" sz="3200" dirty="0" err="1"/>
              <a:t>Botou</a:t>
            </a:r>
            <a:r>
              <a:rPr lang="fr-FR" sz="3200" dirty="0"/>
              <a:t>.</a:t>
            </a:r>
          </a:p>
          <a:p>
            <a:pPr marL="571500" indent="-571500" algn="just">
              <a:lnSpc>
                <a:spcPct val="150000"/>
              </a:lnSpc>
              <a:buFont typeface="Arial" panose="020B0604020202020204" pitchFamily="34" charset="0"/>
              <a:buChar char="•"/>
            </a:pPr>
            <a:r>
              <a:rPr lang="fr-FR" sz="3200" dirty="0"/>
              <a:t>Contraintes logistiques et sécuritaires pour les équipes sur le terrain, notamment en ce qui concerne les déplacements et la communication.</a:t>
            </a:r>
          </a:p>
        </p:txBody>
      </p:sp>
    </p:spTree>
    <p:extLst>
      <p:ext uri="{BB962C8B-B14F-4D97-AF65-F5344CB8AC3E}">
        <p14:creationId xmlns:p14="http://schemas.microsoft.com/office/powerpoint/2010/main" val="15813597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254226" y="2292339"/>
            <a:ext cx="14675968" cy="6071598"/>
          </a:xfrm>
          <a:prstGeom prst="rect">
            <a:avLst/>
          </a:prstGeom>
        </p:spPr>
        <p:txBody>
          <a:bodyPr vert="horz" wrap="square" lIns="0" tIns="27939" rIns="0" bIns="0" rtlCol="0">
            <a:spAutoFit/>
          </a:bodyPr>
          <a:lstStyle/>
          <a:p>
            <a:pPr algn="just"/>
            <a:r>
              <a:rPr lang="fr-FR" b="1" dirty="0"/>
              <a:t>Méthodologies</a:t>
            </a:r>
          </a:p>
          <a:p>
            <a:pPr algn="just"/>
            <a:r>
              <a:rPr lang="fr-FR" b="1" dirty="0"/>
              <a:t>Évaluation Socioéconomique</a:t>
            </a:r>
            <a:endParaRPr lang="fr-FR" dirty="0"/>
          </a:p>
          <a:p>
            <a:pPr marL="571500" indent="-571500" algn="just">
              <a:lnSpc>
                <a:spcPct val="150000"/>
              </a:lnSpc>
              <a:buFont typeface="Arial" panose="020B0604020202020204" pitchFamily="34" charset="0"/>
              <a:buChar char="•"/>
            </a:pPr>
            <a:r>
              <a:rPr lang="fr-FR" dirty="0"/>
              <a:t>Objectif : Identifier les effets socioéconomiques du programme sur les bénéficiaires, notamment dans le renforcement de leur résilience.</a:t>
            </a:r>
          </a:p>
          <a:p>
            <a:pPr marL="571500" indent="-571500" algn="just">
              <a:lnSpc>
                <a:spcPct val="150000"/>
              </a:lnSpc>
              <a:buFont typeface="Arial" panose="020B0604020202020204" pitchFamily="34" charset="0"/>
              <a:buChar char="•"/>
            </a:pPr>
            <a:r>
              <a:rPr lang="fr-FR" dirty="0"/>
              <a:t>Utilisation d'un échantillon représentatif pour collecter les données.</a:t>
            </a:r>
          </a:p>
          <a:p>
            <a:pPr marL="571500" indent="-571500" algn="just">
              <a:lnSpc>
                <a:spcPct val="150000"/>
              </a:lnSpc>
              <a:buFont typeface="Arial" panose="020B0604020202020204" pitchFamily="34" charset="0"/>
              <a:buChar char="•"/>
            </a:pPr>
            <a:r>
              <a:rPr lang="fr-FR" dirty="0"/>
              <a:t>Défi : Nombre de bénéficiaires déplacés rendant nécessaire une mise à jour de l'échantillon initial.</a:t>
            </a:r>
          </a:p>
          <a:p>
            <a:r>
              <a:rPr lang="fr-FR" b="1" dirty="0"/>
              <a:t>Évaluation KAP</a:t>
            </a:r>
            <a:endParaRPr lang="fr-FR" dirty="0"/>
          </a:p>
          <a:p>
            <a:pPr marL="571500" indent="-571500">
              <a:lnSpc>
                <a:spcPct val="150000"/>
              </a:lnSpc>
              <a:buFont typeface="Arial" panose="020B0604020202020204" pitchFamily="34" charset="0"/>
              <a:buChar char="•"/>
            </a:pPr>
            <a:r>
              <a:rPr lang="fr-FR" dirty="0"/>
              <a:t>Objectif : Recueillir des informations sur les connaissances, attitudes et pratiques en matière de bonnes pratiques alimentaires.</a:t>
            </a:r>
          </a:p>
          <a:p>
            <a:pPr marL="571500" indent="-571500">
              <a:lnSpc>
                <a:spcPct val="150000"/>
              </a:lnSpc>
              <a:buFont typeface="Arial" panose="020B0604020202020204" pitchFamily="34" charset="0"/>
              <a:buChar char="•"/>
            </a:pPr>
            <a:r>
              <a:rPr lang="fr-FR" dirty="0"/>
              <a:t>Identification de 10 villages par commune pour enquêter 244 ménages par commune.</a:t>
            </a:r>
          </a:p>
          <a:p>
            <a:pPr marL="571500" indent="-571500">
              <a:lnSpc>
                <a:spcPct val="150000"/>
              </a:lnSpc>
              <a:buFont typeface="Arial" panose="020B0604020202020204" pitchFamily="34" charset="0"/>
              <a:buChar char="•"/>
            </a:pPr>
            <a:r>
              <a:rPr lang="fr-FR" dirty="0"/>
              <a:t>Défis d'accessibilité des villages de Diapaga et Kantchari, nécessitant une adaptation de la méthodologie.</a:t>
            </a: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contexte de conflit</a:t>
            </a:r>
            <a:endParaRPr spc="-20" dirty="0">
              <a:solidFill>
                <a:srgbClr val="001689"/>
              </a:solidFill>
            </a:endParaRPr>
          </a:p>
        </p:txBody>
      </p:sp>
    </p:spTree>
    <p:extLst>
      <p:ext uri="{BB962C8B-B14F-4D97-AF65-F5344CB8AC3E}">
        <p14:creationId xmlns:p14="http://schemas.microsoft.com/office/powerpoint/2010/main" val="39563836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514350" y="2438159"/>
            <a:ext cx="13716000" cy="5623911"/>
          </a:xfrm>
          <a:prstGeom prst="rect">
            <a:avLst/>
          </a:prstGeom>
        </p:spPr>
        <p:txBody>
          <a:bodyPr vert="horz" wrap="square" lIns="0" tIns="27939" rIns="0" bIns="0" rtlCol="0">
            <a:spAutoFit/>
          </a:bodyPr>
          <a:lstStyle/>
          <a:p>
            <a:r>
              <a:rPr lang="fr-FR" sz="3200" b="1" dirty="0"/>
              <a:t>Méthodologie adoptée</a:t>
            </a:r>
            <a:endParaRPr lang="fr-FR" sz="3200" dirty="0"/>
          </a:p>
          <a:p>
            <a:pPr marL="571500" indent="-571500">
              <a:lnSpc>
                <a:spcPct val="150000"/>
              </a:lnSpc>
              <a:buFont typeface="Arial" panose="020B0604020202020204" pitchFamily="34" charset="0"/>
              <a:buChar char="•"/>
            </a:pPr>
            <a:r>
              <a:rPr lang="fr-FR" sz="3200" dirty="0"/>
              <a:t>Recours aux enquêteurs locaux pour faciliter l'accès et la collecte de données.</a:t>
            </a:r>
          </a:p>
          <a:p>
            <a:pPr marL="571500" indent="-571500">
              <a:lnSpc>
                <a:spcPct val="150000"/>
              </a:lnSpc>
              <a:buFont typeface="Arial" panose="020B0604020202020204" pitchFamily="34" charset="0"/>
              <a:buChar char="•"/>
            </a:pPr>
            <a:r>
              <a:rPr lang="fr-FR" sz="3200" dirty="0"/>
              <a:t>Formation en ligne via WhatsApp pour les enquêteurs, permettant une flexibilité et une accessibilité accrues malgré les contraintes d'accès à Internet.</a:t>
            </a:r>
          </a:p>
          <a:p>
            <a:pPr marL="571500" indent="-571500">
              <a:lnSpc>
                <a:spcPct val="150000"/>
              </a:lnSpc>
              <a:buFont typeface="Arial" panose="020B0604020202020204" pitchFamily="34" charset="0"/>
              <a:buChar char="•"/>
            </a:pPr>
            <a:r>
              <a:rPr lang="fr-FR" sz="3200" dirty="0"/>
              <a:t>Supervision sur le terrain par le personnel local et vérification continue des données pour assurer la qualité des données collectées.</a:t>
            </a: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contexte de conflit</a:t>
            </a:r>
            <a:endParaRPr spc="-20" dirty="0">
              <a:solidFill>
                <a:srgbClr val="001689"/>
              </a:solidFill>
            </a:endParaRPr>
          </a:p>
        </p:txBody>
      </p:sp>
    </p:spTree>
    <p:extLst>
      <p:ext uri="{BB962C8B-B14F-4D97-AF65-F5344CB8AC3E}">
        <p14:creationId xmlns:p14="http://schemas.microsoft.com/office/powerpoint/2010/main" val="1945497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609600" y="2373766"/>
            <a:ext cx="13335000" cy="6046334"/>
          </a:xfrm>
          <a:prstGeom prst="rect">
            <a:avLst/>
          </a:prstGeom>
        </p:spPr>
        <p:txBody>
          <a:bodyPr vert="horz" wrap="square" lIns="0" tIns="27939" rIns="0" bIns="0" rtlCol="0">
            <a:spAutoFit/>
          </a:bodyPr>
          <a:lstStyle/>
          <a:p>
            <a:pPr algn="just"/>
            <a:r>
              <a:rPr lang="fr-FR" sz="3600" b="1" dirty="0"/>
              <a:t>Difficultés rencontrées</a:t>
            </a:r>
          </a:p>
          <a:p>
            <a:pPr algn="just"/>
            <a:endParaRPr lang="fr-FR" sz="3600" dirty="0"/>
          </a:p>
          <a:p>
            <a:pPr marL="571500" indent="-571500" algn="just">
              <a:lnSpc>
                <a:spcPct val="150000"/>
              </a:lnSpc>
              <a:buFont typeface="Arial" panose="020B0604020202020204" pitchFamily="34" charset="0"/>
              <a:buChar char="•"/>
            </a:pPr>
            <a:r>
              <a:rPr lang="fr-FR" sz="3600" dirty="0"/>
              <a:t>Temps considérable nécessaire pour former les enquêteurs et surmonter les défis logistiques.</a:t>
            </a:r>
          </a:p>
          <a:p>
            <a:pPr marL="571500" indent="-571500" algn="just">
              <a:lnSpc>
                <a:spcPct val="150000"/>
              </a:lnSpc>
              <a:buFont typeface="Arial" panose="020B0604020202020204" pitchFamily="34" charset="0"/>
              <a:buChar char="•"/>
            </a:pPr>
            <a:r>
              <a:rPr lang="fr-FR" sz="3600" dirty="0"/>
              <a:t>Besoin de points d'accès à Internet pour la formation en ligne, souvent limités dans les zones d'intervention.</a:t>
            </a:r>
          </a:p>
          <a:p>
            <a:pPr marL="571500" indent="-571500" algn="just">
              <a:lnSpc>
                <a:spcPct val="150000"/>
              </a:lnSpc>
              <a:buFont typeface="Arial" panose="020B0604020202020204" pitchFamily="34" charset="0"/>
              <a:buChar char="•"/>
            </a:pPr>
            <a:r>
              <a:rPr lang="fr-FR" sz="3600" dirty="0"/>
              <a:t>Exigence d'enquêteurs expérimentés et de points focaux sur place pour garantir la qualité des données collectées.</a:t>
            </a: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contexte de conflit</a:t>
            </a:r>
            <a:endParaRPr spc="-20" dirty="0">
              <a:solidFill>
                <a:srgbClr val="001689"/>
              </a:solidFill>
            </a:endParaRPr>
          </a:p>
        </p:txBody>
      </p:sp>
    </p:spTree>
    <p:extLst>
      <p:ext uri="{BB962C8B-B14F-4D97-AF65-F5344CB8AC3E}">
        <p14:creationId xmlns:p14="http://schemas.microsoft.com/office/powerpoint/2010/main" val="19258897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685800" y="2470280"/>
            <a:ext cx="12496800" cy="4885247"/>
          </a:xfrm>
          <a:prstGeom prst="rect">
            <a:avLst/>
          </a:prstGeom>
        </p:spPr>
        <p:txBody>
          <a:bodyPr vert="horz" wrap="square" lIns="0" tIns="27939" rIns="0" bIns="0" rtlCol="0">
            <a:spAutoFit/>
          </a:bodyPr>
          <a:lstStyle/>
          <a:p>
            <a:pPr algn="just"/>
            <a:r>
              <a:rPr lang="fr-FR" sz="3200" b="1" dirty="0"/>
              <a:t>Leçons tirées</a:t>
            </a:r>
            <a:endParaRPr lang="fr-FR" sz="3200" dirty="0"/>
          </a:p>
          <a:p>
            <a:pPr marL="571500" indent="-571500" algn="just">
              <a:lnSpc>
                <a:spcPct val="150000"/>
              </a:lnSpc>
              <a:buFont typeface="Arial" panose="020B0604020202020204" pitchFamily="34" charset="0"/>
              <a:buChar char="•"/>
            </a:pPr>
            <a:r>
              <a:rPr lang="fr-FR" sz="3200" dirty="0"/>
              <a:t>Importance de l'adaptabilité des méthodes et des outils en fonction des contraintes contextuelles.</a:t>
            </a:r>
          </a:p>
          <a:p>
            <a:pPr marL="571500" indent="-571500" algn="just">
              <a:lnSpc>
                <a:spcPct val="150000"/>
              </a:lnSpc>
              <a:buFont typeface="Arial" panose="020B0604020202020204" pitchFamily="34" charset="0"/>
              <a:buChar char="•"/>
            </a:pPr>
            <a:r>
              <a:rPr lang="fr-FR" sz="3200" dirty="0"/>
              <a:t>Collaboration étroite avec le personnel local et les partenaires pour surmonter les obstacles.</a:t>
            </a:r>
          </a:p>
          <a:p>
            <a:pPr marL="571500" indent="-571500" algn="just">
              <a:lnSpc>
                <a:spcPct val="150000"/>
              </a:lnSpc>
              <a:buFont typeface="Arial" panose="020B0604020202020204" pitchFamily="34" charset="0"/>
              <a:buChar char="•"/>
            </a:pPr>
            <a:r>
              <a:rPr lang="fr-FR" sz="3200" dirty="0"/>
              <a:t>Utilisation de technologies accessibles et de formations flexibles pour renforcer les capacités des équipes sur le terrain.</a:t>
            </a: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contexte de conflit</a:t>
            </a:r>
            <a:endParaRPr spc="-20" dirty="0">
              <a:solidFill>
                <a:srgbClr val="001689"/>
              </a:solidFill>
            </a:endParaRPr>
          </a:p>
        </p:txBody>
      </p:sp>
    </p:spTree>
    <p:extLst>
      <p:ext uri="{BB962C8B-B14F-4D97-AF65-F5344CB8AC3E}">
        <p14:creationId xmlns:p14="http://schemas.microsoft.com/office/powerpoint/2010/main" val="5835719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457200" y="2259694"/>
            <a:ext cx="14249400" cy="5769335"/>
          </a:xfrm>
          <a:prstGeom prst="rect">
            <a:avLst/>
          </a:prstGeom>
        </p:spPr>
        <p:txBody>
          <a:bodyPr vert="horz" wrap="square" lIns="0" tIns="27939" rIns="0" bIns="0" rtlCol="0">
            <a:spAutoFit/>
          </a:bodyPr>
          <a:lstStyle/>
          <a:p>
            <a:pPr algn="just">
              <a:lnSpc>
                <a:spcPct val="150000"/>
              </a:lnSpc>
            </a:pPr>
            <a:r>
              <a:rPr lang="fr-FR" sz="3600" b="1" dirty="0"/>
              <a:t>Recommandations</a:t>
            </a:r>
            <a:endParaRPr lang="fr-FR" sz="3600" dirty="0"/>
          </a:p>
          <a:p>
            <a:pPr marL="571500" indent="-571500" algn="just">
              <a:lnSpc>
                <a:spcPct val="150000"/>
              </a:lnSpc>
              <a:buFont typeface="Arial" panose="020B0604020202020204" pitchFamily="34" charset="0"/>
              <a:buChar char="•"/>
            </a:pPr>
            <a:r>
              <a:rPr lang="fr-FR" sz="3600" dirty="0"/>
              <a:t>Renforcement des capacités locales en matière de collecte et d'analyse de données.</a:t>
            </a:r>
          </a:p>
          <a:p>
            <a:pPr marL="571500" indent="-571500" algn="just">
              <a:lnSpc>
                <a:spcPct val="150000"/>
              </a:lnSpc>
              <a:buFont typeface="Arial" panose="020B0604020202020204" pitchFamily="34" charset="0"/>
              <a:buChar char="•"/>
            </a:pPr>
            <a:r>
              <a:rPr lang="fr-FR" sz="3600" dirty="0"/>
              <a:t>Prévoir des solutions alternatives pour l'accès à Internet dans les zones reculées.</a:t>
            </a:r>
          </a:p>
          <a:p>
            <a:pPr marL="571500" indent="-571500" algn="just">
              <a:lnSpc>
                <a:spcPct val="150000"/>
              </a:lnSpc>
              <a:buFont typeface="Arial" panose="020B0604020202020204" pitchFamily="34" charset="0"/>
              <a:buChar char="•"/>
            </a:pPr>
            <a:r>
              <a:rPr lang="fr-FR" sz="3600" dirty="0"/>
              <a:t>Investissement continu dans la formation et le soutien des équipes sur le terrain pour améliorer la qualité des évaluations.</a:t>
            </a: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contexte de conflit</a:t>
            </a:r>
            <a:endParaRPr spc="-20" dirty="0">
              <a:solidFill>
                <a:srgbClr val="001689"/>
              </a:solidFill>
            </a:endParaRPr>
          </a:p>
        </p:txBody>
      </p:sp>
    </p:spTree>
    <p:extLst>
      <p:ext uri="{BB962C8B-B14F-4D97-AF65-F5344CB8AC3E}">
        <p14:creationId xmlns:p14="http://schemas.microsoft.com/office/powerpoint/2010/main" val="35840983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contexte de conflit</a:t>
            </a:r>
            <a:endParaRPr spc="-20" dirty="0">
              <a:solidFill>
                <a:srgbClr val="001689"/>
              </a:solidFill>
            </a:endParaRPr>
          </a:p>
        </p:txBody>
      </p:sp>
      <p:sp>
        <p:nvSpPr>
          <p:cNvPr id="10" name="Rectangle 3"/>
          <p:cNvSpPr>
            <a:spLocks noGrp="1" noChangeArrowheads="1"/>
          </p:cNvSpPr>
          <p:nvPr>
            <p:ph type="body" idx="1"/>
          </p:nvPr>
        </p:nvSpPr>
        <p:spPr bwMode="auto">
          <a:xfrm>
            <a:off x="762000" y="2101261"/>
            <a:ext cx="12649200" cy="5833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tabLst/>
            </a:pPr>
            <a:r>
              <a:rPr lang="fr-FR" altLang="fr-FR" sz="3600" b="1" dirty="0"/>
              <a:t>Conclusions</a:t>
            </a:r>
          </a:p>
          <a:p>
            <a:pPr marL="0" marR="0" lvl="0" indent="0" algn="just" defTabSz="914400" rtl="0" eaLnBrk="0" fontAlgn="base" latinLnBrk="0" hangingPunct="0">
              <a:lnSpc>
                <a:spcPct val="150000"/>
              </a:lnSpc>
              <a:spcBef>
                <a:spcPct val="0"/>
              </a:spcBef>
              <a:spcAft>
                <a:spcPct val="0"/>
              </a:spcAft>
              <a:buClrTx/>
              <a:buSzTx/>
              <a:buFontTx/>
              <a:buChar char="•"/>
              <a:tabLst/>
            </a:pPr>
            <a:r>
              <a:rPr lang="fr-FR" altLang="fr-FR" sz="3600" dirty="0"/>
              <a:t>Malgré les défis liés à l'insécurité croissante, à l'accessibilité des zones d'intervention et aux contraintes technologiques, l'évaluation a été menée à bien.</a:t>
            </a:r>
          </a:p>
          <a:p>
            <a:pPr marL="0" marR="0" lvl="0" indent="0" algn="just" defTabSz="914400" rtl="0" eaLnBrk="0" fontAlgn="base" latinLnBrk="0" hangingPunct="0">
              <a:lnSpc>
                <a:spcPct val="150000"/>
              </a:lnSpc>
              <a:spcBef>
                <a:spcPct val="0"/>
              </a:spcBef>
              <a:spcAft>
                <a:spcPct val="0"/>
              </a:spcAft>
              <a:buClrTx/>
              <a:buSzTx/>
              <a:buFontTx/>
              <a:buChar char="•"/>
              <a:tabLst/>
            </a:pPr>
            <a:r>
              <a:rPr lang="fr-FR" altLang="fr-FR" sz="3600" dirty="0"/>
              <a:t>L'approche méthodologique adaptative a permis de collecter des données essentielles sur l'impact du programme PROGRESS. </a:t>
            </a:r>
          </a:p>
        </p:txBody>
      </p:sp>
    </p:spTree>
    <p:extLst>
      <p:ext uri="{BB962C8B-B14F-4D97-AF65-F5344CB8AC3E}">
        <p14:creationId xmlns:p14="http://schemas.microsoft.com/office/powerpoint/2010/main" val="628118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669867" cy="10287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57550C2F-E866-18C8-4BB6-3CCF741B0B4D}"/>
              </a:ext>
            </a:extLst>
          </p:cNvPr>
          <p:cNvSpPr txBox="1"/>
          <p:nvPr/>
        </p:nvSpPr>
        <p:spPr>
          <a:xfrm>
            <a:off x="8836114" y="1046680"/>
            <a:ext cx="8198382" cy="8764455"/>
          </a:xfrm>
          <a:prstGeom prst="rect">
            <a:avLst/>
          </a:prstGeom>
        </p:spPr>
        <p:txBody>
          <a:bodyPr vert="horz" lIns="137160" tIns="68580" rIns="137160" bIns="68580" rtlCol="0" anchor="t">
            <a:normAutofit/>
          </a:bodyPr>
          <a:lstStyle/>
          <a:p>
            <a:pPr algn="just" fontAlgn="base"/>
            <a:br>
              <a:rPr lang="fr-FR" b="0" i="0" dirty="0">
                <a:solidFill>
                  <a:srgbClr val="242424"/>
                </a:solidFill>
                <a:effectLst/>
                <a:highlight>
                  <a:srgbClr val="FFFFFF"/>
                </a:highlight>
                <a:latin typeface="Segoe UI" panose="020B0502040204020203" pitchFamily="34" charset="0"/>
              </a:rPr>
            </a:br>
            <a:r>
              <a:rPr lang="fr-FR" sz="2100" b="0" i="0" dirty="0">
                <a:solidFill>
                  <a:srgbClr val="242424"/>
                </a:solidFill>
                <a:effectLst/>
                <a:highlight>
                  <a:srgbClr val="FFFFFF"/>
                </a:highlight>
                <a:latin typeface="Tw Cen MT" panose="020B0602020104020603" pitchFamily="34" charset="0"/>
              </a:rPr>
              <a:t>Armando TONFACK est un expert  en suivi, évaluation, redevabilité et apprentissage (MEAL) avec plus de 9 ans d'expérience dans le domaine humanitaire. </a:t>
            </a:r>
          </a:p>
          <a:p>
            <a:pPr algn="just" fontAlgn="base"/>
            <a:endParaRPr lang="fr-FR" sz="2100" dirty="0">
              <a:solidFill>
                <a:srgbClr val="242424"/>
              </a:solidFill>
              <a:highlight>
                <a:srgbClr val="FFFFFF"/>
              </a:highlight>
              <a:latin typeface="Tw Cen MT" panose="020B0602020104020603" pitchFamily="34" charset="0"/>
            </a:endParaRPr>
          </a:p>
          <a:p>
            <a:pPr algn="just" fontAlgn="base"/>
            <a:r>
              <a:rPr lang="fr-FR" sz="2100" dirty="0">
                <a:solidFill>
                  <a:srgbClr val="242424"/>
                </a:solidFill>
                <a:highlight>
                  <a:srgbClr val="FFFFFF"/>
                </a:highlight>
                <a:latin typeface="Tw Cen MT" panose="020B0602020104020603" pitchFamily="34" charset="0"/>
              </a:rPr>
              <a:t>Au cours de sa carrière, il a </a:t>
            </a:r>
            <a:r>
              <a:rPr lang="fr-FR" sz="2100" b="0" i="0" dirty="0">
                <a:solidFill>
                  <a:srgbClr val="242424"/>
                </a:solidFill>
                <a:effectLst/>
                <a:highlight>
                  <a:srgbClr val="FFFFFF"/>
                </a:highlight>
                <a:latin typeface="Tw Cen MT" panose="020B0602020104020603" pitchFamily="34" charset="0"/>
              </a:rPr>
              <a:t>occupé des postes de coordination MEAL chez Solidarités International au Cameroun et au Burkina Faso, chez la Croix-Rouge française au Tchad, et chez Triangle Génération Humanitaire en République Centrafricaine.</a:t>
            </a:r>
            <a:r>
              <a:rPr lang="fr-FR" sz="2100" dirty="0">
                <a:solidFill>
                  <a:srgbClr val="242424"/>
                </a:solidFill>
                <a:highlight>
                  <a:srgbClr val="FFFFFF"/>
                </a:highlight>
                <a:latin typeface="Tw Cen MT" panose="020B0602020104020603" pitchFamily="34" charset="0"/>
              </a:rPr>
              <a:t> </a:t>
            </a:r>
            <a:r>
              <a:rPr lang="fr-FR" sz="2100" b="0" i="0" dirty="0">
                <a:solidFill>
                  <a:srgbClr val="242424"/>
                </a:solidFill>
                <a:effectLst/>
                <a:highlight>
                  <a:srgbClr val="FFFFFF"/>
                </a:highlight>
                <a:latin typeface="Tw Cen MT" panose="020B0602020104020603" pitchFamily="34" charset="0"/>
              </a:rPr>
              <a:t>Il supervise également les évaluations internes et externes pour divers programmes financés par des bailleurs de fonds internationaux tels que ECHO, SIDA, DUE, USAID et BHA.</a:t>
            </a:r>
            <a:br>
              <a:rPr lang="fr-FR" sz="2100" b="0" i="0" dirty="0">
                <a:solidFill>
                  <a:srgbClr val="242424"/>
                </a:solidFill>
                <a:effectLst/>
                <a:highlight>
                  <a:srgbClr val="FFFFFF"/>
                </a:highlight>
                <a:latin typeface="Tw Cen MT" panose="020B0602020104020603" pitchFamily="34" charset="0"/>
              </a:rPr>
            </a:br>
            <a:br>
              <a:rPr lang="fr-FR" sz="2100" b="0" i="0" dirty="0">
                <a:solidFill>
                  <a:srgbClr val="242424"/>
                </a:solidFill>
                <a:effectLst/>
                <a:highlight>
                  <a:srgbClr val="FFFFFF"/>
                </a:highlight>
                <a:latin typeface="Tw Cen MT" panose="020B0602020104020603" pitchFamily="34" charset="0"/>
              </a:rPr>
            </a:br>
            <a:r>
              <a:rPr lang="fr-FR" sz="2100" b="0" i="0" dirty="0">
                <a:solidFill>
                  <a:srgbClr val="242424"/>
                </a:solidFill>
                <a:effectLst/>
                <a:highlight>
                  <a:srgbClr val="FFFFFF"/>
                </a:highlight>
                <a:latin typeface="Tw Cen MT" panose="020B0602020104020603" pitchFamily="34" charset="0"/>
              </a:rPr>
              <a:t> Il a travaillé sur des projets dans des secteurs tels que l'eau, l'hygiène et l'assainissement (EHA), les abris et biens non alimentaires, la santé - nutrition,  la sécurité alimentaire, la protection, les réponses d'urgences et les transferts monétaires.</a:t>
            </a:r>
          </a:p>
          <a:p>
            <a:pPr algn="just" fontAlgn="base"/>
            <a:endParaRPr lang="fr-FR" sz="2100" dirty="0">
              <a:solidFill>
                <a:srgbClr val="242424"/>
              </a:solidFill>
              <a:highlight>
                <a:srgbClr val="FFFFFF"/>
              </a:highlight>
              <a:latin typeface="Tw Cen MT" panose="020B0602020104020603" pitchFamily="34" charset="0"/>
            </a:endParaRPr>
          </a:p>
          <a:p>
            <a:pPr algn="just" fontAlgn="base"/>
            <a:r>
              <a:rPr lang="fr-FR" sz="2100" b="0" i="0" dirty="0">
                <a:solidFill>
                  <a:srgbClr val="242424"/>
                </a:solidFill>
                <a:effectLst/>
                <a:highlight>
                  <a:srgbClr val="FFFFFF"/>
                </a:highlight>
                <a:latin typeface="Tw Cen MT" panose="020B0602020104020603" pitchFamily="34" charset="0"/>
              </a:rPr>
              <a:t>Il occupe actuellement le poste de MEL Manager pour </a:t>
            </a:r>
            <a:r>
              <a:rPr lang="fr-FR" sz="2100" b="0" i="0" dirty="0" err="1">
                <a:solidFill>
                  <a:srgbClr val="242424"/>
                </a:solidFill>
                <a:effectLst/>
                <a:highlight>
                  <a:srgbClr val="FFFFFF"/>
                </a:highlight>
                <a:latin typeface="Tw Cen MT" panose="020B0602020104020603" pitchFamily="34" charset="0"/>
              </a:rPr>
              <a:t>Norwegian</a:t>
            </a:r>
            <a:r>
              <a:rPr lang="fr-FR" sz="2100" b="0" i="0" dirty="0">
                <a:solidFill>
                  <a:srgbClr val="242424"/>
                </a:solidFill>
                <a:effectLst/>
                <a:highlight>
                  <a:srgbClr val="FFFFFF"/>
                </a:highlight>
                <a:latin typeface="Tw Cen MT" panose="020B0602020104020603" pitchFamily="34" charset="0"/>
              </a:rPr>
              <a:t> </a:t>
            </a:r>
            <a:r>
              <a:rPr lang="fr-FR" sz="2100" b="0" i="0" dirty="0" err="1">
                <a:solidFill>
                  <a:srgbClr val="242424"/>
                </a:solidFill>
                <a:effectLst/>
                <a:highlight>
                  <a:srgbClr val="FFFFFF"/>
                </a:highlight>
                <a:latin typeface="Tw Cen MT" panose="020B0602020104020603" pitchFamily="34" charset="0"/>
              </a:rPr>
              <a:t>Refugee</a:t>
            </a:r>
            <a:r>
              <a:rPr lang="fr-FR" sz="2100" b="0" i="0" dirty="0">
                <a:solidFill>
                  <a:srgbClr val="242424"/>
                </a:solidFill>
                <a:effectLst/>
                <a:highlight>
                  <a:srgbClr val="FFFFFF"/>
                </a:highlight>
                <a:latin typeface="Tw Cen MT" panose="020B0602020104020603" pitchFamily="34" charset="0"/>
              </a:rPr>
              <a:t> Council (NRC) en République démocratique du Congo (RDC). Détenteur d'un Master en Suivi-Évaluation des projets et programmes, </a:t>
            </a:r>
          </a:p>
          <a:p>
            <a:pPr algn="just" fontAlgn="base"/>
            <a:endParaRPr lang="fr-FR" sz="2100" b="0" i="0" dirty="0">
              <a:solidFill>
                <a:srgbClr val="242424"/>
              </a:solidFill>
              <a:effectLst/>
              <a:highlight>
                <a:srgbClr val="FFFFFF"/>
              </a:highlight>
              <a:latin typeface="Tw Cen MT" panose="020B0602020104020603" pitchFamily="34" charset="0"/>
            </a:endParaRPr>
          </a:p>
          <a:p>
            <a:pPr marL="514350" marR="0" lvl="0" indent="-514350" algn="just" defTabSz="1371600" rtl="0" eaLnBrk="1" fontAlgn="auto" latinLnBrk="0" hangingPunct="1">
              <a:lnSpc>
                <a:spcPct val="100000"/>
              </a:lnSpc>
              <a:spcBef>
                <a:spcPts val="0"/>
              </a:spcBef>
              <a:spcAft>
                <a:spcPts val="900"/>
              </a:spcAft>
              <a:buClrTx/>
              <a:buSzTx/>
              <a:buFont typeface="Wingdings" panose="05000000000000000000" pitchFamily="2" charset="2"/>
              <a:buChar char="§"/>
              <a:tabLst/>
              <a:defRPr/>
            </a:pPr>
            <a:endParaRPr kumimoji="0" lang="en-US" sz="3000" b="0" i="0" u="none" strike="noStrike" kern="1200" cap="none" spc="0" normalizeH="0" baseline="0" noProof="0" dirty="0">
              <a:ln>
                <a:noFill/>
              </a:ln>
              <a:solidFill>
                <a:prstClr val="black">
                  <a:alpha val="80000"/>
                </a:prstClr>
              </a:solidFill>
              <a:effectLst/>
              <a:uLnTx/>
              <a:uFillTx/>
              <a:latin typeface="Garamond" panose="02020404030301010803" pitchFamily="18" charset="0"/>
              <a:ea typeface="+mn-ea"/>
              <a:cs typeface="+mn-cs"/>
            </a:endParaRPr>
          </a:p>
          <a:p>
            <a:pPr marL="0" marR="0" lvl="0" indent="0" algn="just" defTabSz="1371600" rtl="0" eaLnBrk="1" fontAlgn="auto" latinLnBrk="0" hangingPunct="1">
              <a:lnSpc>
                <a:spcPct val="100000"/>
              </a:lnSpc>
              <a:spcBef>
                <a:spcPts val="0"/>
              </a:spcBef>
              <a:spcAft>
                <a:spcPts val="900"/>
              </a:spcAft>
              <a:buClrTx/>
              <a:buSzTx/>
              <a:buFontTx/>
              <a:buNone/>
              <a:tabLst/>
              <a:defRPr/>
            </a:pPr>
            <a:endParaRPr kumimoji="0" lang="en-US" sz="3000" b="0" i="0" u="none" strike="noStrike" kern="1200" cap="none" spc="0" normalizeH="0" baseline="0" noProof="0" dirty="0">
              <a:ln>
                <a:noFill/>
              </a:ln>
              <a:solidFill>
                <a:prstClr val="black">
                  <a:alpha val="80000"/>
                </a:prstClr>
              </a:solidFill>
              <a:effectLst/>
              <a:uLnTx/>
              <a:uFillTx/>
              <a:latin typeface="Garamond" panose="02020404030301010803" pitchFamily="18" charset="0"/>
              <a:ea typeface="+mn-ea"/>
              <a:cs typeface="+mn-cs"/>
            </a:endParaRPr>
          </a:p>
        </p:txBody>
      </p:sp>
      <p:cxnSp>
        <p:nvCxnSpPr>
          <p:cNvPr id="15" name="Straight Connector 14">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28908"/>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07EB691F-2388-D665-D500-74053083FB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08018" y="8910492"/>
            <a:ext cx="5192882" cy="1601139"/>
          </a:xfrm>
          <a:prstGeom prst="rect">
            <a:avLst/>
          </a:prstGeom>
        </p:spPr>
      </p:pic>
      <p:pic>
        <p:nvPicPr>
          <p:cNvPr id="8" name="Picture 8" descr="A blue text on a black background&#10;&#10;Description automatically generated">
            <a:extLst>
              <a:ext uri="{FF2B5EF4-FFF2-40B4-BE49-F238E27FC236}">
                <a16:creationId xmlns:a16="http://schemas.microsoft.com/office/drawing/2014/main" id="{86BEDD73-CCFD-E907-ECA7-838A2DE6E0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0" y="9126325"/>
            <a:ext cx="3465791" cy="1160675"/>
          </a:xfrm>
          <a:prstGeom prst="rect">
            <a:avLst/>
          </a:prstGeom>
        </p:spPr>
      </p:pic>
      <p:pic>
        <p:nvPicPr>
          <p:cNvPr id="3" name="Image 2" descr="Une image contenant habits, personne, Visage humain, sourire&#10;&#10;Description générée automatiquement">
            <a:extLst>
              <a:ext uri="{FF2B5EF4-FFF2-40B4-BE49-F238E27FC236}">
                <a16:creationId xmlns:a16="http://schemas.microsoft.com/office/drawing/2014/main" id="{63BE721D-FEE6-FE0F-93DF-0667C8CDF6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8100"/>
            <a:ext cx="7502579" cy="7502579"/>
          </a:xfrm>
          <a:prstGeom prst="rect">
            <a:avLst/>
          </a:prstGeom>
        </p:spPr>
      </p:pic>
      <p:sp>
        <p:nvSpPr>
          <p:cNvPr id="4" name="ZoneTexte 3">
            <a:extLst>
              <a:ext uri="{FF2B5EF4-FFF2-40B4-BE49-F238E27FC236}">
                <a16:creationId xmlns:a16="http://schemas.microsoft.com/office/drawing/2014/main" id="{8D2E42B3-D0ED-858A-407B-6B7151779881}"/>
              </a:ext>
            </a:extLst>
          </p:cNvPr>
          <p:cNvSpPr txBox="1"/>
          <p:nvPr/>
        </p:nvSpPr>
        <p:spPr>
          <a:xfrm>
            <a:off x="1485699" y="7857954"/>
            <a:ext cx="6482644" cy="707886"/>
          </a:xfrm>
          <a:prstGeom prst="rect">
            <a:avLst/>
          </a:prstGeom>
          <a:noFill/>
        </p:spPr>
        <p:txBody>
          <a:bodyPr wrap="square" rtlCol="0">
            <a:spAutoFit/>
          </a:bodyPr>
          <a:lstStyle/>
          <a:p>
            <a:r>
              <a:rPr lang="fr-FR" sz="4000" b="1" dirty="0">
                <a:solidFill>
                  <a:srgbClr val="242424"/>
                </a:solidFill>
                <a:latin typeface="Tw Cen MT" panose="020B0602020104020603" pitchFamily="34" charset="0"/>
              </a:rPr>
              <a:t>M. </a:t>
            </a:r>
            <a:r>
              <a:rPr lang="fr-FR" sz="4000" b="1" i="0" dirty="0">
                <a:solidFill>
                  <a:srgbClr val="242424"/>
                </a:solidFill>
                <a:effectLst/>
                <a:latin typeface="Tw Cen MT" panose="020B0602020104020603" pitchFamily="34" charset="0"/>
              </a:rPr>
              <a:t>Armando TONFACK</a:t>
            </a:r>
            <a:r>
              <a:rPr lang="fr-FR" b="0" i="0" dirty="0">
                <a:solidFill>
                  <a:srgbClr val="242424"/>
                </a:solidFill>
                <a:effectLst/>
                <a:latin typeface="Segoe UI" panose="020B0502040204020203" pitchFamily="34" charset="0"/>
              </a:rPr>
              <a:t>,</a:t>
            </a:r>
            <a:endParaRPr lang="fr-FR" dirty="0"/>
          </a:p>
        </p:txBody>
      </p:sp>
    </p:spTree>
    <p:extLst>
      <p:ext uri="{BB962C8B-B14F-4D97-AF65-F5344CB8AC3E}">
        <p14:creationId xmlns:p14="http://schemas.microsoft.com/office/powerpoint/2010/main" val="416560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8104"/>
            <a:ext cx="18287998" cy="10286996"/>
            <a:chOff x="0" y="3"/>
            <a:chExt cx="18287998" cy="10286996"/>
          </a:xfrm>
        </p:grpSpPr>
        <p:pic>
          <p:nvPicPr>
            <p:cNvPr id="4" name="object 4"/>
            <p:cNvPicPr/>
            <p:nvPr/>
          </p:nvPicPr>
          <p:blipFill>
            <a:blip r:embed="rId2" cstate="print"/>
            <a:stretch>
              <a:fillRect/>
            </a:stretch>
          </p:blipFill>
          <p:spPr>
            <a:xfrm>
              <a:off x="14492535" y="5773325"/>
              <a:ext cx="3795463" cy="4513674"/>
            </a:xfrm>
            <a:prstGeom prst="rect">
              <a:avLst/>
            </a:prstGeom>
          </p:spPr>
        </p:pic>
        <p:pic>
          <p:nvPicPr>
            <p:cNvPr id="5" name="object 5"/>
            <p:cNvPicPr/>
            <p:nvPr/>
          </p:nvPicPr>
          <p:blipFill>
            <a:blip r:embed="rId3" cstate="print"/>
            <a:stretch>
              <a:fillRect/>
            </a:stretch>
          </p:blipFill>
          <p:spPr>
            <a:xfrm>
              <a:off x="0" y="3"/>
              <a:ext cx="3877882" cy="5053750"/>
            </a:xfrm>
            <a:prstGeom prst="rect">
              <a:avLst/>
            </a:prstGeom>
          </p:spPr>
        </p:pic>
      </p:grpSp>
      <p:sp>
        <p:nvSpPr>
          <p:cNvPr id="6" name="object 6"/>
          <p:cNvSpPr txBox="1">
            <a:spLocks noGrp="1"/>
          </p:cNvSpPr>
          <p:nvPr>
            <p:ph type="title"/>
          </p:nvPr>
        </p:nvSpPr>
        <p:spPr>
          <a:xfrm>
            <a:off x="-2590800" y="3920682"/>
            <a:ext cx="19707146" cy="1109784"/>
          </a:xfrm>
          <a:prstGeom prst="rect">
            <a:avLst/>
          </a:prstGeom>
        </p:spPr>
        <p:txBody>
          <a:bodyPr vert="horz" wrap="square" lIns="0" tIns="184651" rIns="0" bIns="0" rtlCol="0">
            <a:spAutoFit/>
          </a:bodyPr>
          <a:lstStyle/>
          <a:p>
            <a:pPr marL="6359525">
              <a:lnSpc>
                <a:spcPct val="100000"/>
              </a:lnSpc>
              <a:spcBef>
                <a:spcPts val="114"/>
              </a:spcBef>
            </a:pPr>
            <a:r>
              <a:rPr lang="fr-FR" sz="6000" dirty="0">
                <a:solidFill>
                  <a:schemeClr val="bg1"/>
                </a:solidFill>
              </a:rPr>
              <a:t>MERCI POUR VOTRE ATTENTION</a:t>
            </a:r>
            <a:endParaRPr sz="6000" dirty="0">
              <a:solidFill>
                <a:schemeClr val="bg1"/>
              </a:solidFill>
            </a:endParaRPr>
          </a:p>
        </p:txBody>
      </p:sp>
      <p:pic>
        <p:nvPicPr>
          <p:cNvPr id="3" name="Image 2">
            <a:extLst>
              <a:ext uri="{FF2B5EF4-FFF2-40B4-BE49-F238E27FC236}">
                <a16:creationId xmlns:a16="http://schemas.microsoft.com/office/drawing/2014/main" id="{5083B270-C1DC-231A-4034-1D822A626E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25200" y="8420100"/>
            <a:ext cx="6829346" cy="2105715"/>
          </a:xfrm>
          <a:prstGeom prst="rect">
            <a:avLst/>
          </a:prstGeom>
        </p:spPr>
      </p:pic>
      <p:pic>
        <p:nvPicPr>
          <p:cNvPr id="16" name="Picture 7">
            <a:extLst>
              <a:ext uri="{FF2B5EF4-FFF2-40B4-BE49-F238E27FC236}">
                <a16:creationId xmlns:a16="http://schemas.microsoft.com/office/drawing/2014/main" id="{6A0B03D6-244C-531E-21C5-91C115B16D9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33454" y="8755571"/>
            <a:ext cx="4560165" cy="1434771"/>
          </a:xfrm>
          <a:prstGeom prst="rect">
            <a:avLst/>
          </a:prstGeom>
        </p:spPr>
      </p:pic>
    </p:spTree>
    <p:extLst>
      <p:ext uri="{BB962C8B-B14F-4D97-AF65-F5344CB8AC3E}">
        <p14:creationId xmlns:p14="http://schemas.microsoft.com/office/powerpoint/2010/main" val="34046823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065"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F4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sysClr val="windowText" lastClr="000000"/>
                </a:solidFill>
                <a:effectLst/>
                <a:uLnTx/>
                <a:uFillTx/>
              </a:rPr>
              <a:t>v</a:t>
            </a:r>
            <a:endParaRPr kumimoji="0" sz="1800" b="0" i="0" u="none" strike="noStrike" kern="0" cap="none" spc="0" normalizeH="0" baseline="0" noProof="0" dirty="0">
              <a:ln>
                <a:noFill/>
              </a:ln>
              <a:solidFill>
                <a:sysClr val="windowText" lastClr="000000"/>
              </a:solidFill>
              <a:effectLst/>
              <a:uLnTx/>
              <a:uFillTx/>
            </a:endParaRPr>
          </a:p>
        </p:txBody>
      </p:sp>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sysClr val="windowText" lastClr="000000"/>
                </a:solidFill>
                <a:effectLst/>
                <a:uLnTx/>
                <a:uFillTx/>
              </a:rPr>
              <a:t>v</a:t>
            </a:r>
            <a:endParaRPr kumimoji="0" sz="1800" b="0" i="0" u="none" strike="noStrike" kern="0" cap="none" spc="0" normalizeH="0" baseline="0" noProof="0" dirty="0">
              <a:ln>
                <a:noFill/>
              </a:ln>
              <a:solidFill>
                <a:sysClr val="windowText" lastClr="000000"/>
              </a:solidFill>
              <a:effectLst/>
              <a:uLnTx/>
              <a:uFillTx/>
            </a:endParaRPr>
          </a:p>
        </p:txBody>
      </p:sp>
      <p:sp>
        <p:nvSpPr>
          <p:cNvPr id="5" name="object 5"/>
          <p:cNvSpPr txBox="1">
            <a:spLocks noGrp="1"/>
          </p:cNvSpPr>
          <p:nvPr>
            <p:ph type="body" idx="1"/>
          </p:nvPr>
        </p:nvSpPr>
        <p:spPr>
          <a:xfrm>
            <a:off x="1524000" y="2980864"/>
            <a:ext cx="14173200" cy="2798201"/>
          </a:xfrm>
          <a:prstGeom prst="rect">
            <a:avLst/>
          </a:prstGeom>
        </p:spPr>
        <p:txBody>
          <a:bodyPr vert="horz" wrap="square" lIns="0" tIns="27939" rIns="0" bIns="0" rtlCol="0">
            <a:spAutoFit/>
          </a:bodyPr>
          <a:lstStyle/>
          <a:p>
            <a:pPr marL="12700" marR="5080" algn="ctr">
              <a:spcBef>
                <a:spcPts val="219"/>
              </a:spcBef>
            </a:pPr>
            <a:r>
              <a:rPr lang="fr-FR" sz="6000" spc="-55" dirty="0"/>
              <a:t>Évaluation adaptative en contexte de conflit en République Démocratique du Congo : leçons tirées du projet </a:t>
            </a:r>
            <a:r>
              <a:rPr lang="fr-FR" sz="6000" spc="-55" dirty="0" err="1"/>
              <a:t>Nashiriki</a:t>
            </a:r>
            <a:endParaRPr sz="6000" spc="-10" dirty="0"/>
          </a:p>
        </p:txBody>
      </p:sp>
      <p:sp>
        <p:nvSpPr>
          <p:cNvPr id="6" name="object 6"/>
          <p:cNvSpPr txBox="1">
            <a:spLocks noGrp="1"/>
          </p:cNvSpPr>
          <p:nvPr>
            <p:ph type="title"/>
          </p:nvPr>
        </p:nvSpPr>
        <p:spPr>
          <a:xfrm>
            <a:off x="152400" y="98236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contexte de conflit</a:t>
            </a:r>
            <a:endParaRPr spc="-20" dirty="0">
              <a:solidFill>
                <a:srgbClr val="001689"/>
              </a:solidFill>
            </a:endParaRPr>
          </a:p>
        </p:txBody>
      </p:sp>
      <p:sp>
        <p:nvSpPr>
          <p:cNvPr id="7" name="object 7"/>
          <p:cNvSpPr/>
          <p:nvPr/>
        </p:nvSpPr>
        <p:spPr>
          <a:xfrm flipV="1">
            <a:off x="57894" y="1501588"/>
            <a:ext cx="7562105" cy="125202"/>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a:ln>
                <a:noFill/>
              </a:ln>
              <a:solidFill>
                <a:sysClr val="windowText" lastClr="000000"/>
              </a:solidFill>
              <a:effectLst/>
              <a:uLnTx/>
              <a:uFillTx/>
              <a:latin typeface="DM Sans"/>
              <a:cs typeface="DM Sans"/>
            </a:endParaRPr>
          </a:p>
        </p:txBody>
      </p:sp>
      <p:pic>
        <p:nvPicPr>
          <p:cNvPr id="9" name="Picture 8" descr="A blue text on a black background&#10;&#10;Description automatically generated">
            <a:extLst>
              <a:ext uri="{FF2B5EF4-FFF2-40B4-BE49-F238E27FC236}">
                <a16:creationId xmlns:a16="http://schemas.microsoft.com/office/drawing/2014/main" id="{5BDDED8A-3FA5-B880-2ACF-8BAFA44ED9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3" name="Image 2">
            <a:extLst>
              <a:ext uri="{FF2B5EF4-FFF2-40B4-BE49-F238E27FC236}">
                <a16:creationId xmlns:a16="http://schemas.microsoft.com/office/drawing/2014/main" id="{724BFAE3-4B50-E4E2-F20D-626E32AB25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0" name="ZoneTexte 9">
            <a:extLst>
              <a:ext uri="{FF2B5EF4-FFF2-40B4-BE49-F238E27FC236}">
                <a16:creationId xmlns:a16="http://schemas.microsoft.com/office/drawing/2014/main" id="{2F5043BF-7415-66E8-B1E3-51802049DDAD}"/>
              </a:ext>
            </a:extLst>
          </p:cNvPr>
          <p:cNvSpPr txBox="1"/>
          <p:nvPr/>
        </p:nvSpPr>
        <p:spPr>
          <a:xfrm>
            <a:off x="3083035" y="6248940"/>
            <a:ext cx="9525000" cy="1384995"/>
          </a:xfrm>
          <a:prstGeom prst="rect">
            <a:avLst/>
          </a:prstGeom>
          <a:noFill/>
        </p:spPr>
        <p:txBody>
          <a:bodyPr wrap="square" rtlCol="0">
            <a:spAutoFit/>
          </a:bodyPr>
          <a:lstStyle/>
          <a:p>
            <a:r>
              <a:rPr lang="fr-FR" sz="2800" spc="-10" dirty="0">
                <a:solidFill>
                  <a:srgbClr val="001689"/>
                </a:solidFill>
                <a:latin typeface="DM Sans"/>
                <a:ea typeface="+mn-ea"/>
              </a:rPr>
              <a:t>Présenté par Armando TONFACK, </a:t>
            </a:r>
          </a:p>
          <a:p>
            <a:r>
              <a:rPr lang="fr-FR" sz="2800" spc="-10" dirty="0">
                <a:solidFill>
                  <a:srgbClr val="001689"/>
                </a:solidFill>
                <a:latin typeface="DM Sans"/>
                <a:ea typeface="+mn-ea"/>
              </a:rPr>
              <a:t>MEL Manager pour </a:t>
            </a:r>
            <a:r>
              <a:rPr lang="fr-FR" sz="2800" spc="-10" dirty="0" err="1">
                <a:solidFill>
                  <a:srgbClr val="001689"/>
                </a:solidFill>
                <a:latin typeface="DM Sans"/>
                <a:ea typeface="+mn-ea"/>
              </a:rPr>
              <a:t>Norwegian</a:t>
            </a:r>
            <a:r>
              <a:rPr lang="fr-FR" sz="2800" spc="-10" dirty="0">
                <a:solidFill>
                  <a:srgbClr val="001689"/>
                </a:solidFill>
                <a:latin typeface="DM Sans"/>
                <a:ea typeface="+mn-ea"/>
              </a:rPr>
              <a:t> </a:t>
            </a:r>
            <a:r>
              <a:rPr lang="fr-FR" sz="2800" spc="-10" dirty="0" err="1">
                <a:solidFill>
                  <a:srgbClr val="001689"/>
                </a:solidFill>
                <a:latin typeface="DM Sans"/>
                <a:ea typeface="+mn-ea"/>
              </a:rPr>
              <a:t>Refugee</a:t>
            </a:r>
            <a:r>
              <a:rPr lang="fr-FR" sz="2800" spc="-10" dirty="0">
                <a:solidFill>
                  <a:srgbClr val="001689"/>
                </a:solidFill>
                <a:latin typeface="DM Sans"/>
                <a:ea typeface="+mn-ea"/>
              </a:rPr>
              <a:t> Council (NRC) en République démocratique du Congo (RDC). </a:t>
            </a:r>
            <a:endParaRPr lang="fr-F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539976" y="2010911"/>
            <a:ext cx="15163800" cy="6510307"/>
          </a:xfrm>
          <a:prstGeom prst="rect">
            <a:avLst/>
          </a:prstGeom>
        </p:spPr>
        <p:txBody>
          <a:bodyPr vert="horz" wrap="square" lIns="0" tIns="27939" rIns="0" bIns="0" rtlCol="0">
            <a:spAutoFit/>
          </a:bodyPr>
          <a:lstStyle/>
          <a:p>
            <a:pPr marL="12700" marR="5080">
              <a:lnSpc>
                <a:spcPts val="2850"/>
              </a:lnSpc>
              <a:spcBef>
                <a:spcPts val="219"/>
              </a:spcBef>
            </a:pPr>
            <a:r>
              <a:rPr lang="fr-FR" sz="2000" b="1" spc="-55" dirty="0"/>
              <a:t>Contexte :</a:t>
            </a:r>
          </a:p>
          <a:p>
            <a:pPr marL="12700" marR="5080" algn="just">
              <a:lnSpc>
                <a:spcPts val="2850"/>
              </a:lnSpc>
              <a:spcBef>
                <a:spcPts val="219"/>
              </a:spcBef>
            </a:pPr>
            <a:r>
              <a:rPr lang="fr-FR" sz="2000" spc="-55" dirty="0"/>
              <a:t>La République Démocratique du Congo (RDC) est confrontée à une crise humanitaire prolongée, particulièrement dans les provinces de l'Ituri, du Nord-Kivu et du Sud-Kivu, où des conflits armés et des tensions ethniques ont entraîné des déplacements massifs de populations. Le projet </a:t>
            </a:r>
            <a:r>
              <a:rPr lang="fr-FR" sz="2000" spc="-55" dirty="0" err="1"/>
              <a:t>Nashiriki</a:t>
            </a:r>
            <a:r>
              <a:rPr lang="fr-FR" sz="2000" spc="-55" dirty="0"/>
              <a:t> </a:t>
            </a:r>
            <a:r>
              <a:rPr lang="fr-FR" sz="2000" spc="-55" dirty="0" err="1"/>
              <a:t>Kwa</a:t>
            </a:r>
            <a:r>
              <a:rPr lang="fr-FR" sz="2000" spc="-55" dirty="0"/>
              <a:t> </a:t>
            </a:r>
            <a:r>
              <a:rPr lang="fr-FR" sz="2000" spc="-55" dirty="0" err="1"/>
              <a:t>Masikilizano</a:t>
            </a:r>
            <a:r>
              <a:rPr lang="fr-FR" sz="2000" spc="-55" dirty="0"/>
              <a:t>, financé par l'Union Européenne visait à renforcer la cohésion sociale et à stabiliser les régions de l’Ituri et du Nord-Kivu en promouvant la collaboration entre les communautés et les autorités, et en facilitant des solutions durables pour les populations déplacées..</a:t>
            </a:r>
          </a:p>
          <a:p>
            <a:pPr marL="12700" marR="5080" algn="just">
              <a:spcBef>
                <a:spcPts val="219"/>
              </a:spcBef>
            </a:pPr>
            <a:endParaRPr lang="fr-FR" sz="2000" b="1" spc="-10" dirty="0"/>
          </a:p>
          <a:p>
            <a:pPr marL="12700" marR="5080" algn="just">
              <a:lnSpc>
                <a:spcPts val="2850"/>
              </a:lnSpc>
              <a:spcBef>
                <a:spcPts val="219"/>
              </a:spcBef>
            </a:pPr>
            <a:r>
              <a:rPr lang="fr-FR" sz="2000" b="1" spc="-10" dirty="0"/>
              <a:t>Description du projet :</a:t>
            </a:r>
          </a:p>
          <a:p>
            <a:pPr marL="12700" marR="5080" algn="just">
              <a:lnSpc>
                <a:spcPts val="2850"/>
              </a:lnSpc>
              <a:spcBef>
                <a:spcPts val="219"/>
              </a:spcBef>
            </a:pPr>
            <a:r>
              <a:rPr lang="fr-FR" sz="2000" b="1" spc="-10" dirty="0"/>
              <a:t>Objectif : </a:t>
            </a:r>
            <a:r>
              <a:rPr lang="fr-FR" sz="2000" spc="-10" dirty="0"/>
              <a:t>Renforcement de la cohésion sociale et stabilisation dans l’Ituri et le Nord-Kivu.</a:t>
            </a:r>
            <a:endParaRPr lang="fr-FR" sz="2000" b="1" spc="-10" dirty="0"/>
          </a:p>
          <a:p>
            <a:pPr marL="12700" marR="5080" algn="just">
              <a:lnSpc>
                <a:spcPts val="2850"/>
              </a:lnSpc>
              <a:spcBef>
                <a:spcPts val="219"/>
              </a:spcBef>
            </a:pPr>
            <a:r>
              <a:rPr lang="fr-FR" sz="2000" b="1" spc="-10" dirty="0"/>
              <a:t>Durée : </a:t>
            </a:r>
            <a:r>
              <a:rPr lang="fr-FR" sz="2000" spc="-10" dirty="0"/>
              <a:t>1er février 2022 au 30 novembre 2023 (22 mois).</a:t>
            </a:r>
            <a:endParaRPr lang="fr-FR" sz="2000" b="1" spc="-10" dirty="0"/>
          </a:p>
          <a:p>
            <a:pPr marL="12700" marR="5080" algn="just">
              <a:lnSpc>
                <a:spcPts val="2850"/>
              </a:lnSpc>
              <a:spcBef>
                <a:spcPts val="219"/>
              </a:spcBef>
            </a:pPr>
            <a:r>
              <a:rPr lang="fr-FR" sz="2000" b="1" spc="-10" dirty="0"/>
              <a:t>Financement : </a:t>
            </a:r>
            <a:r>
              <a:rPr lang="fr-FR" sz="2000" spc="-10" dirty="0"/>
              <a:t>Union Européenne.</a:t>
            </a:r>
            <a:endParaRPr lang="fr-FR" sz="2000" b="1" spc="-10" dirty="0"/>
          </a:p>
          <a:p>
            <a:pPr marL="12700" marR="5080" algn="just">
              <a:lnSpc>
                <a:spcPts val="2850"/>
              </a:lnSpc>
              <a:spcBef>
                <a:spcPts val="219"/>
              </a:spcBef>
            </a:pPr>
            <a:r>
              <a:rPr lang="fr-FR" sz="2000" b="1" spc="-10" dirty="0"/>
              <a:t>Objectifs spécifiques :</a:t>
            </a:r>
          </a:p>
          <a:p>
            <a:pPr marL="12700" marR="5080" algn="just">
              <a:lnSpc>
                <a:spcPts val="2850"/>
              </a:lnSpc>
              <a:spcBef>
                <a:spcPts val="219"/>
              </a:spcBef>
            </a:pPr>
            <a:r>
              <a:rPr lang="fr-FR" sz="2000" spc="-10" dirty="0"/>
              <a:t>Collaboration et confiance entre les communautés et les autorités.</a:t>
            </a:r>
          </a:p>
          <a:p>
            <a:pPr marL="12700" marR="5080" algn="just">
              <a:lnSpc>
                <a:spcPts val="2850"/>
              </a:lnSpc>
              <a:spcBef>
                <a:spcPts val="219"/>
              </a:spcBef>
            </a:pPr>
            <a:r>
              <a:rPr lang="fr-FR" sz="2000" spc="-10" dirty="0"/>
              <a:t>Cohabitation pacifique entre les membres de la communauté.</a:t>
            </a:r>
          </a:p>
          <a:p>
            <a:pPr marL="12700" marR="5080" algn="just">
              <a:lnSpc>
                <a:spcPts val="2850"/>
              </a:lnSpc>
              <a:spcBef>
                <a:spcPts val="219"/>
              </a:spcBef>
            </a:pPr>
            <a:r>
              <a:rPr lang="fr-FR" sz="2000" spc="-10" dirty="0"/>
              <a:t>Solutions durables pour les personnes déplacées.</a:t>
            </a:r>
          </a:p>
          <a:p>
            <a:pPr marL="12700" marR="5080" algn="just">
              <a:spcBef>
                <a:spcPts val="219"/>
              </a:spcBef>
            </a:pPr>
            <a:endParaRPr lang="fr-FR" sz="2000" b="1" spc="-10" dirty="0"/>
          </a:p>
          <a:p>
            <a:pPr marL="12700" marR="5080" algn="just">
              <a:lnSpc>
                <a:spcPts val="2850"/>
              </a:lnSpc>
              <a:spcBef>
                <a:spcPts val="219"/>
              </a:spcBef>
            </a:pPr>
            <a:r>
              <a:rPr lang="fr-FR" sz="2000" b="1" spc="-10" dirty="0"/>
              <a:t>Partenaires : </a:t>
            </a:r>
            <a:r>
              <a:rPr lang="fr-FR" sz="2000" spc="-10" dirty="0"/>
              <a:t>Consortium de 4 organisations (NRC - Lead, International </a:t>
            </a:r>
            <a:r>
              <a:rPr lang="fr-FR" sz="2000" spc="-10" dirty="0" err="1"/>
              <a:t>Alert</a:t>
            </a:r>
            <a:r>
              <a:rPr lang="fr-FR" sz="2000" spc="-10" dirty="0"/>
              <a:t>, Justice Plus, </a:t>
            </a:r>
            <a:r>
              <a:rPr lang="fr-FR" sz="2000" spc="-10" dirty="0" err="1"/>
              <a:t>Search</a:t>
            </a:r>
            <a:r>
              <a:rPr lang="fr-FR" sz="2000" spc="-10" dirty="0"/>
              <a:t> for Common Ground)</a:t>
            </a:r>
            <a:endParaRPr sz="2000" spc="-1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Généralités sur le projet </a:t>
            </a:r>
            <a:r>
              <a:rPr lang="fr-FR" spc="-20" dirty="0" err="1">
                <a:solidFill>
                  <a:srgbClr val="001689"/>
                </a:solidFill>
              </a:rPr>
              <a:t>Nashiriki</a:t>
            </a:r>
            <a:endParaRPr spc="-20" dirty="0">
              <a:solidFill>
                <a:srgbClr val="001689"/>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292326" y="1815899"/>
            <a:ext cx="16090674" cy="7216333"/>
          </a:xfrm>
          <a:prstGeom prst="rect">
            <a:avLst/>
          </a:prstGeom>
        </p:spPr>
        <p:txBody>
          <a:bodyPr vert="horz" wrap="square" lIns="0" tIns="27939" rIns="0" bIns="0" rtlCol="0">
            <a:spAutoFit/>
          </a:bodyPr>
          <a:lstStyle/>
          <a:p>
            <a:pPr marL="12700" marR="5080" algn="just">
              <a:lnSpc>
                <a:spcPts val="2850"/>
              </a:lnSpc>
              <a:spcBef>
                <a:spcPts val="219"/>
              </a:spcBef>
            </a:pPr>
            <a:r>
              <a:rPr lang="fr-FR" b="1" spc="-55" dirty="0"/>
              <a:t>Approches utilisées :</a:t>
            </a:r>
            <a:endParaRPr lang="fr-FR" spc="-55" dirty="0"/>
          </a:p>
          <a:p>
            <a:pPr marL="1082675" marR="5080" indent="-342900" algn="just">
              <a:lnSpc>
                <a:spcPts val="2850"/>
              </a:lnSpc>
              <a:spcBef>
                <a:spcPts val="219"/>
              </a:spcBef>
              <a:buFont typeface="Wingdings" panose="05000000000000000000" pitchFamily="2" charset="2"/>
              <a:buChar char="v"/>
            </a:pPr>
            <a:r>
              <a:rPr lang="fr-FR" u="sng" spc="-55" dirty="0"/>
              <a:t>Avant – après </a:t>
            </a:r>
            <a:r>
              <a:rPr lang="fr-FR" spc="-55" dirty="0"/>
              <a:t>: </a:t>
            </a:r>
            <a:r>
              <a:rPr lang="fr-FR" sz="1600" spc="-55" dirty="0"/>
              <a:t>en comparant les résultats de la Baseline à ceux de la </a:t>
            </a:r>
            <a:r>
              <a:rPr lang="fr-FR" sz="1600" spc="-55" dirty="0" err="1"/>
              <a:t>Endline</a:t>
            </a:r>
            <a:r>
              <a:rPr lang="fr-FR" sz="1600" spc="-55" dirty="0"/>
              <a:t> ;</a:t>
            </a:r>
          </a:p>
          <a:p>
            <a:pPr marL="1082675" marR="5080" indent="-342900" algn="just">
              <a:lnSpc>
                <a:spcPts val="2850"/>
              </a:lnSpc>
              <a:spcBef>
                <a:spcPts val="219"/>
              </a:spcBef>
              <a:buFont typeface="Wingdings" panose="05000000000000000000" pitchFamily="2" charset="2"/>
              <a:buChar char="v"/>
            </a:pPr>
            <a:r>
              <a:rPr lang="fr-FR" u="sng" spc="-55" dirty="0"/>
              <a:t>Participative </a:t>
            </a:r>
            <a:r>
              <a:rPr lang="fr-FR" spc="-55" dirty="0"/>
              <a:t>: </a:t>
            </a:r>
            <a:r>
              <a:rPr lang="fr-FR" sz="1600" spc="-55" dirty="0"/>
              <a:t>en impliquant toutes les parties prenantes de mise en œuvre du projet afin d’obtenir et de prendre en compte leurs points de vue, leurs impressions ; </a:t>
            </a:r>
            <a:endParaRPr lang="fr-FR" spc="-55" dirty="0"/>
          </a:p>
          <a:p>
            <a:pPr marL="1082675" marR="5080" indent="-342900" algn="just">
              <a:lnSpc>
                <a:spcPts val="2850"/>
              </a:lnSpc>
              <a:spcBef>
                <a:spcPts val="219"/>
              </a:spcBef>
              <a:buFont typeface="Wingdings" panose="05000000000000000000" pitchFamily="2" charset="2"/>
              <a:buChar char="v"/>
            </a:pPr>
            <a:r>
              <a:rPr lang="fr-FR" u="sng" spc="-55" dirty="0"/>
              <a:t>Sommative </a:t>
            </a:r>
            <a:r>
              <a:rPr lang="fr-FR" spc="-55" dirty="0"/>
              <a:t>: </a:t>
            </a:r>
            <a:r>
              <a:rPr lang="fr-FR" sz="1600" spc="-55" dirty="0"/>
              <a:t>afin de saisir si possible dans les détails, les changements au niveau des résultats et des facteurs indicatifs pouvant être attribuées aux effets de l’intervention et de documenter ces changements et histoires de succès du projet.</a:t>
            </a:r>
          </a:p>
          <a:p>
            <a:pPr marL="1082675" marR="5080" indent="-342900" algn="just">
              <a:lnSpc>
                <a:spcPts val="2850"/>
              </a:lnSpc>
              <a:spcBef>
                <a:spcPts val="219"/>
              </a:spcBef>
              <a:buFont typeface="Wingdings" panose="05000000000000000000" pitchFamily="2" charset="2"/>
              <a:buChar char="v"/>
            </a:pPr>
            <a:r>
              <a:rPr lang="fr-FR" u="sng" spc="-55" dirty="0"/>
              <a:t>Formative :</a:t>
            </a:r>
            <a:r>
              <a:rPr lang="fr-FR" spc="-55" dirty="0"/>
              <a:t> </a:t>
            </a:r>
            <a:r>
              <a:rPr lang="fr-FR" sz="1600" spc="-55" dirty="0"/>
              <a:t>pour identifier les bonnes pratiques, les leçons apprises à capitaliser dans les prochaines phases</a:t>
            </a:r>
          </a:p>
          <a:p>
            <a:pPr marL="1082675" marR="5080" indent="-342900" algn="just">
              <a:lnSpc>
                <a:spcPts val="2850"/>
              </a:lnSpc>
              <a:spcBef>
                <a:spcPts val="219"/>
              </a:spcBef>
              <a:buFont typeface="Wingdings" panose="05000000000000000000" pitchFamily="2" charset="2"/>
              <a:buChar char="v"/>
            </a:pPr>
            <a:r>
              <a:rPr lang="fr-FR" u="sng" spc="-55" dirty="0"/>
              <a:t>Basée sur les critères de l’OCDE/CAD : </a:t>
            </a:r>
            <a:r>
              <a:rPr lang="fr-FR" sz="1600" spc="-55" dirty="0"/>
              <a:t>pour identifier les bonnes pratiques, les leçons apprises à capitaliser dans les prochaines phases</a:t>
            </a:r>
          </a:p>
          <a:p>
            <a:pPr marL="1082675" marR="5080" indent="-342900" algn="just">
              <a:lnSpc>
                <a:spcPts val="2850"/>
              </a:lnSpc>
              <a:spcBef>
                <a:spcPts val="219"/>
              </a:spcBef>
              <a:buFont typeface="Wingdings" panose="05000000000000000000" pitchFamily="2" charset="2"/>
              <a:buChar char="v"/>
            </a:pPr>
            <a:endParaRPr lang="fr-FR" sz="1600" spc="-55" dirty="0"/>
          </a:p>
          <a:p>
            <a:pPr marL="12700" marR="5080" algn="just">
              <a:lnSpc>
                <a:spcPts val="2850"/>
              </a:lnSpc>
              <a:spcBef>
                <a:spcPts val="219"/>
              </a:spcBef>
            </a:pPr>
            <a:r>
              <a:rPr lang="fr-FR" b="1" spc="-55" dirty="0"/>
              <a:t>Triangulation des données :</a:t>
            </a:r>
          </a:p>
          <a:p>
            <a:pPr marL="1082675" marR="5080" indent="-342900" algn="just">
              <a:lnSpc>
                <a:spcPts val="2850"/>
              </a:lnSpc>
              <a:spcBef>
                <a:spcPts val="219"/>
              </a:spcBef>
              <a:buFont typeface="Wingdings" panose="05000000000000000000" pitchFamily="2" charset="2"/>
              <a:buChar char="v"/>
            </a:pPr>
            <a:r>
              <a:rPr lang="fr-FR" u="sng" spc="-55" dirty="0"/>
              <a:t>Combinaison des méthodes </a:t>
            </a:r>
            <a:r>
              <a:rPr lang="fr-FR" sz="1600" spc="-55" dirty="0"/>
              <a:t>(croisement des données qualitatives et quantitatives pour valider les résultats, utilisation de multiples sources de données pour renforcer la crédibilité des conclusions) ;</a:t>
            </a:r>
          </a:p>
          <a:p>
            <a:pPr marL="1082675" marR="5080" indent="-342900" algn="just">
              <a:lnSpc>
                <a:spcPts val="2850"/>
              </a:lnSpc>
              <a:spcBef>
                <a:spcPts val="219"/>
              </a:spcBef>
              <a:buFont typeface="Wingdings" panose="05000000000000000000" pitchFamily="2" charset="2"/>
              <a:buChar char="v"/>
            </a:pPr>
            <a:r>
              <a:rPr lang="fr-FR" u="sng" spc="-55" dirty="0"/>
              <a:t>Analyse approfondie </a:t>
            </a:r>
            <a:r>
              <a:rPr lang="fr-FR" sz="1600" spc="-55" dirty="0"/>
              <a:t>(analyse comparative des résultats obtenus par différentes méthodes, identification des tendances et des divergences pour une compréhension holistique),</a:t>
            </a:r>
          </a:p>
          <a:p>
            <a:pPr marL="12700" marR="5080" algn="just">
              <a:spcBef>
                <a:spcPts val="219"/>
              </a:spcBef>
            </a:pPr>
            <a:endParaRPr lang="fr-FR" sz="1100" b="1" spc="-55" dirty="0"/>
          </a:p>
          <a:p>
            <a:pPr marL="12700" marR="5080" algn="just">
              <a:lnSpc>
                <a:spcPts val="2850"/>
              </a:lnSpc>
              <a:spcBef>
                <a:spcPts val="219"/>
              </a:spcBef>
            </a:pPr>
            <a:r>
              <a:rPr lang="fr-FR" b="1" spc="-55" dirty="0"/>
              <a:t>Sensibilité au contexte :</a:t>
            </a:r>
          </a:p>
          <a:p>
            <a:pPr marL="1082675" marR="5080" indent="-342900" algn="just">
              <a:lnSpc>
                <a:spcPts val="2850"/>
              </a:lnSpc>
              <a:spcBef>
                <a:spcPts val="219"/>
              </a:spcBef>
              <a:buFont typeface="Wingdings" panose="05000000000000000000" pitchFamily="2" charset="2"/>
              <a:buChar char="v"/>
            </a:pPr>
            <a:r>
              <a:rPr lang="fr-FR" u="sng" spc="-55" dirty="0"/>
              <a:t>Adaptation aux réalités locales </a:t>
            </a:r>
            <a:r>
              <a:rPr lang="fr-FR" sz="1600" spc="-55" dirty="0"/>
              <a:t>(flexibilité dans la conception des outils de collecte pour s'adapter aux contextes changeants, prise en compte des dynamiques de conflit et des spécificités culturelles et sociales) ;</a:t>
            </a:r>
          </a:p>
          <a:p>
            <a:pPr marL="1082675" marR="5080" indent="-342900" algn="just">
              <a:lnSpc>
                <a:spcPts val="2850"/>
              </a:lnSpc>
              <a:spcBef>
                <a:spcPts val="219"/>
              </a:spcBef>
              <a:buFont typeface="Wingdings" panose="05000000000000000000" pitchFamily="2" charset="2"/>
              <a:buChar char="v"/>
            </a:pPr>
            <a:r>
              <a:rPr lang="fr-FR" u="sng" spc="-55" dirty="0"/>
              <a:t>Sécurité et accessibilité </a:t>
            </a:r>
            <a:r>
              <a:rPr lang="fr-FR" sz="1600" spc="-55" dirty="0"/>
              <a:t>(stratégies pour assurer la sécurité des équipes d'évaluation et l'accès aux zones difficiles via une veille sécuritaire renforcée).</a:t>
            </a:r>
          </a:p>
          <a:p>
            <a:pPr marR="5080" algn="just">
              <a:lnSpc>
                <a:spcPts val="2850"/>
              </a:lnSpc>
              <a:spcBef>
                <a:spcPts val="219"/>
              </a:spcBef>
            </a:pPr>
            <a:endParaRPr lang="fr-FR" sz="1600" spc="-55"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10851924"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Approche d’évaluation : approche mixte </a:t>
            </a:r>
          </a:p>
        </p:txBody>
      </p:sp>
    </p:spTree>
    <p:extLst>
      <p:ext uri="{BB962C8B-B14F-4D97-AF65-F5344CB8AC3E}">
        <p14:creationId xmlns:p14="http://schemas.microsoft.com/office/powerpoint/2010/main" val="16620873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533401" y="1836595"/>
            <a:ext cx="14401799" cy="6650602"/>
          </a:xfrm>
          <a:prstGeom prst="rect">
            <a:avLst/>
          </a:prstGeom>
        </p:spPr>
        <p:txBody>
          <a:bodyPr vert="horz" wrap="square" lIns="0" tIns="27939" rIns="0" bIns="0" rtlCol="0">
            <a:spAutoFit/>
          </a:bodyPr>
          <a:lstStyle/>
          <a:p>
            <a:pPr marL="12700" marR="5080" algn="just">
              <a:lnSpc>
                <a:spcPts val="2850"/>
              </a:lnSpc>
              <a:spcBef>
                <a:spcPts val="219"/>
              </a:spcBef>
            </a:pPr>
            <a:r>
              <a:rPr lang="fr-FR" b="1" spc="-55" dirty="0"/>
              <a:t>Méthodes qualitatives :</a:t>
            </a:r>
            <a:endParaRPr lang="fr-FR" spc="-55" dirty="0"/>
          </a:p>
          <a:p>
            <a:pPr marL="1082675" marR="5080" indent="-342900" algn="just">
              <a:lnSpc>
                <a:spcPts val="2850"/>
              </a:lnSpc>
              <a:spcBef>
                <a:spcPts val="219"/>
              </a:spcBef>
              <a:buFont typeface="Wingdings" panose="05000000000000000000" pitchFamily="2" charset="2"/>
              <a:buChar char="v"/>
            </a:pPr>
            <a:r>
              <a:rPr lang="fr-FR" u="sng" spc="-55" dirty="0"/>
              <a:t>Entretiens semi-structurés :</a:t>
            </a:r>
          </a:p>
          <a:p>
            <a:pPr marL="1800225" marR="5080" indent="-342900" algn="just">
              <a:spcBef>
                <a:spcPts val="219"/>
              </a:spcBef>
              <a:buFont typeface="Arial" panose="020B0604020202020204" pitchFamily="34" charset="0"/>
              <a:buChar char="•"/>
            </a:pPr>
            <a:r>
              <a:rPr lang="fr-FR" i="1" spc="-55" dirty="0"/>
              <a:t>Cibles : </a:t>
            </a:r>
            <a:r>
              <a:rPr lang="fr-FR" spc="-55" dirty="0"/>
              <a:t>informateurs clés, autorités locales, leaders communautaires ;</a:t>
            </a:r>
          </a:p>
          <a:p>
            <a:pPr marL="1800225" marR="5080" indent="-342900" algn="just">
              <a:lnSpc>
                <a:spcPts val="2850"/>
              </a:lnSpc>
              <a:spcBef>
                <a:spcPts val="219"/>
              </a:spcBef>
              <a:buFont typeface="Arial" panose="020B0604020202020204" pitchFamily="34" charset="0"/>
              <a:buChar char="•"/>
            </a:pPr>
            <a:r>
              <a:rPr lang="fr-FR" i="1" spc="-55" dirty="0"/>
              <a:t>Objectif : </a:t>
            </a:r>
            <a:r>
              <a:rPr lang="fr-FR" spc="-55" dirty="0"/>
              <a:t>recueillir des perceptions et des expériences détaillées ;</a:t>
            </a:r>
          </a:p>
          <a:p>
            <a:pPr marL="1082675" marR="5080" indent="-342900" algn="just">
              <a:lnSpc>
                <a:spcPts val="2850"/>
              </a:lnSpc>
              <a:spcBef>
                <a:spcPts val="219"/>
              </a:spcBef>
              <a:buFont typeface="Wingdings" panose="05000000000000000000" pitchFamily="2" charset="2"/>
              <a:buChar char="v"/>
            </a:pPr>
            <a:r>
              <a:rPr lang="fr-FR" u="sng" spc="-55" dirty="0"/>
              <a:t>Focus groups :</a:t>
            </a:r>
          </a:p>
          <a:p>
            <a:pPr marL="1800225" marR="5080" indent="-342900" algn="just">
              <a:lnSpc>
                <a:spcPts val="2850"/>
              </a:lnSpc>
              <a:spcBef>
                <a:spcPts val="219"/>
              </a:spcBef>
              <a:buFont typeface="Arial" panose="020B0604020202020204" pitchFamily="34" charset="0"/>
              <a:buChar char="•"/>
            </a:pPr>
            <a:r>
              <a:rPr lang="fr-FR" i="1" spc="-55" dirty="0"/>
              <a:t>Cibles : </a:t>
            </a:r>
            <a:r>
              <a:rPr lang="fr-FR" spc="-55" dirty="0"/>
              <a:t>membres de la communauté, participants aux projets ;</a:t>
            </a:r>
          </a:p>
          <a:p>
            <a:pPr marL="1800225" marR="5080" indent="-342900" algn="just">
              <a:lnSpc>
                <a:spcPts val="2850"/>
              </a:lnSpc>
              <a:spcBef>
                <a:spcPts val="219"/>
              </a:spcBef>
              <a:buFont typeface="Arial" panose="020B0604020202020204" pitchFamily="34" charset="0"/>
              <a:buChar char="•"/>
            </a:pPr>
            <a:r>
              <a:rPr lang="fr-FR" i="1" spc="-55" dirty="0"/>
              <a:t>Objectif : </a:t>
            </a:r>
            <a:r>
              <a:rPr lang="fr-FR" spc="-55" dirty="0"/>
              <a:t>encourager la discussion et l'échange de points de vue ;</a:t>
            </a:r>
          </a:p>
          <a:p>
            <a:pPr marL="1082675" marR="5080" indent="-342900" algn="just">
              <a:lnSpc>
                <a:spcPts val="2850"/>
              </a:lnSpc>
              <a:spcBef>
                <a:spcPts val="219"/>
              </a:spcBef>
              <a:buFont typeface="Wingdings" panose="05000000000000000000" pitchFamily="2" charset="2"/>
              <a:buChar char="v"/>
            </a:pPr>
            <a:r>
              <a:rPr lang="fr-FR" u="sng" spc="-55" dirty="0"/>
              <a:t>Récits de vie </a:t>
            </a:r>
            <a:r>
              <a:rPr lang="fr-FR" spc="-55" dirty="0"/>
              <a:t>(utilisation d'histoires personnelles pour illustrer les impacts du projet, approfondissement des expériences individuelles et communautaires) ;</a:t>
            </a:r>
          </a:p>
          <a:p>
            <a:pPr marL="1082675" marR="5080" indent="-342900" algn="just">
              <a:lnSpc>
                <a:spcPts val="2850"/>
              </a:lnSpc>
              <a:spcBef>
                <a:spcPts val="219"/>
              </a:spcBef>
              <a:buFont typeface="Wingdings" panose="05000000000000000000" pitchFamily="2" charset="2"/>
              <a:buChar char="v"/>
            </a:pPr>
            <a:r>
              <a:rPr lang="fr-FR" u="sng" spc="-55" dirty="0"/>
              <a:t>Analyse documentaire</a:t>
            </a:r>
            <a:r>
              <a:rPr lang="fr-FR" spc="-55" dirty="0"/>
              <a:t> (revue des documents stratégiques et locaux, de projet, rapports d’activités …)</a:t>
            </a:r>
            <a:endParaRPr lang="fr-FR" b="1" spc="-55" dirty="0"/>
          </a:p>
          <a:p>
            <a:pPr marL="12700" marR="5080" algn="just">
              <a:lnSpc>
                <a:spcPts val="2850"/>
              </a:lnSpc>
              <a:spcBef>
                <a:spcPts val="219"/>
              </a:spcBef>
            </a:pPr>
            <a:r>
              <a:rPr lang="fr-FR" b="1" spc="-55" dirty="0"/>
              <a:t>Méthodes quantitatives :</a:t>
            </a:r>
          </a:p>
          <a:p>
            <a:pPr marL="1082675" marR="5080" indent="-342900" algn="just">
              <a:lnSpc>
                <a:spcPts val="2850"/>
              </a:lnSpc>
              <a:spcBef>
                <a:spcPts val="219"/>
              </a:spcBef>
              <a:buFont typeface="Wingdings" panose="05000000000000000000" pitchFamily="2" charset="2"/>
              <a:buChar char="v"/>
            </a:pPr>
            <a:r>
              <a:rPr lang="fr-FR" u="sng" spc="-55" dirty="0"/>
              <a:t>Enquêtes par sondage aléatoire stratifié </a:t>
            </a:r>
            <a:r>
              <a:rPr lang="fr-FR" spc="-55" dirty="0"/>
              <a:t>(échantillonnage représentatif de la population cible, administration de questionnaires standardisés) ;</a:t>
            </a:r>
          </a:p>
          <a:p>
            <a:pPr marL="1082675" marR="5080" indent="-342900" algn="just">
              <a:lnSpc>
                <a:spcPts val="2850"/>
              </a:lnSpc>
              <a:spcBef>
                <a:spcPts val="219"/>
              </a:spcBef>
              <a:buFont typeface="Wingdings" panose="05000000000000000000" pitchFamily="2" charset="2"/>
              <a:buChar char="v"/>
            </a:pPr>
            <a:r>
              <a:rPr lang="fr-FR" u="sng" spc="-55" dirty="0"/>
              <a:t>Utilisation de </a:t>
            </a:r>
            <a:r>
              <a:rPr lang="fr-FR" u="sng" spc="-55" dirty="0" err="1"/>
              <a:t>KoboCollect</a:t>
            </a:r>
            <a:r>
              <a:rPr lang="fr-FR" u="sng" spc="-55" dirty="0"/>
              <a:t> </a:t>
            </a:r>
            <a:r>
              <a:rPr lang="fr-FR" spc="-55" dirty="0"/>
              <a:t>(numérisation des questionnaires pour une collecte de données efficace, sensibilité au genre et aux droits humains).</a:t>
            </a:r>
          </a:p>
          <a:p>
            <a:pPr marR="5080" algn="just">
              <a:lnSpc>
                <a:spcPts val="2850"/>
              </a:lnSpc>
              <a:spcBef>
                <a:spcPts val="219"/>
              </a:spcBef>
            </a:pPr>
            <a:r>
              <a:rPr lang="fr-FR" b="1" spc="-55" dirty="0"/>
              <a:t>Echantillonnage stratifié</a:t>
            </a: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10851924"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Méthodologie de l’évaluation : approche mixte </a:t>
            </a:r>
          </a:p>
        </p:txBody>
      </p:sp>
    </p:spTree>
    <p:extLst>
      <p:ext uri="{BB962C8B-B14F-4D97-AF65-F5344CB8AC3E}">
        <p14:creationId xmlns:p14="http://schemas.microsoft.com/office/powerpoint/2010/main" val="29984050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609600" y="1658388"/>
            <a:ext cx="16840200" cy="7061740"/>
          </a:xfrm>
          <a:prstGeom prst="rect">
            <a:avLst/>
          </a:prstGeom>
        </p:spPr>
        <p:txBody>
          <a:bodyPr vert="horz" wrap="square" lIns="0" tIns="27939" rIns="0" bIns="0" rtlCol="0">
            <a:spAutoFit/>
          </a:bodyPr>
          <a:lstStyle/>
          <a:p>
            <a:pPr marL="12700" marR="5080">
              <a:lnSpc>
                <a:spcPts val="2850"/>
              </a:lnSpc>
              <a:spcBef>
                <a:spcPts val="219"/>
              </a:spcBef>
            </a:pPr>
            <a:r>
              <a:rPr lang="fr-FR" sz="2000" b="1" spc="-55" dirty="0"/>
              <a:t>Manque de contrôle direct et alignement des objectifs :</a:t>
            </a:r>
          </a:p>
          <a:p>
            <a:pPr marL="1082675" marR="5080" indent="-342900" algn="just">
              <a:lnSpc>
                <a:spcPts val="2850"/>
              </a:lnSpc>
              <a:spcBef>
                <a:spcPts val="219"/>
              </a:spcBef>
              <a:buFont typeface="Wingdings" panose="05000000000000000000" pitchFamily="2" charset="2"/>
              <a:buChar char="v"/>
            </a:pPr>
            <a:r>
              <a:rPr lang="fr-FR" sz="2000" u="sng" spc="-55" dirty="0"/>
              <a:t>Défis </a:t>
            </a:r>
            <a:r>
              <a:rPr lang="fr-FR" sz="2000" spc="-55" dirty="0"/>
              <a:t>(perte de contrôle direct sur la façon dont l'évaluation est menée, mauvaise compréhension des </a:t>
            </a:r>
            <a:r>
              <a:rPr lang="fr-FR" sz="2000" spc="-55" dirty="0" err="1"/>
              <a:t>TdR</a:t>
            </a:r>
            <a:r>
              <a:rPr lang="fr-FR" sz="2000" spc="-55" dirty="0"/>
              <a:t> par certains consultants, désistement d’un consultant, couverture géographique, portée de l’évaluation, budget de l’évaluation limité…) ;</a:t>
            </a:r>
          </a:p>
          <a:p>
            <a:pPr marL="1082675" marR="5080" indent="-342900" algn="just">
              <a:lnSpc>
                <a:spcPts val="2850"/>
              </a:lnSpc>
              <a:spcBef>
                <a:spcPts val="219"/>
              </a:spcBef>
              <a:buFont typeface="Wingdings" panose="05000000000000000000" pitchFamily="2" charset="2"/>
              <a:buChar char="v"/>
            </a:pPr>
            <a:r>
              <a:rPr lang="fr-FR" sz="2000" u="sng" spc="-55" dirty="0"/>
              <a:t>Gestion </a:t>
            </a:r>
            <a:r>
              <a:rPr lang="fr-FR" sz="2000" spc="-55" dirty="0"/>
              <a:t>(prévoir plus de temps de la préparation à la conduite de l’évaluation, </a:t>
            </a:r>
            <a:r>
              <a:rPr lang="fr-FR" sz="2000" spc="-55" dirty="0" err="1"/>
              <a:t>TdR</a:t>
            </a:r>
            <a:r>
              <a:rPr lang="fr-FR" sz="2000" spc="-55" dirty="0"/>
              <a:t> clairs et détaillés, réunions de cadrage et de suivi, communications régulières, démarrage anticipé, rapport de démarrage, provisions budgétaires – </a:t>
            </a:r>
            <a:r>
              <a:rPr lang="fr-FR" sz="2000" spc="-55" dirty="0" err="1"/>
              <a:t>TopUp</a:t>
            </a:r>
            <a:r>
              <a:rPr lang="fr-FR" sz="2000" spc="-55" dirty="0"/>
              <a:t> …).</a:t>
            </a:r>
            <a:endParaRPr lang="fr-FR" sz="2000" b="1" spc="-55" dirty="0"/>
          </a:p>
          <a:p>
            <a:pPr marL="12700" marR="5080" algn="just">
              <a:lnSpc>
                <a:spcPts val="2850"/>
              </a:lnSpc>
              <a:spcBef>
                <a:spcPts val="219"/>
              </a:spcBef>
            </a:pPr>
            <a:r>
              <a:rPr lang="fr-FR" sz="2000" b="1" spc="-55" dirty="0"/>
              <a:t>Qualité des données collectées (risque) :</a:t>
            </a:r>
          </a:p>
          <a:p>
            <a:pPr marL="1082675" marR="5080" indent="-342900" algn="just">
              <a:lnSpc>
                <a:spcPts val="2850"/>
              </a:lnSpc>
              <a:spcBef>
                <a:spcPts val="219"/>
              </a:spcBef>
              <a:buFont typeface="Wingdings" panose="05000000000000000000" pitchFamily="2" charset="2"/>
              <a:buChar char="v"/>
            </a:pPr>
            <a:r>
              <a:rPr lang="fr-FR" sz="2000" u="sng" spc="-55" dirty="0"/>
              <a:t>Défis </a:t>
            </a:r>
            <a:r>
              <a:rPr lang="fr-FR" sz="2000" spc="-55" dirty="0"/>
              <a:t>(risque sur </a:t>
            </a:r>
            <a:r>
              <a:rPr lang="fr-FR" sz="2000" spc="-55" dirty="0" err="1"/>
              <a:t>sur</a:t>
            </a:r>
            <a:r>
              <a:rPr lang="fr-FR" sz="2000" spc="-55" dirty="0"/>
              <a:t> la qualité et la fiabilité des données collectées par une tierce entité/personne) ;</a:t>
            </a:r>
          </a:p>
          <a:p>
            <a:pPr marL="1082675" marR="5080" indent="-342900" algn="just">
              <a:lnSpc>
                <a:spcPts val="2850"/>
              </a:lnSpc>
              <a:spcBef>
                <a:spcPts val="219"/>
              </a:spcBef>
              <a:buFont typeface="Wingdings" panose="05000000000000000000" pitchFamily="2" charset="2"/>
              <a:buChar char="v"/>
            </a:pPr>
            <a:r>
              <a:rPr lang="fr-FR" sz="2000" u="sng" spc="-55" dirty="0"/>
              <a:t>Gestion </a:t>
            </a:r>
            <a:r>
              <a:rPr lang="fr-FR" sz="2000" spc="-55" dirty="0"/>
              <a:t>(méthodologies rigoureuses, procédures de contrôle qualité, accès aux données brutes, utilisation des TIC – </a:t>
            </a:r>
            <a:r>
              <a:rPr lang="fr-FR" sz="2000" spc="-55" dirty="0" err="1"/>
              <a:t>Kobo</a:t>
            </a:r>
            <a:r>
              <a:rPr lang="fr-FR" sz="2000" spc="-55" dirty="0"/>
              <a:t>, points réguliers …) ;</a:t>
            </a:r>
          </a:p>
          <a:p>
            <a:pPr marL="12700" marR="5080" algn="just">
              <a:lnSpc>
                <a:spcPts val="2850"/>
              </a:lnSpc>
              <a:spcBef>
                <a:spcPts val="219"/>
              </a:spcBef>
            </a:pPr>
            <a:r>
              <a:rPr lang="fr-FR" sz="2000" b="1" spc="-55" dirty="0"/>
              <a:t>Interprétation des résultats :</a:t>
            </a:r>
          </a:p>
          <a:p>
            <a:pPr marL="1082675" marR="5080" indent="-342900" algn="just">
              <a:lnSpc>
                <a:spcPts val="2850"/>
              </a:lnSpc>
              <a:spcBef>
                <a:spcPts val="219"/>
              </a:spcBef>
              <a:buFont typeface="Wingdings" panose="05000000000000000000" pitchFamily="2" charset="2"/>
              <a:buChar char="v"/>
            </a:pPr>
            <a:r>
              <a:rPr lang="fr-FR" sz="2000" u="sng" spc="-55" dirty="0"/>
              <a:t>Défis </a:t>
            </a:r>
            <a:r>
              <a:rPr lang="fr-FR" sz="2000" spc="-55" dirty="0"/>
              <a:t>(évolution du contexte et des dynamiques locales de pouvoir, corrélation avec d’autres interventions similaires dans la zone) ;</a:t>
            </a:r>
          </a:p>
          <a:p>
            <a:pPr marL="1082675" marR="5080" indent="-342900" algn="just">
              <a:lnSpc>
                <a:spcPts val="2850"/>
              </a:lnSpc>
              <a:spcBef>
                <a:spcPts val="219"/>
              </a:spcBef>
              <a:buFont typeface="Wingdings" panose="05000000000000000000" pitchFamily="2" charset="2"/>
              <a:buChar char="v"/>
            </a:pPr>
            <a:r>
              <a:rPr lang="fr-FR" sz="2000" u="sng" spc="-55" dirty="0"/>
              <a:t>Gestion </a:t>
            </a:r>
            <a:r>
              <a:rPr lang="fr-FR" sz="2000" spc="-55" dirty="0"/>
              <a:t>(communication continue, approche et méthodologie d’évaluation mixtes, restitution des résultats préliminaires et résultats finaux ) ;</a:t>
            </a:r>
          </a:p>
          <a:p>
            <a:pPr marL="12700" marR="5080" algn="just">
              <a:lnSpc>
                <a:spcPts val="2850"/>
              </a:lnSpc>
              <a:spcBef>
                <a:spcPts val="219"/>
              </a:spcBef>
            </a:pPr>
            <a:r>
              <a:rPr lang="fr-FR" sz="2000" b="1" spc="-55" dirty="0"/>
              <a:t>Engagement des parties prenantes :</a:t>
            </a:r>
          </a:p>
          <a:p>
            <a:pPr marL="1082675" marR="5080" indent="-342900" algn="just">
              <a:lnSpc>
                <a:spcPts val="2850"/>
              </a:lnSpc>
              <a:spcBef>
                <a:spcPts val="219"/>
              </a:spcBef>
              <a:buFont typeface="Wingdings" panose="05000000000000000000" pitchFamily="2" charset="2"/>
              <a:buChar char="v"/>
            </a:pPr>
            <a:r>
              <a:rPr lang="fr-FR" sz="2000" u="sng" spc="-55" dirty="0"/>
              <a:t>Défis </a:t>
            </a:r>
            <a:r>
              <a:rPr lang="fr-FR" sz="2000" spc="-55" dirty="0"/>
              <a:t>(risques liés à l'engagement limité des parties prenantes lorsque l'évaluation est menée par un tiers) ;</a:t>
            </a:r>
          </a:p>
          <a:p>
            <a:pPr marL="1082675" marR="5080" indent="-342900" algn="just">
              <a:lnSpc>
                <a:spcPts val="2850"/>
              </a:lnSpc>
              <a:spcBef>
                <a:spcPts val="219"/>
              </a:spcBef>
              <a:buFont typeface="Wingdings" panose="05000000000000000000" pitchFamily="2" charset="2"/>
              <a:buChar char="v"/>
            </a:pPr>
            <a:r>
              <a:rPr lang="fr-FR" sz="2000" u="sng" spc="-55" dirty="0"/>
              <a:t>Gestion </a:t>
            </a:r>
            <a:r>
              <a:rPr lang="fr-FR" sz="2000" spc="-55" dirty="0"/>
              <a:t>(répertoire des parties prenantes, mise en relation, staff d’appui dédié, implication des membres du consortium à toutes les étapes).</a:t>
            </a:r>
          </a:p>
          <a:p>
            <a:pPr marR="5080" algn="just">
              <a:lnSpc>
                <a:spcPts val="2850"/>
              </a:lnSpc>
              <a:spcBef>
                <a:spcPts val="219"/>
              </a:spcBef>
            </a:pPr>
            <a:r>
              <a:rPr lang="fr-FR" sz="2000" b="1" spc="-55" dirty="0"/>
              <a:t>Problèmes logistiques et de sécurité :</a:t>
            </a:r>
            <a:endParaRPr lang="fr-FR" sz="2000" spc="-55" dirty="0"/>
          </a:p>
          <a:p>
            <a:pPr marL="1082675" marR="5080" indent="-342900" algn="just">
              <a:lnSpc>
                <a:spcPts val="2850"/>
              </a:lnSpc>
              <a:spcBef>
                <a:spcPts val="219"/>
              </a:spcBef>
              <a:buFont typeface="Wingdings" panose="05000000000000000000" pitchFamily="2" charset="2"/>
              <a:buChar char="v"/>
            </a:pPr>
            <a:r>
              <a:rPr lang="fr-FR" sz="2000" u="sng" spc="-55" dirty="0"/>
              <a:t>Défis </a:t>
            </a:r>
            <a:r>
              <a:rPr lang="fr-FR" sz="2000" spc="-55" dirty="0"/>
              <a:t>(limitation d’accès physique, faible couverture réseau …) ;</a:t>
            </a:r>
          </a:p>
          <a:p>
            <a:pPr marL="1082675" marR="5080" indent="-342900" algn="just">
              <a:lnSpc>
                <a:spcPts val="2850"/>
              </a:lnSpc>
              <a:spcBef>
                <a:spcPts val="219"/>
              </a:spcBef>
              <a:buFont typeface="Wingdings" panose="05000000000000000000" pitchFamily="2" charset="2"/>
              <a:buChar char="v"/>
            </a:pPr>
            <a:r>
              <a:rPr lang="fr-FR" sz="2000" u="sng" spc="-55" dirty="0"/>
              <a:t>Gestion </a:t>
            </a:r>
            <a:r>
              <a:rPr lang="fr-FR" sz="2000" spc="-55" dirty="0"/>
              <a:t>(approche de collecte de données à distance, utilisation des TIC, préparation logistique et suivi continu du contexte sécuritaire, coordination avec les acteurs locaux et participants au projet …)</a:t>
            </a: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8642124"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Défis : commanditaire de l’évaluation</a:t>
            </a:r>
          </a:p>
        </p:txBody>
      </p:sp>
    </p:spTree>
    <p:extLst>
      <p:ext uri="{BB962C8B-B14F-4D97-AF65-F5344CB8AC3E}">
        <p14:creationId xmlns:p14="http://schemas.microsoft.com/office/powerpoint/2010/main" val="30178472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609600" y="1658388"/>
            <a:ext cx="17099658" cy="7856830"/>
          </a:xfrm>
          <a:prstGeom prst="rect">
            <a:avLst/>
          </a:prstGeom>
        </p:spPr>
        <p:txBody>
          <a:bodyPr vert="horz" wrap="square" lIns="0" tIns="27939" rIns="0" bIns="0" rtlCol="0">
            <a:spAutoFit/>
          </a:bodyPr>
          <a:lstStyle/>
          <a:p>
            <a:pPr marL="12700" marR="5080">
              <a:lnSpc>
                <a:spcPts val="2850"/>
              </a:lnSpc>
              <a:spcBef>
                <a:spcPts val="219"/>
              </a:spcBef>
            </a:pPr>
            <a:r>
              <a:rPr lang="fr-FR" sz="2000" b="1" spc="-55" dirty="0"/>
              <a:t>Sécurité et accès :</a:t>
            </a:r>
          </a:p>
          <a:p>
            <a:pPr marL="1082675" marR="5080" indent="-342900" algn="just">
              <a:lnSpc>
                <a:spcPts val="2850"/>
              </a:lnSpc>
              <a:spcBef>
                <a:spcPts val="219"/>
              </a:spcBef>
              <a:buFont typeface="Wingdings" panose="05000000000000000000" pitchFamily="2" charset="2"/>
              <a:buChar char="v"/>
            </a:pPr>
            <a:r>
              <a:rPr lang="fr-FR" sz="2000" u="sng" spc="-55" dirty="0"/>
              <a:t>Contexte sécuritaire instable</a:t>
            </a:r>
            <a:r>
              <a:rPr lang="fr-FR" sz="2000" spc="-55" dirty="0"/>
              <a:t> (présence de nombreux groupes armés limitant l'accès aux zones d'intervention, menaces pour la sécurité des équipes d'évaluation sur le terrain) ;</a:t>
            </a:r>
          </a:p>
          <a:p>
            <a:pPr marL="1082675" marR="5080" indent="-342900" algn="just">
              <a:lnSpc>
                <a:spcPts val="2850"/>
              </a:lnSpc>
              <a:spcBef>
                <a:spcPts val="219"/>
              </a:spcBef>
              <a:buFont typeface="Wingdings" panose="05000000000000000000" pitchFamily="2" charset="2"/>
              <a:buChar char="v"/>
            </a:pPr>
            <a:r>
              <a:rPr lang="fr-FR" sz="2000" u="sng" spc="-55" dirty="0"/>
              <a:t>Restriction de déplacement</a:t>
            </a:r>
            <a:r>
              <a:rPr lang="fr-FR" sz="2000" spc="-55" dirty="0"/>
              <a:t> (difficultés à se déplacer entre les communautés en raison des routes impraticables et des barrages militaires).</a:t>
            </a:r>
            <a:endParaRPr lang="fr-FR" sz="2000" b="1" spc="-55" dirty="0"/>
          </a:p>
          <a:p>
            <a:pPr marL="12700" marR="5080" algn="just">
              <a:lnSpc>
                <a:spcPts val="2850"/>
              </a:lnSpc>
              <a:spcBef>
                <a:spcPts val="219"/>
              </a:spcBef>
            </a:pPr>
            <a:r>
              <a:rPr lang="fr-FR" sz="2000" b="1" spc="-55" dirty="0"/>
              <a:t>Accès aux données et à l’information :</a:t>
            </a:r>
          </a:p>
          <a:p>
            <a:pPr marL="1082675" marR="5080" indent="-342900" algn="just">
              <a:lnSpc>
                <a:spcPts val="2850"/>
              </a:lnSpc>
              <a:spcBef>
                <a:spcPts val="219"/>
              </a:spcBef>
              <a:buFont typeface="Wingdings" panose="05000000000000000000" pitchFamily="2" charset="2"/>
              <a:buChar char="v"/>
            </a:pPr>
            <a:r>
              <a:rPr lang="fr-FR" sz="2000" u="sng" spc="-55" dirty="0"/>
              <a:t>Disponibilité des données</a:t>
            </a:r>
            <a:r>
              <a:rPr lang="fr-FR" sz="2000" spc="-55" dirty="0"/>
              <a:t> (accès limité aux informations précises et à jour en raison de la volatilité de la situation – démographie, mobilité…) ;</a:t>
            </a:r>
          </a:p>
          <a:p>
            <a:pPr marL="1082675" marR="5080" indent="-342900" algn="just">
              <a:lnSpc>
                <a:spcPts val="2850"/>
              </a:lnSpc>
              <a:spcBef>
                <a:spcPts val="219"/>
              </a:spcBef>
              <a:buFont typeface="Wingdings" panose="05000000000000000000" pitchFamily="2" charset="2"/>
              <a:buChar char="v"/>
            </a:pPr>
            <a:r>
              <a:rPr lang="fr-FR" sz="2000" u="sng" spc="-55" dirty="0"/>
              <a:t>Fiabilité des sources</a:t>
            </a:r>
            <a:r>
              <a:rPr lang="fr-FR" sz="2000" spc="-55" dirty="0"/>
              <a:t> (défi de vérifier la fiabilité des informations obtenues dans un contexte de conflit) ;</a:t>
            </a:r>
          </a:p>
          <a:p>
            <a:pPr marL="12700" marR="5080" algn="just">
              <a:lnSpc>
                <a:spcPts val="2850"/>
              </a:lnSpc>
              <a:spcBef>
                <a:spcPts val="219"/>
              </a:spcBef>
            </a:pPr>
            <a:r>
              <a:rPr lang="fr-FR" sz="2000" b="1" spc="-55" dirty="0"/>
              <a:t>Engagement des parties prenantes :</a:t>
            </a:r>
          </a:p>
          <a:p>
            <a:pPr marL="1082675" marR="5080" indent="-342900" algn="just">
              <a:lnSpc>
                <a:spcPts val="2850"/>
              </a:lnSpc>
              <a:spcBef>
                <a:spcPts val="219"/>
              </a:spcBef>
              <a:buFont typeface="Wingdings" panose="05000000000000000000" pitchFamily="2" charset="2"/>
              <a:buChar char="v"/>
            </a:pPr>
            <a:r>
              <a:rPr lang="fr-FR" sz="2000" u="sng" spc="-55" dirty="0"/>
              <a:t>Participation communautaire</a:t>
            </a:r>
            <a:r>
              <a:rPr lang="fr-FR" sz="2000" spc="-55" dirty="0"/>
              <a:t> (réticence des communautés à participer en raison de la méfiance et de la fatigue des enquêtes) ;</a:t>
            </a:r>
          </a:p>
          <a:p>
            <a:pPr marL="1082675" marR="5080" indent="-342900" algn="just">
              <a:lnSpc>
                <a:spcPts val="2850"/>
              </a:lnSpc>
              <a:spcBef>
                <a:spcPts val="219"/>
              </a:spcBef>
              <a:buFont typeface="Wingdings" panose="05000000000000000000" pitchFamily="2" charset="2"/>
              <a:buChar char="v"/>
            </a:pPr>
            <a:r>
              <a:rPr lang="fr-FR" sz="2000" u="sng" spc="-55" dirty="0"/>
              <a:t>Collaboration avec les autorités locales</a:t>
            </a:r>
            <a:r>
              <a:rPr lang="fr-FR" sz="2000" spc="-55" dirty="0"/>
              <a:t> (difficultés à coordonner avec les autorités locales en raison de la fragmentation administrative et des tensions politiques) ;</a:t>
            </a:r>
          </a:p>
          <a:p>
            <a:pPr marL="12700" marR="5080" algn="just">
              <a:lnSpc>
                <a:spcPts val="2850"/>
              </a:lnSpc>
              <a:spcBef>
                <a:spcPts val="219"/>
              </a:spcBef>
            </a:pPr>
            <a:r>
              <a:rPr lang="fr-FR" sz="2000" b="1" spc="-55" dirty="0"/>
              <a:t>Logistique et infrastructure :</a:t>
            </a:r>
          </a:p>
          <a:p>
            <a:pPr marL="1082675" marR="5080" indent="-342900" algn="just">
              <a:lnSpc>
                <a:spcPts val="2850"/>
              </a:lnSpc>
              <a:spcBef>
                <a:spcPts val="219"/>
              </a:spcBef>
              <a:buFont typeface="Wingdings" panose="05000000000000000000" pitchFamily="2" charset="2"/>
              <a:buChar char="v"/>
            </a:pPr>
            <a:r>
              <a:rPr lang="fr-FR" sz="2000" u="sng" spc="-55" dirty="0"/>
              <a:t>Infrastructures dégradées</a:t>
            </a:r>
            <a:r>
              <a:rPr lang="fr-FR" sz="2000" spc="-55" dirty="0"/>
              <a:t> (mauvais état des routes et infrastructures de transport entravant les déplacements et la logistique) ;</a:t>
            </a:r>
          </a:p>
          <a:p>
            <a:pPr marL="1082675" marR="5080" indent="-342900" algn="just">
              <a:lnSpc>
                <a:spcPts val="2850"/>
              </a:lnSpc>
              <a:spcBef>
                <a:spcPts val="219"/>
              </a:spcBef>
              <a:buFont typeface="Wingdings" panose="05000000000000000000" pitchFamily="2" charset="2"/>
              <a:buChar char="v"/>
            </a:pPr>
            <a:r>
              <a:rPr lang="fr-FR" sz="2000" u="sng" spc="-55" dirty="0"/>
              <a:t>Ressources limitées</a:t>
            </a:r>
            <a:r>
              <a:rPr lang="fr-FR" sz="2000" spc="-55" dirty="0"/>
              <a:t> (insuffisance de ressources matérielles et financières pour couvrir toutes les zones d'intervention prévues) ;</a:t>
            </a:r>
          </a:p>
          <a:p>
            <a:pPr marL="12700" marR="5080" algn="just">
              <a:lnSpc>
                <a:spcPts val="2850"/>
              </a:lnSpc>
              <a:spcBef>
                <a:spcPts val="219"/>
              </a:spcBef>
            </a:pPr>
            <a:r>
              <a:rPr lang="fr-FR" sz="2000" b="1" spc="-55" dirty="0"/>
              <a:t>Sensibilité culturelle et politique :</a:t>
            </a:r>
          </a:p>
          <a:p>
            <a:pPr marL="1082675" marR="5080" indent="-342900" algn="just">
              <a:lnSpc>
                <a:spcPts val="2850"/>
              </a:lnSpc>
              <a:spcBef>
                <a:spcPts val="219"/>
              </a:spcBef>
              <a:buFont typeface="Wingdings" panose="05000000000000000000" pitchFamily="2" charset="2"/>
              <a:buChar char="v"/>
            </a:pPr>
            <a:r>
              <a:rPr lang="fr-FR" sz="2000" u="sng" spc="-55" dirty="0"/>
              <a:t>Dynamiques locales complexes</a:t>
            </a:r>
            <a:r>
              <a:rPr lang="fr-FR" sz="2000" spc="-55" dirty="0"/>
              <a:t> (complexité des dynamiques locales de pouvoir et multiplicité des foyers de tensions ethniques) ;</a:t>
            </a:r>
          </a:p>
          <a:p>
            <a:pPr marL="1082675" marR="5080" indent="-342900" algn="just">
              <a:lnSpc>
                <a:spcPts val="2850"/>
              </a:lnSpc>
              <a:spcBef>
                <a:spcPts val="219"/>
              </a:spcBef>
              <a:buFont typeface="Wingdings" panose="05000000000000000000" pitchFamily="2" charset="2"/>
              <a:buChar char="v"/>
            </a:pPr>
            <a:r>
              <a:rPr lang="fr-FR" sz="2000" u="sng" spc="-55" dirty="0"/>
              <a:t>Respect des normes culturelles</a:t>
            </a:r>
            <a:r>
              <a:rPr lang="fr-FR" sz="2000" spc="-55" dirty="0"/>
              <a:t> (connaissance des normes culturelles et sociales pour gagner la confiance des communautés et obtenir des données fiables).</a:t>
            </a:r>
          </a:p>
          <a:p>
            <a:pPr marL="739775" marR="5080" algn="just">
              <a:lnSpc>
                <a:spcPts val="2850"/>
              </a:lnSpc>
              <a:spcBef>
                <a:spcPts val="219"/>
              </a:spcBef>
            </a:pPr>
            <a:endParaRPr lang="fr-FR" sz="2000" spc="-55" dirty="0"/>
          </a:p>
          <a:p>
            <a:pPr marL="1082675" marR="5080" indent="-342900">
              <a:lnSpc>
                <a:spcPts val="2850"/>
              </a:lnSpc>
              <a:spcBef>
                <a:spcPts val="219"/>
              </a:spcBef>
              <a:buFont typeface="Wingdings" panose="05000000000000000000" pitchFamily="2" charset="2"/>
              <a:buChar char="v"/>
            </a:pPr>
            <a:endParaRPr lang="fr-FR" sz="2000" spc="-55"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8261124"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Défis : mise en œuvre de l’évaluation</a:t>
            </a:r>
          </a:p>
        </p:txBody>
      </p:sp>
    </p:spTree>
    <p:extLst>
      <p:ext uri="{BB962C8B-B14F-4D97-AF65-F5344CB8AC3E}">
        <p14:creationId xmlns:p14="http://schemas.microsoft.com/office/powerpoint/2010/main" val="20944775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609600" y="1714500"/>
            <a:ext cx="17099658" cy="6959148"/>
          </a:xfrm>
          <a:prstGeom prst="rect">
            <a:avLst/>
          </a:prstGeom>
        </p:spPr>
        <p:txBody>
          <a:bodyPr vert="horz" wrap="square" lIns="0" tIns="27939" rIns="0" bIns="0" rtlCol="0">
            <a:spAutoFit/>
          </a:bodyPr>
          <a:lstStyle/>
          <a:p>
            <a:pPr marL="12700" marR="5080">
              <a:lnSpc>
                <a:spcPts val="2850"/>
              </a:lnSpc>
              <a:spcBef>
                <a:spcPts val="219"/>
              </a:spcBef>
            </a:pPr>
            <a:r>
              <a:rPr lang="fr-FR" b="1" spc="-55" dirty="0"/>
              <a:t>Planification (S) :</a:t>
            </a:r>
          </a:p>
          <a:p>
            <a:pPr marL="1082675" marR="5080" indent="-342900" algn="just">
              <a:lnSpc>
                <a:spcPts val="2850"/>
              </a:lnSpc>
              <a:spcBef>
                <a:spcPts val="219"/>
              </a:spcBef>
              <a:buFont typeface="Wingdings" panose="05000000000000000000" pitchFamily="2" charset="2"/>
              <a:buChar char="v"/>
            </a:pPr>
            <a:r>
              <a:rPr lang="fr-FR" u="sng" spc="-55" dirty="0"/>
              <a:t>Chronogramme</a:t>
            </a:r>
            <a:r>
              <a:rPr lang="fr-FR" spc="-55" dirty="0"/>
              <a:t> </a:t>
            </a:r>
            <a:r>
              <a:rPr lang="fr-FR" sz="2000" spc="-55" dirty="0"/>
              <a:t>(anticiper au maximum sur la préparation des </a:t>
            </a:r>
            <a:r>
              <a:rPr lang="fr-FR" sz="2000" spc="-55" dirty="0" err="1"/>
              <a:t>TdR</a:t>
            </a:r>
            <a:r>
              <a:rPr lang="fr-FR" sz="2000" spc="-55" dirty="0"/>
              <a:t>, l’ouverture de l’appel d’offre, le recrutement du consultant/cabinet externe et sur le démarrage de l’évaluation) </a:t>
            </a:r>
            <a:r>
              <a:rPr lang="fr-FR" spc="-55" dirty="0"/>
              <a:t>;</a:t>
            </a:r>
          </a:p>
          <a:p>
            <a:pPr marL="1082675" marR="5080" indent="-342900" algn="just">
              <a:lnSpc>
                <a:spcPts val="2850"/>
              </a:lnSpc>
              <a:spcBef>
                <a:spcPts val="219"/>
              </a:spcBef>
              <a:buFont typeface="Wingdings" panose="05000000000000000000" pitchFamily="2" charset="2"/>
              <a:buChar char="v"/>
            </a:pPr>
            <a:r>
              <a:rPr lang="fr-FR" u="sng" spc="-55" dirty="0"/>
              <a:t>Budget </a:t>
            </a:r>
            <a:r>
              <a:rPr lang="fr-FR" sz="2000" spc="-55" dirty="0"/>
              <a:t>(prévoir un budget suffisant avec une marge de 10 à 20% sur le coût moyen des précédentes évaluations).</a:t>
            </a:r>
            <a:endParaRPr lang="fr-FR" sz="2000" b="1" spc="-55" dirty="0"/>
          </a:p>
          <a:p>
            <a:pPr marL="12700" marR="5080" algn="just">
              <a:lnSpc>
                <a:spcPts val="2850"/>
              </a:lnSpc>
              <a:spcBef>
                <a:spcPts val="219"/>
              </a:spcBef>
            </a:pPr>
            <a:r>
              <a:rPr lang="fr-FR" b="1" spc="-55" dirty="0"/>
              <a:t>Collecte, analyse et interprétation des données (S) :</a:t>
            </a:r>
          </a:p>
          <a:p>
            <a:pPr marL="1082675" marR="5080" indent="-342900" algn="just">
              <a:lnSpc>
                <a:spcPts val="2850"/>
              </a:lnSpc>
              <a:spcBef>
                <a:spcPts val="219"/>
              </a:spcBef>
              <a:buFont typeface="Wingdings" panose="05000000000000000000" pitchFamily="2" charset="2"/>
              <a:buChar char="v"/>
            </a:pPr>
            <a:r>
              <a:rPr lang="fr-FR" u="sng" spc="-55" dirty="0"/>
              <a:t>Diversification des approches et méthodes de collecte de données</a:t>
            </a:r>
            <a:r>
              <a:rPr lang="fr-FR" spc="-55" dirty="0"/>
              <a:t> </a:t>
            </a:r>
            <a:r>
              <a:rPr lang="fr-FR" sz="2000" spc="-55" dirty="0"/>
              <a:t>(participation communautaire, triangulation, </a:t>
            </a:r>
            <a:r>
              <a:rPr lang="fr-FR" sz="2000" spc="-55" dirty="0" err="1"/>
              <a:t>Kobo</a:t>
            </a:r>
            <a:r>
              <a:rPr lang="fr-FR" sz="2000" spc="-55" dirty="0"/>
              <a:t>, entretiens téléphoniques, Skype, WhatsApp, superviseurs et enquêteurs locaux,) ;</a:t>
            </a:r>
          </a:p>
          <a:p>
            <a:pPr marL="1082675" marR="5080" indent="-342900" algn="just">
              <a:lnSpc>
                <a:spcPts val="2850"/>
              </a:lnSpc>
              <a:spcBef>
                <a:spcPts val="219"/>
              </a:spcBef>
              <a:buFont typeface="Wingdings" panose="05000000000000000000" pitchFamily="2" charset="2"/>
              <a:buChar char="v"/>
            </a:pPr>
            <a:r>
              <a:rPr lang="fr-FR" u="sng" spc="-55" dirty="0"/>
              <a:t>Sécurité des équipes </a:t>
            </a:r>
            <a:r>
              <a:rPr lang="fr-FR" sz="2000" spc="-55" dirty="0"/>
              <a:t>(veille sécuritaire renforcée et communication continue entre les équipes déployées et le point focal sécurité et accès de l’organisation)</a:t>
            </a:r>
          </a:p>
          <a:p>
            <a:pPr marL="1082675" marR="5080" indent="-342900" algn="just">
              <a:lnSpc>
                <a:spcPts val="2850"/>
              </a:lnSpc>
              <a:spcBef>
                <a:spcPts val="219"/>
              </a:spcBef>
              <a:buFont typeface="Wingdings" panose="05000000000000000000" pitchFamily="2" charset="2"/>
              <a:buChar char="v"/>
            </a:pPr>
            <a:r>
              <a:rPr lang="fr-FR" u="sng" spc="-55" dirty="0"/>
              <a:t>Analyse et interprétation des données</a:t>
            </a:r>
            <a:r>
              <a:rPr lang="fr-FR" spc="-55" dirty="0"/>
              <a:t> </a:t>
            </a:r>
            <a:r>
              <a:rPr lang="fr-FR" sz="2000" spc="-55" dirty="0"/>
              <a:t>(Prise en compte l’évolution du contexte et les influences externes au projet pouvant impacter sur les résultats de l’intervention évaluée)</a:t>
            </a:r>
          </a:p>
          <a:p>
            <a:pPr marL="12700" marR="5080" algn="just">
              <a:lnSpc>
                <a:spcPts val="2850"/>
              </a:lnSpc>
              <a:spcBef>
                <a:spcPts val="219"/>
              </a:spcBef>
            </a:pPr>
            <a:r>
              <a:rPr lang="fr-FR" b="1" spc="-55" dirty="0"/>
              <a:t>Echantillonnage (LA) :</a:t>
            </a:r>
          </a:p>
          <a:p>
            <a:pPr marL="1082675" marR="5080" indent="-342900" algn="just">
              <a:lnSpc>
                <a:spcPts val="2850"/>
              </a:lnSpc>
              <a:spcBef>
                <a:spcPts val="219"/>
              </a:spcBef>
              <a:buFont typeface="Wingdings" panose="05000000000000000000" pitchFamily="2" charset="2"/>
              <a:buChar char="v"/>
            </a:pPr>
            <a:r>
              <a:rPr lang="fr-FR" u="sng" spc="-55" dirty="0"/>
              <a:t>Échantillonnage par grappes </a:t>
            </a:r>
            <a:r>
              <a:rPr lang="fr-FR" sz="2000" spc="-55" dirty="0"/>
              <a:t>(pratique dans les zones difficiles d'accès où les populations sont dispersées, regroupe les échantillons dans des zones géographiques spécifiques pour faciliter la collecte) ;</a:t>
            </a:r>
          </a:p>
          <a:p>
            <a:pPr marL="1082675" marR="5080" indent="-342900" algn="just">
              <a:lnSpc>
                <a:spcPts val="2850"/>
              </a:lnSpc>
              <a:spcBef>
                <a:spcPts val="219"/>
              </a:spcBef>
              <a:buFont typeface="Wingdings" panose="05000000000000000000" pitchFamily="2" charset="2"/>
              <a:buChar char="v"/>
            </a:pPr>
            <a:r>
              <a:rPr lang="fr-FR" u="sng" spc="-55" dirty="0"/>
              <a:t>Échantillonnage par quotas </a:t>
            </a:r>
            <a:r>
              <a:rPr lang="fr-FR" sz="2000" spc="-55" dirty="0"/>
              <a:t>(assure la représentation de différents groupes clés (ethnies, genres, âges) malgré l'instabilité, permet de maintenir la diversité de l'échantillon même en contexte de déplacement forcé) ;</a:t>
            </a:r>
          </a:p>
          <a:p>
            <a:pPr marL="1082675" marR="5080" indent="-342900" algn="just">
              <a:lnSpc>
                <a:spcPts val="2850"/>
              </a:lnSpc>
              <a:spcBef>
                <a:spcPts val="219"/>
              </a:spcBef>
              <a:buFont typeface="Wingdings" panose="05000000000000000000" pitchFamily="2" charset="2"/>
              <a:buChar char="v"/>
            </a:pPr>
            <a:r>
              <a:rPr lang="fr-FR" u="sng" spc="-55" dirty="0"/>
              <a:t>Échantillonnage de réseaux - </a:t>
            </a:r>
            <a:r>
              <a:rPr lang="fr-FR" u="sng" spc="-55" dirty="0" err="1"/>
              <a:t>Snowball</a:t>
            </a:r>
            <a:r>
              <a:rPr lang="fr-FR" u="sng" spc="-55" dirty="0"/>
              <a:t> sampling </a:t>
            </a:r>
            <a:r>
              <a:rPr lang="fr-FR" sz="2000" spc="-55" dirty="0"/>
              <a:t>(utile pour atteindre des populations cachées ou marginalisées, les participants recrutent d'autres participants, facilitant l'accès dans des contextes de conflit).</a:t>
            </a: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Solutions et leçons apprises</a:t>
            </a:r>
          </a:p>
        </p:txBody>
      </p:sp>
    </p:spTree>
    <p:extLst>
      <p:ext uri="{BB962C8B-B14F-4D97-AF65-F5344CB8AC3E}">
        <p14:creationId xmlns:p14="http://schemas.microsoft.com/office/powerpoint/2010/main" val="23775136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body" idx="1"/>
          </p:nvPr>
        </p:nvSpPr>
        <p:spPr>
          <a:xfrm>
            <a:off x="533400" y="2020212"/>
            <a:ext cx="14401800" cy="6229974"/>
          </a:xfrm>
          <a:prstGeom prst="rect">
            <a:avLst/>
          </a:prstGeom>
        </p:spPr>
        <p:txBody>
          <a:bodyPr vert="horz" wrap="square" lIns="0" tIns="27939" rIns="0" bIns="0" rtlCol="0">
            <a:spAutoFit/>
          </a:bodyPr>
          <a:lstStyle/>
          <a:p>
            <a:pPr marL="12700" marR="5080" algn="just">
              <a:lnSpc>
                <a:spcPts val="2850"/>
              </a:lnSpc>
              <a:spcBef>
                <a:spcPts val="219"/>
              </a:spcBef>
            </a:pPr>
            <a:r>
              <a:rPr lang="fr-FR" b="1" spc="-55" dirty="0"/>
              <a:t>Recommandations :</a:t>
            </a:r>
          </a:p>
          <a:p>
            <a:pPr marL="1082675" marR="5080" indent="-342900" algn="just">
              <a:lnSpc>
                <a:spcPts val="2850"/>
              </a:lnSpc>
              <a:spcBef>
                <a:spcPts val="219"/>
              </a:spcBef>
              <a:buFont typeface="Wingdings" panose="05000000000000000000" pitchFamily="2" charset="2"/>
              <a:buChar char="v"/>
            </a:pPr>
            <a:r>
              <a:rPr lang="fr-FR" spc="-55" dirty="0"/>
              <a:t>Renforcer la sécurité des équipes d’évaluation ;</a:t>
            </a:r>
          </a:p>
          <a:p>
            <a:pPr marL="1082675" marR="5080" indent="-342900" algn="just">
              <a:lnSpc>
                <a:spcPts val="2850"/>
              </a:lnSpc>
              <a:spcBef>
                <a:spcPts val="219"/>
              </a:spcBef>
              <a:buFont typeface="Wingdings" panose="05000000000000000000" pitchFamily="2" charset="2"/>
              <a:buChar char="v"/>
            </a:pPr>
            <a:r>
              <a:rPr lang="fr-FR" spc="-55" dirty="0"/>
              <a:t>Améliorer l’accès logistique aux zones reculées ;</a:t>
            </a:r>
          </a:p>
          <a:p>
            <a:pPr marL="1082675" marR="5080" indent="-342900" algn="just">
              <a:lnSpc>
                <a:spcPts val="2850"/>
              </a:lnSpc>
              <a:spcBef>
                <a:spcPts val="219"/>
              </a:spcBef>
              <a:buFont typeface="Wingdings" panose="05000000000000000000" pitchFamily="2" charset="2"/>
              <a:buChar char="v"/>
            </a:pPr>
            <a:r>
              <a:rPr lang="fr-FR" spc="-55" dirty="0"/>
              <a:t>Promouvoir une meilleure coordination inter organisationnelle ;</a:t>
            </a:r>
          </a:p>
          <a:p>
            <a:pPr marL="1082675" marR="5080" indent="-342900" algn="just">
              <a:lnSpc>
                <a:spcPts val="2850"/>
              </a:lnSpc>
              <a:spcBef>
                <a:spcPts val="219"/>
              </a:spcBef>
              <a:buFont typeface="Wingdings" panose="05000000000000000000" pitchFamily="2" charset="2"/>
              <a:buChar char="v"/>
            </a:pPr>
            <a:r>
              <a:rPr lang="fr-FR" spc="-55" dirty="0"/>
              <a:t>Intégrer systématiquement les perspectives locales dans les évaluations ;</a:t>
            </a:r>
          </a:p>
          <a:p>
            <a:pPr marL="1082675" marR="5080" indent="-342900" algn="just">
              <a:lnSpc>
                <a:spcPts val="2850"/>
              </a:lnSpc>
              <a:spcBef>
                <a:spcPts val="219"/>
              </a:spcBef>
              <a:buFont typeface="Wingdings" panose="05000000000000000000" pitchFamily="2" charset="2"/>
              <a:buChar char="v"/>
            </a:pPr>
            <a:r>
              <a:rPr lang="fr-FR" spc="-55" dirty="0"/>
              <a:t>Assurer une bonne compréhension des dynamiques locales de pouvoir et des tensions ethniques ;</a:t>
            </a:r>
          </a:p>
          <a:p>
            <a:pPr marL="1082675" marR="5080" indent="-342900" algn="just">
              <a:lnSpc>
                <a:spcPts val="2850"/>
              </a:lnSpc>
              <a:spcBef>
                <a:spcPts val="219"/>
              </a:spcBef>
              <a:buFont typeface="Wingdings" panose="05000000000000000000" pitchFamily="2" charset="2"/>
              <a:buChar char="v"/>
            </a:pPr>
            <a:r>
              <a:rPr lang="fr-FR" spc="-55" dirty="0"/>
              <a:t>Respecter les normes culturelles et sociales pour gagner la confiance des communautés et obtenir des données fiables ;</a:t>
            </a:r>
          </a:p>
          <a:p>
            <a:pPr marL="1082675" marR="5080" indent="-342900" algn="just">
              <a:lnSpc>
                <a:spcPts val="2850"/>
              </a:lnSpc>
              <a:spcBef>
                <a:spcPts val="219"/>
              </a:spcBef>
              <a:buFont typeface="Wingdings" panose="05000000000000000000" pitchFamily="2" charset="2"/>
              <a:buChar char="v"/>
            </a:pPr>
            <a:r>
              <a:rPr lang="fr-FR" spc="-55" dirty="0"/>
              <a:t>Utiliser des méthodologies adaptatives et participatives.</a:t>
            </a:r>
          </a:p>
          <a:p>
            <a:pPr marL="12700" marR="5080" algn="just">
              <a:lnSpc>
                <a:spcPts val="2850"/>
              </a:lnSpc>
              <a:spcBef>
                <a:spcPts val="219"/>
              </a:spcBef>
            </a:pPr>
            <a:endParaRPr lang="fr-FR" b="1" spc="-55" dirty="0"/>
          </a:p>
          <a:p>
            <a:pPr marL="12700" marR="5080" algn="just">
              <a:lnSpc>
                <a:spcPts val="2850"/>
              </a:lnSpc>
              <a:spcBef>
                <a:spcPts val="219"/>
              </a:spcBef>
            </a:pPr>
            <a:r>
              <a:rPr lang="fr-FR" b="1" spc="-55" dirty="0"/>
              <a:t>Conclusion :</a:t>
            </a:r>
          </a:p>
          <a:p>
            <a:pPr marL="12700" marR="5080" algn="just">
              <a:lnSpc>
                <a:spcPts val="2850"/>
              </a:lnSpc>
              <a:spcBef>
                <a:spcPts val="219"/>
              </a:spcBef>
            </a:pPr>
            <a:r>
              <a:rPr lang="fr-FR" spc="-55" dirty="0"/>
              <a:t>La conduite d’une évaluation en contexte de conflit reste un challenge majeur qui nécessite une bonne anticipation du point de vue de la planification préalable, de l’identification des risques éventuels associés à des mesures de mitigation permettant de les adresser s’ils se réalisent. Après la planification, la flexibilité en droite ligne avec la volatilité du contexte permet de rester dynamique et de garder une approche adaptative dans la réalisation de l’évaluation.</a:t>
            </a:r>
            <a:endParaRPr spc="-1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Recommandations et conclusion</a:t>
            </a:r>
          </a:p>
        </p:txBody>
      </p:sp>
    </p:spTree>
    <p:extLst>
      <p:ext uri="{BB962C8B-B14F-4D97-AF65-F5344CB8AC3E}">
        <p14:creationId xmlns:p14="http://schemas.microsoft.com/office/powerpoint/2010/main" val="24011073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8104"/>
            <a:ext cx="18287998" cy="10286996"/>
            <a:chOff x="0" y="3"/>
            <a:chExt cx="18287998" cy="10286996"/>
          </a:xfrm>
        </p:grpSpPr>
        <p:pic>
          <p:nvPicPr>
            <p:cNvPr id="4" name="object 4"/>
            <p:cNvPicPr/>
            <p:nvPr/>
          </p:nvPicPr>
          <p:blipFill>
            <a:blip r:embed="rId2" cstate="print"/>
            <a:stretch>
              <a:fillRect/>
            </a:stretch>
          </p:blipFill>
          <p:spPr>
            <a:xfrm>
              <a:off x="14492535" y="5773325"/>
              <a:ext cx="3795463" cy="4513674"/>
            </a:xfrm>
            <a:prstGeom prst="rect">
              <a:avLst/>
            </a:prstGeom>
          </p:spPr>
        </p:pic>
        <p:pic>
          <p:nvPicPr>
            <p:cNvPr id="5" name="object 5"/>
            <p:cNvPicPr/>
            <p:nvPr/>
          </p:nvPicPr>
          <p:blipFill>
            <a:blip r:embed="rId3" cstate="print"/>
            <a:stretch>
              <a:fillRect/>
            </a:stretch>
          </p:blipFill>
          <p:spPr>
            <a:xfrm>
              <a:off x="0" y="3"/>
              <a:ext cx="3877882" cy="5053750"/>
            </a:xfrm>
            <a:prstGeom prst="rect">
              <a:avLst/>
            </a:prstGeom>
          </p:spPr>
        </p:pic>
      </p:grpSp>
      <p:sp>
        <p:nvSpPr>
          <p:cNvPr id="6" name="object 6"/>
          <p:cNvSpPr txBox="1">
            <a:spLocks noGrp="1"/>
          </p:cNvSpPr>
          <p:nvPr>
            <p:ph type="title"/>
          </p:nvPr>
        </p:nvSpPr>
        <p:spPr>
          <a:xfrm>
            <a:off x="-2590800" y="3920682"/>
            <a:ext cx="19707146" cy="1109784"/>
          </a:xfrm>
          <a:prstGeom prst="rect">
            <a:avLst/>
          </a:prstGeom>
        </p:spPr>
        <p:txBody>
          <a:bodyPr vert="horz" wrap="square" lIns="0" tIns="184651" rIns="0" bIns="0" rtlCol="0">
            <a:spAutoFit/>
          </a:bodyPr>
          <a:lstStyle/>
          <a:p>
            <a:pPr marL="6359525">
              <a:lnSpc>
                <a:spcPct val="100000"/>
              </a:lnSpc>
              <a:spcBef>
                <a:spcPts val="114"/>
              </a:spcBef>
            </a:pPr>
            <a:r>
              <a:rPr lang="fr-FR" sz="6000" dirty="0">
                <a:solidFill>
                  <a:schemeClr val="bg1"/>
                </a:solidFill>
              </a:rPr>
              <a:t>MERCI POUR VOTRE ATTENTION</a:t>
            </a:r>
            <a:endParaRPr sz="6000" dirty="0">
              <a:solidFill>
                <a:schemeClr val="bg1"/>
              </a:solidFill>
            </a:endParaRPr>
          </a:p>
        </p:txBody>
      </p:sp>
      <p:pic>
        <p:nvPicPr>
          <p:cNvPr id="3" name="Image 2">
            <a:extLst>
              <a:ext uri="{FF2B5EF4-FFF2-40B4-BE49-F238E27FC236}">
                <a16:creationId xmlns:a16="http://schemas.microsoft.com/office/drawing/2014/main" id="{5083B270-C1DC-231A-4034-1D822A626E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25200" y="8420100"/>
            <a:ext cx="6829346" cy="2105715"/>
          </a:xfrm>
          <a:prstGeom prst="rect">
            <a:avLst/>
          </a:prstGeom>
        </p:spPr>
      </p:pic>
      <p:pic>
        <p:nvPicPr>
          <p:cNvPr id="16" name="Picture 7">
            <a:extLst>
              <a:ext uri="{FF2B5EF4-FFF2-40B4-BE49-F238E27FC236}">
                <a16:creationId xmlns:a16="http://schemas.microsoft.com/office/drawing/2014/main" id="{6A0B03D6-244C-531E-21C5-91C115B16D9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33454" y="8755571"/>
            <a:ext cx="4560165" cy="1434771"/>
          </a:xfrm>
          <a:prstGeom prst="rect">
            <a:avLst/>
          </a:prstGeom>
        </p:spPr>
      </p:pic>
    </p:spTree>
    <p:extLst>
      <p:ext uri="{BB962C8B-B14F-4D97-AF65-F5344CB8AC3E}">
        <p14:creationId xmlns:p14="http://schemas.microsoft.com/office/powerpoint/2010/main" val="3850101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669867" cy="10287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57550C2F-E866-18C8-4BB6-3CCF741B0B4D}"/>
              </a:ext>
            </a:extLst>
          </p:cNvPr>
          <p:cNvSpPr txBox="1"/>
          <p:nvPr/>
        </p:nvSpPr>
        <p:spPr>
          <a:xfrm>
            <a:off x="8986646" y="1046680"/>
            <a:ext cx="8198382" cy="8764455"/>
          </a:xfrm>
          <a:prstGeom prst="rect">
            <a:avLst/>
          </a:prstGeom>
        </p:spPr>
        <p:txBody>
          <a:bodyPr vert="horz" lIns="137160" tIns="68580" rIns="137160" bIns="68580" rtlCol="0" anchor="t">
            <a:normAutofit/>
          </a:bodyPr>
          <a:lstStyle/>
          <a:p>
            <a:pPr marR="0" lvl="0" algn="just" defTabSz="914400" eaLnBrk="1" fontAlgn="auto" latinLnBrk="0" hangingPunct="1">
              <a:lnSpc>
                <a:spcPct val="100000"/>
              </a:lnSpc>
              <a:spcBef>
                <a:spcPts val="0"/>
              </a:spcBef>
              <a:spcAft>
                <a:spcPts val="0"/>
              </a:spcAft>
              <a:buClrTx/>
              <a:buSzTx/>
              <a:tabLst>
                <a:tab pos="-342900" algn="l"/>
              </a:tabLst>
              <a:defRPr/>
            </a:pPr>
            <a:r>
              <a:rPr lang="fr-FR" sz="2000" b="0" i="0" dirty="0">
                <a:solidFill>
                  <a:srgbClr val="242424"/>
                </a:solidFill>
                <a:effectLst/>
                <a:highlight>
                  <a:srgbClr val="FFFFFF"/>
                </a:highlight>
                <a:latin typeface="Tw Cen MT" panose="020B0602020104020603" pitchFamily="34" charset="0"/>
              </a:rPr>
              <a:t>Nino SANDJO est un expert en Suivi et Evaluation avec plus de 15 ans d'expérience.</a:t>
            </a:r>
          </a:p>
          <a:p>
            <a:pPr marR="0" lvl="0" algn="just" defTabSz="914400" eaLnBrk="1" fontAlgn="auto" latinLnBrk="0" hangingPunct="1">
              <a:lnSpc>
                <a:spcPct val="100000"/>
              </a:lnSpc>
              <a:spcBef>
                <a:spcPts val="0"/>
              </a:spcBef>
              <a:spcAft>
                <a:spcPts val="0"/>
              </a:spcAft>
              <a:buClrTx/>
              <a:buSzTx/>
              <a:tabLst>
                <a:tab pos="-342900" algn="l"/>
              </a:tabLst>
              <a:defRPr/>
            </a:pPr>
            <a:endParaRPr lang="fr-FR" sz="2000" dirty="0">
              <a:solidFill>
                <a:srgbClr val="242424"/>
              </a:solidFill>
              <a:highlight>
                <a:srgbClr val="FFFFFF"/>
              </a:highlight>
              <a:latin typeface="Tw Cen MT" panose="020B0602020104020603" pitchFamily="34" charset="0"/>
            </a:endParaRPr>
          </a:p>
          <a:p>
            <a:pPr algn="just">
              <a:tabLst>
                <a:tab pos="-342900" algn="l"/>
              </a:tabLst>
            </a:pPr>
            <a:r>
              <a:rPr lang="fr-FR" sz="2000" b="0" i="0" dirty="0">
                <a:solidFill>
                  <a:srgbClr val="242424"/>
                </a:solidFill>
                <a:effectLst/>
                <a:highlight>
                  <a:srgbClr val="FFFFFF"/>
                </a:highlight>
                <a:latin typeface="Tw Cen MT" panose="020B0602020104020603" pitchFamily="34" charset="0"/>
              </a:rPr>
              <a:t>Diplômé Ingénieur Statisticien et titulaire d’un Master en Analyse et Évaluation de Projets ainsi qu'un Master en Population et Santé, son expertise lui permet d'adapter ses approches d’évaluation aux contextes spécifiques. </a:t>
            </a:r>
          </a:p>
          <a:p>
            <a:pPr marR="0" lvl="0" algn="just" defTabSz="914400" eaLnBrk="1" fontAlgn="auto" latinLnBrk="0" hangingPunct="1">
              <a:lnSpc>
                <a:spcPct val="100000"/>
              </a:lnSpc>
              <a:spcBef>
                <a:spcPts val="0"/>
              </a:spcBef>
              <a:spcAft>
                <a:spcPts val="0"/>
              </a:spcAft>
              <a:buClrTx/>
              <a:buSzTx/>
              <a:tabLst>
                <a:tab pos="-342900" algn="l"/>
              </a:tabLst>
              <a:defRPr/>
            </a:pPr>
            <a:endParaRPr lang="fr-FR" sz="2000" dirty="0">
              <a:solidFill>
                <a:srgbClr val="242424"/>
              </a:solidFill>
              <a:highlight>
                <a:srgbClr val="FFFFFF"/>
              </a:highlight>
              <a:latin typeface="Tw Cen MT" panose="020B0602020104020603" pitchFamily="34" charset="0"/>
            </a:endParaRPr>
          </a:p>
          <a:p>
            <a:pPr marR="0" lvl="0" algn="just" defTabSz="914400" eaLnBrk="1" fontAlgn="auto" latinLnBrk="0" hangingPunct="1">
              <a:lnSpc>
                <a:spcPct val="100000"/>
              </a:lnSpc>
              <a:spcBef>
                <a:spcPts val="0"/>
              </a:spcBef>
              <a:spcAft>
                <a:spcPts val="0"/>
              </a:spcAft>
              <a:buClrTx/>
              <a:buSzTx/>
              <a:tabLst>
                <a:tab pos="-342900" algn="l"/>
              </a:tabLst>
              <a:defRPr/>
            </a:pPr>
            <a:r>
              <a:rPr lang="fr-FR" sz="2000" b="0" i="0" dirty="0">
                <a:solidFill>
                  <a:srgbClr val="242424"/>
                </a:solidFill>
                <a:effectLst/>
                <a:highlight>
                  <a:srgbClr val="FFFFFF"/>
                </a:highlight>
                <a:latin typeface="Tw Cen MT" panose="020B0602020104020603" pitchFamily="34" charset="0"/>
              </a:rPr>
              <a:t> Il a débuté sa carrière en 2005 à l’Institut National de la Statistique du Cameroun, se spécialisant dans l’évaluation de l’impact des politiques publiques. </a:t>
            </a:r>
          </a:p>
          <a:p>
            <a:pPr marR="0" lvl="0" algn="just" defTabSz="914400" eaLnBrk="1" fontAlgn="auto" latinLnBrk="0" hangingPunct="1">
              <a:lnSpc>
                <a:spcPct val="100000"/>
              </a:lnSpc>
              <a:spcBef>
                <a:spcPts val="0"/>
              </a:spcBef>
              <a:spcAft>
                <a:spcPts val="0"/>
              </a:spcAft>
              <a:buClrTx/>
              <a:buSzTx/>
              <a:tabLst>
                <a:tab pos="-342900" algn="l"/>
              </a:tabLst>
              <a:defRPr/>
            </a:pPr>
            <a:endParaRPr lang="fr-FR" sz="2000" dirty="0">
              <a:solidFill>
                <a:srgbClr val="242424"/>
              </a:solidFill>
              <a:highlight>
                <a:srgbClr val="FFFFFF"/>
              </a:highlight>
              <a:latin typeface="Tw Cen MT" panose="020B0602020104020603" pitchFamily="34" charset="0"/>
            </a:endParaRPr>
          </a:p>
          <a:p>
            <a:pPr marR="0" lvl="0" algn="just" defTabSz="914400" eaLnBrk="1" fontAlgn="auto" latinLnBrk="0" hangingPunct="1">
              <a:lnSpc>
                <a:spcPct val="100000"/>
              </a:lnSpc>
              <a:spcBef>
                <a:spcPts val="0"/>
              </a:spcBef>
              <a:spcAft>
                <a:spcPts val="0"/>
              </a:spcAft>
              <a:buClrTx/>
              <a:buSzTx/>
              <a:tabLst>
                <a:tab pos="-342900" algn="l"/>
              </a:tabLst>
              <a:defRPr/>
            </a:pPr>
            <a:r>
              <a:rPr lang="fr-FR" sz="2000" b="0" i="0" dirty="0">
                <a:solidFill>
                  <a:srgbClr val="242424"/>
                </a:solidFill>
                <a:effectLst/>
                <a:highlight>
                  <a:srgbClr val="FFFFFF"/>
                </a:highlight>
                <a:latin typeface="Tw Cen MT" panose="020B0602020104020603" pitchFamily="34" charset="0"/>
              </a:rPr>
              <a:t>Nino a ensuite occupé le poste d’Analyste des politiques sociales au Ministère Camerounais de la Planification, avant de se consacrer à des missions indépendantes d’évaluation de projets. </a:t>
            </a:r>
          </a:p>
          <a:p>
            <a:pPr marR="0" lvl="0" algn="just" defTabSz="914400" eaLnBrk="1" fontAlgn="auto" latinLnBrk="0" hangingPunct="1">
              <a:lnSpc>
                <a:spcPct val="100000"/>
              </a:lnSpc>
              <a:spcBef>
                <a:spcPts val="0"/>
              </a:spcBef>
              <a:spcAft>
                <a:spcPts val="0"/>
              </a:spcAft>
              <a:buClrTx/>
              <a:buSzTx/>
              <a:tabLst>
                <a:tab pos="-342900" algn="l"/>
              </a:tabLst>
              <a:defRPr/>
            </a:pPr>
            <a:endParaRPr lang="fr-FR" sz="2000" dirty="0">
              <a:solidFill>
                <a:srgbClr val="242424"/>
              </a:solidFill>
              <a:highlight>
                <a:srgbClr val="FFFFFF"/>
              </a:highlight>
              <a:latin typeface="Tw Cen MT" panose="020B0602020104020603" pitchFamily="34" charset="0"/>
            </a:endParaRPr>
          </a:p>
          <a:p>
            <a:pPr marR="0" lvl="0" algn="just" defTabSz="914400" eaLnBrk="1" fontAlgn="auto" latinLnBrk="0" hangingPunct="1">
              <a:lnSpc>
                <a:spcPct val="100000"/>
              </a:lnSpc>
              <a:spcBef>
                <a:spcPts val="0"/>
              </a:spcBef>
              <a:spcAft>
                <a:spcPts val="0"/>
              </a:spcAft>
              <a:buClrTx/>
              <a:buSzTx/>
              <a:tabLst>
                <a:tab pos="-342900" algn="l"/>
              </a:tabLst>
              <a:defRPr/>
            </a:pPr>
            <a:r>
              <a:rPr lang="fr-FR" sz="2000" b="0" i="0" dirty="0">
                <a:solidFill>
                  <a:srgbClr val="242424"/>
                </a:solidFill>
                <a:effectLst/>
                <a:highlight>
                  <a:srgbClr val="FFFFFF"/>
                </a:highlight>
                <a:latin typeface="Tw Cen MT" panose="020B0602020104020603" pitchFamily="34" charset="0"/>
              </a:rPr>
              <a:t>Depuis 2018, Nino a rejoint le secteur de la solidarité internationale où il assure la direction des fonctions de suivi-évaluation. </a:t>
            </a:r>
          </a:p>
          <a:p>
            <a:pPr marR="0" lvl="0" algn="just" defTabSz="914400" eaLnBrk="1" fontAlgn="auto" latinLnBrk="0" hangingPunct="1">
              <a:lnSpc>
                <a:spcPct val="100000"/>
              </a:lnSpc>
              <a:spcBef>
                <a:spcPts val="0"/>
              </a:spcBef>
              <a:spcAft>
                <a:spcPts val="0"/>
              </a:spcAft>
              <a:buClrTx/>
              <a:buSzTx/>
              <a:tabLst>
                <a:tab pos="-342900" algn="l"/>
              </a:tabLst>
              <a:defRPr/>
            </a:pPr>
            <a:endParaRPr lang="fr-FR" sz="2000" dirty="0">
              <a:solidFill>
                <a:srgbClr val="242424"/>
              </a:solidFill>
              <a:highlight>
                <a:srgbClr val="FFFFFF"/>
              </a:highlight>
              <a:latin typeface="Tw Cen MT" panose="020B0602020104020603" pitchFamily="34" charset="0"/>
            </a:endParaRPr>
          </a:p>
          <a:p>
            <a:pPr marR="0" lvl="0" algn="just" defTabSz="914400" eaLnBrk="1" fontAlgn="auto" latinLnBrk="0" hangingPunct="1">
              <a:lnSpc>
                <a:spcPct val="100000"/>
              </a:lnSpc>
              <a:spcBef>
                <a:spcPts val="0"/>
              </a:spcBef>
              <a:spcAft>
                <a:spcPts val="0"/>
              </a:spcAft>
              <a:buClrTx/>
              <a:buSzTx/>
              <a:tabLst>
                <a:tab pos="-342900" algn="l"/>
              </a:tabLst>
              <a:defRPr/>
            </a:pPr>
            <a:r>
              <a:rPr lang="fr-FR" sz="2000" b="0" i="0" dirty="0">
                <a:solidFill>
                  <a:srgbClr val="242424"/>
                </a:solidFill>
                <a:effectLst/>
                <a:highlight>
                  <a:srgbClr val="FFFFFF"/>
                </a:highlight>
                <a:latin typeface="Tw Cen MT" panose="020B0602020104020603" pitchFamily="34" charset="0"/>
              </a:rPr>
              <a:t>Actuellement, en tant que Responsable du Département Suivi, Evaluation, Redevabilité et Apprentissage au Bureau Pays d’Action Contre la Faim au Burkina Faso, Nino conjugue une solide formation académique à une vaste expérience pratique pour aborder les enjeux et les défis de l'évaluation en zones hostiles. </a:t>
            </a:r>
            <a:endParaRPr kumimoji="0" lang="en-US" sz="2000" b="0" i="0" u="none" strike="noStrike" kern="1200" cap="none" spc="0" normalizeH="0" baseline="0" noProof="0" dirty="0">
              <a:ln>
                <a:noFill/>
              </a:ln>
              <a:solidFill>
                <a:prstClr val="black">
                  <a:alpha val="80000"/>
                </a:prstClr>
              </a:solidFill>
              <a:effectLst/>
              <a:uLnTx/>
              <a:uFillTx/>
              <a:latin typeface="Tw Cen MT" panose="020B0602020104020603" pitchFamily="34" charset="0"/>
              <a:ea typeface="+mn-ea"/>
              <a:cs typeface="+mn-cs"/>
            </a:endParaRPr>
          </a:p>
          <a:p>
            <a:pPr marL="0" marR="0" lvl="0" indent="0" algn="just" defTabSz="1371600" rtl="0" eaLnBrk="1" fontAlgn="auto" latinLnBrk="0" hangingPunct="1">
              <a:lnSpc>
                <a:spcPct val="100000"/>
              </a:lnSpc>
              <a:spcBef>
                <a:spcPts val="0"/>
              </a:spcBef>
              <a:spcAft>
                <a:spcPts val="900"/>
              </a:spcAft>
              <a:buClrTx/>
              <a:buSzTx/>
              <a:buFontTx/>
              <a:buNone/>
              <a:tabLst/>
              <a:defRPr/>
            </a:pPr>
            <a:endParaRPr kumimoji="0" lang="en-US" sz="3000" b="0" i="0" u="none" strike="noStrike" kern="1200" cap="none" spc="0" normalizeH="0" baseline="0" noProof="0" dirty="0">
              <a:ln>
                <a:noFill/>
              </a:ln>
              <a:solidFill>
                <a:prstClr val="black">
                  <a:alpha val="80000"/>
                </a:prstClr>
              </a:solidFill>
              <a:effectLst/>
              <a:uLnTx/>
              <a:uFillTx/>
              <a:latin typeface="Garamond" panose="02020404030301010803" pitchFamily="18" charset="0"/>
              <a:ea typeface="+mn-ea"/>
              <a:cs typeface="+mn-cs"/>
            </a:endParaRPr>
          </a:p>
        </p:txBody>
      </p:sp>
      <p:cxnSp>
        <p:nvCxnSpPr>
          <p:cNvPr id="15" name="Straight Connector 14">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28908"/>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07EB691F-2388-D665-D500-74053083FB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34260" y="8650814"/>
            <a:ext cx="4304876" cy="1327336"/>
          </a:xfrm>
          <a:prstGeom prst="rect">
            <a:avLst/>
          </a:prstGeom>
        </p:spPr>
      </p:pic>
      <p:pic>
        <p:nvPicPr>
          <p:cNvPr id="8" name="Picture 8" descr="A blue text on a black background&#10;&#10;Description automatically generated">
            <a:extLst>
              <a:ext uri="{FF2B5EF4-FFF2-40B4-BE49-F238E27FC236}">
                <a16:creationId xmlns:a16="http://schemas.microsoft.com/office/drawing/2014/main" id="{86BEDD73-CCFD-E907-ECA7-838A2DE6E0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14620" y="8896197"/>
            <a:ext cx="3003959" cy="1006010"/>
          </a:xfrm>
          <a:prstGeom prst="rect">
            <a:avLst/>
          </a:prstGeom>
        </p:spPr>
      </p:pic>
      <p:pic>
        <p:nvPicPr>
          <p:cNvPr id="4" name="Image 3" descr="Une image contenant Visage humain, personne, habits, homme&#10;&#10;Description générée automatiquement">
            <a:extLst>
              <a:ext uri="{FF2B5EF4-FFF2-40B4-BE49-F238E27FC236}">
                <a16:creationId xmlns:a16="http://schemas.microsoft.com/office/drawing/2014/main" id="{948AAC58-34F0-4A14-A725-0CDD187A7B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9744" y="-198782"/>
            <a:ext cx="4676671" cy="8314082"/>
          </a:xfrm>
          <a:prstGeom prst="rect">
            <a:avLst/>
          </a:prstGeom>
        </p:spPr>
      </p:pic>
      <p:sp>
        <p:nvSpPr>
          <p:cNvPr id="9" name="ZoneTexte 8">
            <a:extLst>
              <a:ext uri="{FF2B5EF4-FFF2-40B4-BE49-F238E27FC236}">
                <a16:creationId xmlns:a16="http://schemas.microsoft.com/office/drawing/2014/main" id="{5E104F70-17C8-3FDB-5174-141F70F80BCA}"/>
              </a:ext>
            </a:extLst>
          </p:cNvPr>
          <p:cNvSpPr txBox="1"/>
          <p:nvPr/>
        </p:nvSpPr>
        <p:spPr>
          <a:xfrm>
            <a:off x="1679855" y="8474471"/>
            <a:ext cx="7112577" cy="707886"/>
          </a:xfrm>
          <a:prstGeom prst="rect">
            <a:avLst/>
          </a:prstGeom>
          <a:noFill/>
        </p:spPr>
        <p:txBody>
          <a:bodyPr wrap="square" rtlCol="0">
            <a:spAutoFit/>
          </a:bodyPr>
          <a:lstStyle/>
          <a:p>
            <a:r>
              <a:rPr lang="fr-FR" sz="4000" b="1" i="0" dirty="0">
                <a:solidFill>
                  <a:srgbClr val="242424"/>
                </a:solidFill>
                <a:effectLst/>
                <a:latin typeface="Tw Cen MT" panose="020B0602020104020603" pitchFamily="34" charset="0"/>
              </a:rPr>
              <a:t>M. Nino SANDJO</a:t>
            </a:r>
            <a:endParaRPr lang="fr-FR" sz="4000" b="1" dirty="0">
              <a:latin typeface="Tw Cen MT" panose="020B0602020104020603" pitchFamily="34" charset="0"/>
            </a:endParaRPr>
          </a:p>
        </p:txBody>
      </p:sp>
    </p:spTree>
    <p:extLst>
      <p:ext uri="{BB962C8B-B14F-4D97-AF65-F5344CB8AC3E}">
        <p14:creationId xmlns:p14="http://schemas.microsoft.com/office/powerpoint/2010/main" val="3139092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rtl="0"/>
            <a:endParaRPr lang="en-US" sz="2700" kern="1200">
              <a:solidFill>
                <a:prstClr val="white"/>
              </a:solidFill>
              <a:latin typeface="Calibri" panose="020F0502020204030204"/>
            </a:endParaRPr>
          </a:p>
        </p:txBody>
      </p:sp>
      <p:sp>
        <p:nvSpPr>
          <p:cNvPr id="13" name="Rectangle 12">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669867" cy="10287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rtl="0"/>
            <a:endParaRPr lang="en-US" sz="2700" kern="1200">
              <a:solidFill>
                <a:prstClr val="white"/>
              </a:solidFill>
              <a:latin typeface="Calibri" panose="020F0502020204030204"/>
            </a:endParaRPr>
          </a:p>
        </p:txBody>
      </p:sp>
      <p:sp>
        <p:nvSpPr>
          <p:cNvPr id="6" name="ZoneTexte 5">
            <a:extLst>
              <a:ext uri="{FF2B5EF4-FFF2-40B4-BE49-F238E27FC236}">
                <a16:creationId xmlns:a16="http://schemas.microsoft.com/office/drawing/2014/main" id="{57550C2F-E866-18C8-4BB6-3CCF741B0B4D}"/>
              </a:ext>
            </a:extLst>
          </p:cNvPr>
          <p:cNvSpPr txBox="1"/>
          <p:nvPr/>
        </p:nvSpPr>
        <p:spPr>
          <a:xfrm>
            <a:off x="8775281" y="257260"/>
            <a:ext cx="8198382" cy="8764455"/>
          </a:xfrm>
          <a:prstGeom prst="rect">
            <a:avLst/>
          </a:prstGeom>
        </p:spPr>
        <p:txBody>
          <a:bodyPr vert="horz" lIns="137160" tIns="68580" rIns="137160" bIns="68580" rtlCol="0" anchor="t">
            <a:normAutofit/>
          </a:bodyPr>
          <a:lstStyle/>
          <a:p>
            <a:pPr algn="just">
              <a:spcAft>
                <a:spcPts val="0"/>
              </a:spcAft>
              <a:tabLst>
                <a:tab pos="-342900" algn="l"/>
              </a:tabLst>
            </a:pPr>
            <a:endParaRPr lang="fr-FR" sz="1800" dirty="0">
              <a:effectLst/>
              <a:latin typeface="Tw Cen MT" panose="020B0602020104020603" pitchFamily="34" charset="0"/>
              <a:ea typeface="Times New Roman" panose="02020603050405020304" pitchFamily="18" charset="0"/>
            </a:endParaRPr>
          </a:p>
          <a:p>
            <a:pPr algn="just">
              <a:spcAft>
                <a:spcPts val="0"/>
              </a:spcAft>
              <a:tabLst>
                <a:tab pos="-342900" algn="l"/>
              </a:tabLst>
            </a:pPr>
            <a:r>
              <a:rPr lang="fr-FR" sz="2000" dirty="0">
                <a:effectLst/>
                <a:latin typeface="Tw Cen MT" panose="020B0602020104020603" pitchFamily="34" charset="0"/>
                <a:ea typeface="Times New Roman" panose="02020603050405020304" pitchFamily="18" charset="0"/>
              </a:rPr>
              <a:t>Polytechnicien de formation, Baffa est un professionnel accompli dans le management des projets/programs et des systèmes de Suivi et évaluation, redevabilité et apprentissage (SERA) avec plus de 18 ans d'expérience en Afrique, en Asie et au Moyen Orient.</a:t>
            </a:r>
          </a:p>
          <a:p>
            <a:pPr algn="just">
              <a:spcAft>
                <a:spcPts val="0"/>
              </a:spcAft>
              <a:tabLst>
                <a:tab pos="-342900" algn="l"/>
              </a:tabLst>
            </a:pPr>
            <a:endParaRPr lang="fr-FR" sz="2000" dirty="0">
              <a:latin typeface="Tw Cen MT" panose="020B0602020104020603" pitchFamily="34" charset="0"/>
              <a:ea typeface="Times New Roman" panose="02020603050405020304" pitchFamily="18" charset="0"/>
            </a:endParaRPr>
          </a:p>
          <a:p>
            <a:pPr algn="just">
              <a:spcAft>
                <a:spcPts val="0"/>
              </a:spcAft>
              <a:tabLst>
                <a:tab pos="-342900" algn="l"/>
              </a:tabLst>
            </a:pPr>
            <a:r>
              <a:rPr lang="fr-FR" sz="2000" dirty="0">
                <a:effectLst/>
                <a:latin typeface="Tw Cen MT" panose="020B0602020104020603" pitchFamily="34" charset="0"/>
                <a:ea typeface="Times New Roman" panose="02020603050405020304" pitchFamily="18" charset="0"/>
              </a:rPr>
              <a:t>Il a acquis une expérience en matière de gestion des projets et suivi-évaluation auprès de banques multilatérales de développement, d'ONG internationales et de bailleurs tels que AGRA, DFID, UE, USAID, USDA, OFDA, ECHO, IRISH - AID, etc. </a:t>
            </a:r>
          </a:p>
          <a:p>
            <a:pPr algn="just">
              <a:spcAft>
                <a:spcPts val="0"/>
              </a:spcAft>
              <a:tabLst>
                <a:tab pos="-342900" algn="l"/>
              </a:tabLst>
            </a:pPr>
            <a:r>
              <a:rPr lang="fr-FR" sz="2000" dirty="0">
                <a:effectLst/>
                <a:latin typeface="Tw Cen MT" panose="020B0602020104020603" pitchFamily="34" charset="0"/>
                <a:ea typeface="Times New Roman" panose="02020603050405020304" pitchFamily="18" charset="0"/>
              </a:rPr>
              <a:t> </a:t>
            </a:r>
          </a:p>
          <a:p>
            <a:pPr algn="just">
              <a:spcAft>
                <a:spcPts val="0"/>
              </a:spcAft>
              <a:tabLst>
                <a:tab pos="-342900" algn="l"/>
              </a:tabLst>
            </a:pPr>
            <a:r>
              <a:rPr lang="fr-FR" sz="2000" dirty="0">
                <a:effectLst/>
                <a:latin typeface="Tw Cen MT" panose="020B0602020104020603" pitchFamily="34" charset="0"/>
                <a:ea typeface="Times New Roman" panose="02020603050405020304" pitchFamily="18" charset="0"/>
              </a:rPr>
              <a:t>Il a piloté de nombreuses conceptions de projets/programmes et de stratégies, et conduit plusieurs évaluations  : Evaluation pays, évaluations sectorielles, évaluations de cluster, évaluations thématiques, évaluations d'entreprise, et évaluations d'impact de projets/programmes dans des secteurs diversifiés (sécurité alimentaire, résilience, moyens de subsistance, gouvernance, développement rural, agro-industrie, santé, gouvernance, aide humanitaire, éducation, </a:t>
            </a:r>
            <a:r>
              <a:rPr lang="fr-FR" sz="2000" dirty="0" err="1">
                <a:effectLst/>
                <a:latin typeface="Tw Cen MT" panose="020B0602020104020603" pitchFamily="34" charset="0"/>
                <a:ea typeface="Times New Roman" panose="02020603050405020304" pitchFamily="18" charset="0"/>
              </a:rPr>
              <a:t>etc</a:t>
            </a:r>
            <a:r>
              <a:rPr lang="fr-FR" sz="2000" dirty="0">
                <a:effectLst/>
                <a:latin typeface="Tw Cen MT" panose="020B0602020104020603" pitchFamily="34" charset="0"/>
                <a:ea typeface="Times New Roman" panose="02020603050405020304" pitchFamily="18" charset="0"/>
              </a:rPr>
              <a:t>). </a:t>
            </a:r>
          </a:p>
          <a:p>
            <a:pPr algn="just">
              <a:spcAft>
                <a:spcPts val="0"/>
              </a:spcAft>
              <a:tabLst>
                <a:tab pos="-342900" algn="l"/>
              </a:tabLst>
            </a:pPr>
            <a:endParaRPr lang="fr-FR" sz="2000" dirty="0">
              <a:latin typeface="Tw Cen MT" panose="020B0602020104020603" pitchFamily="34" charset="0"/>
              <a:ea typeface="Times New Roman" panose="02020603050405020304" pitchFamily="18" charset="0"/>
            </a:endParaRPr>
          </a:p>
          <a:p>
            <a:pPr algn="just">
              <a:spcAft>
                <a:spcPts val="0"/>
              </a:spcAft>
              <a:tabLst>
                <a:tab pos="-342900" algn="l"/>
              </a:tabLst>
            </a:pPr>
            <a:r>
              <a:rPr lang="fr-FR" sz="2000" dirty="0">
                <a:effectLst/>
                <a:latin typeface="Tw Cen MT" panose="020B0602020104020603" pitchFamily="34" charset="0"/>
                <a:ea typeface="Times New Roman" panose="02020603050405020304" pitchFamily="18" charset="0"/>
              </a:rPr>
              <a:t>Il a mis en place de nombreux systèmes SERA et Gestion axée sur les résultats y inclus les approches comme </a:t>
            </a:r>
            <a:r>
              <a:rPr lang="fr-FR" sz="2000" dirty="0" err="1">
                <a:effectLst/>
                <a:latin typeface="Tw Cen MT" panose="020B0602020104020603" pitchFamily="34" charset="0"/>
                <a:ea typeface="Times New Roman" panose="02020603050405020304" pitchFamily="18" charset="0"/>
              </a:rPr>
              <a:t>Collaborating</a:t>
            </a:r>
            <a:r>
              <a:rPr lang="fr-FR" sz="2000" dirty="0">
                <a:effectLst/>
                <a:latin typeface="Tw Cen MT" panose="020B0602020104020603" pitchFamily="34" charset="0"/>
                <a:ea typeface="Times New Roman" panose="02020603050405020304" pitchFamily="18" charset="0"/>
              </a:rPr>
              <a:t> Learning and </a:t>
            </a:r>
            <a:r>
              <a:rPr lang="fr-FR" sz="2000" dirty="0" err="1">
                <a:effectLst/>
                <a:latin typeface="Tw Cen MT" panose="020B0602020104020603" pitchFamily="34" charset="0"/>
                <a:ea typeface="Times New Roman" panose="02020603050405020304" pitchFamily="18" charset="0"/>
              </a:rPr>
              <a:t>Adapting</a:t>
            </a:r>
            <a:r>
              <a:rPr lang="fr-FR" sz="2000" dirty="0">
                <a:effectLst/>
                <a:latin typeface="Tw Cen MT" panose="020B0602020104020603" pitchFamily="34" charset="0"/>
                <a:ea typeface="Times New Roman" panose="02020603050405020304" pitchFamily="18" charset="0"/>
              </a:rPr>
              <a:t> (CLA), Evaluative </a:t>
            </a:r>
            <a:r>
              <a:rPr lang="fr-FR" sz="2000" dirty="0" err="1">
                <a:effectLst/>
                <a:latin typeface="Tw Cen MT" panose="020B0602020104020603" pitchFamily="34" charset="0"/>
                <a:ea typeface="Times New Roman" panose="02020603050405020304" pitchFamily="18" charset="0"/>
              </a:rPr>
              <a:t>Thinking</a:t>
            </a:r>
            <a:r>
              <a:rPr lang="fr-FR" sz="2000" dirty="0">
                <a:effectLst/>
                <a:latin typeface="Tw Cen MT" panose="020B0602020104020603" pitchFamily="34" charset="0"/>
                <a:ea typeface="Times New Roman" panose="02020603050405020304" pitchFamily="18" charset="0"/>
              </a:rPr>
              <a:t>, Learning to Action Discussion et les systèmes d'adaptation pour de nombreux programmes. </a:t>
            </a:r>
          </a:p>
          <a:p>
            <a:pPr algn="just">
              <a:spcAft>
                <a:spcPts val="0"/>
              </a:spcAft>
              <a:tabLst>
                <a:tab pos="-342900" algn="l"/>
              </a:tabLst>
            </a:pPr>
            <a:r>
              <a:rPr lang="fr-FR" sz="2000" dirty="0">
                <a:effectLst/>
                <a:latin typeface="Tw Cen MT" panose="020B0602020104020603" pitchFamily="34" charset="0"/>
                <a:ea typeface="Times New Roman" panose="02020603050405020304" pitchFamily="18" charset="0"/>
              </a:rPr>
              <a:t> </a:t>
            </a:r>
          </a:p>
          <a:p>
            <a:pPr algn="just">
              <a:spcAft>
                <a:spcPts val="0"/>
              </a:spcAft>
              <a:tabLst>
                <a:tab pos="-342900" algn="l"/>
              </a:tabLst>
            </a:pPr>
            <a:r>
              <a:rPr lang="fr-FR" sz="2000" dirty="0">
                <a:effectLst/>
                <a:latin typeface="Tw Cen MT" panose="020B0602020104020603" pitchFamily="34" charset="0"/>
                <a:ea typeface="Times New Roman" panose="02020603050405020304" pitchFamily="18" charset="0"/>
              </a:rPr>
              <a:t>. Il est </a:t>
            </a:r>
            <a:r>
              <a:rPr lang="fr-FR" sz="2000" dirty="0">
                <a:latin typeface="Tw Cen MT" panose="020B0602020104020603" pitchFamily="34" charset="0"/>
                <a:ea typeface="Times New Roman" panose="02020603050405020304" pitchFamily="18" charset="0"/>
              </a:rPr>
              <a:t>actuellement </a:t>
            </a:r>
            <a:r>
              <a:rPr lang="fr-FR" sz="2000" dirty="0">
                <a:effectLst/>
                <a:latin typeface="Tw Cen MT" panose="020B0602020104020603" pitchFamily="34" charset="0"/>
                <a:ea typeface="Times New Roman" panose="02020603050405020304" pitchFamily="18" charset="0"/>
              </a:rPr>
              <a:t>Lead performance et Résultats Institutionnels à la Banque Islamique de Développement. </a:t>
            </a:r>
            <a:endParaRPr lang="en-US" sz="3000" kern="1200" dirty="0">
              <a:solidFill>
                <a:prstClr val="black">
                  <a:alpha val="80000"/>
                </a:prstClr>
              </a:solidFill>
              <a:latin typeface="Garamond" panose="02020404030301010803" pitchFamily="18" charset="0"/>
              <a:ea typeface="+mn-ea"/>
              <a:cs typeface="+mn-cs"/>
            </a:endParaRPr>
          </a:p>
        </p:txBody>
      </p:sp>
      <p:cxnSp>
        <p:nvCxnSpPr>
          <p:cNvPr id="15" name="Straight Connector 14">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28908"/>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07EB691F-2388-D665-D500-74053083FB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74473" y="8764455"/>
            <a:ext cx="4792576" cy="1477711"/>
          </a:xfrm>
          <a:prstGeom prst="rect">
            <a:avLst/>
          </a:prstGeom>
        </p:spPr>
      </p:pic>
      <p:pic>
        <p:nvPicPr>
          <p:cNvPr id="8" name="Picture 8" descr="A blue text on a black background&#10;&#10;Description automatically generated">
            <a:extLst>
              <a:ext uri="{FF2B5EF4-FFF2-40B4-BE49-F238E27FC236}">
                <a16:creationId xmlns:a16="http://schemas.microsoft.com/office/drawing/2014/main" id="{86BEDD73-CCFD-E907-ECA7-838A2DE6E0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18434" y="9021715"/>
            <a:ext cx="3143845" cy="1052857"/>
          </a:xfrm>
          <a:prstGeom prst="rect">
            <a:avLst/>
          </a:prstGeom>
        </p:spPr>
      </p:pic>
      <p:pic>
        <p:nvPicPr>
          <p:cNvPr id="14" name="Espace réservé du contenu 13" descr="Une image contenant Visage humain, personne, habits, vêtements habillés&#10;&#10;Description générée automatiquement">
            <a:extLst>
              <a:ext uri="{FF2B5EF4-FFF2-40B4-BE49-F238E27FC236}">
                <a16:creationId xmlns:a16="http://schemas.microsoft.com/office/drawing/2014/main" id="{3457D585-668B-060D-5C6B-4749B03D95B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69102" y="-876300"/>
            <a:ext cx="8026976" cy="8292069"/>
          </a:xfrm>
        </p:spPr>
      </p:pic>
      <p:sp>
        <p:nvSpPr>
          <p:cNvPr id="17" name="ZoneTexte 16">
            <a:extLst>
              <a:ext uri="{FF2B5EF4-FFF2-40B4-BE49-F238E27FC236}">
                <a16:creationId xmlns:a16="http://schemas.microsoft.com/office/drawing/2014/main" id="{F77F8D46-3E52-786F-0907-98B29DDF2B40}"/>
              </a:ext>
            </a:extLst>
          </p:cNvPr>
          <p:cNvSpPr txBox="1"/>
          <p:nvPr/>
        </p:nvSpPr>
        <p:spPr>
          <a:xfrm>
            <a:off x="242591" y="7789555"/>
            <a:ext cx="8427277" cy="707886"/>
          </a:xfrm>
          <a:prstGeom prst="rect">
            <a:avLst/>
          </a:prstGeom>
          <a:noFill/>
        </p:spPr>
        <p:txBody>
          <a:bodyPr wrap="square" rtlCol="0">
            <a:spAutoFit/>
          </a:bodyPr>
          <a:lstStyle/>
          <a:p>
            <a:pPr algn="just">
              <a:spcAft>
                <a:spcPts val="0"/>
              </a:spcAft>
              <a:tabLst>
                <a:tab pos="-342900" algn="l"/>
              </a:tabLst>
            </a:pPr>
            <a:r>
              <a:rPr lang="fr-FR" sz="4000" b="1" dirty="0">
                <a:effectLst/>
                <a:latin typeface="Tw Cen MT" panose="020B0602020104020603" pitchFamily="34" charset="0"/>
                <a:ea typeface="Times New Roman" panose="02020603050405020304" pitchFamily="18" charset="0"/>
              </a:rPr>
              <a:t>Dr. KEITA Abdourahamane dit Baffa</a:t>
            </a:r>
            <a:r>
              <a:rPr lang="fr-FR" sz="1800" b="1" dirty="0">
                <a:effectLst/>
                <a:latin typeface="Tw Cen MT" panose="020B0602020104020603" pitchFamily="34" charset="0"/>
                <a:ea typeface="Times New Roman" panose="02020603050405020304" pitchFamily="18" charset="0"/>
              </a:rPr>
              <a:t>,</a:t>
            </a:r>
          </a:p>
        </p:txBody>
      </p:sp>
    </p:spTree>
    <p:extLst>
      <p:ext uri="{BB962C8B-B14F-4D97-AF65-F5344CB8AC3E}">
        <p14:creationId xmlns:p14="http://schemas.microsoft.com/office/powerpoint/2010/main" val="3595776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065"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F4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sysClr val="windowText" lastClr="000000"/>
                </a:solidFill>
                <a:effectLst/>
                <a:uLnTx/>
                <a:uFillTx/>
              </a:rPr>
              <a:t>v</a:t>
            </a:r>
            <a:endParaRPr kumimoji="0" sz="1800" b="0" i="0" u="none" strike="noStrike" kern="0" cap="none" spc="0" normalizeH="0" baseline="0" noProof="0" dirty="0">
              <a:ln>
                <a:noFill/>
              </a:ln>
              <a:solidFill>
                <a:sysClr val="windowText" lastClr="000000"/>
              </a:solidFill>
              <a:effectLst/>
              <a:uLnTx/>
              <a:uFillTx/>
            </a:endParaRPr>
          </a:p>
        </p:txBody>
      </p:sp>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sysClr val="windowText" lastClr="000000"/>
                </a:solidFill>
                <a:effectLst/>
                <a:uLnTx/>
                <a:uFillTx/>
              </a:rPr>
              <a:t>v</a:t>
            </a:r>
            <a:endParaRPr kumimoji="0" sz="1800" b="0" i="0" u="none" strike="noStrike" kern="0" cap="none" spc="0" normalizeH="0" baseline="0" noProof="0" dirty="0">
              <a:ln>
                <a:noFill/>
              </a:ln>
              <a:solidFill>
                <a:sysClr val="windowText" lastClr="000000"/>
              </a:solidFill>
              <a:effectLst/>
              <a:uLnTx/>
              <a:uFillTx/>
            </a:endParaRPr>
          </a:p>
        </p:txBody>
      </p:sp>
      <p:sp>
        <p:nvSpPr>
          <p:cNvPr id="5" name="object 5"/>
          <p:cNvSpPr txBox="1">
            <a:spLocks noGrp="1"/>
          </p:cNvSpPr>
          <p:nvPr>
            <p:ph type="body" idx="1"/>
          </p:nvPr>
        </p:nvSpPr>
        <p:spPr>
          <a:xfrm>
            <a:off x="915145" y="2764527"/>
            <a:ext cx="8912409" cy="2798201"/>
          </a:xfrm>
          <a:prstGeom prst="rect">
            <a:avLst/>
          </a:prstGeom>
        </p:spPr>
        <p:txBody>
          <a:bodyPr vert="horz" wrap="square" lIns="0" tIns="27939" rIns="0" bIns="0" rtlCol="0">
            <a:spAutoFit/>
          </a:bodyPr>
          <a:lstStyle/>
          <a:p>
            <a:pPr marL="12700" marR="5080">
              <a:spcBef>
                <a:spcPts val="219"/>
              </a:spcBef>
            </a:pPr>
            <a:r>
              <a:rPr lang="fr-FR" sz="6000" spc="-55" dirty="0"/>
              <a:t>Enjeux et Approches d’Evaluation en Contexte de Conflit </a:t>
            </a:r>
            <a:endParaRPr sz="6000" spc="-10" dirty="0"/>
          </a:p>
        </p:txBody>
      </p:sp>
      <p:sp>
        <p:nvSpPr>
          <p:cNvPr id="6" name="object 6"/>
          <p:cNvSpPr txBox="1">
            <a:spLocks noGrp="1"/>
          </p:cNvSpPr>
          <p:nvPr>
            <p:ph type="title"/>
          </p:nvPr>
        </p:nvSpPr>
        <p:spPr>
          <a:xfrm>
            <a:off x="152400" y="98236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Evaluation en contexte de conflit</a:t>
            </a:r>
            <a:endParaRPr spc="-20" dirty="0">
              <a:solidFill>
                <a:srgbClr val="001689"/>
              </a:solidFill>
            </a:endParaRPr>
          </a:p>
        </p:txBody>
      </p:sp>
      <p:sp>
        <p:nvSpPr>
          <p:cNvPr id="7" name="object 7"/>
          <p:cNvSpPr/>
          <p:nvPr/>
        </p:nvSpPr>
        <p:spPr>
          <a:xfrm flipV="1">
            <a:off x="57894" y="1501588"/>
            <a:ext cx="7562105" cy="125202"/>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p:cNvSpPr txBox="1"/>
          <p:nvPr/>
        </p:nvSpPr>
        <p:spPr>
          <a:xfrm>
            <a:off x="915145" y="9212605"/>
            <a:ext cx="4335780" cy="546735"/>
          </a:xfrm>
          <a:prstGeom prst="rect">
            <a:avLst/>
          </a:prstGeom>
        </p:spPr>
        <p:txBody>
          <a:bodyPr vert="horz" wrap="square" lIns="0" tIns="9525" rIns="0" bIns="0" rtlCol="0">
            <a:spAutoFit/>
          </a:bodyPr>
          <a:lstStyle/>
          <a:p>
            <a:pPr marL="12700" marR="0" lvl="0" indent="0" defTabSz="914400" eaLnBrk="1" fontAlgn="auto" latinLnBrk="0" hangingPunct="1">
              <a:lnSpc>
                <a:spcPct val="100000"/>
              </a:lnSpc>
              <a:spcBef>
                <a:spcPts val="75"/>
              </a:spcBef>
              <a:spcAft>
                <a:spcPts val="0"/>
              </a:spcAft>
              <a:buClrTx/>
              <a:buSzTx/>
              <a:buFontTx/>
              <a:buNone/>
              <a:tabLst/>
              <a:defRPr/>
            </a:pPr>
            <a:r>
              <a:rPr kumimoji="0" sz="3150" b="0" i="0" u="none" strike="noStrike" kern="0" cap="none" spc="0" normalizeH="0" baseline="0" noProof="0" dirty="0">
                <a:ln>
                  <a:noFill/>
                </a:ln>
                <a:solidFill>
                  <a:srgbClr val="D9D9D9"/>
                </a:solidFill>
                <a:effectLst/>
                <a:uLnTx/>
                <a:uFillTx/>
                <a:latin typeface="DM Sans"/>
                <a:cs typeface="DM Sans"/>
              </a:rPr>
              <a:t>Include your logos </a:t>
            </a:r>
            <a:r>
              <a:rPr kumimoji="0" sz="3150" b="0" i="0" u="none" strike="noStrike" kern="0" cap="none" spc="-20" normalizeH="0" baseline="0" noProof="0" dirty="0">
                <a:ln>
                  <a:noFill/>
                </a:ln>
                <a:solidFill>
                  <a:srgbClr val="D9D9D9"/>
                </a:solidFill>
                <a:effectLst/>
                <a:uLnTx/>
                <a:uFillTx/>
                <a:latin typeface="DM Sans"/>
                <a:cs typeface="DM Sans"/>
              </a:rPr>
              <a:t>here</a:t>
            </a:r>
            <a:endParaRPr kumimoji="0" sz="3150" b="0" i="0" u="none" strike="noStrike" kern="0" cap="none" spc="0" normalizeH="0" baseline="0" noProof="0" dirty="0">
              <a:ln>
                <a:noFill/>
              </a:ln>
              <a:solidFill>
                <a:sysClr val="windowText" lastClr="000000"/>
              </a:solidFill>
              <a:effectLst/>
              <a:uLnTx/>
              <a:uFillTx/>
              <a:latin typeface="DM Sans"/>
              <a:cs typeface="DM Sans"/>
            </a:endParaRPr>
          </a:p>
        </p:txBody>
      </p:sp>
      <p:pic>
        <p:nvPicPr>
          <p:cNvPr id="9" name="Picture 8" descr="A blue text on a black background&#10;&#10;Description automatically generated">
            <a:extLst>
              <a:ext uri="{FF2B5EF4-FFF2-40B4-BE49-F238E27FC236}">
                <a16:creationId xmlns:a16="http://schemas.microsoft.com/office/drawing/2014/main" id="{5BDDED8A-3FA5-B880-2ACF-8BAFA44ED9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3" name="Image 2">
            <a:extLst>
              <a:ext uri="{FF2B5EF4-FFF2-40B4-BE49-F238E27FC236}">
                <a16:creationId xmlns:a16="http://schemas.microsoft.com/office/drawing/2014/main" id="{724BFAE3-4B50-E4E2-F20D-626E32AB25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grpSp>
        <p:nvGrpSpPr>
          <p:cNvPr id="10" name="Group 10">
            <a:extLst>
              <a:ext uri="{FF2B5EF4-FFF2-40B4-BE49-F238E27FC236}">
                <a16:creationId xmlns:a16="http://schemas.microsoft.com/office/drawing/2014/main" id="{58F9EEF8-CB20-BFD4-F7B5-9D84ACCCB118}"/>
              </a:ext>
            </a:extLst>
          </p:cNvPr>
          <p:cNvGrpSpPr/>
          <p:nvPr/>
        </p:nvGrpSpPr>
        <p:grpSpPr>
          <a:xfrm>
            <a:off x="10439400" y="2010389"/>
            <a:ext cx="6391247" cy="1286087"/>
            <a:chOff x="4780729" y="1350371"/>
            <a:chExt cx="6391247" cy="1286087"/>
          </a:xfrm>
        </p:grpSpPr>
        <p:sp>
          <p:nvSpPr>
            <p:cNvPr id="11" name="Rectangle 8">
              <a:extLst>
                <a:ext uri="{FF2B5EF4-FFF2-40B4-BE49-F238E27FC236}">
                  <a16:creationId xmlns:a16="http://schemas.microsoft.com/office/drawing/2014/main" id="{19CB1ABD-AC63-F50B-1875-029266FBFB47}"/>
                </a:ext>
              </a:extLst>
            </p:cNvPr>
            <p:cNvSpPr/>
            <p:nvPr/>
          </p:nvSpPr>
          <p:spPr>
            <a:xfrm>
              <a:off x="4780729" y="2051242"/>
              <a:ext cx="6391247" cy="58521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2" name="Arrow: Pentagon 1">
              <a:extLst>
                <a:ext uri="{FF2B5EF4-FFF2-40B4-BE49-F238E27FC236}">
                  <a16:creationId xmlns:a16="http://schemas.microsoft.com/office/drawing/2014/main" id="{C4147C82-8EEF-EB75-FC15-9708001CEC9D}"/>
                </a:ext>
              </a:extLst>
            </p:cNvPr>
            <p:cNvSpPr/>
            <p:nvPr/>
          </p:nvSpPr>
          <p:spPr>
            <a:xfrm>
              <a:off x="5504979" y="1350372"/>
              <a:ext cx="1104522" cy="588476"/>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7" name="TextBox 16">
              <a:extLst>
                <a:ext uri="{FF2B5EF4-FFF2-40B4-BE49-F238E27FC236}">
                  <a16:creationId xmlns:a16="http://schemas.microsoft.com/office/drawing/2014/main" id="{2F838B69-9F62-FDBD-2B70-F888EA7C6C23}"/>
                </a:ext>
              </a:extLst>
            </p:cNvPr>
            <p:cNvSpPr txBox="1"/>
            <p:nvPr/>
          </p:nvSpPr>
          <p:spPr>
            <a:xfrm>
              <a:off x="5865905" y="2077791"/>
              <a:ext cx="5230442"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altLang="ko-KR" sz="2400" b="1" i="0" u="none" strike="noStrike" kern="0" cap="none" spc="0" normalizeH="0" baseline="0" noProof="0" dirty="0">
                  <a:ln>
                    <a:noFill/>
                  </a:ln>
                  <a:solidFill>
                    <a:prstClr val="white"/>
                  </a:solidFill>
                  <a:effectLst/>
                  <a:uLnTx/>
                  <a:uFillTx/>
                </a:rPr>
                <a:t>Evaluation en contexte de conflit</a:t>
              </a:r>
              <a:endParaRPr kumimoji="0" lang="ko-KR" altLang="en-US" sz="2400" b="1" i="0" u="none" strike="noStrike" kern="0" cap="none" spc="0" normalizeH="0" baseline="0" noProof="0" dirty="0">
                <a:ln>
                  <a:noFill/>
                </a:ln>
                <a:solidFill>
                  <a:prstClr val="white"/>
                </a:solidFill>
                <a:effectLst/>
                <a:uLnTx/>
                <a:uFillTx/>
              </a:endParaRPr>
            </a:p>
          </p:txBody>
        </p:sp>
        <p:sp>
          <p:nvSpPr>
            <p:cNvPr id="14" name="Parallelogram 7">
              <a:extLst>
                <a:ext uri="{FF2B5EF4-FFF2-40B4-BE49-F238E27FC236}">
                  <a16:creationId xmlns:a16="http://schemas.microsoft.com/office/drawing/2014/main" id="{F0BC5762-B84E-92E4-48D8-21A41AEC1F00}"/>
                </a:ext>
              </a:extLst>
            </p:cNvPr>
            <p:cNvSpPr/>
            <p:nvPr/>
          </p:nvSpPr>
          <p:spPr>
            <a:xfrm rot="5400000" flipH="1">
              <a:off x="4504583" y="1626517"/>
              <a:ext cx="1276539" cy="724247"/>
            </a:xfrm>
            <a:prstGeom prst="parallelogram">
              <a:avLst>
                <a:gd name="adj" fmla="val 96198"/>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46A692B5-7B61-959C-B350-8DABA7CB838C}"/>
                </a:ext>
              </a:extLst>
            </p:cNvPr>
            <p:cNvSpPr txBox="1"/>
            <p:nvPr/>
          </p:nvSpPr>
          <p:spPr>
            <a:xfrm>
              <a:off x="5504976" y="1406201"/>
              <a:ext cx="779665"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prstClr val="white"/>
                  </a:solidFill>
                  <a:effectLst/>
                  <a:uLnTx/>
                  <a:uFillTx/>
                  <a:cs typeface="Arial" pitchFamily="34" charset="0"/>
                </a:rPr>
                <a:t>01</a:t>
              </a:r>
              <a:endParaRPr kumimoji="0" lang="ko-KR" altLang="en-US" sz="2400" b="1" i="0" u="none" strike="noStrike" kern="0" cap="none" spc="0" normalizeH="0" baseline="0" noProof="0" dirty="0">
                <a:ln>
                  <a:noFill/>
                </a:ln>
                <a:solidFill>
                  <a:prstClr val="white"/>
                </a:solidFill>
                <a:effectLst/>
                <a:uLnTx/>
                <a:uFillTx/>
                <a:cs typeface="Arial" pitchFamily="34" charset="0"/>
              </a:endParaRPr>
            </a:p>
          </p:txBody>
        </p:sp>
      </p:grpSp>
      <p:grpSp>
        <p:nvGrpSpPr>
          <p:cNvPr id="18" name="Group 11">
            <a:extLst>
              <a:ext uri="{FF2B5EF4-FFF2-40B4-BE49-F238E27FC236}">
                <a16:creationId xmlns:a16="http://schemas.microsoft.com/office/drawing/2014/main" id="{DAC95621-67C9-7EE1-DB13-CC50AB677CC0}"/>
              </a:ext>
            </a:extLst>
          </p:cNvPr>
          <p:cNvGrpSpPr/>
          <p:nvPr/>
        </p:nvGrpSpPr>
        <p:grpSpPr>
          <a:xfrm>
            <a:off x="10439402" y="3477121"/>
            <a:ext cx="6403312" cy="1286087"/>
            <a:chOff x="4780729" y="1350371"/>
            <a:chExt cx="6403312" cy="1286087"/>
          </a:xfrm>
        </p:grpSpPr>
        <p:sp>
          <p:nvSpPr>
            <p:cNvPr id="19" name="Rectangle 12">
              <a:extLst>
                <a:ext uri="{FF2B5EF4-FFF2-40B4-BE49-F238E27FC236}">
                  <a16:creationId xmlns:a16="http://schemas.microsoft.com/office/drawing/2014/main" id="{41738F00-0F10-0074-2F4C-25EA2677B74D}"/>
                </a:ext>
              </a:extLst>
            </p:cNvPr>
            <p:cNvSpPr/>
            <p:nvPr/>
          </p:nvSpPr>
          <p:spPr>
            <a:xfrm>
              <a:off x="4780729" y="2051242"/>
              <a:ext cx="6391247" cy="58521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Arrow: Pentagon 13">
              <a:extLst>
                <a:ext uri="{FF2B5EF4-FFF2-40B4-BE49-F238E27FC236}">
                  <a16:creationId xmlns:a16="http://schemas.microsoft.com/office/drawing/2014/main" id="{DB92957E-2ADC-C94A-B0ED-303EF826C74B}"/>
                </a:ext>
              </a:extLst>
            </p:cNvPr>
            <p:cNvSpPr/>
            <p:nvPr/>
          </p:nvSpPr>
          <p:spPr>
            <a:xfrm>
              <a:off x="5504979" y="1350372"/>
              <a:ext cx="1104522" cy="588476"/>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5" name="TextBox 24">
              <a:extLst>
                <a:ext uri="{FF2B5EF4-FFF2-40B4-BE49-F238E27FC236}">
                  <a16:creationId xmlns:a16="http://schemas.microsoft.com/office/drawing/2014/main" id="{95A2F50C-533D-5439-18AA-C98E242FCF9F}"/>
                </a:ext>
              </a:extLst>
            </p:cNvPr>
            <p:cNvSpPr txBox="1"/>
            <p:nvPr/>
          </p:nvSpPr>
          <p:spPr>
            <a:xfrm>
              <a:off x="5953599" y="2097017"/>
              <a:ext cx="5230442"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altLang="ko-KR" sz="2400" b="1" i="0" u="none" strike="noStrike" kern="0" cap="none" spc="0" normalizeH="0" baseline="0" noProof="0" dirty="0">
                  <a:ln>
                    <a:noFill/>
                  </a:ln>
                  <a:solidFill>
                    <a:prstClr val="white"/>
                  </a:solidFill>
                  <a:effectLst/>
                  <a:uLnTx/>
                  <a:uFillTx/>
                </a:rPr>
                <a:t>Enjeux et Défis de l’Evaluation </a:t>
              </a:r>
            </a:p>
          </p:txBody>
        </p:sp>
        <p:sp>
          <p:nvSpPr>
            <p:cNvPr id="22" name="Parallelogram 15">
              <a:extLst>
                <a:ext uri="{FF2B5EF4-FFF2-40B4-BE49-F238E27FC236}">
                  <a16:creationId xmlns:a16="http://schemas.microsoft.com/office/drawing/2014/main" id="{C2C7539E-FDCB-A303-BA52-B1738C1E3560}"/>
                </a:ext>
              </a:extLst>
            </p:cNvPr>
            <p:cNvSpPr/>
            <p:nvPr/>
          </p:nvSpPr>
          <p:spPr>
            <a:xfrm rot="5400000" flipH="1">
              <a:off x="4504583" y="1626517"/>
              <a:ext cx="1276539" cy="724247"/>
            </a:xfrm>
            <a:prstGeom prst="parallelogram">
              <a:avLst>
                <a:gd name="adj" fmla="val 96198"/>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3" name="TextBox 22">
              <a:extLst>
                <a:ext uri="{FF2B5EF4-FFF2-40B4-BE49-F238E27FC236}">
                  <a16:creationId xmlns:a16="http://schemas.microsoft.com/office/drawing/2014/main" id="{7A257442-DB23-F356-E2EA-D3A6B9C3F536}"/>
                </a:ext>
              </a:extLst>
            </p:cNvPr>
            <p:cNvSpPr txBox="1"/>
            <p:nvPr/>
          </p:nvSpPr>
          <p:spPr>
            <a:xfrm>
              <a:off x="5504976" y="1406201"/>
              <a:ext cx="779665"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prstClr val="white"/>
                  </a:solidFill>
                  <a:effectLst/>
                  <a:uLnTx/>
                  <a:uFillTx/>
                  <a:cs typeface="Arial" pitchFamily="34" charset="0"/>
                </a:rPr>
                <a:t>02</a:t>
              </a:r>
              <a:endParaRPr kumimoji="0" lang="ko-KR" altLang="en-US" sz="2400" b="1" i="0" u="none" strike="noStrike" kern="0" cap="none" spc="0" normalizeH="0" baseline="0" noProof="0" dirty="0">
                <a:ln>
                  <a:noFill/>
                </a:ln>
                <a:solidFill>
                  <a:prstClr val="white"/>
                </a:solidFill>
                <a:effectLst/>
                <a:uLnTx/>
                <a:uFillTx/>
                <a:cs typeface="Arial" pitchFamily="34" charset="0"/>
              </a:endParaRPr>
            </a:p>
          </p:txBody>
        </p:sp>
      </p:grpSp>
      <p:grpSp>
        <p:nvGrpSpPr>
          <p:cNvPr id="26" name="Group 19">
            <a:extLst>
              <a:ext uri="{FF2B5EF4-FFF2-40B4-BE49-F238E27FC236}">
                <a16:creationId xmlns:a16="http://schemas.microsoft.com/office/drawing/2014/main" id="{73168B2E-C446-30D3-3551-7EBAFDCB5515}"/>
              </a:ext>
            </a:extLst>
          </p:cNvPr>
          <p:cNvGrpSpPr/>
          <p:nvPr/>
        </p:nvGrpSpPr>
        <p:grpSpPr>
          <a:xfrm>
            <a:off x="10439401" y="4943853"/>
            <a:ext cx="6623609" cy="1286087"/>
            <a:chOff x="4780729" y="1350371"/>
            <a:chExt cx="6623609" cy="1286087"/>
          </a:xfrm>
        </p:grpSpPr>
        <p:sp>
          <p:nvSpPr>
            <p:cNvPr id="27" name="Rectangle 20">
              <a:extLst>
                <a:ext uri="{FF2B5EF4-FFF2-40B4-BE49-F238E27FC236}">
                  <a16:creationId xmlns:a16="http://schemas.microsoft.com/office/drawing/2014/main" id="{BFF1D313-8132-740F-3F60-B173AD9A304D}"/>
                </a:ext>
              </a:extLst>
            </p:cNvPr>
            <p:cNvSpPr/>
            <p:nvPr/>
          </p:nvSpPr>
          <p:spPr>
            <a:xfrm>
              <a:off x="4780729" y="2051242"/>
              <a:ext cx="6391247" cy="58521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8" name="Arrow: Pentagon 21">
              <a:extLst>
                <a:ext uri="{FF2B5EF4-FFF2-40B4-BE49-F238E27FC236}">
                  <a16:creationId xmlns:a16="http://schemas.microsoft.com/office/drawing/2014/main" id="{F61592C8-FB4B-E746-11A0-286CABB43C1C}"/>
                </a:ext>
              </a:extLst>
            </p:cNvPr>
            <p:cNvSpPr/>
            <p:nvPr/>
          </p:nvSpPr>
          <p:spPr>
            <a:xfrm>
              <a:off x="5504979" y="1350372"/>
              <a:ext cx="1104522" cy="588476"/>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3" name="TextBox 32">
              <a:extLst>
                <a:ext uri="{FF2B5EF4-FFF2-40B4-BE49-F238E27FC236}">
                  <a16:creationId xmlns:a16="http://schemas.microsoft.com/office/drawing/2014/main" id="{ABD1EB81-0E6B-B8B1-974E-83604830C027}"/>
                </a:ext>
              </a:extLst>
            </p:cNvPr>
            <p:cNvSpPr txBox="1"/>
            <p:nvPr/>
          </p:nvSpPr>
          <p:spPr>
            <a:xfrm>
              <a:off x="5953600" y="2139594"/>
              <a:ext cx="5450738"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altLang="ko-KR" sz="2400" b="1" i="0" u="none" strike="noStrike" kern="0" cap="none" spc="0" normalizeH="0" baseline="0" noProof="0" dirty="0">
                  <a:ln>
                    <a:noFill/>
                  </a:ln>
                  <a:solidFill>
                    <a:prstClr val="white"/>
                  </a:solidFill>
                  <a:effectLst/>
                  <a:uLnTx/>
                  <a:uFillTx/>
                </a:rPr>
                <a:t>Méthodologie Adaptative </a:t>
              </a:r>
            </a:p>
          </p:txBody>
        </p:sp>
        <p:sp>
          <p:nvSpPr>
            <p:cNvPr id="30" name="Parallelogram 23">
              <a:extLst>
                <a:ext uri="{FF2B5EF4-FFF2-40B4-BE49-F238E27FC236}">
                  <a16:creationId xmlns:a16="http://schemas.microsoft.com/office/drawing/2014/main" id="{F523A9B7-29C0-C66C-3CA6-5D81D473EC6F}"/>
                </a:ext>
              </a:extLst>
            </p:cNvPr>
            <p:cNvSpPr/>
            <p:nvPr/>
          </p:nvSpPr>
          <p:spPr>
            <a:xfrm rot="5400000" flipH="1">
              <a:off x="4504583" y="1626517"/>
              <a:ext cx="1276539" cy="724247"/>
            </a:xfrm>
            <a:prstGeom prst="parallelogram">
              <a:avLst>
                <a:gd name="adj" fmla="val 96198"/>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1" name="TextBox 30">
              <a:extLst>
                <a:ext uri="{FF2B5EF4-FFF2-40B4-BE49-F238E27FC236}">
                  <a16:creationId xmlns:a16="http://schemas.microsoft.com/office/drawing/2014/main" id="{08D7EC91-E84F-41F3-4447-45D96729EB1E}"/>
                </a:ext>
              </a:extLst>
            </p:cNvPr>
            <p:cNvSpPr txBox="1"/>
            <p:nvPr/>
          </p:nvSpPr>
          <p:spPr>
            <a:xfrm>
              <a:off x="5504976" y="1406201"/>
              <a:ext cx="779665"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prstClr val="white"/>
                  </a:solidFill>
                  <a:effectLst/>
                  <a:uLnTx/>
                  <a:uFillTx/>
                  <a:cs typeface="Arial" pitchFamily="34" charset="0"/>
                </a:rPr>
                <a:t>03</a:t>
              </a:r>
              <a:endParaRPr kumimoji="0" lang="ko-KR" altLang="en-US" sz="2400" b="1" i="0" u="none" strike="noStrike" kern="0" cap="none" spc="0" normalizeH="0" baseline="0" noProof="0" dirty="0">
                <a:ln>
                  <a:noFill/>
                </a:ln>
                <a:solidFill>
                  <a:prstClr val="white"/>
                </a:solidFill>
                <a:effectLst/>
                <a:uLnTx/>
                <a:uFillTx/>
                <a:cs typeface="Arial" pitchFamily="34" charset="0"/>
              </a:endParaRPr>
            </a:p>
          </p:txBody>
        </p:sp>
      </p:grpSp>
      <p:grpSp>
        <p:nvGrpSpPr>
          <p:cNvPr id="34" name="Group 27">
            <a:extLst>
              <a:ext uri="{FF2B5EF4-FFF2-40B4-BE49-F238E27FC236}">
                <a16:creationId xmlns:a16="http://schemas.microsoft.com/office/drawing/2014/main" id="{385648E9-16B5-AAF6-9BE4-F13D1F744E11}"/>
              </a:ext>
            </a:extLst>
          </p:cNvPr>
          <p:cNvGrpSpPr/>
          <p:nvPr/>
        </p:nvGrpSpPr>
        <p:grpSpPr>
          <a:xfrm>
            <a:off x="10439400" y="6410586"/>
            <a:ext cx="6391247" cy="1286087"/>
            <a:chOff x="4780729" y="1350371"/>
            <a:chExt cx="6391247" cy="1286087"/>
          </a:xfrm>
        </p:grpSpPr>
        <p:sp>
          <p:nvSpPr>
            <p:cNvPr id="35" name="Rectangle 28">
              <a:extLst>
                <a:ext uri="{FF2B5EF4-FFF2-40B4-BE49-F238E27FC236}">
                  <a16:creationId xmlns:a16="http://schemas.microsoft.com/office/drawing/2014/main" id="{5612422F-9318-4741-5780-B61E62621147}"/>
                </a:ext>
              </a:extLst>
            </p:cNvPr>
            <p:cNvSpPr/>
            <p:nvPr/>
          </p:nvSpPr>
          <p:spPr>
            <a:xfrm>
              <a:off x="4780729" y="2051242"/>
              <a:ext cx="6391247" cy="58521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6" name="Arrow: Pentagon 29">
              <a:extLst>
                <a:ext uri="{FF2B5EF4-FFF2-40B4-BE49-F238E27FC236}">
                  <a16:creationId xmlns:a16="http://schemas.microsoft.com/office/drawing/2014/main" id="{3D0418D7-6FA5-6722-8E7E-D3A711DFE5FC}"/>
                </a:ext>
              </a:extLst>
            </p:cNvPr>
            <p:cNvSpPr/>
            <p:nvPr/>
          </p:nvSpPr>
          <p:spPr>
            <a:xfrm>
              <a:off x="5504979" y="1350372"/>
              <a:ext cx="1104522" cy="588476"/>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1" name="TextBox 40">
              <a:extLst>
                <a:ext uri="{FF2B5EF4-FFF2-40B4-BE49-F238E27FC236}">
                  <a16:creationId xmlns:a16="http://schemas.microsoft.com/office/drawing/2014/main" id="{EA7AC0B5-C88F-3A78-9598-74D7C3DA2399}"/>
                </a:ext>
              </a:extLst>
            </p:cNvPr>
            <p:cNvSpPr txBox="1"/>
            <p:nvPr/>
          </p:nvSpPr>
          <p:spPr>
            <a:xfrm>
              <a:off x="5965467" y="2129628"/>
              <a:ext cx="4457626"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CI" altLang="ko-KR" sz="2400" b="1" i="0" u="none" strike="noStrike" kern="0" cap="none" spc="0" normalizeH="0" baseline="0" noProof="0">
                  <a:ln>
                    <a:noFill/>
                  </a:ln>
                  <a:solidFill>
                    <a:prstClr val="white"/>
                  </a:solidFill>
                  <a:effectLst/>
                  <a:uLnTx/>
                  <a:uFillTx/>
                </a:rPr>
                <a:t>Points d’attention</a:t>
              </a:r>
            </a:p>
          </p:txBody>
        </p:sp>
        <p:sp>
          <p:nvSpPr>
            <p:cNvPr id="38" name="Parallelogram 31">
              <a:extLst>
                <a:ext uri="{FF2B5EF4-FFF2-40B4-BE49-F238E27FC236}">
                  <a16:creationId xmlns:a16="http://schemas.microsoft.com/office/drawing/2014/main" id="{D3B50548-D9DE-FF72-0702-D5C6236B1FDE}"/>
                </a:ext>
              </a:extLst>
            </p:cNvPr>
            <p:cNvSpPr/>
            <p:nvPr/>
          </p:nvSpPr>
          <p:spPr>
            <a:xfrm rot="5400000" flipH="1">
              <a:off x="4504583" y="1626517"/>
              <a:ext cx="1276539" cy="724247"/>
            </a:xfrm>
            <a:prstGeom prst="parallelogram">
              <a:avLst>
                <a:gd name="adj" fmla="val 96198"/>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9" name="TextBox 38">
              <a:extLst>
                <a:ext uri="{FF2B5EF4-FFF2-40B4-BE49-F238E27FC236}">
                  <a16:creationId xmlns:a16="http://schemas.microsoft.com/office/drawing/2014/main" id="{00D6996F-F1D3-04D9-2B01-27172623B486}"/>
                </a:ext>
              </a:extLst>
            </p:cNvPr>
            <p:cNvSpPr txBox="1"/>
            <p:nvPr/>
          </p:nvSpPr>
          <p:spPr>
            <a:xfrm>
              <a:off x="5504976" y="1406201"/>
              <a:ext cx="779665"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prstClr val="white"/>
                  </a:solidFill>
                  <a:effectLst/>
                  <a:uLnTx/>
                  <a:uFillTx/>
                  <a:cs typeface="Arial" pitchFamily="34" charset="0"/>
                </a:rPr>
                <a:t>04</a:t>
              </a:r>
              <a:endParaRPr kumimoji="0" lang="ko-KR" altLang="en-US" sz="2400" b="1" i="0" u="none" strike="noStrike" kern="0" cap="none" spc="0" normalizeH="0" baseline="0" noProof="0" dirty="0">
                <a:ln>
                  <a:noFill/>
                </a:ln>
                <a:solidFill>
                  <a:prstClr val="white"/>
                </a:solidFill>
                <a:effectLst/>
                <a:uLnTx/>
                <a:uFillTx/>
                <a:cs typeface="Arial" pitchFamily="34" charset="0"/>
              </a:endParaRPr>
            </a:p>
          </p:txBody>
        </p:sp>
      </p:grpSp>
      <p:sp>
        <p:nvSpPr>
          <p:cNvPr id="13" name="ZoneTexte 12">
            <a:extLst>
              <a:ext uri="{FF2B5EF4-FFF2-40B4-BE49-F238E27FC236}">
                <a16:creationId xmlns:a16="http://schemas.microsoft.com/office/drawing/2014/main" id="{1A98D3F6-48A6-7810-B86B-40C3FB3829A3}"/>
              </a:ext>
            </a:extLst>
          </p:cNvPr>
          <p:cNvSpPr txBox="1"/>
          <p:nvPr/>
        </p:nvSpPr>
        <p:spPr>
          <a:xfrm>
            <a:off x="909978" y="5785098"/>
            <a:ext cx="6995057" cy="1200329"/>
          </a:xfrm>
          <a:prstGeom prst="rect">
            <a:avLst/>
          </a:prstGeom>
          <a:noFill/>
        </p:spPr>
        <p:txBody>
          <a:bodyPr wrap="square" rtlCol="0">
            <a:spAutoFit/>
          </a:bodyPr>
          <a:lstStyle/>
          <a:p>
            <a:r>
              <a:rPr lang="fr-FR" sz="2400" spc="-55" dirty="0">
                <a:solidFill>
                  <a:srgbClr val="001689"/>
                </a:solidFill>
                <a:latin typeface="DM Sans"/>
                <a:ea typeface="+mn-ea"/>
              </a:rPr>
              <a:t>Présenté par Dr. KEITA </a:t>
            </a:r>
          </a:p>
          <a:p>
            <a:r>
              <a:rPr lang="fr-FR" sz="2400" spc="-55" dirty="0">
                <a:solidFill>
                  <a:srgbClr val="001689"/>
                </a:solidFill>
                <a:latin typeface="DM Sans"/>
                <a:ea typeface="+mn-ea"/>
              </a:rPr>
              <a:t>Lead Performance et Résultats institutionnels à la Banque Islamique de Développement</a:t>
            </a:r>
          </a:p>
        </p:txBody>
      </p:sp>
    </p:spTree>
    <p:extLst>
      <p:ext uri="{BB962C8B-B14F-4D97-AF65-F5344CB8AC3E}">
        <p14:creationId xmlns:p14="http://schemas.microsoft.com/office/powerpoint/2010/main" val="2932017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FF1D7D3-2FE5-4F1A-82D0-1F6099B55B46}"/>
              </a:ext>
            </a:extLst>
          </p:cNvPr>
          <p:cNvGrpSpPr/>
          <p:nvPr/>
        </p:nvGrpSpPr>
        <p:grpSpPr>
          <a:xfrm>
            <a:off x="954452" y="1900517"/>
            <a:ext cx="6131990" cy="5071782"/>
            <a:chOff x="2054422" y="1771453"/>
            <a:chExt cx="2989288" cy="3381188"/>
          </a:xfrm>
        </p:grpSpPr>
        <p:sp>
          <p:nvSpPr>
            <p:cNvPr id="6" name="TextBox 5">
              <a:extLst>
                <a:ext uri="{FF2B5EF4-FFF2-40B4-BE49-F238E27FC236}">
                  <a16:creationId xmlns:a16="http://schemas.microsoft.com/office/drawing/2014/main" id="{56E7A8A4-170A-40A4-B87B-A53FC5FE2FAC}"/>
                </a:ext>
              </a:extLst>
            </p:cNvPr>
            <p:cNvSpPr txBox="1"/>
            <p:nvPr userDrawn="1"/>
          </p:nvSpPr>
          <p:spPr>
            <a:xfrm>
              <a:off x="2165346" y="1789752"/>
              <a:ext cx="2878364" cy="334450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2800" b="0" i="0" u="none" strike="noStrike" kern="0" cap="none" spc="0" normalizeH="0" baseline="0" noProof="0" dirty="0">
                  <a:ln>
                    <a:noFill/>
                  </a:ln>
                  <a:solidFill>
                    <a:prstClr val="black">
                      <a:lumMod val="75000"/>
                      <a:lumOff val="25000"/>
                    </a:prstClr>
                  </a:solidFill>
                  <a:effectLst/>
                  <a:uLnTx/>
                  <a:uFillTx/>
                  <a:cs typeface="Arial" pitchFamily="34" charset="0"/>
                </a:rPr>
                <a:t>  </a:t>
              </a:r>
              <a:r>
                <a:rPr kumimoji="0" lang="fr-FR" altLang="ko-KR" sz="3200" b="0" i="1" u="none" strike="noStrike" kern="0" cap="none" spc="0" normalizeH="0" baseline="0" noProof="0" dirty="0">
                  <a:ln>
                    <a:noFill/>
                  </a:ln>
                  <a:solidFill>
                    <a:prstClr val="black">
                      <a:lumMod val="75000"/>
                      <a:lumOff val="25000"/>
                    </a:prstClr>
                  </a:solidFill>
                  <a:effectLst/>
                  <a:uLnTx/>
                  <a:uFillTx/>
                  <a:cs typeface="Arial" pitchFamily="34" charset="0"/>
                </a:rPr>
                <a:t>Vivre en paix n'est pas nécessairement vivre SANS conflits, mais AVEC nos conflits. C'est vivre de telle manière que nos conflits se résolvent , ou au moins se régulent et deviennent gérables, sans qu'ils entraînent de la violence, de la haine ou la guerre. </a:t>
              </a:r>
              <a:r>
                <a:rPr kumimoji="0" lang="fr-FR" altLang="ko-KR" sz="3200" b="1" i="0" u="none" strike="noStrike" kern="0" cap="none" spc="0" normalizeH="0" baseline="0" noProof="0" dirty="0">
                  <a:ln>
                    <a:noFill/>
                  </a:ln>
                  <a:solidFill>
                    <a:prstClr val="black">
                      <a:lumMod val="75000"/>
                      <a:lumOff val="25000"/>
                    </a:prstClr>
                  </a:solidFill>
                  <a:effectLst/>
                  <a:uLnTx/>
                  <a:uFillTx/>
                  <a:cs typeface="Arial" pitchFamily="34" charset="0"/>
                </a:rPr>
                <a:t>David Van </a:t>
              </a:r>
              <a:r>
                <a:rPr kumimoji="0" lang="fr-FR" altLang="ko-KR" sz="3200" b="1" i="0" u="none" strike="noStrike" kern="0" cap="none" spc="0" normalizeH="0" baseline="0" noProof="0" dirty="0" err="1">
                  <a:ln>
                    <a:noFill/>
                  </a:ln>
                  <a:solidFill>
                    <a:prstClr val="black">
                      <a:lumMod val="75000"/>
                      <a:lumOff val="25000"/>
                    </a:prstClr>
                  </a:solidFill>
                  <a:effectLst/>
                  <a:uLnTx/>
                  <a:uFillTx/>
                  <a:cs typeface="Arial" pitchFamily="34" charset="0"/>
                </a:rPr>
                <a:t>Reybrouck</a:t>
              </a:r>
              <a:r>
                <a:rPr kumimoji="0" lang="en-US" altLang="ko-KR" sz="3200" b="1" i="0" u="none" strike="noStrike" kern="0" cap="none" spc="0" normalizeH="0" baseline="0" noProof="0" dirty="0">
                  <a:ln>
                    <a:noFill/>
                  </a:ln>
                  <a:solidFill>
                    <a:prstClr val="black">
                      <a:lumMod val="75000"/>
                      <a:lumOff val="25000"/>
                    </a:prstClr>
                  </a:solidFill>
                  <a:effectLst/>
                  <a:uLnTx/>
                  <a:uFillTx/>
                  <a:cs typeface="Arial" pitchFamily="34" charset="0"/>
                </a:rPr>
                <a:t>  </a:t>
              </a:r>
              <a:endParaRPr kumimoji="0" lang="ko-KR" altLang="en-US" sz="2800" b="1" i="0" u="none" strike="noStrike" kern="0" cap="none" spc="0" normalizeH="0" baseline="0" noProof="0" dirty="0">
                <a:ln>
                  <a:noFill/>
                </a:ln>
                <a:solidFill>
                  <a:prstClr val="black">
                    <a:lumMod val="75000"/>
                    <a:lumOff val="25000"/>
                  </a:prstClr>
                </a:solidFill>
                <a:effectLst/>
                <a:uLnTx/>
                <a:uFillTx/>
                <a:cs typeface="Arial" pitchFamily="34" charset="0"/>
              </a:endParaRPr>
            </a:p>
          </p:txBody>
        </p:sp>
        <p:sp>
          <p:nvSpPr>
            <p:cNvPr id="7" name="자유형: 도형 14">
              <a:extLst>
                <a:ext uri="{FF2B5EF4-FFF2-40B4-BE49-F238E27FC236}">
                  <a16:creationId xmlns:a16="http://schemas.microsoft.com/office/drawing/2014/main" id="{9D3E0B15-C4BE-464E-9EA4-203F7E29F766}"/>
                </a:ext>
              </a:extLst>
            </p:cNvPr>
            <p:cNvSpPr/>
            <p:nvPr userDrawn="1"/>
          </p:nvSpPr>
          <p:spPr>
            <a:xfrm rot="10800000">
              <a:off x="3688881" y="4786134"/>
              <a:ext cx="203356" cy="366507"/>
            </a:xfrm>
            <a:custGeom>
              <a:avLst/>
              <a:gdLst/>
              <a:ahLst/>
              <a:cxnLst/>
              <a:rect l="l" t="t" r="r" b="b"/>
              <a:pathLst>
                <a:path w="282415" h="261194">
                  <a:moveTo>
                    <a:pt x="258472" y="0"/>
                  </a:moveTo>
                  <a:lnTo>
                    <a:pt x="282415" y="38091"/>
                  </a:lnTo>
                  <a:cubicBezTo>
                    <a:pt x="262463" y="46435"/>
                    <a:pt x="247771" y="58859"/>
                    <a:pt x="238339" y="75365"/>
                  </a:cubicBezTo>
                  <a:cubicBezTo>
                    <a:pt x="228907" y="91871"/>
                    <a:pt x="223647" y="115905"/>
                    <a:pt x="222558" y="147466"/>
                  </a:cubicBezTo>
                  <a:lnTo>
                    <a:pt x="273709" y="147466"/>
                  </a:lnTo>
                  <a:lnTo>
                    <a:pt x="273709" y="261194"/>
                  </a:lnTo>
                  <a:lnTo>
                    <a:pt x="168687" y="261194"/>
                  </a:lnTo>
                  <a:lnTo>
                    <a:pt x="168687" y="171408"/>
                  </a:lnTo>
                  <a:cubicBezTo>
                    <a:pt x="168687" y="122797"/>
                    <a:pt x="174491" y="87609"/>
                    <a:pt x="186100" y="65843"/>
                  </a:cubicBezTo>
                  <a:cubicBezTo>
                    <a:pt x="201336" y="36821"/>
                    <a:pt x="225460" y="14874"/>
                    <a:pt x="258472" y="0"/>
                  </a:cubicBezTo>
                  <a:close/>
                  <a:moveTo>
                    <a:pt x="89785" y="0"/>
                  </a:moveTo>
                  <a:lnTo>
                    <a:pt x="113728" y="38091"/>
                  </a:lnTo>
                  <a:cubicBezTo>
                    <a:pt x="93775" y="46435"/>
                    <a:pt x="79083" y="58859"/>
                    <a:pt x="69651" y="75365"/>
                  </a:cubicBezTo>
                  <a:cubicBezTo>
                    <a:pt x="60219" y="91871"/>
                    <a:pt x="54959" y="115905"/>
                    <a:pt x="53871" y="147466"/>
                  </a:cubicBezTo>
                  <a:lnTo>
                    <a:pt x="105021" y="147466"/>
                  </a:lnTo>
                  <a:lnTo>
                    <a:pt x="105021" y="261194"/>
                  </a:lnTo>
                  <a:lnTo>
                    <a:pt x="0" y="261194"/>
                  </a:lnTo>
                  <a:lnTo>
                    <a:pt x="0" y="171408"/>
                  </a:lnTo>
                  <a:cubicBezTo>
                    <a:pt x="0" y="122797"/>
                    <a:pt x="5804" y="87609"/>
                    <a:pt x="17413" y="65843"/>
                  </a:cubicBezTo>
                  <a:cubicBezTo>
                    <a:pt x="32649" y="36821"/>
                    <a:pt x="56773" y="14874"/>
                    <a:pt x="89785"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4050"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sp>
          <p:nvSpPr>
            <p:cNvPr id="8" name="Freeform: Shape 7">
              <a:extLst>
                <a:ext uri="{FF2B5EF4-FFF2-40B4-BE49-F238E27FC236}">
                  <a16:creationId xmlns:a16="http://schemas.microsoft.com/office/drawing/2014/main" id="{C916056C-42E4-4FC9-B49B-BB83D0488ADF}"/>
                </a:ext>
              </a:extLst>
            </p:cNvPr>
            <p:cNvSpPr/>
            <p:nvPr userDrawn="1"/>
          </p:nvSpPr>
          <p:spPr>
            <a:xfrm>
              <a:off x="2054422" y="1771453"/>
              <a:ext cx="203356" cy="333189"/>
            </a:xfrm>
            <a:custGeom>
              <a:avLst/>
              <a:gdLst>
                <a:gd name="connsiteX0" fmla="*/ 278634 w 304444"/>
                <a:gd name="connsiteY0" fmla="*/ 0 h 281568"/>
                <a:gd name="connsiteX1" fmla="*/ 304444 w 304444"/>
                <a:gd name="connsiteY1" fmla="*/ 41062 h 281568"/>
                <a:gd name="connsiteX2" fmla="*/ 256930 w 304444"/>
                <a:gd name="connsiteY2" fmla="*/ 81244 h 281568"/>
                <a:gd name="connsiteX3" fmla="*/ 239918 w 304444"/>
                <a:gd name="connsiteY3" fmla="*/ 158969 h 281568"/>
                <a:gd name="connsiteX4" fmla="*/ 295059 w 304444"/>
                <a:gd name="connsiteY4" fmla="*/ 158969 h 281568"/>
                <a:gd name="connsiteX5" fmla="*/ 295059 w 304444"/>
                <a:gd name="connsiteY5" fmla="*/ 281568 h 281568"/>
                <a:gd name="connsiteX6" fmla="*/ 181845 w 304444"/>
                <a:gd name="connsiteY6" fmla="*/ 281568 h 281568"/>
                <a:gd name="connsiteX7" fmla="*/ 181845 w 304444"/>
                <a:gd name="connsiteY7" fmla="*/ 184778 h 281568"/>
                <a:gd name="connsiteX8" fmla="*/ 200616 w 304444"/>
                <a:gd name="connsiteY8" fmla="*/ 70979 h 281568"/>
                <a:gd name="connsiteX9" fmla="*/ 278634 w 304444"/>
                <a:gd name="connsiteY9" fmla="*/ 0 h 281568"/>
                <a:gd name="connsiteX10" fmla="*/ 96789 w 304444"/>
                <a:gd name="connsiteY10" fmla="*/ 0 h 281568"/>
                <a:gd name="connsiteX11" fmla="*/ 122599 w 304444"/>
                <a:gd name="connsiteY11" fmla="*/ 41062 h 281568"/>
                <a:gd name="connsiteX12" fmla="*/ 75084 w 304444"/>
                <a:gd name="connsiteY12" fmla="*/ 81244 h 281568"/>
                <a:gd name="connsiteX13" fmla="*/ 58073 w 304444"/>
                <a:gd name="connsiteY13" fmla="*/ 158969 h 281568"/>
                <a:gd name="connsiteX14" fmla="*/ 113213 w 304444"/>
                <a:gd name="connsiteY14" fmla="*/ 158969 h 281568"/>
                <a:gd name="connsiteX15" fmla="*/ 113213 w 304444"/>
                <a:gd name="connsiteY15" fmla="*/ 281568 h 281568"/>
                <a:gd name="connsiteX16" fmla="*/ 0 w 304444"/>
                <a:gd name="connsiteY16" fmla="*/ 281568 h 281568"/>
                <a:gd name="connsiteX17" fmla="*/ 0 w 304444"/>
                <a:gd name="connsiteY17" fmla="*/ 184778 h 281568"/>
                <a:gd name="connsiteX18" fmla="*/ 18772 w 304444"/>
                <a:gd name="connsiteY18" fmla="*/ 70979 h 281568"/>
                <a:gd name="connsiteX19" fmla="*/ 96789 w 304444"/>
                <a:gd name="connsiteY19" fmla="*/ 0 h 28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444" h="281568">
                  <a:moveTo>
                    <a:pt x="278634" y="0"/>
                  </a:moveTo>
                  <a:lnTo>
                    <a:pt x="304444" y="41062"/>
                  </a:lnTo>
                  <a:cubicBezTo>
                    <a:pt x="282936" y="50057"/>
                    <a:pt x="267098" y="63450"/>
                    <a:pt x="256930" y="81244"/>
                  </a:cubicBezTo>
                  <a:cubicBezTo>
                    <a:pt x="246762" y="99037"/>
                    <a:pt x="241092" y="124946"/>
                    <a:pt x="239918" y="158969"/>
                  </a:cubicBezTo>
                  <a:lnTo>
                    <a:pt x="295059" y="158969"/>
                  </a:lnTo>
                  <a:lnTo>
                    <a:pt x="295059" y="281568"/>
                  </a:lnTo>
                  <a:lnTo>
                    <a:pt x="181845" y="281568"/>
                  </a:lnTo>
                  <a:lnTo>
                    <a:pt x="181845" y="184778"/>
                  </a:lnTo>
                  <a:cubicBezTo>
                    <a:pt x="181845" y="132376"/>
                    <a:pt x="188102" y="94443"/>
                    <a:pt x="200616" y="70979"/>
                  </a:cubicBezTo>
                  <a:cubicBezTo>
                    <a:pt x="217041" y="39693"/>
                    <a:pt x="243047" y="16034"/>
                    <a:pt x="278634" y="0"/>
                  </a:cubicBezTo>
                  <a:close/>
                  <a:moveTo>
                    <a:pt x="96789" y="0"/>
                  </a:moveTo>
                  <a:lnTo>
                    <a:pt x="122599" y="41062"/>
                  </a:lnTo>
                  <a:cubicBezTo>
                    <a:pt x="101090" y="50057"/>
                    <a:pt x="85252" y="63450"/>
                    <a:pt x="75084" y="81244"/>
                  </a:cubicBezTo>
                  <a:cubicBezTo>
                    <a:pt x="64916" y="99037"/>
                    <a:pt x="59246" y="124946"/>
                    <a:pt x="58073" y="158969"/>
                  </a:cubicBezTo>
                  <a:lnTo>
                    <a:pt x="113213" y="158969"/>
                  </a:lnTo>
                  <a:lnTo>
                    <a:pt x="113213" y="281568"/>
                  </a:lnTo>
                  <a:lnTo>
                    <a:pt x="0" y="281568"/>
                  </a:lnTo>
                  <a:lnTo>
                    <a:pt x="0" y="184778"/>
                  </a:lnTo>
                  <a:cubicBezTo>
                    <a:pt x="0" y="132376"/>
                    <a:pt x="6257" y="94443"/>
                    <a:pt x="18772" y="70979"/>
                  </a:cubicBezTo>
                  <a:cubicBezTo>
                    <a:pt x="35196" y="39693"/>
                    <a:pt x="61202" y="16034"/>
                    <a:pt x="9678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4050"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grpSp>
      <p:pic>
        <p:nvPicPr>
          <p:cNvPr id="15" name="Picture Placeholder 14" descr="A map of the world with different colored areas&#10;&#10;Description automatically generated">
            <a:extLst>
              <a:ext uri="{FF2B5EF4-FFF2-40B4-BE49-F238E27FC236}">
                <a16:creationId xmlns:a16="http://schemas.microsoft.com/office/drawing/2014/main" id="{2F1AF209-23E0-1C83-BF5F-B3445CC39C72}"/>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539" b="9539"/>
          <a:stretch>
            <a:fillRect/>
          </a:stretch>
        </p:blipFill>
        <p:spPr/>
      </p:pic>
    </p:spTree>
    <p:extLst>
      <p:ext uri="{BB962C8B-B14F-4D97-AF65-F5344CB8AC3E}">
        <p14:creationId xmlns:p14="http://schemas.microsoft.com/office/powerpoint/2010/main" val="25457519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600">
      <a:dk1>
        <a:sysClr val="windowText" lastClr="000000"/>
      </a:dk1>
      <a:lt1>
        <a:sysClr val="window" lastClr="FFFFFF"/>
      </a:lt1>
      <a:dk2>
        <a:srgbClr val="1F497D"/>
      </a:dk2>
      <a:lt2>
        <a:srgbClr val="EEECE1"/>
      </a:lt2>
      <a:accent1>
        <a:srgbClr val="3A876B"/>
      </a:accent1>
      <a:accent2>
        <a:srgbClr val="4D9724"/>
      </a:accent2>
      <a:accent3>
        <a:srgbClr val="90B141"/>
      </a:accent3>
      <a:accent4>
        <a:srgbClr val="CEDD46"/>
      </a:accent4>
      <a:accent5>
        <a:srgbClr val="1C4335"/>
      </a:accent5>
      <a:accent6>
        <a:srgbClr val="2E5B15"/>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8280</TotalTime>
  <Words>5296</Words>
  <Application>Microsoft Office PowerPoint</Application>
  <PresentationFormat>Personnalisé</PresentationFormat>
  <Paragraphs>519</Paragraphs>
  <Slides>59</Slides>
  <Notes>16</Notes>
  <HiddenSlides>0</HiddenSlides>
  <MMClips>0</MMClips>
  <ScaleCrop>false</ScaleCrop>
  <HeadingPairs>
    <vt:vector size="6" baseType="variant">
      <vt:variant>
        <vt:lpstr>Polices utilisées</vt:lpstr>
      </vt:variant>
      <vt:variant>
        <vt:i4>10</vt:i4>
      </vt:variant>
      <vt:variant>
        <vt:lpstr>Thème</vt:lpstr>
      </vt:variant>
      <vt:variant>
        <vt:i4>3</vt:i4>
      </vt:variant>
      <vt:variant>
        <vt:lpstr>Titres des diapositives</vt:lpstr>
      </vt:variant>
      <vt:variant>
        <vt:i4>59</vt:i4>
      </vt:variant>
    </vt:vector>
  </HeadingPairs>
  <TitlesOfParts>
    <vt:vector size="72" baseType="lpstr">
      <vt:lpstr>Arial</vt:lpstr>
      <vt:lpstr>Wingdings</vt:lpstr>
      <vt:lpstr>Segoe UI</vt:lpstr>
      <vt:lpstr>Garamond</vt:lpstr>
      <vt:lpstr>Calibri</vt:lpstr>
      <vt:lpstr>Tw Cen MT Condensed Extra Bold</vt:lpstr>
      <vt:lpstr>Calibri Light</vt:lpstr>
      <vt:lpstr>Tw Cen MT</vt:lpstr>
      <vt:lpstr>Aptos</vt:lpstr>
      <vt:lpstr>DM Sans</vt:lpstr>
      <vt:lpstr>Office Theme</vt:lpstr>
      <vt:lpstr>Contents Slide Master</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Evaluation en contexte de conflit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MERCI POUR VOTRE ATTENTION</vt:lpstr>
      <vt:lpstr>Evaluation en situation de conflit</vt:lpstr>
      <vt:lpstr>L’évaluation en contexte de fragilité, conflit et violence: cas du Burkina Faso</vt:lpstr>
      <vt:lpstr>Les études cas: Projet de renforcement d’autonomie sociale et économique au Burkina Faso</vt:lpstr>
      <vt:lpstr>Approche itérative basée sur la confiance</vt:lpstr>
      <vt:lpstr>Échantillonnage interactif basé sur la confiance en 11 étapes</vt:lpstr>
      <vt:lpstr>Échantillonnage interactif basé sur la confiance en 11 étapes</vt:lpstr>
      <vt:lpstr>La phase pratique de l’évaluation</vt:lpstr>
      <vt:lpstr>Résultat de la mission de collecte de données: le volet formel</vt:lpstr>
      <vt:lpstr>Résultat de la mission de collecte de données: le volet informel</vt:lpstr>
      <vt:lpstr>Sept (7) enseignements tirés de l’expérience</vt:lpstr>
      <vt:lpstr>Evaluation en contexte de conflit</vt:lpstr>
      <vt:lpstr>MERCI POUR VOTRE ATTENTION  Kablan P. Kacou, PhD (Université d’Ottawa) pkacou@uottawa.ca</vt:lpstr>
      <vt:lpstr>Evaluation en contexte de conflit</vt:lpstr>
      <vt:lpstr>Evaluation en contexte de conflit</vt:lpstr>
      <vt:lpstr>Evaluation en contexte de conflit</vt:lpstr>
      <vt:lpstr>Evaluation en contexte de conflit</vt:lpstr>
      <vt:lpstr>MERCI POUR VOTRE ATTENTION</vt:lpstr>
      <vt:lpstr>Evaluation en contexte de conflit</vt:lpstr>
      <vt:lpstr>Evaluation en contexte de conflit</vt:lpstr>
      <vt:lpstr>Evaluation en contexte de conflit</vt:lpstr>
      <vt:lpstr>Evaluation en contexte de conflit</vt:lpstr>
      <vt:lpstr>Evaluation en contexte de conflit</vt:lpstr>
      <vt:lpstr>Evaluation en contexte de conflit</vt:lpstr>
      <vt:lpstr>Evaluation en contexte de conflit</vt:lpstr>
      <vt:lpstr>Evaluation en contexte de conflit</vt:lpstr>
      <vt:lpstr>Evaluation en contexte de conflit</vt:lpstr>
      <vt:lpstr>MERCI POUR VOTRE ATTENTION</vt:lpstr>
      <vt:lpstr>Evaluation en contexte de conflit</vt:lpstr>
      <vt:lpstr>Généralités sur le projet Nashiriki</vt:lpstr>
      <vt:lpstr>Approche d’évaluation : approche mixte </vt:lpstr>
      <vt:lpstr>Méthodologie de l’évaluation : approche mixte </vt:lpstr>
      <vt:lpstr>Défis : commanditaire de l’évaluation</vt:lpstr>
      <vt:lpstr>Défis : mise en œuvre de l’évaluation</vt:lpstr>
      <vt:lpstr>Solutions et leçons apprises</vt:lpstr>
      <vt:lpstr>Recommandations et conclusion</vt:lpstr>
      <vt:lpstr>MERCI POUR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gLOCAL23 Slides Deck</dc:title>
  <dc:creator>GEI</dc:creator>
  <cp:keywords>DAFd2QjGQ3g,BAEdEyFh6Uk</cp:keywords>
  <cp:lastModifiedBy>Francine  BETOU ADA</cp:lastModifiedBy>
  <cp:revision>7</cp:revision>
  <dcterms:created xsi:type="dcterms:W3CDTF">2023-03-23T11:16:43Z</dcterms:created>
  <dcterms:modified xsi:type="dcterms:W3CDTF">2024-06-06T14:41:25Z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2023-03-23T00:00:00Z</vt:filetime>
  </property>
  <property fmtid="{D5CDD505-2E9C-101B-9397-08002B2CF9AE}" pid="3" name="Creator">
    <vt:lpwstr>Canva</vt:lpwstr>
  </property>
  <property fmtid="{D5CDD505-2E9C-101B-9397-08002B2CF9AE}" pid="4" name="Producer">
    <vt:lpwstr>Canva</vt:lpwstr>
  </property>
  <property fmtid="{D5CDD505-2E9C-101B-9397-08002B2CF9AE}" pid="5" name="LastSaved">
    <vt:filetime>2023-03-23T00:00:00Z</vt:filetime>
  </property>
</Properties>
</file>