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saveSubsetFonts="1" autoCompressPictures="0">
  <p:sldMasterIdLst>
    <p:sldMasterId id="2147483673" r:id="rId1"/>
  </p:sldMasterIdLst>
  <p:notesMasterIdLst>
    <p:notesMasterId r:id="rId11"/>
  </p:notesMasterIdLst>
  <p:sldIdLst>
    <p:sldId id="256" r:id="rId2"/>
    <p:sldId id="305" r:id="rId3"/>
    <p:sldId id="263" r:id="rId4"/>
    <p:sldId id="306" r:id="rId5"/>
    <p:sldId id="307" r:id="rId6"/>
    <p:sldId id="308" r:id="rId7"/>
    <p:sldId id="309" r:id="rId8"/>
    <p:sldId id="310" r:id="rId9"/>
    <p:sldId id="276" r:id="rId10"/>
  </p:sldIdLst>
  <p:sldSz cx="9144000" cy="5143500" type="screen16x9"/>
  <p:notesSz cx="6858000" cy="9144000"/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CD20E"/>
    <a:srgbClr val="DFDD4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31F9F887-93C4-4894-9E0B-3B556AA63F22}">
  <a:tblStyle styleId="{31F9F887-93C4-4894-9E0B-3B556AA63F22}" styleName="Table_0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9E9E9E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  <a:tblStyle styleId="{80710292-56D3-4623-8282-C083DDB94056}" styleName="Table_1">
    <a:wholeTbl>
      <a:tcTxStyle>
        <a:font>
          <a:latin typeface="Arial"/>
          <a:ea typeface="Arial"/>
          <a:cs typeface="Arial"/>
        </a:font>
        <a:srgbClr val="000000"/>
      </a:tcTxStyle>
      <a:tcStyle>
        <a:tcBdr>
          <a:lef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left>
          <a:right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right>
          <a:top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top>
          <a:bottom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bottom>
          <a:insideH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H>
          <a:insideV>
            <a:ln w="9525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</a:insideV>
        </a:tcBdr>
      </a:tcStyle>
    </a:wholeTbl>
    <a:band1H>
      <a:tcTxStyle/>
      <a:tcStyle>
        <a:tcBdr/>
      </a:tcStyle>
    </a:band1H>
    <a:band2H>
      <a:tcTxStyle/>
      <a:tcStyle>
        <a:tcBdr/>
      </a:tcStyle>
    </a:band2H>
    <a:band1V>
      <a:tcTxStyle/>
      <a:tcStyle>
        <a:tcBdr/>
      </a:tcStyle>
    </a:band1V>
    <a:band2V>
      <a:tcTxStyle/>
      <a:tcStyle>
        <a:tcBdr/>
      </a:tcStyle>
    </a:band2V>
    <a:lastCol>
      <a:tcTxStyle/>
      <a:tcStyle>
        <a:tcBdr/>
      </a:tcStyle>
    </a:lastCol>
    <a:firstCol>
      <a:tcTxStyle/>
      <a:tcStyle>
        <a:tcBdr/>
      </a:tcStyle>
    </a:firstCol>
    <a:lastRow>
      <a:tcTxStyle/>
      <a:tcStyle>
        <a:tcBdr/>
      </a:tcStyle>
    </a:lastRow>
    <a:seCell>
      <a:tcTxStyle/>
      <a:tcStyle>
        <a:tcBdr/>
      </a:tcStyle>
    </a:seCell>
    <a:swCell>
      <a:tcTxStyle/>
      <a:tcStyle>
        <a:tcBdr/>
      </a:tcStyle>
    </a:swCell>
    <a:firstRow>
      <a:tcTxStyle/>
      <a:tcStyle>
        <a:tcBdr/>
      </a:tcStyle>
    </a:firstRow>
    <a:neCell>
      <a:tcTxStyle/>
      <a:tcStyle>
        <a:tcBdr/>
      </a:tcStyle>
    </a:neCell>
    <a:nwCell>
      <a:tcTxStyle/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93" d="100"/>
          <a:sy n="93" d="100"/>
        </p:scale>
        <p:origin x="1090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7699ee3396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7699ee3396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g27699ee3396_0_2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278" name="Google Shape;278;g27699ee3396_0_2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7271431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777118a3b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2777118a3b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777118a3b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2777118a3b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700075513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777118a3b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2777118a3b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81783820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777118a3b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2777118a3b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16161259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777118a3b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2777118a3b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70292878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8" name="Google Shape;408;g2777118a3b2_1_0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409" name="Google Shape;409;g2777118a3b2_1_0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02645785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6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6" name="Google Shape;696;g2771ffdd328_1_27532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697" name="Google Shape;697;g2771ffdd328_1_27532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Google Shape;9;p2"/>
          <p:cNvPicPr preferRelativeResize="0"/>
          <p:nvPr/>
        </p:nvPicPr>
        <p:blipFill rotWithShape="1">
          <a:blip r:embed="rId2">
            <a:alphaModFix/>
          </a:blip>
          <a:srcRect b="426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Google Shape;10;p2"/>
          <p:cNvSpPr txBox="1">
            <a:spLocks noGrp="1"/>
          </p:cNvSpPr>
          <p:nvPr>
            <p:ph type="ctrTitle"/>
          </p:nvPr>
        </p:nvSpPr>
        <p:spPr>
          <a:xfrm>
            <a:off x="3462725" y="1121425"/>
            <a:ext cx="4813200" cy="22317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7200"/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rgbClr val="191919"/>
              </a:buClr>
              <a:buSzPts val="5200"/>
              <a:buNone/>
              <a:defRPr sz="5200">
                <a:solidFill>
                  <a:srgbClr val="191919"/>
                </a:solidFill>
              </a:defRPr>
            </a:lvl9pPr>
          </a:lstStyle>
          <a:p>
            <a:endParaRPr/>
          </a:p>
        </p:txBody>
      </p:sp>
      <p:sp>
        <p:nvSpPr>
          <p:cNvPr id="11" name="Google Shape;11;p2"/>
          <p:cNvSpPr txBox="1">
            <a:spLocks noGrp="1"/>
          </p:cNvSpPr>
          <p:nvPr>
            <p:ph type="subTitle" idx="1"/>
          </p:nvPr>
        </p:nvSpPr>
        <p:spPr>
          <a:xfrm>
            <a:off x="3462725" y="3546275"/>
            <a:ext cx="4528800" cy="475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 sz="1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 1">
  <p:cSld name="CUSTOM_9_1">
    <p:spTree>
      <p:nvGrpSpPr>
        <p:cNvPr id="1" name="Shape 2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57" name="Google Shape;257;p24"/>
          <p:cNvPicPr preferRelativeResize="0"/>
          <p:nvPr/>
        </p:nvPicPr>
        <p:blipFill rotWithShape="1">
          <a:blip r:embed="rId2">
            <a:alphaModFix/>
          </a:blip>
          <a:srcRect b="426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58" name="Google Shape;258;p24"/>
          <p:cNvGrpSpPr/>
          <p:nvPr/>
        </p:nvGrpSpPr>
        <p:grpSpPr>
          <a:xfrm>
            <a:off x="6" y="3736089"/>
            <a:ext cx="2534723" cy="1407415"/>
            <a:chOff x="6" y="3736089"/>
            <a:chExt cx="2534723" cy="1407415"/>
          </a:xfrm>
        </p:grpSpPr>
        <p:pic>
          <p:nvPicPr>
            <p:cNvPr id="259" name="Google Shape;259;p24"/>
            <p:cNvPicPr preferRelativeResize="0"/>
            <p:nvPr/>
          </p:nvPicPr>
          <p:blipFill rotWithShape="1">
            <a:blip r:embed="rId3">
              <a:alphaModFix/>
            </a:blip>
            <a:srcRect l="11254" r="13011" b="50881"/>
            <a:stretch/>
          </p:blipFill>
          <p:spPr>
            <a:xfrm>
              <a:off x="716955" y="4717839"/>
              <a:ext cx="732625" cy="406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0" name="Google Shape;260;p24"/>
            <p:cNvPicPr preferRelativeResize="0"/>
            <p:nvPr/>
          </p:nvPicPr>
          <p:blipFill rotWithShape="1">
            <a:blip r:embed="rId4">
              <a:alphaModFix/>
            </a:blip>
            <a:srcRect t="-40484" r="5517" b="65415"/>
            <a:stretch/>
          </p:blipFill>
          <p:spPr>
            <a:xfrm>
              <a:off x="307083" y="3742688"/>
              <a:ext cx="1865925" cy="1381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1" name="Google Shape;261;p24"/>
            <p:cNvPicPr preferRelativeResize="0"/>
            <p:nvPr/>
          </p:nvPicPr>
          <p:blipFill rotWithShape="1">
            <a:blip r:embed="rId4">
              <a:alphaModFix/>
            </a:blip>
            <a:srcRect l="48893" t="1038" r="12333" b="47015"/>
            <a:stretch/>
          </p:blipFill>
          <p:spPr>
            <a:xfrm>
              <a:off x="6" y="3736089"/>
              <a:ext cx="1112000" cy="13881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2" name="Google Shape;262;p24"/>
            <p:cNvPicPr preferRelativeResize="0"/>
            <p:nvPr/>
          </p:nvPicPr>
          <p:blipFill rotWithShape="1">
            <a:blip r:embed="rId5">
              <a:alphaModFix/>
            </a:blip>
            <a:srcRect l="50094" b="50443"/>
            <a:stretch/>
          </p:blipFill>
          <p:spPr>
            <a:xfrm>
              <a:off x="10" y="4700354"/>
              <a:ext cx="478925" cy="443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3" name="Google Shape;263;p24"/>
            <p:cNvPicPr preferRelativeResize="0"/>
            <p:nvPr/>
          </p:nvPicPr>
          <p:blipFill rotWithShape="1">
            <a:blip r:embed="rId3">
              <a:alphaModFix/>
            </a:blip>
            <a:srcRect l="11254" r="13011" b="50881"/>
            <a:stretch/>
          </p:blipFill>
          <p:spPr>
            <a:xfrm>
              <a:off x="1931029" y="4789339"/>
              <a:ext cx="603700" cy="334875"/>
            </a:xfrm>
            <a:prstGeom prst="rect">
              <a:avLst/>
            </a:prstGeom>
            <a:noFill/>
            <a:ln>
              <a:noFill/>
            </a:ln>
          </p:spPr>
        </p:pic>
      </p:grpSp>
      <p:grpSp>
        <p:nvGrpSpPr>
          <p:cNvPr id="264" name="Google Shape;264;p24"/>
          <p:cNvGrpSpPr/>
          <p:nvPr/>
        </p:nvGrpSpPr>
        <p:grpSpPr>
          <a:xfrm rot="10800000">
            <a:off x="6609281" y="-11"/>
            <a:ext cx="2534723" cy="1407415"/>
            <a:chOff x="6" y="3736089"/>
            <a:chExt cx="2534723" cy="1407415"/>
          </a:xfrm>
        </p:grpSpPr>
        <p:pic>
          <p:nvPicPr>
            <p:cNvPr id="265" name="Google Shape;265;p24"/>
            <p:cNvPicPr preferRelativeResize="0"/>
            <p:nvPr/>
          </p:nvPicPr>
          <p:blipFill rotWithShape="1">
            <a:blip r:embed="rId3">
              <a:alphaModFix/>
            </a:blip>
            <a:srcRect l="11254" r="13011" b="50881"/>
            <a:stretch/>
          </p:blipFill>
          <p:spPr>
            <a:xfrm>
              <a:off x="716955" y="4717839"/>
              <a:ext cx="732625" cy="406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6" name="Google Shape;266;p24"/>
            <p:cNvPicPr preferRelativeResize="0"/>
            <p:nvPr/>
          </p:nvPicPr>
          <p:blipFill rotWithShape="1">
            <a:blip r:embed="rId4">
              <a:alphaModFix/>
            </a:blip>
            <a:srcRect t="-40484" r="5517" b="65415"/>
            <a:stretch/>
          </p:blipFill>
          <p:spPr>
            <a:xfrm>
              <a:off x="307083" y="3742688"/>
              <a:ext cx="1865925" cy="1381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7" name="Google Shape;267;p24"/>
            <p:cNvPicPr preferRelativeResize="0"/>
            <p:nvPr/>
          </p:nvPicPr>
          <p:blipFill rotWithShape="1">
            <a:blip r:embed="rId4">
              <a:alphaModFix/>
            </a:blip>
            <a:srcRect l="48893" t="1038" r="12333" b="47015"/>
            <a:stretch/>
          </p:blipFill>
          <p:spPr>
            <a:xfrm>
              <a:off x="6" y="3736089"/>
              <a:ext cx="1112000" cy="13881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8" name="Google Shape;268;p24"/>
            <p:cNvPicPr preferRelativeResize="0"/>
            <p:nvPr/>
          </p:nvPicPr>
          <p:blipFill rotWithShape="1">
            <a:blip r:embed="rId5">
              <a:alphaModFix/>
            </a:blip>
            <a:srcRect l="50094" b="50443"/>
            <a:stretch/>
          </p:blipFill>
          <p:spPr>
            <a:xfrm>
              <a:off x="10" y="4700354"/>
              <a:ext cx="478925" cy="443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69" name="Google Shape;269;p24"/>
            <p:cNvPicPr preferRelativeResize="0"/>
            <p:nvPr/>
          </p:nvPicPr>
          <p:blipFill rotWithShape="1">
            <a:blip r:embed="rId3">
              <a:alphaModFix/>
            </a:blip>
            <a:srcRect l="11254" r="13011" b="50881"/>
            <a:stretch/>
          </p:blipFill>
          <p:spPr>
            <a:xfrm>
              <a:off x="1931029" y="4789339"/>
              <a:ext cx="603700" cy="3348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4" name="Google Shape;74;p8"/>
          <p:cNvPicPr preferRelativeResize="0"/>
          <p:nvPr/>
        </p:nvPicPr>
        <p:blipFill rotWithShape="1">
          <a:blip r:embed="rId2">
            <a:alphaModFix/>
          </a:blip>
          <a:srcRect b="426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5" name="Google Shape;75;p8"/>
          <p:cNvSpPr txBox="1">
            <a:spLocks noGrp="1"/>
          </p:cNvSpPr>
          <p:nvPr>
            <p:ph type="title"/>
          </p:nvPr>
        </p:nvSpPr>
        <p:spPr>
          <a:xfrm>
            <a:off x="2317950" y="1307100"/>
            <a:ext cx="4508100" cy="25293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100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7" name="Google Shape;77;p9"/>
          <p:cNvPicPr preferRelativeResize="0"/>
          <p:nvPr/>
        </p:nvPicPr>
        <p:blipFill rotWithShape="1">
          <a:blip r:embed="rId2">
            <a:alphaModFix/>
          </a:blip>
          <a:srcRect b="426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78" name="Google Shape;78;p9"/>
          <p:cNvSpPr txBox="1">
            <a:spLocks noGrp="1"/>
          </p:cNvSpPr>
          <p:nvPr>
            <p:ph type="title"/>
          </p:nvPr>
        </p:nvSpPr>
        <p:spPr>
          <a:xfrm>
            <a:off x="2135550" y="1189100"/>
            <a:ext cx="4872900" cy="19644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 sz="15000"/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79" name="Google Shape;79;p9"/>
          <p:cNvSpPr txBox="1">
            <a:spLocks noGrp="1"/>
          </p:cNvSpPr>
          <p:nvPr>
            <p:ph type="subTitle" idx="1"/>
          </p:nvPr>
        </p:nvSpPr>
        <p:spPr>
          <a:xfrm>
            <a:off x="2135550" y="3153500"/>
            <a:ext cx="4872900" cy="671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" name="Google Shape;81;p10"/>
          <p:cNvPicPr preferRelativeResize="0"/>
          <p:nvPr/>
        </p:nvPicPr>
        <p:blipFill rotWithShape="1">
          <a:blip r:embed="rId2">
            <a:alphaModFix/>
          </a:blip>
          <a:srcRect b="426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2" name="Google Shape;82;p10"/>
          <p:cNvSpPr txBox="1">
            <a:spLocks noGrp="1"/>
          </p:cNvSpPr>
          <p:nvPr>
            <p:ph type="title"/>
          </p:nvPr>
        </p:nvSpPr>
        <p:spPr>
          <a:xfrm>
            <a:off x="720000" y="4014450"/>
            <a:ext cx="7704000" cy="572700"/>
          </a:xfrm>
          <a:prstGeom prst="rect">
            <a:avLst/>
          </a:prstGeom>
          <a:solidFill>
            <a:schemeClr val="accent2"/>
          </a:solidFill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>
                <a:solidFill>
                  <a:schemeClr val="lt1"/>
                </a:solidFill>
              </a:defRPr>
            </a:lvl1pPr>
            <a:lvl2pPr lvl="1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algn="ctr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4" name="Google Shape;84;p11"/>
          <p:cNvPicPr preferRelativeResize="0"/>
          <p:nvPr/>
        </p:nvPicPr>
        <p:blipFill rotWithShape="1">
          <a:blip r:embed="rId2">
            <a:alphaModFix/>
          </a:blip>
          <a:srcRect b="426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85" name="Google Shape;85;p11"/>
          <p:cNvSpPr txBox="1">
            <a:spLocks noGrp="1"/>
          </p:cNvSpPr>
          <p:nvPr>
            <p:ph type="title" hasCustomPrompt="1"/>
          </p:nvPr>
        </p:nvSpPr>
        <p:spPr>
          <a:xfrm>
            <a:off x="1124700" y="1605338"/>
            <a:ext cx="6894600" cy="1193400"/>
          </a:xfrm>
          <a:prstGeom prst="rect">
            <a:avLst/>
          </a:prstGeom>
          <a:ln w="19050" cap="flat" cmpd="sng">
            <a:solidFill>
              <a:schemeClr val="lt2"/>
            </a:solidFill>
            <a:prstDash val="solid"/>
            <a:round/>
            <a:headEnd type="none" w="sm" len="sm"/>
            <a:tailEnd type="none" w="sm" len="sm"/>
          </a:ln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7400" b="1">
                <a:solidFill>
                  <a:schemeClr val="dk2"/>
                </a:solidFill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2pPr>
            <a:lvl3pPr lvl="2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3pPr>
            <a:lvl4pPr lvl="3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4pPr>
            <a:lvl5pPr lvl="4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5pPr>
            <a:lvl6pPr lvl="5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6pPr>
            <a:lvl7pPr lvl="6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7pPr>
            <a:lvl8pPr lvl="7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8pPr>
            <a:lvl9pPr lvl="8" algn="ctr">
              <a:spcBef>
                <a:spcPts val="0"/>
              </a:spcBef>
              <a:spcAft>
                <a:spcPts val="0"/>
              </a:spcAft>
              <a:buSzPts val="9600"/>
              <a:buNone/>
              <a:defRPr sz="9600"/>
            </a:lvl9pPr>
          </a:lstStyle>
          <a:p>
            <a:r>
              <a:t>xx%</a:t>
            </a:r>
          </a:p>
        </p:txBody>
      </p:sp>
      <p:sp>
        <p:nvSpPr>
          <p:cNvPr id="86" name="Google Shape;86;p11"/>
          <p:cNvSpPr txBox="1">
            <a:spLocks noGrp="1"/>
          </p:cNvSpPr>
          <p:nvPr>
            <p:ph type="subTitle" idx="1"/>
          </p:nvPr>
        </p:nvSpPr>
        <p:spPr>
          <a:xfrm>
            <a:off x="1124700" y="3041063"/>
            <a:ext cx="6894600" cy="497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600"/>
              <a:buNone/>
              <a:defRPr sz="1600"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600"/>
              <a:buNone/>
              <a:defRPr sz="1600"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600"/>
              <a:buNone/>
              <a:defRPr sz="1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only 1">
  <p:cSld name="CUSTOM_10">
    <p:spTree>
      <p:nvGrpSpPr>
        <p:cNvPr id="1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7" name="Google Shape;117;p14"/>
          <p:cNvPicPr preferRelativeResize="0"/>
          <p:nvPr/>
        </p:nvPicPr>
        <p:blipFill rotWithShape="1">
          <a:blip r:embed="rId2">
            <a:alphaModFix/>
          </a:blip>
          <a:srcRect b="4260"/>
          <a:stretch/>
        </p:blipFill>
        <p:spPr>
          <a:xfrm>
            <a:off x="125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18" name="Google Shape;118;p14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grpSp>
        <p:nvGrpSpPr>
          <p:cNvPr id="119" name="Google Shape;119;p14"/>
          <p:cNvGrpSpPr/>
          <p:nvPr/>
        </p:nvGrpSpPr>
        <p:grpSpPr>
          <a:xfrm rot="10800000" flipH="1">
            <a:off x="-9877" y="0"/>
            <a:ext cx="9154002" cy="5143508"/>
            <a:chOff x="-9877" y="0"/>
            <a:chExt cx="9154002" cy="5143508"/>
          </a:xfrm>
        </p:grpSpPr>
        <p:pic>
          <p:nvPicPr>
            <p:cNvPr id="120" name="Google Shape;120;p14"/>
            <p:cNvPicPr preferRelativeResize="0"/>
            <p:nvPr/>
          </p:nvPicPr>
          <p:blipFill rotWithShape="1">
            <a:blip r:embed="rId3">
              <a:alphaModFix/>
            </a:blip>
            <a:srcRect l="11254" r="13011" b="50881"/>
            <a:stretch/>
          </p:blipFill>
          <p:spPr>
            <a:xfrm rot="5400000">
              <a:off x="-173002" y="880074"/>
              <a:ext cx="732625" cy="406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1" name="Google Shape;121;p14"/>
            <p:cNvPicPr preferRelativeResize="0"/>
            <p:nvPr/>
          </p:nvPicPr>
          <p:blipFill rotWithShape="1">
            <a:blip r:embed="rId4">
              <a:alphaModFix/>
            </a:blip>
            <a:srcRect t="-40484" r="5517" b="65415"/>
            <a:stretch/>
          </p:blipFill>
          <p:spPr>
            <a:xfrm rot="5400000">
              <a:off x="-252077" y="549276"/>
              <a:ext cx="1865925" cy="1381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2" name="Google Shape;122;p14"/>
            <p:cNvPicPr preferRelativeResize="0"/>
            <p:nvPr/>
          </p:nvPicPr>
          <p:blipFill rotWithShape="1">
            <a:blip r:embed="rId4">
              <a:alphaModFix/>
            </a:blip>
            <a:srcRect l="48893" t="1038" r="12333" b="47015"/>
            <a:stretch/>
          </p:blipFill>
          <p:spPr>
            <a:xfrm rot="5400000">
              <a:off x="128185" y="-138062"/>
              <a:ext cx="1112000" cy="13881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3" name="Google Shape;123;p14"/>
            <p:cNvPicPr preferRelativeResize="0"/>
            <p:nvPr/>
          </p:nvPicPr>
          <p:blipFill rotWithShape="1">
            <a:blip r:embed="rId5">
              <a:alphaModFix/>
            </a:blip>
            <a:srcRect b="50443"/>
            <a:stretch/>
          </p:blipFill>
          <p:spPr>
            <a:xfrm rot="5400000">
              <a:off x="-171901" y="701525"/>
              <a:ext cx="602100" cy="2780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4" name="Google Shape;124;p14"/>
            <p:cNvPicPr preferRelativeResize="0"/>
            <p:nvPr/>
          </p:nvPicPr>
          <p:blipFill rotWithShape="1">
            <a:blip r:embed="rId3">
              <a:alphaModFix/>
            </a:blip>
            <a:srcRect l="11254" r="13011" b="50881"/>
            <a:stretch/>
          </p:blipFill>
          <p:spPr>
            <a:xfrm rot="5400000">
              <a:off x="-144290" y="1246411"/>
              <a:ext cx="603700" cy="3348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5" name="Google Shape;125;p14"/>
            <p:cNvPicPr preferRelativeResize="0"/>
            <p:nvPr/>
          </p:nvPicPr>
          <p:blipFill rotWithShape="1">
            <a:blip r:embed="rId3">
              <a:alphaModFix/>
            </a:blip>
            <a:srcRect l="11254" r="13011" b="50881"/>
            <a:stretch/>
          </p:blipFill>
          <p:spPr>
            <a:xfrm rot="-5400000">
              <a:off x="8555335" y="3857059"/>
              <a:ext cx="732625" cy="40637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6" name="Google Shape;126;p14"/>
            <p:cNvPicPr preferRelativeResize="0"/>
            <p:nvPr/>
          </p:nvPicPr>
          <p:blipFill rotWithShape="1">
            <a:blip r:embed="rId4">
              <a:alphaModFix/>
            </a:blip>
            <a:srcRect t="-40484" r="5517" b="65415"/>
            <a:stretch/>
          </p:blipFill>
          <p:spPr>
            <a:xfrm rot="-5400000">
              <a:off x="7501110" y="3212706"/>
              <a:ext cx="1865925" cy="13815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7" name="Google Shape;127;p14"/>
            <p:cNvPicPr preferRelativeResize="0"/>
            <p:nvPr/>
          </p:nvPicPr>
          <p:blipFill rotWithShape="1">
            <a:blip r:embed="rId4">
              <a:alphaModFix/>
            </a:blip>
            <a:srcRect l="48893" t="1038" r="12333" b="47015"/>
            <a:stretch/>
          </p:blipFill>
          <p:spPr>
            <a:xfrm rot="-5400000">
              <a:off x="7874773" y="3893445"/>
              <a:ext cx="1112000" cy="1388125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8" name="Google Shape;128;p14"/>
            <p:cNvPicPr preferRelativeResize="0"/>
            <p:nvPr/>
          </p:nvPicPr>
          <p:blipFill rotWithShape="1">
            <a:blip r:embed="rId5">
              <a:alphaModFix/>
            </a:blip>
            <a:srcRect l="50094" b="50443"/>
            <a:stretch/>
          </p:blipFill>
          <p:spPr>
            <a:xfrm rot="-5400000">
              <a:off x="8683088" y="4682466"/>
              <a:ext cx="478925" cy="443150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129" name="Google Shape;129;p14"/>
            <p:cNvPicPr preferRelativeResize="0"/>
            <p:nvPr/>
          </p:nvPicPr>
          <p:blipFill rotWithShape="1">
            <a:blip r:embed="rId3">
              <a:alphaModFix/>
            </a:blip>
            <a:srcRect l="11254" r="13011" b="50881"/>
            <a:stretch/>
          </p:blipFill>
          <p:spPr>
            <a:xfrm rot="-5400000">
              <a:off x="8655548" y="2743197"/>
              <a:ext cx="603700" cy="334875"/>
            </a:xfrm>
            <a:prstGeom prst="rect">
              <a:avLst/>
            </a:prstGeom>
            <a:noFill/>
            <a:ln>
              <a:noFill/>
            </a:ln>
          </p:spPr>
        </p:pic>
      </p:grp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and four columns">
  <p:cSld name="CUSTOM_5">
    <p:spTree>
      <p:nvGrpSpPr>
        <p:cNvPr id="1" name="Shape 1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0" name="Google Shape;180;p19"/>
          <p:cNvPicPr preferRelativeResize="0"/>
          <p:nvPr/>
        </p:nvPicPr>
        <p:blipFill rotWithShape="1">
          <a:blip r:embed="rId2">
            <a:alphaModFix/>
          </a:blip>
          <a:srcRect b="426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181" name="Google Shape;181;p19"/>
          <p:cNvSpPr txBox="1">
            <a:spLocks noGrp="1"/>
          </p:cNvSpPr>
          <p:nvPr>
            <p:ph type="title"/>
          </p:nvPr>
        </p:nvSpPr>
        <p:spPr>
          <a:xfrm>
            <a:off x="720000" y="539496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1pPr>
            <a:lvl2pPr lvl="1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2pPr>
            <a:lvl3pPr lvl="2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3pPr>
            <a:lvl4pPr lvl="3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4pPr>
            <a:lvl5pPr lvl="4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5pPr>
            <a:lvl6pPr lvl="5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6pPr>
            <a:lvl7pPr lvl="6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7pPr>
            <a:lvl8pPr lvl="7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8pPr>
            <a:lvl9pPr lvl="8" rtl="0">
              <a:spcBef>
                <a:spcPts val="0"/>
              </a:spcBef>
              <a:spcAft>
                <a:spcPts val="0"/>
              </a:spcAft>
              <a:buSzPts val="3000"/>
              <a:buNone/>
              <a:defRPr/>
            </a:lvl9pPr>
          </a:lstStyle>
          <a:p>
            <a:endParaRPr/>
          </a:p>
        </p:txBody>
      </p:sp>
      <p:sp>
        <p:nvSpPr>
          <p:cNvPr id="182" name="Google Shape;182;p19"/>
          <p:cNvSpPr txBox="1">
            <a:spLocks noGrp="1"/>
          </p:cNvSpPr>
          <p:nvPr>
            <p:ph type="subTitle" idx="1"/>
          </p:nvPr>
        </p:nvSpPr>
        <p:spPr>
          <a:xfrm>
            <a:off x="1600324" y="1967750"/>
            <a:ext cx="28110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3" name="Google Shape;183;p19"/>
          <p:cNvSpPr txBox="1">
            <a:spLocks noGrp="1"/>
          </p:cNvSpPr>
          <p:nvPr>
            <p:ph type="subTitle" idx="2"/>
          </p:nvPr>
        </p:nvSpPr>
        <p:spPr>
          <a:xfrm>
            <a:off x="5613000" y="1967750"/>
            <a:ext cx="28110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4" name="Google Shape;184;p19"/>
          <p:cNvSpPr txBox="1">
            <a:spLocks noGrp="1"/>
          </p:cNvSpPr>
          <p:nvPr>
            <p:ph type="subTitle" idx="3"/>
          </p:nvPr>
        </p:nvSpPr>
        <p:spPr>
          <a:xfrm>
            <a:off x="1600324" y="3552125"/>
            <a:ext cx="28110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5" name="Google Shape;185;p19"/>
          <p:cNvSpPr txBox="1">
            <a:spLocks noGrp="1"/>
          </p:cNvSpPr>
          <p:nvPr>
            <p:ph type="subTitle" idx="4"/>
          </p:nvPr>
        </p:nvSpPr>
        <p:spPr>
          <a:xfrm>
            <a:off x="5613000" y="3552125"/>
            <a:ext cx="2811000" cy="9549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"/>
              <a:buNone/>
              <a:defRPr/>
            </a:lvl2pPr>
            <a:lvl3pPr lvl="2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3pPr>
            <a:lvl4pPr lvl="3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4pPr>
            <a:lvl5pPr lvl="4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5pPr>
            <a:lvl6pPr lvl="5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6pPr>
            <a:lvl7pPr lvl="6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7pPr>
            <a:lvl8pPr lvl="7" algn="ctr" rtl="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SzPts val="1200"/>
              <a:buNone/>
              <a:defRPr/>
            </a:lvl8pPr>
            <a:lvl9pPr lvl="8" algn="ctr" rtl="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SzPts val="1200"/>
              <a:buNone/>
              <a:defRPr/>
            </a:lvl9pPr>
          </a:lstStyle>
          <a:p>
            <a:endParaRPr/>
          </a:p>
        </p:txBody>
      </p:sp>
      <p:sp>
        <p:nvSpPr>
          <p:cNvPr id="186" name="Google Shape;186;p19"/>
          <p:cNvSpPr txBox="1">
            <a:spLocks noGrp="1"/>
          </p:cNvSpPr>
          <p:nvPr>
            <p:ph type="subTitle" idx="5"/>
          </p:nvPr>
        </p:nvSpPr>
        <p:spPr>
          <a:xfrm>
            <a:off x="1600324" y="1522000"/>
            <a:ext cx="2811000" cy="4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7" name="Google Shape;187;p19"/>
          <p:cNvSpPr txBox="1">
            <a:spLocks noGrp="1"/>
          </p:cNvSpPr>
          <p:nvPr>
            <p:ph type="subTitle" idx="6"/>
          </p:nvPr>
        </p:nvSpPr>
        <p:spPr>
          <a:xfrm>
            <a:off x="1600324" y="3106450"/>
            <a:ext cx="2811000" cy="4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8" name="Google Shape;188;p19"/>
          <p:cNvSpPr txBox="1">
            <a:spLocks noGrp="1"/>
          </p:cNvSpPr>
          <p:nvPr>
            <p:ph type="subTitle" idx="7"/>
          </p:nvPr>
        </p:nvSpPr>
        <p:spPr>
          <a:xfrm>
            <a:off x="5612974" y="1522000"/>
            <a:ext cx="2811000" cy="4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sp>
        <p:nvSpPr>
          <p:cNvPr id="189" name="Google Shape;189;p19"/>
          <p:cNvSpPr txBox="1">
            <a:spLocks noGrp="1"/>
          </p:cNvSpPr>
          <p:nvPr>
            <p:ph type="subTitle" idx="8"/>
          </p:nvPr>
        </p:nvSpPr>
        <p:spPr>
          <a:xfrm>
            <a:off x="5612974" y="3106450"/>
            <a:ext cx="2811000" cy="4662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2pPr>
            <a:lvl3pPr lvl="2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3pPr>
            <a:lvl4pPr lvl="3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4pPr>
            <a:lvl5pPr lvl="4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5pPr>
            <a:lvl6pPr lvl="5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6pPr>
            <a:lvl7pPr lvl="6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7pPr>
            <a:lvl8pPr lvl="7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8pPr>
            <a:lvl9pPr lvl="8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Font typeface="Bebas Neue"/>
              <a:buNone/>
              <a:defRPr sz="2400"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endParaRPr/>
          </a:p>
        </p:txBody>
      </p:sp>
      <p:grpSp>
        <p:nvGrpSpPr>
          <p:cNvPr id="190" name="Google Shape;190;p19"/>
          <p:cNvGrpSpPr/>
          <p:nvPr/>
        </p:nvGrpSpPr>
        <p:grpSpPr>
          <a:xfrm>
            <a:off x="-9877" y="0"/>
            <a:ext cx="9134712" cy="5143508"/>
            <a:chOff x="-9877" y="0"/>
            <a:chExt cx="9134712" cy="5143508"/>
          </a:xfrm>
        </p:grpSpPr>
        <p:grpSp>
          <p:nvGrpSpPr>
            <p:cNvPr id="191" name="Google Shape;191;p19"/>
            <p:cNvGrpSpPr/>
            <p:nvPr/>
          </p:nvGrpSpPr>
          <p:grpSpPr>
            <a:xfrm>
              <a:off x="-9877" y="0"/>
              <a:ext cx="1388125" cy="2507650"/>
              <a:chOff x="-9877" y="0"/>
              <a:chExt cx="1388125" cy="2507650"/>
            </a:xfrm>
          </p:grpSpPr>
          <p:pic>
            <p:nvPicPr>
              <p:cNvPr id="192" name="Google Shape;192;p19"/>
              <p:cNvPicPr preferRelativeResize="0"/>
              <p:nvPr/>
            </p:nvPicPr>
            <p:blipFill rotWithShape="1">
              <a:blip r:embed="rId3">
                <a:alphaModFix/>
              </a:blip>
              <a:srcRect l="11254" r="13011" b="50881"/>
              <a:stretch/>
            </p:blipFill>
            <p:spPr>
              <a:xfrm rot="5400000">
                <a:off x="-173002" y="880074"/>
                <a:ext cx="732625" cy="406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3" name="Google Shape;193;p19"/>
              <p:cNvPicPr preferRelativeResize="0"/>
              <p:nvPr/>
            </p:nvPicPr>
            <p:blipFill rotWithShape="1">
              <a:blip r:embed="rId4">
                <a:alphaModFix/>
              </a:blip>
              <a:srcRect t="-40484" r="5517" b="65415"/>
              <a:stretch/>
            </p:blipFill>
            <p:spPr>
              <a:xfrm rot="5400000">
                <a:off x="-252077" y="549276"/>
                <a:ext cx="1865925" cy="13815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4" name="Google Shape;194;p19"/>
              <p:cNvPicPr preferRelativeResize="0"/>
              <p:nvPr/>
            </p:nvPicPr>
            <p:blipFill rotWithShape="1">
              <a:blip r:embed="rId4">
                <a:alphaModFix/>
              </a:blip>
              <a:srcRect l="48893" t="1038" r="12333" b="47015"/>
              <a:stretch/>
            </p:blipFill>
            <p:spPr>
              <a:xfrm rot="5400000">
                <a:off x="128185" y="-138062"/>
                <a:ext cx="1112000" cy="13881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5" name="Google Shape;195;p19"/>
              <p:cNvPicPr preferRelativeResize="0"/>
              <p:nvPr/>
            </p:nvPicPr>
            <p:blipFill rotWithShape="1">
              <a:blip r:embed="rId5">
                <a:alphaModFix/>
              </a:blip>
              <a:srcRect b="50443"/>
              <a:stretch/>
            </p:blipFill>
            <p:spPr>
              <a:xfrm rot="5400000">
                <a:off x="-268127" y="1806250"/>
                <a:ext cx="959650" cy="4431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6" name="Google Shape;196;p19"/>
              <p:cNvPicPr preferRelativeResize="0"/>
              <p:nvPr/>
            </p:nvPicPr>
            <p:blipFill rotWithShape="1">
              <a:blip r:embed="rId3">
                <a:alphaModFix/>
              </a:blip>
              <a:srcRect l="11254" r="13011" b="50881"/>
              <a:stretch/>
            </p:blipFill>
            <p:spPr>
              <a:xfrm rot="5400000">
                <a:off x="-144290" y="1246411"/>
                <a:ext cx="603700" cy="3348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  <p:grpSp>
          <p:nvGrpSpPr>
            <p:cNvPr id="197" name="Google Shape;197;p19"/>
            <p:cNvGrpSpPr/>
            <p:nvPr/>
          </p:nvGrpSpPr>
          <p:grpSpPr>
            <a:xfrm>
              <a:off x="7736710" y="2608785"/>
              <a:ext cx="1388125" cy="2534723"/>
              <a:chOff x="7736710" y="2608785"/>
              <a:chExt cx="1388125" cy="2534723"/>
            </a:xfrm>
          </p:grpSpPr>
          <p:pic>
            <p:nvPicPr>
              <p:cNvPr id="198" name="Google Shape;198;p19"/>
              <p:cNvPicPr preferRelativeResize="0"/>
              <p:nvPr/>
            </p:nvPicPr>
            <p:blipFill rotWithShape="1">
              <a:blip r:embed="rId3">
                <a:alphaModFix/>
              </a:blip>
              <a:srcRect l="11254" r="13011" b="50881"/>
              <a:stretch/>
            </p:blipFill>
            <p:spPr>
              <a:xfrm rot="-5400000">
                <a:off x="8555335" y="3857059"/>
                <a:ext cx="732625" cy="40637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199" name="Google Shape;199;p19"/>
              <p:cNvPicPr preferRelativeResize="0"/>
              <p:nvPr/>
            </p:nvPicPr>
            <p:blipFill rotWithShape="1">
              <a:blip r:embed="rId4">
                <a:alphaModFix/>
              </a:blip>
              <a:srcRect t="-40484" r="5517" b="65415"/>
              <a:stretch/>
            </p:blipFill>
            <p:spPr>
              <a:xfrm rot="-5400000">
                <a:off x="7501110" y="3212706"/>
                <a:ext cx="1865925" cy="13815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0" name="Google Shape;200;p19"/>
              <p:cNvPicPr preferRelativeResize="0"/>
              <p:nvPr/>
            </p:nvPicPr>
            <p:blipFill rotWithShape="1">
              <a:blip r:embed="rId4">
                <a:alphaModFix/>
              </a:blip>
              <a:srcRect l="48893" t="1038" r="12333" b="47015"/>
              <a:stretch/>
            </p:blipFill>
            <p:spPr>
              <a:xfrm rot="-5400000">
                <a:off x="7874773" y="3893445"/>
                <a:ext cx="1112000" cy="1388125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1" name="Google Shape;201;p19"/>
              <p:cNvPicPr preferRelativeResize="0"/>
              <p:nvPr/>
            </p:nvPicPr>
            <p:blipFill rotWithShape="1">
              <a:blip r:embed="rId5">
                <a:alphaModFix/>
              </a:blip>
              <a:srcRect b="50443"/>
              <a:stretch/>
            </p:blipFill>
            <p:spPr>
              <a:xfrm rot="-5400000">
                <a:off x="8423435" y="4382433"/>
                <a:ext cx="959650" cy="443150"/>
              </a:xfrm>
              <a:prstGeom prst="rect">
                <a:avLst/>
              </a:prstGeom>
              <a:noFill/>
              <a:ln>
                <a:noFill/>
              </a:ln>
            </p:spPr>
          </p:pic>
          <p:pic>
            <p:nvPicPr>
              <p:cNvPr id="202" name="Google Shape;202;p19"/>
              <p:cNvPicPr preferRelativeResize="0"/>
              <p:nvPr/>
            </p:nvPicPr>
            <p:blipFill rotWithShape="1">
              <a:blip r:embed="rId3">
                <a:alphaModFix/>
              </a:blip>
              <a:srcRect l="11254" r="13011" b="50881"/>
              <a:stretch/>
            </p:blipFill>
            <p:spPr>
              <a:xfrm rot="-5400000">
                <a:off x="8655548" y="2743197"/>
                <a:ext cx="603700" cy="334875"/>
              </a:xfrm>
              <a:prstGeom prst="rect">
                <a:avLst/>
              </a:prstGeom>
              <a:noFill/>
              <a:ln>
                <a:noFill/>
              </a:ln>
            </p:spPr>
          </p:pic>
        </p:grpSp>
      </p:grp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ackground">
  <p:cSld name="CUSTOM_9"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23"/>
          <p:cNvPicPr preferRelativeResize="0"/>
          <p:nvPr/>
        </p:nvPicPr>
        <p:blipFill rotWithShape="1">
          <a:blip r:embed="rId2">
            <a:alphaModFix/>
          </a:blip>
          <a:srcRect b="4260"/>
          <a:stretch/>
        </p:blipFill>
        <p:spPr>
          <a:xfrm>
            <a:off x="0" y="0"/>
            <a:ext cx="9144000" cy="5143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46" name="Google Shape;246;p23"/>
          <p:cNvPicPr preferRelativeResize="0"/>
          <p:nvPr/>
        </p:nvPicPr>
        <p:blipFill rotWithShape="1">
          <a:blip r:embed="rId3">
            <a:alphaModFix/>
          </a:blip>
          <a:srcRect l="11254" r="13011" b="50881"/>
          <a:stretch/>
        </p:blipFill>
        <p:spPr>
          <a:xfrm rot="5400000">
            <a:off x="-173002" y="880074"/>
            <a:ext cx="732625" cy="40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7" name="Google Shape;247;p23"/>
          <p:cNvPicPr preferRelativeResize="0"/>
          <p:nvPr/>
        </p:nvPicPr>
        <p:blipFill rotWithShape="1">
          <a:blip r:embed="rId4">
            <a:alphaModFix/>
          </a:blip>
          <a:srcRect t="-40484" r="5517" b="65415"/>
          <a:stretch/>
        </p:blipFill>
        <p:spPr>
          <a:xfrm rot="5400000">
            <a:off x="-252077" y="549276"/>
            <a:ext cx="1865925" cy="138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8" name="Google Shape;248;p23"/>
          <p:cNvPicPr preferRelativeResize="0"/>
          <p:nvPr/>
        </p:nvPicPr>
        <p:blipFill rotWithShape="1">
          <a:blip r:embed="rId4">
            <a:alphaModFix/>
          </a:blip>
          <a:srcRect l="48893" t="1038" r="12333" b="47015"/>
          <a:stretch/>
        </p:blipFill>
        <p:spPr>
          <a:xfrm rot="5400000">
            <a:off x="128185" y="-138062"/>
            <a:ext cx="1112000" cy="138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49" name="Google Shape;249;p23"/>
          <p:cNvPicPr preferRelativeResize="0"/>
          <p:nvPr/>
        </p:nvPicPr>
        <p:blipFill rotWithShape="1">
          <a:blip r:embed="rId5">
            <a:alphaModFix/>
          </a:blip>
          <a:srcRect b="50443"/>
          <a:stretch/>
        </p:blipFill>
        <p:spPr>
          <a:xfrm rot="5400000">
            <a:off x="-171901" y="701525"/>
            <a:ext cx="602100" cy="2780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0" name="Google Shape;250;p23"/>
          <p:cNvPicPr preferRelativeResize="0"/>
          <p:nvPr/>
        </p:nvPicPr>
        <p:blipFill rotWithShape="1">
          <a:blip r:embed="rId3">
            <a:alphaModFix/>
          </a:blip>
          <a:srcRect l="11254" r="13011" b="50881"/>
          <a:stretch/>
        </p:blipFill>
        <p:spPr>
          <a:xfrm rot="5400000">
            <a:off x="-144290" y="1246411"/>
            <a:ext cx="603700" cy="3348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1" name="Google Shape;251;p23"/>
          <p:cNvPicPr preferRelativeResize="0"/>
          <p:nvPr/>
        </p:nvPicPr>
        <p:blipFill rotWithShape="1">
          <a:blip r:embed="rId3">
            <a:alphaModFix/>
          </a:blip>
          <a:srcRect l="11254" r="13011" b="50881"/>
          <a:stretch/>
        </p:blipFill>
        <p:spPr>
          <a:xfrm rot="-5400000">
            <a:off x="8555335" y="3857059"/>
            <a:ext cx="732625" cy="4063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2" name="Google Shape;252;p23"/>
          <p:cNvPicPr preferRelativeResize="0"/>
          <p:nvPr/>
        </p:nvPicPr>
        <p:blipFill rotWithShape="1">
          <a:blip r:embed="rId4">
            <a:alphaModFix/>
          </a:blip>
          <a:srcRect t="-40484" r="5517" b="65415"/>
          <a:stretch/>
        </p:blipFill>
        <p:spPr>
          <a:xfrm rot="-5400000">
            <a:off x="7501110" y="3212706"/>
            <a:ext cx="1865925" cy="13815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3" name="Google Shape;253;p23"/>
          <p:cNvPicPr preferRelativeResize="0"/>
          <p:nvPr/>
        </p:nvPicPr>
        <p:blipFill rotWithShape="1">
          <a:blip r:embed="rId4">
            <a:alphaModFix/>
          </a:blip>
          <a:srcRect l="48893" t="1038" r="12333" b="47015"/>
          <a:stretch/>
        </p:blipFill>
        <p:spPr>
          <a:xfrm rot="-5400000">
            <a:off x="7874773" y="3893445"/>
            <a:ext cx="1112000" cy="1388125"/>
          </a:xfrm>
          <a:prstGeom prst="rect">
            <a:avLst/>
          </a:prstGeom>
          <a:noFill/>
          <a:ln>
            <a:noFill/>
          </a:ln>
        </p:spPr>
      </p:pic>
      <p:pic>
        <p:nvPicPr>
          <p:cNvPr id="254" name="Google Shape;254;p23"/>
          <p:cNvPicPr preferRelativeResize="0"/>
          <p:nvPr/>
        </p:nvPicPr>
        <p:blipFill rotWithShape="1">
          <a:blip r:embed="rId5">
            <a:alphaModFix/>
          </a:blip>
          <a:srcRect l="50094" b="50443"/>
          <a:stretch/>
        </p:blipFill>
        <p:spPr>
          <a:xfrm rot="-5400000">
            <a:off x="8683088" y="4682466"/>
            <a:ext cx="478925" cy="4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55" name="Google Shape;255;p23"/>
          <p:cNvPicPr preferRelativeResize="0"/>
          <p:nvPr/>
        </p:nvPicPr>
        <p:blipFill rotWithShape="1">
          <a:blip r:embed="rId3">
            <a:alphaModFix/>
          </a:blip>
          <a:srcRect l="11254" r="13011" b="50881"/>
          <a:stretch/>
        </p:blipFill>
        <p:spPr>
          <a:xfrm rot="-5400000">
            <a:off x="8655548" y="2743197"/>
            <a:ext cx="603700" cy="3348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713225" y="539500"/>
            <a:ext cx="77175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000"/>
              <a:buFont typeface="Playfair Display"/>
              <a:buNone/>
              <a:defRPr sz="3000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713225" y="1152475"/>
            <a:ext cx="77175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tkinson Hyperlegible"/>
              <a:buChar char="●"/>
              <a:defRPr sz="1200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1pPr>
            <a:lvl2pPr marL="914400" lvl="1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tkinson Hyperlegible"/>
              <a:buChar char="○"/>
              <a:defRPr sz="1200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2pPr>
            <a:lvl3pPr marL="1371600" lvl="2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tkinson Hyperlegible"/>
              <a:buChar char="■"/>
              <a:defRPr sz="1200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3pPr>
            <a:lvl4pPr marL="1828800" lvl="3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tkinson Hyperlegible"/>
              <a:buChar char="●"/>
              <a:defRPr sz="1200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4pPr>
            <a:lvl5pPr marL="2286000" lvl="4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tkinson Hyperlegible"/>
              <a:buChar char="○"/>
              <a:defRPr sz="1200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5pPr>
            <a:lvl6pPr marL="2743200" lvl="5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tkinson Hyperlegible"/>
              <a:buChar char="■"/>
              <a:defRPr sz="1200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6pPr>
            <a:lvl7pPr marL="3200400" lvl="6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tkinson Hyperlegible"/>
              <a:buChar char="●"/>
              <a:defRPr sz="1200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7pPr>
            <a:lvl8pPr marL="3657600" lvl="7" indent="-304800">
              <a:lnSpc>
                <a:spcPct val="100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tkinson Hyperlegible"/>
              <a:buChar char="○"/>
              <a:defRPr sz="1200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8pPr>
            <a:lvl9pPr marL="4114800" lvl="8" indent="-304800">
              <a:lnSpc>
                <a:spcPct val="100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200"/>
              <a:buFont typeface="Atkinson Hyperlegible"/>
              <a:buChar char="■"/>
              <a:defRPr sz="1200">
                <a:solidFill>
                  <a:schemeClr val="dk1"/>
                </a:solidFill>
                <a:latin typeface="Atkinson Hyperlegible"/>
                <a:ea typeface="Atkinson Hyperlegible"/>
                <a:cs typeface="Atkinson Hyperlegible"/>
                <a:sym typeface="Atkinson Hyperlegible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4" r:id="rId2"/>
    <p:sldLayoutId id="2147483655" r:id="rId3"/>
    <p:sldLayoutId id="2147483656" r:id="rId4"/>
    <p:sldLayoutId id="2147483657" r:id="rId5"/>
    <p:sldLayoutId id="2147483658" r:id="rId6"/>
    <p:sldLayoutId id="2147483660" r:id="rId7"/>
    <p:sldLayoutId id="2147483665" r:id="rId8"/>
    <p:sldLayoutId id="2147483669" r:id="rId9"/>
    <p:sldLayoutId id="2147483670" r:id="rId10"/>
  </p:sldLayoutIdLst>
  <p:hf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openxmlformats.org/officeDocument/2006/relationships/image" Target="../media/image3.png"/><Relationship Id="rId7" Type="http://schemas.microsoft.com/office/2007/relationships/hdphoto" Target="../media/hdphoto1.wdp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2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8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7" Type="http://schemas.openxmlformats.org/officeDocument/2006/relationships/hyperlink" Target="mailto:m.chachua@ecg.ge" TargetMode="External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28"/>
          <p:cNvPicPr preferRelativeResize="0"/>
          <p:nvPr/>
        </p:nvPicPr>
        <p:blipFill rotWithShape="1">
          <a:blip r:embed="rId3">
            <a:alphaModFix/>
          </a:blip>
          <a:srcRect l="5517" t="-5104" b="30035"/>
          <a:stretch/>
        </p:blipFill>
        <p:spPr>
          <a:xfrm rot="5400000">
            <a:off x="-516955" y="1113341"/>
            <a:ext cx="3981888" cy="2948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8"/>
          <p:cNvPicPr preferRelativeResize="0"/>
          <p:nvPr/>
        </p:nvPicPr>
        <p:blipFill rotWithShape="1">
          <a:blip r:embed="rId4">
            <a:alphaModFix/>
          </a:blip>
          <a:srcRect l="11254" r="13011" b="50881"/>
          <a:stretch/>
        </p:blipFill>
        <p:spPr>
          <a:xfrm rot="5400000">
            <a:off x="-577837" y="1202812"/>
            <a:ext cx="2723513" cy="1510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8"/>
          <p:cNvPicPr preferRelativeResize="0"/>
          <p:nvPr/>
        </p:nvPicPr>
        <p:blipFill rotWithShape="1">
          <a:blip r:embed="rId3">
            <a:alphaModFix/>
          </a:blip>
          <a:srcRect t="4102" b="50813"/>
          <a:stretch/>
        </p:blipFill>
        <p:spPr>
          <a:xfrm rot="5400000">
            <a:off x="-1014076" y="2590638"/>
            <a:ext cx="3595978" cy="1510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8"/>
          <p:cNvPicPr preferRelativeResize="0"/>
          <p:nvPr/>
        </p:nvPicPr>
        <p:blipFill rotWithShape="1">
          <a:blip r:embed="rId3">
            <a:alphaModFix/>
          </a:blip>
          <a:srcRect l="5516" t="-5104" r="37551" b="30035"/>
          <a:stretch/>
        </p:blipFill>
        <p:spPr>
          <a:xfrm rot="5400000">
            <a:off x="274275" y="2465301"/>
            <a:ext cx="2399450" cy="29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8"/>
          <p:cNvPicPr preferRelativeResize="0"/>
          <p:nvPr/>
        </p:nvPicPr>
        <p:blipFill rotWithShape="1">
          <a:blip r:embed="rId3">
            <a:alphaModFix/>
          </a:blip>
          <a:srcRect l="5517" t="-5104" b="30035"/>
          <a:stretch/>
        </p:blipFill>
        <p:spPr>
          <a:xfrm rot="5400000">
            <a:off x="-372985" y="2235380"/>
            <a:ext cx="2873350" cy="21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8"/>
          <p:cNvPicPr preferRelativeResize="0"/>
          <p:nvPr/>
        </p:nvPicPr>
        <p:blipFill rotWithShape="1">
          <a:blip r:embed="rId4">
            <a:alphaModFix/>
          </a:blip>
          <a:srcRect l="11254" r="13011" b="50881"/>
          <a:stretch/>
        </p:blipFill>
        <p:spPr>
          <a:xfrm rot="5400000">
            <a:off x="-416954" y="2299980"/>
            <a:ext cx="1965300" cy="109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8"/>
          <p:cNvPicPr preferRelativeResize="0"/>
          <p:nvPr/>
        </p:nvPicPr>
        <p:blipFill rotWithShape="1">
          <a:blip r:embed="rId3">
            <a:alphaModFix/>
          </a:blip>
          <a:srcRect t="4102" b="50813"/>
          <a:stretch/>
        </p:blipFill>
        <p:spPr>
          <a:xfrm rot="5400000">
            <a:off x="-731747" y="3301443"/>
            <a:ext cx="2594875" cy="109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8"/>
          <p:cNvPicPr preferRelativeResize="0"/>
          <p:nvPr/>
        </p:nvPicPr>
        <p:blipFill rotWithShape="1">
          <a:blip r:embed="rId3">
            <a:alphaModFix/>
          </a:blip>
          <a:srcRect l="5518" t="-5104" r="50852" b="30035"/>
          <a:stretch/>
        </p:blipFill>
        <p:spPr>
          <a:xfrm rot="5400000">
            <a:off x="400284" y="3008643"/>
            <a:ext cx="1326825" cy="21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8"/>
          <p:cNvPicPr preferRelativeResize="0"/>
          <p:nvPr/>
        </p:nvPicPr>
        <p:blipFill rotWithShape="1">
          <a:blip r:embed="rId5">
            <a:alphaModFix/>
          </a:blip>
          <a:srcRect b="50443"/>
          <a:stretch/>
        </p:blipFill>
        <p:spPr>
          <a:xfrm rot="5400000">
            <a:off x="-444429" y="3936892"/>
            <a:ext cx="1651475" cy="76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8"/>
          <p:cNvPicPr preferRelativeResize="0"/>
          <p:nvPr/>
        </p:nvPicPr>
        <p:blipFill rotWithShape="1">
          <a:blip r:embed="rId6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50443"/>
          <a:stretch/>
        </p:blipFill>
        <p:spPr>
          <a:xfrm rot="5400000">
            <a:off x="237958" y="3936892"/>
            <a:ext cx="1651475" cy="76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8"/>
          <p:cNvPicPr preferRelativeResize="0"/>
          <p:nvPr/>
        </p:nvPicPr>
        <p:blipFill rotWithShape="1">
          <a:blip r:embed="rId3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435" t="1038" r="-10067" b="47015"/>
          <a:stretch/>
        </p:blipFill>
        <p:spPr>
          <a:xfrm rot="5400000">
            <a:off x="-969058" y="1010253"/>
            <a:ext cx="5187250" cy="336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8"/>
          <p:cNvPicPr preferRelativeResize="0"/>
          <p:nvPr/>
        </p:nvPicPr>
        <p:blipFill rotWithShape="1">
          <a:blip r:embed="rId5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50443"/>
          <a:stretch/>
        </p:blipFill>
        <p:spPr>
          <a:xfrm rot="5400000">
            <a:off x="-258250" y="996476"/>
            <a:ext cx="959650" cy="4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8"/>
          <p:cNvPicPr preferRelativeResize="0"/>
          <p:nvPr/>
        </p:nvPicPr>
        <p:blipFill rotWithShape="1">
          <a:blip r:embed="rId5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50443"/>
          <a:stretch/>
        </p:blipFill>
        <p:spPr>
          <a:xfrm rot="5400000">
            <a:off x="-615887" y="2163872"/>
            <a:ext cx="2288614" cy="1056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8"/>
          <p:cNvPicPr preferRelativeResize="0"/>
          <p:nvPr/>
        </p:nvPicPr>
        <p:blipFill rotWithShape="1">
          <a:blip r:embed="rId4">
            <a:alphaModFix/>
          </a:blip>
          <a:srcRect l="11254" r="13011" b="50881"/>
          <a:stretch/>
        </p:blipFill>
        <p:spPr>
          <a:xfrm rot="5400000">
            <a:off x="-358873" y="3081636"/>
            <a:ext cx="1611750" cy="89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92;p28">
            <a:extLst>
              <a:ext uri="{FF2B5EF4-FFF2-40B4-BE49-F238E27FC236}">
                <a16:creationId xmlns:a16="http://schemas.microsoft.com/office/drawing/2014/main" id="{09D9AE90-DAC2-7AA1-016A-AE436A16C61F}"/>
              </a:ext>
            </a:extLst>
          </p:cNvPr>
          <p:cNvPicPr preferRelativeResize="0"/>
          <p:nvPr/>
        </p:nvPicPr>
        <p:blipFill rotWithShape="1">
          <a:blip r:embed="rId5">
            <a:alphaModFix amt="94000"/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50443"/>
          <a:stretch/>
        </p:blipFill>
        <p:spPr>
          <a:xfrm rot="5400000">
            <a:off x="-444429" y="3936891"/>
            <a:ext cx="1651475" cy="76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94;p28">
            <a:extLst>
              <a:ext uri="{FF2B5EF4-FFF2-40B4-BE49-F238E27FC236}">
                <a16:creationId xmlns:a16="http://schemas.microsoft.com/office/drawing/2014/main" id="{801FFFA6-BD32-8A6F-569A-F471A40AC93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435" t="1038" r="-10067" b="47015"/>
          <a:stretch/>
        </p:blipFill>
        <p:spPr>
          <a:xfrm rot="5400000">
            <a:off x="-890998" y="832081"/>
            <a:ext cx="5187250" cy="3364075"/>
          </a:xfrm>
          <a:prstGeom prst="rect">
            <a:avLst/>
          </a:prstGeom>
          <a:noFill/>
          <a:ln>
            <a:noFill/>
          </a:ln>
        </p:spPr>
      </p:pic>
      <p:sp>
        <p:nvSpPr>
          <p:cNvPr id="10" name="Title 9">
            <a:extLst>
              <a:ext uri="{FF2B5EF4-FFF2-40B4-BE49-F238E27FC236}">
                <a16:creationId xmlns:a16="http://schemas.microsoft.com/office/drawing/2014/main" id="{CDDF7D69-B0BE-B092-0943-3AC2F9C829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249400" y="1581191"/>
            <a:ext cx="6894600" cy="1193400"/>
          </a:xfrm>
        </p:spPr>
        <p:txBody>
          <a:bodyPr anchor="ctr"/>
          <a:lstStyle/>
          <a:p>
            <a:r>
              <a:rPr lang="en-US" sz="2800" dirty="0">
                <a:solidFill>
                  <a:schemeClr val="bg2">
                    <a:lumMod val="90000"/>
                    <a:lumOff val="10000"/>
                  </a:schemeClr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Challenges and opportunities for the professionalization of Evaluation in Georgia</a:t>
            </a:r>
            <a:br>
              <a:rPr lang="en-US" sz="2400" dirty="0">
                <a:solidFill>
                  <a:schemeClr val="bg2">
                    <a:lumMod val="90000"/>
                    <a:lumOff val="10000"/>
                  </a:schemeClr>
                </a:solidFill>
              </a:rPr>
            </a:br>
            <a:endParaRPr lang="en-US" sz="2400" dirty="0"/>
          </a:p>
        </p:txBody>
      </p:sp>
      <p:pic>
        <p:nvPicPr>
          <p:cNvPr id="7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EBB62B2F-C62B-7EC6-2DD2-6753587F008B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32454" y="44826"/>
            <a:ext cx="6882706" cy="1376195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9820768-2653-6562-B825-D62F9AEEE539}"/>
              </a:ext>
            </a:extLst>
          </p:cNvPr>
          <p:cNvSpPr txBox="1"/>
          <p:nvPr/>
        </p:nvSpPr>
        <p:spPr>
          <a:xfrm>
            <a:off x="4736756" y="4044778"/>
            <a:ext cx="437840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dirty="0"/>
              <a:t>MARIAM CHACHUA</a:t>
            </a:r>
          </a:p>
          <a:p>
            <a:pPr algn="r"/>
            <a:endParaRPr lang="en-US" sz="1200" dirty="0"/>
          </a:p>
          <a:p>
            <a:pPr algn="r"/>
            <a:r>
              <a:rPr lang="en-US" sz="1200" dirty="0"/>
              <a:t>FOUNDER &amp; DIRECTOR OF ELEVATE CONSULTING GROUP</a:t>
            </a:r>
          </a:p>
        </p:txBody>
      </p:sp>
      <p:sp>
        <p:nvSpPr>
          <p:cNvPr id="12" name="Subtitle 11">
            <a:extLst>
              <a:ext uri="{FF2B5EF4-FFF2-40B4-BE49-F238E27FC236}">
                <a16:creationId xmlns:a16="http://schemas.microsoft.com/office/drawing/2014/main" id="{5BB93EE3-AB20-EA5B-B804-FA302CFCC86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sz="1800" b="1" dirty="0"/>
              <a:t>A Personal Journey and Shared Challenges</a:t>
            </a:r>
          </a:p>
          <a:p>
            <a:endParaRPr lang="en-US" sz="1800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3" name="Google Shape;283;p28"/>
          <p:cNvPicPr preferRelativeResize="0"/>
          <p:nvPr/>
        </p:nvPicPr>
        <p:blipFill rotWithShape="1">
          <a:blip r:embed="rId3">
            <a:alphaModFix/>
          </a:blip>
          <a:srcRect l="5517" t="-5104" b="30035"/>
          <a:stretch/>
        </p:blipFill>
        <p:spPr>
          <a:xfrm rot="5400000">
            <a:off x="-516955" y="1113341"/>
            <a:ext cx="3981888" cy="2948008"/>
          </a:xfrm>
          <a:prstGeom prst="rect">
            <a:avLst/>
          </a:prstGeom>
          <a:noFill/>
          <a:ln>
            <a:noFill/>
          </a:ln>
        </p:spPr>
      </p:pic>
      <p:pic>
        <p:nvPicPr>
          <p:cNvPr id="284" name="Google Shape;284;p28"/>
          <p:cNvPicPr preferRelativeResize="0"/>
          <p:nvPr/>
        </p:nvPicPr>
        <p:blipFill rotWithShape="1">
          <a:blip r:embed="rId4">
            <a:alphaModFix/>
          </a:blip>
          <a:srcRect l="11254" r="13011" b="50881"/>
          <a:stretch/>
        </p:blipFill>
        <p:spPr>
          <a:xfrm rot="5400000">
            <a:off x="-577837" y="1202812"/>
            <a:ext cx="2723513" cy="1510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5" name="Google Shape;285;p28"/>
          <p:cNvPicPr preferRelativeResize="0"/>
          <p:nvPr/>
        </p:nvPicPr>
        <p:blipFill rotWithShape="1">
          <a:blip r:embed="rId3">
            <a:alphaModFix/>
          </a:blip>
          <a:srcRect t="4102" b="50813"/>
          <a:stretch/>
        </p:blipFill>
        <p:spPr>
          <a:xfrm rot="5400000">
            <a:off x="-1014076" y="2590638"/>
            <a:ext cx="3595978" cy="151069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6" name="Google Shape;286;p28"/>
          <p:cNvPicPr preferRelativeResize="0"/>
          <p:nvPr/>
        </p:nvPicPr>
        <p:blipFill rotWithShape="1">
          <a:blip r:embed="rId3">
            <a:alphaModFix/>
          </a:blip>
          <a:srcRect l="5516" t="-5104" r="37551" b="30035"/>
          <a:stretch/>
        </p:blipFill>
        <p:spPr>
          <a:xfrm rot="5400000">
            <a:off x="274275" y="2465301"/>
            <a:ext cx="2399450" cy="29480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8" name="Google Shape;288;p28"/>
          <p:cNvPicPr preferRelativeResize="0"/>
          <p:nvPr/>
        </p:nvPicPr>
        <p:blipFill rotWithShape="1">
          <a:blip r:embed="rId3">
            <a:alphaModFix/>
          </a:blip>
          <a:srcRect l="5517" t="-5104" b="30035"/>
          <a:stretch/>
        </p:blipFill>
        <p:spPr>
          <a:xfrm rot="5400000">
            <a:off x="-372985" y="2235380"/>
            <a:ext cx="2873350" cy="21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89" name="Google Shape;289;p28"/>
          <p:cNvPicPr preferRelativeResize="0"/>
          <p:nvPr/>
        </p:nvPicPr>
        <p:blipFill rotWithShape="1">
          <a:blip r:embed="rId4">
            <a:alphaModFix/>
          </a:blip>
          <a:srcRect l="11254" r="13011" b="50881"/>
          <a:stretch/>
        </p:blipFill>
        <p:spPr>
          <a:xfrm rot="5400000">
            <a:off x="-416954" y="2299980"/>
            <a:ext cx="1965300" cy="109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0" name="Google Shape;290;p28"/>
          <p:cNvPicPr preferRelativeResize="0"/>
          <p:nvPr/>
        </p:nvPicPr>
        <p:blipFill rotWithShape="1">
          <a:blip r:embed="rId3">
            <a:alphaModFix/>
          </a:blip>
          <a:srcRect t="4102" b="50813"/>
          <a:stretch/>
        </p:blipFill>
        <p:spPr>
          <a:xfrm rot="5400000">
            <a:off x="-731747" y="3301443"/>
            <a:ext cx="2594875" cy="1090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1" name="Google Shape;291;p28"/>
          <p:cNvPicPr preferRelativeResize="0"/>
          <p:nvPr/>
        </p:nvPicPr>
        <p:blipFill rotWithShape="1">
          <a:blip r:embed="rId3">
            <a:alphaModFix/>
          </a:blip>
          <a:srcRect l="5518" t="-5104" r="50852" b="30035"/>
          <a:stretch/>
        </p:blipFill>
        <p:spPr>
          <a:xfrm rot="5400000">
            <a:off x="400284" y="3008643"/>
            <a:ext cx="1326825" cy="21274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2" name="Google Shape;292;p28"/>
          <p:cNvPicPr preferRelativeResize="0"/>
          <p:nvPr/>
        </p:nvPicPr>
        <p:blipFill rotWithShape="1">
          <a:blip r:embed="rId5">
            <a:alphaModFix/>
          </a:blip>
          <a:srcRect b="50443"/>
          <a:stretch/>
        </p:blipFill>
        <p:spPr>
          <a:xfrm rot="5400000">
            <a:off x="-444429" y="3936892"/>
            <a:ext cx="1651475" cy="76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3" name="Google Shape;293;p28"/>
          <p:cNvPicPr preferRelativeResize="0"/>
          <p:nvPr/>
        </p:nvPicPr>
        <p:blipFill rotWithShape="1">
          <a:blip r:embed="rId6">
            <a:alphaModFix/>
            <a:lum bright="70000" contrast="-70000"/>
            <a:extLst>
              <a:ext uri="{BEBA8EAE-BF5A-486C-A8C5-ECC9F3942E4B}">
                <a14:imgProps xmlns:a14="http://schemas.microsoft.com/office/drawing/2010/main">
                  <a14:imgLayer r:embed="rId7">
                    <a14:imgEffect>
                      <a14:saturation sat="0"/>
                    </a14:imgEffect>
                  </a14:imgLayer>
                </a14:imgProps>
              </a:ext>
            </a:extLst>
          </a:blip>
          <a:srcRect b="50443"/>
          <a:stretch/>
        </p:blipFill>
        <p:spPr>
          <a:xfrm rot="5400000">
            <a:off x="237958" y="3936892"/>
            <a:ext cx="1651475" cy="76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4" name="Google Shape;294;p28"/>
          <p:cNvPicPr preferRelativeResize="0"/>
          <p:nvPr/>
        </p:nvPicPr>
        <p:blipFill rotWithShape="1">
          <a:blip r:embed="rId3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435" t="1038" r="-10067" b="47015"/>
          <a:stretch/>
        </p:blipFill>
        <p:spPr>
          <a:xfrm rot="5400000">
            <a:off x="-969058" y="1010253"/>
            <a:ext cx="5187250" cy="336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295" name="Google Shape;295;p28"/>
          <p:cNvPicPr preferRelativeResize="0"/>
          <p:nvPr/>
        </p:nvPicPr>
        <p:blipFill rotWithShape="1">
          <a:blip r:embed="rId5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50443"/>
          <a:stretch/>
        </p:blipFill>
        <p:spPr>
          <a:xfrm rot="5400000">
            <a:off x="-258250" y="996476"/>
            <a:ext cx="959650" cy="443150"/>
          </a:xfrm>
          <a:prstGeom prst="rect">
            <a:avLst/>
          </a:prstGeom>
          <a:noFill/>
          <a:ln>
            <a:noFill/>
          </a:ln>
        </p:spPr>
      </p:pic>
      <p:pic>
        <p:nvPicPr>
          <p:cNvPr id="296" name="Google Shape;296;p28"/>
          <p:cNvPicPr preferRelativeResize="0"/>
          <p:nvPr/>
        </p:nvPicPr>
        <p:blipFill rotWithShape="1">
          <a:blip r:embed="rId5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50443"/>
          <a:stretch/>
        </p:blipFill>
        <p:spPr>
          <a:xfrm rot="5400000">
            <a:off x="-615887" y="2163872"/>
            <a:ext cx="2288614" cy="1056839"/>
          </a:xfrm>
          <a:prstGeom prst="rect">
            <a:avLst/>
          </a:prstGeom>
          <a:noFill/>
          <a:ln>
            <a:noFill/>
          </a:ln>
        </p:spPr>
      </p:pic>
      <p:pic>
        <p:nvPicPr>
          <p:cNvPr id="297" name="Google Shape;297;p28"/>
          <p:cNvPicPr preferRelativeResize="0"/>
          <p:nvPr/>
        </p:nvPicPr>
        <p:blipFill rotWithShape="1">
          <a:blip r:embed="rId4">
            <a:alphaModFix/>
          </a:blip>
          <a:srcRect l="11254" r="13011" b="50881"/>
          <a:stretch/>
        </p:blipFill>
        <p:spPr>
          <a:xfrm rot="5400000">
            <a:off x="-358873" y="3081636"/>
            <a:ext cx="1611750" cy="89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3" name="Google Shape;292;p28">
            <a:extLst>
              <a:ext uri="{FF2B5EF4-FFF2-40B4-BE49-F238E27FC236}">
                <a16:creationId xmlns:a16="http://schemas.microsoft.com/office/drawing/2014/main" id="{09D9AE90-DAC2-7AA1-016A-AE436A16C61F}"/>
              </a:ext>
            </a:extLst>
          </p:cNvPr>
          <p:cNvPicPr preferRelativeResize="0"/>
          <p:nvPr/>
        </p:nvPicPr>
        <p:blipFill rotWithShape="1">
          <a:blip r:embed="rId5">
            <a:alphaModFix amt="94000"/>
            <a:duotone>
              <a:schemeClr val="bg2">
                <a:shade val="45000"/>
                <a:satMod val="135000"/>
              </a:schemeClr>
              <a:prstClr val="white"/>
            </a:duotone>
          </a:blip>
          <a:srcRect b="50443"/>
          <a:stretch/>
        </p:blipFill>
        <p:spPr>
          <a:xfrm rot="5400000">
            <a:off x="-444429" y="3936891"/>
            <a:ext cx="1651475" cy="762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4" name="Google Shape;294;p28">
            <a:extLst>
              <a:ext uri="{FF2B5EF4-FFF2-40B4-BE49-F238E27FC236}">
                <a16:creationId xmlns:a16="http://schemas.microsoft.com/office/drawing/2014/main" id="{801FFFA6-BD32-8A6F-569A-F471A40AC934}"/>
              </a:ext>
            </a:extLst>
          </p:cNvPr>
          <p:cNvPicPr preferRelativeResize="0"/>
          <p:nvPr/>
        </p:nvPicPr>
        <p:blipFill rotWithShape="1">
          <a:blip r:embed="rId3">
            <a:alphaModFix/>
            <a:duotone>
              <a:schemeClr val="bg2">
                <a:shade val="45000"/>
                <a:satMod val="135000"/>
              </a:schemeClr>
              <a:prstClr val="white"/>
            </a:duotone>
          </a:blip>
          <a:srcRect l="35435" t="1038" r="-10067" b="47015"/>
          <a:stretch/>
        </p:blipFill>
        <p:spPr>
          <a:xfrm rot="5400000">
            <a:off x="-890998" y="832081"/>
            <a:ext cx="5187250" cy="3364075"/>
          </a:xfrm>
          <a:prstGeom prst="rect">
            <a:avLst/>
          </a:prstGeom>
          <a:noFill/>
          <a:ln>
            <a:noFill/>
          </a:ln>
        </p:spPr>
      </p:pic>
      <p:pic>
        <p:nvPicPr>
          <p:cNvPr id="7" name="Picture 6" descr="A close-up of a logo&#10;&#10;AI-generated content may be incorrect.">
            <a:extLst>
              <a:ext uri="{FF2B5EF4-FFF2-40B4-BE49-F238E27FC236}">
                <a16:creationId xmlns:a16="http://schemas.microsoft.com/office/drawing/2014/main" id="{EBB62B2F-C62B-7EC6-2DD2-6753587F008B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" r="49694" b="-1611"/>
          <a:stretch/>
        </p:blipFill>
        <p:spPr>
          <a:xfrm>
            <a:off x="6552965" y="98665"/>
            <a:ext cx="2405448" cy="971477"/>
          </a:xfrm>
          <a:prstGeom prst="rect">
            <a:avLst/>
          </a:prstGeom>
        </p:spPr>
      </p:pic>
      <p:sp>
        <p:nvSpPr>
          <p:cNvPr id="12" name="Subtitle 11">
            <a:extLst>
              <a:ext uri="{FF2B5EF4-FFF2-40B4-BE49-F238E27FC236}">
                <a16:creationId xmlns:a16="http://schemas.microsoft.com/office/drawing/2014/main" id="{5BB93EE3-AB20-EA5B-B804-FA302CFCC86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-36" y="76572"/>
            <a:ext cx="6894600" cy="497100"/>
          </a:xfrm>
        </p:spPr>
        <p:txBody>
          <a:bodyPr/>
          <a:lstStyle/>
          <a:p>
            <a:r>
              <a:rPr lang="en-US" sz="2400" b="1" dirty="0"/>
              <a:t>A Personal Journey and Shared Challenges</a:t>
            </a:r>
          </a:p>
          <a:p>
            <a:endParaRPr lang="en-US" sz="2400" b="1" dirty="0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7B3F17CE-ED9C-9230-3473-759C601BEDC3}"/>
              </a:ext>
            </a:extLst>
          </p:cNvPr>
          <p:cNvSpPr txBox="1"/>
          <p:nvPr/>
        </p:nvSpPr>
        <p:spPr>
          <a:xfrm>
            <a:off x="3888516" y="1598574"/>
            <a:ext cx="4893744" cy="10007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 dirty="0"/>
              <a:t>Personal Experience in M&amp;E Professional Journey</a:t>
            </a:r>
          </a:p>
          <a:p>
            <a:pPr>
              <a:lnSpc>
                <a:spcPct val="150000"/>
              </a:lnSpc>
            </a:pPr>
            <a:r>
              <a:rPr lang="en-US" sz="1600" u="sng" dirty="0">
                <a:uFill>
                  <a:solidFill>
                    <a:srgbClr val="DCD20E"/>
                  </a:solidFill>
                </a:uFill>
              </a:rPr>
              <a:t>			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40639C8-AAEC-76A8-3D5C-5AB5D8B19E82}"/>
              </a:ext>
            </a:extLst>
          </p:cNvPr>
          <p:cNvSpPr txBox="1"/>
          <p:nvPr/>
        </p:nvSpPr>
        <p:spPr>
          <a:xfrm>
            <a:off x="3888516" y="2722798"/>
            <a:ext cx="4893744" cy="10007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 dirty="0"/>
              <a:t>Doing Evaluations for NGOs VS State Institutions</a:t>
            </a:r>
          </a:p>
          <a:p>
            <a:pPr>
              <a:lnSpc>
                <a:spcPct val="150000"/>
              </a:lnSpc>
            </a:pPr>
            <a:r>
              <a:rPr lang="en-US" sz="1600" u="sng" dirty="0">
                <a:uFill>
                  <a:solidFill>
                    <a:srgbClr val="DCD20E"/>
                  </a:solidFill>
                </a:uFill>
              </a:rPr>
              <a:t>			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8DBF4060-435C-2A89-1FC2-CA7452E7989E}"/>
              </a:ext>
            </a:extLst>
          </p:cNvPr>
          <p:cNvSpPr txBox="1"/>
          <p:nvPr/>
        </p:nvSpPr>
        <p:spPr>
          <a:xfrm>
            <a:off x="3888516" y="3939301"/>
            <a:ext cx="4893744" cy="1000787"/>
          </a:xfrm>
          <a:prstGeom prst="rect">
            <a:avLst/>
          </a:prstGeom>
          <a:solidFill>
            <a:schemeClr val="bg1">
              <a:lumMod val="95000"/>
            </a:schemeClr>
          </a:solidFill>
        </p:spPr>
        <p:txBody>
          <a:bodyPr wrap="square" rtlCol="0">
            <a:spAutoFit/>
          </a:bodyPr>
          <a:lstStyle/>
          <a:p>
            <a:endParaRPr lang="en-US" dirty="0">
              <a:solidFill>
                <a:schemeClr val="tx2">
                  <a:lumMod val="50000"/>
                </a:schemeClr>
              </a:solidFill>
            </a:endParaRPr>
          </a:p>
          <a:p>
            <a:pPr>
              <a:lnSpc>
                <a:spcPct val="150000"/>
              </a:lnSpc>
            </a:pPr>
            <a:r>
              <a:rPr lang="en-US" sz="1600" dirty="0"/>
              <a:t>Challenges in performing M&amp;E in practice</a:t>
            </a:r>
          </a:p>
          <a:p>
            <a:pPr>
              <a:lnSpc>
                <a:spcPct val="150000"/>
              </a:lnSpc>
            </a:pPr>
            <a:r>
              <a:rPr lang="en-US" sz="1600" u="sng" dirty="0">
                <a:uFill>
                  <a:solidFill>
                    <a:srgbClr val="DCD20E"/>
                  </a:solidFill>
                </a:uFill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1399646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5"/>
          <p:cNvSpPr txBox="1">
            <a:spLocks noGrp="1"/>
          </p:cNvSpPr>
          <p:nvPr>
            <p:ph type="title"/>
          </p:nvPr>
        </p:nvSpPr>
        <p:spPr>
          <a:xfrm>
            <a:off x="1346075" y="148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Learning by Doing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7" name="Google Shape;417;p35"/>
          <p:cNvSpPr txBox="1">
            <a:spLocks noGrp="1"/>
          </p:cNvSpPr>
          <p:nvPr>
            <p:ph type="subTitle" idx="5"/>
          </p:nvPr>
        </p:nvSpPr>
        <p:spPr>
          <a:xfrm>
            <a:off x="1913361" y="1120658"/>
            <a:ext cx="6934076" cy="9150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encountered evaluation during Master’s studies</a:t>
            </a:r>
          </a:p>
          <a:p>
            <a:pPr marL="0" indent="0"/>
            <a:r>
              <a:rPr lang="en-US" sz="2000" u="sng" dirty="0">
                <a:uFill>
                  <a:solidFill>
                    <a:srgbClr val="DCD20E"/>
                  </a:solidFill>
                </a:uFill>
              </a:rPr>
              <a:t>	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Google Shape;417;p35">
            <a:extLst>
              <a:ext uri="{FF2B5EF4-FFF2-40B4-BE49-F238E27FC236}">
                <a16:creationId xmlns:a16="http://schemas.microsoft.com/office/drawing/2014/main" id="{78FBD2B3-4991-C27C-5A6E-B94249657943}"/>
              </a:ext>
            </a:extLst>
          </p:cNvPr>
          <p:cNvSpPr txBox="1">
            <a:spLocks/>
          </p:cNvSpPr>
          <p:nvPr/>
        </p:nvSpPr>
        <p:spPr>
          <a:xfrm>
            <a:off x="1921599" y="2035737"/>
            <a:ext cx="6934076" cy="9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Took 5 years to apply in practice through RIAs</a:t>
            </a:r>
          </a:p>
          <a:p>
            <a:pPr marL="0" indent="0"/>
            <a:r>
              <a:rPr lang="en-US" u="sng" dirty="0">
                <a:uFill>
                  <a:solidFill>
                    <a:srgbClr val="DCD20E"/>
                  </a:solidFill>
                </a:uFill>
              </a:rPr>
              <a:t>			</a:t>
            </a:r>
          </a:p>
          <a:p>
            <a:pPr marL="0" indent="0"/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417;p35">
            <a:extLst>
              <a:ext uri="{FF2B5EF4-FFF2-40B4-BE49-F238E27FC236}">
                <a16:creationId xmlns:a16="http://schemas.microsoft.com/office/drawing/2014/main" id="{99D1ACA2-EF39-62CA-27A1-AC985AE73537}"/>
              </a:ext>
            </a:extLst>
          </p:cNvPr>
          <p:cNvSpPr txBox="1">
            <a:spLocks/>
          </p:cNvSpPr>
          <p:nvPr/>
        </p:nvSpPr>
        <p:spPr>
          <a:xfrm>
            <a:off x="1913361" y="2950816"/>
            <a:ext cx="6934076" cy="9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Lack of Professional Development Options &amp; Resources</a:t>
            </a:r>
          </a:p>
          <a:p>
            <a:pPr marL="0" indent="0"/>
            <a:r>
              <a:rPr lang="en-US" u="sng" dirty="0">
                <a:uFill>
                  <a:solidFill>
                    <a:srgbClr val="DCD20E"/>
                  </a:solidFill>
                </a:uFill>
              </a:rPr>
              <a:t>			</a:t>
            </a:r>
          </a:p>
          <a:p>
            <a:pPr marL="0" indent="0"/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Google Shape;417;p35">
            <a:extLst>
              <a:ext uri="{FF2B5EF4-FFF2-40B4-BE49-F238E27FC236}">
                <a16:creationId xmlns:a16="http://schemas.microsoft.com/office/drawing/2014/main" id="{AF5C1D2E-F193-A5E5-C442-C06591E58CDB}"/>
              </a:ext>
            </a:extLst>
          </p:cNvPr>
          <p:cNvSpPr txBox="1">
            <a:spLocks/>
          </p:cNvSpPr>
          <p:nvPr/>
        </p:nvSpPr>
        <p:spPr>
          <a:xfrm>
            <a:off x="1913361" y="3941463"/>
            <a:ext cx="6934076" cy="9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MELPA’s initiative for delivering M&amp;E short-term course in 2025</a:t>
            </a:r>
          </a:p>
          <a:p>
            <a:pPr marL="0" indent="0"/>
            <a:r>
              <a:rPr lang="en-US" u="sng" dirty="0">
                <a:uFill>
                  <a:solidFill>
                    <a:srgbClr val="DCD20E"/>
                  </a:solidFill>
                </a:uFill>
              </a:rPr>
              <a:t>			</a:t>
            </a:r>
          </a:p>
          <a:p>
            <a:pPr marL="0" indent="0"/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5"/>
          <p:cNvSpPr txBox="1">
            <a:spLocks noGrp="1"/>
          </p:cNvSpPr>
          <p:nvPr>
            <p:ph type="title"/>
          </p:nvPr>
        </p:nvSpPr>
        <p:spPr>
          <a:xfrm>
            <a:off x="1346075" y="148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Evaluations for NGOs VS State Institutions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7" name="Google Shape;417;p35"/>
          <p:cNvSpPr txBox="1">
            <a:spLocks noGrp="1"/>
          </p:cNvSpPr>
          <p:nvPr>
            <p:ph type="subTitle" idx="5"/>
          </p:nvPr>
        </p:nvSpPr>
        <p:spPr>
          <a:xfrm>
            <a:off x="1913361" y="1120658"/>
            <a:ext cx="6934076" cy="915079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First encountered evaluation during Master’s studies</a:t>
            </a:r>
          </a:p>
          <a:p>
            <a:pPr marL="0" indent="0"/>
            <a:r>
              <a:rPr lang="en-US" sz="2000" u="sng" dirty="0">
                <a:uFill>
                  <a:solidFill>
                    <a:srgbClr val="DCD20E"/>
                  </a:solidFill>
                </a:uFill>
              </a:rPr>
              <a:t>	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" name="Google Shape;417;p35">
            <a:extLst>
              <a:ext uri="{FF2B5EF4-FFF2-40B4-BE49-F238E27FC236}">
                <a16:creationId xmlns:a16="http://schemas.microsoft.com/office/drawing/2014/main" id="{78FBD2B3-4991-C27C-5A6E-B94249657943}"/>
              </a:ext>
            </a:extLst>
          </p:cNvPr>
          <p:cNvSpPr txBox="1">
            <a:spLocks/>
          </p:cNvSpPr>
          <p:nvPr/>
        </p:nvSpPr>
        <p:spPr>
          <a:xfrm>
            <a:off x="1921599" y="2035737"/>
            <a:ext cx="6934076" cy="9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Took 5 years to apply in practice through RIAs</a:t>
            </a:r>
          </a:p>
          <a:p>
            <a:pPr marL="0" indent="0"/>
            <a:r>
              <a:rPr lang="en-US" u="sng" dirty="0">
                <a:uFill>
                  <a:solidFill>
                    <a:srgbClr val="DCD20E"/>
                  </a:solidFill>
                </a:uFill>
              </a:rPr>
              <a:t>			</a:t>
            </a:r>
          </a:p>
          <a:p>
            <a:pPr marL="0" indent="0"/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3" name="Google Shape;417;p35">
            <a:extLst>
              <a:ext uri="{FF2B5EF4-FFF2-40B4-BE49-F238E27FC236}">
                <a16:creationId xmlns:a16="http://schemas.microsoft.com/office/drawing/2014/main" id="{99D1ACA2-EF39-62CA-27A1-AC985AE73537}"/>
              </a:ext>
            </a:extLst>
          </p:cNvPr>
          <p:cNvSpPr txBox="1">
            <a:spLocks/>
          </p:cNvSpPr>
          <p:nvPr/>
        </p:nvSpPr>
        <p:spPr>
          <a:xfrm>
            <a:off x="1913361" y="2950816"/>
            <a:ext cx="6934076" cy="9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Lack of Professional Development Options &amp; Resources</a:t>
            </a:r>
          </a:p>
          <a:p>
            <a:pPr marL="0" indent="0"/>
            <a:r>
              <a:rPr lang="en-US" u="sng" dirty="0">
                <a:uFill>
                  <a:solidFill>
                    <a:srgbClr val="DCD20E"/>
                  </a:solidFill>
                </a:uFill>
              </a:rPr>
              <a:t>			</a:t>
            </a:r>
          </a:p>
          <a:p>
            <a:pPr marL="0" indent="0"/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4" name="Google Shape;417;p35">
            <a:extLst>
              <a:ext uri="{FF2B5EF4-FFF2-40B4-BE49-F238E27FC236}">
                <a16:creationId xmlns:a16="http://schemas.microsoft.com/office/drawing/2014/main" id="{AF5C1D2E-F193-A5E5-C442-C06591E58CDB}"/>
              </a:ext>
            </a:extLst>
          </p:cNvPr>
          <p:cNvSpPr txBox="1">
            <a:spLocks/>
          </p:cNvSpPr>
          <p:nvPr/>
        </p:nvSpPr>
        <p:spPr>
          <a:xfrm>
            <a:off x="1913361" y="3941463"/>
            <a:ext cx="6934076" cy="91507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MELPA’s initiative for delivering M&amp;E short-term course in 2025</a:t>
            </a:r>
          </a:p>
          <a:p>
            <a:pPr marL="0" indent="0"/>
            <a:r>
              <a:rPr lang="en-US" u="sng" dirty="0">
                <a:uFill>
                  <a:solidFill>
                    <a:srgbClr val="DCD20E"/>
                  </a:solidFill>
                </a:uFill>
              </a:rPr>
              <a:t>			</a:t>
            </a:r>
          </a:p>
          <a:p>
            <a:pPr marL="0" indent="0"/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2814490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5"/>
          <p:cNvSpPr txBox="1">
            <a:spLocks noGrp="1"/>
          </p:cNvSpPr>
          <p:nvPr>
            <p:ph type="title"/>
          </p:nvPr>
        </p:nvSpPr>
        <p:spPr>
          <a:xfrm>
            <a:off x="1346075" y="148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Evaluations for NGOs VS State Institutions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7" name="Google Shape;417;p35"/>
          <p:cNvSpPr txBox="1">
            <a:spLocks noGrp="1"/>
          </p:cNvSpPr>
          <p:nvPr>
            <p:ph type="subTitle" idx="5"/>
          </p:nvPr>
        </p:nvSpPr>
        <p:spPr>
          <a:xfrm>
            <a:off x="842442" y="1082874"/>
            <a:ext cx="3490661" cy="99306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M&amp;E for NGOs</a:t>
            </a:r>
          </a:p>
          <a:p>
            <a:pPr marL="0" indent="0"/>
            <a:r>
              <a:rPr lang="en-US" sz="1800" u="sng" dirty="0">
                <a:uFill>
                  <a:solidFill>
                    <a:srgbClr val="DCD20E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417;p35">
            <a:extLst>
              <a:ext uri="{FF2B5EF4-FFF2-40B4-BE49-F238E27FC236}">
                <a16:creationId xmlns:a16="http://schemas.microsoft.com/office/drawing/2014/main" id="{F7C442AA-7BB3-ED13-7C0D-936191C53223}"/>
              </a:ext>
            </a:extLst>
          </p:cNvPr>
          <p:cNvSpPr txBox="1">
            <a:spLocks/>
          </p:cNvSpPr>
          <p:nvPr/>
        </p:nvSpPr>
        <p:spPr>
          <a:xfrm>
            <a:off x="4924291" y="1082873"/>
            <a:ext cx="3490661" cy="99306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M&amp;E for State</a:t>
            </a:r>
          </a:p>
          <a:p>
            <a:pPr marL="0" indent="0"/>
            <a:r>
              <a:rPr lang="en-US" sz="1800" u="sng" dirty="0">
                <a:uFill>
                  <a:solidFill>
                    <a:srgbClr val="DCD20E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marL="0" indent="0"/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ED5F3B-6B88-BC1D-1C98-2BF3D72FC2B1}"/>
              </a:ext>
            </a:extLst>
          </p:cNvPr>
          <p:cNvSpPr txBox="1"/>
          <p:nvPr/>
        </p:nvSpPr>
        <p:spPr>
          <a:xfrm>
            <a:off x="5066270" y="2075934"/>
            <a:ext cx="2990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Focusing on Costs-How much does it costs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29C660-5B76-77AE-49FD-D48F57B04CFE}"/>
              </a:ext>
            </a:extLst>
          </p:cNvPr>
          <p:cNvSpPr txBox="1"/>
          <p:nvPr/>
        </p:nvSpPr>
        <p:spPr>
          <a:xfrm>
            <a:off x="5066270" y="2591032"/>
            <a:ext cx="2990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Less focus on non-monetary impacts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B18D2E-4800-FFB1-BE99-2B8C38D079BA}"/>
              </a:ext>
            </a:extLst>
          </p:cNvPr>
          <p:cNvSpPr txBox="1"/>
          <p:nvPr/>
        </p:nvSpPr>
        <p:spPr>
          <a:xfrm>
            <a:off x="5066270" y="3245940"/>
            <a:ext cx="2990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Risk of staying inactive if ROI unclear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61080F9-6074-30D5-C2BA-25E3013405DB}"/>
              </a:ext>
            </a:extLst>
          </p:cNvPr>
          <p:cNvSpPr txBox="1"/>
          <p:nvPr/>
        </p:nvSpPr>
        <p:spPr>
          <a:xfrm>
            <a:off x="5066270" y="3900848"/>
            <a:ext cx="2990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Not institutionalized, often ad-hoc and donor-driven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C644A9-4B6D-E025-3C46-3F7367703DC4}"/>
              </a:ext>
            </a:extLst>
          </p:cNvPr>
          <p:cNvSpPr txBox="1"/>
          <p:nvPr/>
        </p:nvSpPr>
        <p:spPr>
          <a:xfrm>
            <a:off x="842442" y="2026679"/>
            <a:ext cx="299033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Open to learn &amp; Adjust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1E0CC49F-D49E-FEDE-FB84-7C1C38E826F4}"/>
              </a:ext>
            </a:extLst>
          </p:cNvPr>
          <p:cNvSpPr txBox="1"/>
          <p:nvPr/>
        </p:nvSpPr>
        <p:spPr>
          <a:xfrm>
            <a:off x="842442" y="2571259"/>
            <a:ext cx="2990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Lack of progressively tracing indicators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18C57F2F-E874-8F25-18DE-F02CCDB5F983}"/>
              </a:ext>
            </a:extLst>
          </p:cNvPr>
          <p:cNvSpPr txBox="1"/>
          <p:nvPr/>
        </p:nvSpPr>
        <p:spPr>
          <a:xfrm>
            <a:off x="842442" y="3245940"/>
            <a:ext cx="2990335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M&amp;E dedicated person for small NGOs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12EFE7-A536-BB16-EF31-D8EFAFC4EFF4}"/>
              </a:ext>
            </a:extLst>
          </p:cNvPr>
          <p:cNvSpPr txBox="1"/>
          <p:nvPr/>
        </p:nvSpPr>
        <p:spPr>
          <a:xfrm>
            <a:off x="842441" y="3933210"/>
            <a:ext cx="299033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Recall bias and limited time to capture impacts for short term projects</a:t>
            </a:r>
          </a:p>
        </p:txBody>
      </p:sp>
    </p:spTree>
    <p:extLst>
      <p:ext uri="{BB962C8B-B14F-4D97-AF65-F5344CB8AC3E}">
        <p14:creationId xmlns:p14="http://schemas.microsoft.com/office/powerpoint/2010/main" val="165464536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5"/>
          <p:cNvSpPr txBox="1">
            <a:spLocks noGrp="1"/>
          </p:cNvSpPr>
          <p:nvPr>
            <p:ph type="title"/>
          </p:nvPr>
        </p:nvSpPr>
        <p:spPr>
          <a:xfrm>
            <a:off x="1362551" y="66844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2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Political will as decisive factor in State institutions</a:t>
            </a:r>
            <a:endParaRPr sz="28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7" name="Google Shape;417;p35"/>
          <p:cNvSpPr txBox="1">
            <a:spLocks noGrp="1"/>
          </p:cNvSpPr>
          <p:nvPr>
            <p:ph type="subTitle" idx="5"/>
          </p:nvPr>
        </p:nvSpPr>
        <p:spPr>
          <a:xfrm>
            <a:off x="2807977" y="1170990"/>
            <a:ext cx="6258574" cy="99306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2400" b="1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Simple tools are being unused when there is no clear political will </a:t>
            </a:r>
          </a:p>
          <a:p>
            <a:pPr marL="0" indent="0"/>
            <a:r>
              <a:rPr lang="en-US" u="sng" dirty="0">
                <a:uFill>
                  <a:solidFill>
                    <a:srgbClr val="DCD20E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sz="2400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C644A9-4B6D-E025-3C46-3F7367703DC4}"/>
              </a:ext>
            </a:extLst>
          </p:cNvPr>
          <p:cNvSpPr txBox="1"/>
          <p:nvPr/>
        </p:nvSpPr>
        <p:spPr>
          <a:xfrm>
            <a:off x="1133794" y="2695497"/>
            <a:ext cx="687641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/>
              <a:t>The institutionalizing evaluation even with strong support and provision of ready-made simple tools requires political will</a:t>
            </a:r>
          </a:p>
        </p:txBody>
      </p:sp>
    </p:spTree>
    <p:extLst>
      <p:ext uri="{BB962C8B-B14F-4D97-AF65-F5344CB8AC3E}">
        <p14:creationId xmlns:p14="http://schemas.microsoft.com/office/powerpoint/2010/main" val="405598571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5"/>
          <p:cNvSpPr txBox="1">
            <a:spLocks noGrp="1"/>
          </p:cNvSpPr>
          <p:nvPr>
            <p:ph type="title"/>
          </p:nvPr>
        </p:nvSpPr>
        <p:spPr>
          <a:xfrm>
            <a:off x="1346075" y="148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Practical challenges encountered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7" name="Google Shape;417;p35"/>
          <p:cNvSpPr txBox="1">
            <a:spLocks noGrp="1"/>
          </p:cNvSpPr>
          <p:nvPr>
            <p:ph type="subTitle" idx="5"/>
          </p:nvPr>
        </p:nvSpPr>
        <p:spPr>
          <a:xfrm>
            <a:off x="842442" y="1082874"/>
            <a:ext cx="3490661" cy="99306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Data Quality &amp; Availability</a:t>
            </a:r>
          </a:p>
          <a:p>
            <a:pPr marL="0" indent="0"/>
            <a:r>
              <a:rPr lang="en-US" sz="1800" u="sng" dirty="0">
                <a:uFill>
                  <a:solidFill>
                    <a:srgbClr val="DCD20E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Google Shape;417;p35">
            <a:extLst>
              <a:ext uri="{FF2B5EF4-FFF2-40B4-BE49-F238E27FC236}">
                <a16:creationId xmlns:a16="http://schemas.microsoft.com/office/drawing/2014/main" id="{F7C442AA-7BB3-ED13-7C0D-936191C53223}"/>
              </a:ext>
            </a:extLst>
          </p:cNvPr>
          <p:cNvSpPr txBox="1">
            <a:spLocks/>
          </p:cNvSpPr>
          <p:nvPr/>
        </p:nvSpPr>
        <p:spPr>
          <a:xfrm>
            <a:off x="842441" y="2011511"/>
            <a:ext cx="3210575" cy="855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Lack of commitment &amp; Flexibility</a:t>
            </a:r>
          </a:p>
          <a:p>
            <a:pPr marL="0" indent="0"/>
            <a:r>
              <a:rPr lang="en-US" sz="1800" u="sng" dirty="0">
                <a:uFill>
                  <a:solidFill>
                    <a:srgbClr val="DCD20E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marL="0" indent="0"/>
            <a:endParaRPr lang="en-US"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ED5F3B-6B88-BC1D-1C98-2BF3D72FC2B1}"/>
              </a:ext>
            </a:extLst>
          </p:cNvPr>
          <p:cNvSpPr txBox="1"/>
          <p:nvPr/>
        </p:nvSpPr>
        <p:spPr>
          <a:xfrm>
            <a:off x="4333102" y="1991730"/>
            <a:ext cx="416010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M&amp;E perceived something forced, donor requirements, often as a tool for control or tool to validate already defined decisions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029C660-5B76-77AE-49FD-D48F57B04CFE}"/>
              </a:ext>
            </a:extLst>
          </p:cNvPr>
          <p:cNvSpPr txBox="1"/>
          <p:nvPr/>
        </p:nvSpPr>
        <p:spPr>
          <a:xfrm>
            <a:off x="4496890" y="4007715"/>
            <a:ext cx="391394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Sometimes issues revealed taken as a personal criticism rather then lessons learned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7B18D2E-4800-FFB1-BE99-2B8C38D079BA}"/>
              </a:ext>
            </a:extLst>
          </p:cNvPr>
          <p:cNvSpPr txBox="1"/>
          <p:nvPr/>
        </p:nvSpPr>
        <p:spPr>
          <a:xfrm>
            <a:off x="4388830" y="2988967"/>
            <a:ext cx="4022002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For complex systems affected by diverse factors or short-term projects, impacts are not immediately visible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C644A9-4B6D-E025-3C46-3F7367703DC4}"/>
              </a:ext>
            </a:extLst>
          </p:cNvPr>
          <p:cNvSpPr txBox="1"/>
          <p:nvPr/>
        </p:nvSpPr>
        <p:spPr>
          <a:xfrm>
            <a:off x="4333103" y="1058596"/>
            <a:ext cx="3808064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This is a major issue. Often, data is either missing, outdated, or not detailed enough—especially for vulnerable groups or rural areas</a:t>
            </a:r>
          </a:p>
        </p:txBody>
      </p:sp>
      <p:sp>
        <p:nvSpPr>
          <p:cNvPr id="11" name="Google Shape;417;p35">
            <a:extLst>
              <a:ext uri="{FF2B5EF4-FFF2-40B4-BE49-F238E27FC236}">
                <a16:creationId xmlns:a16="http://schemas.microsoft.com/office/drawing/2014/main" id="{454E2F46-0DB1-2699-8CC1-277DB64839DC}"/>
              </a:ext>
            </a:extLst>
          </p:cNvPr>
          <p:cNvSpPr txBox="1">
            <a:spLocks/>
          </p:cNvSpPr>
          <p:nvPr/>
        </p:nvSpPr>
        <p:spPr>
          <a:xfrm>
            <a:off x="842440" y="3024997"/>
            <a:ext cx="3210575" cy="855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Proving impact</a:t>
            </a:r>
          </a:p>
          <a:p>
            <a:pPr marL="0" indent="0"/>
            <a:r>
              <a:rPr lang="en-US" sz="1800" u="sng" dirty="0">
                <a:uFill>
                  <a:solidFill>
                    <a:srgbClr val="DCD20E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</p:txBody>
      </p:sp>
      <p:sp>
        <p:nvSpPr>
          <p:cNvPr id="12" name="Google Shape;417;p35">
            <a:extLst>
              <a:ext uri="{FF2B5EF4-FFF2-40B4-BE49-F238E27FC236}">
                <a16:creationId xmlns:a16="http://schemas.microsoft.com/office/drawing/2014/main" id="{61BB5C61-5C67-D2E6-B7E3-805AFDCACAD0}"/>
              </a:ext>
            </a:extLst>
          </p:cNvPr>
          <p:cNvSpPr txBox="1">
            <a:spLocks/>
          </p:cNvSpPr>
          <p:nvPr/>
        </p:nvSpPr>
        <p:spPr>
          <a:xfrm>
            <a:off x="842440" y="3887864"/>
            <a:ext cx="3210575" cy="85525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L="457200" marR="0" lvl="0" indent="-30480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000" b="0" i="0" u="none" strike="noStrike" cap="none">
                <a:solidFill>
                  <a:schemeClr val="dk1"/>
                </a:solidFill>
                <a:latin typeface="Playfair Display"/>
                <a:ea typeface="Playfair Display"/>
                <a:cs typeface="Playfair Display"/>
                <a:sym typeface="Playfair Display"/>
              </a:defRPr>
            </a:lvl1pPr>
            <a:lvl2pPr marL="914400" marR="0" lvl="1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2pPr>
            <a:lvl3pPr marL="1371600" marR="0" lvl="2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3pPr>
            <a:lvl4pPr marL="1828800" marR="0" lvl="3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4pPr>
            <a:lvl5pPr marL="2286000" marR="0" lvl="4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5pPr>
            <a:lvl6pPr marL="2743200" marR="0" lvl="5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6pPr>
            <a:lvl7pPr marL="3200400" marR="0" lvl="6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7pPr>
            <a:lvl8pPr marL="3657600" marR="0" lvl="7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8pPr>
            <a:lvl9pPr marL="4114800" marR="0" lvl="8" indent="-30480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Bebas Neue"/>
              <a:buNone/>
              <a:defRPr sz="2400" b="0" i="0" u="none" strike="noStrike" cap="none">
                <a:solidFill>
                  <a:schemeClr val="dk1"/>
                </a:solidFill>
                <a:latin typeface="Bebas Neue"/>
                <a:ea typeface="Bebas Neue"/>
                <a:cs typeface="Bebas Neue"/>
                <a:sym typeface="Bebas Neue"/>
              </a:defRPr>
            </a:lvl9pPr>
          </a:lstStyle>
          <a:p>
            <a:pPr marL="0" indent="0"/>
            <a:r>
              <a:rPr lang="en-US" sz="1800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Communicating problems</a:t>
            </a:r>
          </a:p>
          <a:p>
            <a:pPr marL="0" indent="0"/>
            <a:r>
              <a:rPr lang="en-US" sz="1800" u="sng" dirty="0">
                <a:uFill>
                  <a:solidFill>
                    <a:srgbClr val="DCD20E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</p:txBody>
      </p:sp>
    </p:spTree>
    <p:extLst>
      <p:ext uri="{BB962C8B-B14F-4D97-AF65-F5344CB8AC3E}">
        <p14:creationId xmlns:p14="http://schemas.microsoft.com/office/powerpoint/2010/main" val="266243724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4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5"/>
          <p:cNvSpPr txBox="1">
            <a:spLocks noGrp="1"/>
          </p:cNvSpPr>
          <p:nvPr>
            <p:ph type="title"/>
          </p:nvPr>
        </p:nvSpPr>
        <p:spPr>
          <a:xfrm>
            <a:off x="1346075" y="1485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Building a Stronger Evaluation Culture</a:t>
            </a: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17" name="Google Shape;417;p35"/>
          <p:cNvSpPr txBox="1">
            <a:spLocks noGrp="1"/>
          </p:cNvSpPr>
          <p:nvPr>
            <p:ph type="subTitle" idx="5"/>
          </p:nvPr>
        </p:nvSpPr>
        <p:spPr>
          <a:xfrm>
            <a:off x="842442" y="1082874"/>
            <a:ext cx="7568390" cy="993061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z="1800" b="1" dirty="0">
                <a:effectLst/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Monitoring and Evaluation is not just about data—it’s about learning.</a:t>
            </a:r>
            <a:endParaRPr lang="en-US" sz="1800" dirty="0">
              <a:effectLst/>
              <a:latin typeface="Calibri" panose="020F0502020204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marL="0" indent="0"/>
            <a:r>
              <a:rPr lang="en-US" sz="1800" u="sng" dirty="0">
                <a:uFill>
                  <a:solidFill>
                    <a:srgbClr val="DCD20E"/>
                  </a:solidFill>
                </a:u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			</a:t>
            </a:r>
          </a:p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 dirty="0"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62ED5F3B-6B88-BC1D-1C98-2BF3D72FC2B1}"/>
              </a:ext>
            </a:extLst>
          </p:cNvPr>
          <p:cNvSpPr txBox="1"/>
          <p:nvPr/>
        </p:nvSpPr>
        <p:spPr>
          <a:xfrm>
            <a:off x="939113" y="2978895"/>
            <a:ext cx="726577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Change mindset and acceptance: Evaluation is not a formality but a tool for learning, accountability &amp; Growth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4FC644A9-4B6D-E025-3C46-3F7367703DC4}"/>
              </a:ext>
            </a:extLst>
          </p:cNvPr>
          <p:cNvSpPr txBox="1"/>
          <p:nvPr/>
        </p:nvSpPr>
        <p:spPr>
          <a:xfrm>
            <a:off x="939112" y="1881084"/>
            <a:ext cx="5797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Support  training and education for M&amp;E professionals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F3DCA03-AA1F-78DC-AB20-CED90D26CEEE}"/>
              </a:ext>
            </a:extLst>
          </p:cNvPr>
          <p:cNvSpPr txBox="1"/>
          <p:nvPr/>
        </p:nvSpPr>
        <p:spPr>
          <a:xfrm>
            <a:off x="939113" y="2504642"/>
            <a:ext cx="5797255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en-US" dirty="0"/>
              <a:t>Digital Resource Hub: knowledge materials, courses, templates</a:t>
            </a:r>
          </a:p>
        </p:txBody>
      </p:sp>
    </p:spTree>
    <p:extLst>
      <p:ext uri="{BB962C8B-B14F-4D97-AF65-F5344CB8AC3E}">
        <p14:creationId xmlns:p14="http://schemas.microsoft.com/office/powerpoint/2010/main" val="385490827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6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9" name="Google Shape;699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26775" y="2521923"/>
            <a:ext cx="1988409" cy="2006694"/>
          </a:xfrm>
          <a:prstGeom prst="rect">
            <a:avLst/>
          </a:prstGeom>
          <a:noFill/>
          <a:ln>
            <a:noFill/>
          </a:ln>
        </p:spPr>
      </p:pic>
      <p:pic>
        <p:nvPicPr>
          <p:cNvPr id="700" name="Google Shape;700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1362151" y="1682848"/>
            <a:ext cx="2929432" cy="295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1" name="Google Shape;701;p48"/>
          <p:cNvPicPr preferRelativeResize="0"/>
          <p:nvPr/>
        </p:nvPicPr>
        <p:blipFill rotWithShape="1">
          <a:blip r:embed="rId4">
            <a:alphaModFix/>
          </a:blip>
          <a:srcRect/>
          <a:stretch/>
        </p:blipFill>
        <p:spPr>
          <a:xfrm>
            <a:off x="5501343" y="2117226"/>
            <a:ext cx="2929432" cy="2956279"/>
          </a:xfrm>
          <a:prstGeom prst="rect">
            <a:avLst/>
          </a:prstGeom>
          <a:noFill/>
          <a:ln>
            <a:noFill/>
          </a:ln>
        </p:spPr>
      </p:pic>
      <p:pic>
        <p:nvPicPr>
          <p:cNvPr id="702" name="Google Shape;702;p48"/>
          <p:cNvPicPr preferRelativeResize="0"/>
          <p:nvPr/>
        </p:nvPicPr>
        <p:blipFill rotWithShape="1">
          <a:blip r:embed="rId4">
            <a:alphaModFix/>
          </a:blip>
          <a:srcRect b="26831"/>
          <a:stretch/>
        </p:blipFill>
        <p:spPr>
          <a:xfrm>
            <a:off x="2453125" y="2117227"/>
            <a:ext cx="4143110" cy="3059225"/>
          </a:xfrm>
          <a:prstGeom prst="rect">
            <a:avLst/>
          </a:prstGeom>
          <a:noFill/>
          <a:ln>
            <a:noFill/>
          </a:ln>
        </p:spPr>
      </p:pic>
      <p:sp>
        <p:nvSpPr>
          <p:cNvPr id="704" name="Google Shape;704;p48"/>
          <p:cNvSpPr txBox="1">
            <a:spLocks noGrp="1"/>
          </p:cNvSpPr>
          <p:nvPr>
            <p:ph type="title"/>
          </p:nvPr>
        </p:nvSpPr>
        <p:spPr>
          <a:xfrm>
            <a:off x="720000" y="539500"/>
            <a:ext cx="7704000" cy="5727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dirty="0"/>
              <a:t>Thank You</a:t>
            </a:r>
            <a:endParaRPr dirty="0"/>
          </a:p>
        </p:txBody>
      </p:sp>
      <p:pic>
        <p:nvPicPr>
          <p:cNvPr id="706" name="Google Shape;706;p48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4736325" y="2621083"/>
            <a:ext cx="1580562" cy="1595060"/>
          </a:xfrm>
          <a:prstGeom prst="rect">
            <a:avLst/>
          </a:prstGeom>
          <a:noFill/>
          <a:ln>
            <a:noFill/>
          </a:ln>
        </p:spPr>
      </p:pic>
      <p:pic>
        <p:nvPicPr>
          <p:cNvPr id="707" name="Google Shape;707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881526" y="1953657"/>
            <a:ext cx="1184211" cy="1195093"/>
          </a:xfrm>
          <a:prstGeom prst="rect">
            <a:avLst/>
          </a:prstGeom>
          <a:noFill/>
          <a:ln>
            <a:noFill/>
          </a:ln>
        </p:spPr>
      </p:pic>
      <p:pic>
        <p:nvPicPr>
          <p:cNvPr id="709" name="Google Shape;709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2379137" y="2413307"/>
            <a:ext cx="1641074" cy="1656127"/>
          </a:xfrm>
          <a:prstGeom prst="rect">
            <a:avLst/>
          </a:prstGeom>
          <a:noFill/>
          <a:ln>
            <a:noFill/>
          </a:ln>
        </p:spPr>
      </p:pic>
      <p:pic>
        <p:nvPicPr>
          <p:cNvPr id="710" name="Google Shape;710;p48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5627834" y="3113722"/>
            <a:ext cx="1122656" cy="1132953"/>
          </a:xfrm>
          <a:prstGeom prst="rect">
            <a:avLst/>
          </a:prstGeom>
          <a:noFill/>
          <a:ln>
            <a:noFill/>
          </a:ln>
        </p:spPr>
      </p:pic>
      <p:pic>
        <p:nvPicPr>
          <p:cNvPr id="711" name="Google Shape;711;p48"/>
          <p:cNvPicPr preferRelativeResize="0"/>
          <p:nvPr/>
        </p:nvPicPr>
        <p:blipFill rotWithShape="1">
          <a:blip r:embed="rId6">
            <a:alphaModFix/>
          </a:blip>
          <a:srcRect l="11496" t="13053" r="12917" b="14785"/>
          <a:stretch/>
        </p:blipFill>
        <p:spPr>
          <a:xfrm>
            <a:off x="2272503" y="3574454"/>
            <a:ext cx="811276" cy="781626"/>
          </a:xfrm>
          <a:prstGeom prst="rect">
            <a:avLst/>
          </a:prstGeom>
          <a:noFill/>
          <a:ln>
            <a:noFill/>
          </a:ln>
        </p:spPr>
      </p:pic>
      <p:pic>
        <p:nvPicPr>
          <p:cNvPr id="712" name="Google Shape;712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171259" y="3113730"/>
            <a:ext cx="815620" cy="823114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Google Shape;651;p47">
            <a:extLst>
              <a:ext uri="{FF2B5EF4-FFF2-40B4-BE49-F238E27FC236}">
                <a16:creationId xmlns:a16="http://schemas.microsoft.com/office/drawing/2014/main" id="{9B7D6034-AF75-6B26-325D-335167270B05}"/>
              </a:ext>
            </a:extLst>
          </p:cNvPr>
          <p:cNvSpPr txBox="1">
            <a:spLocks/>
          </p:cNvSpPr>
          <p:nvPr/>
        </p:nvSpPr>
        <p:spPr>
          <a:xfrm>
            <a:off x="5855504" y="4623552"/>
            <a:ext cx="3220763" cy="371781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/>
            <a:r>
              <a:rPr lang="en-US" b="1" dirty="0">
                <a:hlinkClick r:id="rId7"/>
              </a:rPr>
              <a:t>m.chachua@ecg.ge</a:t>
            </a:r>
            <a:r>
              <a:rPr lang="en-US" b="1" dirty="0"/>
              <a:t>;</a:t>
            </a:r>
          </a:p>
          <a:p>
            <a:pPr algn="ctr"/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ormal Meeting by Slidesgo">
  <a:themeElements>
    <a:clrScheme name="Blue II">
      <a:dk1>
        <a:sysClr val="windowText" lastClr="000000"/>
      </a:dk1>
      <a:lt1>
        <a:sysClr val="window" lastClr="FFFFFF"/>
      </a:lt1>
      <a:dk2>
        <a:srgbClr val="335B74"/>
      </a:dk2>
      <a:lt2>
        <a:srgbClr val="DFE3E5"/>
      </a:lt2>
      <a:accent1>
        <a:srgbClr val="1CADE4"/>
      </a:accent1>
      <a:accent2>
        <a:srgbClr val="2683C6"/>
      </a:accent2>
      <a:accent3>
        <a:srgbClr val="27CED7"/>
      </a:accent3>
      <a:accent4>
        <a:srgbClr val="42BA97"/>
      </a:accent4>
      <a:accent5>
        <a:srgbClr val="3E8853"/>
      </a:accent5>
      <a:accent6>
        <a:srgbClr val="62A39F"/>
      </a:accent6>
      <a:hlink>
        <a:srgbClr val="6EAC1C"/>
      </a:hlink>
      <a:folHlink>
        <a:srgbClr val="B26B0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</TotalTime>
  <Words>455</Words>
  <Application>Microsoft Office PowerPoint</Application>
  <PresentationFormat>On-screen Show (16:9)</PresentationFormat>
  <Paragraphs>71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7" baseType="lpstr">
      <vt:lpstr>Arial</vt:lpstr>
      <vt:lpstr>Atkinson Hyperlegible</vt:lpstr>
      <vt:lpstr>Bebas Neue</vt:lpstr>
      <vt:lpstr>Calibri</vt:lpstr>
      <vt:lpstr>Playfair Display</vt:lpstr>
      <vt:lpstr>Times New Roman</vt:lpstr>
      <vt:lpstr>Wingdings</vt:lpstr>
      <vt:lpstr>Formal Meeting by Slidesgo</vt:lpstr>
      <vt:lpstr>Challenges and opportunities for the professionalization of Evaluation in Georgia </vt:lpstr>
      <vt:lpstr>PowerPoint Presentation</vt:lpstr>
      <vt:lpstr>Learning by Doing</vt:lpstr>
      <vt:lpstr>Evaluations for NGOs VS State Institutions</vt:lpstr>
      <vt:lpstr>Evaluations for NGOs VS State Institutions</vt:lpstr>
      <vt:lpstr>Political will as decisive factor in State institutions</vt:lpstr>
      <vt:lpstr>Practical challenges encountered</vt:lpstr>
      <vt:lpstr>Building a Stronger Evaluation Culture</vt:lpstr>
      <vt:lpstr>Thank You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GEORGIAN PARLIAMENTARY RESEARCH CENTER</dc:title>
  <cp:lastModifiedBy>Mariam Chachua</cp:lastModifiedBy>
  <cp:revision>18</cp:revision>
  <dcterms:modified xsi:type="dcterms:W3CDTF">2025-06-02T20:55:18Z</dcterms:modified>
</cp:coreProperties>
</file>