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9"/>
  </p:notesMasterIdLst>
  <p:sldIdLst>
    <p:sldId id="736" r:id="rId2"/>
    <p:sldId id="257" r:id="rId3"/>
    <p:sldId id="735" r:id="rId4"/>
    <p:sldId id="260" r:id="rId5"/>
    <p:sldId id="737" r:id="rId6"/>
    <p:sldId id="745" r:id="rId7"/>
    <p:sldId id="746" r:id="rId8"/>
    <p:sldId id="738" r:id="rId9"/>
    <p:sldId id="747" r:id="rId10"/>
    <p:sldId id="739" r:id="rId11"/>
    <p:sldId id="740" r:id="rId12"/>
    <p:sldId id="742" r:id="rId13"/>
    <p:sldId id="743" r:id="rId14"/>
    <p:sldId id="744" r:id="rId15"/>
    <p:sldId id="748" r:id="rId16"/>
    <p:sldId id="741" r:id="rId17"/>
    <p:sldId id="259" r:id="rId18"/>
  </p:sldIdLst>
  <p:sldSz cx="18288000" cy="10287000"/>
  <p:notesSz cx="6858000" cy="9144000"/>
  <p:embeddedFontLst>
    <p:embeddedFont>
      <p:font typeface="BR Omny" panose="020B0604020202020204" charset="0"/>
      <p:regular r:id="rId20"/>
      <p:bold r:id="rId21"/>
      <p:italic r:id="rId22"/>
      <p:boldItalic r:id="rId23"/>
    </p:embeddedFont>
    <p:embeddedFont>
      <p:font typeface="BR Omny Bold" panose="020B060402020202020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EE"/>
    <a:srgbClr val="1C79BE"/>
    <a:srgbClr val="DD36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B4F4EB-4346-754B-8C58-F21FB8083AAF}" v="903" dt="2026-06-03T01:07:31.958"/>
    <p1510:client id="{A9C4F5AA-78B5-1BB6-D71F-44EA9FE18454}" v="93" dt="2026-06-02T22:04:31.739"/>
    <p1510:client id="{D20837B0-C72B-4CD4-9F82-D7043219C930}" v="103" dt="2026-06-03T02:49:29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84" autoAdjust="0"/>
    <p:restoredTop sz="94645" autoAdjust="0"/>
  </p:normalViewPr>
  <p:slideViewPr>
    <p:cSldViewPr>
      <p:cViewPr varScale="1">
        <p:scale>
          <a:sx n="43" d="100"/>
          <a:sy n="43" d="100"/>
        </p:scale>
        <p:origin x="1128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4BA4B6-07CC-314A-9A5F-15B61B0E60A0}" type="doc">
      <dgm:prSet loTypeId="urn:microsoft.com/office/officeart/2005/8/layout/process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E0CA45AC-CDB7-0542-8078-ECCEF77D909D}">
      <dgm:prSet phldrT="[Texto]"/>
      <dgm:spPr/>
      <dgm:t>
        <a:bodyPr/>
        <a:lstStyle/>
        <a:p>
          <a:r>
            <a:rPr lang="es-MX" b="1" dirty="0"/>
            <a:t>Selección de IA más adecuada</a:t>
          </a:r>
        </a:p>
      </dgm:t>
    </dgm:pt>
    <dgm:pt modelId="{C41404A1-CACB-374C-9A51-2E30371EA2D3}" type="parTrans" cxnId="{378B938D-258E-E642-BFE4-AC8F7D4C5B22}">
      <dgm:prSet/>
      <dgm:spPr/>
      <dgm:t>
        <a:bodyPr/>
        <a:lstStyle/>
        <a:p>
          <a:endParaRPr lang="es-MX"/>
        </a:p>
      </dgm:t>
    </dgm:pt>
    <dgm:pt modelId="{02AE7789-1AF3-8E43-8560-A4BD5F4C6770}" type="sibTrans" cxnId="{378B938D-258E-E642-BFE4-AC8F7D4C5B22}">
      <dgm:prSet/>
      <dgm:spPr/>
      <dgm:t>
        <a:bodyPr/>
        <a:lstStyle/>
        <a:p>
          <a:endParaRPr lang="es-MX"/>
        </a:p>
      </dgm:t>
    </dgm:pt>
    <dgm:pt modelId="{0966C0E1-B8DF-5F43-A575-DB3C3E19408E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dirty="0">
              <a:solidFill>
                <a:srgbClr val="000000"/>
              </a:solidFill>
              <a:latin typeface="BR Omny"/>
            </a:rPr>
            <a:t>IA como </a:t>
          </a:r>
          <a:r>
            <a:rPr lang="es-CO" dirty="0" err="1">
              <a:solidFill>
                <a:srgbClr val="000000"/>
              </a:solidFill>
              <a:latin typeface="BR Omny"/>
            </a:rPr>
            <a:t>NotebookLM</a:t>
          </a:r>
          <a:r>
            <a:rPr lang="es-CO" dirty="0">
              <a:solidFill>
                <a:srgbClr val="000000"/>
              </a:solidFill>
              <a:latin typeface="BR Omny"/>
            </a:rPr>
            <a:t> para revisión de documentos de manera simultánea. </a:t>
          </a:r>
          <a:endParaRPr lang="es-MX" dirty="0"/>
        </a:p>
      </dgm:t>
    </dgm:pt>
    <dgm:pt modelId="{244075F2-A93B-4D4E-9280-A48E6E70443E}" type="parTrans" cxnId="{34B4C075-1941-FB44-9238-5E96D7900878}">
      <dgm:prSet/>
      <dgm:spPr/>
      <dgm:t>
        <a:bodyPr/>
        <a:lstStyle/>
        <a:p>
          <a:endParaRPr lang="es-MX"/>
        </a:p>
      </dgm:t>
    </dgm:pt>
    <dgm:pt modelId="{69032A8B-C2CF-134D-B3AC-22CCCAA4EFB3}" type="sibTrans" cxnId="{34B4C075-1941-FB44-9238-5E96D7900878}">
      <dgm:prSet/>
      <dgm:spPr/>
      <dgm:t>
        <a:bodyPr/>
        <a:lstStyle/>
        <a:p>
          <a:endParaRPr lang="es-MX"/>
        </a:p>
      </dgm:t>
    </dgm:pt>
    <dgm:pt modelId="{5E151414-F063-F144-A8F0-11EDAD0F5D9C}">
      <dgm:prSet phldrT="[Texto]"/>
      <dgm:spPr/>
      <dgm:t>
        <a:bodyPr/>
        <a:lstStyle/>
        <a:p>
          <a:r>
            <a:rPr lang="es-MX" b="1" dirty="0"/>
            <a:t>Definición de categorías de análisis</a:t>
          </a:r>
        </a:p>
      </dgm:t>
    </dgm:pt>
    <dgm:pt modelId="{73B7CB9F-53F7-CD4F-9CCA-451ECA6FBE46}" type="parTrans" cxnId="{E16EC72B-18D1-734E-8D76-6B255A4F3EFF}">
      <dgm:prSet/>
      <dgm:spPr/>
      <dgm:t>
        <a:bodyPr/>
        <a:lstStyle/>
        <a:p>
          <a:endParaRPr lang="es-MX"/>
        </a:p>
      </dgm:t>
    </dgm:pt>
    <dgm:pt modelId="{E2E3F117-8CD0-1948-AC2B-97018B19DB62}" type="sibTrans" cxnId="{E16EC72B-18D1-734E-8D76-6B255A4F3EFF}">
      <dgm:prSet/>
      <dgm:spPr/>
      <dgm:t>
        <a:bodyPr/>
        <a:lstStyle/>
        <a:p>
          <a:endParaRPr lang="es-MX"/>
        </a:p>
      </dgm:t>
    </dgm:pt>
    <dgm:pt modelId="{BA544CD4-12E3-5443-A456-A73A75F28446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dirty="0">
              <a:solidFill>
                <a:srgbClr val="000000"/>
              </a:solidFill>
              <a:latin typeface="BR Omny"/>
            </a:rPr>
            <a:t>IA supervisada por medio de criterios definidos conforme a la evaluación o estudio a realizar (categorías de análisis).</a:t>
          </a:r>
          <a:endParaRPr lang="es-MX" dirty="0"/>
        </a:p>
      </dgm:t>
    </dgm:pt>
    <dgm:pt modelId="{4202D603-8F9B-2A41-9B32-A8C5D4ED9A4B}" type="parTrans" cxnId="{4AA4CE0B-DC44-F044-B184-8F7A7BFE8E48}">
      <dgm:prSet/>
      <dgm:spPr/>
      <dgm:t>
        <a:bodyPr/>
        <a:lstStyle/>
        <a:p>
          <a:endParaRPr lang="es-MX"/>
        </a:p>
      </dgm:t>
    </dgm:pt>
    <dgm:pt modelId="{036FDDD9-C43B-F545-AB78-54D4F639D356}" type="sibTrans" cxnId="{4AA4CE0B-DC44-F044-B184-8F7A7BFE8E48}">
      <dgm:prSet/>
      <dgm:spPr/>
      <dgm:t>
        <a:bodyPr/>
        <a:lstStyle/>
        <a:p>
          <a:endParaRPr lang="es-MX"/>
        </a:p>
      </dgm:t>
    </dgm:pt>
    <dgm:pt modelId="{DD5B2D6C-3647-7E44-8869-58477861497D}">
      <dgm:prSet phldrT="[Texto]"/>
      <dgm:spPr/>
      <dgm:t>
        <a:bodyPr/>
        <a:lstStyle/>
        <a:p>
          <a:r>
            <a:rPr lang="es-MX" b="1" dirty="0"/>
            <a:t>Revisión y análisis</a:t>
          </a:r>
        </a:p>
      </dgm:t>
    </dgm:pt>
    <dgm:pt modelId="{0BAD03C5-9FD3-E645-984F-8B7ECED7F61A}" type="parTrans" cxnId="{20B014AA-7BAC-C943-8F2A-02C5321EEC08}">
      <dgm:prSet/>
      <dgm:spPr/>
      <dgm:t>
        <a:bodyPr/>
        <a:lstStyle/>
        <a:p>
          <a:endParaRPr lang="es-MX"/>
        </a:p>
      </dgm:t>
    </dgm:pt>
    <dgm:pt modelId="{3C584360-C609-2442-B169-DD44B037EC94}" type="sibTrans" cxnId="{20B014AA-7BAC-C943-8F2A-02C5321EEC08}">
      <dgm:prSet/>
      <dgm:spPr/>
      <dgm:t>
        <a:bodyPr/>
        <a:lstStyle/>
        <a:p>
          <a:endParaRPr lang="es-MX"/>
        </a:p>
      </dgm:t>
    </dgm:pt>
    <dgm:pt modelId="{CD81C4EB-8393-ED40-BA72-B86155DD47D2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2400" dirty="0">
              <a:solidFill>
                <a:srgbClr val="000000"/>
              </a:solidFill>
              <a:latin typeface="BR Omny"/>
            </a:rPr>
            <a:t>Triangulación de información intramétodo </a:t>
          </a:r>
          <a:r>
            <a:rPr lang="es-CO" sz="2400" dirty="0">
              <a:solidFill>
                <a:srgbClr val="000000"/>
              </a:solidFill>
              <a:latin typeface="BR Omny"/>
              <a:sym typeface="Wingdings" pitchFamily="2" charset="2"/>
            </a:rPr>
            <a:t> Revisión simultánea de fuentes internas y externas.</a:t>
          </a:r>
          <a:endParaRPr lang="es-MX" sz="2400" dirty="0"/>
        </a:p>
      </dgm:t>
    </dgm:pt>
    <dgm:pt modelId="{D6D6D070-F5EA-784C-9879-C2E33C0D9E04}" type="parTrans" cxnId="{DA17C9D9-37D3-1D4D-860D-728431B24CDD}">
      <dgm:prSet/>
      <dgm:spPr/>
      <dgm:t>
        <a:bodyPr/>
        <a:lstStyle/>
        <a:p>
          <a:endParaRPr lang="es-MX"/>
        </a:p>
      </dgm:t>
    </dgm:pt>
    <dgm:pt modelId="{52260EE6-6F2B-EE43-9BAD-29CC5EB5180B}" type="sibTrans" cxnId="{DA17C9D9-37D3-1D4D-860D-728431B24CDD}">
      <dgm:prSet/>
      <dgm:spPr/>
      <dgm:t>
        <a:bodyPr/>
        <a:lstStyle/>
        <a:p>
          <a:endParaRPr lang="es-MX"/>
        </a:p>
      </dgm:t>
    </dgm:pt>
    <dgm:pt modelId="{EAC12B06-B532-8941-A68A-86A4697AEC01}" type="pres">
      <dgm:prSet presAssocID="{804BA4B6-07CC-314A-9A5F-15B61B0E60A0}" presName="linearFlow" presStyleCnt="0">
        <dgm:presLayoutVars>
          <dgm:dir/>
          <dgm:animLvl val="lvl"/>
          <dgm:resizeHandles val="exact"/>
        </dgm:presLayoutVars>
      </dgm:prSet>
      <dgm:spPr/>
    </dgm:pt>
    <dgm:pt modelId="{32AAC8F4-7F5A-634F-8080-043B2E025764}" type="pres">
      <dgm:prSet presAssocID="{E0CA45AC-CDB7-0542-8078-ECCEF77D909D}" presName="composite" presStyleCnt="0"/>
      <dgm:spPr/>
    </dgm:pt>
    <dgm:pt modelId="{7049E38E-B554-444C-B6A8-DCBB817EA39F}" type="pres">
      <dgm:prSet presAssocID="{E0CA45AC-CDB7-0542-8078-ECCEF77D909D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22FD60C-7C57-9044-B22F-3D5351C4811E}" type="pres">
      <dgm:prSet presAssocID="{E0CA45AC-CDB7-0542-8078-ECCEF77D909D}" presName="parSh" presStyleLbl="node1" presStyleIdx="0" presStyleCnt="3"/>
      <dgm:spPr/>
    </dgm:pt>
    <dgm:pt modelId="{28469103-F2FF-0E4E-8F80-CEF7F894F603}" type="pres">
      <dgm:prSet presAssocID="{E0CA45AC-CDB7-0542-8078-ECCEF77D909D}" presName="desTx" presStyleLbl="fgAcc1" presStyleIdx="0" presStyleCnt="3">
        <dgm:presLayoutVars>
          <dgm:bulletEnabled val="1"/>
        </dgm:presLayoutVars>
      </dgm:prSet>
      <dgm:spPr/>
    </dgm:pt>
    <dgm:pt modelId="{E7E216AA-64A2-814D-B79E-19FCB82EC76D}" type="pres">
      <dgm:prSet presAssocID="{02AE7789-1AF3-8E43-8560-A4BD5F4C6770}" presName="sibTrans" presStyleLbl="sibTrans2D1" presStyleIdx="0" presStyleCnt="2"/>
      <dgm:spPr/>
    </dgm:pt>
    <dgm:pt modelId="{B3BECC4D-A8F1-1A47-AC0B-A18052ABE7E8}" type="pres">
      <dgm:prSet presAssocID="{02AE7789-1AF3-8E43-8560-A4BD5F4C6770}" presName="connTx" presStyleLbl="sibTrans2D1" presStyleIdx="0" presStyleCnt="2"/>
      <dgm:spPr/>
    </dgm:pt>
    <dgm:pt modelId="{9A0A63BF-8AF2-724F-86D2-9CCF0A59E83E}" type="pres">
      <dgm:prSet presAssocID="{5E151414-F063-F144-A8F0-11EDAD0F5D9C}" presName="composite" presStyleCnt="0"/>
      <dgm:spPr/>
    </dgm:pt>
    <dgm:pt modelId="{6E2F17AF-4FA9-3E40-BE27-92665DE3F1ED}" type="pres">
      <dgm:prSet presAssocID="{5E151414-F063-F144-A8F0-11EDAD0F5D9C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8E7F278-0DB9-BB4B-8DD8-8E19DAAEE284}" type="pres">
      <dgm:prSet presAssocID="{5E151414-F063-F144-A8F0-11EDAD0F5D9C}" presName="parSh" presStyleLbl="node1" presStyleIdx="1" presStyleCnt="3"/>
      <dgm:spPr/>
    </dgm:pt>
    <dgm:pt modelId="{480C77E7-F27A-4744-AC7E-4C2FEBBA7876}" type="pres">
      <dgm:prSet presAssocID="{5E151414-F063-F144-A8F0-11EDAD0F5D9C}" presName="desTx" presStyleLbl="fgAcc1" presStyleIdx="1" presStyleCnt="3">
        <dgm:presLayoutVars>
          <dgm:bulletEnabled val="1"/>
        </dgm:presLayoutVars>
      </dgm:prSet>
      <dgm:spPr/>
    </dgm:pt>
    <dgm:pt modelId="{1AD99C25-7085-4C45-964E-A5381CC4DD3A}" type="pres">
      <dgm:prSet presAssocID="{E2E3F117-8CD0-1948-AC2B-97018B19DB62}" presName="sibTrans" presStyleLbl="sibTrans2D1" presStyleIdx="1" presStyleCnt="2"/>
      <dgm:spPr/>
    </dgm:pt>
    <dgm:pt modelId="{89B443A1-6A07-CE4C-B2F1-66F1C9637878}" type="pres">
      <dgm:prSet presAssocID="{E2E3F117-8CD0-1948-AC2B-97018B19DB62}" presName="connTx" presStyleLbl="sibTrans2D1" presStyleIdx="1" presStyleCnt="2"/>
      <dgm:spPr/>
    </dgm:pt>
    <dgm:pt modelId="{F2DAE4FB-811F-A146-9A90-CC64C986E427}" type="pres">
      <dgm:prSet presAssocID="{DD5B2D6C-3647-7E44-8869-58477861497D}" presName="composite" presStyleCnt="0"/>
      <dgm:spPr/>
    </dgm:pt>
    <dgm:pt modelId="{A85320B3-2590-0349-88B6-F28FDA0EA0B5}" type="pres">
      <dgm:prSet presAssocID="{DD5B2D6C-3647-7E44-8869-58477861497D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72081CF1-0E0C-004E-96FF-D707E1B6891C}" type="pres">
      <dgm:prSet presAssocID="{DD5B2D6C-3647-7E44-8869-58477861497D}" presName="parSh" presStyleLbl="node1" presStyleIdx="2" presStyleCnt="3"/>
      <dgm:spPr/>
    </dgm:pt>
    <dgm:pt modelId="{DC96F394-CFC8-0947-B0D6-1BBFC307725E}" type="pres">
      <dgm:prSet presAssocID="{DD5B2D6C-3647-7E44-8869-58477861497D}" presName="desTx" presStyleLbl="fgAcc1" presStyleIdx="2" presStyleCnt="3">
        <dgm:presLayoutVars>
          <dgm:bulletEnabled val="1"/>
        </dgm:presLayoutVars>
      </dgm:prSet>
      <dgm:spPr/>
    </dgm:pt>
  </dgm:ptLst>
  <dgm:cxnLst>
    <dgm:cxn modelId="{07E07105-5C24-AC4C-8B23-FEB01D027A43}" type="presOf" srcId="{02AE7789-1AF3-8E43-8560-A4BD5F4C6770}" destId="{B3BECC4D-A8F1-1A47-AC0B-A18052ABE7E8}" srcOrd="1" destOrd="0" presId="urn:microsoft.com/office/officeart/2005/8/layout/process3"/>
    <dgm:cxn modelId="{4AA4CE0B-DC44-F044-B184-8F7A7BFE8E48}" srcId="{5E151414-F063-F144-A8F0-11EDAD0F5D9C}" destId="{BA544CD4-12E3-5443-A456-A73A75F28446}" srcOrd="0" destOrd="0" parTransId="{4202D603-8F9B-2A41-9B32-A8C5D4ED9A4B}" sibTransId="{036FDDD9-C43B-F545-AB78-54D4F639D356}"/>
    <dgm:cxn modelId="{E16EC72B-18D1-734E-8D76-6B255A4F3EFF}" srcId="{804BA4B6-07CC-314A-9A5F-15B61B0E60A0}" destId="{5E151414-F063-F144-A8F0-11EDAD0F5D9C}" srcOrd="1" destOrd="0" parTransId="{73B7CB9F-53F7-CD4F-9CCA-451ECA6FBE46}" sibTransId="{E2E3F117-8CD0-1948-AC2B-97018B19DB62}"/>
    <dgm:cxn modelId="{3EB5553F-4DEF-024D-897E-E533E599993E}" type="presOf" srcId="{E0CA45AC-CDB7-0542-8078-ECCEF77D909D}" destId="{7049E38E-B554-444C-B6A8-DCBB817EA39F}" srcOrd="0" destOrd="0" presId="urn:microsoft.com/office/officeart/2005/8/layout/process3"/>
    <dgm:cxn modelId="{1196D75B-9D6E-6643-8DE6-643F9B9DF9CA}" type="presOf" srcId="{804BA4B6-07CC-314A-9A5F-15B61B0E60A0}" destId="{EAC12B06-B532-8941-A68A-86A4697AEC01}" srcOrd="0" destOrd="0" presId="urn:microsoft.com/office/officeart/2005/8/layout/process3"/>
    <dgm:cxn modelId="{23B2175D-A38D-C54C-9C3D-B47A044526B8}" type="presOf" srcId="{DD5B2D6C-3647-7E44-8869-58477861497D}" destId="{72081CF1-0E0C-004E-96FF-D707E1B6891C}" srcOrd="1" destOrd="0" presId="urn:microsoft.com/office/officeart/2005/8/layout/process3"/>
    <dgm:cxn modelId="{34B4C075-1941-FB44-9238-5E96D7900878}" srcId="{E0CA45AC-CDB7-0542-8078-ECCEF77D909D}" destId="{0966C0E1-B8DF-5F43-A575-DB3C3E19408E}" srcOrd="0" destOrd="0" parTransId="{244075F2-A93B-4D4E-9280-A48E6E70443E}" sibTransId="{69032A8B-C2CF-134D-B3AC-22CCCAA4EFB3}"/>
    <dgm:cxn modelId="{011E5758-11CE-EF4D-94FE-D57E827DD082}" type="presOf" srcId="{E0CA45AC-CDB7-0542-8078-ECCEF77D909D}" destId="{222FD60C-7C57-9044-B22F-3D5351C4811E}" srcOrd="1" destOrd="0" presId="urn:microsoft.com/office/officeart/2005/8/layout/process3"/>
    <dgm:cxn modelId="{FC888B7E-F518-5941-9DD9-A41475CA40CD}" type="presOf" srcId="{5E151414-F063-F144-A8F0-11EDAD0F5D9C}" destId="{C8E7F278-0DB9-BB4B-8DD8-8E19DAAEE284}" srcOrd="1" destOrd="0" presId="urn:microsoft.com/office/officeart/2005/8/layout/process3"/>
    <dgm:cxn modelId="{D12EF583-E5AA-EE4C-B4B4-8BC70BE06B9D}" type="presOf" srcId="{CD81C4EB-8393-ED40-BA72-B86155DD47D2}" destId="{DC96F394-CFC8-0947-B0D6-1BBFC307725E}" srcOrd="0" destOrd="0" presId="urn:microsoft.com/office/officeart/2005/8/layout/process3"/>
    <dgm:cxn modelId="{F22F798A-C003-444C-9096-39828E2331FE}" type="presOf" srcId="{BA544CD4-12E3-5443-A456-A73A75F28446}" destId="{480C77E7-F27A-4744-AC7E-4C2FEBBA7876}" srcOrd="0" destOrd="0" presId="urn:microsoft.com/office/officeart/2005/8/layout/process3"/>
    <dgm:cxn modelId="{378B938D-258E-E642-BFE4-AC8F7D4C5B22}" srcId="{804BA4B6-07CC-314A-9A5F-15B61B0E60A0}" destId="{E0CA45AC-CDB7-0542-8078-ECCEF77D909D}" srcOrd="0" destOrd="0" parTransId="{C41404A1-CACB-374C-9A51-2E30371EA2D3}" sibTransId="{02AE7789-1AF3-8E43-8560-A4BD5F4C6770}"/>
    <dgm:cxn modelId="{27AC839B-14C6-A342-9483-6656C2196FF6}" type="presOf" srcId="{DD5B2D6C-3647-7E44-8869-58477861497D}" destId="{A85320B3-2590-0349-88B6-F28FDA0EA0B5}" srcOrd="0" destOrd="0" presId="urn:microsoft.com/office/officeart/2005/8/layout/process3"/>
    <dgm:cxn modelId="{86E764A2-BDAE-C540-9C02-09671531E282}" type="presOf" srcId="{E2E3F117-8CD0-1948-AC2B-97018B19DB62}" destId="{1AD99C25-7085-4C45-964E-A5381CC4DD3A}" srcOrd="0" destOrd="0" presId="urn:microsoft.com/office/officeart/2005/8/layout/process3"/>
    <dgm:cxn modelId="{20B014AA-7BAC-C943-8F2A-02C5321EEC08}" srcId="{804BA4B6-07CC-314A-9A5F-15B61B0E60A0}" destId="{DD5B2D6C-3647-7E44-8869-58477861497D}" srcOrd="2" destOrd="0" parTransId="{0BAD03C5-9FD3-E645-984F-8B7ECED7F61A}" sibTransId="{3C584360-C609-2442-B169-DD44B037EC94}"/>
    <dgm:cxn modelId="{8863ADBB-C1EF-B545-9921-5C50168FFE1E}" type="presOf" srcId="{0966C0E1-B8DF-5F43-A575-DB3C3E19408E}" destId="{28469103-F2FF-0E4E-8F80-CEF7F894F603}" srcOrd="0" destOrd="0" presId="urn:microsoft.com/office/officeart/2005/8/layout/process3"/>
    <dgm:cxn modelId="{2C2F13BE-D85B-0846-BA3D-FE56DAAAB97B}" type="presOf" srcId="{5E151414-F063-F144-A8F0-11EDAD0F5D9C}" destId="{6E2F17AF-4FA9-3E40-BE27-92665DE3F1ED}" srcOrd="0" destOrd="0" presId="urn:microsoft.com/office/officeart/2005/8/layout/process3"/>
    <dgm:cxn modelId="{2AC1C3BE-184E-F748-945A-6E04BCBF728C}" type="presOf" srcId="{02AE7789-1AF3-8E43-8560-A4BD5F4C6770}" destId="{E7E216AA-64A2-814D-B79E-19FCB82EC76D}" srcOrd="0" destOrd="0" presId="urn:microsoft.com/office/officeart/2005/8/layout/process3"/>
    <dgm:cxn modelId="{DA17C9D9-37D3-1D4D-860D-728431B24CDD}" srcId="{DD5B2D6C-3647-7E44-8869-58477861497D}" destId="{CD81C4EB-8393-ED40-BA72-B86155DD47D2}" srcOrd="0" destOrd="0" parTransId="{D6D6D070-F5EA-784C-9879-C2E33C0D9E04}" sibTransId="{52260EE6-6F2B-EE43-9BAD-29CC5EB5180B}"/>
    <dgm:cxn modelId="{55B82AF5-EB33-0345-9C20-7F5D59B56C1F}" type="presOf" srcId="{E2E3F117-8CD0-1948-AC2B-97018B19DB62}" destId="{89B443A1-6A07-CE4C-B2F1-66F1C9637878}" srcOrd="1" destOrd="0" presId="urn:microsoft.com/office/officeart/2005/8/layout/process3"/>
    <dgm:cxn modelId="{B12A99EF-50CC-CE47-A8D3-D6F5513AF8C3}" type="presParOf" srcId="{EAC12B06-B532-8941-A68A-86A4697AEC01}" destId="{32AAC8F4-7F5A-634F-8080-043B2E025764}" srcOrd="0" destOrd="0" presId="urn:microsoft.com/office/officeart/2005/8/layout/process3"/>
    <dgm:cxn modelId="{DDD0905A-93B2-D245-8B03-796F99573404}" type="presParOf" srcId="{32AAC8F4-7F5A-634F-8080-043B2E025764}" destId="{7049E38E-B554-444C-B6A8-DCBB817EA39F}" srcOrd="0" destOrd="0" presId="urn:microsoft.com/office/officeart/2005/8/layout/process3"/>
    <dgm:cxn modelId="{77A08A9A-7BBA-3C49-8BB1-93765A3031FF}" type="presParOf" srcId="{32AAC8F4-7F5A-634F-8080-043B2E025764}" destId="{222FD60C-7C57-9044-B22F-3D5351C4811E}" srcOrd="1" destOrd="0" presId="urn:microsoft.com/office/officeart/2005/8/layout/process3"/>
    <dgm:cxn modelId="{A09986CC-4F7E-0A4B-92C9-D0A3D5172E59}" type="presParOf" srcId="{32AAC8F4-7F5A-634F-8080-043B2E025764}" destId="{28469103-F2FF-0E4E-8F80-CEF7F894F603}" srcOrd="2" destOrd="0" presId="urn:microsoft.com/office/officeart/2005/8/layout/process3"/>
    <dgm:cxn modelId="{999A3E42-33AC-C94F-BFD1-B95FC6494A03}" type="presParOf" srcId="{EAC12B06-B532-8941-A68A-86A4697AEC01}" destId="{E7E216AA-64A2-814D-B79E-19FCB82EC76D}" srcOrd="1" destOrd="0" presId="urn:microsoft.com/office/officeart/2005/8/layout/process3"/>
    <dgm:cxn modelId="{57C96AE0-060F-6A45-95B5-5296EF8458DC}" type="presParOf" srcId="{E7E216AA-64A2-814D-B79E-19FCB82EC76D}" destId="{B3BECC4D-A8F1-1A47-AC0B-A18052ABE7E8}" srcOrd="0" destOrd="0" presId="urn:microsoft.com/office/officeart/2005/8/layout/process3"/>
    <dgm:cxn modelId="{6979F0F5-B2B5-9F46-AF79-C6F7CB9278EC}" type="presParOf" srcId="{EAC12B06-B532-8941-A68A-86A4697AEC01}" destId="{9A0A63BF-8AF2-724F-86D2-9CCF0A59E83E}" srcOrd="2" destOrd="0" presId="urn:microsoft.com/office/officeart/2005/8/layout/process3"/>
    <dgm:cxn modelId="{1DCCADB7-2E23-0B4A-9AD8-26E982566E1A}" type="presParOf" srcId="{9A0A63BF-8AF2-724F-86D2-9CCF0A59E83E}" destId="{6E2F17AF-4FA9-3E40-BE27-92665DE3F1ED}" srcOrd="0" destOrd="0" presId="urn:microsoft.com/office/officeart/2005/8/layout/process3"/>
    <dgm:cxn modelId="{E6B9C698-C35D-D348-8AD6-86D0734F27FE}" type="presParOf" srcId="{9A0A63BF-8AF2-724F-86D2-9CCF0A59E83E}" destId="{C8E7F278-0DB9-BB4B-8DD8-8E19DAAEE284}" srcOrd="1" destOrd="0" presId="urn:microsoft.com/office/officeart/2005/8/layout/process3"/>
    <dgm:cxn modelId="{4086CA12-EC95-884D-8001-308E09581CF5}" type="presParOf" srcId="{9A0A63BF-8AF2-724F-86D2-9CCF0A59E83E}" destId="{480C77E7-F27A-4744-AC7E-4C2FEBBA7876}" srcOrd="2" destOrd="0" presId="urn:microsoft.com/office/officeart/2005/8/layout/process3"/>
    <dgm:cxn modelId="{FB3DFB4E-510A-8043-9AF2-B9EB9F9FB563}" type="presParOf" srcId="{EAC12B06-B532-8941-A68A-86A4697AEC01}" destId="{1AD99C25-7085-4C45-964E-A5381CC4DD3A}" srcOrd="3" destOrd="0" presId="urn:microsoft.com/office/officeart/2005/8/layout/process3"/>
    <dgm:cxn modelId="{69DCB567-90F7-A244-BA6A-D1DC6EBABE79}" type="presParOf" srcId="{1AD99C25-7085-4C45-964E-A5381CC4DD3A}" destId="{89B443A1-6A07-CE4C-B2F1-66F1C9637878}" srcOrd="0" destOrd="0" presId="urn:microsoft.com/office/officeart/2005/8/layout/process3"/>
    <dgm:cxn modelId="{7A684518-0473-AF42-937B-B67646439335}" type="presParOf" srcId="{EAC12B06-B532-8941-A68A-86A4697AEC01}" destId="{F2DAE4FB-811F-A146-9A90-CC64C986E427}" srcOrd="4" destOrd="0" presId="urn:microsoft.com/office/officeart/2005/8/layout/process3"/>
    <dgm:cxn modelId="{91ADBE41-DDA9-3040-AF60-5BC4746824FC}" type="presParOf" srcId="{F2DAE4FB-811F-A146-9A90-CC64C986E427}" destId="{A85320B3-2590-0349-88B6-F28FDA0EA0B5}" srcOrd="0" destOrd="0" presId="urn:microsoft.com/office/officeart/2005/8/layout/process3"/>
    <dgm:cxn modelId="{24DC3EE3-8214-B448-AE83-18D7C4CA19B5}" type="presParOf" srcId="{F2DAE4FB-811F-A146-9A90-CC64C986E427}" destId="{72081CF1-0E0C-004E-96FF-D707E1B6891C}" srcOrd="1" destOrd="0" presId="urn:microsoft.com/office/officeart/2005/8/layout/process3"/>
    <dgm:cxn modelId="{5231DE6F-BA3C-A34E-98C8-FFA93BF64DFA}" type="presParOf" srcId="{F2DAE4FB-811F-A146-9A90-CC64C986E427}" destId="{DC96F394-CFC8-0947-B0D6-1BBFC307725E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5F0553-6536-4A4D-9557-C47974349DDB}" type="doc">
      <dgm:prSet loTypeId="urn:microsoft.com/office/officeart/2009/3/layout/StepUp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455835D0-1282-744B-A167-620BC8996989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dirty="0">
              <a:solidFill>
                <a:srgbClr val="000000"/>
              </a:solidFill>
              <a:latin typeface="BR Omny"/>
              <a:sym typeface="Wingdings" pitchFamily="2" charset="2"/>
            </a:rPr>
            <a:t>Selección de variables a consultar.</a:t>
          </a:r>
          <a:endParaRPr lang="es-MX" dirty="0"/>
        </a:p>
      </dgm:t>
    </dgm:pt>
    <dgm:pt modelId="{1EBC588E-C8E3-ED46-8386-1B127F32F6DC}" type="parTrans" cxnId="{AD82A850-753C-6441-8ACE-17FBDE606095}">
      <dgm:prSet/>
      <dgm:spPr/>
      <dgm:t>
        <a:bodyPr/>
        <a:lstStyle/>
        <a:p>
          <a:endParaRPr lang="es-MX"/>
        </a:p>
      </dgm:t>
    </dgm:pt>
    <dgm:pt modelId="{EFD0E957-32AF-DC43-B8E5-F0F16CE62808}" type="sibTrans" cxnId="{AD82A850-753C-6441-8ACE-17FBDE606095}">
      <dgm:prSet/>
      <dgm:spPr/>
      <dgm:t>
        <a:bodyPr/>
        <a:lstStyle/>
        <a:p>
          <a:endParaRPr lang="es-MX"/>
        </a:p>
      </dgm:t>
    </dgm:pt>
    <dgm:pt modelId="{1BF8CE39-FF9E-7D41-BC99-DBA34BD2B1E1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dirty="0">
              <a:solidFill>
                <a:srgbClr val="000000"/>
              </a:solidFill>
              <a:latin typeface="BR Omny"/>
              <a:sym typeface="Wingdings" pitchFamily="2" charset="2"/>
            </a:rPr>
            <a:t>Selección de preguntas a realizar.</a:t>
          </a:r>
          <a:endParaRPr lang="es-MX" dirty="0"/>
        </a:p>
      </dgm:t>
    </dgm:pt>
    <dgm:pt modelId="{5CCDD9E9-8890-2049-B10A-BB5AAE5BBBD9}" type="parTrans" cxnId="{C51F1132-A97E-EB40-9041-C91142FD757E}">
      <dgm:prSet/>
      <dgm:spPr/>
      <dgm:t>
        <a:bodyPr/>
        <a:lstStyle/>
        <a:p>
          <a:endParaRPr lang="es-MX"/>
        </a:p>
      </dgm:t>
    </dgm:pt>
    <dgm:pt modelId="{FF32D783-5CBD-8448-9ABD-4E8B12C87A18}" type="sibTrans" cxnId="{C51F1132-A97E-EB40-9041-C91142FD757E}">
      <dgm:prSet/>
      <dgm:spPr/>
      <dgm:t>
        <a:bodyPr/>
        <a:lstStyle/>
        <a:p>
          <a:endParaRPr lang="es-MX"/>
        </a:p>
      </dgm:t>
    </dgm:pt>
    <dgm:pt modelId="{562AD040-10F0-C147-A46E-B0D772E4E9C5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dirty="0">
              <a:solidFill>
                <a:srgbClr val="000000"/>
              </a:solidFill>
              <a:latin typeface="BR Omny"/>
              <a:sym typeface="Wingdings" pitchFamily="2" charset="2"/>
            </a:rPr>
            <a:t>Construcción de sentido del instrumento.</a:t>
          </a:r>
          <a:endParaRPr lang="es-MX" dirty="0"/>
        </a:p>
      </dgm:t>
    </dgm:pt>
    <dgm:pt modelId="{41790DB6-BA3C-594F-9A40-52AD82586D19}" type="parTrans" cxnId="{F1087EE8-4997-2E43-BDE7-ECEE425BB781}">
      <dgm:prSet/>
      <dgm:spPr/>
      <dgm:t>
        <a:bodyPr/>
        <a:lstStyle/>
        <a:p>
          <a:endParaRPr lang="es-MX"/>
        </a:p>
      </dgm:t>
    </dgm:pt>
    <dgm:pt modelId="{D9863F5C-3804-5745-9600-4E5E76F50B72}" type="sibTrans" cxnId="{F1087EE8-4997-2E43-BDE7-ECEE425BB781}">
      <dgm:prSet/>
      <dgm:spPr/>
      <dgm:t>
        <a:bodyPr/>
        <a:lstStyle/>
        <a:p>
          <a:endParaRPr lang="es-MX"/>
        </a:p>
      </dgm:t>
    </dgm:pt>
    <dgm:pt modelId="{82D045F0-EFEC-BB4B-BBC0-B61FE323F110}" type="pres">
      <dgm:prSet presAssocID="{0A5F0553-6536-4A4D-9557-C47974349DDB}" presName="rootnode" presStyleCnt="0">
        <dgm:presLayoutVars>
          <dgm:chMax/>
          <dgm:chPref/>
          <dgm:dir/>
          <dgm:animLvl val="lvl"/>
        </dgm:presLayoutVars>
      </dgm:prSet>
      <dgm:spPr/>
    </dgm:pt>
    <dgm:pt modelId="{7AE80C55-B2AC-014E-B026-5A7691D5D5A5}" type="pres">
      <dgm:prSet presAssocID="{455835D0-1282-744B-A167-620BC8996989}" presName="composite" presStyleCnt="0"/>
      <dgm:spPr/>
    </dgm:pt>
    <dgm:pt modelId="{6D89A737-79EF-F949-B390-6A4CE9065A94}" type="pres">
      <dgm:prSet presAssocID="{455835D0-1282-744B-A167-620BC8996989}" presName="LShape" presStyleLbl="alignNode1" presStyleIdx="0" presStyleCnt="5"/>
      <dgm:spPr/>
    </dgm:pt>
    <dgm:pt modelId="{67FB3AD9-9F34-2340-9229-3D4ACE7ABFD3}" type="pres">
      <dgm:prSet presAssocID="{455835D0-1282-744B-A167-620BC8996989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1EF3B157-A1B4-834C-8B9D-707915412243}" type="pres">
      <dgm:prSet presAssocID="{455835D0-1282-744B-A167-620BC8996989}" presName="Triangle" presStyleLbl="alignNode1" presStyleIdx="1" presStyleCnt="5"/>
      <dgm:spPr/>
    </dgm:pt>
    <dgm:pt modelId="{FA072235-16DF-2E49-86FE-530ACA1972A8}" type="pres">
      <dgm:prSet presAssocID="{EFD0E957-32AF-DC43-B8E5-F0F16CE62808}" presName="sibTrans" presStyleCnt="0"/>
      <dgm:spPr/>
    </dgm:pt>
    <dgm:pt modelId="{D37C20BA-E875-3049-A4D9-C115E6539BED}" type="pres">
      <dgm:prSet presAssocID="{EFD0E957-32AF-DC43-B8E5-F0F16CE62808}" presName="space" presStyleCnt="0"/>
      <dgm:spPr/>
    </dgm:pt>
    <dgm:pt modelId="{93A98207-F796-7146-B9E0-54FEF01B238E}" type="pres">
      <dgm:prSet presAssocID="{1BF8CE39-FF9E-7D41-BC99-DBA34BD2B1E1}" presName="composite" presStyleCnt="0"/>
      <dgm:spPr/>
    </dgm:pt>
    <dgm:pt modelId="{109FFC43-709B-B844-AFA8-9EA8CF297AB1}" type="pres">
      <dgm:prSet presAssocID="{1BF8CE39-FF9E-7D41-BC99-DBA34BD2B1E1}" presName="LShape" presStyleLbl="alignNode1" presStyleIdx="2" presStyleCnt="5"/>
      <dgm:spPr/>
    </dgm:pt>
    <dgm:pt modelId="{5E58A820-6437-F241-977D-1DAF2C2A6D00}" type="pres">
      <dgm:prSet presAssocID="{1BF8CE39-FF9E-7D41-BC99-DBA34BD2B1E1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584867D-6BD6-8C45-942D-05E80438AE15}" type="pres">
      <dgm:prSet presAssocID="{1BF8CE39-FF9E-7D41-BC99-DBA34BD2B1E1}" presName="Triangle" presStyleLbl="alignNode1" presStyleIdx="3" presStyleCnt="5"/>
      <dgm:spPr/>
    </dgm:pt>
    <dgm:pt modelId="{8D518EE8-05F8-5846-A0D6-9482F688C5AB}" type="pres">
      <dgm:prSet presAssocID="{FF32D783-5CBD-8448-9ABD-4E8B12C87A18}" presName="sibTrans" presStyleCnt="0"/>
      <dgm:spPr/>
    </dgm:pt>
    <dgm:pt modelId="{27823407-D6F3-F245-8C16-787DAFA34CDB}" type="pres">
      <dgm:prSet presAssocID="{FF32D783-5CBD-8448-9ABD-4E8B12C87A18}" presName="space" presStyleCnt="0"/>
      <dgm:spPr/>
    </dgm:pt>
    <dgm:pt modelId="{25690E52-D549-0440-A173-86FCA49EC706}" type="pres">
      <dgm:prSet presAssocID="{562AD040-10F0-C147-A46E-B0D772E4E9C5}" presName="composite" presStyleCnt="0"/>
      <dgm:spPr/>
    </dgm:pt>
    <dgm:pt modelId="{A4012F58-EDCC-A94C-96C2-532F22EC0478}" type="pres">
      <dgm:prSet presAssocID="{562AD040-10F0-C147-A46E-B0D772E4E9C5}" presName="LShape" presStyleLbl="alignNode1" presStyleIdx="4" presStyleCnt="5"/>
      <dgm:spPr/>
    </dgm:pt>
    <dgm:pt modelId="{096D2FD6-3740-9E45-838C-D27E49861575}" type="pres">
      <dgm:prSet presAssocID="{562AD040-10F0-C147-A46E-B0D772E4E9C5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C51F1132-A97E-EB40-9041-C91142FD757E}" srcId="{0A5F0553-6536-4A4D-9557-C47974349DDB}" destId="{1BF8CE39-FF9E-7D41-BC99-DBA34BD2B1E1}" srcOrd="1" destOrd="0" parTransId="{5CCDD9E9-8890-2049-B10A-BB5AAE5BBBD9}" sibTransId="{FF32D783-5CBD-8448-9ABD-4E8B12C87A18}"/>
    <dgm:cxn modelId="{92B20763-B2AA-4446-AA1C-C36466FCB10B}" type="presOf" srcId="{455835D0-1282-744B-A167-620BC8996989}" destId="{67FB3AD9-9F34-2340-9229-3D4ACE7ABFD3}" srcOrd="0" destOrd="0" presId="urn:microsoft.com/office/officeart/2009/3/layout/StepUpProcess"/>
    <dgm:cxn modelId="{BF4C656B-9869-EA43-89D8-39396502738D}" type="presOf" srcId="{0A5F0553-6536-4A4D-9557-C47974349DDB}" destId="{82D045F0-EFEC-BB4B-BBC0-B61FE323F110}" srcOrd="0" destOrd="0" presId="urn:microsoft.com/office/officeart/2009/3/layout/StepUpProcess"/>
    <dgm:cxn modelId="{AD82A850-753C-6441-8ACE-17FBDE606095}" srcId="{0A5F0553-6536-4A4D-9557-C47974349DDB}" destId="{455835D0-1282-744B-A167-620BC8996989}" srcOrd="0" destOrd="0" parTransId="{1EBC588E-C8E3-ED46-8386-1B127F32F6DC}" sibTransId="{EFD0E957-32AF-DC43-B8E5-F0F16CE62808}"/>
    <dgm:cxn modelId="{15FDCD77-14E8-B84A-B40A-ED485EA7DDED}" type="presOf" srcId="{562AD040-10F0-C147-A46E-B0D772E4E9C5}" destId="{096D2FD6-3740-9E45-838C-D27E49861575}" srcOrd="0" destOrd="0" presId="urn:microsoft.com/office/officeart/2009/3/layout/StepUpProcess"/>
    <dgm:cxn modelId="{0DCF0C8A-9DCD-C046-BE2E-6E29F2BA3909}" type="presOf" srcId="{1BF8CE39-FF9E-7D41-BC99-DBA34BD2B1E1}" destId="{5E58A820-6437-F241-977D-1DAF2C2A6D00}" srcOrd="0" destOrd="0" presId="urn:microsoft.com/office/officeart/2009/3/layout/StepUpProcess"/>
    <dgm:cxn modelId="{F1087EE8-4997-2E43-BDE7-ECEE425BB781}" srcId="{0A5F0553-6536-4A4D-9557-C47974349DDB}" destId="{562AD040-10F0-C147-A46E-B0D772E4E9C5}" srcOrd="2" destOrd="0" parTransId="{41790DB6-BA3C-594F-9A40-52AD82586D19}" sibTransId="{D9863F5C-3804-5745-9600-4E5E76F50B72}"/>
    <dgm:cxn modelId="{CB84856A-BB24-0E4E-ADEB-0050AEE9AE43}" type="presParOf" srcId="{82D045F0-EFEC-BB4B-BBC0-B61FE323F110}" destId="{7AE80C55-B2AC-014E-B026-5A7691D5D5A5}" srcOrd="0" destOrd="0" presId="urn:microsoft.com/office/officeart/2009/3/layout/StepUpProcess"/>
    <dgm:cxn modelId="{5CAA180E-81D5-0147-A35F-67E64F0252BB}" type="presParOf" srcId="{7AE80C55-B2AC-014E-B026-5A7691D5D5A5}" destId="{6D89A737-79EF-F949-B390-6A4CE9065A94}" srcOrd="0" destOrd="0" presId="urn:microsoft.com/office/officeart/2009/3/layout/StepUpProcess"/>
    <dgm:cxn modelId="{039F7391-3B8B-3F4F-970A-708AC8E1A517}" type="presParOf" srcId="{7AE80C55-B2AC-014E-B026-5A7691D5D5A5}" destId="{67FB3AD9-9F34-2340-9229-3D4ACE7ABFD3}" srcOrd="1" destOrd="0" presId="urn:microsoft.com/office/officeart/2009/3/layout/StepUpProcess"/>
    <dgm:cxn modelId="{C992E860-5E22-9C49-B4FE-139A0D2CF108}" type="presParOf" srcId="{7AE80C55-B2AC-014E-B026-5A7691D5D5A5}" destId="{1EF3B157-A1B4-834C-8B9D-707915412243}" srcOrd="2" destOrd="0" presId="urn:microsoft.com/office/officeart/2009/3/layout/StepUpProcess"/>
    <dgm:cxn modelId="{BD1207E5-FB5A-2B47-9D04-BED75A7670ED}" type="presParOf" srcId="{82D045F0-EFEC-BB4B-BBC0-B61FE323F110}" destId="{FA072235-16DF-2E49-86FE-530ACA1972A8}" srcOrd="1" destOrd="0" presId="urn:microsoft.com/office/officeart/2009/3/layout/StepUpProcess"/>
    <dgm:cxn modelId="{13B334A9-028C-6F4C-A321-65A1B38E2B85}" type="presParOf" srcId="{FA072235-16DF-2E49-86FE-530ACA1972A8}" destId="{D37C20BA-E875-3049-A4D9-C115E6539BED}" srcOrd="0" destOrd="0" presId="urn:microsoft.com/office/officeart/2009/3/layout/StepUpProcess"/>
    <dgm:cxn modelId="{68586D0F-A2B3-7E4F-8586-9CC10F9D1E37}" type="presParOf" srcId="{82D045F0-EFEC-BB4B-BBC0-B61FE323F110}" destId="{93A98207-F796-7146-B9E0-54FEF01B238E}" srcOrd="2" destOrd="0" presId="urn:microsoft.com/office/officeart/2009/3/layout/StepUpProcess"/>
    <dgm:cxn modelId="{8776353C-274A-4446-B03F-743BC4732483}" type="presParOf" srcId="{93A98207-F796-7146-B9E0-54FEF01B238E}" destId="{109FFC43-709B-B844-AFA8-9EA8CF297AB1}" srcOrd="0" destOrd="0" presId="urn:microsoft.com/office/officeart/2009/3/layout/StepUpProcess"/>
    <dgm:cxn modelId="{088D3080-16B7-7746-8ED3-63009073C69A}" type="presParOf" srcId="{93A98207-F796-7146-B9E0-54FEF01B238E}" destId="{5E58A820-6437-F241-977D-1DAF2C2A6D00}" srcOrd="1" destOrd="0" presId="urn:microsoft.com/office/officeart/2009/3/layout/StepUpProcess"/>
    <dgm:cxn modelId="{7E7E8414-3929-1147-A927-58CE0C401C9E}" type="presParOf" srcId="{93A98207-F796-7146-B9E0-54FEF01B238E}" destId="{7584867D-6BD6-8C45-942D-05E80438AE15}" srcOrd="2" destOrd="0" presId="urn:microsoft.com/office/officeart/2009/3/layout/StepUpProcess"/>
    <dgm:cxn modelId="{72C3F8C7-5128-8D4E-953C-9FF9CC78F8CF}" type="presParOf" srcId="{82D045F0-EFEC-BB4B-BBC0-B61FE323F110}" destId="{8D518EE8-05F8-5846-A0D6-9482F688C5AB}" srcOrd="3" destOrd="0" presId="urn:microsoft.com/office/officeart/2009/3/layout/StepUpProcess"/>
    <dgm:cxn modelId="{03E087CA-2A24-1B4B-B026-681663BB96CF}" type="presParOf" srcId="{8D518EE8-05F8-5846-A0D6-9482F688C5AB}" destId="{27823407-D6F3-F245-8C16-787DAFA34CDB}" srcOrd="0" destOrd="0" presId="urn:microsoft.com/office/officeart/2009/3/layout/StepUpProcess"/>
    <dgm:cxn modelId="{598F83E6-D87D-CC42-A418-DD9E0121B238}" type="presParOf" srcId="{82D045F0-EFEC-BB4B-BBC0-B61FE323F110}" destId="{25690E52-D549-0440-A173-86FCA49EC706}" srcOrd="4" destOrd="0" presId="urn:microsoft.com/office/officeart/2009/3/layout/StepUpProcess"/>
    <dgm:cxn modelId="{F023A824-B4CD-8D46-B5F0-40C538E004C7}" type="presParOf" srcId="{25690E52-D549-0440-A173-86FCA49EC706}" destId="{A4012F58-EDCC-A94C-96C2-532F22EC0478}" srcOrd="0" destOrd="0" presId="urn:microsoft.com/office/officeart/2009/3/layout/StepUpProcess"/>
    <dgm:cxn modelId="{17053F9B-AADC-914C-9D98-A29AD8C62DC8}" type="presParOf" srcId="{25690E52-D549-0440-A173-86FCA49EC706}" destId="{096D2FD6-3740-9E45-838C-D27E4986157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99A2B6-70BD-0F49-AA64-BC785B9A2EAC}" type="doc">
      <dgm:prSet loTypeId="urn:microsoft.com/office/officeart/2005/8/layout/cycle1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06AEEA21-0D1F-7A4B-B865-84AAC24B5A63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800">
              <a:latin typeface="BR Omny"/>
            </a:rPr>
            <a:t>Uso de IA para generar preguntas para cada variable.</a:t>
          </a:r>
          <a:endParaRPr lang="es-MX" sz="1800" dirty="0"/>
        </a:p>
      </dgm:t>
    </dgm:pt>
    <dgm:pt modelId="{9FC610A0-DFA3-4340-AC0D-65509FCF5B4F}" type="parTrans" cxnId="{0D9FDF25-0FE0-8A44-BA18-FC44FF76695B}">
      <dgm:prSet/>
      <dgm:spPr/>
      <dgm:t>
        <a:bodyPr/>
        <a:lstStyle/>
        <a:p>
          <a:endParaRPr lang="es-MX" sz="1800"/>
        </a:p>
      </dgm:t>
    </dgm:pt>
    <dgm:pt modelId="{81637E48-981E-B34D-A797-CCED7CEA53CF}" type="sibTrans" cxnId="{0D9FDF25-0FE0-8A44-BA18-FC44FF76695B}">
      <dgm:prSet/>
      <dgm:spPr/>
      <dgm:t>
        <a:bodyPr/>
        <a:lstStyle/>
        <a:p>
          <a:endParaRPr lang="es-MX" sz="1800"/>
        </a:p>
      </dgm:t>
    </dgm:pt>
    <dgm:pt modelId="{BF285135-4E71-F543-BE83-55779EBB63B5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800">
              <a:latin typeface="BR Omny"/>
            </a:rPr>
            <a:t>Uso de IA para revisar preguntas de instrumento de recolección.</a:t>
          </a:r>
          <a:endParaRPr lang="es-MX" sz="1800" dirty="0"/>
        </a:p>
      </dgm:t>
    </dgm:pt>
    <dgm:pt modelId="{CBF3DBF8-0B13-864B-9EF9-C3FE33779A66}" type="parTrans" cxnId="{42BFAE60-CFAF-6745-B7F3-55B8808925F1}">
      <dgm:prSet/>
      <dgm:spPr/>
      <dgm:t>
        <a:bodyPr/>
        <a:lstStyle/>
        <a:p>
          <a:endParaRPr lang="es-MX" sz="1800"/>
        </a:p>
      </dgm:t>
    </dgm:pt>
    <dgm:pt modelId="{18F34B5B-D82F-1648-8F58-53F264DCC4FF}" type="sibTrans" cxnId="{42BFAE60-CFAF-6745-B7F3-55B8808925F1}">
      <dgm:prSet/>
      <dgm:spPr/>
      <dgm:t>
        <a:bodyPr/>
        <a:lstStyle/>
        <a:p>
          <a:endParaRPr lang="es-MX" sz="1800"/>
        </a:p>
      </dgm:t>
    </dgm:pt>
    <dgm:pt modelId="{731E7CB3-A5E0-7A42-9AA1-B89A0D4F068A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800">
              <a:latin typeface="BR Omny"/>
            </a:rPr>
            <a:t>Piloto de instrumento por IA.</a:t>
          </a:r>
          <a:endParaRPr lang="es-MX" sz="1800" dirty="0"/>
        </a:p>
      </dgm:t>
    </dgm:pt>
    <dgm:pt modelId="{D3DE0B61-4B0D-2147-9776-47376C36C09E}" type="parTrans" cxnId="{FF37C83A-24A9-B54F-8B6D-19D5EDC02998}">
      <dgm:prSet/>
      <dgm:spPr/>
      <dgm:t>
        <a:bodyPr/>
        <a:lstStyle/>
        <a:p>
          <a:endParaRPr lang="es-MX" sz="1800"/>
        </a:p>
      </dgm:t>
    </dgm:pt>
    <dgm:pt modelId="{95A9ABF2-1B18-C146-BC51-DFC7EC8998E2}" type="sibTrans" cxnId="{FF37C83A-24A9-B54F-8B6D-19D5EDC02998}">
      <dgm:prSet/>
      <dgm:spPr/>
      <dgm:t>
        <a:bodyPr/>
        <a:lstStyle/>
        <a:p>
          <a:endParaRPr lang="es-MX" sz="1800"/>
        </a:p>
      </dgm:t>
    </dgm:pt>
    <dgm:pt modelId="{28ECF371-A35C-3242-958A-E5B768D357F3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800">
              <a:latin typeface="BR Omny"/>
            </a:rPr>
            <a:t>Simulación de entrevista con IA. </a:t>
          </a:r>
          <a:endParaRPr lang="es-MX" sz="1800" dirty="0"/>
        </a:p>
      </dgm:t>
    </dgm:pt>
    <dgm:pt modelId="{B072053A-FE5D-D148-A6E4-895B90E88B85}" type="parTrans" cxnId="{D68D491E-88AB-7945-BBAC-6F235CD4E3A9}">
      <dgm:prSet/>
      <dgm:spPr/>
      <dgm:t>
        <a:bodyPr/>
        <a:lstStyle/>
        <a:p>
          <a:endParaRPr lang="es-MX" sz="1800"/>
        </a:p>
      </dgm:t>
    </dgm:pt>
    <dgm:pt modelId="{ED60E78D-149A-694D-B21E-B77C06C3D418}" type="sibTrans" cxnId="{D68D491E-88AB-7945-BBAC-6F235CD4E3A9}">
      <dgm:prSet/>
      <dgm:spPr/>
      <dgm:t>
        <a:bodyPr/>
        <a:lstStyle/>
        <a:p>
          <a:endParaRPr lang="es-MX" sz="1800"/>
        </a:p>
      </dgm:t>
    </dgm:pt>
    <dgm:pt modelId="{9A257429-A44D-7744-9421-93A4C28DC559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800">
              <a:latin typeface="BR Omny"/>
            </a:rPr>
            <a:t>Ajuste de preguntas al contexto: realidad territorial y población. </a:t>
          </a:r>
          <a:endParaRPr lang="es-MX" sz="1800" dirty="0"/>
        </a:p>
      </dgm:t>
    </dgm:pt>
    <dgm:pt modelId="{7DEAEC56-E77E-5244-892C-FB39A4B917F2}" type="parTrans" cxnId="{BD993441-7CC3-1840-B2F4-B10F7CAA1864}">
      <dgm:prSet/>
      <dgm:spPr/>
      <dgm:t>
        <a:bodyPr/>
        <a:lstStyle/>
        <a:p>
          <a:endParaRPr lang="es-MX" sz="1800"/>
        </a:p>
      </dgm:t>
    </dgm:pt>
    <dgm:pt modelId="{698B4BE8-3CFE-4D49-9C64-7FF2790CA0FE}" type="sibTrans" cxnId="{BD993441-7CC3-1840-B2F4-B10F7CAA1864}">
      <dgm:prSet/>
      <dgm:spPr/>
      <dgm:t>
        <a:bodyPr/>
        <a:lstStyle/>
        <a:p>
          <a:endParaRPr lang="es-MX" sz="1800"/>
        </a:p>
      </dgm:t>
    </dgm:pt>
    <dgm:pt modelId="{9EF3D838-2C1E-3247-A9CB-D6D73196D1D6}" type="pres">
      <dgm:prSet presAssocID="{BF99A2B6-70BD-0F49-AA64-BC785B9A2EAC}" presName="cycle" presStyleCnt="0">
        <dgm:presLayoutVars>
          <dgm:dir/>
          <dgm:resizeHandles val="exact"/>
        </dgm:presLayoutVars>
      </dgm:prSet>
      <dgm:spPr/>
    </dgm:pt>
    <dgm:pt modelId="{647A5317-3292-334B-8036-3649DBD13A26}" type="pres">
      <dgm:prSet presAssocID="{06AEEA21-0D1F-7A4B-B865-84AAC24B5A63}" presName="dummy" presStyleCnt="0"/>
      <dgm:spPr/>
    </dgm:pt>
    <dgm:pt modelId="{9FB0ABA9-6A10-5E4C-AEAD-4AB11F3AE76A}" type="pres">
      <dgm:prSet presAssocID="{06AEEA21-0D1F-7A4B-B865-84AAC24B5A63}" presName="node" presStyleLbl="revTx" presStyleIdx="0" presStyleCnt="5">
        <dgm:presLayoutVars>
          <dgm:bulletEnabled val="1"/>
        </dgm:presLayoutVars>
      </dgm:prSet>
      <dgm:spPr/>
    </dgm:pt>
    <dgm:pt modelId="{290F8037-AF6E-494D-9C27-2AEA7368AB6D}" type="pres">
      <dgm:prSet presAssocID="{81637E48-981E-B34D-A797-CCED7CEA53CF}" presName="sibTrans" presStyleLbl="node1" presStyleIdx="0" presStyleCnt="5"/>
      <dgm:spPr/>
    </dgm:pt>
    <dgm:pt modelId="{3AFC594D-25C1-3943-95E0-AFD603E0E5CA}" type="pres">
      <dgm:prSet presAssocID="{BF285135-4E71-F543-BE83-55779EBB63B5}" presName="dummy" presStyleCnt="0"/>
      <dgm:spPr/>
    </dgm:pt>
    <dgm:pt modelId="{64B1ED27-AA38-8F46-B9D0-24AB4800C95A}" type="pres">
      <dgm:prSet presAssocID="{BF285135-4E71-F543-BE83-55779EBB63B5}" presName="node" presStyleLbl="revTx" presStyleIdx="1" presStyleCnt="5">
        <dgm:presLayoutVars>
          <dgm:bulletEnabled val="1"/>
        </dgm:presLayoutVars>
      </dgm:prSet>
      <dgm:spPr/>
    </dgm:pt>
    <dgm:pt modelId="{3833378B-9F39-FC4D-825E-AC1396048728}" type="pres">
      <dgm:prSet presAssocID="{18F34B5B-D82F-1648-8F58-53F264DCC4FF}" presName="sibTrans" presStyleLbl="node1" presStyleIdx="1" presStyleCnt="5"/>
      <dgm:spPr/>
    </dgm:pt>
    <dgm:pt modelId="{E58EA035-4942-9D4E-B1CC-C8F0A0B0BCA1}" type="pres">
      <dgm:prSet presAssocID="{731E7CB3-A5E0-7A42-9AA1-B89A0D4F068A}" presName="dummy" presStyleCnt="0"/>
      <dgm:spPr/>
    </dgm:pt>
    <dgm:pt modelId="{6A7EB3E8-5D02-6B41-A0CB-583D24E416E7}" type="pres">
      <dgm:prSet presAssocID="{731E7CB3-A5E0-7A42-9AA1-B89A0D4F068A}" presName="node" presStyleLbl="revTx" presStyleIdx="2" presStyleCnt="5">
        <dgm:presLayoutVars>
          <dgm:bulletEnabled val="1"/>
        </dgm:presLayoutVars>
      </dgm:prSet>
      <dgm:spPr/>
    </dgm:pt>
    <dgm:pt modelId="{80F21F9A-8A34-5A49-B13E-768E1419D73F}" type="pres">
      <dgm:prSet presAssocID="{95A9ABF2-1B18-C146-BC51-DFC7EC8998E2}" presName="sibTrans" presStyleLbl="node1" presStyleIdx="2" presStyleCnt="5"/>
      <dgm:spPr/>
    </dgm:pt>
    <dgm:pt modelId="{3CA76EC4-7EF1-EE4B-BF43-8A3D34D8012E}" type="pres">
      <dgm:prSet presAssocID="{28ECF371-A35C-3242-958A-E5B768D357F3}" presName="dummy" presStyleCnt="0"/>
      <dgm:spPr/>
    </dgm:pt>
    <dgm:pt modelId="{DDAA26E0-0BFE-D741-A3F2-73957E4F1E99}" type="pres">
      <dgm:prSet presAssocID="{28ECF371-A35C-3242-958A-E5B768D357F3}" presName="node" presStyleLbl="revTx" presStyleIdx="3" presStyleCnt="5">
        <dgm:presLayoutVars>
          <dgm:bulletEnabled val="1"/>
        </dgm:presLayoutVars>
      </dgm:prSet>
      <dgm:spPr/>
    </dgm:pt>
    <dgm:pt modelId="{F9203D07-4CFD-8544-B795-E1821F60DC0D}" type="pres">
      <dgm:prSet presAssocID="{ED60E78D-149A-694D-B21E-B77C06C3D418}" presName="sibTrans" presStyleLbl="node1" presStyleIdx="3" presStyleCnt="5"/>
      <dgm:spPr/>
    </dgm:pt>
    <dgm:pt modelId="{51279212-74B3-9E41-BC9D-D941722E067C}" type="pres">
      <dgm:prSet presAssocID="{9A257429-A44D-7744-9421-93A4C28DC559}" presName="dummy" presStyleCnt="0"/>
      <dgm:spPr/>
    </dgm:pt>
    <dgm:pt modelId="{190485D7-8660-DA4E-860D-F63125AD7FCF}" type="pres">
      <dgm:prSet presAssocID="{9A257429-A44D-7744-9421-93A4C28DC559}" presName="node" presStyleLbl="revTx" presStyleIdx="4" presStyleCnt="5">
        <dgm:presLayoutVars>
          <dgm:bulletEnabled val="1"/>
        </dgm:presLayoutVars>
      </dgm:prSet>
      <dgm:spPr/>
    </dgm:pt>
    <dgm:pt modelId="{A03D06AE-D97D-BB4A-B586-FF59866B62CA}" type="pres">
      <dgm:prSet presAssocID="{698B4BE8-3CFE-4D49-9C64-7FF2790CA0FE}" presName="sibTrans" presStyleLbl="node1" presStyleIdx="4" presStyleCnt="5"/>
      <dgm:spPr/>
    </dgm:pt>
  </dgm:ptLst>
  <dgm:cxnLst>
    <dgm:cxn modelId="{A2A32E07-6C64-1E47-9BE0-CBC8B5420D90}" type="presOf" srcId="{BF285135-4E71-F543-BE83-55779EBB63B5}" destId="{64B1ED27-AA38-8F46-B9D0-24AB4800C95A}" srcOrd="0" destOrd="0" presId="urn:microsoft.com/office/officeart/2005/8/layout/cycle1"/>
    <dgm:cxn modelId="{D68D491E-88AB-7945-BBAC-6F235CD4E3A9}" srcId="{BF99A2B6-70BD-0F49-AA64-BC785B9A2EAC}" destId="{28ECF371-A35C-3242-958A-E5B768D357F3}" srcOrd="3" destOrd="0" parTransId="{B072053A-FE5D-D148-A6E4-895B90E88B85}" sibTransId="{ED60E78D-149A-694D-B21E-B77C06C3D418}"/>
    <dgm:cxn modelId="{0D9FDF25-0FE0-8A44-BA18-FC44FF76695B}" srcId="{BF99A2B6-70BD-0F49-AA64-BC785B9A2EAC}" destId="{06AEEA21-0D1F-7A4B-B865-84AAC24B5A63}" srcOrd="0" destOrd="0" parTransId="{9FC610A0-DFA3-4340-AC0D-65509FCF5B4F}" sibTransId="{81637E48-981E-B34D-A797-CCED7CEA53CF}"/>
    <dgm:cxn modelId="{A83E072F-7953-6544-BBB6-34D0D69AB15C}" type="presOf" srcId="{ED60E78D-149A-694D-B21E-B77C06C3D418}" destId="{F9203D07-4CFD-8544-B795-E1821F60DC0D}" srcOrd="0" destOrd="0" presId="urn:microsoft.com/office/officeart/2005/8/layout/cycle1"/>
    <dgm:cxn modelId="{97A31A3A-B7A3-4047-85A0-A47665FF9F55}" type="presOf" srcId="{698B4BE8-3CFE-4D49-9C64-7FF2790CA0FE}" destId="{A03D06AE-D97D-BB4A-B586-FF59866B62CA}" srcOrd="0" destOrd="0" presId="urn:microsoft.com/office/officeart/2005/8/layout/cycle1"/>
    <dgm:cxn modelId="{FF37C83A-24A9-B54F-8B6D-19D5EDC02998}" srcId="{BF99A2B6-70BD-0F49-AA64-BC785B9A2EAC}" destId="{731E7CB3-A5E0-7A42-9AA1-B89A0D4F068A}" srcOrd="2" destOrd="0" parTransId="{D3DE0B61-4B0D-2147-9776-47376C36C09E}" sibTransId="{95A9ABF2-1B18-C146-BC51-DFC7EC8998E2}"/>
    <dgm:cxn modelId="{ACF0DF5B-8822-DC46-AAFB-4E2295334759}" type="presOf" srcId="{18F34B5B-D82F-1648-8F58-53F264DCC4FF}" destId="{3833378B-9F39-FC4D-825E-AC1396048728}" srcOrd="0" destOrd="0" presId="urn:microsoft.com/office/officeart/2005/8/layout/cycle1"/>
    <dgm:cxn modelId="{42BFAE60-CFAF-6745-B7F3-55B8808925F1}" srcId="{BF99A2B6-70BD-0F49-AA64-BC785B9A2EAC}" destId="{BF285135-4E71-F543-BE83-55779EBB63B5}" srcOrd="1" destOrd="0" parTransId="{CBF3DBF8-0B13-864B-9EF9-C3FE33779A66}" sibTransId="{18F34B5B-D82F-1648-8F58-53F264DCC4FF}"/>
    <dgm:cxn modelId="{BD993441-7CC3-1840-B2F4-B10F7CAA1864}" srcId="{BF99A2B6-70BD-0F49-AA64-BC785B9A2EAC}" destId="{9A257429-A44D-7744-9421-93A4C28DC559}" srcOrd="4" destOrd="0" parTransId="{7DEAEC56-E77E-5244-892C-FB39A4B917F2}" sibTransId="{698B4BE8-3CFE-4D49-9C64-7FF2790CA0FE}"/>
    <dgm:cxn modelId="{F291BE53-8C3A-1E40-802F-0DE6C952DB99}" type="presOf" srcId="{BF99A2B6-70BD-0F49-AA64-BC785B9A2EAC}" destId="{9EF3D838-2C1E-3247-A9CB-D6D73196D1D6}" srcOrd="0" destOrd="0" presId="urn:microsoft.com/office/officeart/2005/8/layout/cycle1"/>
    <dgm:cxn modelId="{4AC8FA5A-FF2E-6346-B81D-834A3579AAA8}" type="presOf" srcId="{28ECF371-A35C-3242-958A-E5B768D357F3}" destId="{DDAA26E0-0BFE-D741-A3F2-73957E4F1E99}" srcOrd="0" destOrd="0" presId="urn:microsoft.com/office/officeart/2005/8/layout/cycle1"/>
    <dgm:cxn modelId="{B725D189-0467-C84A-8D10-4751BEEE1947}" type="presOf" srcId="{06AEEA21-0D1F-7A4B-B865-84AAC24B5A63}" destId="{9FB0ABA9-6A10-5E4C-AEAD-4AB11F3AE76A}" srcOrd="0" destOrd="0" presId="urn:microsoft.com/office/officeart/2005/8/layout/cycle1"/>
    <dgm:cxn modelId="{91FE09A8-F311-7C4E-BBE5-4D238308B555}" type="presOf" srcId="{9A257429-A44D-7744-9421-93A4C28DC559}" destId="{190485D7-8660-DA4E-860D-F63125AD7FCF}" srcOrd="0" destOrd="0" presId="urn:microsoft.com/office/officeart/2005/8/layout/cycle1"/>
    <dgm:cxn modelId="{5F7848B3-DC40-D944-800F-08CF3F69AC85}" type="presOf" srcId="{95A9ABF2-1B18-C146-BC51-DFC7EC8998E2}" destId="{80F21F9A-8A34-5A49-B13E-768E1419D73F}" srcOrd="0" destOrd="0" presId="urn:microsoft.com/office/officeart/2005/8/layout/cycle1"/>
    <dgm:cxn modelId="{19F18AC2-B547-F445-86DD-DF5F4ED90815}" type="presOf" srcId="{731E7CB3-A5E0-7A42-9AA1-B89A0D4F068A}" destId="{6A7EB3E8-5D02-6B41-A0CB-583D24E416E7}" srcOrd="0" destOrd="0" presId="urn:microsoft.com/office/officeart/2005/8/layout/cycle1"/>
    <dgm:cxn modelId="{E86760DC-C85A-DF43-9295-FAF328702EAE}" type="presOf" srcId="{81637E48-981E-B34D-A797-CCED7CEA53CF}" destId="{290F8037-AF6E-494D-9C27-2AEA7368AB6D}" srcOrd="0" destOrd="0" presId="urn:microsoft.com/office/officeart/2005/8/layout/cycle1"/>
    <dgm:cxn modelId="{F925EBAE-40AF-AC4D-97EC-AECE40086F23}" type="presParOf" srcId="{9EF3D838-2C1E-3247-A9CB-D6D73196D1D6}" destId="{647A5317-3292-334B-8036-3649DBD13A26}" srcOrd="0" destOrd="0" presId="urn:microsoft.com/office/officeart/2005/8/layout/cycle1"/>
    <dgm:cxn modelId="{6BB693AA-0396-5C40-AB5F-20F39B776869}" type="presParOf" srcId="{9EF3D838-2C1E-3247-A9CB-D6D73196D1D6}" destId="{9FB0ABA9-6A10-5E4C-AEAD-4AB11F3AE76A}" srcOrd="1" destOrd="0" presId="urn:microsoft.com/office/officeart/2005/8/layout/cycle1"/>
    <dgm:cxn modelId="{B8EFC429-4003-DB45-A8A5-5773CAC52549}" type="presParOf" srcId="{9EF3D838-2C1E-3247-A9CB-D6D73196D1D6}" destId="{290F8037-AF6E-494D-9C27-2AEA7368AB6D}" srcOrd="2" destOrd="0" presId="urn:microsoft.com/office/officeart/2005/8/layout/cycle1"/>
    <dgm:cxn modelId="{40D49C9B-4823-5049-8875-621102CF4736}" type="presParOf" srcId="{9EF3D838-2C1E-3247-A9CB-D6D73196D1D6}" destId="{3AFC594D-25C1-3943-95E0-AFD603E0E5CA}" srcOrd="3" destOrd="0" presId="urn:microsoft.com/office/officeart/2005/8/layout/cycle1"/>
    <dgm:cxn modelId="{485126EC-2087-4E48-A04E-3AB9454B0A6F}" type="presParOf" srcId="{9EF3D838-2C1E-3247-A9CB-D6D73196D1D6}" destId="{64B1ED27-AA38-8F46-B9D0-24AB4800C95A}" srcOrd="4" destOrd="0" presId="urn:microsoft.com/office/officeart/2005/8/layout/cycle1"/>
    <dgm:cxn modelId="{B512C6FA-1AB4-034C-A862-C391835AE139}" type="presParOf" srcId="{9EF3D838-2C1E-3247-A9CB-D6D73196D1D6}" destId="{3833378B-9F39-FC4D-825E-AC1396048728}" srcOrd="5" destOrd="0" presId="urn:microsoft.com/office/officeart/2005/8/layout/cycle1"/>
    <dgm:cxn modelId="{F4DBC443-ABE9-EC46-B28E-8A3FFAAAE84F}" type="presParOf" srcId="{9EF3D838-2C1E-3247-A9CB-D6D73196D1D6}" destId="{E58EA035-4942-9D4E-B1CC-C8F0A0B0BCA1}" srcOrd="6" destOrd="0" presId="urn:microsoft.com/office/officeart/2005/8/layout/cycle1"/>
    <dgm:cxn modelId="{A5B63232-3458-5842-84C1-5C7CEBC1B9C0}" type="presParOf" srcId="{9EF3D838-2C1E-3247-A9CB-D6D73196D1D6}" destId="{6A7EB3E8-5D02-6B41-A0CB-583D24E416E7}" srcOrd="7" destOrd="0" presId="urn:microsoft.com/office/officeart/2005/8/layout/cycle1"/>
    <dgm:cxn modelId="{14B1B205-8115-8741-91DE-EDF7C230D709}" type="presParOf" srcId="{9EF3D838-2C1E-3247-A9CB-D6D73196D1D6}" destId="{80F21F9A-8A34-5A49-B13E-768E1419D73F}" srcOrd="8" destOrd="0" presId="urn:microsoft.com/office/officeart/2005/8/layout/cycle1"/>
    <dgm:cxn modelId="{FBF55CD3-7963-1B4D-83A6-D3763158707A}" type="presParOf" srcId="{9EF3D838-2C1E-3247-A9CB-D6D73196D1D6}" destId="{3CA76EC4-7EF1-EE4B-BF43-8A3D34D8012E}" srcOrd="9" destOrd="0" presId="urn:microsoft.com/office/officeart/2005/8/layout/cycle1"/>
    <dgm:cxn modelId="{6EDC4D71-7C57-BB44-A09D-27BE87D764E8}" type="presParOf" srcId="{9EF3D838-2C1E-3247-A9CB-D6D73196D1D6}" destId="{DDAA26E0-0BFE-D741-A3F2-73957E4F1E99}" srcOrd="10" destOrd="0" presId="urn:microsoft.com/office/officeart/2005/8/layout/cycle1"/>
    <dgm:cxn modelId="{65CAD2D8-7AC2-4C45-8AE5-0E35E8D22180}" type="presParOf" srcId="{9EF3D838-2C1E-3247-A9CB-D6D73196D1D6}" destId="{F9203D07-4CFD-8544-B795-E1821F60DC0D}" srcOrd="11" destOrd="0" presId="urn:microsoft.com/office/officeart/2005/8/layout/cycle1"/>
    <dgm:cxn modelId="{09C4CBFD-86AC-6744-9BC2-A2873386F561}" type="presParOf" srcId="{9EF3D838-2C1E-3247-A9CB-D6D73196D1D6}" destId="{51279212-74B3-9E41-BC9D-D941722E067C}" srcOrd="12" destOrd="0" presId="urn:microsoft.com/office/officeart/2005/8/layout/cycle1"/>
    <dgm:cxn modelId="{E15264C8-DD67-3045-AAEF-50F5A554946D}" type="presParOf" srcId="{9EF3D838-2C1E-3247-A9CB-D6D73196D1D6}" destId="{190485D7-8660-DA4E-860D-F63125AD7FCF}" srcOrd="13" destOrd="0" presId="urn:microsoft.com/office/officeart/2005/8/layout/cycle1"/>
    <dgm:cxn modelId="{796524F4-07D8-B24B-B6BA-3D28631F4FB3}" type="presParOf" srcId="{9EF3D838-2C1E-3247-A9CB-D6D73196D1D6}" destId="{A03D06AE-D97D-BB4A-B586-FF59866B62CA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05C72C-E77B-1849-8D96-4D793E6EA177}" type="doc">
      <dgm:prSet loTypeId="urn:microsoft.com/office/officeart/2005/8/layout/StepDownProcess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01D35298-0FA5-524E-A882-3E6DD27608DF}">
      <dgm:prSet phldrT="[Texto]"/>
      <dgm:spPr/>
      <dgm:t>
        <a:bodyPr/>
        <a:lstStyle/>
        <a:p>
          <a:r>
            <a:rPr lang="es-MX"/>
            <a:t>Codificación inicial</a:t>
          </a:r>
        </a:p>
      </dgm:t>
    </dgm:pt>
    <dgm:pt modelId="{163A6474-072A-4A4A-A39E-88D7628D22B5}" type="parTrans" cxnId="{075E0141-3F9F-954B-9DD3-C8A0D2FD8981}">
      <dgm:prSet/>
      <dgm:spPr/>
      <dgm:t>
        <a:bodyPr/>
        <a:lstStyle/>
        <a:p>
          <a:endParaRPr lang="es-MX"/>
        </a:p>
      </dgm:t>
    </dgm:pt>
    <dgm:pt modelId="{ECE3F185-A207-2D4E-B329-E77CA7E34F61}" type="sibTrans" cxnId="{075E0141-3F9F-954B-9DD3-C8A0D2FD8981}">
      <dgm:prSet/>
      <dgm:spPr/>
      <dgm:t>
        <a:bodyPr/>
        <a:lstStyle/>
        <a:p>
          <a:endParaRPr lang="es-MX"/>
        </a:p>
      </dgm:t>
    </dgm:pt>
    <dgm:pt modelId="{5B50CB59-F579-BF4C-AEFF-61F25B393BBB}">
      <dgm:prSet phldrT="[Texto]"/>
      <dgm:spPr/>
      <dgm:t>
        <a:bodyPr/>
        <a:lstStyle/>
        <a:p>
          <a:r>
            <a:rPr lang="es-MX"/>
            <a:t>Procesamiento de información supervisado en software de análisis.</a:t>
          </a:r>
        </a:p>
      </dgm:t>
    </dgm:pt>
    <dgm:pt modelId="{D24B54BE-E1A7-F644-A715-76743B66D68D}" type="parTrans" cxnId="{666EDE57-BD91-9647-B718-56625C7854E5}">
      <dgm:prSet/>
      <dgm:spPr/>
      <dgm:t>
        <a:bodyPr/>
        <a:lstStyle/>
        <a:p>
          <a:endParaRPr lang="es-MX"/>
        </a:p>
      </dgm:t>
    </dgm:pt>
    <dgm:pt modelId="{495103D0-E255-2C41-8624-0073F1137C17}" type="sibTrans" cxnId="{666EDE57-BD91-9647-B718-56625C7854E5}">
      <dgm:prSet/>
      <dgm:spPr/>
      <dgm:t>
        <a:bodyPr/>
        <a:lstStyle/>
        <a:p>
          <a:endParaRPr lang="es-MX"/>
        </a:p>
      </dgm:t>
    </dgm:pt>
    <dgm:pt modelId="{8CF84CDC-195C-1B48-88E3-52A2B59E3EB8}">
      <dgm:prSet phldrT="[Texto]"/>
      <dgm:spPr/>
      <dgm:t>
        <a:bodyPr/>
        <a:lstStyle/>
        <a:p>
          <a:r>
            <a:rPr lang="es-MX"/>
            <a:t>Codificación emergente</a:t>
          </a:r>
        </a:p>
      </dgm:t>
    </dgm:pt>
    <dgm:pt modelId="{1529DDB2-A31D-D444-88E3-BB4B9D6455A9}" type="parTrans" cxnId="{FCC21D7A-FBD1-E743-9642-71740AF2D4D1}">
      <dgm:prSet/>
      <dgm:spPr/>
      <dgm:t>
        <a:bodyPr/>
        <a:lstStyle/>
        <a:p>
          <a:endParaRPr lang="es-MX"/>
        </a:p>
      </dgm:t>
    </dgm:pt>
    <dgm:pt modelId="{1F9245E5-DECB-D94F-9813-E2E810709864}" type="sibTrans" cxnId="{FCC21D7A-FBD1-E743-9642-71740AF2D4D1}">
      <dgm:prSet/>
      <dgm:spPr/>
      <dgm:t>
        <a:bodyPr/>
        <a:lstStyle/>
        <a:p>
          <a:endParaRPr lang="es-MX"/>
        </a:p>
      </dgm:t>
    </dgm:pt>
    <dgm:pt modelId="{873FB36E-99FB-894B-AD28-DBB0F0C160C8}">
      <dgm:prSet phldrT="[Texto]"/>
      <dgm:spPr/>
      <dgm:t>
        <a:bodyPr/>
        <a:lstStyle/>
        <a:p>
          <a:r>
            <a:rPr lang="es-MX"/>
            <a:t>Asignación de códigos específicos por elementos del testimonio.</a:t>
          </a:r>
        </a:p>
      </dgm:t>
    </dgm:pt>
    <dgm:pt modelId="{9B02EF6F-D8DE-1745-9D3D-B23B2873DAA0}" type="parTrans" cxnId="{0BA69F74-59D0-8346-81AB-1BFD290AC16E}">
      <dgm:prSet/>
      <dgm:spPr/>
      <dgm:t>
        <a:bodyPr/>
        <a:lstStyle/>
        <a:p>
          <a:endParaRPr lang="es-MX"/>
        </a:p>
      </dgm:t>
    </dgm:pt>
    <dgm:pt modelId="{09030F0E-F996-3E40-BBFC-57E4B625F4B4}" type="sibTrans" cxnId="{0BA69F74-59D0-8346-81AB-1BFD290AC16E}">
      <dgm:prSet/>
      <dgm:spPr/>
      <dgm:t>
        <a:bodyPr/>
        <a:lstStyle/>
        <a:p>
          <a:endParaRPr lang="es-MX"/>
        </a:p>
      </dgm:t>
    </dgm:pt>
    <dgm:pt modelId="{F28C1B18-FE3F-2C4A-A68E-4EC565681CB7}">
      <dgm:prSet phldrT="[Texto]"/>
      <dgm:spPr/>
      <dgm:t>
        <a:bodyPr/>
        <a:lstStyle/>
        <a:p>
          <a:r>
            <a:rPr lang="es-MX"/>
            <a:t>Análisis de recurrencias</a:t>
          </a:r>
        </a:p>
      </dgm:t>
    </dgm:pt>
    <dgm:pt modelId="{DF4630E8-DF48-5747-AA91-320E640E268B}" type="parTrans" cxnId="{D459C368-DCF7-A24C-A38A-24D7C84D67A1}">
      <dgm:prSet/>
      <dgm:spPr/>
      <dgm:t>
        <a:bodyPr/>
        <a:lstStyle/>
        <a:p>
          <a:endParaRPr lang="es-MX"/>
        </a:p>
      </dgm:t>
    </dgm:pt>
    <dgm:pt modelId="{B3CF6B49-453F-E344-8C5C-71FB43C33427}" type="sibTrans" cxnId="{D459C368-DCF7-A24C-A38A-24D7C84D67A1}">
      <dgm:prSet/>
      <dgm:spPr/>
      <dgm:t>
        <a:bodyPr/>
        <a:lstStyle/>
        <a:p>
          <a:endParaRPr lang="es-MX"/>
        </a:p>
      </dgm:t>
    </dgm:pt>
    <dgm:pt modelId="{ADADCE6F-36BA-8844-A648-57B9DC38B277}">
      <dgm:prSet phldrT="[Texto]"/>
      <dgm:spPr/>
      <dgm:t>
        <a:bodyPr/>
        <a:lstStyle/>
        <a:p>
          <a:r>
            <a:rPr lang="es-MX"/>
            <a:t>Generación de tendencias sobre codificación emergente.</a:t>
          </a:r>
        </a:p>
      </dgm:t>
    </dgm:pt>
    <dgm:pt modelId="{A49D5C25-FC9A-3942-86A4-D5682E35AD44}" type="parTrans" cxnId="{EEECE16B-5FF7-8242-81BF-2739D4DBF8B2}">
      <dgm:prSet/>
      <dgm:spPr/>
      <dgm:t>
        <a:bodyPr/>
        <a:lstStyle/>
        <a:p>
          <a:endParaRPr lang="es-MX"/>
        </a:p>
      </dgm:t>
    </dgm:pt>
    <dgm:pt modelId="{5CA1BB64-7BAC-5444-B1CF-C2AA779C5302}" type="sibTrans" cxnId="{EEECE16B-5FF7-8242-81BF-2739D4DBF8B2}">
      <dgm:prSet/>
      <dgm:spPr/>
      <dgm:t>
        <a:bodyPr/>
        <a:lstStyle/>
        <a:p>
          <a:endParaRPr lang="es-MX"/>
        </a:p>
      </dgm:t>
    </dgm:pt>
    <dgm:pt modelId="{F66CF8D7-8F58-374B-BAF6-25986CC7352A}" type="pres">
      <dgm:prSet presAssocID="{5305C72C-E77B-1849-8D96-4D793E6EA177}" presName="rootnode" presStyleCnt="0">
        <dgm:presLayoutVars>
          <dgm:chMax/>
          <dgm:chPref/>
          <dgm:dir/>
          <dgm:animLvl val="lvl"/>
        </dgm:presLayoutVars>
      </dgm:prSet>
      <dgm:spPr/>
    </dgm:pt>
    <dgm:pt modelId="{7ECCEDC8-7BD0-BC47-8DE6-1874AABE7714}" type="pres">
      <dgm:prSet presAssocID="{01D35298-0FA5-524E-A882-3E6DD27608DF}" presName="composite" presStyleCnt="0"/>
      <dgm:spPr/>
    </dgm:pt>
    <dgm:pt modelId="{CFDC6079-DDAC-534F-A1EA-9FD5B2D80BD1}" type="pres">
      <dgm:prSet presAssocID="{01D35298-0FA5-524E-A882-3E6DD27608DF}" presName="bentUpArrow1" presStyleLbl="alignImgPlace1" presStyleIdx="0" presStyleCnt="2"/>
      <dgm:spPr/>
    </dgm:pt>
    <dgm:pt modelId="{280A0E5A-6728-2B4A-8A52-F6551EF5B4DD}" type="pres">
      <dgm:prSet presAssocID="{01D35298-0FA5-524E-A882-3E6DD27608DF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8C8CF1BA-E3AC-0E4D-BBD9-255C2BE7F271}" type="pres">
      <dgm:prSet presAssocID="{01D35298-0FA5-524E-A882-3E6DD27608DF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1BB013BC-0558-6C4D-9353-A1A4220920C6}" type="pres">
      <dgm:prSet presAssocID="{ECE3F185-A207-2D4E-B329-E77CA7E34F61}" presName="sibTrans" presStyleCnt="0"/>
      <dgm:spPr/>
    </dgm:pt>
    <dgm:pt modelId="{97EECA67-885C-1C48-9FE6-00ED12793C8A}" type="pres">
      <dgm:prSet presAssocID="{8CF84CDC-195C-1B48-88E3-52A2B59E3EB8}" presName="composite" presStyleCnt="0"/>
      <dgm:spPr/>
    </dgm:pt>
    <dgm:pt modelId="{1709574F-DAFE-FF4D-B89E-73ED41076989}" type="pres">
      <dgm:prSet presAssocID="{8CF84CDC-195C-1B48-88E3-52A2B59E3EB8}" presName="bentUpArrow1" presStyleLbl="alignImgPlace1" presStyleIdx="1" presStyleCnt="2"/>
      <dgm:spPr/>
    </dgm:pt>
    <dgm:pt modelId="{E65214D6-F074-B445-8004-90E1AC8F96C1}" type="pres">
      <dgm:prSet presAssocID="{8CF84CDC-195C-1B48-88E3-52A2B59E3EB8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8CFB6E90-CAE3-FA48-95D9-CD786D98A777}" type="pres">
      <dgm:prSet presAssocID="{8CF84CDC-195C-1B48-88E3-52A2B59E3EB8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AB07BDCE-C65C-0A40-9666-A67BFCBFF8D1}" type="pres">
      <dgm:prSet presAssocID="{1F9245E5-DECB-D94F-9813-E2E810709864}" presName="sibTrans" presStyleCnt="0"/>
      <dgm:spPr/>
    </dgm:pt>
    <dgm:pt modelId="{185E69CE-BA3A-E944-86F6-B3AD0B8F899D}" type="pres">
      <dgm:prSet presAssocID="{F28C1B18-FE3F-2C4A-A68E-4EC565681CB7}" presName="composite" presStyleCnt="0"/>
      <dgm:spPr/>
    </dgm:pt>
    <dgm:pt modelId="{5B1BE906-963E-2C48-8444-978E717C0BD6}" type="pres">
      <dgm:prSet presAssocID="{F28C1B18-FE3F-2C4A-A68E-4EC565681CB7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6EBBA836-7794-1243-8B21-23564C4DA19C}" type="pres">
      <dgm:prSet presAssocID="{F28C1B18-FE3F-2C4A-A68E-4EC565681CB7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F2E9940-A33D-6E46-A836-2623E653526B}" type="presOf" srcId="{01D35298-0FA5-524E-A882-3E6DD27608DF}" destId="{280A0E5A-6728-2B4A-8A52-F6551EF5B4DD}" srcOrd="0" destOrd="0" presId="urn:microsoft.com/office/officeart/2005/8/layout/StepDownProcess"/>
    <dgm:cxn modelId="{075E0141-3F9F-954B-9DD3-C8A0D2FD8981}" srcId="{5305C72C-E77B-1849-8D96-4D793E6EA177}" destId="{01D35298-0FA5-524E-A882-3E6DD27608DF}" srcOrd="0" destOrd="0" parTransId="{163A6474-072A-4A4A-A39E-88D7628D22B5}" sibTransId="{ECE3F185-A207-2D4E-B329-E77CA7E34F61}"/>
    <dgm:cxn modelId="{D459C368-DCF7-A24C-A38A-24D7C84D67A1}" srcId="{5305C72C-E77B-1849-8D96-4D793E6EA177}" destId="{F28C1B18-FE3F-2C4A-A68E-4EC565681CB7}" srcOrd="2" destOrd="0" parTransId="{DF4630E8-DF48-5747-AA91-320E640E268B}" sibTransId="{B3CF6B49-453F-E344-8C5C-71FB43C33427}"/>
    <dgm:cxn modelId="{C60C284B-1BDB-2945-8CF7-5A733531DDFA}" type="presOf" srcId="{ADADCE6F-36BA-8844-A648-57B9DC38B277}" destId="{6EBBA836-7794-1243-8B21-23564C4DA19C}" srcOrd="0" destOrd="0" presId="urn:microsoft.com/office/officeart/2005/8/layout/StepDownProcess"/>
    <dgm:cxn modelId="{EEECE16B-5FF7-8242-81BF-2739D4DBF8B2}" srcId="{F28C1B18-FE3F-2C4A-A68E-4EC565681CB7}" destId="{ADADCE6F-36BA-8844-A648-57B9DC38B277}" srcOrd="0" destOrd="0" parTransId="{A49D5C25-FC9A-3942-86A4-D5682E35AD44}" sibTransId="{5CA1BB64-7BAC-5444-B1CF-C2AA779C5302}"/>
    <dgm:cxn modelId="{0BA69F74-59D0-8346-81AB-1BFD290AC16E}" srcId="{8CF84CDC-195C-1B48-88E3-52A2B59E3EB8}" destId="{873FB36E-99FB-894B-AD28-DBB0F0C160C8}" srcOrd="0" destOrd="0" parTransId="{9B02EF6F-D8DE-1745-9D3D-B23B2873DAA0}" sibTransId="{09030F0E-F996-3E40-BBFC-57E4B625F4B4}"/>
    <dgm:cxn modelId="{666EDE57-BD91-9647-B718-56625C7854E5}" srcId="{01D35298-0FA5-524E-A882-3E6DD27608DF}" destId="{5B50CB59-F579-BF4C-AEFF-61F25B393BBB}" srcOrd="0" destOrd="0" parTransId="{D24B54BE-E1A7-F644-A715-76743B66D68D}" sibTransId="{495103D0-E255-2C41-8624-0073F1137C17}"/>
    <dgm:cxn modelId="{FCC21D7A-FBD1-E743-9642-71740AF2D4D1}" srcId="{5305C72C-E77B-1849-8D96-4D793E6EA177}" destId="{8CF84CDC-195C-1B48-88E3-52A2B59E3EB8}" srcOrd="1" destOrd="0" parTransId="{1529DDB2-A31D-D444-88E3-BB4B9D6455A9}" sibTransId="{1F9245E5-DECB-D94F-9813-E2E810709864}"/>
    <dgm:cxn modelId="{A68706A1-97F8-D446-9ED1-2DC16F5E7407}" type="presOf" srcId="{5305C72C-E77B-1849-8D96-4D793E6EA177}" destId="{F66CF8D7-8F58-374B-BAF6-25986CC7352A}" srcOrd="0" destOrd="0" presId="urn:microsoft.com/office/officeart/2005/8/layout/StepDownProcess"/>
    <dgm:cxn modelId="{E7512AA7-3E45-7E41-8417-0E5FC3E08148}" type="presOf" srcId="{8CF84CDC-195C-1B48-88E3-52A2B59E3EB8}" destId="{E65214D6-F074-B445-8004-90E1AC8F96C1}" srcOrd="0" destOrd="0" presId="urn:microsoft.com/office/officeart/2005/8/layout/StepDownProcess"/>
    <dgm:cxn modelId="{E84DACC9-68FB-F443-9C39-0CED2E5F5812}" type="presOf" srcId="{F28C1B18-FE3F-2C4A-A68E-4EC565681CB7}" destId="{5B1BE906-963E-2C48-8444-978E717C0BD6}" srcOrd="0" destOrd="0" presId="urn:microsoft.com/office/officeart/2005/8/layout/StepDownProcess"/>
    <dgm:cxn modelId="{01F8F0DF-B80C-9249-A2CD-7BB559FA3E36}" type="presOf" srcId="{873FB36E-99FB-894B-AD28-DBB0F0C160C8}" destId="{8CFB6E90-CAE3-FA48-95D9-CD786D98A777}" srcOrd="0" destOrd="0" presId="urn:microsoft.com/office/officeart/2005/8/layout/StepDownProcess"/>
    <dgm:cxn modelId="{6CB50BFA-1916-EB44-9891-FC337CDE64E5}" type="presOf" srcId="{5B50CB59-F579-BF4C-AEFF-61F25B393BBB}" destId="{8C8CF1BA-E3AC-0E4D-BBD9-255C2BE7F271}" srcOrd="0" destOrd="0" presId="urn:microsoft.com/office/officeart/2005/8/layout/StepDownProcess"/>
    <dgm:cxn modelId="{1E3F1732-4E53-7445-A856-68B67CD4F43D}" type="presParOf" srcId="{F66CF8D7-8F58-374B-BAF6-25986CC7352A}" destId="{7ECCEDC8-7BD0-BC47-8DE6-1874AABE7714}" srcOrd="0" destOrd="0" presId="urn:microsoft.com/office/officeart/2005/8/layout/StepDownProcess"/>
    <dgm:cxn modelId="{80A7BCCC-3FF9-9948-A045-80DD70AE26A2}" type="presParOf" srcId="{7ECCEDC8-7BD0-BC47-8DE6-1874AABE7714}" destId="{CFDC6079-DDAC-534F-A1EA-9FD5B2D80BD1}" srcOrd="0" destOrd="0" presId="urn:microsoft.com/office/officeart/2005/8/layout/StepDownProcess"/>
    <dgm:cxn modelId="{18B22714-ABCE-C04C-9E3E-99F7025C7A42}" type="presParOf" srcId="{7ECCEDC8-7BD0-BC47-8DE6-1874AABE7714}" destId="{280A0E5A-6728-2B4A-8A52-F6551EF5B4DD}" srcOrd="1" destOrd="0" presId="urn:microsoft.com/office/officeart/2005/8/layout/StepDownProcess"/>
    <dgm:cxn modelId="{B97088C1-EDD2-1E41-BEAF-AC934D4D5FDF}" type="presParOf" srcId="{7ECCEDC8-7BD0-BC47-8DE6-1874AABE7714}" destId="{8C8CF1BA-E3AC-0E4D-BBD9-255C2BE7F271}" srcOrd="2" destOrd="0" presId="urn:microsoft.com/office/officeart/2005/8/layout/StepDownProcess"/>
    <dgm:cxn modelId="{F00E78B4-FFE4-3D48-92D9-81372B18E38F}" type="presParOf" srcId="{F66CF8D7-8F58-374B-BAF6-25986CC7352A}" destId="{1BB013BC-0558-6C4D-9353-A1A4220920C6}" srcOrd="1" destOrd="0" presId="urn:microsoft.com/office/officeart/2005/8/layout/StepDownProcess"/>
    <dgm:cxn modelId="{9F727681-50C9-414E-BBD9-C946CEF64F0E}" type="presParOf" srcId="{F66CF8D7-8F58-374B-BAF6-25986CC7352A}" destId="{97EECA67-885C-1C48-9FE6-00ED12793C8A}" srcOrd="2" destOrd="0" presId="urn:microsoft.com/office/officeart/2005/8/layout/StepDownProcess"/>
    <dgm:cxn modelId="{D6C113BC-68F3-3E4E-B77F-A02C76CC6000}" type="presParOf" srcId="{97EECA67-885C-1C48-9FE6-00ED12793C8A}" destId="{1709574F-DAFE-FF4D-B89E-73ED41076989}" srcOrd="0" destOrd="0" presId="urn:microsoft.com/office/officeart/2005/8/layout/StepDownProcess"/>
    <dgm:cxn modelId="{3A627A04-AB18-374D-919C-EA7C02051717}" type="presParOf" srcId="{97EECA67-885C-1C48-9FE6-00ED12793C8A}" destId="{E65214D6-F074-B445-8004-90E1AC8F96C1}" srcOrd="1" destOrd="0" presId="urn:microsoft.com/office/officeart/2005/8/layout/StepDownProcess"/>
    <dgm:cxn modelId="{375047CE-45A4-0D48-B8C2-2178ED3DAE22}" type="presParOf" srcId="{97EECA67-885C-1C48-9FE6-00ED12793C8A}" destId="{8CFB6E90-CAE3-FA48-95D9-CD786D98A777}" srcOrd="2" destOrd="0" presId="urn:microsoft.com/office/officeart/2005/8/layout/StepDownProcess"/>
    <dgm:cxn modelId="{8D2AF846-C16B-494C-A1A8-02A96FFEB47D}" type="presParOf" srcId="{F66CF8D7-8F58-374B-BAF6-25986CC7352A}" destId="{AB07BDCE-C65C-0A40-9666-A67BFCBFF8D1}" srcOrd="3" destOrd="0" presId="urn:microsoft.com/office/officeart/2005/8/layout/StepDownProcess"/>
    <dgm:cxn modelId="{006B9176-5CE2-3E4F-9F3A-300DE7293A9A}" type="presParOf" srcId="{F66CF8D7-8F58-374B-BAF6-25986CC7352A}" destId="{185E69CE-BA3A-E944-86F6-B3AD0B8F899D}" srcOrd="4" destOrd="0" presId="urn:microsoft.com/office/officeart/2005/8/layout/StepDownProcess"/>
    <dgm:cxn modelId="{1AA30C48-8B7A-934C-8DB9-1341B17EB117}" type="presParOf" srcId="{185E69CE-BA3A-E944-86F6-B3AD0B8F899D}" destId="{5B1BE906-963E-2C48-8444-978E717C0BD6}" srcOrd="0" destOrd="0" presId="urn:microsoft.com/office/officeart/2005/8/layout/StepDownProcess"/>
    <dgm:cxn modelId="{17771280-9130-CB4C-83C6-64983EEF399D}" type="presParOf" srcId="{185E69CE-BA3A-E944-86F6-B3AD0B8F899D}" destId="{6EBBA836-7794-1243-8B21-23564C4DA19C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D4F46C-2A7E-5945-AA69-31ADE0332138}" type="doc">
      <dgm:prSet loTypeId="urn:microsoft.com/office/officeart/2005/8/layout/process1" loCatId="" qsTypeId="urn:microsoft.com/office/officeart/2005/8/quickstyle/simple1" qsCatId="simple" csTypeId="urn:microsoft.com/office/officeart/2005/8/colors/colorful2" csCatId="colorful" phldr="1"/>
      <dgm:spPr/>
    </dgm:pt>
    <dgm:pt modelId="{07D0E432-1E9B-2248-BBD3-D92B9370CE6A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3200">
              <a:latin typeface="BR Omny"/>
            </a:rPr>
            <a:t>Selección de IA para codificación.</a:t>
          </a:r>
          <a:endParaRPr lang="es-MX" sz="3200"/>
        </a:p>
      </dgm:t>
    </dgm:pt>
    <dgm:pt modelId="{A6DBA296-75A6-8A43-A398-FF7E1F0784DD}" type="parTrans" cxnId="{A2DD8A51-7A0F-C049-A579-820EE71E1959}">
      <dgm:prSet/>
      <dgm:spPr/>
      <dgm:t>
        <a:bodyPr/>
        <a:lstStyle/>
        <a:p>
          <a:endParaRPr lang="es-MX" sz="1600">
            <a:solidFill>
              <a:schemeClr val="bg1"/>
            </a:solidFill>
          </a:endParaRPr>
        </a:p>
      </dgm:t>
    </dgm:pt>
    <dgm:pt modelId="{B9638266-52D9-B84D-8321-218FB6AD5F78}" type="sibTrans" cxnId="{A2DD8A51-7A0F-C049-A579-820EE71E1959}">
      <dgm:prSet custT="1"/>
      <dgm:spPr/>
      <dgm:t>
        <a:bodyPr/>
        <a:lstStyle/>
        <a:p>
          <a:endParaRPr lang="es-MX" sz="2400">
            <a:solidFill>
              <a:schemeClr val="bg1"/>
            </a:solidFill>
          </a:endParaRPr>
        </a:p>
      </dgm:t>
    </dgm:pt>
    <dgm:pt modelId="{20C65513-E91C-AB42-98EE-EE24CAE1E680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3200">
              <a:latin typeface="BR Omny"/>
            </a:rPr>
            <a:t>IA supervisada a partir de parámetros de codificación.</a:t>
          </a:r>
          <a:endParaRPr lang="es-MX" sz="3200"/>
        </a:p>
      </dgm:t>
    </dgm:pt>
    <dgm:pt modelId="{B1652172-3524-F844-AF31-9526B10E300F}" type="parTrans" cxnId="{D0062299-D2AF-A24A-AA4C-18A8070130F7}">
      <dgm:prSet/>
      <dgm:spPr/>
      <dgm:t>
        <a:bodyPr/>
        <a:lstStyle/>
        <a:p>
          <a:endParaRPr lang="es-MX" sz="1600">
            <a:solidFill>
              <a:schemeClr val="bg1"/>
            </a:solidFill>
          </a:endParaRPr>
        </a:p>
      </dgm:t>
    </dgm:pt>
    <dgm:pt modelId="{C9B438A6-00DC-F042-9D3D-804D9E9ABDB0}" type="sibTrans" cxnId="{D0062299-D2AF-A24A-AA4C-18A8070130F7}">
      <dgm:prSet custT="1"/>
      <dgm:spPr/>
      <dgm:t>
        <a:bodyPr/>
        <a:lstStyle/>
        <a:p>
          <a:endParaRPr lang="es-MX" sz="2400">
            <a:solidFill>
              <a:schemeClr val="bg1"/>
            </a:solidFill>
          </a:endParaRPr>
        </a:p>
      </dgm:t>
    </dgm:pt>
    <dgm:pt modelId="{31454C8A-3A40-4E44-BAED-00374CEFB14E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3200">
              <a:latin typeface="BR Omny"/>
            </a:rPr>
            <a:t>Tendencias de información.</a:t>
          </a:r>
          <a:endParaRPr lang="es-MX" sz="3200"/>
        </a:p>
      </dgm:t>
    </dgm:pt>
    <dgm:pt modelId="{1CC1F0EB-07CB-224F-8F77-C14001EBD5E1}" type="parTrans" cxnId="{43355D02-E71B-4B4E-8589-A5CCB961C619}">
      <dgm:prSet/>
      <dgm:spPr/>
      <dgm:t>
        <a:bodyPr/>
        <a:lstStyle/>
        <a:p>
          <a:endParaRPr lang="es-MX" sz="1600">
            <a:solidFill>
              <a:schemeClr val="bg1"/>
            </a:solidFill>
          </a:endParaRPr>
        </a:p>
      </dgm:t>
    </dgm:pt>
    <dgm:pt modelId="{EE4FD897-143A-BF42-9C10-7A7435E029B7}" type="sibTrans" cxnId="{43355D02-E71B-4B4E-8589-A5CCB961C619}">
      <dgm:prSet/>
      <dgm:spPr/>
      <dgm:t>
        <a:bodyPr/>
        <a:lstStyle/>
        <a:p>
          <a:endParaRPr lang="es-MX" sz="1600">
            <a:solidFill>
              <a:schemeClr val="bg1"/>
            </a:solidFill>
          </a:endParaRPr>
        </a:p>
      </dgm:t>
    </dgm:pt>
    <dgm:pt modelId="{FDAE68EA-668F-AA46-A5BE-6D0439020261}" type="pres">
      <dgm:prSet presAssocID="{F0D4F46C-2A7E-5945-AA69-31ADE0332138}" presName="Name0" presStyleCnt="0">
        <dgm:presLayoutVars>
          <dgm:dir/>
          <dgm:resizeHandles val="exact"/>
        </dgm:presLayoutVars>
      </dgm:prSet>
      <dgm:spPr/>
    </dgm:pt>
    <dgm:pt modelId="{BE720A0A-D468-494A-8611-B899A6E71186}" type="pres">
      <dgm:prSet presAssocID="{07D0E432-1E9B-2248-BBD3-D92B9370CE6A}" presName="node" presStyleLbl="node1" presStyleIdx="0" presStyleCnt="3">
        <dgm:presLayoutVars>
          <dgm:bulletEnabled val="1"/>
        </dgm:presLayoutVars>
      </dgm:prSet>
      <dgm:spPr/>
    </dgm:pt>
    <dgm:pt modelId="{02CE4F7D-A5D6-A448-957D-CDE31F546901}" type="pres">
      <dgm:prSet presAssocID="{B9638266-52D9-B84D-8321-218FB6AD5F78}" presName="sibTrans" presStyleLbl="sibTrans2D1" presStyleIdx="0" presStyleCnt="2"/>
      <dgm:spPr/>
    </dgm:pt>
    <dgm:pt modelId="{1F2D2507-6E50-A342-81E0-59D47E83C6D9}" type="pres">
      <dgm:prSet presAssocID="{B9638266-52D9-B84D-8321-218FB6AD5F78}" presName="connectorText" presStyleLbl="sibTrans2D1" presStyleIdx="0" presStyleCnt="2"/>
      <dgm:spPr/>
    </dgm:pt>
    <dgm:pt modelId="{DCB0CDEA-797A-5246-89BA-156CE7307B23}" type="pres">
      <dgm:prSet presAssocID="{20C65513-E91C-AB42-98EE-EE24CAE1E680}" presName="node" presStyleLbl="node1" presStyleIdx="1" presStyleCnt="3">
        <dgm:presLayoutVars>
          <dgm:bulletEnabled val="1"/>
        </dgm:presLayoutVars>
      </dgm:prSet>
      <dgm:spPr/>
    </dgm:pt>
    <dgm:pt modelId="{4C296C1C-58EB-AF4B-8B15-E26A2753E407}" type="pres">
      <dgm:prSet presAssocID="{C9B438A6-00DC-F042-9D3D-804D9E9ABDB0}" presName="sibTrans" presStyleLbl="sibTrans2D1" presStyleIdx="1" presStyleCnt="2"/>
      <dgm:spPr/>
    </dgm:pt>
    <dgm:pt modelId="{FBC5585E-F847-D04A-BD9B-645A0ED5F7B4}" type="pres">
      <dgm:prSet presAssocID="{C9B438A6-00DC-F042-9D3D-804D9E9ABDB0}" presName="connectorText" presStyleLbl="sibTrans2D1" presStyleIdx="1" presStyleCnt="2"/>
      <dgm:spPr/>
    </dgm:pt>
    <dgm:pt modelId="{2583E7AF-4160-DE4A-B542-8E0BBC87505D}" type="pres">
      <dgm:prSet presAssocID="{31454C8A-3A40-4E44-BAED-00374CEFB14E}" presName="node" presStyleLbl="node1" presStyleIdx="2" presStyleCnt="3">
        <dgm:presLayoutVars>
          <dgm:bulletEnabled val="1"/>
        </dgm:presLayoutVars>
      </dgm:prSet>
      <dgm:spPr/>
    </dgm:pt>
  </dgm:ptLst>
  <dgm:cxnLst>
    <dgm:cxn modelId="{43355D02-E71B-4B4E-8589-A5CCB961C619}" srcId="{F0D4F46C-2A7E-5945-AA69-31ADE0332138}" destId="{31454C8A-3A40-4E44-BAED-00374CEFB14E}" srcOrd="2" destOrd="0" parTransId="{1CC1F0EB-07CB-224F-8F77-C14001EBD5E1}" sibTransId="{EE4FD897-143A-BF42-9C10-7A7435E029B7}"/>
    <dgm:cxn modelId="{22C9D320-178F-4EAF-AEB0-5BD15C35F06C}" type="presOf" srcId="{20C65513-E91C-AB42-98EE-EE24CAE1E680}" destId="{DCB0CDEA-797A-5246-89BA-156CE7307B23}" srcOrd="0" destOrd="0" presId="urn:microsoft.com/office/officeart/2005/8/layout/process1"/>
    <dgm:cxn modelId="{1D6DFE21-FE85-4779-BF56-6F67451E590A}" type="presOf" srcId="{B9638266-52D9-B84D-8321-218FB6AD5F78}" destId="{1F2D2507-6E50-A342-81E0-59D47E83C6D9}" srcOrd="1" destOrd="0" presId="urn:microsoft.com/office/officeart/2005/8/layout/process1"/>
    <dgm:cxn modelId="{CBF84E30-5F73-4F28-A3C5-16588AEC3D9D}" type="presOf" srcId="{07D0E432-1E9B-2248-BBD3-D92B9370CE6A}" destId="{BE720A0A-D468-494A-8611-B899A6E71186}" srcOrd="0" destOrd="0" presId="urn:microsoft.com/office/officeart/2005/8/layout/process1"/>
    <dgm:cxn modelId="{0F939230-E1D9-4195-9C09-9D3095A3C6D1}" type="presOf" srcId="{C9B438A6-00DC-F042-9D3D-804D9E9ABDB0}" destId="{4C296C1C-58EB-AF4B-8B15-E26A2753E407}" srcOrd="0" destOrd="0" presId="urn:microsoft.com/office/officeart/2005/8/layout/process1"/>
    <dgm:cxn modelId="{14D0C74B-D85F-423E-A2D6-06DA682B558E}" type="presOf" srcId="{F0D4F46C-2A7E-5945-AA69-31ADE0332138}" destId="{FDAE68EA-668F-AA46-A5BE-6D0439020261}" srcOrd="0" destOrd="0" presId="urn:microsoft.com/office/officeart/2005/8/layout/process1"/>
    <dgm:cxn modelId="{A2DD8A51-7A0F-C049-A579-820EE71E1959}" srcId="{F0D4F46C-2A7E-5945-AA69-31ADE0332138}" destId="{07D0E432-1E9B-2248-BBD3-D92B9370CE6A}" srcOrd="0" destOrd="0" parTransId="{A6DBA296-75A6-8A43-A398-FF7E1F0784DD}" sibTransId="{B9638266-52D9-B84D-8321-218FB6AD5F78}"/>
    <dgm:cxn modelId="{D0062299-D2AF-A24A-AA4C-18A8070130F7}" srcId="{F0D4F46C-2A7E-5945-AA69-31ADE0332138}" destId="{20C65513-E91C-AB42-98EE-EE24CAE1E680}" srcOrd="1" destOrd="0" parTransId="{B1652172-3524-F844-AF31-9526B10E300F}" sibTransId="{C9B438A6-00DC-F042-9D3D-804D9E9ABDB0}"/>
    <dgm:cxn modelId="{801E2A9E-7F37-4A2E-BCA0-0FC42E762254}" type="presOf" srcId="{C9B438A6-00DC-F042-9D3D-804D9E9ABDB0}" destId="{FBC5585E-F847-D04A-BD9B-645A0ED5F7B4}" srcOrd="1" destOrd="0" presId="urn:microsoft.com/office/officeart/2005/8/layout/process1"/>
    <dgm:cxn modelId="{1587F3D5-4B00-4E3A-8ADB-DCDA06CBF89C}" type="presOf" srcId="{31454C8A-3A40-4E44-BAED-00374CEFB14E}" destId="{2583E7AF-4160-DE4A-B542-8E0BBC87505D}" srcOrd="0" destOrd="0" presId="urn:microsoft.com/office/officeart/2005/8/layout/process1"/>
    <dgm:cxn modelId="{D31A16EE-0CC9-4FB8-8BAB-2E794BF9F2B7}" type="presOf" srcId="{B9638266-52D9-B84D-8321-218FB6AD5F78}" destId="{02CE4F7D-A5D6-A448-957D-CDE31F546901}" srcOrd="0" destOrd="0" presId="urn:microsoft.com/office/officeart/2005/8/layout/process1"/>
    <dgm:cxn modelId="{63D5CF88-A700-410E-A204-712ECB287A95}" type="presParOf" srcId="{FDAE68EA-668F-AA46-A5BE-6D0439020261}" destId="{BE720A0A-D468-494A-8611-B899A6E71186}" srcOrd="0" destOrd="0" presId="urn:microsoft.com/office/officeart/2005/8/layout/process1"/>
    <dgm:cxn modelId="{2FE60F79-FC30-4A8B-A335-BAB47A6A647B}" type="presParOf" srcId="{FDAE68EA-668F-AA46-A5BE-6D0439020261}" destId="{02CE4F7D-A5D6-A448-957D-CDE31F546901}" srcOrd="1" destOrd="0" presId="urn:microsoft.com/office/officeart/2005/8/layout/process1"/>
    <dgm:cxn modelId="{866977E0-72AC-46C3-99FB-AE41B30AFE71}" type="presParOf" srcId="{02CE4F7D-A5D6-A448-957D-CDE31F546901}" destId="{1F2D2507-6E50-A342-81E0-59D47E83C6D9}" srcOrd="0" destOrd="0" presId="urn:microsoft.com/office/officeart/2005/8/layout/process1"/>
    <dgm:cxn modelId="{C04839ED-1AA3-4797-AE84-E87E19D81B1D}" type="presParOf" srcId="{FDAE68EA-668F-AA46-A5BE-6D0439020261}" destId="{DCB0CDEA-797A-5246-89BA-156CE7307B23}" srcOrd="2" destOrd="0" presId="urn:microsoft.com/office/officeart/2005/8/layout/process1"/>
    <dgm:cxn modelId="{A11B561D-C4BD-4D73-BFC4-85ACD6464875}" type="presParOf" srcId="{FDAE68EA-668F-AA46-A5BE-6D0439020261}" destId="{4C296C1C-58EB-AF4B-8B15-E26A2753E407}" srcOrd="3" destOrd="0" presId="urn:microsoft.com/office/officeart/2005/8/layout/process1"/>
    <dgm:cxn modelId="{DB5AF13B-D6C0-4759-A61A-9B965D22C8C5}" type="presParOf" srcId="{4C296C1C-58EB-AF4B-8B15-E26A2753E407}" destId="{FBC5585E-F847-D04A-BD9B-645A0ED5F7B4}" srcOrd="0" destOrd="0" presId="urn:microsoft.com/office/officeart/2005/8/layout/process1"/>
    <dgm:cxn modelId="{F4997F7C-690C-4053-86B8-4B6D484EA192}" type="presParOf" srcId="{FDAE68EA-668F-AA46-A5BE-6D0439020261}" destId="{2583E7AF-4160-DE4A-B542-8E0BBC87505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375AE74-9E8B-4650-8E35-45896CAA26A3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D9C998CD-4387-4F8A-92AD-198A5A215DC4}">
      <dgm:prSet/>
      <dgm:spPr/>
      <dgm:t>
        <a:bodyPr/>
        <a:lstStyle/>
        <a:p>
          <a:r>
            <a:rPr lang="es-CO">
              <a:solidFill>
                <a:srgbClr val="000000"/>
              </a:solidFill>
              <a:latin typeface="BR Omny"/>
            </a:rPr>
            <a:t>Dilema del "Consentimiento de Origen" y la Exposición de Datos en la Nube</a:t>
          </a:r>
          <a:endParaRPr lang="es-CO" dirty="0">
            <a:solidFill>
              <a:srgbClr val="000000"/>
            </a:solidFill>
            <a:latin typeface="BR Omny"/>
          </a:endParaRPr>
        </a:p>
      </dgm:t>
    </dgm:pt>
    <dgm:pt modelId="{D149FB04-26F8-4CC4-9A86-73B328A0C1C8}" type="parTrans" cxnId="{0881EBF6-9724-476A-A103-3872502D96B3}">
      <dgm:prSet/>
      <dgm:spPr/>
      <dgm:t>
        <a:bodyPr/>
        <a:lstStyle/>
        <a:p>
          <a:endParaRPr lang="es-CO"/>
        </a:p>
      </dgm:t>
    </dgm:pt>
    <dgm:pt modelId="{32CBCF9C-2C0D-4D09-A4AF-27070BF9EDF8}" type="sibTrans" cxnId="{0881EBF6-9724-476A-A103-3872502D96B3}">
      <dgm:prSet/>
      <dgm:spPr/>
      <dgm:t>
        <a:bodyPr/>
        <a:lstStyle/>
        <a:p>
          <a:endParaRPr lang="es-CO"/>
        </a:p>
      </dgm:t>
    </dgm:pt>
    <dgm:pt modelId="{D10BD41C-9F3D-489C-BC28-35E1BB3F0A88}">
      <dgm:prSet/>
      <dgm:spPr/>
      <dgm:t>
        <a:bodyPr/>
        <a:lstStyle/>
        <a:p>
          <a:r>
            <a:rPr lang="es-CO">
              <a:solidFill>
                <a:srgbClr val="000000"/>
              </a:solidFill>
              <a:latin typeface="BR Omny"/>
            </a:rPr>
            <a:t>Garantía de Seguridad</a:t>
          </a:r>
          <a:endParaRPr lang="es-CO" dirty="0">
            <a:solidFill>
              <a:srgbClr val="000000"/>
            </a:solidFill>
            <a:latin typeface="BR Omny"/>
          </a:endParaRPr>
        </a:p>
      </dgm:t>
    </dgm:pt>
    <dgm:pt modelId="{BA69109E-A61E-4450-A974-139BFFC4E919}" type="parTrans" cxnId="{9CE4B955-2D83-44FE-BA23-54619FE10E7D}">
      <dgm:prSet/>
      <dgm:spPr/>
      <dgm:t>
        <a:bodyPr/>
        <a:lstStyle/>
        <a:p>
          <a:endParaRPr lang="es-CO"/>
        </a:p>
      </dgm:t>
    </dgm:pt>
    <dgm:pt modelId="{7701171D-447F-442B-BC7D-02645902F8E3}" type="sibTrans" cxnId="{9CE4B955-2D83-44FE-BA23-54619FE10E7D}">
      <dgm:prSet/>
      <dgm:spPr/>
      <dgm:t>
        <a:bodyPr/>
        <a:lstStyle/>
        <a:p>
          <a:endParaRPr lang="es-CO"/>
        </a:p>
      </dgm:t>
    </dgm:pt>
    <dgm:pt modelId="{82317E59-2547-4CC7-8D66-8D9D86F33F2C}">
      <dgm:prSet/>
      <dgm:spPr/>
      <dgm:t>
        <a:bodyPr/>
        <a:lstStyle/>
        <a:p>
          <a:r>
            <a:rPr lang="es-CO">
              <a:solidFill>
                <a:srgbClr val="000000"/>
              </a:solidFill>
              <a:latin typeface="BR Omny"/>
            </a:rPr>
            <a:t>El Sesgo de Confirmación y la Justificación de Decisiones (Prompts)</a:t>
          </a:r>
          <a:endParaRPr lang="es-CO" dirty="0">
            <a:solidFill>
              <a:srgbClr val="000000"/>
            </a:solidFill>
            <a:latin typeface="BR Omny"/>
          </a:endParaRPr>
        </a:p>
      </dgm:t>
    </dgm:pt>
    <dgm:pt modelId="{52394720-9495-484B-865B-B4951428EB2B}" type="parTrans" cxnId="{AE55C25D-18BA-4CB6-AC02-3FDD6B24D957}">
      <dgm:prSet/>
      <dgm:spPr/>
      <dgm:t>
        <a:bodyPr/>
        <a:lstStyle/>
        <a:p>
          <a:endParaRPr lang="es-CO"/>
        </a:p>
      </dgm:t>
    </dgm:pt>
    <dgm:pt modelId="{FAD96F4F-0CF6-4F65-84CD-737176F7C37B}" type="sibTrans" cxnId="{AE55C25D-18BA-4CB6-AC02-3FDD6B24D957}">
      <dgm:prSet/>
      <dgm:spPr/>
      <dgm:t>
        <a:bodyPr/>
        <a:lstStyle/>
        <a:p>
          <a:endParaRPr lang="es-CO"/>
        </a:p>
      </dgm:t>
    </dgm:pt>
    <dgm:pt modelId="{F6FF8938-3526-47E8-A4CF-04E42273870C}" type="pres">
      <dgm:prSet presAssocID="{A375AE74-9E8B-4650-8E35-45896CAA26A3}" presName="diagram" presStyleCnt="0">
        <dgm:presLayoutVars>
          <dgm:dir/>
          <dgm:resizeHandles val="exact"/>
        </dgm:presLayoutVars>
      </dgm:prSet>
      <dgm:spPr/>
    </dgm:pt>
    <dgm:pt modelId="{0AE2E02C-7C61-43FC-A62A-919B2A803E70}" type="pres">
      <dgm:prSet presAssocID="{82317E59-2547-4CC7-8D66-8D9D86F33F2C}" presName="node" presStyleLbl="node1" presStyleIdx="0" presStyleCnt="3">
        <dgm:presLayoutVars>
          <dgm:bulletEnabled val="1"/>
        </dgm:presLayoutVars>
      </dgm:prSet>
      <dgm:spPr/>
    </dgm:pt>
    <dgm:pt modelId="{E7533364-3EBF-4C9E-948A-4BAA201C12DF}" type="pres">
      <dgm:prSet presAssocID="{FAD96F4F-0CF6-4F65-84CD-737176F7C37B}" presName="sibTrans" presStyleCnt="0"/>
      <dgm:spPr/>
    </dgm:pt>
    <dgm:pt modelId="{142EAAAD-8FB9-4205-8660-461C0F69C11A}" type="pres">
      <dgm:prSet presAssocID="{D10BD41C-9F3D-489C-BC28-35E1BB3F0A88}" presName="node" presStyleLbl="node1" presStyleIdx="1" presStyleCnt="3">
        <dgm:presLayoutVars>
          <dgm:bulletEnabled val="1"/>
        </dgm:presLayoutVars>
      </dgm:prSet>
      <dgm:spPr/>
    </dgm:pt>
    <dgm:pt modelId="{24F9A9BF-A54F-4B94-A75E-F423953F6696}" type="pres">
      <dgm:prSet presAssocID="{7701171D-447F-442B-BC7D-02645902F8E3}" presName="sibTrans" presStyleCnt="0"/>
      <dgm:spPr/>
    </dgm:pt>
    <dgm:pt modelId="{4CB126CA-9604-4EC0-A3A9-4813D289D330}" type="pres">
      <dgm:prSet presAssocID="{D9C998CD-4387-4F8A-92AD-198A5A215DC4}" presName="node" presStyleLbl="node1" presStyleIdx="2" presStyleCnt="3">
        <dgm:presLayoutVars>
          <dgm:bulletEnabled val="1"/>
        </dgm:presLayoutVars>
      </dgm:prSet>
      <dgm:spPr/>
    </dgm:pt>
  </dgm:ptLst>
  <dgm:cxnLst>
    <dgm:cxn modelId="{09734D21-7AC0-4954-B78B-935A33A52A66}" type="presOf" srcId="{D10BD41C-9F3D-489C-BC28-35E1BB3F0A88}" destId="{142EAAAD-8FB9-4205-8660-461C0F69C11A}" srcOrd="0" destOrd="0" presId="urn:microsoft.com/office/officeart/2005/8/layout/default"/>
    <dgm:cxn modelId="{F52DD029-75FB-4AE8-B160-D7B4447D4BC3}" type="presOf" srcId="{D9C998CD-4387-4F8A-92AD-198A5A215DC4}" destId="{4CB126CA-9604-4EC0-A3A9-4813D289D330}" srcOrd="0" destOrd="0" presId="urn:microsoft.com/office/officeart/2005/8/layout/default"/>
    <dgm:cxn modelId="{AE55C25D-18BA-4CB6-AC02-3FDD6B24D957}" srcId="{A375AE74-9E8B-4650-8E35-45896CAA26A3}" destId="{82317E59-2547-4CC7-8D66-8D9D86F33F2C}" srcOrd="0" destOrd="0" parTransId="{52394720-9495-484B-865B-B4951428EB2B}" sibTransId="{FAD96F4F-0CF6-4F65-84CD-737176F7C37B}"/>
    <dgm:cxn modelId="{9CE4B955-2D83-44FE-BA23-54619FE10E7D}" srcId="{A375AE74-9E8B-4650-8E35-45896CAA26A3}" destId="{D10BD41C-9F3D-489C-BC28-35E1BB3F0A88}" srcOrd="1" destOrd="0" parTransId="{BA69109E-A61E-4450-A974-139BFFC4E919}" sibTransId="{7701171D-447F-442B-BC7D-02645902F8E3}"/>
    <dgm:cxn modelId="{A3C97AE0-579C-48CE-86B2-859764BB8EDC}" type="presOf" srcId="{82317E59-2547-4CC7-8D66-8D9D86F33F2C}" destId="{0AE2E02C-7C61-43FC-A62A-919B2A803E70}" srcOrd="0" destOrd="0" presId="urn:microsoft.com/office/officeart/2005/8/layout/default"/>
    <dgm:cxn modelId="{0881EBF6-9724-476A-A103-3872502D96B3}" srcId="{A375AE74-9E8B-4650-8E35-45896CAA26A3}" destId="{D9C998CD-4387-4F8A-92AD-198A5A215DC4}" srcOrd="2" destOrd="0" parTransId="{D149FB04-26F8-4CC4-9A86-73B328A0C1C8}" sibTransId="{32CBCF9C-2C0D-4D09-A4AF-27070BF9EDF8}"/>
    <dgm:cxn modelId="{6822C4FB-753E-4751-AAD5-7BAF2C5D6D5F}" type="presOf" srcId="{A375AE74-9E8B-4650-8E35-45896CAA26A3}" destId="{F6FF8938-3526-47E8-A4CF-04E42273870C}" srcOrd="0" destOrd="0" presId="urn:microsoft.com/office/officeart/2005/8/layout/default"/>
    <dgm:cxn modelId="{1D96EE71-8E3E-4209-9A18-A1FDAF39D571}" type="presParOf" srcId="{F6FF8938-3526-47E8-A4CF-04E42273870C}" destId="{0AE2E02C-7C61-43FC-A62A-919B2A803E70}" srcOrd="0" destOrd="0" presId="urn:microsoft.com/office/officeart/2005/8/layout/default"/>
    <dgm:cxn modelId="{E9ED8DA0-BD06-4E45-856A-551DF6458B51}" type="presParOf" srcId="{F6FF8938-3526-47E8-A4CF-04E42273870C}" destId="{E7533364-3EBF-4C9E-948A-4BAA201C12DF}" srcOrd="1" destOrd="0" presId="urn:microsoft.com/office/officeart/2005/8/layout/default"/>
    <dgm:cxn modelId="{51ED8A7A-632A-47F7-BD2A-5309919DD4CB}" type="presParOf" srcId="{F6FF8938-3526-47E8-A4CF-04E42273870C}" destId="{142EAAAD-8FB9-4205-8660-461C0F69C11A}" srcOrd="2" destOrd="0" presId="urn:microsoft.com/office/officeart/2005/8/layout/default"/>
    <dgm:cxn modelId="{58573CD3-E761-4454-84BA-AF10C6D7BD00}" type="presParOf" srcId="{F6FF8938-3526-47E8-A4CF-04E42273870C}" destId="{24F9A9BF-A54F-4B94-A75E-F423953F6696}" srcOrd="3" destOrd="0" presId="urn:microsoft.com/office/officeart/2005/8/layout/default"/>
    <dgm:cxn modelId="{340D4B06-0DAB-4625-9DC6-1FA85D5D1734}" type="presParOf" srcId="{F6FF8938-3526-47E8-A4CF-04E42273870C}" destId="{4CB126CA-9604-4EC0-A3A9-4813D289D330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4E77A1-4FEB-4AA5-8A9B-85D34310D591}" type="doc">
      <dgm:prSet loTypeId="urn:microsoft.com/office/officeart/2005/8/layout/chart3" loCatId="relationship" qsTypeId="urn:microsoft.com/office/officeart/2005/8/quickstyle/simple1" qsCatId="simple" csTypeId="urn:microsoft.com/office/officeart/2005/8/colors/colorful2" csCatId="colorful" phldr="1"/>
      <dgm:spPr/>
    </dgm:pt>
    <dgm:pt modelId="{0C9233C9-5B93-4A07-90BA-775A5E0AAAA6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dirty="0">
              <a:solidFill>
                <a:srgbClr val="000000"/>
              </a:solidFill>
              <a:latin typeface="BR Omny"/>
            </a:rPr>
            <a:t>La Anonimización Algorítmica Absoluta y la Trazabilidad del Riesgo</a:t>
          </a:r>
          <a:endParaRPr lang="es-CO" dirty="0"/>
        </a:p>
      </dgm:t>
    </dgm:pt>
    <dgm:pt modelId="{F7BB7A12-F8BE-4EB6-976B-54C423AF71E3}" type="parTrans" cxnId="{C553FD8E-956A-4A47-A21C-1A958406D2D7}">
      <dgm:prSet/>
      <dgm:spPr/>
      <dgm:t>
        <a:bodyPr/>
        <a:lstStyle/>
        <a:p>
          <a:endParaRPr lang="es-CO"/>
        </a:p>
      </dgm:t>
    </dgm:pt>
    <dgm:pt modelId="{71AF7DB4-AF0C-491B-9C1E-0343FDABD433}" type="sibTrans" cxnId="{C553FD8E-956A-4A47-A21C-1A958406D2D7}">
      <dgm:prSet/>
      <dgm:spPr/>
      <dgm:t>
        <a:bodyPr/>
        <a:lstStyle/>
        <a:p>
          <a:endParaRPr lang="es-CO"/>
        </a:p>
      </dgm:t>
    </dgm:pt>
    <dgm:pt modelId="{DF29CF60-19DD-4352-8D0F-A52735C92A76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dirty="0">
              <a:solidFill>
                <a:srgbClr val="000000"/>
              </a:solidFill>
              <a:latin typeface="BR Omny"/>
            </a:rPr>
            <a:t>Descontextualización, Reduccionismo del matiz cualitativo</a:t>
          </a:r>
          <a:endParaRPr lang="es-CO" dirty="0"/>
        </a:p>
      </dgm:t>
    </dgm:pt>
    <dgm:pt modelId="{29BD6C7F-B11A-4484-9317-38BB653ADE86}" type="parTrans" cxnId="{F530397E-5C44-4F5D-97FF-BF285FC40699}">
      <dgm:prSet/>
      <dgm:spPr/>
      <dgm:t>
        <a:bodyPr/>
        <a:lstStyle/>
        <a:p>
          <a:endParaRPr lang="es-CO"/>
        </a:p>
      </dgm:t>
    </dgm:pt>
    <dgm:pt modelId="{C26AFF30-5069-4D00-B177-09AC7D26E6FD}" type="sibTrans" cxnId="{F530397E-5C44-4F5D-97FF-BF285FC40699}">
      <dgm:prSet/>
      <dgm:spPr/>
      <dgm:t>
        <a:bodyPr/>
        <a:lstStyle/>
        <a:p>
          <a:endParaRPr lang="es-CO"/>
        </a:p>
      </dgm:t>
    </dgm:pt>
    <dgm:pt modelId="{6354BDA9-7502-4856-945C-FE43E857B1BC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dirty="0">
              <a:solidFill>
                <a:srgbClr val="000000"/>
              </a:solidFill>
              <a:latin typeface="BR Omny"/>
            </a:rPr>
            <a:t>La IA frente al Deber de Protección</a:t>
          </a:r>
          <a:endParaRPr lang="es-CO" dirty="0"/>
        </a:p>
      </dgm:t>
    </dgm:pt>
    <dgm:pt modelId="{0255E759-F0D7-43E2-BA87-B867502FEE1E}" type="parTrans" cxnId="{FB6C1C9E-50CE-4E7D-B23A-AA10D985ACD7}">
      <dgm:prSet/>
      <dgm:spPr/>
      <dgm:t>
        <a:bodyPr/>
        <a:lstStyle/>
        <a:p>
          <a:endParaRPr lang="es-CO"/>
        </a:p>
      </dgm:t>
    </dgm:pt>
    <dgm:pt modelId="{750C878C-2E97-4A34-9642-CD92E1285E7C}" type="sibTrans" cxnId="{FB6C1C9E-50CE-4E7D-B23A-AA10D985ACD7}">
      <dgm:prSet/>
      <dgm:spPr/>
      <dgm:t>
        <a:bodyPr/>
        <a:lstStyle/>
        <a:p>
          <a:endParaRPr lang="es-CO"/>
        </a:p>
      </dgm:t>
    </dgm:pt>
    <dgm:pt modelId="{36C6EE73-8D9E-4B7A-B91A-4800069B4FA4}" type="pres">
      <dgm:prSet presAssocID="{224E77A1-4FEB-4AA5-8A9B-85D34310D591}" presName="compositeShape" presStyleCnt="0">
        <dgm:presLayoutVars>
          <dgm:chMax val="7"/>
          <dgm:dir/>
          <dgm:resizeHandles val="exact"/>
        </dgm:presLayoutVars>
      </dgm:prSet>
      <dgm:spPr/>
    </dgm:pt>
    <dgm:pt modelId="{7AFA23F7-FDDB-4642-9C91-31D8B6ABD9DE}" type="pres">
      <dgm:prSet presAssocID="{224E77A1-4FEB-4AA5-8A9B-85D34310D591}" presName="wedge1" presStyleLbl="node1" presStyleIdx="0" presStyleCnt="3"/>
      <dgm:spPr/>
    </dgm:pt>
    <dgm:pt modelId="{B560C4F8-9677-4C39-87AE-E7BA691E8C3F}" type="pres">
      <dgm:prSet presAssocID="{224E77A1-4FEB-4AA5-8A9B-85D34310D59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E16A687-F82B-4A73-8180-53CD46511C05}" type="pres">
      <dgm:prSet presAssocID="{224E77A1-4FEB-4AA5-8A9B-85D34310D591}" presName="wedge2" presStyleLbl="node1" presStyleIdx="1" presStyleCnt="3"/>
      <dgm:spPr/>
    </dgm:pt>
    <dgm:pt modelId="{2B9F06EB-5668-4DD3-9C74-9CEC8E7DE9E6}" type="pres">
      <dgm:prSet presAssocID="{224E77A1-4FEB-4AA5-8A9B-85D34310D59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56E8905-24A4-41AA-BEEE-802163E18B99}" type="pres">
      <dgm:prSet presAssocID="{224E77A1-4FEB-4AA5-8A9B-85D34310D591}" presName="wedge3" presStyleLbl="node1" presStyleIdx="2" presStyleCnt="3"/>
      <dgm:spPr/>
    </dgm:pt>
    <dgm:pt modelId="{2B28C20E-89A5-4BE3-9A8B-1002938E1B80}" type="pres">
      <dgm:prSet presAssocID="{224E77A1-4FEB-4AA5-8A9B-85D34310D59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BA24350C-82EF-443A-80AF-2242B0C6B1D8}" type="presOf" srcId="{0C9233C9-5B93-4A07-90BA-775A5E0AAAA6}" destId="{B560C4F8-9677-4C39-87AE-E7BA691E8C3F}" srcOrd="1" destOrd="0" presId="urn:microsoft.com/office/officeart/2005/8/layout/chart3"/>
    <dgm:cxn modelId="{DB1DC513-6E67-44C7-9901-E16F2601AA52}" type="presOf" srcId="{0C9233C9-5B93-4A07-90BA-775A5E0AAAA6}" destId="{7AFA23F7-FDDB-4642-9C91-31D8B6ABD9DE}" srcOrd="0" destOrd="0" presId="urn:microsoft.com/office/officeart/2005/8/layout/chart3"/>
    <dgm:cxn modelId="{E419BD64-8427-4615-A864-96762A5D612C}" type="presOf" srcId="{224E77A1-4FEB-4AA5-8A9B-85D34310D591}" destId="{36C6EE73-8D9E-4B7A-B91A-4800069B4FA4}" srcOrd="0" destOrd="0" presId="urn:microsoft.com/office/officeart/2005/8/layout/chart3"/>
    <dgm:cxn modelId="{D22C624D-0923-437A-8DB6-5ECBFFBE23F9}" type="presOf" srcId="{DF29CF60-19DD-4352-8D0F-A52735C92A76}" destId="{3E16A687-F82B-4A73-8180-53CD46511C05}" srcOrd="0" destOrd="0" presId="urn:microsoft.com/office/officeart/2005/8/layout/chart3"/>
    <dgm:cxn modelId="{F530397E-5C44-4F5D-97FF-BF285FC40699}" srcId="{224E77A1-4FEB-4AA5-8A9B-85D34310D591}" destId="{DF29CF60-19DD-4352-8D0F-A52735C92A76}" srcOrd="1" destOrd="0" parTransId="{29BD6C7F-B11A-4484-9317-38BB653ADE86}" sibTransId="{C26AFF30-5069-4D00-B177-09AC7D26E6FD}"/>
    <dgm:cxn modelId="{C553FD8E-956A-4A47-A21C-1A958406D2D7}" srcId="{224E77A1-4FEB-4AA5-8A9B-85D34310D591}" destId="{0C9233C9-5B93-4A07-90BA-775A5E0AAAA6}" srcOrd="0" destOrd="0" parTransId="{F7BB7A12-F8BE-4EB6-976B-54C423AF71E3}" sibTransId="{71AF7DB4-AF0C-491B-9C1E-0343FDABD433}"/>
    <dgm:cxn modelId="{FB6C1C9E-50CE-4E7D-B23A-AA10D985ACD7}" srcId="{224E77A1-4FEB-4AA5-8A9B-85D34310D591}" destId="{6354BDA9-7502-4856-945C-FE43E857B1BC}" srcOrd="2" destOrd="0" parTransId="{0255E759-F0D7-43E2-BA87-B867502FEE1E}" sibTransId="{750C878C-2E97-4A34-9642-CD92E1285E7C}"/>
    <dgm:cxn modelId="{7FA1E9A6-D894-4B73-AB69-7AAB494D0AA2}" type="presOf" srcId="{DF29CF60-19DD-4352-8D0F-A52735C92A76}" destId="{2B9F06EB-5668-4DD3-9C74-9CEC8E7DE9E6}" srcOrd="1" destOrd="0" presId="urn:microsoft.com/office/officeart/2005/8/layout/chart3"/>
    <dgm:cxn modelId="{285A86D4-A014-468B-B5F8-5AE8A0A2E424}" type="presOf" srcId="{6354BDA9-7502-4856-945C-FE43E857B1BC}" destId="{E56E8905-24A4-41AA-BEEE-802163E18B99}" srcOrd="0" destOrd="0" presId="urn:microsoft.com/office/officeart/2005/8/layout/chart3"/>
    <dgm:cxn modelId="{8C6CC4E5-5840-49E2-83F3-1EEDABB7872E}" type="presOf" srcId="{6354BDA9-7502-4856-945C-FE43E857B1BC}" destId="{2B28C20E-89A5-4BE3-9A8B-1002938E1B80}" srcOrd="1" destOrd="0" presId="urn:microsoft.com/office/officeart/2005/8/layout/chart3"/>
    <dgm:cxn modelId="{BEEFF25C-C5CE-4364-8942-341561256E5E}" type="presParOf" srcId="{36C6EE73-8D9E-4B7A-B91A-4800069B4FA4}" destId="{7AFA23F7-FDDB-4642-9C91-31D8B6ABD9DE}" srcOrd="0" destOrd="0" presId="urn:microsoft.com/office/officeart/2005/8/layout/chart3"/>
    <dgm:cxn modelId="{1FAC2C23-E126-4431-9187-61F275C26C80}" type="presParOf" srcId="{36C6EE73-8D9E-4B7A-B91A-4800069B4FA4}" destId="{B560C4F8-9677-4C39-87AE-E7BA691E8C3F}" srcOrd="1" destOrd="0" presId="urn:microsoft.com/office/officeart/2005/8/layout/chart3"/>
    <dgm:cxn modelId="{A04D8DEE-E358-487B-B5CC-D728A7BD2794}" type="presParOf" srcId="{36C6EE73-8D9E-4B7A-B91A-4800069B4FA4}" destId="{3E16A687-F82B-4A73-8180-53CD46511C05}" srcOrd="2" destOrd="0" presId="urn:microsoft.com/office/officeart/2005/8/layout/chart3"/>
    <dgm:cxn modelId="{7940C990-9106-4496-9C04-518EEC3AA8B3}" type="presParOf" srcId="{36C6EE73-8D9E-4B7A-B91A-4800069B4FA4}" destId="{2B9F06EB-5668-4DD3-9C74-9CEC8E7DE9E6}" srcOrd="3" destOrd="0" presId="urn:microsoft.com/office/officeart/2005/8/layout/chart3"/>
    <dgm:cxn modelId="{A1CE6B04-EDC5-4823-9FCF-C81F35737A2A}" type="presParOf" srcId="{36C6EE73-8D9E-4B7A-B91A-4800069B4FA4}" destId="{E56E8905-24A4-41AA-BEEE-802163E18B99}" srcOrd="4" destOrd="0" presId="urn:microsoft.com/office/officeart/2005/8/layout/chart3"/>
    <dgm:cxn modelId="{D74EC375-2AB6-44E8-8506-0A22A9A15FF2}" type="presParOf" srcId="{36C6EE73-8D9E-4B7A-B91A-4800069B4FA4}" destId="{2B28C20E-89A5-4BE3-9A8B-1002938E1B8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2FD60C-7C57-9044-B22F-3D5351C4811E}">
      <dsp:nvSpPr>
        <dsp:cNvPr id="0" name=""/>
        <dsp:cNvSpPr/>
      </dsp:nvSpPr>
      <dsp:spPr>
        <a:xfrm>
          <a:off x="7864" y="1128395"/>
          <a:ext cx="3575653" cy="21453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 dirty="0"/>
            <a:t>Selección de IA más adecuada</a:t>
          </a:r>
        </a:p>
      </dsp:txBody>
      <dsp:txXfrm>
        <a:off x="7864" y="1128395"/>
        <a:ext cx="3575653" cy="1430261"/>
      </dsp:txXfrm>
    </dsp:sp>
    <dsp:sp modelId="{28469103-F2FF-0E4E-8F80-CEF7F894F603}">
      <dsp:nvSpPr>
        <dsp:cNvPr id="0" name=""/>
        <dsp:cNvSpPr/>
      </dsp:nvSpPr>
      <dsp:spPr>
        <a:xfrm>
          <a:off x="740226" y="2558656"/>
          <a:ext cx="3575653" cy="47081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CO" sz="2700" kern="1200" dirty="0">
              <a:solidFill>
                <a:srgbClr val="000000"/>
              </a:solidFill>
              <a:latin typeface="BR Omny"/>
            </a:rPr>
            <a:t>IA como </a:t>
          </a:r>
          <a:r>
            <a:rPr lang="es-CO" sz="2700" kern="1200" dirty="0" err="1">
              <a:solidFill>
                <a:srgbClr val="000000"/>
              </a:solidFill>
              <a:latin typeface="BR Omny"/>
            </a:rPr>
            <a:t>NotebookLM</a:t>
          </a:r>
          <a:r>
            <a:rPr lang="es-CO" sz="2700" kern="1200" dirty="0">
              <a:solidFill>
                <a:srgbClr val="000000"/>
              </a:solidFill>
              <a:latin typeface="BR Omny"/>
            </a:rPr>
            <a:t> para revisión de documentos de manera simultánea. </a:t>
          </a:r>
          <a:endParaRPr lang="es-MX" sz="2700" kern="1200" dirty="0"/>
        </a:p>
      </dsp:txBody>
      <dsp:txXfrm>
        <a:off x="844953" y="2663383"/>
        <a:ext cx="3366199" cy="4498671"/>
      </dsp:txXfrm>
    </dsp:sp>
    <dsp:sp modelId="{E7E216AA-64A2-814D-B79E-19FCB82EC76D}">
      <dsp:nvSpPr>
        <dsp:cNvPr id="0" name=""/>
        <dsp:cNvSpPr/>
      </dsp:nvSpPr>
      <dsp:spPr>
        <a:xfrm>
          <a:off x="4125574" y="1398408"/>
          <a:ext cx="1149159" cy="8902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200" kern="1200"/>
        </a:p>
      </dsp:txBody>
      <dsp:txXfrm>
        <a:off x="4125574" y="1576455"/>
        <a:ext cx="882089" cy="534140"/>
      </dsp:txXfrm>
    </dsp:sp>
    <dsp:sp modelId="{C8E7F278-0DB9-BB4B-8DD8-8E19DAAEE284}">
      <dsp:nvSpPr>
        <dsp:cNvPr id="0" name=""/>
        <dsp:cNvSpPr/>
      </dsp:nvSpPr>
      <dsp:spPr>
        <a:xfrm>
          <a:off x="5751742" y="1128395"/>
          <a:ext cx="3575653" cy="21453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 dirty="0"/>
            <a:t>Definición de categorías de análisis</a:t>
          </a:r>
        </a:p>
      </dsp:txBody>
      <dsp:txXfrm>
        <a:off x="5751742" y="1128395"/>
        <a:ext cx="3575653" cy="1430261"/>
      </dsp:txXfrm>
    </dsp:sp>
    <dsp:sp modelId="{480C77E7-F27A-4744-AC7E-4C2FEBBA7876}">
      <dsp:nvSpPr>
        <dsp:cNvPr id="0" name=""/>
        <dsp:cNvSpPr/>
      </dsp:nvSpPr>
      <dsp:spPr>
        <a:xfrm>
          <a:off x="6484105" y="2558656"/>
          <a:ext cx="3575653" cy="47081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CO" sz="2700" kern="1200" dirty="0">
              <a:solidFill>
                <a:srgbClr val="000000"/>
              </a:solidFill>
              <a:latin typeface="BR Omny"/>
            </a:rPr>
            <a:t>IA supervisada por medio de criterios definidos conforme a la evaluación o estudio a realizar (categorías de análisis).</a:t>
          </a:r>
          <a:endParaRPr lang="es-MX" sz="2700" kern="1200" dirty="0"/>
        </a:p>
      </dsp:txBody>
      <dsp:txXfrm>
        <a:off x="6588832" y="2663383"/>
        <a:ext cx="3366199" cy="4498671"/>
      </dsp:txXfrm>
    </dsp:sp>
    <dsp:sp modelId="{1AD99C25-7085-4C45-964E-A5381CC4DD3A}">
      <dsp:nvSpPr>
        <dsp:cNvPr id="0" name=""/>
        <dsp:cNvSpPr/>
      </dsp:nvSpPr>
      <dsp:spPr>
        <a:xfrm>
          <a:off x="9869452" y="1398408"/>
          <a:ext cx="1149159" cy="8902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200" kern="1200"/>
        </a:p>
      </dsp:txBody>
      <dsp:txXfrm>
        <a:off x="9869452" y="1576455"/>
        <a:ext cx="882089" cy="534140"/>
      </dsp:txXfrm>
    </dsp:sp>
    <dsp:sp modelId="{72081CF1-0E0C-004E-96FF-D707E1B6891C}">
      <dsp:nvSpPr>
        <dsp:cNvPr id="0" name=""/>
        <dsp:cNvSpPr/>
      </dsp:nvSpPr>
      <dsp:spPr>
        <a:xfrm>
          <a:off x="11495621" y="1128395"/>
          <a:ext cx="3575653" cy="21453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 dirty="0"/>
            <a:t>Revisión y análisis</a:t>
          </a:r>
        </a:p>
      </dsp:txBody>
      <dsp:txXfrm>
        <a:off x="11495621" y="1128395"/>
        <a:ext cx="3575653" cy="1430261"/>
      </dsp:txXfrm>
    </dsp:sp>
    <dsp:sp modelId="{DC96F394-CFC8-0947-B0D6-1BBFC307725E}">
      <dsp:nvSpPr>
        <dsp:cNvPr id="0" name=""/>
        <dsp:cNvSpPr/>
      </dsp:nvSpPr>
      <dsp:spPr>
        <a:xfrm>
          <a:off x="12227984" y="2558656"/>
          <a:ext cx="3575653" cy="47081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CO" sz="2400" kern="1200" dirty="0">
              <a:solidFill>
                <a:srgbClr val="000000"/>
              </a:solidFill>
              <a:latin typeface="BR Omny"/>
            </a:rPr>
            <a:t>Triangulación de información intramétodo </a:t>
          </a:r>
          <a:r>
            <a:rPr lang="es-CO" sz="2400" kern="1200" dirty="0">
              <a:solidFill>
                <a:srgbClr val="000000"/>
              </a:solidFill>
              <a:latin typeface="BR Omny"/>
              <a:sym typeface="Wingdings" pitchFamily="2" charset="2"/>
            </a:rPr>
            <a:t> Revisión simultánea de fuentes internas y externas.</a:t>
          </a:r>
          <a:endParaRPr lang="es-MX" sz="2400" kern="1200" dirty="0"/>
        </a:p>
      </dsp:txBody>
      <dsp:txXfrm>
        <a:off x="12332711" y="2663383"/>
        <a:ext cx="3366199" cy="44986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89A737-79EF-F949-B390-6A4CE9065A94}">
      <dsp:nvSpPr>
        <dsp:cNvPr id="0" name=""/>
        <dsp:cNvSpPr/>
      </dsp:nvSpPr>
      <dsp:spPr>
        <a:xfrm rot="5400000">
          <a:off x="568584" y="2403912"/>
          <a:ext cx="1710340" cy="284596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FB3AD9-9F34-2340-9229-3D4ACE7ABFD3}">
      <dsp:nvSpPr>
        <dsp:cNvPr id="0" name=""/>
        <dsp:cNvSpPr/>
      </dsp:nvSpPr>
      <dsp:spPr>
        <a:xfrm>
          <a:off x="283086" y="3254243"/>
          <a:ext cx="2569356" cy="2252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2800" kern="1200" dirty="0">
              <a:solidFill>
                <a:srgbClr val="000000"/>
              </a:solidFill>
              <a:latin typeface="BR Omny"/>
              <a:sym typeface="Wingdings" pitchFamily="2" charset="2"/>
            </a:rPr>
            <a:t>Selección de variables a consultar.</a:t>
          </a:r>
          <a:endParaRPr lang="es-MX" sz="2800" kern="1200" dirty="0"/>
        </a:p>
      </dsp:txBody>
      <dsp:txXfrm>
        <a:off x="283086" y="3254243"/>
        <a:ext cx="2569356" cy="2252191"/>
      </dsp:txXfrm>
    </dsp:sp>
    <dsp:sp modelId="{1EF3B157-A1B4-834C-8B9D-707915412243}">
      <dsp:nvSpPr>
        <dsp:cNvPr id="0" name=""/>
        <dsp:cNvSpPr/>
      </dsp:nvSpPr>
      <dsp:spPr>
        <a:xfrm>
          <a:off x="2367657" y="2194389"/>
          <a:ext cx="484784" cy="48478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FFC43-709B-B844-AFA8-9EA8CF297AB1}">
      <dsp:nvSpPr>
        <dsp:cNvPr id="0" name=""/>
        <dsp:cNvSpPr/>
      </dsp:nvSpPr>
      <dsp:spPr>
        <a:xfrm rot="5400000">
          <a:off x="3713978" y="1625581"/>
          <a:ext cx="1710340" cy="284596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58A820-6437-F241-977D-1DAF2C2A6D00}">
      <dsp:nvSpPr>
        <dsp:cNvPr id="0" name=""/>
        <dsp:cNvSpPr/>
      </dsp:nvSpPr>
      <dsp:spPr>
        <a:xfrm>
          <a:off x="3428479" y="2475913"/>
          <a:ext cx="2569356" cy="2252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2800" kern="1200" dirty="0">
              <a:solidFill>
                <a:srgbClr val="000000"/>
              </a:solidFill>
              <a:latin typeface="BR Omny"/>
              <a:sym typeface="Wingdings" pitchFamily="2" charset="2"/>
            </a:rPr>
            <a:t>Selección de preguntas a realizar.</a:t>
          </a:r>
          <a:endParaRPr lang="es-MX" sz="2800" kern="1200" dirty="0"/>
        </a:p>
      </dsp:txBody>
      <dsp:txXfrm>
        <a:off x="3428479" y="2475913"/>
        <a:ext cx="2569356" cy="2252191"/>
      </dsp:txXfrm>
    </dsp:sp>
    <dsp:sp modelId="{7584867D-6BD6-8C45-942D-05E80438AE15}">
      <dsp:nvSpPr>
        <dsp:cNvPr id="0" name=""/>
        <dsp:cNvSpPr/>
      </dsp:nvSpPr>
      <dsp:spPr>
        <a:xfrm>
          <a:off x="5513051" y="1416058"/>
          <a:ext cx="484784" cy="48478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012F58-EDCC-A94C-96C2-532F22EC0478}">
      <dsp:nvSpPr>
        <dsp:cNvPr id="0" name=""/>
        <dsp:cNvSpPr/>
      </dsp:nvSpPr>
      <dsp:spPr>
        <a:xfrm rot="5400000">
          <a:off x="6859371" y="847251"/>
          <a:ext cx="1710340" cy="284596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D2FD6-3740-9E45-838C-D27E49861575}">
      <dsp:nvSpPr>
        <dsp:cNvPr id="0" name=""/>
        <dsp:cNvSpPr/>
      </dsp:nvSpPr>
      <dsp:spPr>
        <a:xfrm>
          <a:off x="6573873" y="1697582"/>
          <a:ext cx="2569356" cy="2252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2800" kern="1200" dirty="0">
              <a:solidFill>
                <a:srgbClr val="000000"/>
              </a:solidFill>
              <a:latin typeface="BR Omny"/>
              <a:sym typeface="Wingdings" pitchFamily="2" charset="2"/>
            </a:rPr>
            <a:t>Construcción de sentido del instrumento.</a:t>
          </a:r>
          <a:endParaRPr lang="es-MX" sz="2800" kern="1200" dirty="0"/>
        </a:p>
      </dsp:txBody>
      <dsp:txXfrm>
        <a:off x="6573873" y="1697582"/>
        <a:ext cx="2569356" cy="22521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0ABA9-6A10-5E4C-AEAD-4AB11F3AE76A}">
      <dsp:nvSpPr>
        <dsp:cNvPr id="0" name=""/>
        <dsp:cNvSpPr/>
      </dsp:nvSpPr>
      <dsp:spPr>
        <a:xfrm>
          <a:off x="9456252" y="44005"/>
          <a:ext cx="1572602" cy="1572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800" kern="1200">
              <a:latin typeface="BR Omny"/>
            </a:rPr>
            <a:t>Uso de IA para generar preguntas para cada variable.</a:t>
          </a:r>
          <a:endParaRPr lang="es-MX" sz="1800" kern="1200" dirty="0"/>
        </a:p>
      </dsp:txBody>
      <dsp:txXfrm>
        <a:off x="9456252" y="44005"/>
        <a:ext cx="1572602" cy="1572602"/>
      </dsp:txXfrm>
    </dsp:sp>
    <dsp:sp modelId="{290F8037-AF6E-494D-9C27-2AEA7368AB6D}">
      <dsp:nvSpPr>
        <dsp:cNvPr id="0" name=""/>
        <dsp:cNvSpPr/>
      </dsp:nvSpPr>
      <dsp:spPr>
        <a:xfrm>
          <a:off x="5755778" y="-1627"/>
          <a:ext cx="5897579" cy="5897579"/>
        </a:xfrm>
        <a:prstGeom prst="circularArrow">
          <a:avLst>
            <a:gd name="adj1" fmla="val 5200"/>
            <a:gd name="adj2" fmla="val 335881"/>
            <a:gd name="adj3" fmla="val 21293373"/>
            <a:gd name="adj4" fmla="val 19766124"/>
            <a:gd name="adj5" fmla="val 6066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B1ED27-AA38-8F46-B9D0-24AB4800C95A}">
      <dsp:nvSpPr>
        <dsp:cNvPr id="0" name=""/>
        <dsp:cNvSpPr/>
      </dsp:nvSpPr>
      <dsp:spPr>
        <a:xfrm>
          <a:off x="10406780" y="2969427"/>
          <a:ext cx="1572602" cy="1572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800" kern="1200">
              <a:latin typeface="BR Omny"/>
            </a:rPr>
            <a:t>Uso de IA para revisar preguntas de instrumento de recolección.</a:t>
          </a:r>
          <a:endParaRPr lang="es-MX" sz="1800" kern="1200" dirty="0"/>
        </a:p>
      </dsp:txBody>
      <dsp:txXfrm>
        <a:off x="10406780" y="2969427"/>
        <a:ext cx="1572602" cy="1572602"/>
      </dsp:txXfrm>
    </dsp:sp>
    <dsp:sp modelId="{3833378B-9F39-FC4D-825E-AC1396048728}">
      <dsp:nvSpPr>
        <dsp:cNvPr id="0" name=""/>
        <dsp:cNvSpPr/>
      </dsp:nvSpPr>
      <dsp:spPr>
        <a:xfrm>
          <a:off x="5755778" y="-1627"/>
          <a:ext cx="5897579" cy="5897579"/>
        </a:xfrm>
        <a:prstGeom prst="circularArrow">
          <a:avLst>
            <a:gd name="adj1" fmla="val 5200"/>
            <a:gd name="adj2" fmla="val 335881"/>
            <a:gd name="adj3" fmla="val 4014833"/>
            <a:gd name="adj4" fmla="val 2253308"/>
            <a:gd name="adj5" fmla="val 6066"/>
          </a:avLst>
        </a:prstGeom>
        <a:solidFill>
          <a:schemeClr val="accent3">
            <a:hueOff val="1860145"/>
            <a:satOff val="-11392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EB3E8-5D02-6B41-A0CB-583D24E416E7}">
      <dsp:nvSpPr>
        <dsp:cNvPr id="0" name=""/>
        <dsp:cNvSpPr/>
      </dsp:nvSpPr>
      <dsp:spPr>
        <a:xfrm>
          <a:off x="7918267" y="4777438"/>
          <a:ext cx="1572602" cy="1572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800" kern="1200">
              <a:latin typeface="BR Omny"/>
            </a:rPr>
            <a:t>Piloto de instrumento por IA.</a:t>
          </a:r>
          <a:endParaRPr lang="es-MX" sz="1800" kern="1200" dirty="0"/>
        </a:p>
      </dsp:txBody>
      <dsp:txXfrm>
        <a:off x="7918267" y="4777438"/>
        <a:ext cx="1572602" cy="1572602"/>
      </dsp:txXfrm>
    </dsp:sp>
    <dsp:sp modelId="{80F21F9A-8A34-5A49-B13E-768E1419D73F}">
      <dsp:nvSpPr>
        <dsp:cNvPr id="0" name=""/>
        <dsp:cNvSpPr/>
      </dsp:nvSpPr>
      <dsp:spPr>
        <a:xfrm>
          <a:off x="5755778" y="-1627"/>
          <a:ext cx="5897579" cy="5897579"/>
        </a:xfrm>
        <a:prstGeom prst="circularArrow">
          <a:avLst>
            <a:gd name="adj1" fmla="val 5200"/>
            <a:gd name="adj2" fmla="val 335881"/>
            <a:gd name="adj3" fmla="val 8210811"/>
            <a:gd name="adj4" fmla="val 6449286"/>
            <a:gd name="adj5" fmla="val 6066"/>
          </a:avLst>
        </a:prstGeom>
        <a:solidFill>
          <a:schemeClr val="accent3">
            <a:hueOff val="3720291"/>
            <a:satOff val="-22785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A26E0-0BFE-D741-A3F2-73957E4F1E99}">
      <dsp:nvSpPr>
        <dsp:cNvPr id="0" name=""/>
        <dsp:cNvSpPr/>
      </dsp:nvSpPr>
      <dsp:spPr>
        <a:xfrm>
          <a:off x="5429754" y="2969427"/>
          <a:ext cx="1572602" cy="1572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800" kern="1200">
              <a:latin typeface="BR Omny"/>
            </a:rPr>
            <a:t>Simulación de entrevista con IA. </a:t>
          </a:r>
          <a:endParaRPr lang="es-MX" sz="1800" kern="1200" dirty="0"/>
        </a:p>
      </dsp:txBody>
      <dsp:txXfrm>
        <a:off x="5429754" y="2969427"/>
        <a:ext cx="1572602" cy="1572602"/>
      </dsp:txXfrm>
    </dsp:sp>
    <dsp:sp modelId="{F9203D07-4CFD-8544-B795-E1821F60DC0D}">
      <dsp:nvSpPr>
        <dsp:cNvPr id="0" name=""/>
        <dsp:cNvSpPr/>
      </dsp:nvSpPr>
      <dsp:spPr>
        <a:xfrm>
          <a:off x="5755778" y="-1627"/>
          <a:ext cx="5897579" cy="5897579"/>
        </a:xfrm>
        <a:prstGeom prst="circularArrow">
          <a:avLst>
            <a:gd name="adj1" fmla="val 5200"/>
            <a:gd name="adj2" fmla="val 335881"/>
            <a:gd name="adj3" fmla="val 12297995"/>
            <a:gd name="adj4" fmla="val 10770746"/>
            <a:gd name="adj5" fmla="val 6066"/>
          </a:avLst>
        </a:prstGeom>
        <a:solidFill>
          <a:schemeClr val="accent3">
            <a:hueOff val="5580436"/>
            <a:satOff val="-34178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0485D7-8660-DA4E-860D-F63125AD7FCF}">
      <dsp:nvSpPr>
        <dsp:cNvPr id="0" name=""/>
        <dsp:cNvSpPr/>
      </dsp:nvSpPr>
      <dsp:spPr>
        <a:xfrm>
          <a:off x="6380281" y="44005"/>
          <a:ext cx="1572602" cy="1572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800" kern="1200">
              <a:latin typeface="BR Omny"/>
            </a:rPr>
            <a:t>Ajuste de preguntas al contexto: realidad territorial y población. </a:t>
          </a:r>
          <a:endParaRPr lang="es-MX" sz="1800" kern="1200" dirty="0"/>
        </a:p>
      </dsp:txBody>
      <dsp:txXfrm>
        <a:off x="6380281" y="44005"/>
        <a:ext cx="1572602" cy="1572602"/>
      </dsp:txXfrm>
    </dsp:sp>
    <dsp:sp modelId="{A03D06AE-D97D-BB4A-B586-FF59866B62CA}">
      <dsp:nvSpPr>
        <dsp:cNvPr id="0" name=""/>
        <dsp:cNvSpPr/>
      </dsp:nvSpPr>
      <dsp:spPr>
        <a:xfrm>
          <a:off x="5755778" y="-1627"/>
          <a:ext cx="5897579" cy="5897579"/>
        </a:xfrm>
        <a:prstGeom prst="circularArrow">
          <a:avLst>
            <a:gd name="adj1" fmla="val 5200"/>
            <a:gd name="adj2" fmla="val 335881"/>
            <a:gd name="adj3" fmla="val 16865822"/>
            <a:gd name="adj4" fmla="val 15198297"/>
            <a:gd name="adj5" fmla="val 6066"/>
          </a:avLst>
        </a:prstGeom>
        <a:solidFill>
          <a:schemeClr val="accent3">
            <a:hueOff val="7440581"/>
            <a:satOff val="-4557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DC6079-DDAC-534F-A1EA-9FD5B2D80BD1}">
      <dsp:nvSpPr>
        <dsp:cNvPr id="0" name=""/>
        <dsp:cNvSpPr/>
      </dsp:nvSpPr>
      <dsp:spPr>
        <a:xfrm rot="5400000">
          <a:off x="3573235" y="1961975"/>
          <a:ext cx="1735198" cy="197546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0A0E5A-6728-2B4A-8A52-F6551EF5B4DD}">
      <dsp:nvSpPr>
        <dsp:cNvPr id="0" name=""/>
        <dsp:cNvSpPr/>
      </dsp:nvSpPr>
      <dsp:spPr>
        <a:xfrm>
          <a:off x="3113513" y="38473"/>
          <a:ext cx="2921052" cy="2044642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/>
            <a:t>Codificación inicial</a:t>
          </a:r>
        </a:p>
      </dsp:txBody>
      <dsp:txXfrm>
        <a:off x="3213342" y="138302"/>
        <a:ext cx="2721394" cy="1844984"/>
      </dsp:txXfrm>
    </dsp:sp>
    <dsp:sp modelId="{8C8CF1BA-E3AC-0E4D-BBD9-255C2BE7F271}">
      <dsp:nvSpPr>
        <dsp:cNvPr id="0" name=""/>
        <dsp:cNvSpPr/>
      </dsp:nvSpPr>
      <dsp:spPr>
        <a:xfrm>
          <a:off x="6034566" y="233476"/>
          <a:ext cx="2124495" cy="165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/>
            <a:t>Procesamiento de información supervisado en software de análisis.</a:t>
          </a:r>
        </a:p>
      </dsp:txBody>
      <dsp:txXfrm>
        <a:off x="6034566" y="233476"/>
        <a:ext cx="2124495" cy="1652569"/>
      </dsp:txXfrm>
    </dsp:sp>
    <dsp:sp modelId="{1709574F-DAFE-FF4D-B89E-73ED41076989}">
      <dsp:nvSpPr>
        <dsp:cNvPr id="0" name=""/>
        <dsp:cNvSpPr/>
      </dsp:nvSpPr>
      <dsp:spPr>
        <a:xfrm rot="5400000">
          <a:off x="5995098" y="4258783"/>
          <a:ext cx="1735198" cy="197546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-7709907"/>
            <a:satOff val="15739"/>
            <a:lumOff val="1053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214D6-F074-B445-8004-90E1AC8F96C1}">
      <dsp:nvSpPr>
        <dsp:cNvPr id="0" name=""/>
        <dsp:cNvSpPr/>
      </dsp:nvSpPr>
      <dsp:spPr>
        <a:xfrm>
          <a:off x="5535376" y="2335281"/>
          <a:ext cx="2921052" cy="2044642"/>
        </a:xfrm>
        <a:prstGeom prst="roundRect">
          <a:avLst>
            <a:gd name="adj" fmla="val 16670"/>
          </a:avLst>
        </a:prstGeom>
        <a:solidFill>
          <a:schemeClr val="accent2">
            <a:hueOff val="-3984647"/>
            <a:satOff val="14830"/>
            <a:lumOff val="-362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/>
            <a:t>Codificación emergente</a:t>
          </a:r>
        </a:p>
      </dsp:txBody>
      <dsp:txXfrm>
        <a:off x="5635205" y="2435110"/>
        <a:ext cx="2721394" cy="1844984"/>
      </dsp:txXfrm>
    </dsp:sp>
    <dsp:sp modelId="{8CFB6E90-CAE3-FA48-95D9-CD786D98A777}">
      <dsp:nvSpPr>
        <dsp:cNvPr id="0" name=""/>
        <dsp:cNvSpPr/>
      </dsp:nvSpPr>
      <dsp:spPr>
        <a:xfrm>
          <a:off x="8456429" y="2530284"/>
          <a:ext cx="2124495" cy="165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/>
            <a:t>Asignación de códigos específicos por elementos del testimonio.</a:t>
          </a:r>
        </a:p>
      </dsp:txBody>
      <dsp:txXfrm>
        <a:off x="8456429" y="2530284"/>
        <a:ext cx="2124495" cy="1652569"/>
      </dsp:txXfrm>
    </dsp:sp>
    <dsp:sp modelId="{5B1BE906-963E-2C48-8444-978E717C0BD6}">
      <dsp:nvSpPr>
        <dsp:cNvPr id="0" name=""/>
        <dsp:cNvSpPr/>
      </dsp:nvSpPr>
      <dsp:spPr>
        <a:xfrm>
          <a:off x="7957239" y="4632089"/>
          <a:ext cx="2921052" cy="2044642"/>
        </a:xfrm>
        <a:prstGeom prst="roundRect">
          <a:avLst>
            <a:gd name="adj" fmla="val 16670"/>
          </a:avLst>
        </a:prstGeom>
        <a:solidFill>
          <a:schemeClr val="accent2">
            <a:hueOff val="-7969295"/>
            <a:satOff val="29661"/>
            <a:lumOff val="-72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500" kern="1200"/>
            <a:t>Análisis de recurrencias</a:t>
          </a:r>
        </a:p>
      </dsp:txBody>
      <dsp:txXfrm>
        <a:off x="8057068" y="4731918"/>
        <a:ext cx="2721394" cy="1844984"/>
      </dsp:txXfrm>
    </dsp:sp>
    <dsp:sp modelId="{6EBBA836-7794-1243-8B21-23564C4DA19C}">
      <dsp:nvSpPr>
        <dsp:cNvPr id="0" name=""/>
        <dsp:cNvSpPr/>
      </dsp:nvSpPr>
      <dsp:spPr>
        <a:xfrm>
          <a:off x="10878292" y="4827092"/>
          <a:ext cx="2124495" cy="1652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/>
            <a:t>Generación de tendencias sobre codificación emergente.</a:t>
          </a:r>
        </a:p>
      </dsp:txBody>
      <dsp:txXfrm>
        <a:off x="10878292" y="4827092"/>
        <a:ext cx="2124495" cy="16525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20A0A-D468-494A-8611-B899A6E71186}">
      <dsp:nvSpPr>
        <dsp:cNvPr id="0" name=""/>
        <dsp:cNvSpPr/>
      </dsp:nvSpPr>
      <dsp:spPr>
        <a:xfrm>
          <a:off x="14223" y="77152"/>
          <a:ext cx="4251324" cy="25507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3200" kern="1200">
              <a:latin typeface="BR Omny"/>
            </a:rPr>
            <a:t>Selección de IA para codificación.</a:t>
          </a:r>
          <a:endParaRPr lang="es-MX" sz="3200" kern="1200"/>
        </a:p>
      </dsp:txBody>
      <dsp:txXfrm>
        <a:off x="88933" y="151862"/>
        <a:ext cx="4101904" cy="2401374"/>
      </dsp:txXfrm>
    </dsp:sp>
    <dsp:sp modelId="{02CE4F7D-A5D6-A448-957D-CDE31F546901}">
      <dsp:nvSpPr>
        <dsp:cNvPr id="0" name=""/>
        <dsp:cNvSpPr/>
      </dsp:nvSpPr>
      <dsp:spPr>
        <a:xfrm>
          <a:off x="4690681" y="825385"/>
          <a:ext cx="901280" cy="10543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400" kern="1200">
            <a:solidFill>
              <a:schemeClr val="bg1"/>
            </a:solidFill>
          </a:endParaRPr>
        </a:p>
      </dsp:txBody>
      <dsp:txXfrm>
        <a:off x="4690681" y="1036251"/>
        <a:ext cx="630896" cy="632596"/>
      </dsp:txXfrm>
    </dsp:sp>
    <dsp:sp modelId="{DCB0CDEA-797A-5246-89BA-156CE7307B23}">
      <dsp:nvSpPr>
        <dsp:cNvPr id="0" name=""/>
        <dsp:cNvSpPr/>
      </dsp:nvSpPr>
      <dsp:spPr>
        <a:xfrm>
          <a:off x="5966078" y="77152"/>
          <a:ext cx="4251324" cy="2550794"/>
        </a:xfrm>
        <a:prstGeom prst="roundRect">
          <a:avLst>
            <a:gd name="adj" fmla="val 10000"/>
          </a:avLst>
        </a:prstGeom>
        <a:solidFill>
          <a:schemeClr val="accent2">
            <a:hueOff val="-3984647"/>
            <a:satOff val="14830"/>
            <a:lumOff val="-362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3200" kern="1200">
              <a:latin typeface="BR Omny"/>
            </a:rPr>
            <a:t>IA supervisada a partir de parámetros de codificación.</a:t>
          </a:r>
          <a:endParaRPr lang="es-MX" sz="3200" kern="1200"/>
        </a:p>
      </dsp:txBody>
      <dsp:txXfrm>
        <a:off x="6040788" y="151862"/>
        <a:ext cx="4101904" cy="2401374"/>
      </dsp:txXfrm>
    </dsp:sp>
    <dsp:sp modelId="{4C296C1C-58EB-AF4B-8B15-E26A2753E407}">
      <dsp:nvSpPr>
        <dsp:cNvPr id="0" name=""/>
        <dsp:cNvSpPr/>
      </dsp:nvSpPr>
      <dsp:spPr>
        <a:xfrm>
          <a:off x="10642535" y="825385"/>
          <a:ext cx="901280" cy="10543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7969295"/>
            <a:satOff val="29661"/>
            <a:lumOff val="-725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400" kern="1200">
            <a:solidFill>
              <a:schemeClr val="bg1"/>
            </a:solidFill>
          </a:endParaRPr>
        </a:p>
      </dsp:txBody>
      <dsp:txXfrm>
        <a:off x="10642535" y="1036251"/>
        <a:ext cx="630896" cy="632596"/>
      </dsp:txXfrm>
    </dsp:sp>
    <dsp:sp modelId="{2583E7AF-4160-DE4A-B542-8E0BBC87505D}">
      <dsp:nvSpPr>
        <dsp:cNvPr id="0" name=""/>
        <dsp:cNvSpPr/>
      </dsp:nvSpPr>
      <dsp:spPr>
        <a:xfrm>
          <a:off x="11917933" y="77152"/>
          <a:ext cx="4251324" cy="2550794"/>
        </a:xfrm>
        <a:prstGeom prst="roundRect">
          <a:avLst>
            <a:gd name="adj" fmla="val 10000"/>
          </a:avLst>
        </a:prstGeom>
        <a:solidFill>
          <a:schemeClr val="accent2">
            <a:hueOff val="-7969295"/>
            <a:satOff val="29661"/>
            <a:lumOff val="-72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3200" kern="1200">
              <a:latin typeface="BR Omny"/>
            </a:rPr>
            <a:t>Tendencias de información.</a:t>
          </a:r>
          <a:endParaRPr lang="es-MX" sz="3200" kern="1200"/>
        </a:p>
      </dsp:txBody>
      <dsp:txXfrm>
        <a:off x="11992643" y="151862"/>
        <a:ext cx="4101904" cy="24013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2E02C-7C61-43FC-A62A-919B2A803E70}">
      <dsp:nvSpPr>
        <dsp:cNvPr id="0" name=""/>
        <dsp:cNvSpPr/>
      </dsp:nvSpPr>
      <dsp:spPr>
        <a:xfrm>
          <a:off x="536497" y="1757"/>
          <a:ext cx="4460192" cy="26761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>
              <a:solidFill>
                <a:srgbClr val="000000"/>
              </a:solidFill>
              <a:latin typeface="BR Omny"/>
            </a:rPr>
            <a:t>El Sesgo de Confirmación y la Justificación de Decisiones (Prompts)</a:t>
          </a:r>
          <a:endParaRPr lang="es-CO" sz="3200" kern="1200" dirty="0">
            <a:solidFill>
              <a:srgbClr val="000000"/>
            </a:solidFill>
            <a:latin typeface="BR Omny"/>
          </a:endParaRPr>
        </a:p>
      </dsp:txBody>
      <dsp:txXfrm>
        <a:off x="536497" y="1757"/>
        <a:ext cx="4460192" cy="2676115"/>
      </dsp:txXfrm>
    </dsp:sp>
    <dsp:sp modelId="{142EAAAD-8FB9-4205-8660-461C0F69C11A}">
      <dsp:nvSpPr>
        <dsp:cNvPr id="0" name=""/>
        <dsp:cNvSpPr/>
      </dsp:nvSpPr>
      <dsp:spPr>
        <a:xfrm>
          <a:off x="5442709" y="1757"/>
          <a:ext cx="4460192" cy="267611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>
              <a:solidFill>
                <a:srgbClr val="000000"/>
              </a:solidFill>
              <a:latin typeface="BR Omny"/>
            </a:rPr>
            <a:t>Garantía de Seguridad</a:t>
          </a:r>
          <a:endParaRPr lang="es-CO" sz="3200" kern="1200" dirty="0">
            <a:solidFill>
              <a:srgbClr val="000000"/>
            </a:solidFill>
            <a:latin typeface="BR Omny"/>
          </a:endParaRPr>
        </a:p>
      </dsp:txBody>
      <dsp:txXfrm>
        <a:off x="5442709" y="1757"/>
        <a:ext cx="4460192" cy="2676115"/>
      </dsp:txXfrm>
    </dsp:sp>
    <dsp:sp modelId="{4CB126CA-9604-4EC0-A3A9-4813D289D330}">
      <dsp:nvSpPr>
        <dsp:cNvPr id="0" name=""/>
        <dsp:cNvSpPr/>
      </dsp:nvSpPr>
      <dsp:spPr>
        <a:xfrm>
          <a:off x="2989603" y="3123892"/>
          <a:ext cx="4460192" cy="26761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>
              <a:solidFill>
                <a:srgbClr val="000000"/>
              </a:solidFill>
              <a:latin typeface="BR Omny"/>
            </a:rPr>
            <a:t>Dilema del "Consentimiento de Origen" y la Exposición de Datos en la Nube</a:t>
          </a:r>
          <a:endParaRPr lang="es-CO" sz="3200" kern="1200" dirty="0">
            <a:solidFill>
              <a:srgbClr val="000000"/>
            </a:solidFill>
            <a:latin typeface="BR Omny"/>
          </a:endParaRPr>
        </a:p>
      </dsp:txBody>
      <dsp:txXfrm>
        <a:off x="2989603" y="3123892"/>
        <a:ext cx="4460192" cy="26761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A23F7-FDDB-4642-9C91-31D8B6ABD9DE}">
      <dsp:nvSpPr>
        <dsp:cNvPr id="0" name=""/>
        <dsp:cNvSpPr/>
      </dsp:nvSpPr>
      <dsp:spPr>
        <a:xfrm>
          <a:off x="2858211" y="548639"/>
          <a:ext cx="6827520" cy="6827520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2200" kern="1200" dirty="0">
              <a:solidFill>
                <a:srgbClr val="000000"/>
              </a:solidFill>
              <a:latin typeface="BR Omny"/>
            </a:rPr>
            <a:t>La Anonimización Algorítmica Absoluta y la Trazabilidad del Riesgo</a:t>
          </a:r>
          <a:endParaRPr lang="es-CO" sz="2200" kern="1200" dirty="0"/>
        </a:p>
      </dsp:txBody>
      <dsp:txXfrm>
        <a:off x="6570268" y="1808479"/>
        <a:ext cx="2316480" cy="2275840"/>
      </dsp:txXfrm>
    </dsp:sp>
    <dsp:sp modelId="{3E16A687-F82B-4A73-8180-53CD46511C05}">
      <dsp:nvSpPr>
        <dsp:cNvPr id="0" name=""/>
        <dsp:cNvSpPr/>
      </dsp:nvSpPr>
      <dsp:spPr>
        <a:xfrm>
          <a:off x="2506268" y="751839"/>
          <a:ext cx="6827520" cy="6827520"/>
        </a:xfrm>
        <a:prstGeom prst="pie">
          <a:avLst>
            <a:gd name="adj1" fmla="val 1800000"/>
            <a:gd name="adj2" fmla="val 9000000"/>
          </a:avLst>
        </a:prstGeom>
        <a:solidFill>
          <a:schemeClr val="accent2">
            <a:hueOff val="-3984647"/>
            <a:satOff val="14830"/>
            <a:lumOff val="-362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2200" kern="1200" dirty="0">
              <a:solidFill>
                <a:srgbClr val="000000"/>
              </a:solidFill>
              <a:latin typeface="BR Omny"/>
            </a:rPr>
            <a:t>Descontextualización, Reduccionismo del matiz cualitativo</a:t>
          </a:r>
          <a:endParaRPr lang="es-CO" sz="2200" kern="1200" dirty="0"/>
        </a:p>
      </dsp:txBody>
      <dsp:txXfrm>
        <a:off x="4375708" y="5059680"/>
        <a:ext cx="3088640" cy="2113280"/>
      </dsp:txXfrm>
    </dsp:sp>
    <dsp:sp modelId="{E56E8905-24A4-41AA-BEEE-802163E18B99}">
      <dsp:nvSpPr>
        <dsp:cNvPr id="0" name=""/>
        <dsp:cNvSpPr/>
      </dsp:nvSpPr>
      <dsp:spPr>
        <a:xfrm>
          <a:off x="2506268" y="751839"/>
          <a:ext cx="6827520" cy="6827520"/>
        </a:xfrm>
        <a:prstGeom prst="pie">
          <a:avLst>
            <a:gd name="adj1" fmla="val 9000000"/>
            <a:gd name="adj2" fmla="val 16200000"/>
          </a:avLst>
        </a:prstGeom>
        <a:solidFill>
          <a:schemeClr val="accent2">
            <a:hueOff val="-7969295"/>
            <a:satOff val="29661"/>
            <a:lumOff val="-72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2200" kern="1200" dirty="0">
              <a:solidFill>
                <a:srgbClr val="000000"/>
              </a:solidFill>
              <a:latin typeface="BR Omny"/>
            </a:rPr>
            <a:t>La IA frente al Deber de Protección</a:t>
          </a:r>
          <a:endParaRPr lang="es-CO" sz="2200" kern="1200" dirty="0"/>
        </a:p>
      </dsp:txBody>
      <dsp:txXfrm>
        <a:off x="3237788" y="2092960"/>
        <a:ext cx="2316480" cy="2275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5D125-BCFA-1741-B81B-68ECBA5C9AA8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16BE1-EDE4-B441-8E48-1A05B4FC9E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25271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16BE1-EDE4-B441-8E48-1A05B4FC9E0C}" type="slidenum">
              <a:rPr lang="es-ES_tradnl" smtClean="0"/>
              <a:t>17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68208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F2F82-FF41-96B6-7D8C-1D658ACDE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01BEE5-135E-A3E6-367F-712FB6172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043166-D8AA-3969-7906-E433F12D0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98FC0-F38C-9242-911F-4E92D18779B3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EB2D82-9186-81F2-9383-F73D002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1F9778-255E-54FF-F85A-D64DC3576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80CF-2D5A-994B-8A78-5E54A2C2AA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215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4F5181-2B3E-C378-1012-E9571C251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BEE010B-86FA-EE13-0ABA-C368B8F229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FB59C6-F83F-8801-5B87-091BC3E8C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98FC0-F38C-9242-911F-4E92D18779B3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47D6A5-8489-41E2-48E2-3868E294A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F8107D-4BFA-E60A-6DF7-972DFA115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80CF-2D5A-994B-8A78-5E54A2C2AA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69317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3D1C06E-8B07-E40E-1D3F-FB88783380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1C851AB-C326-8378-50DA-91B7F22E5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2A7F80-02D7-02F9-E675-760A2E6F1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98FC0-F38C-9242-911F-4E92D18779B3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0D74ED-1443-DA82-BFF2-C2956603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942924-2311-D64F-1D15-A40ACC785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80CF-2D5A-994B-8A78-5E54A2C2AA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61044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0B393B-9C62-0F3B-61E3-3010BEEEA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ABC844-580B-3824-C934-668ABC07B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038BAD-2C79-F2DE-3E4B-AA28F7372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98FC0-F38C-9242-911F-4E92D18779B3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B403CE-ADC4-8821-A619-096C3BA77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2A8E17-4CD4-44EA-5C0E-40A714B72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80CF-2D5A-994B-8A78-5E54A2C2AA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62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F5A42A-DA08-1143-3085-214525C99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373F728-BC8C-75B0-3E09-F81138995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1178B8-E34D-96F0-6B72-7358C1A8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98FC0-F38C-9242-911F-4E92D18779B3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C22EB1-0A8A-9F68-53E7-F3A52D40D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68F8BA-3A26-5D00-0650-87E32F2CB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80CF-2D5A-994B-8A78-5E54A2C2AA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0519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FE2CF6-9C4E-BB22-8A3A-F5BB2B16A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527D7D-CC0A-40E3-AFCF-0CF8851787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41BCB22-9BE5-B6FA-7614-957CBEA44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A56213-9C5A-7E1E-25F8-D9BF8E807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98FC0-F38C-9242-911F-4E92D18779B3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AE46F4-6EC5-AF37-1154-8A919D637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BE68B7-31B8-4E8A-1000-F3D864775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80CF-2D5A-994B-8A78-5E54A2C2AA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75278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730841-B942-F540-B190-A4C90CD05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1AD02C7-55E3-5F42-7BAB-6EE85DC78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3C6F6AB-F925-D37E-B418-69D298452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AB2309D-D86E-A93F-308B-6B106FE9A9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F3B5769-4038-BF64-E610-A92DB9520B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0DDC46-682E-25E1-E404-8717FE9C2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98FC0-F38C-9242-911F-4E92D18779B3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1D9D7F0-2770-0546-35B1-14635E3EB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FDBBF86-AE27-28A8-CBBA-74115C661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80CF-2D5A-994B-8A78-5E54A2C2AA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12434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A5772-5C90-C21A-5B9E-C5EB8192E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FA5EBAE-935A-7BC7-6637-DDF3DE243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98FC0-F38C-9242-911F-4E92D18779B3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DE0AD7A-52BA-8AC4-96D7-B65C7EDC6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3A9276-4D05-41A3-BEC9-6F00E9A87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80CF-2D5A-994B-8A78-5E54A2C2AA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71356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FC32974-2947-2001-8715-168185B24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98FC0-F38C-9242-911F-4E92D18779B3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B7CD69F-31F2-0258-1115-22BE3F57D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3417955-7D15-579E-DFF1-1278958B9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80CF-2D5A-994B-8A78-5E54A2C2AA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75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E6C8FB-76D1-7910-2B8A-E676338B0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ADA310-C8C4-DB72-975C-442760741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59C2A1-E83E-C442-DF1F-90E1350250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7402B6F-8540-4A18-C5C2-4E5F0F39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98FC0-F38C-9242-911F-4E92D18779B3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004485E-2504-22C8-318D-9BA612C98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0F444F8-22D5-EF50-BA66-D22FE51DF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80CF-2D5A-994B-8A78-5E54A2C2AA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70713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A76FEB-CE0B-2D7C-3006-A73C8B6C5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175D1D2-C9B2-D821-908B-A11FB1F5B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CC66666-10D4-AB49-6032-E8BB0C9B2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929605-160A-B4F7-B76C-874D05F9B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98FC0-F38C-9242-911F-4E92D18779B3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077CF6-2245-A860-F429-38D1E644E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2A0A1A-32AD-A471-B0E0-F0DED1CD3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480CF-2D5A-994B-8A78-5E54A2C2AA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95646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1F6C2DE-A7B7-98E3-1C9C-635B220A9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E3706D0-53B9-25B1-E66B-3F9D2B3D0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063742-9A20-3E76-5363-7102848447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B98FC0-F38C-9242-911F-4E92D18779B3}" type="datetimeFigureOut">
              <a:rPr lang="es-ES_tradnl" smtClean="0"/>
              <a:t>02/06/2026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522381-27A9-F5ED-6950-AC9585873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EBF6CB-2C4C-1678-87D5-033AF293B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E480CF-2D5A-994B-8A78-5E54A2C2AAE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26035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sv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8E5FF-D69C-F308-BB5A-D3F383FB3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81B21A9A-8FF9-6C6D-9871-CEFF9A4221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8380" y="1244135"/>
            <a:ext cx="4447795" cy="1003765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1B319475-8174-8C8D-4CDA-E502B9DA1DAD}"/>
              </a:ext>
            </a:extLst>
          </p:cNvPr>
          <p:cNvSpPr txBox="1"/>
          <p:nvPr/>
        </p:nvSpPr>
        <p:spPr>
          <a:xfrm>
            <a:off x="1028700" y="770864"/>
            <a:ext cx="4447797" cy="356693"/>
          </a:xfrm>
          <a:prstGeom prst="roundRect">
            <a:avLst>
              <a:gd name="adj" fmla="val 50000"/>
            </a:avLst>
          </a:prstGeom>
          <a:solidFill>
            <a:srgbClr val="00ADEE"/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364" rtl="0" eaLnBrk="1" fontAlgn="auto" latinLnBrk="0" hangingPunct="1">
              <a:lnSpc>
                <a:spcPts val="20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 Omny"/>
                <a:ea typeface="BR Omny"/>
                <a:cs typeface="BR Omny"/>
                <a:sym typeface="BR Omny"/>
              </a:rPr>
              <a:t>Participantes del evento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F9FBA8B7-B8D1-5B14-C9D5-CB41D6240ECA}"/>
              </a:ext>
            </a:extLst>
          </p:cNvPr>
          <p:cNvSpPr/>
          <p:nvPr/>
        </p:nvSpPr>
        <p:spPr>
          <a:xfrm rot="6395979">
            <a:off x="3334936" y="-5442010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49" b="-649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B392B9D-D35C-9D9E-F506-D99F56F7D93B}"/>
              </a:ext>
            </a:extLst>
          </p:cNvPr>
          <p:cNvSpPr txBox="1"/>
          <p:nvPr/>
        </p:nvSpPr>
        <p:spPr>
          <a:xfrm>
            <a:off x="647700" y="5342587"/>
            <a:ext cx="8496300" cy="2197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Aplicaciones prácticas de la IA en evaluación desde un enfoque ético</a:t>
            </a:r>
            <a:endParaRPr lang="en-US" sz="48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79CB9A9-4EB2-502B-FC94-EE92A8796D38}"/>
              </a:ext>
            </a:extLst>
          </p:cNvPr>
          <p:cNvSpPr txBox="1"/>
          <p:nvPr/>
        </p:nvSpPr>
        <p:spPr>
          <a:xfrm>
            <a:off x="1028700" y="5946095"/>
            <a:ext cx="6525478" cy="495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BD5273A-0EB1-A930-8772-F2364C714B80}"/>
              </a:ext>
            </a:extLst>
          </p:cNvPr>
          <p:cNvSpPr txBox="1"/>
          <p:nvPr/>
        </p:nvSpPr>
        <p:spPr>
          <a:xfrm>
            <a:off x="1028700" y="2736893"/>
            <a:ext cx="6525478" cy="42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03-JUN-2026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75F0255-6564-DE22-B348-A43BC646D0E4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 err="1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  <a:endParaRPr lang="en-US" sz="1742" dirty="0">
              <a:solidFill>
                <a:srgbClr val="FFFFFF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</p:spTree>
    <p:extLst>
      <p:ext uri="{BB962C8B-B14F-4D97-AF65-F5344CB8AC3E}">
        <p14:creationId xmlns:p14="http://schemas.microsoft.com/office/powerpoint/2010/main" val="1078133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8CFEA-B6C3-D825-1FC8-AD4521964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3AB3C6F-1680-8FC6-4F30-D46B6C1C7480}"/>
              </a:ext>
            </a:extLst>
          </p:cNvPr>
          <p:cNvSpPr/>
          <p:nvPr/>
        </p:nvSpPr>
        <p:spPr>
          <a:xfrm rot="-1377480">
            <a:off x="16651579" y="-88286"/>
            <a:ext cx="1653356" cy="171288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A661124-1BAC-6644-1762-003575F12540}"/>
              </a:ext>
            </a:extLst>
          </p:cNvPr>
          <p:cNvSpPr txBox="1"/>
          <p:nvPr/>
        </p:nvSpPr>
        <p:spPr>
          <a:xfrm>
            <a:off x="1028699" y="1095295"/>
            <a:ext cx="15354299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Uso en análisis de información primaria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C12B2C6-AB35-609A-2CB9-50DA82B70FFD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EB8FA3E-71E1-8D56-6674-475D679A91A3}"/>
              </a:ext>
            </a:extLst>
          </p:cNvPr>
          <p:cNvSpPr/>
          <p:nvPr/>
        </p:nvSpPr>
        <p:spPr>
          <a:xfrm>
            <a:off x="0" y="10172700"/>
            <a:ext cx="18288000" cy="1143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D368C"/>
              </a:solidFill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A93946F-5589-DD03-7619-CBDC015FCC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6988087"/>
              </p:ext>
            </p:extLst>
          </p:nvPr>
        </p:nvGraphicFramePr>
        <p:xfrm>
          <a:off x="1052259" y="2905893"/>
          <a:ext cx="16183482" cy="2705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C827BF27-02CE-637C-6738-C58323827CFA}"/>
              </a:ext>
            </a:extLst>
          </p:cNvPr>
          <p:cNvSpPr/>
          <p:nvPr/>
        </p:nvSpPr>
        <p:spPr>
          <a:xfrm>
            <a:off x="1028699" y="6057900"/>
            <a:ext cx="4229101" cy="2743200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800" b="1" err="1"/>
              <a:t>NotebookLM</a:t>
            </a:r>
            <a:r>
              <a:rPr lang="es-CO" sz="2800" b="1"/>
              <a:t> o uso de IA en software, ejemplo: Atlas.Ti. 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47DCFDE9-A985-47CE-AC20-827440AADE0E}"/>
              </a:ext>
            </a:extLst>
          </p:cNvPr>
          <p:cNvSpPr/>
          <p:nvPr/>
        </p:nvSpPr>
        <p:spPr>
          <a:xfrm>
            <a:off x="7029449" y="6111755"/>
            <a:ext cx="4229101" cy="2743200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800" b="1" err="1"/>
              <a:t>Promt</a:t>
            </a:r>
            <a:r>
              <a:rPr lang="es-CO" sz="2800" b="1"/>
              <a:t> para generar códigos emergentes.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F036083F-A14B-97B2-3F9F-A242DF8B9B71}"/>
              </a:ext>
            </a:extLst>
          </p:cNvPr>
          <p:cNvSpPr/>
          <p:nvPr/>
        </p:nvSpPr>
        <p:spPr>
          <a:xfrm>
            <a:off x="13006640" y="6057900"/>
            <a:ext cx="4229101" cy="27432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800" b="1"/>
              <a:t>Relación de códigos emergentes por medio de IA.</a:t>
            </a:r>
          </a:p>
        </p:txBody>
      </p:sp>
    </p:spTree>
    <p:extLst>
      <p:ext uri="{BB962C8B-B14F-4D97-AF65-F5344CB8AC3E}">
        <p14:creationId xmlns:p14="http://schemas.microsoft.com/office/powerpoint/2010/main" val="2488269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72FD4-C68A-0431-33AE-3B6153036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E2C719-EFC3-976B-BCA1-344DB7E305BA}"/>
              </a:ext>
            </a:extLst>
          </p:cNvPr>
          <p:cNvSpPr/>
          <p:nvPr/>
        </p:nvSpPr>
        <p:spPr>
          <a:xfrm rot="-1377480">
            <a:off x="16651579" y="-88286"/>
            <a:ext cx="1653356" cy="171288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49C02CF-FF23-98FE-28DA-51477FACD573}"/>
              </a:ext>
            </a:extLst>
          </p:cNvPr>
          <p:cNvSpPr txBox="1"/>
          <p:nvPr/>
        </p:nvSpPr>
        <p:spPr>
          <a:xfrm>
            <a:off x="1028699" y="1095295"/>
            <a:ext cx="15354299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Consideraciones Éticas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9AA13C0-3750-B54C-BADC-ADF8C7E3B7A5}"/>
              </a:ext>
            </a:extLst>
          </p:cNvPr>
          <p:cNvSpPr txBox="1"/>
          <p:nvPr/>
        </p:nvSpPr>
        <p:spPr>
          <a:xfrm>
            <a:off x="2095500" y="3196264"/>
            <a:ext cx="16192500" cy="8193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CO" sz="4000" dirty="0">
                <a:solidFill>
                  <a:srgbClr val="000000"/>
                </a:solidFill>
                <a:latin typeface="BR Omny"/>
              </a:rPr>
              <a:t>En revisión de información secundaria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B196DFF-104F-415B-CC95-936355EF240B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FFE63D9-F203-74C4-AE55-9200B9401DBA}"/>
              </a:ext>
            </a:extLst>
          </p:cNvPr>
          <p:cNvSpPr/>
          <p:nvPr/>
        </p:nvSpPr>
        <p:spPr>
          <a:xfrm>
            <a:off x="0" y="10172700"/>
            <a:ext cx="18288000" cy="1143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D368C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650C2B8-1136-A010-2F09-0BE6968148B8}"/>
              </a:ext>
            </a:extLst>
          </p:cNvPr>
          <p:cNvSpPr/>
          <p:nvPr/>
        </p:nvSpPr>
        <p:spPr>
          <a:xfrm>
            <a:off x="446748" y="2641991"/>
            <a:ext cx="20056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8000" b="1" cap="none" spc="0" dirty="0">
                <a:ln/>
                <a:solidFill>
                  <a:schemeClr val="accent4"/>
                </a:solidFill>
                <a:effectLst/>
              </a:rPr>
              <a:t>1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A3B1B1-8CCD-2A8A-9565-A928827D3A52}"/>
              </a:ext>
            </a:extLst>
          </p:cNvPr>
          <p:cNvSpPr txBox="1"/>
          <p:nvPr/>
        </p:nvSpPr>
        <p:spPr>
          <a:xfrm>
            <a:off x="3484944" y="4652463"/>
            <a:ext cx="14803055" cy="911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CO" sz="4000" dirty="0">
                <a:solidFill>
                  <a:srgbClr val="000000"/>
                </a:solidFill>
                <a:latin typeface="BR Omny"/>
              </a:rPr>
              <a:t>En el diseño de instrumentos de recolección de información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AA56FF6-464F-851A-6409-B270EEB5DC3C}"/>
              </a:ext>
            </a:extLst>
          </p:cNvPr>
          <p:cNvSpPr txBox="1"/>
          <p:nvPr/>
        </p:nvSpPr>
        <p:spPr>
          <a:xfrm>
            <a:off x="3622717" y="6965897"/>
            <a:ext cx="13914050" cy="911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CO" sz="4000" dirty="0">
                <a:solidFill>
                  <a:srgbClr val="000000"/>
                </a:solidFill>
                <a:latin typeface="BR Omny"/>
              </a:rPr>
              <a:t> En procesamiento y análisis de información primaria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289F5D8-8D19-F56F-F1E1-54414D6E7EDC}"/>
              </a:ext>
            </a:extLst>
          </p:cNvPr>
          <p:cNvSpPr/>
          <p:nvPr/>
        </p:nvSpPr>
        <p:spPr>
          <a:xfrm>
            <a:off x="1479305" y="4647193"/>
            <a:ext cx="20056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8000" b="1" dirty="0">
                <a:ln/>
                <a:solidFill>
                  <a:schemeClr val="accent4"/>
                </a:solidFill>
              </a:rPr>
              <a:t>2</a:t>
            </a:r>
            <a:endParaRPr lang="es-ES" sz="80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0DBB379-077F-EED2-FDB2-01C5463A08AE}"/>
              </a:ext>
            </a:extLst>
          </p:cNvPr>
          <p:cNvSpPr/>
          <p:nvPr/>
        </p:nvSpPr>
        <p:spPr>
          <a:xfrm>
            <a:off x="2082795" y="6813767"/>
            <a:ext cx="20056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8000" b="1" cap="none" spc="0" dirty="0">
                <a:ln/>
                <a:solidFill>
                  <a:schemeClr val="accent4"/>
                </a:solidFill>
                <a:effectLst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68050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CFDC9-49C6-E575-D64A-5AD9C7179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9AD629E-5DF1-BF3A-AAB4-B1BD64C9E498}"/>
              </a:ext>
            </a:extLst>
          </p:cNvPr>
          <p:cNvSpPr/>
          <p:nvPr/>
        </p:nvSpPr>
        <p:spPr>
          <a:xfrm rot="-1377480">
            <a:off x="16651579" y="-88286"/>
            <a:ext cx="1653356" cy="171288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473599F-2CBA-5D8F-981E-CC781D119E73}"/>
              </a:ext>
            </a:extLst>
          </p:cNvPr>
          <p:cNvSpPr txBox="1"/>
          <p:nvPr/>
        </p:nvSpPr>
        <p:spPr>
          <a:xfrm>
            <a:off x="1028699" y="1095295"/>
            <a:ext cx="15354299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Consideraciones Éticas en revisión de información secundaria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2A9AD26-9EB4-7CBC-1136-9591EE83A967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FB122D0-D1A1-3644-A9DE-D00F615DE5BE}"/>
              </a:ext>
            </a:extLst>
          </p:cNvPr>
          <p:cNvSpPr/>
          <p:nvPr/>
        </p:nvSpPr>
        <p:spPr>
          <a:xfrm>
            <a:off x="0" y="10172700"/>
            <a:ext cx="18288000" cy="1143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D368C"/>
              </a:solidFill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F38D9DDE-54DA-4B15-5E90-0A7657D04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7872644"/>
              </p:ext>
            </p:extLst>
          </p:nvPr>
        </p:nvGraphicFramePr>
        <p:xfrm>
          <a:off x="3924300" y="3415029"/>
          <a:ext cx="10439400" cy="5801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3866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AE887-8102-ECCD-B09F-D78A83F74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39144D5-BD27-84E9-121C-B17539F565BE}"/>
              </a:ext>
            </a:extLst>
          </p:cNvPr>
          <p:cNvSpPr/>
          <p:nvPr/>
        </p:nvSpPr>
        <p:spPr>
          <a:xfrm rot="-1377480">
            <a:off x="16651579" y="-88286"/>
            <a:ext cx="1653356" cy="171288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85FB699-D878-A54B-5401-A737821F8518}"/>
              </a:ext>
            </a:extLst>
          </p:cNvPr>
          <p:cNvSpPr txBox="1"/>
          <p:nvPr/>
        </p:nvSpPr>
        <p:spPr>
          <a:xfrm>
            <a:off x="1028699" y="1095295"/>
            <a:ext cx="15354299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Consideraciones Éticas en el diseño de instrumentos de recolección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2CB960A-E7E1-F7C4-1753-5FD636C3F2FF}"/>
              </a:ext>
            </a:extLst>
          </p:cNvPr>
          <p:cNvSpPr txBox="1"/>
          <p:nvPr/>
        </p:nvSpPr>
        <p:spPr>
          <a:xfrm>
            <a:off x="2438400" y="4596629"/>
            <a:ext cx="9165556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CO" sz="4500" dirty="0">
                <a:solidFill>
                  <a:srgbClr val="000000"/>
                </a:solidFill>
                <a:latin typeface="BR Omny"/>
              </a:rPr>
              <a:t>Homogenización , imposición del promedio algorítmico y Pérdida del Enfoque Interseccional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s-CO" sz="4500" dirty="0">
              <a:solidFill>
                <a:srgbClr val="000000"/>
              </a:solidFill>
              <a:latin typeface="BR Omn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A0981BC-0C80-576F-9677-B170BAFF4288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AE4B2C0-748A-27D6-4554-B8938E9311B2}"/>
              </a:ext>
            </a:extLst>
          </p:cNvPr>
          <p:cNvSpPr/>
          <p:nvPr/>
        </p:nvSpPr>
        <p:spPr>
          <a:xfrm>
            <a:off x="0" y="10172700"/>
            <a:ext cx="18288000" cy="1143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D368C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4C60CD7-C923-2EB5-E947-35C7E180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956" y="3044474"/>
            <a:ext cx="5874301" cy="58743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8174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9B443-763C-4FF9-C9CE-5E6F6AE4C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83FAA4B-A3F7-36FF-A664-6C65E5B98CF1}"/>
              </a:ext>
            </a:extLst>
          </p:cNvPr>
          <p:cNvSpPr/>
          <p:nvPr/>
        </p:nvSpPr>
        <p:spPr>
          <a:xfrm rot="-1377480">
            <a:off x="16651579" y="-88286"/>
            <a:ext cx="1653356" cy="171288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2C64908-E17C-01A0-3C11-CC6C25455E60}"/>
              </a:ext>
            </a:extLst>
          </p:cNvPr>
          <p:cNvSpPr txBox="1"/>
          <p:nvPr/>
        </p:nvSpPr>
        <p:spPr>
          <a:xfrm>
            <a:off x="1028699" y="1095295"/>
            <a:ext cx="15354299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Consideraciones Éticas en procesamiento y análisis de la información primaria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6C9736B-68C6-F0F5-0041-2247A98B7CCB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2DC8BA5-5356-AD72-73A0-EE0C4F49BDDA}"/>
              </a:ext>
            </a:extLst>
          </p:cNvPr>
          <p:cNvSpPr/>
          <p:nvPr/>
        </p:nvSpPr>
        <p:spPr>
          <a:xfrm>
            <a:off x="0" y="10172700"/>
            <a:ext cx="18288000" cy="1143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D368C"/>
              </a:solidFill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E9BD737-9C96-15CD-9BA0-D9F7804A28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4145656"/>
              </p:ext>
            </p:extLst>
          </p:nvPr>
        </p:nvGraphicFramePr>
        <p:xfrm>
          <a:off x="2609848" y="2325907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6169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B6167-3148-F31A-0A7A-057B3FF9E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8613A1C-95C5-DBE7-E6D4-9A4FB42E1FE1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813ECD6-395A-ADBE-A4EF-50F68D9160AD}"/>
              </a:ext>
            </a:extLst>
          </p:cNvPr>
          <p:cNvSpPr txBox="1"/>
          <p:nvPr/>
        </p:nvSpPr>
        <p:spPr>
          <a:xfrm>
            <a:off x="1028700" y="1095295"/>
            <a:ext cx="15125700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88DC7DD-35ED-EEBD-8049-504EAEFE5059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EB36E131-58FC-A6AA-7138-AFA9C4A9A168}"/>
              </a:ext>
            </a:extLst>
          </p:cNvPr>
          <p:cNvSpPr txBox="1"/>
          <p:nvPr/>
        </p:nvSpPr>
        <p:spPr>
          <a:xfrm>
            <a:off x="1028699" y="1095295"/>
            <a:ext cx="15354299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Conclusión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DBAA882B-52C0-5880-4783-3F61A0E1984D}"/>
              </a:ext>
            </a:extLst>
          </p:cNvPr>
          <p:cNvSpPr txBox="1"/>
          <p:nvPr/>
        </p:nvSpPr>
        <p:spPr>
          <a:xfrm>
            <a:off x="3467100" y="2989064"/>
            <a:ext cx="121539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CO" sz="4000" dirty="0">
                <a:solidFill>
                  <a:srgbClr val="000000"/>
                </a:solidFill>
                <a:latin typeface="BR Omny"/>
              </a:rPr>
              <a:t>En la investigación cualitativa aplicada a políticas públicas, la Inteligencia Artificial acelera los tiempos de procesamiento y sistematización, pero la ética, la empatía y la soberanía interpretativa pertenecen irrevocablemente al juicio experto humano. </a:t>
            </a:r>
          </a:p>
        </p:txBody>
      </p:sp>
    </p:spTree>
    <p:extLst>
      <p:ext uri="{BB962C8B-B14F-4D97-AF65-F5344CB8AC3E}">
        <p14:creationId xmlns:p14="http://schemas.microsoft.com/office/powerpoint/2010/main" val="2751581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8780C-62E6-3645-2C5C-0FBB20D60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3EBD633-AA50-5F88-03DE-C078198478F9}"/>
              </a:ext>
            </a:extLst>
          </p:cNvPr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2DE2772A-D4E2-5DD4-72E9-9FA5B41D1019}"/>
              </a:ext>
            </a:extLst>
          </p:cNvPr>
          <p:cNvSpPr txBox="1"/>
          <p:nvPr/>
        </p:nvSpPr>
        <p:spPr>
          <a:xfrm>
            <a:off x="1028700" y="1095295"/>
            <a:ext cx="15125700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FB9F45A-50F0-A258-58EC-1AF6972DDCCA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82D30EB1-0D23-DA11-EBCC-E4877AA7CCB8}"/>
              </a:ext>
            </a:extLst>
          </p:cNvPr>
          <p:cNvSpPr txBox="1"/>
          <p:nvPr/>
        </p:nvSpPr>
        <p:spPr>
          <a:xfrm>
            <a:off x="1028699" y="1095295"/>
            <a:ext cx="15354299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Recomendaciones de uso de IA en investigación cualitativa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83482C88-89DA-6DF3-7C40-39A1F171F741}"/>
              </a:ext>
            </a:extLst>
          </p:cNvPr>
          <p:cNvSpPr txBox="1"/>
          <p:nvPr/>
        </p:nvSpPr>
        <p:spPr>
          <a:xfrm>
            <a:off x="2514600" y="3984080"/>
            <a:ext cx="14477998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s-CO" sz="4000" dirty="0">
                <a:solidFill>
                  <a:srgbClr val="000000"/>
                </a:solidFill>
                <a:latin typeface="BR Omny"/>
              </a:rPr>
              <a:t>La IA es el copiloto operativo, pero el investigador humano mantiene el volante interpretativo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CO" sz="4000" dirty="0">
                <a:solidFill>
                  <a:srgbClr val="000000"/>
                </a:solidFill>
                <a:latin typeface="BR Omny"/>
              </a:rPr>
              <a:t>La IA homogeniza , el investigador cualitativo rescata la disidencia del dato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CO" sz="4000" dirty="0">
                <a:solidFill>
                  <a:srgbClr val="000000"/>
                </a:solidFill>
                <a:latin typeface="BR Omny"/>
              </a:rPr>
              <a:t>la tecnología exige contención y protección humana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s-CO" sz="4000" dirty="0">
              <a:solidFill>
                <a:srgbClr val="000000"/>
              </a:solidFill>
              <a:latin typeface="BR Omny"/>
            </a:endParaRPr>
          </a:p>
        </p:txBody>
      </p:sp>
    </p:spTree>
    <p:extLst>
      <p:ext uri="{BB962C8B-B14F-4D97-AF65-F5344CB8AC3E}">
        <p14:creationId xmlns:p14="http://schemas.microsoft.com/office/powerpoint/2010/main" val="1571738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TextBox 4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1915812" cy="4602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1739714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543300"/>
            <a:ext cx="4686300" cy="10841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80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¡Gracias!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 err="1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  <a:endParaRPr lang="en-US" sz="1742" dirty="0">
              <a:solidFill>
                <a:srgbClr val="FFFFFF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4D5E293C-F175-2D31-8196-1386CD33218E}"/>
              </a:ext>
            </a:extLst>
          </p:cNvPr>
          <p:cNvSpPr/>
          <p:nvPr/>
        </p:nvSpPr>
        <p:spPr>
          <a:xfrm rot="1160249">
            <a:off x="6640081" y="-5017746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49" b="-649"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87ED0A0-4A92-4865-D28B-D2BB33DD39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413" y="7530169"/>
            <a:ext cx="1448635" cy="1448635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23BE70BB-1549-C54B-DAE1-1F79A3AD79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8701" y="6599325"/>
            <a:ext cx="3273422" cy="738736"/>
          </a:xfrm>
          <a:prstGeom prst="rect">
            <a:avLst/>
          </a:prstGeom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A9633431-E22B-FF6B-B87E-13864D57804F}"/>
              </a:ext>
            </a:extLst>
          </p:cNvPr>
          <p:cNvSpPr txBox="1"/>
          <p:nvPr/>
        </p:nvSpPr>
        <p:spPr>
          <a:xfrm>
            <a:off x="989019" y="6142354"/>
            <a:ext cx="3273422" cy="280644"/>
          </a:xfrm>
          <a:prstGeom prst="roundRect">
            <a:avLst>
              <a:gd name="adj" fmla="val 50000"/>
            </a:avLst>
          </a:prstGeom>
          <a:solidFill>
            <a:srgbClr val="00ADEE"/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364" rtl="0" eaLnBrk="1" fontAlgn="auto" latinLnBrk="0" hangingPunct="1">
              <a:lnSpc>
                <a:spcPts val="20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 Omny"/>
                <a:ea typeface="BR Omny"/>
                <a:cs typeface="BR Omny"/>
                <a:sym typeface="BR Omny"/>
              </a:rPr>
              <a:t>Participantes del evento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25D75ED6-5655-CC50-093E-975189642401}"/>
              </a:ext>
            </a:extLst>
          </p:cNvPr>
          <p:cNvSpPr txBox="1"/>
          <p:nvPr/>
        </p:nvSpPr>
        <p:spPr>
          <a:xfrm>
            <a:off x="1901415" y="9006747"/>
            <a:ext cx="1448635" cy="169342"/>
          </a:xfrm>
          <a:prstGeom prst="rect">
            <a:avLst/>
          </a:prstGeom>
          <a:solidFill>
            <a:srgbClr val="00ADEE"/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0" rtl="0" eaLnBrk="1" fontAlgn="auto" latinLnBrk="0" hangingPunct="1">
              <a:lnSpc>
                <a:spcPts val="1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 Omny"/>
                <a:ea typeface="BR Omny"/>
                <a:cs typeface="BR Omny"/>
                <a:sym typeface="BR Omny"/>
              </a:rPr>
              <a:t>Contáctenos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15125700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Aplicaciones prácticas de la IA en evaluación desde un enfoque ético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19200" y="3720386"/>
            <a:ext cx="15125700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s-CO" sz="25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Alcances, cuellos de botella y consideraciones éticas asociados al uso de la inteligencia artificial en el análisis de información cualitativa para la evaluación de políticas públicas.</a:t>
            </a:r>
          </a:p>
          <a:p>
            <a:pPr>
              <a:lnSpc>
                <a:spcPts val="2800"/>
              </a:lnSpc>
            </a:pPr>
            <a:br>
              <a:rPr lang="es-CO" sz="2500" dirty="0"/>
            </a:br>
            <a:r>
              <a:rPr lang="es-CO" sz="2500" dirty="0">
                <a:solidFill>
                  <a:srgbClr val="000000"/>
                </a:solidFill>
                <a:latin typeface="BR Omny"/>
              </a:rPr>
              <a:t>La conferencia pretende profundizar en la responsabilidad ética que asumimos como firma consultora al incorporar inteligencia artificial en procesos que involucran información sensible, voces de actores sociales y narrativas situadas. Esto implica reconocer que el uso de IA no es neutral, conlleva riesgos asociados a sesgos , descontextualización de testimonios, pérdida de matices interpretativos y posibles vulneraciones a la confidencialidad.</a:t>
            </a:r>
            <a:endParaRPr lang="es-CO" sz="2500" dirty="0">
              <a:solidFill>
                <a:srgbClr val="000000"/>
              </a:solidFill>
              <a:latin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en-US" sz="25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9EF15-D8A5-3E31-73D5-D2CDE38A2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>
            <a:extLst>
              <a:ext uri="{FF2B5EF4-FFF2-40B4-BE49-F238E27FC236}">
                <a16:creationId xmlns:a16="http://schemas.microsoft.com/office/drawing/2014/main" id="{DD356311-50E7-67E4-59BE-87820FECE8F6}"/>
              </a:ext>
            </a:extLst>
          </p:cNvPr>
          <p:cNvSpPr/>
          <p:nvPr/>
        </p:nvSpPr>
        <p:spPr>
          <a:xfrm>
            <a:off x="5670310" y="2672390"/>
            <a:ext cx="1447800" cy="157810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C46697CA-E49A-F021-5970-7BD97F1EA51A}"/>
              </a:ext>
            </a:extLst>
          </p:cNvPr>
          <p:cNvSpPr/>
          <p:nvPr/>
        </p:nvSpPr>
        <p:spPr>
          <a:xfrm>
            <a:off x="12589801" y="2688188"/>
            <a:ext cx="1447800" cy="15781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F457E01-9C38-629D-F8F6-B95C7754F0A5}"/>
              </a:ext>
            </a:extLst>
          </p:cNvPr>
          <p:cNvSpPr txBox="1"/>
          <p:nvPr/>
        </p:nvSpPr>
        <p:spPr>
          <a:xfrm>
            <a:off x="1028702" y="1095296"/>
            <a:ext cx="12915899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ts val="5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800" b="1" i="0" u="none" strike="noStrike" kern="1200" cap="none" spc="0" normalizeH="0" baseline="0" noProof="0" dirty="0">
                <a:ln>
                  <a:noFill/>
                </a:ln>
                <a:solidFill>
                  <a:srgbClr val="1C79BE"/>
                </a:solidFill>
                <a:effectLst/>
                <a:uLnTx/>
                <a:uFillTx/>
                <a:latin typeface="BR Omny Bold"/>
                <a:ea typeface="BR Omny Bold"/>
                <a:cs typeface="BR Omny Bold"/>
                <a:sym typeface="BR Omny Bold"/>
              </a:rPr>
              <a:t>¿Quiénes participarán?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76AC1A5-9430-4F45-4EC4-0613BC327DC5}"/>
              </a:ext>
            </a:extLst>
          </p:cNvPr>
          <p:cNvSpPr txBox="1"/>
          <p:nvPr/>
        </p:nvSpPr>
        <p:spPr>
          <a:xfrm>
            <a:off x="1028701" y="9416627"/>
            <a:ext cx="4060214" cy="2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9" rtl="0" eaLnBrk="1" fontAlgn="auto" latinLnBrk="0" hangingPunct="1">
              <a:lnSpc>
                <a:spcPts val="20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42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 Omny"/>
                <a:ea typeface="BR Omny"/>
                <a:cs typeface="BR Omny"/>
                <a:sym typeface="BR Omny"/>
              </a:rPr>
              <a:t>www.glocalevalweek.org</a:t>
            </a:r>
            <a:endParaRPr kumimoji="0" lang="en-US" sz="1742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8F0AF16-67CA-F99B-A8D4-699BD69746A7}"/>
              </a:ext>
            </a:extLst>
          </p:cNvPr>
          <p:cNvSpPr txBox="1"/>
          <p:nvPr/>
        </p:nvSpPr>
        <p:spPr>
          <a:xfrm>
            <a:off x="2971800" y="5879126"/>
            <a:ext cx="5404485" cy="32150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457200" indent="-457200" algn="just">
              <a:lnSpc>
                <a:spcPts val="2800"/>
              </a:lnSpc>
              <a:buFont typeface="Wingdings" panose="05000000000000000000" pitchFamily="2" charset="2"/>
              <a:buChar char="ü"/>
              <a:defRPr sz="2000">
                <a:latin typeface="BR Omny"/>
              </a:defRPr>
            </a:lvl1pPr>
          </a:lstStyle>
          <a:p>
            <a:pPr marL="0" lvl="0" indent="0" algn="ctr" defTabSz="1371600">
              <a:lnSpc>
                <a:spcPts val="2100"/>
              </a:lnSpc>
              <a:buNone/>
              <a:defRPr/>
            </a:pPr>
            <a:r>
              <a:rPr lang="es-ES" sz="1601" b="1" dirty="0">
                <a:solidFill>
                  <a:srgbClr val="000000"/>
                </a:solidFill>
              </a:rPr>
              <a:t>Daniel López</a:t>
            </a:r>
          </a:p>
          <a:p>
            <a:pPr marL="0" lvl="0" indent="0" algn="ctr" defTabSz="1371600">
              <a:lnSpc>
                <a:spcPts val="2100"/>
              </a:lnSpc>
              <a:buNone/>
              <a:defRPr/>
            </a:pPr>
            <a:r>
              <a:rPr lang="es-ES" sz="1601" b="1" dirty="0">
                <a:solidFill>
                  <a:srgbClr val="1C79BE"/>
                </a:solidFill>
              </a:rPr>
              <a:t>Consultor Jr. En Econometría</a:t>
            </a:r>
          </a:p>
          <a:p>
            <a:pPr marL="0" lvl="0" indent="0" algn="ctr" defTabSz="1371600">
              <a:lnSpc>
                <a:spcPts val="2100"/>
              </a:lnSpc>
              <a:buNone/>
              <a:defRPr/>
            </a:pPr>
            <a:endParaRPr lang="es-ES" sz="1601" dirty="0">
              <a:solidFill>
                <a:srgbClr val="000000"/>
              </a:solidFill>
            </a:endParaRPr>
          </a:p>
          <a:p>
            <a:pPr marL="0" indent="0" algn="ctr" defTabSz="1371600">
              <a:lnSpc>
                <a:spcPts val="2100"/>
              </a:lnSpc>
              <a:buNone/>
              <a:defRPr/>
            </a:pPr>
            <a:r>
              <a:rPr lang="es-CO" sz="1600">
                <a:solidFill>
                  <a:srgbClr val="000000"/>
                </a:solidFill>
              </a:rPr>
              <a:t>Maestro en Administración y Políticas Públicas por el Centro de Investigación y Docencia Económicas (CIDE) y Politólogo por la Universidad Nacional de Colombia y . Desde 2021, ha desarrollado estudios y análisis en diversas áreas de política pública en instituciones como el Departamento Nacional de Planeación y Econometría. Cuenta con experiencia en más de 10 procesos de consultoría para entidades gubernamentales y organizaciones internacionales</a:t>
            </a:r>
            <a:r>
              <a:rPr lang="es-ES" sz="1600">
                <a:solidFill>
                  <a:srgbClr val="000000"/>
                </a:solidFill>
              </a:rPr>
              <a:t>. 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08D42F4-A1D6-F22C-D1B7-7459262E9893}"/>
              </a:ext>
            </a:extLst>
          </p:cNvPr>
          <p:cNvSpPr txBox="1"/>
          <p:nvPr/>
        </p:nvSpPr>
        <p:spPr>
          <a:xfrm>
            <a:off x="9911717" y="5803311"/>
            <a:ext cx="5936335" cy="32150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indent="0" algn="ctr">
              <a:lnSpc>
                <a:spcPts val="2200"/>
              </a:lnSpc>
              <a:buFont typeface="Wingdings" panose="05000000000000000000" pitchFamily="2" charset="2"/>
              <a:buNone/>
              <a:defRPr sz="1600">
                <a:latin typeface="BR Omny"/>
              </a:defRPr>
            </a:lvl1pPr>
          </a:lstStyle>
          <a:p>
            <a:pPr lvl="0" defTabSz="1371600">
              <a:lnSpc>
                <a:spcPts val="2100"/>
              </a:lnSpc>
              <a:defRPr/>
            </a:pPr>
            <a:r>
              <a:rPr lang="es-ES" sz="1601" b="1" dirty="0">
                <a:solidFill>
                  <a:srgbClr val="000000"/>
                </a:solidFill>
              </a:rPr>
              <a:t>Carolina Montoya</a:t>
            </a:r>
          </a:p>
          <a:p>
            <a:pPr lvl="0" defTabSz="1371600">
              <a:lnSpc>
                <a:spcPts val="2100"/>
              </a:lnSpc>
              <a:defRPr/>
            </a:pPr>
            <a:r>
              <a:rPr lang="es-ES" sz="1601" b="1" dirty="0">
                <a:solidFill>
                  <a:srgbClr val="1C79BE"/>
                </a:solidFill>
              </a:rPr>
              <a:t>Consultora Jr. En Econometría</a:t>
            </a:r>
          </a:p>
          <a:p>
            <a:pPr lvl="0" defTabSz="1371600">
              <a:lnSpc>
                <a:spcPts val="2100"/>
              </a:lnSpc>
              <a:defRPr/>
            </a:pPr>
            <a:endParaRPr lang="es-ES" sz="1601" dirty="0">
              <a:solidFill>
                <a:srgbClr val="000000"/>
              </a:solidFill>
            </a:endParaRPr>
          </a:p>
          <a:p>
            <a:pPr lvl="0" defTabSz="1371600">
              <a:lnSpc>
                <a:spcPts val="2100"/>
              </a:lnSpc>
              <a:defRPr/>
            </a:pPr>
            <a:r>
              <a:rPr lang="es-CO" dirty="0"/>
              <a:t>Psicóloga , Tecnóloga en Criminalística y Ciencias Forenses y estudiante de máster en psicología de la infancia y la adolescencia , con más de 12 años de experiencia en consultoría social y económica, especializada en investigación cualitativa y evaluación de programas y políticas públicas. He participado en más de 50 consultorías , contribuyendo en el diseño metodológico, recolección de información cualitativa, análisis de resultados y elaboración de informes técnicos</a:t>
            </a:r>
            <a:endParaRPr lang="es-ES" sz="1601" dirty="0">
              <a:solidFill>
                <a:srgbClr val="000000"/>
              </a:solidFill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1A60EAF9-3E20-E3E0-6985-61095951266B}"/>
              </a:ext>
            </a:extLst>
          </p:cNvPr>
          <p:cNvSpPr/>
          <p:nvPr/>
        </p:nvSpPr>
        <p:spPr>
          <a:xfrm>
            <a:off x="11338342" y="2506794"/>
            <a:ext cx="2502917" cy="2502917"/>
          </a:xfrm>
          <a:prstGeom prst="ellipse">
            <a:avLst/>
          </a:prstGeom>
          <a:solidFill>
            <a:schemeClr val="bg2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BD7B2D9-B981-0F61-0953-DABE47648EBA}"/>
              </a:ext>
            </a:extLst>
          </p:cNvPr>
          <p:cNvSpPr/>
          <p:nvPr/>
        </p:nvSpPr>
        <p:spPr>
          <a:xfrm>
            <a:off x="4419600" y="2490996"/>
            <a:ext cx="2502917" cy="2502917"/>
          </a:xfrm>
          <a:prstGeom prst="ellipse">
            <a:avLst/>
          </a:prstGeom>
          <a:solidFill>
            <a:schemeClr val="bg2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Rectángulo redondeado 21">
            <a:extLst>
              <a:ext uri="{FF2B5EF4-FFF2-40B4-BE49-F238E27FC236}">
                <a16:creationId xmlns:a16="http://schemas.microsoft.com/office/drawing/2014/main" id="{9D52E3D3-3E02-A23A-1A32-7F8C4B23D5A8}"/>
              </a:ext>
            </a:extLst>
          </p:cNvPr>
          <p:cNvSpPr/>
          <p:nvPr/>
        </p:nvSpPr>
        <p:spPr>
          <a:xfrm>
            <a:off x="4309505" y="5435002"/>
            <a:ext cx="2721614" cy="1524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FDDD5F9B-050D-BA11-8379-EC690BA7BA71}"/>
              </a:ext>
            </a:extLst>
          </p:cNvPr>
          <p:cNvSpPr/>
          <p:nvPr/>
        </p:nvSpPr>
        <p:spPr>
          <a:xfrm>
            <a:off x="11223429" y="5450800"/>
            <a:ext cx="2721614" cy="152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A05D4DD0-6BEB-8112-7998-080D5CC3ED2F}"/>
              </a:ext>
            </a:extLst>
          </p:cNvPr>
          <p:cNvSpPr/>
          <p:nvPr/>
        </p:nvSpPr>
        <p:spPr>
          <a:xfrm rot="-1377480">
            <a:off x="16651579" y="-88286"/>
            <a:ext cx="1653356" cy="171288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6" name="Gráfico 5" descr="Usuario con relleno sólido">
            <a:extLst>
              <a:ext uri="{FF2B5EF4-FFF2-40B4-BE49-F238E27FC236}">
                <a16:creationId xmlns:a16="http://schemas.microsoft.com/office/drawing/2014/main" id="{1E389116-4FEE-B27A-106A-3E78583899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09798" y="2682243"/>
            <a:ext cx="2163907" cy="2163907"/>
          </a:xfrm>
          <a:prstGeom prst="rect">
            <a:avLst/>
          </a:prstGeom>
        </p:spPr>
      </p:pic>
      <p:pic>
        <p:nvPicPr>
          <p:cNvPr id="26" name="Gráfico 25" descr="Usuario con relleno sólido">
            <a:extLst>
              <a:ext uri="{FF2B5EF4-FFF2-40B4-BE49-F238E27FC236}">
                <a16:creationId xmlns:a16="http://schemas.microsoft.com/office/drawing/2014/main" id="{C430ED43-E47A-FE9E-C91E-5DA1962A62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88356" y="2666445"/>
            <a:ext cx="2163907" cy="216390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4ED54FA-3A44-44ED-1920-7F3C0736ED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788" y="2360557"/>
            <a:ext cx="2087041" cy="27827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73AB94C9-15EE-A511-EDE1-0A2246698F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2623" y="2391104"/>
            <a:ext cx="1597107" cy="28393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3600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764E1-FBEB-7A32-CCC7-88399ED19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5962FBA-359A-30FE-441A-EB385FEB036B}"/>
              </a:ext>
            </a:extLst>
          </p:cNvPr>
          <p:cNvSpPr/>
          <p:nvPr/>
        </p:nvSpPr>
        <p:spPr>
          <a:xfrm rot="-1377480">
            <a:off x="16651579" y="-88286"/>
            <a:ext cx="1653356" cy="171288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1367C22-6534-75F9-A05E-C85BD4EC68A9}"/>
              </a:ext>
            </a:extLst>
          </p:cNvPr>
          <p:cNvSpPr txBox="1"/>
          <p:nvPr/>
        </p:nvSpPr>
        <p:spPr>
          <a:xfrm>
            <a:off x="1028699" y="1095295"/>
            <a:ext cx="15354299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Uso de inteligencia artificial en investigación cualitativa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DC7145E-0DBF-E177-01EF-2DDBAA7924F7}"/>
              </a:ext>
            </a:extLst>
          </p:cNvPr>
          <p:cNvSpPr txBox="1"/>
          <p:nvPr/>
        </p:nvSpPr>
        <p:spPr>
          <a:xfrm>
            <a:off x="2381015" y="3931205"/>
            <a:ext cx="16192500" cy="8193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CO" sz="4000" dirty="0">
                <a:solidFill>
                  <a:srgbClr val="000000"/>
                </a:solidFill>
                <a:latin typeface="BR Omny"/>
              </a:rPr>
              <a:t>Uso en revisión de información secundaria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8F4B326-9142-CE14-A07E-6BA0FC7CC677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2023BC9-4440-843B-F3D9-0B726842C87B}"/>
              </a:ext>
            </a:extLst>
          </p:cNvPr>
          <p:cNvSpPr/>
          <p:nvPr/>
        </p:nvSpPr>
        <p:spPr>
          <a:xfrm>
            <a:off x="0" y="10172700"/>
            <a:ext cx="18288000" cy="1143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D368C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44E9648-ABF3-401B-5431-4E8B52419660}"/>
              </a:ext>
            </a:extLst>
          </p:cNvPr>
          <p:cNvSpPr/>
          <p:nvPr/>
        </p:nvSpPr>
        <p:spPr>
          <a:xfrm>
            <a:off x="762000" y="3759484"/>
            <a:ext cx="20056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8000" b="1" cap="none" spc="0" dirty="0">
                <a:ln/>
                <a:solidFill>
                  <a:schemeClr val="accent4"/>
                </a:solidFill>
                <a:effectLst/>
              </a:rPr>
              <a:t>1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61273AF-963C-5F9B-E9A1-3EBE56C5F386}"/>
              </a:ext>
            </a:extLst>
          </p:cNvPr>
          <p:cNvSpPr txBox="1"/>
          <p:nvPr/>
        </p:nvSpPr>
        <p:spPr>
          <a:xfrm>
            <a:off x="3770459" y="5387404"/>
            <a:ext cx="14803055" cy="1835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CO" sz="4000" dirty="0">
                <a:solidFill>
                  <a:srgbClr val="000000"/>
                </a:solidFill>
                <a:latin typeface="BR Omny"/>
              </a:rPr>
              <a:t>Uso en el diseño de instrumentos de recolección de información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0AD0FC5-03AF-2DCF-784F-65BF3FC73D23}"/>
              </a:ext>
            </a:extLst>
          </p:cNvPr>
          <p:cNvSpPr txBox="1"/>
          <p:nvPr/>
        </p:nvSpPr>
        <p:spPr>
          <a:xfrm>
            <a:off x="3908232" y="7700838"/>
            <a:ext cx="13914050" cy="911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CO" sz="4000" dirty="0">
                <a:solidFill>
                  <a:srgbClr val="000000"/>
                </a:solidFill>
                <a:latin typeface="BR Omny"/>
              </a:rPr>
              <a:t>Uso en procesamiento y análisis de información primaria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E911B5C-C937-4ACB-E39A-B757BEBEC58F}"/>
              </a:ext>
            </a:extLst>
          </p:cNvPr>
          <p:cNvSpPr/>
          <p:nvPr/>
        </p:nvSpPr>
        <p:spPr>
          <a:xfrm>
            <a:off x="1764820" y="5382134"/>
            <a:ext cx="20056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8000" b="1" dirty="0">
                <a:ln/>
                <a:solidFill>
                  <a:schemeClr val="accent4"/>
                </a:solidFill>
              </a:rPr>
              <a:t>2</a:t>
            </a:r>
            <a:endParaRPr lang="es-ES" sz="80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483B1A4-AE6B-C90E-F027-12E9F36EFAA5}"/>
              </a:ext>
            </a:extLst>
          </p:cNvPr>
          <p:cNvSpPr/>
          <p:nvPr/>
        </p:nvSpPr>
        <p:spPr>
          <a:xfrm>
            <a:off x="2368310" y="7548708"/>
            <a:ext cx="20056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8000" b="1" cap="none" spc="0" dirty="0">
                <a:ln/>
                <a:solidFill>
                  <a:schemeClr val="accent4"/>
                </a:solidFill>
                <a:effectLst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9285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A8B07-0069-7EAD-EE06-07D816CF8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F743035-CFB7-003A-E037-EFBC5138A9E8}"/>
              </a:ext>
            </a:extLst>
          </p:cNvPr>
          <p:cNvSpPr/>
          <p:nvPr/>
        </p:nvSpPr>
        <p:spPr>
          <a:xfrm rot="-1377480">
            <a:off x="16651579" y="-88286"/>
            <a:ext cx="1653356" cy="171288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1F360AE-90C2-64FD-2F42-2621FB82738A}"/>
              </a:ext>
            </a:extLst>
          </p:cNvPr>
          <p:cNvSpPr txBox="1"/>
          <p:nvPr/>
        </p:nvSpPr>
        <p:spPr>
          <a:xfrm>
            <a:off x="1028699" y="1095295"/>
            <a:ext cx="15354299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Metodología de </a:t>
            </a:r>
            <a:r>
              <a:rPr lang="es-CO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revisión de información secundaria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6BD9BDC-D479-F631-5E80-FB84C153EE03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F41CBD5-5255-3B07-5805-7D48A46FB8A7}"/>
              </a:ext>
            </a:extLst>
          </p:cNvPr>
          <p:cNvSpPr/>
          <p:nvPr/>
        </p:nvSpPr>
        <p:spPr>
          <a:xfrm>
            <a:off x="0" y="10172700"/>
            <a:ext cx="18288000" cy="1143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D368C"/>
              </a:solidFill>
            </a:endParaRP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E32600FB-194B-558D-2164-E409F117D764}"/>
              </a:ext>
            </a:extLst>
          </p:cNvPr>
          <p:cNvSpPr/>
          <p:nvPr/>
        </p:nvSpPr>
        <p:spPr>
          <a:xfrm>
            <a:off x="1323857" y="2820436"/>
            <a:ext cx="15821143" cy="19812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/>
              <a:t>Análisis secundario de datos </a:t>
            </a:r>
            <a:r>
              <a:rPr lang="es-CO" sz="3600" dirty="0">
                <a:sym typeface="Wingdings" pitchFamily="2" charset="2"/>
              </a:rPr>
              <a:t></a:t>
            </a:r>
            <a:r>
              <a:rPr lang="es-CO" sz="3600" dirty="0"/>
              <a:t> Utilización de fuentes de datos que originalmente se capturaron con un propósito diferente al del usuario actual. 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7552C6E9-A377-484B-0CD3-C857B90C53A2}"/>
              </a:ext>
            </a:extLst>
          </p:cNvPr>
          <p:cNvSpPr/>
          <p:nvPr/>
        </p:nvSpPr>
        <p:spPr>
          <a:xfrm>
            <a:off x="1323857" y="5035354"/>
            <a:ext cx="15821143" cy="346094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3600" b="1" dirty="0">
                <a:solidFill>
                  <a:schemeClr val="bg1"/>
                </a:solidFill>
                <a:latin typeface="BR Omny"/>
              </a:rPr>
              <a:t>Información cualitativa en evaluación: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CO" sz="3600" dirty="0">
              <a:solidFill>
                <a:schemeClr val="bg1"/>
              </a:solidFill>
              <a:latin typeface="BR Omny"/>
              <a:sym typeface="Wingdings" pitchFamily="2" charset="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600" b="1" dirty="0">
                <a:solidFill>
                  <a:schemeClr val="bg1"/>
                </a:solidFill>
                <a:latin typeface="BR Omny"/>
                <a:sym typeface="Wingdings" pitchFamily="2" charset="2"/>
              </a:rPr>
              <a:t>Datos internos: </a:t>
            </a:r>
            <a:r>
              <a:rPr lang="es-CO" sz="3600" dirty="0">
                <a:solidFill>
                  <a:schemeClr val="bg1"/>
                </a:solidFill>
                <a:latin typeface="BR Omny"/>
                <a:sym typeface="Wingdings" pitchFamily="2" charset="2"/>
              </a:rPr>
              <a:t>Documentos institucionales u organizacionales.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600" b="1" dirty="0">
                <a:solidFill>
                  <a:schemeClr val="bg1"/>
                </a:solidFill>
                <a:latin typeface="BR Omny"/>
                <a:sym typeface="Wingdings" pitchFamily="2" charset="2"/>
              </a:rPr>
              <a:t>Datos externos: </a:t>
            </a:r>
            <a:r>
              <a:rPr lang="es-CO" sz="3600" dirty="0">
                <a:solidFill>
                  <a:schemeClr val="bg1"/>
                </a:solidFill>
                <a:latin typeface="BR Omny"/>
                <a:sym typeface="Wingdings" pitchFamily="2" charset="2"/>
              </a:rPr>
              <a:t>Estudios, publicaciones, investigaciones, etc.</a:t>
            </a:r>
          </a:p>
        </p:txBody>
      </p:sp>
    </p:spTree>
    <p:extLst>
      <p:ext uri="{BB962C8B-B14F-4D97-AF65-F5344CB8AC3E}">
        <p14:creationId xmlns:p14="http://schemas.microsoft.com/office/powerpoint/2010/main" val="1176787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EFF02-49F8-6134-C684-8D36F7003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B9C381A-2AFA-7AD4-242A-685172E038B1}"/>
              </a:ext>
            </a:extLst>
          </p:cNvPr>
          <p:cNvSpPr/>
          <p:nvPr/>
        </p:nvSpPr>
        <p:spPr>
          <a:xfrm rot="-1377480">
            <a:off x="16651579" y="-88286"/>
            <a:ext cx="1653356" cy="171288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961E491-3BB9-5283-F740-FA79259FD215}"/>
              </a:ext>
            </a:extLst>
          </p:cNvPr>
          <p:cNvSpPr txBox="1"/>
          <p:nvPr/>
        </p:nvSpPr>
        <p:spPr>
          <a:xfrm>
            <a:off x="1028699" y="1095295"/>
            <a:ext cx="15354299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Uso en revisión de información secundaria</a:t>
            </a:r>
            <a:endParaRPr lang="en-US" sz="4800" b="1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656FA11-FC8A-D4BB-6F3A-C64FE6EFA189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75F2B8F-13E9-6115-E5FB-8ABAD7CBA5F9}"/>
              </a:ext>
            </a:extLst>
          </p:cNvPr>
          <p:cNvSpPr/>
          <p:nvPr/>
        </p:nvSpPr>
        <p:spPr>
          <a:xfrm>
            <a:off x="0" y="10172700"/>
            <a:ext cx="18288000" cy="1143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D368C"/>
              </a:solidFill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1839121B-0FDC-C35D-4FB8-F70C1FC0BC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4259674"/>
              </p:ext>
            </p:extLst>
          </p:nvPr>
        </p:nvGraphicFramePr>
        <p:xfrm>
          <a:off x="1447798" y="1519655"/>
          <a:ext cx="15811502" cy="8395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3748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8AE4A-F434-A4EA-A1CA-A525CBE3D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6E0582B-42E0-E456-3C3A-EED5BD98EABC}"/>
              </a:ext>
            </a:extLst>
          </p:cNvPr>
          <p:cNvSpPr/>
          <p:nvPr/>
        </p:nvSpPr>
        <p:spPr>
          <a:xfrm rot="-1377480">
            <a:off x="16651579" y="-88286"/>
            <a:ext cx="1653356" cy="171288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E39C20E-B0F8-A97D-AA00-D35B19CE5C6E}"/>
              </a:ext>
            </a:extLst>
          </p:cNvPr>
          <p:cNvSpPr txBox="1"/>
          <p:nvPr/>
        </p:nvSpPr>
        <p:spPr>
          <a:xfrm>
            <a:off x="1028699" y="1095295"/>
            <a:ext cx="15354299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Metodología de diseño de instrumentos de recolección de información</a:t>
            </a:r>
            <a:endParaRPr lang="es-CO" sz="4800">
              <a:solidFill>
                <a:srgbClr val="000000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3F45E55-68D5-2CC0-5291-93970C77EE73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1268CB3-E51C-1C5C-4ABD-F01C318E89C4}"/>
              </a:ext>
            </a:extLst>
          </p:cNvPr>
          <p:cNvSpPr/>
          <p:nvPr/>
        </p:nvSpPr>
        <p:spPr>
          <a:xfrm>
            <a:off x="0" y="10172700"/>
            <a:ext cx="18288000" cy="1143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D368C"/>
              </a:solidFill>
            </a:endParaRP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20B4DA22-34AE-E2FB-27B6-284D8609D327}"/>
              </a:ext>
            </a:extLst>
          </p:cNvPr>
          <p:cNvSpPr/>
          <p:nvPr/>
        </p:nvSpPr>
        <p:spPr>
          <a:xfrm>
            <a:off x="1905000" y="3086100"/>
            <a:ext cx="14935200" cy="2057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dirty="0"/>
              <a:t>Alcance de la evaluación o estudio </a:t>
            </a:r>
            <a:r>
              <a:rPr lang="es-CO" sz="3600" dirty="0">
                <a:sym typeface="Wingdings" pitchFamily="2" charset="2"/>
              </a:rPr>
              <a:t> </a:t>
            </a:r>
            <a:r>
              <a:rPr lang="es-CO" sz="3600" dirty="0"/>
              <a:t>Indagación de datos cualitativos.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1C0D100-D28A-E3ED-7BE0-C45528C232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6667790"/>
              </p:ext>
            </p:extLst>
          </p:nvPr>
        </p:nvGraphicFramePr>
        <p:xfrm>
          <a:off x="7707086" y="4228955"/>
          <a:ext cx="9144000" cy="6921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5E8BC0BC-91BC-81C1-6EFF-7849642D7E2D}"/>
              </a:ext>
            </a:extLst>
          </p:cNvPr>
          <p:cNvSpPr/>
          <p:nvPr/>
        </p:nvSpPr>
        <p:spPr>
          <a:xfrm>
            <a:off x="1905000" y="5680444"/>
            <a:ext cx="5257800" cy="3240861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/>
              <a:t>Ruta de diseño de instrumentos cualitativos</a:t>
            </a:r>
          </a:p>
        </p:txBody>
      </p:sp>
    </p:spTree>
    <p:extLst>
      <p:ext uri="{BB962C8B-B14F-4D97-AF65-F5344CB8AC3E}">
        <p14:creationId xmlns:p14="http://schemas.microsoft.com/office/powerpoint/2010/main" val="1257469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0AF27-E753-D6EE-FA79-A18FA48F9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0275B26-1490-BA5A-1A9A-AC539DC0C81C}"/>
              </a:ext>
            </a:extLst>
          </p:cNvPr>
          <p:cNvSpPr/>
          <p:nvPr/>
        </p:nvSpPr>
        <p:spPr>
          <a:xfrm rot="-1377480">
            <a:off x="16651579" y="-88286"/>
            <a:ext cx="1653356" cy="171288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584A5A5-41F1-6A25-CF3A-0ECF19A76DF5}"/>
              </a:ext>
            </a:extLst>
          </p:cNvPr>
          <p:cNvSpPr txBox="1"/>
          <p:nvPr/>
        </p:nvSpPr>
        <p:spPr>
          <a:xfrm>
            <a:off x="1028699" y="1095295"/>
            <a:ext cx="15354299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Uso en el diseño de instrumentos de recolección de información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F2200C8-D9F7-5D40-4609-541EFE449809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68E2113-B337-0090-321D-122F2D72284F}"/>
              </a:ext>
            </a:extLst>
          </p:cNvPr>
          <p:cNvSpPr/>
          <p:nvPr/>
        </p:nvSpPr>
        <p:spPr>
          <a:xfrm>
            <a:off x="0" y="10172700"/>
            <a:ext cx="18288000" cy="1143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D368C"/>
              </a:solidFill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47B1D242-190D-858F-277E-EBC735F77D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4748590"/>
              </p:ext>
            </p:extLst>
          </p:nvPr>
        </p:nvGraphicFramePr>
        <p:xfrm>
          <a:off x="-3007337" y="3032811"/>
          <a:ext cx="17409137" cy="635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2A151ECE-13E3-483B-AC6F-C06778C9EA0F}"/>
              </a:ext>
            </a:extLst>
          </p:cNvPr>
          <p:cNvSpPr/>
          <p:nvPr/>
        </p:nvSpPr>
        <p:spPr>
          <a:xfrm>
            <a:off x="10820400" y="3272537"/>
            <a:ext cx="6019800" cy="58709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chemeClr val="bg1"/>
                </a:solidFill>
              </a:rPr>
              <a:t>Beneficios:</a:t>
            </a:r>
          </a:p>
          <a:p>
            <a:pPr algn="ctr"/>
            <a:endParaRPr lang="es-CO" sz="36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chemeClr val="bg1"/>
                </a:solidFill>
              </a:rPr>
              <a:t>Preguntas específicas.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chemeClr val="bg1"/>
                </a:solidFill>
              </a:rPr>
              <a:t>Piloto de escritorio.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chemeClr val="bg1"/>
                </a:solidFill>
              </a:rPr>
              <a:t>Simulación muestra posible entrevista.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chemeClr val="bg1"/>
                </a:solidFill>
              </a:rPr>
              <a:t>Ajuste de preguntas técnicas.</a:t>
            </a:r>
          </a:p>
          <a:p>
            <a:pPr algn="ctr"/>
            <a:endParaRPr lang="es-CO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282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D3CD7-A977-73D5-B1D8-8FDB31904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5AEA5F8-1578-D8C1-C0D1-738614A29A23}"/>
              </a:ext>
            </a:extLst>
          </p:cNvPr>
          <p:cNvSpPr/>
          <p:nvPr/>
        </p:nvSpPr>
        <p:spPr>
          <a:xfrm rot="-1377480">
            <a:off x="16651579" y="-88286"/>
            <a:ext cx="1653356" cy="1712881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8C1590A-B3C7-BFA0-2FAD-CA4DC19A1E35}"/>
              </a:ext>
            </a:extLst>
          </p:cNvPr>
          <p:cNvSpPr txBox="1"/>
          <p:nvPr/>
        </p:nvSpPr>
        <p:spPr>
          <a:xfrm>
            <a:off x="1028699" y="1095295"/>
            <a:ext cx="15354299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CO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Metodología de análisis de información primaria</a:t>
            </a:r>
            <a:endParaRPr lang="en-US" sz="4800" b="1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748F7A5-5ACA-2ED3-705C-102113D66CDC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EA8D986-051E-9FF6-4959-0EEF53F2E5F5}"/>
              </a:ext>
            </a:extLst>
          </p:cNvPr>
          <p:cNvSpPr/>
          <p:nvPr/>
        </p:nvSpPr>
        <p:spPr>
          <a:xfrm>
            <a:off x="0" y="10172700"/>
            <a:ext cx="18288000" cy="1143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DD368C"/>
              </a:solidFill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1878CEAD-17DD-1AF7-E7F2-4676618430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1218542"/>
              </p:ext>
            </p:extLst>
          </p:nvPr>
        </p:nvGraphicFramePr>
        <p:xfrm>
          <a:off x="1028699" y="2476500"/>
          <a:ext cx="16116301" cy="6715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86884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GLOCAL 2025">
      <a:dk1>
        <a:srgbClr val="000000"/>
      </a:dk1>
      <a:lt1>
        <a:srgbClr val="FFFFFF"/>
      </a:lt1>
      <a:dk2>
        <a:srgbClr val="0D3C5E"/>
      </a:dk2>
      <a:lt2>
        <a:srgbClr val="EAEAEA"/>
      </a:lt2>
      <a:accent1>
        <a:srgbClr val="1C79BE"/>
      </a:accent1>
      <a:accent2>
        <a:srgbClr val="DC368B"/>
      </a:accent2>
      <a:accent3>
        <a:srgbClr val="00ACED"/>
      </a:accent3>
      <a:accent4>
        <a:srgbClr val="B7368B"/>
      </a:accent4>
      <a:accent5>
        <a:srgbClr val="4BACC6"/>
      </a:accent5>
      <a:accent6>
        <a:srgbClr val="0086B9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964</TotalTime>
  <Words>933</Words>
  <Application>Microsoft Office PowerPoint</Application>
  <PresentationFormat>Personalizado</PresentationFormat>
  <Paragraphs>115</Paragraphs>
  <Slides>17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BR Omny</vt:lpstr>
      <vt:lpstr>Aptos</vt:lpstr>
      <vt:lpstr>Arial</vt:lpstr>
      <vt:lpstr>BR Omny Bold</vt:lpstr>
      <vt:lpstr>Aptos Display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Glocal 2026 slide deck</dc:title>
  <dc:creator>Econometria</dc:creator>
  <cp:lastModifiedBy>Carolina Montoya</cp:lastModifiedBy>
  <cp:revision>16</cp:revision>
  <dcterms:created xsi:type="dcterms:W3CDTF">2006-08-16T00:00:00Z</dcterms:created>
  <dcterms:modified xsi:type="dcterms:W3CDTF">2026-06-03T02:49:30Z</dcterms:modified>
  <dc:identifier>DAHJdwneo7Y</dc:identifier>
</cp:coreProperties>
</file>